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9"/>
  </p:notesMasterIdLst>
  <p:sldIdLst>
    <p:sldId id="264" r:id="rId2"/>
    <p:sldId id="267" r:id="rId3"/>
    <p:sldId id="257" r:id="rId4"/>
    <p:sldId id="265" r:id="rId5"/>
    <p:sldId id="266" r:id="rId6"/>
    <p:sldId id="268" r:id="rId7"/>
    <p:sldId id="269" r:id="rId8"/>
  </p:sldIdLst>
  <p:sldSz cx="12192000" cy="6858000"/>
  <p:notesSz cx="6858000" cy="9144000"/>
  <p:defaultTextStyle>
    <a:defPPr>
      <a:defRPr lang="en-US"/>
    </a:defPPr>
    <a:lvl1pPr algn="l" defTabSz="938213" rtl="0" eaLnBrk="0" fontAlgn="base" hangingPunct="0">
      <a:spcBef>
        <a:spcPct val="0"/>
      </a:spcBef>
      <a:spcAft>
        <a:spcPct val="0"/>
      </a:spcAft>
      <a:defRPr sz="1700" kern="1200">
        <a:solidFill>
          <a:schemeClr val="tx1"/>
        </a:solidFill>
        <a:latin typeface="Times New Roman" panose="02020603050405020304" pitchFamily="18" charset="0"/>
        <a:ea typeface="+mn-ea"/>
        <a:cs typeface="Arial" panose="020B0604020202020204" pitchFamily="34" charset="0"/>
      </a:defRPr>
    </a:lvl1pPr>
    <a:lvl2pPr marL="468313" indent="-11113" algn="l" defTabSz="938213" rtl="0" eaLnBrk="0" fontAlgn="base" hangingPunct="0">
      <a:spcBef>
        <a:spcPct val="0"/>
      </a:spcBef>
      <a:spcAft>
        <a:spcPct val="0"/>
      </a:spcAft>
      <a:defRPr sz="1700" kern="1200">
        <a:solidFill>
          <a:schemeClr val="tx1"/>
        </a:solidFill>
        <a:latin typeface="Times New Roman" panose="02020603050405020304" pitchFamily="18" charset="0"/>
        <a:ea typeface="+mn-ea"/>
        <a:cs typeface="Arial" panose="020B0604020202020204" pitchFamily="34" charset="0"/>
      </a:defRPr>
    </a:lvl2pPr>
    <a:lvl3pPr marL="938213" indent="-23813" algn="l" defTabSz="938213" rtl="0" eaLnBrk="0" fontAlgn="base" hangingPunct="0">
      <a:spcBef>
        <a:spcPct val="0"/>
      </a:spcBef>
      <a:spcAft>
        <a:spcPct val="0"/>
      </a:spcAft>
      <a:defRPr sz="1700" kern="1200">
        <a:solidFill>
          <a:schemeClr val="tx1"/>
        </a:solidFill>
        <a:latin typeface="Times New Roman" panose="02020603050405020304" pitchFamily="18" charset="0"/>
        <a:ea typeface="+mn-ea"/>
        <a:cs typeface="Arial" panose="020B0604020202020204" pitchFamily="34" charset="0"/>
      </a:defRPr>
    </a:lvl3pPr>
    <a:lvl4pPr marL="1408113" indent="-36513" algn="l" defTabSz="938213" rtl="0" eaLnBrk="0" fontAlgn="base" hangingPunct="0">
      <a:spcBef>
        <a:spcPct val="0"/>
      </a:spcBef>
      <a:spcAft>
        <a:spcPct val="0"/>
      </a:spcAft>
      <a:defRPr sz="1700" kern="1200">
        <a:solidFill>
          <a:schemeClr val="tx1"/>
        </a:solidFill>
        <a:latin typeface="Times New Roman" panose="02020603050405020304" pitchFamily="18" charset="0"/>
        <a:ea typeface="+mn-ea"/>
        <a:cs typeface="Arial" panose="020B0604020202020204" pitchFamily="34" charset="0"/>
      </a:defRPr>
    </a:lvl4pPr>
    <a:lvl5pPr marL="1878013" indent="-49213" algn="l" defTabSz="938213" rtl="0" eaLnBrk="0" fontAlgn="base" hangingPunct="0">
      <a:spcBef>
        <a:spcPct val="0"/>
      </a:spcBef>
      <a:spcAft>
        <a:spcPct val="0"/>
      </a:spcAft>
      <a:defRPr sz="1700" kern="1200">
        <a:solidFill>
          <a:schemeClr val="tx1"/>
        </a:solidFill>
        <a:latin typeface="Times New Roman" panose="02020603050405020304" pitchFamily="18" charset="0"/>
        <a:ea typeface="+mn-ea"/>
        <a:cs typeface="Arial" panose="020B0604020202020204" pitchFamily="34" charset="0"/>
      </a:defRPr>
    </a:lvl5pPr>
    <a:lvl6pPr marL="2286000" algn="l" defTabSz="914400" rtl="0" eaLnBrk="1" latinLnBrk="0" hangingPunct="1">
      <a:defRPr sz="1700" kern="1200">
        <a:solidFill>
          <a:schemeClr val="tx1"/>
        </a:solidFill>
        <a:latin typeface="Times New Roman" panose="02020603050405020304" pitchFamily="18" charset="0"/>
        <a:ea typeface="+mn-ea"/>
        <a:cs typeface="Arial" panose="020B0604020202020204" pitchFamily="34" charset="0"/>
      </a:defRPr>
    </a:lvl6pPr>
    <a:lvl7pPr marL="2743200" algn="l" defTabSz="914400" rtl="0" eaLnBrk="1" latinLnBrk="0" hangingPunct="1">
      <a:defRPr sz="1700" kern="1200">
        <a:solidFill>
          <a:schemeClr val="tx1"/>
        </a:solidFill>
        <a:latin typeface="Times New Roman" panose="02020603050405020304" pitchFamily="18" charset="0"/>
        <a:ea typeface="+mn-ea"/>
        <a:cs typeface="Arial" panose="020B0604020202020204" pitchFamily="34" charset="0"/>
      </a:defRPr>
    </a:lvl7pPr>
    <a:lvl8pPr marL="3200400" algn="l" defTabSz="914400" rtl="0" eaLnBrk="1" latinLnBrk="0" hangingPunct="1">
      <a:defRPr sz="1700" kern="1200">
        <a:solidFill>
          <a:schemeClr val="tx1"/>
        </a:solidFill>
        <a:latin typeface="Times New Roman" panose="02020603050405020304" pitchFamily="18" charset="0"/>
        <a:ea typeface="+mn-ea"/>
        <a:cs typeface="Arial" panose="020B0604020202020204" pitchFamily="34" charset="0"/>
      </a:defRPr>
    </a:lvl8pPr>
    <a:lvl9pPr marL="3657600" algn="l" defTabSz="914400" rtl="0" eaLnBrk="1" latinLnBrk="0" hangingPunct="1">
      <a:defRPr sz="1700" kern="1200">
        <a:solidFill>
          <a:schemeClr val="tx1"/>
        </a:solidFill>
        <a:latin typeface="Times New Roman" panose="02020603050405020304" pitchFamily="18"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83" d="100"/>
          <a:sy n="83" d="100"/>
        </p:scale>
        <p:origin x="658" y="58"/>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defTabSz="939575" eaLnBrk="1" fontAlgn="auto" hangingPunct="1">
              <a:spcBef>
                <a:spcPts val="0"/>
              </a:spcBef>
              <a:spcAft>
                <a:spcPts val="0"/>
              </a:spcAft>
              <a:defRPr sz="1200">
                <a:latin typeface="+mn-lt"/>
                <a:cs typeface="+mn-cs"/>
              </a:defRPr>
            </a:lvl1pPr>
          </a:lstStyle>
          <a:p>
            <a:pPr>
              <a:defRPr/>
            </a:pPr>
            <a:endParaRPr lang="lv-LV"/>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defTabSz="939575" eaLnBrk="1" fontAlgn="auto" hangingPunct="1">
              <a:spcBef>
                <a:spcPts val="0"/>
              </a:spcBef>
              <a:spcAft>
                <a:spcPts val="0"/>
              </a:spcAft>
              <a:defRPr sz="1200">
                <a:latin typeface="+mn-lt"/>
                <a:cs typeface="+mn-cs"/>
              </a:defRPr>
            </a:lvl1pPr>
          </a:lstStyle>
          <a:p>
            <a:pPr>
              <a:defRPr/>
            </a:pPr>
            <a:fld id="{6C77129E-2E55-4CE0-B155-83C2253347C9}" type="datetimeFigureOut">
              <a:rPr lang="lv-LV"/>
              <a:pPr>
                <a:defRPr/>
              </a:pPr>
              <a:t>18.08.2022</a:t>
            </a:fld>
            <a:endParaRPr lang="lv-LV"/>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lv-LV"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lv-LV"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defTabSz="939575" eaLnBrk="1" fontAlgn="auto" hangingPunct="1">
              <a:spcBef>
                <a:spcPts val="0"/>
              </a:spcBef>
              <a:spcAft>
                <a:spcPts val="0"/>
              </a:spcAft>
              <a:defRPr sz="1200">
                <a:latin typeface="+mn-lt"/>
                <a:cs typeface="+mn-cs"/>
              </a:defRPr>
            </a:lvl1pPr>
          </a:lstStyle>
          <a:p>
            <a:pPr>
              <a:defRPr/>
            </a:pPr>
            <a:endParaRPr lang="lv-LV"/>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4B778768-9F57-4BBD-B732-03B7EB885077}" type="slidenum">
              <a:rPr lang="lv-LV" altLang="lv-LV"/>
              <a:pPr>
                <a:defRPr/>
              </a:pPr>
              <a:t>‹#›</a:t>
            </a:fld>
            <a:endParaRPr lang="lv-LV" altLang="lv-LV"/>
          </a:p>
        </p:txBody>
      </p:sp>
    </p:spTree>
  </p:cSld>
  <p:clrMap bg1="lt1" tx1="dk1" bg2="lt2" tx2="dk2" accent1="accent1" accent2="accent2" accent3="accent3" accent4="accent4" accent5="accent5" accent6="accent6" hlink="hlink" folHlink="folHlink"/>
  <p:notesStyle>
    <a:lvl1pPr algn="l" defTabSz="938213" rtl="0" eaLnBrk="0" fontAlgn="base" hangingPunct="0">
      <a:spcBef>
        <a:spcPct val="30000"/>
      </a:spcBef>
      <a:spcAft>
        <a:spcPct val="0"/>
      </a:spcAft>
      <a:defRPr sz="1200" kern="1200">
        <a:solidFill>
          <a:schemeClr val="tx1"/>
        </a:solidFill>
        <a:latin typeface="+mn-lt"/>
        <a:ea typeface="+mn-ea"/>
        <a:cs typeface="+mn-cs"/>
      </a:defRPr>
    </a:lvl1pPr>
    <a:lvl2pPr marL="468313" algn="l" defTabSz="938213" rtl="0" eaLnBrk="0" fontAlgn="base" hangingPunct="0">
      <a:spcBef>
        <a:spcPct val="30000"/>
      </a:spcBef>
      <a:spcAft>
        <a:spcPct val="0"/>
      </a:spcAft>
      <a:defRPr sz="1200" kern="1200">
        <a:solidFill>
          <a:schemeClr val="tx1"/>
        </a:solidFill>
        <a:latin typeface="+mn-lt"/>
        <a:ea typeface="+mn-ea"/>
        <a:cs typeface="+mn-cs"/>
      </a:defRPr>
    </a:lvl2pPr>
    <a:lvl3pPr marL="938213" algn="l" defTabSz="938213" rtl="0" eaLnBrk="0" fontAlgn="base" hangingPunct="0">
      <a:spcBef>
        <a:spcPct val="30000"/>
      </a:spcBef>
      <a:spcAft>
        <a:spcPct val="0"/>
      </a:spcAft>
      <a:defRPr sz="1200" kern="1200">
        <a:solidFill>
          <a:schemeClr val="tx1"/>
        </a:solidFill>
        <a:latin typeface="+mn-lt"/>
        <a:ea typeface="+mn-ea"/>
        <a:cs typeface="+mn-cs"/>
      </a:defRPr>
    </a:lvl3pPr>
    <a:lvl4pPr marL="1408113" algn="l" defTabSz="938213" rtl="0" eaLnBrk="0" fontAlgn="base" hangingPunct="0">
      <a:spcBef>
        <a:spcPct val="30000"/>
      </a:spcBef>
      <a:spcAft>
        <a:spcPct val="0"/>
      </a:spcAft>
      <a:defRPr sz="1200" kern="1200">
        <a:solidFill>
          <a:schemeClr val="tx1"/>
        </a:solidFill>
        <a:latin typeface="+mn-lt"/>
        <a:ea typeface="+mn-ea"/>
        <a:cs typeface="+mn-cs"/>
      </a:defRPr>
    </a:lvl4pPr>
    <a:lvl5pPr marL="1878013" algn="l" defTabSz="938213" rtl="0" eaLnBrk="0" fontAlgn="base" hangingPunct="0">
      <a:spcBef>
        <a:spcPct val="30000"/>
      </a:spcBef>
      <a:spcAft>
        <a:spcPct val="0"/>
      </a:spcAft>
      <a:defRPr sz="1200" kern="1200">
        <a:solidFill>
          <a:schemeClr val="tx1"/>
        </a:solidFill>
        <a:latin typeface="+mn-lt"/>
        <a:ea typeface="+mn-ea"/>
        <a:cs typeface="+mn-cs"/>
      </a:defRPr>
    </a:lvl5pPr>
    <a:lvl6pPr marL="2348940" algn="l" defTabSz="939575" rtl="0" eaLnBrk="1" latinLnBrk="0" hangingPunct="1">
      <a:defRPr sz="1200" kern="1200">
        <a:solidFill>
          <a:schemeClr val="tx1"/>
        </a:solidFill>
        <a:latin typeface="+mn-lt"/>
        <a:ea typeface="+mn-ea"/>
        <a:cs typeface="+mn-cs"/>
      </a:defRPr>
    </a:lvl6pPr>
    <a:lvl7pPr marL="2818729" algn="l" defTabSz="939575" rtl="0" eaLnBrk="1" latinLnBrk="0" hangingPunct="1">
      <a:defRPr sz="1200" kern="1200">
        <a:solidFill>
          <a:schemeClr val="tx1"/>
        </a:solidFill>
        <a:latin typeface="+mn-lt"/>
        <a:ea typeface="+mn-ea"/>
        <a:cs typeface="+mn-cs"/>
      </a:defRPr>
    </a:lvl7pPr>
    <a:lvl8pPr marL="3288515" algn="l" defTabSz="939575" rtl="0" eaLnBrk="1" latinLnBrk="0" hangingPunct="1">
      <a:defRPr sz="1200" kern="1200">
        <a:solidFill>
          <a:schemeClr val="tx1"/>
        </a:solidFill>
        <a:latin typeface="+mn-lt"/>
        <a:ea typeface="+mn-ea"/>
        <a:cs typeface="+mn-cs"/>
      </a:defRPr>
    </a:lvl8pPr>
    <a:lvl9pPr marL="3758305" algn="l" defTabSz="939575"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lv-LV" altLang="lv-LV" smtClean="0"/>
          </a:p>
        </p:txBody>
      </p:sp>
      <p:sp>
        <p:nvSpPr>
          <p:cNvPr id="143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5D2E3C24-9038-4DA6-A0BF-3D30EE2572F2}" type="slidenum">
              <a:rPr lang="lv-LV" altLang="lv-LV" smtClean="0"/>
              <a:pPr/>
              <a:t>2</a:t>
            </a:fld>
            <a:endParaRPr lang="lv-LV" altLang="lv-LV"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lv-LV" altLang="lv-LV" smtClean="0"/>
          </a:p>
        </p:txBody>
      </p:sp>
      <p:sp>
        <p:nvSpPr>
          <p:cNvPr id="184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FCFAA00E-DFC6-42B5-9831-177547F4EDE3}" type="slidenum">
              <a:rPr lang="lv-LV" altLang="lv-LV" smtClean="0"/>
              <a:pPr/>
              <a:t>5</a:t>
            </a:fld>
            <a:endParaRPr lang="lv-LV" altLang="lv-LV"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lv-LV" altLang="lv-LV" smtClean="0"/>
          </a:p>
        </p:txBody>
      </p:sp>
      <p:sp>
        <p:nvSpPr>
          <p:cNvPr id="204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FD2C1729-249C-42E1-9601-96B1310B4DDB}" type="slidenum">
              <a:rPr lang="lv-LV" altLang="lv-LV" smtClean="0"/>
              <a:pPr/>
              <a:t>6</a:t>
            </a:fld>
            <a:endParaRPr lang="lv-LV" altLang="lv-LV"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lv-LV" altLang="lv-LV" smtClean="0"/>
          </a:p>
        </p:txBody>
      </p:sp>
      <p:sp>
        <p:nvSpPr>
          <p:cNvPr id="225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9823B24E-B327-4DA0-96C8-D2DCD72BC6A8}" type="slidenum">
              <a:rPr lang="lv-LV" altLang="lv-LV" smtClean="0"/>
              <a:pPr/>
              <a:t>7</a:t>
            </a:fld>
            <a:endParaRPr lang="lv-LV" altLang="lv-LV"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5" name="Picture 7"/>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621463"/>
            <a:ext cx="1219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p:cNvSpPr txBox="1">
            <a:spLocks/>
          </p:cNvSpPr>
          <p:nvPr userDrawn="1"/>
        </p:nvSpPr>
        <p:spPr>
          <a:xfrm>
            <a:off x="914400" y="4724400"/>
            <a:ext cx="10363200" cy="1036638"/>
          </a:xfrm>
          <a:prstGeom prst="rect">
            <a:avLst/>
          </a:prstGeom>
        </p:spPr>
        <p:txBody>
          <a:bodyPr lIns="93957" tIns="46979" rIns="93957" bIns="46979">
            <a:normAutofit/>
          </a:bodyPr>
          <a:lstStyle>
            <a:lvl1pPr algn="l" defTabSz="939575" rtl="0" eaLnBrk="1" latinLnBrk="0" hangingPunct="1">
              <a:spcBef>
                <a:spcPct val="0"/>
              </a:spcBef>
              <a:buNone/>
              <a:defRPr sz="2400" kern="1200">
                <a:solidFill>
                  <a:schemeClr val="tx1"/>
                </a:solidFill>
                <a:latin typeface="Times New Roman" panose="02020603050405020304" pitchFamily="18" charset="0"/>
                <a:ea typeface="+mj-ea"/>
                <a:cs typeface="Times New Roman" panose="02020603050405020304" pitchFamily="18" charset="0"/>
              </a:defRPr>
            </a:lvl1pPr>
          </a:lstStyle>
          <a:p>
            <a:pPr algn="ctr" fontAlgn="auto">
              <a:spcAft>
                <a:spcPts val="0"/>
              </a:spcAft>
              <a:defRPr/>
            </a:pPr>
            <a:endParaRPr lang="lv-LV" sz="1400" dirty="0">
              <a:latin typeface="Verdana" panose="020B0604030504040204" pitchFamily="34" charset="0"/>
              <a:ea typeface="Verdana" panose="020B0604030504040204" pitchFamily="34" charset="0"/>
              <a:cs typeface="Verdana" panose="020B0604030504040204" pitchFamily="34" charset="0"/>
            </a:endParaRPr>
          </a:p>
        </p:txBody>
      </p:sp>
      <p:pic>
        <p:nvPicPr>
          <p:cNvPr id="7" name="Picture 8"/>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186363" y="0"/>
            <a:ext cx="1819275" cy="2582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itle 1"/>
          <p:cNvSpPr>
            <a:spLocks noGrp="1"/>
          </p:cNvSpPr>
          <p:nvPr>
            <p:ph type="title"/>
          </p:nvPr>
        </p:nvSpPr>
        <p:spPr>
          <a:xfrm>
            <a:off x="914400" y="3505200"/>
            <a:ext cx="10363200" cy="960442"/>
          </a:xfrm>
        </p:spPr>
        <p:txBody>
          <a:bodyPr anchor="t">
            <a:normAutofit/>
          </a:bodyPr>
          <a:lstStyle>
            <a:lvl1pPr algn="ctr">
              <a:defRPr sz="3200" b="1" baseline="0">
                <a:latin typeface="Verdana" panose="020B0604030504040204" pitchFamily="34" charset="0"/>
                <a:ea typeface="Verdana" panose="020B0604030504040204" pitchFamily="34" charset="0"/>
                <a:cs typeface="Verdana" panose="020B0604030504040204" pitchFamily="34" charset="0"/>
              </a:defRPr>
            </a:lvl1pPr>
          </a:lstStyle>
          <a:p>
            <a:r>
              <a:rPr lang="en-US" smtClean="0"/>
              <a:t>Click to edit Master title style</a:t>
            </a:r>
            <a:endParaRPr lang="en-US" dirty="0"/>
          </a:p>
        </p:txBody>
      </p:sp>
      <p:sp>
        <p:nvSpPr>
          <p:cNvPr id="18" name="Text Placeholder 17"/>
          <p:cNvSpPr>
            <a:spLocks noGrp="1"/>
          </p:cNvSpPr>
          <p:nvPr>
            <p:ph type="body" sz="quarter" idx="10"/>
          </p:nvPr>
        </p:nvSpPr>
        <p:spPr>
          <a:xfrm>
            <a:off x="914400" y="4724400"/>
            <a:ext cx="10363200" cy="914400"/>
          </a:xfrm>
        </p:spPr>
        <p:txBody>
          <a:bodyPr>
            <a:normAutofit/>
          </a:bodyPr>
          <a:lstStyle>
            <a:lvl1pPr marL="0" indent="0" algn="ctr">
              <a:buNone/>
              <a:defRPr sz="14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smtClean="0"/>
              <a:t>Click to edit Master text styles</a:t>
            </a:r>
          </a:p>
        </p:txBody>
      </p:sp>
      <p:sp>
        <p:nvSpPr>
          <p:cNvPr id="20" name="Text Placeholder 19"/>
          <p:cNvSpPr>
            <a:spLocks noGrp="1"/>
          </p:cNvSpPr>
          <p:nvPr>
            <p:ph type="body" sz="quarter" idx="11"/>
          </p:nvPr>
        </p:nvSpPr>
        <p:spPr>
          <a:xfrm>
            <a:off x="914400" y="5761038"/>
            <a:ext cx="10363200" cy="639762"/>
          </a:xfrm>
        </p:spPr>
        <p:txBody>
          <a:bodyPr>
            <a:normAutofit/>
          </a:bodyPr>
          <a:lstStyle>
            <a:lvl1pPr marL="0" indent="0" algn="ctr">
              <a:buNone/>
              <a:defRPr sz="1400">
                <a:latin typeface="Verdana" panose="020B0604030504040204" pitchFamily="34" charset="0"/>
                <a:ea typeface="Verdana" panose="020B0604030504040204" pitchFamily="34" charset="0"/>
                <a:cs typeface="Verdana" panose="020B0604030504040204" pitchFamily="34" charset="0"/>
              </a:defRPr>
            </a:lvl1pPr>
          </a:lstStyle>
          <a:p>
            <a:pPr lvl="0"/>
            <a:r>
              <a:rPr lang="en-US" smtClean="0"/>
              <a:t>Click to edit Master text styles</a:t>
            </a:r>
          </a:p>
        </p:txBody>
      </p:sp>
    </p:spTree>
    <p:extLst>
      <p:ext uri="{BB962C8B-B14F-4D97-AF65-F5344CB8AC3E}">
        <p14:creationId xmlns:p14="http://schemas.microsoft.com/office/powerpoint/2010/main" val="35399957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6"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381000"/>
            <a:ext cx="8128000" cy="1036642"/>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smtClean="0"/>
              <a:t>Click to edit Master title style</a:t>
            </a:r>
            <a:endParaRPr lang="en-US" dirty="0"/>
          </a:p>
        </p:txBody>
      </p:sp>
      <p:sp>
        <p:nvSpPr>
          <p:cNvPr id="3" name="Content Placeholder 2"/>
          <p:cNvSpPr>
            <a:spLocks noGrp="1"/>
          </p:cNvSpPr>
          <p:nvPr>
            <p:ph idx="1"/>
          </p:nvPr>
        </p:nvSpPr>
        <p:spPr>
          <a:xfrm>
            <a:off x="3454400" y="1752601"/>
            <a:ext cx="8128000" cy="437357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Times New Roman" panose="02020603050405020304" pitchFamily="18" charset="0"/>
                <a:cs typeface="Times New Roman" panose="02020603050405020304" pitchFamily="18" charset="0"/>
              </a:defRPr>
            </a:lvl2pPr>
            <a:lvl3pPr>
              <a:defRPr sz="2000">
                <a:latin typeface="Times New Roman" panose="02020603050405020304" pitchFamily="18" charset="0"/>
                <a:cs typeface="Times New Roman" panose="02020603050405020304" pitchFamily="18" charset="0"/>
              </a:defRPr>
            </a:lvl3pPr>
            <a:lvl4pPr>
              <a:defRPr sz="2000">
                <a:latin typeface="Times New Roman" panose="02020603050405020304" pitchFamily="18" charset="0"/>
                <a:cs typeface="Times New Roman" panose="02020603050405020304" pitchFamily="18" charset="0"/>
              </a:defRPr>
            </a:lvl4pPr>
            <a:lvl5pPr>
              <a:defRPr sz="2000">
                <a:latin typeface="Times New Roman" panose="02020603050405020304" pitchFamily="18" charset="0"/>
                <a:cs typeface="Times New Roman" panose="02020603050405020304" pitchFamily="18" charset="0"/>
              </a:defRPr>
            </a:lvl5pPr>
          </a:lstStyle>
          <a:p>
            <a:pPr lvl="0"/>
            <a:r>
              <a:rPr lang="en-US" smtClean="0"/>
              <a:t>Click to edit Master text styles</a:t>
            </a:r>
          </a:p>
        </p:txBody>
      </p:sp>
      <p:sp>
        <p:nvSpPr>
          <p:cNvPr id="24"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smtClean="0"/>
              <a:t>Click to edit Master text styles</a:t>
            </a:r>
          </a:p>
        </p:txBody>
      </p:sp>
      <p:sp>
        <p:nvSpPr>
          <p:cNvPr id="25"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smtClean="0"/>
              <a:t>Click to edit Master text styles</a:t>
            </a:r>
          </a:p>
        </p:txBody>
      </p:sp>
      <p:sp>
        <p:nvSpPr>
          <p:cNvPr id="7" name="Slide Number Placeholder 22"/>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47567B07-E704-45DC-A270-B7368D075938}" type="slidenum">
              <a:rPr lang="en-US" altLang="lv-LV"/>
              <a:pPr>
                <a:defRPr/>
              </a:pPr>
              <a:t>‹#›</a:t>
            </a:fld>
            <a:endParaRPr lang="en-US" altLang="lv-LV"/>
          </a:p>
        </p:txBody>
      </p:sp>
    </p:spTree>
    <p:extLst>
      <p:ext uri="{BB962C8B-B14F-4D97-AF65-F5344CB8AC3E}">
        <p14:creationId xmlns:p14="http://schemas.microsoft.com/office/powerpoint/2010/main" val="13600143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6"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3657601"/>
            <a:ext cx="8128000" cy="1384295"/>
          </a:xfrm>
        </p:spPr>
        <p:txBody>
          <a:bodyPr anchor="t">
            <a:normAutofit/>
          </a:bodyPr>
          <a:lstStyle>
            <a:lvl1pPr algn="l">
              <a:defRPr sz="2400" b="1" cap="none">
                <a:latin typeface="Verdana" panose="020B0604030504040204" pitchFamily="34" charset="0"/>
                <a:ea typeface="Verdana" panose="020B0604030504040204" pitchFamily="34" charset="0"/>
                <a:cs typeface="Verdana" panose="020B0604030504040204" pitchFamily="34" charset="0"/>
              </a:defRPr>
            </a:lvl1pPr>
          </a:lstStyle>
          <a:p>
            <a:r>
              <a:rPr lang="en-US" smtClean="0"/>
              <a:t>Click to edit Master title style</a:t>
            </a:r>
            <a:endParaRPr lang="en-US" dirty="0"/>
          </a:p>
        </p:txBody>
      </p:sp>
      <p:sp>
        <p:nvSpPr>
          <p:cNvPr id="3" name="Text Placeholder 2"/>
          <p:cNvSpPr>
            <a:spLocks noGrp="1"/>
          </p:cNvSpPr>
          <p:nvPr>
            <p:ph type="body" idx="1"/>
          </p:nvPr>
        </p:nvSpPr>
        <p:spPr>
          <a:xfrm>
            <a:off x="3454400" y="381000"/>
            <a:ext cx="8128000" cy="3276600"/>
          </a:xfrm>
        </p:spPr>
        <p:txBody>
          <a:bodyPr>
            <a:normAutofit/>
          </a:bodyPr>
          <a:lstStyle>
            <a:lvl1pPr marL="0" indent="0">
              <a:buNone/>
              <a:defRPr sz="2000">
                <a:solidFill>
                  <a:schemeClr val="tx1">
                    <a:tint val="75000"/>
                  </a:schemeClr>
                </a:solidFill>
                <a:latin typeface="Verdana" panose="020B0604030504040204" pitchFamily="34" charset="0"/>
                <a:ea typeface="Verdana" panose="020B0604030504040204" pitchFamily="34" charset="0"/>
                <a:cs typeface="Verdana" panose="020B0604030504040204" pitchFamily="34" charset="0"/>
              </a:defRPr>
            </a:lvl1pPr>
            <a:lvl2pPr marL="469788" indent="0">
              <a:buNone/>
              <a:defRPr sz="1700">
                <a:solidFill>
                  <a:schemeClr val="tx1">
                    <a:tint val="75000"/>
                  </a:schemeClr>
                </a:solidFill>
              </a:defRPr>
            </a:lvl2pPr>
            <a:lvl3pPr marL="939575" indent="0">
              <a:buNone/>
              <a:defRPr sz="1600">
                <a:solidFill>
                  <a:schemeClr val="tx1">
                    <a:tint val="75000"/>
                  </a:schemeClr>
                </a:solidFill>
              </a:defRPr>
            </a:lvl3pPr>
            <a:lvl4pPr marL="1409365" indent="0">
              <a:buNone/>
              <a:defRPr sz="1400">
                <a:solidFill>
                  <a:schemeClr val="tx1">
                    <a:tint val="75000"/>
                  </a:schemeClr>
                </a:solidFill>
              </a:defRPr>
            </a:lvl4pPr>
            <a:lvl5pPr marL="1879152" indent="0">
              <a:buNone/>
              <a:defRPr sz="1400">
                <a:solidFill>
                  <a:schemeClr val="tx1">
                    <a:tint val="75000"/>
                  </a:schemeClr>
                </a:solidFill>
              </a:defRPr>
            </a:lvl5pPr>
            <a:lvl6pPr marL="2348940" indent="0">
              <a:buNone/>
              <a:defRPr sz="1400">
                <a:solidFill>
                  <a:schemeClr val="tx1">
                    <a:tint val="75000"/>
                  </a:schemeClr>
                </a:solidFill>
              </a:defRPr>
            </a:lvl6pPr>
            <a:lvl7pPr marL="2818729" indent="0">
              <a:buNone/>
              <a:defRPr sz="1400">
                <a:solidFill>
                  <a:schemeClr val="tx1">
                    <a:tint val="75000"/>
                  </a:schemeClr>
                </a:solidFill>
              </a:defRPr>
            </a:lvl7pPr>
            <a:lvl8pPr marL="3288515" indent="0">
              <a:buNone/>
              <a:defRPr sz="1400">
                <a:solidFill>
                  <a:schemeClr val="tx1">
                    <a:tint val="75000"/>
                  </a:schemeClr>
                </a:solidFill>
              </a:defRPr>
            </a:lvl8pPr>
            <a:lvl9pPr marL="3758305" indent="0">
              <a:buNone/>
              <a:defRPr sz="1400">
                <a:solidFill>
                  <a:schemeClr val="tx1">
                    <a:tint val="75000"/>
                  </a:schemeClr>
                </a:solidFill>
              </a:defRPr>
            </a:lvl9pPr>
          </a:lstStyle>
          <a:p>
            <a:pPr lvl="0"/>
            <a:r>
              <a:rPr lang="en-US" smtClean="0"/>
              <a:t>Click to edit Master text styles</a:t>
            </a:r>
          </a:p>
        </p:txBody>
      </p:sp>
      <p:sp>
        <p:nvSpPr>
          <p:cNvPr id="10"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smtClean="0"/>
              <a:t>Click to edit Master text styles</a:t>
            </a:r>
          </a:p>
        </p:txBody>
      </p:sp>
      <p:sp>
        <p:nvSpPr>
          <p:cNvPr id="11"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smtClean="0"/>
              <a:t>Click to edit Master text styles</a:t>
            </a:r>
          </a:p>
        </p:txBody>
      </p:sp>
      <p:sp>
        <p:nvSpPr>
          <p:cNvPr id="7" name="Slide Number Placeholder 22"/>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BC3CB6C1-2B58-4748-973E-785FE6F26D5F}" type="slidenum">
              <a:rPr lang="en-US" altLang="lv-LV"/>
              <a:pPr>
                <a:defRPr/>
              </a:pPr>
              <a:t>‹#›</a:t>
            </a:fld>
            <a:endParaRPr lang="en-US" altLang="lv-LV"/>
          </a:p>
        </p:txBody>
      </p:sp>
    </p:spTree>
    <p:extLst>
      <p:ext uri="{BB962C8B-B14F-4D97-AF65-F5344CB8AC3E}">
        <p14:creationId xmlns:p14="http://schemas.microsoft.com/office/powerpoint/2010/main" val="37063001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304802"/>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smtClean="0"/>
              <a:t>Click to edit Master title style</a:t>
            </a:r>
            <a:endParaRPr lang="en-US" dirty="0"/>
          </a:p>
        </p:txBody>
      </p:sp>
      <p:sp>
        <p:nvSpPr>
          <p:cNvPr id="3" name="Content Placeholder 2"/>
          <p:cNvSpPr>
            <a:spLocks noGrp="1"/>
          </p:cNvSpPr>
          <p:nvPr>
            <p:ph sz="half" idx="1"/>
          </p:nvPr>
        </p:nvSpPr>
        <p:spPr>
          <a:xfrm>
            <a:off x="3454400" y="1752601"/>
            <a:ext cx="3860800" cy="4373565"/>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620000" y="1752601"/>
            <a:ext cx="3962400" cy="4373573"/>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smtClean="0"/>
              <a:t>Click to edit Master text styles</a:t>
            </a:r>
          </a:p>
        </p:txBody>
      </p:sp>
      <p:sp>
        <p:nvSpPr>
          <p:cNvPr id="12"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smtClean="0"/>
              <a:t>Click to edit Master text styles</a:t>
            </a:r>
          </a:p>
        </p:txBody>
      </p:sp>
      <p:sp>
        <p:nvSpPr>
          <p:cNvPr id="8" name="Slide Number Placeholder 22"/>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536FF3F5-9087-4DE8-B5FD-B7F5E7FA29EC}" type="slidenum">
              <a:rPr lang="en-US" altLang="lv-LV"/>
              <a:pPr>
                <a:defRPr/>
              </a:pPr>
              <a:t>‹#›</a:t>
            </a:fld>
            <a:endParaRPr lang="en-US" altLang="lv-LV"/>
          </a:p>
        </p:txBody>
      </p:sp>
    </p:spTree>
    <p:extLst>
      <p:ext uri="{BB962C8B-B14F-4D97-AF65-F5344CB8AC3E}">
        <p14:creationId xmlns:p14="http://schemas.microsoft.com/office/powerpoint/2010/main" val="28383223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pic>
        <p:nvPicPr>
          <p:cNvPr id="9"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itle 1"/>
          <p:cNvSpPr>
            <a:spLocks noGrp="1"/>
          </p:cNvSpPr>
          <p:nvPr>
            <p:ph type="title"/>
          </p:nvPr>
        </p:nvSpPr>
        <p:spPr>
          <a:xfrm>
            <a:off x="3454400" y="304802"/>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smtClean="0"/>
              <a:t>Click to edit Master title style</a:t>
            </a:r>
            <a:endParaRPr lang="en-US" dirty="0"/>
          </a:p>
        </p:txBody>
      </p:sp>
      <p:sp>
        <p:nvSpPr>
          <p:cNvPr id="15" name="Content Placeholder 2"/>
          <p:cNvSpPr>
            <a:spLocks noGrp="1"/>
          </p:cNvSpPr>
          <p:nvPr>
            <p:ph sz="half" idx="1"/>
          </p:nvPr>
        </p:nvSpPr>
        <p:spPr>
          <a:xfrm>
            <a:off x="3454400" y="2386941"/>
            <a:ext cx="3860800" cy="3739225"/>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6" name="Content Placeholder 3"/>
          <p:cNvSpPr>
            <a:spLocks noGrp="1"/>
          </p:cNvSpPr>
          <p:nvPr>
            <p:ph sz="half" idx="2"/>
          </p:nvPr>
        </p:nvSpPr>
        <p:spPr>
          <a:xfrm>
            <a:off x="7620000" y="2386941"/>
            <a:ext cx="3962400" cy="3739233"/>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2" name="Text Placeholder 21"/>
          <p:cNvSpPr>
            <a:spLocks noGrp="1"/>
          </p:cNvSpPr>
          <p:nvPr>
            <p:ph type="body" sz="quarter" idx="16"/>
          </p:nvPr>
        </p:nvSpPr>
        <p:spPr>
          <a:xfrm>
            <a:off x="3454400" y="1852614"/>
            <a:ext cx="3860800" cy="534987"/>
          </a:xfrm>
        </p:spPr>
        <p:txBody>
          <a:bodyPr>
            <a:normAutofit/>
          </a:bodyPr>
          <a:lstStyle>
            <a:lvl1pPr marL="0" indent="0">
              <a:buNone/>
              <a:defRPr sz="2000" b="1">
                <a:latin typeface="Verdana" panose="020B0604030504040204" pitchFamily="34" charset="0"/>
                <a:ea typeface="Verdana" panose="020B0604030504040204" pitchFamily="34" charset="0"/>
                <a:cs typeface="Verdana" panose="020B0604030504040204" pitchFamily="34" charset="0"/>
              </a:defRPr>
            </a:lvl1pPr>
          </a:lstStyle>
          <a:p>
            <a:pPr lvl="0"/>
            <a:r>
              <a:rPr lang="en-US" smtClean="0"/>
              <a:t>Click to edit Master text styles</a:t>
            </a:r>
          </a:p>
        </p:txBody>
      </p:sp>
      <p:sp>
        <p:nvSpPr>
          <p:cNvPr id="23" name="Text Placeholder 21"/>
          <p:cNvSpPr>
            <a:spLocks noGrp="1"/>
          </p:cNvSpPr>
          <p:nvPr>
            <p:ph type="body" sz="quarter" idx="17"/>
          </p:nvPr>
        </p:nvSpPr>
        <p:spPr>
          <a:xfrm>
            <a:off x="7620000" y="1851954"/>
            <a:ext cx="3962400" cy="534987"/>
          </a:xfrm>
        </p:spPr>
        <p:txBody>
          <a:bodyPr>
            <a:normAutofit/>
          </a:bodyPr>
          <a:lstStyle>
            <a:lvl1pPr marL="0" indent="0">
              <a:buNone/>
              <a:defRPr sz="2000" b="1">
                <a:latin typeface="Verdana" panose="020B0604030504040204" pitchFamily="34" charset="0"/>
                <a:ea typeface="Verdana" panose="020B0604030504040204" pitchFamily="34" charset="0"/>
                <a:cs typeface="Verdana" panose="020B0604030504040204" pitchFamily="34" charset="0"/>
              </a:defRPr>
            </a:lvl1pPr>
          </a:lstStyle>
          <a:p>
            <a:pPr lvl="0"/>
            <a:r>
              <a:rPr lang="en-US" smtClean="0"/>
              <a:t>Click to edit Master text styles</a:t>
            </a:r>
          </a:p>
        </p:txBody>
      </p:sp>
      <p:sp>
        <p:nvSpPr>
          <p:cNvPr id="13"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smtClean="0"/>
              <a:t>Click to edit Master text styles</a:t>
            </a:r>
          </a:p>
        </p:txBody>
      </p:sp>
      <p:sp>
        <p:nvSpPr>
          <p:cNvPr id="17"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smtClean="0"/>
              <a:t>Click to edit Master text styles</a:t>
            </a:r>
          </a:p>
        </p:txBody>
      </p:sp>
      <p:sp>
        <p:nvSpPr>
          <p:cNvPr id="10" name="Slide Number Placeholder 22"/>
          <p:cNvSpPr>
            <a:spLocks noGrp="1"/>
          </p:cNvSpPr>
          <p:nvPr>
            <p:ph type="sldNum" sz="quarter" idx="18"/>
          </p:nvPr>
        </p:nvSpPr>
        <p:spPr>
          <a:xfrm>
            <a:off x="11379200" y="6324600"/>
            <a:ext cx="406400" cy="304800"/>
          </a:xfrm>
        </p:spPr>
        <p:txBody>
          <a:bodyPr/>
          <a:lstStyle>
            <a:lvl1pPr>
              <a:defRPr sz="1000">
                <a:latin typeface="Verdana" panose="020B0604030504040204" pitchFamily="34" charset="0"/>
              </a:defRPr>
            </a:lvl1pPr>
          </a:lstStyle>
          <a:p>
            <a:pPr>
              <a:defRPr/>
            </a:pPr>
            <a:fld id="{F9CCE932-EF2A-4B76-A353-C39B7AFA8EA4}" type="slidenum">
              <a:rPr lang="en-US" altLang="lv-LV"/>
              <a:pPr>
                <a:defRPr/>
              </a:pPr>
              <a:t>‹#›</a:t>
            </a:fld>
            <a:endParaRPr lang="en-US" altLang="lv-LV"/>
          </a:p>
        </p:txBody>
      </p:sp>
    </p:spTree>
    <p:extLst>
      <p:ext uri="{BB962C8B-B14F-4D97-AF65-F5344CB8AC3E}">
        <p14:creationId xmlns:p14="http://schemas.microsoft.com/office/powerpoint/2010/main" val="22158134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itle 1"/>
          <p:cNvSpPr>
            <a:spLocks noGrp="1"/>
          </p:cNvSpPr>
          <p:nvPr>
            <p:ph type="title"/>
          </p:nvPr>
        </p:nvSpPr>
        <p:spPr>
          <a:xfrm>
            <a:off x="3454400" y="304802"/>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smtClean="0"/>
              <a:t>Click to edit Master title style</a:t>
            </a:r>
            <a:endParaRPr lang="en-US" dirty="0"/>
          </a:p>
        </p:txBody>
      </p:sp>
      <p:sp>
        <p:nvSpPr>
          <p:cNvPr id="9"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smtClean="0"/>
              <a:t>Click to edit Master text styles</a:t>
            </a:r>
          </a:p>
        </p:txBody>
      </p:sp>
      <p:sp>
        <p:nvSpPr>
          <p:cNvPr id="10"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smtClean="0"/>
              <a:t>Click to edit Master text styles</a:t>
            </a:r>
          </a:p>
        </p:txBody>
      </p:sp>
      <p:sp>
        <p:nvSpPr>
          <p:cNvPr id="6" name="Slide Number Placeholder 22"/>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FA6C3D6E-C12B-406C-A8FA-5EA9A23CC51D}" type="slidenum">
              <a:rPr lang="en-US" altLang="lv-LV"/>
              <a:pPr>
                <a:defRPr/>
              </a:pPr>
              <a:t>‹#›</a:t>
            </a:fld>
            <a:endParaRPr lang="en-US" altLang="lv-LV"/>
          </a:p>
        </p:txBody>
      </p:sp>
    </p:spTree>
    <p:extLst>
      <p:ext uri="{BB962C8B-B14F-4D97-AF65-F5344CB8AC3E}">
        <p14:creationId xmlns:p14="http://schemas.microsoft.com/office/powerpoint/2010/main" val="28069885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smtClean="0"/>
              <a:t>Click to edit Master text styles</a:t>
            </a:r>
          </a:p>
        </p:txBody>
      </p:sp>
      <p:sp>
        <p:nvSpPr>
          <p:cNvPr id="7"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smtClean="0"/>
              <a:t>Click to edit Master text styles</a:t>
            </a:r>
          </a:p>
        </p:txBody>
      </p:sp>
      <p:sp>
        <p:nvSpPr>
          <p:cNvPr id="5" name="Slide Number Placeholder 22"/>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241E2941-B56F-4790-AE86-1E679EA8ED34}" type="slidenum">
              <a:rPr lang="en-US" altLang="lv-LV"/>
              <a:pPr>
                <a:defRPr/>
              </a:pPr>
              <a:t>‹#›</a:t>
            </a:fld>
            <a:endParaRPr lang="en-US" altLang="lv-LV"/>
          </a:p>
        </p:txBody>
      </p:sp>
    </p:spTree>
    <p:extLst>
      <p:ext uri="{BB962C8B-B14F-4D97-AF65-F5344CB8AC3E}">
        <p14:creationId xmlns:p14="http://schemas.microsoft.com/office/powerpoint/2010/main" val="12233133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272976"/>
            <a:ext cx="3668035" cy="1162051"/>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smtClean="0"/>
              <a:t>Click to edit Master title style</a:t>
            </a:r>
            <a:endParaRPr lang="en-US" dirty="0"/>
          </a:p>
        </p:txBody>
      </p:sp>
      <p:sp>
        <p:nvSpPr>
          <p:cNvPr id="3" name="Content Placeholder 2"/>
          <p:cNvSpPr>
            <a:spLocks noGrp="1"/>
          </p:cNvSpPr>
          <p:nvPr>
            <p:ph idx="1"/>
          </p:nvPr>
        </p:nvSpPr>
        <p:spPr>
          <a:xfrm>
            <a:off x="7426036" y="273054"/>
            <a:ext cx="4359563" cy="5853128"/>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900"/>
            </a:lvl6pPr>
            <a:lvl7pPr>
              <a:defRPr sz="1900"/>
            </a:lvl7pPr>
            <a:lvl8pPr>
              <a:defRPr sz="1900"/>
            </a:lvl8pPr>
            <a:lvl9pPr>
              <a:defRPr sz="1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54400" y="1435120"/>
            <a:ext cx="3668035" cy="469106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marL="469788" indent="0">
              <a:buNone/>
              <a:defRPr sz="1200"/>
            </a:lvl2pPr>
            <a:lvl3pPr marL="939575" indent="0">
              <a:buNone/>
              <a:defRPr sz="1000"/>
            </a:lvl3pPr>
            <a:lvl4pPr marL="1409365" indent="0">
              <a:buNone/>
              <a:defRPr sz="1000"/>
            </a:lvl4pPr>
            <a:lvl5pPr marL="1879152" indent="0">
              <a:buNone/>
              <a:defRPr sz="1000"/>
            </a:lvl5pPr>
            <a:lvl6pPr marL="2348940" indent="0">
              <a:buNone/>
              <a:defRPr sz="1000"/>
            </a:lvl6pPr>
            <a:lvl7pPr marL="2818729" indent="0">
              <a:buNone/>
              <a:defRPr sz="1000"/>
            </a:lvl7pPr>
            <a:lvl8pPr marL="3288515" indent="0">
              <a:buNone/>
              <a:defRPr sz="1000"/>
            </a:lvl8pPr>
            <a:lvl9pPr marL="3758305" indent="0">
              <a:buNone/>
              <a:defRPr sz="1000"/>
            </a:lvl9pPr>
          </a:lstStyle>
          <a:p>
            <a:pPr lvl="0"/>
            <a:r>
              <a:rPr lang="en-US" smtClean="0"/>
              <a:t>Click to edit Master text styles</a:t>
            </a:r>
          </a:p>
        </p:txBody>
      </p:sp>
      <p:sp>
        <p:nvSpPr>
          <p:cNvPr id="9"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smtClean="0"/>
              <a:t>Click to edit Master text styles</a:t>
            </a:r>
          </a:p>
        </p:txBody>
      </p:sp>
      <p:sp>
        <p:nvSpPr>
          <p:cNvPr id="10"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smtClean="0"/>
              <a:t>Click to edit Master text styles</a:t>
            </a:r>
          </a:p>
        </p:txBody>
      </p:sp>
      <p:sp>
        <p:nvSpPr>
          <p:cNvPr id="8" name="Slide Number Placeholder 22"/>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8200DF9B-64F4-4D72-B1A0-66F51DC9F90A}" type="slidenum">
              <a:rPr lang="en-US" altLang="lv-LV"/>
              <a:pPr>
                <a:defRPr/>
              </a:pPr>
              <a:t>‹#›</a:t>
            </a:fld>
            <a:endParaRPr lang="en-US" altLang="lv-LV"/>
          </a:p>
        </p:txBody>
      </p:sp>
    </p:spTree>
    <p:extLst>
      <p:ext uri="{BB962C8B-B14F-4D97-AF65-F5344CB8AC3E}">
        <p14:creationId xmlns:p14="http://schemas.microsoft.com/office/powerpoint/2010/main" val="1527935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pic>
        <p:nvPicPr>
          <p:cNvPr id="4" name="Picture 7"/>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621463"/>
            <a:ext cx="1219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7"/>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160963" y="0"/>
            <a:ext cx="1870075" cy="265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Placeholder 17"/>
          <p:cNvSpPr>
            <a:spLocks noGrp="1"/>
          </p:cNvSpPr>
          <p:nvPr>
            <p:ph type="body" sz="quarter" idx="10"/>
          </p:nvPr>
        </p:nvSpPr>
        <p:spPr>
          <a:xfrm>
            <a:off x="914400" y="4724400"/>
            <a:ext cx="10363200" cy="914400"/>
          </a:xfrm>
        </p:spPr>
        <p:txBody>
          <a:bodyPr>
            <a:normAutofit/>
          </a:bodyPr>
          <a:lstStyle>
            <a:lvl1pPr marL="0" indent="0" algn="ctr">
              <a:buNone/>
              <a:defRPr sz="14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smtClean="0"/>
              <a:t>Click to edit Master text styles</a:t>
            </a:r>
          </a:p>
        </p:txBody>
      </p:sp>
      <p:sp>
        <p:nvSpPr>
          <p:cNvPr id="10" name="Text Placeholder 19"/>
          <p:cNvSpPr>
            <a:spLocks noGrp="1"/>
          </p:cNvSpPr>
          <p:nvPr>
            <p:ph type="body" sz="quarter" idx="11"/>
          </p:nvPr>
        </p:nvSpPr>
        <p:spPr>
          <a:xfrm>
            <a:off x="914400" y="5761038"/>
            <a:ext cx="10363200" cy="639762"/>
          </a:xfrm>
        </p:spPr>
        <p:txBody>
          <a:bodyPr>
            <a:normAutofit/>
          </a:bodyPr>
          <a:lstStyle>
            <a:lvl1pPr marL="0" indent="0" algn="ctr">
              <a:buNone/>
              <a:defRPr sz="1400">
                <a:latin typeface="Verdana" panose="020B0604030504040204" pitchFamily="34" charset="0"/>
                <a:ea typeface="Verdana" panose="020B0604030504040204" pitchFamily="34" charset="0"/>
                <a:cs typeface="Verdana" panose="020B0604030504040204" pitchFamily="34" charset="0"/>
              </a:defRPr>
            </a:lvl1pPr>
          </a:lstStyle>
          <a:p>
            <a:pPr lvl="0"/>
            <a:r>
              <a:rPr lang="en-US" smtClean="0"/>
              <a:t>Click to edit Master text styles</a:t>
            </a:r>
          </a:p>
        </p:txBody>
      </p:sp>
    </p:spTree>
    <p:extLst>
      <p:ext uri="{BB962C8B-B14F-4D97-AF65-F5344CB8AC3E}">
        <p14:creationId xmlns:p14="http://schemas.microsoft.com/office/powerpoint/2010/main" val="36469872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ctr" anchorCtr="0" compatLnSpc="1">
            <a:prstTxWarp prst="textNoShape">
              <a:avLst/>
            </a:prstTxWarp>
          </a:bodyPr>
          <a:lstStyle/>
          <a:p>
            <a:pPr lvl="0"/>
            <a:r>
              <a:rPr lang="en-US" altLang="lv-LV" smtClean="0"/>
              <a:t>Click to edit Master title style</a:t>
            </a:r>
          </a:p>
        </p:txBody>
      </p:sp>
      <p:sp>
        <p:nvSpPr>
          <p:cNvPr id="1027" name="Text Placeholder 2"/>
          <p:cNvSpPr>
            <a:spLocks noGrp="1"/>
          </p:cNvSpPr>
          <p:nvPr>
            <p:ph type="body" idx="1"/>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t" anchorCtr="0" compatLnSpc="1">
            <a:prstTxWarp prst="textNoShape">
              <a:avLst/>
            </a:prstTxWarp>
          </a:bodyPr>
          <a:lstStyle/>
          <a:p>
            <a:pPr lvl="0"/>
            <a:r>
              <a:rPr lang="en-US" altLang="lv-LV" smtClean="0"/>
              <a:t>Click to edit Master text styles</a:t>
            </a:r>
          </a:p>
          <a:p>
            <a:pPr lvl="1"/>
            <a:r>
              <a:rPr lang="en-US" altLang="lv-LV" smtClean="0"/>
              <a:t>Second level</a:t>
            </a:r>
          </a:p>
          <a:p>
            <a:pPr lvl="2"/>
            <a:r>
              <a:rPr lang="en-US" altLang="lv-LV" smtClean="0"/>
              <a:t>Third level</a:t>
            </a:r>
          </a:p>
          <a:p>
            <a:pPr lvl="3"/>
            <a:r>
              <a:rPr lang="en-US" altLang="lv-LV" smtClean="0"/>
              <a:t>Fourth level</a:t>
            </a:r>
          </a:p>
          <a:p>
            <a:pPr lvl="4"/>
            <a:r>
              <a:rPr lang="en-US" altLang="lv-LV" smtClean="0"/>
              <a:t>Fifth level</a:t>
            </a:r>
          </a:p>
        </p:txBody>
      </p:sp>
      <p:sp>
        <p:nvSpPr>
          <p:cNvPr id="4" name="Date Placeholder 3"/>
          <p:cNvSpPr>
            <a:spLocks noGrp="1"/>
          </p:cNvSpPr>
          <p:nvPr>
            <p:ph type="dt" sz="half" idx="2"/>
          </p:nvPr>
        </p:nvSpPr>
        <p:spPr>
          <a:xfrm>
            <a:off x="609600" y="6356350"/>
            <a:ext cx="2844800" cy="365125"/>
          </a:xfrm>
          <a:prstGeom prst="rect">
            <a:avLst/>
          </a:prstGeom>
        </p:spPr>
        <p:txBody>
          <a:bodyPr vert="horz" lIns="93957" tIns="46979" rIns="93957" bIns="46979" rtlCol="0" anchor="ctr"/>
          <a:lstStyle>
            <a:lvl1pPr algn="l" defTabSz="939575" eaLnBrk="1" fontAlgn="auto" hangingPunct="1">
              <a:spcBef>
                <a:spcPts val="0"/>
              </a:spcBef>
              <a:spcAft>
                <a:spcPts val="0"/>
              </a:spcAft>
              <a:defRPr sz="1200">
                <a:solidFill>
                  <a:schemeClr val="tx1">
                    <a:tint val="75000"/>
                  </a:schemeClr>
                </a:solidFill>
                <a:latin typeface="+mn-lt"/>
                <a:cs typeface="+mn-cs"/>
              </a:defRPr>
            </a:lvl1pPr>
          </a:lstStyle>
          <a:p>
            <a:pPr>
              <a:defRPr/>
            </a:pPr>
            <a:fld id="{E29C6E3D-0670-491B-8287-75B1282AE95D}" type="datetime1">
              <a:rPr lang="en-US"/>
              <a:pPr>
                <a:defRPr/>
              </a:pPr>
              <a:t>8/18/2022</a:t>
            </a:fld>
            <a:endParaRPr lang="en-US"/>
          </a:p>
        </p:txBody>
      </p:sp>
      <p:sp>
        <p:nvSpPr>
          <p:cNvPr id="5" name="Footer Placeholder 4"/>
          <p:cNvSpPr>
            <a:spLocks noGrp="1"/>
          </p:cNvSpPr>
          <p:nvPr>
            <p:ph type="ftr" sz="quarter" idx="3"/>
          </p:nvPr>
        </p:nvSpPr>
        <p:spPr>
          <a:xfrm>
            <a:off x="4165600" y="6356350"/>
            <a:ext cx="3860800" cy="365125"/>
          </a:xfrm>
          <a:prstGeom prst="rect">
            <a:avLst/>
          </a:prstGeom>
        </p:spPr>
        <p:txBody>
          <a:bodyPr vert="horz" lIns="93957" tIns="46979" rIns="93957" bIns="46979" rtlCol="0" anchor="ctr"/>
          <a:lstStyle>
            <a:lvl1pPr algn="ctr" defTabSz="939575"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8737600" y="6356350"/>
            <a:ext cx="2844800" cy="365125"/>
          </a:xfrm>
          <a:prstGeom prst="rect">
            <a:avLst/>
          </a:prstGeom>
        </p:spPr>
        <p:txBody>
          <a:bodyPr vert="horz" wrap="square" lIns="93957" tIns="46979" rIns="93957" bIns="46979" numCol="1" anchor="ctr" anchorCtr="0" compatLnSpc="1">
            <a:prstTxWarp prst="textNoShape">
              <a:avLst/>
            </a:prstTxWarp>
          </a:bodyPr>
          <a:lstStyle>
            <a:lvl1pPr algn="r" eaLnBrk="1" hangingPunct="1">
              <a:defRPr sz="1200">
                <a:solidFill>
                  <a:srgbClr val="898989"/>
                </a:solidFill>
              </a:defRPr>
            </a:lvl1pPr>
          </a:lstStyle>
          <a:p>
            <a:pPr>
              <a:defRPr/>
            </a:pPr>
            <a:fld id="{70CC0150-1FEF-42B7-9036-B40E404EFF84}" type="slidenum">
              <a:rPr lang="en-US" altLang="lv-LV"/>
              <a:pPr>
                <a:defRPr/>
              </a:pPr>
              <a:t>‹#›</a:t>
            </a:fld>
            <a:endParaRPr lang="en-US" altLang="lv-LV"/>
          </a:p>
        </p:txBody>
      </p:sp>
    </p:spTree>
  </p:cSld>
  <p:clrMap bg1="lt1" tx1="dk1" bg2="lt2" tx2="dk2" accent1="accent1" accent2="accent2" accent3="accent3" accent4="accent4" accent5="accent5" accent6="accent6" hlink="hlink" folHlink="folHlink"/>
  <p:sldLayoutIdLst>
    <p:sldLayoutId id="2147483919" r:id="rId1"/>
    <p:sldLayoutId id="2147483920" r:id="rId2"/>
    <p:sldLayoutId id="2147483921" r:id="rId3"/>
    <p:sldLayoutId id="2147483922" r:id="rId4"/>
    <p:sldLayoutId id="2147483923" r:id="rId5"/>
    <p:sldLayoutId id="2147483924" r:id="rId6"/>
    <p:sldLayoutId id="2147483925" r:id="rId7"/>
    <p:sldLayoutId id="2147483926" r:id="rId8"/>
    <p:sldLayoutId id="2147483927" r:id="rId9"/>
  </p:sldLayoutIdLst>
  <p:timing>
    <p:tnLst>
      <p:par>
        <p:cTn id="1" dur="indefinite" restart="never" nodeType="tmRoot"/>
      </p:par>
    </p:tnLst>
  </p:timing>
  <p:hf hdr="0" ftr="0" dt="0"/>
  <p:txStyles>
    <p:titleStyle>
      <a:lvl1pPr algn="ctr" defTabSz="938213" rtl="0" eaLnBrk="0" fontAlgn="base" hangingPunct="0">
        <a:spcBef>
          <a:spcPct val="0"/>
        </a:spcBef>
        <a:spcAft>
          <a:spcPct val="0"/>
        </a:spcAft>
        <a:defRPr sz="4500" kern="1200">
          <a:solidFill>
            <a:schemeClr val="tx1"/>
          </a:solidFill>
          <a:latin typeface="+mj-lt"/>
          <a:ea typeface="+mj-ea"/>
          <a:cs typeface="+mj-cs"/>
        </a:defRPr>
      </a:lvl1pPr>
      <a:lvl2pPr algn="ctr" defTabSz="938213" rtl="0" eaLnBrk="0" fontAlgn="base" hangingPunct="0">
        <a:spcBef>
          <a:spcPct val="0"/>
        </a:spcBef>
        <a:spcAft>
          <a:spcPct val="0"/>
        </a:spcAft>
        <a:defRPr sz="4500">
          <a:solidFill>
            <a:schemeClr val="tx1"/>
          </a:solidFill>
          <a:latin typeface="Times New Roman" pitchFamily="18" charset="0"/>
        </a:defRPr>
      </a:lvl2pPr>
      <a:lvl3pPr algn="ctr" defTabSz="938213" rtl="0" eaLnBrk="0" fontAlgn="base" hangingPunct="0">
        <a:spcBef>
          <a:spcPct val="0"/>
        </a:spcBef>
        <a:spcAft>
          <a:spcPct val="0"/>
        </a:spcAft>
        <a:defRPr sz="4500">
          <a:solidFill>
            <a:schemeClr val="tx1"/>
          </a:solidFill>
          <a:latin typeface="Times New Roman" pitchFamily="18" charset="0"/>
        </a:defRPr>
      </a:lvl3pPr>
      <a:lvl4pPr algn="ctr" defTabSz="938213" rtl="0" eaLnBrk="0" fontAlgn="base" hangingPunct="0">
        <a:spcBef>
          <a:spcPct val="0"/>
        </a:spcBef>
        <a:spcAft>
          <a:spcPct val="0"/>
        </a:spcAft>
        <a:defRPr sz="4500">
          <a:solidFill>
            <a:schemeClr val="tx1"/>
          </a:solidFill>
          <a:latin typeface="Times New Roman" pitchFamily="18" charset="0"/>
        </a:defRPr>
      </a:lvl4pPr>
      <a:lvl5pPr algn="ctr" defTabSz="938213" rtl="0" eaLnBrk="0" fontAlgn="base" hangingPunct="0">
        <a:spcBef>
          <a:spcPct val="0"/>
        </a:spcBef>
        <a:spcAft>
          <a:spcPct val="0"/>
        </a:spcAft>
        <a:defRPr sz="4500">
          <a:solidFill>
            <a:schemeClr val="tx1"/>
          </a:solidFill>
          <a:latin typeface="Times New Roman" pitchFamily="18" charset="0"/>
        </a:defRPr>
      </a:lvl5pPr>
      <a:lvl6pPr marL="457200" algn="ctr" defTabSz="938213" rtl="0" eaLnBrk="1" fontAlgn="base" hangingPunct="1">
        <a:spcBef>
          <a:spcPct val="0"/>
        </a:spcBef>
        <a:spcAft>
          <a:spcPct val="0"/>
        </a:spcAft>
        <a:defRPr sz="4500">
          <a:solidFill>
            <a:schemeClr val="tx1"/>
          </a:solidFill>
          <a:latin typeface="Times New Roman" pitchFamily="18" charset="0"/>
        </a:defRPr>
      </a:lvl6pPr>
      <a:lvl7pPr marL="914400" algn="ctr" defTabSz="938213" rtl="0" eaLnBrk="1" fontAlgn="base" hangingPunct="1">
        <a:spcBef>
          <a:spcPct val="0"/>
        </a:spcBef>
        <a:spcAft>
          <a:spcPct val="0"/>
        </a:spcAft>
        <a:defRPr sz="4500">
          <a:solidFill>
            <a:schemeClr val="tx1"/>
          </a:solidFill>
          <a:latin typeface="Times New Roman" pitchFamily="18" charset="0"/>
        </a:defRPr>
      </a:lvl7pPr>
      <a:lvl8pPr marL="1371600" algn="ctr" defTabSz="938213" rtl="0" eaLnBrk="1" fontAlgn="base" hangingPunct="1">
        <a:spcBef>
          <a:spcPct val="0"/>
        </a:spcBef>
        <a:spcAft>
          <a:spcPct val="0"/>
        </a:spcAft>
        <a:defRPr sz="4500">
          <a:solidFill>
            <a:schemeClr val="tx1"/>
          </a:solidFill>
          <a:latin typeface="Times New Roman" pitchFamily="18" charset="0"/>
        </a:defRPr>
      </a:lvl8pPr>
      <a:lvl9pPr marL="1828800" algn="ctr" defTabSz="938213" rtl="0" eaLnBrk="1" fontAlgn="base" hangingPunct="1">
        <a:spcBef>
          <a:spcPct val="0"/>
        </a:spcBef>
        <a:spcAft>
          <a:spcPct val="0"/>
        </a:spcAft>
        <a:defRPr sz="4500">
          <a:solidFill>
            <a:schemeClr val="tx1"/>
          </a:solidFill>
          <a:latin typeface="Times New Roman" pitchFamily="18" charset="0"/>
        </a:defRPr>
      </a:lvl9pPr>
    </p:titleStyle>
    <p:bodyStyle>
      <a:lvl1pPr marL="350838" indent="-350838" algn="l" defTabSz="938213" rtl="0" eaLnBrk="0" fontAlgn="base" hangingPunct="0">
        <a:spcBef>
          <a:spcPct val="20000"/>
        </a:spcBef>
        <a:spcAft>
          <a:spcPct val="0"/>
        </a:spcAft>
        <a:buFont typeface="Arial" panose="020B0604020202020204" pitchFamily="34" charset="0"/>
        <a:buChar char="•"/>
        <a:defRPr sz="3300" kern="1200">
          <a:solidFill>
            <a:schemeClr val="tx1"/>
          </a:solidFill>
          <a:latin typeface="+mn-lt"/>
          <a:ea typeface="+mn-ea"/>
          <a:cs typeface="+mn-cs"/>
        </a:defRPr>
      </a:lvl1pPr>
      <a:lvl2pPr marL="762000" indent="-292100" algn="l" defTabSz="938213" rtl="0" eaLnBrk="0" fontAlgn="base" hangingPunct="0">
        <a:spcBef>
          <a:spcPct val="20000"/>
        </a:spcBef>
        <a:spcAft>
          <a:spcPct val="0"/>
        </a:spcAft>
        <a:buFont typeface="Arial" panose="020B0604020202020204" pitchFamily="34" charset="0"/>
        <a:buChar char="–"/>
        <a:defRPr sz="2900" kern="1200">
          <a:solidFill>
            <a:schemeClr val="tx1"/>
          </a:solidFill>
          <a:latin typeface="+mn-lt"/>
          <a:ea typeface="+mn-ea"/>
          <a:cs typeface="+mn-cs"/>
        </a:defRPr>
      </a:lvl2pPr>
      <a:lvl3pPr marL="1173163" indent="-233363" algn="l" defTabSz="938213" rtl="0" eaLnBrk="0" fontAlgn="base" hangingPunct="0">
        <a:spcBef>
          <a:spcPct val="20000"/>
        </a:spcBef>
        <a:spcAft>
          <a:spcPct val="0"/>
        </a:spcAft>
        <a:buFont typeface="Arial" panose="020B0604020202020204" pitchFamily="34" charset="0"/>
        <a:buChar char="•"/>
        <a:defRPr sz="2500" kern="1200">
          <a:solidFill>
            <a:schemeClr val="tx1"/>
          </a:solidFill>
          <a:latin typeface="+mn-lt"/>
          <a:ea typeface="+mn-ea"/>
          <a:cs typeface="+mn-cs"/>
        </a:defRPr>
      </a:lvl3pPr>
      <a:lvl4pPr marL="1643063" indent="-233363" algn="l" defTabSz="938213" rtl="0" eaLnBrk="0" fontAlgn="base" hangingPunct="0">
        <a:spcBef>
          <a:spcPct val="20000"/>
        </a:spcBef>
        <a:spcAft>
          <a:spcPct val="0"/>
        </a:spcAft>
        <a:buFont typeface="Arial" panose="020B0604020202020204" pitchFamily="34" charset="0"/>
        <a:buChar char="–"/>
        <a:defRPr sz="1900" kern="1200">
          <a:solidFill>
            <a:schemeClr val="tx1"/>
          </a:solidFill>
          <a:latin typeface="+mn-lt"/>
          <a:ea typeface="+mn-ea"/>
          <a:cs typeface="+mn-cs"/>
        </a:defRPr>
      </a:lvl4pPr>
      <a:lvl5pPr marL="2112963" indent="-233363" algn="l" defTabSz="938213" rtl="0" eaLnBrk="0" fontAlgn="base" hangingPunct="0">
        <a:spcBef>
          <a:spcPct val="20000"/>
        </a:spcBef>
        <a:spcAft>
          <a:spcPct val="0"/>
        </a:spcAft>
        <a:buFont typeface="Arial" panose="020B0604020202020204" pitchFamily="34" charset="0"/>
        <a:buChar char="»"/>
        <a:defRPr sz="1900" kern="1200">
          <a:solidFill>
            <a:schemeClr val="tx1"/>
          </a:solidFill>
          <a:latin typeface="+mn-lt"/>
          <a:ea typeface="+mn-ea"/>
          <a:cs typeface="+mn-cs"/>
        </a:defRPr>
      </a:lvl5pPr>
      <a:lvl6pPr marL="2583835"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305362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52341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993197"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en-US"/>
      </a:defPPr>
      <a:lvl1pPr marL="0" algn="l" defTabSz="939575" rtl="0" eaLnBrk="1" latinLnBrk="0" hangingPunct="1">
        <a:defRPr sz="1700" kern="1200">
          <a:solidFill>
            <a:schemeClr val="tx1"/>
          </a:solidFill>
          <a:latin typeface="+mn-lt"/>
          <a:ea typeface="+mn-ea"/>
          <a:cs typeface="+mn-cs"/>
        </a:defRPr>
      </a:lvl1pPr>
      <a:lvl2pPr marL="469788" algn="l" defTabSz="939575" rtl="0" eaLnBrk="1" latinLnBrk="0" hangingPunct="1">
        <a:defRPr sz="1700" kern="1200">
          <a:solidFill>
            <a:schemeClr val="tx1"/>
          </a:solidFill>
          <a:latin typeface="+mn-lt"/>
          <a:ea typeface="+mn-ea"/>
          <a:cs typeface="+mn-cs"/>
        </a:defRPr>
      </a:lvl2pPr>
      <a:lvl3pPr marL="939575" algn="l" defTabSz="939575" rtl="0" eaLnBrk="1" latinLnBrk="0" hangingPunct="1">
        <a:defRPr sz="1700" kern="1200">
          <a:solidFill>
            <a:schemeClr val="tx1"/>
          </a:solidFill>
          <a:latin typeface="+mn-lt"/>
          <a:ea typeface="+mn-ea"/>
          <a:cs typeface="+mn-cs"/>
        </a:defRPr>
      </a:lvl3pPr>
      <a:lvl4pPr marL="1409365" algn="l" defTabSz="939575" rtl="0" eaLnBrk="1" latinLnBrk="0" hangingPunct="1">
        <a:defRPr sz="1700" kern="1200">
          <a:solidFill>
            <a:schemeClr val="tx1"/>
          </a:solidFill>
          <a:latin typeface="+mn-lt"/>
          <a:ea typeface="+mn-ea"/>
          <a:cs typeface="+mn-cs"/>
        </a:defRPr>
      </a:lvl4pPr>
      <a:lvl5pPr marL="1879152" algn="l" defTabSz="939575" rtl="0" eaLnBrk="1" latinLnBrk="0" hangingPunct="1">
        <a:defRPr sz="1700" kern="1200">
          <a:solidFill>
            <a:schemeClr val="tx1"/>
          </a:solidFill>
          <a:latin typeface="+mn-lt"/>
          <a:ea typeface="+mn-ea"/>
          <a:cs typeface="+mn-cs"/>
        </a:defRPr>
      </a:lvl5pPr>
      <a:lvl6pPr marL="2348940" algn="l" defTabSz="939575" rtl="0" eaLnBrk="1" latinLnBrk="0" hangingPunct="1">
        <a:defRPr sz="1700" kern="1200">
          <a:solidFill>
            <a:schemeClr val="tx1"/>
          </a:solidFill>
          <a:latin typeface="+mn-lt"/>
          <a:ea typeface="+mn-ea"/>
          <a:cs typeface="+mn-cs"/>
        </a:defRPr>
      </a:lvl6pPr>
      <a:lvl7pPr marL="2818729" algn="l" defTabSz="939575" rtl="0" eaLnBrk="1" latinLnBrk="0" hangingPunct="1">
        <a:defRPr sz="1700" kern="1200">
          <a:solidFill>
            <a:schemeClr val="tx1"/>
          </a:solidFill>
          <a:latin typeface="+mn-lt"/>
          <a:ea typeface="+mn-ea"/>
          <a:cs typeface="+mn-cs"/>
        </a:defRPr>
      </a:lvl7pPr>
      <a:lvl8pPr marL="3288515" algn="l" defTabSz="939575" rtl="0" eaLnBrk="1" latinLnBrk="0" hangingPunct="1">
        <a:defRPr sz="1700" kern="1200">
          <a:solidFill>
            <a:schemeClr val="tx1"/>
          </a:solidFill>
          <a:latin typeface="+mn-lt"/>
          <a:ea typeface="+mn-ea"/>
          <a:cs typeface="+mn-cs"/>
        </a:defRPr>
      </a:lvl8pPr>
      <a:lvl9pPr marL="3758305" algn="l" defTabSz="939575"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Placeholder 1"/>
          <p:cNvSpPr>
            <a:spLocks noGrp="1"/>
          </p:cNvSpPr>
          <p:nvPr>
            <p:ph type="body" sz="quarter" idx="10"/>
          </p:nvPr>
        </p:nvSpPr>
        <p:spPr>
          <a:xfrm>
            <a:off x="914400" y="3197225"/>
            <a:ext cx="10363200" cy="1209675"/>
          </a:xfrm>
        </p:spPr>
        <p:txBody>
          <a:bodyPr>
            <a:normAutofit lnSpcReduction="10000"/>
          </a:bodyPr>
          <a:lstStyle/>
          <a:p>
            <a:r>
              <a:rPr lang="lv-LV" altLang="lv-LV" sz="3600" b="1" smtClean="0">
                <a:latin typeface="Times New Roman" panose="02020603050405020304" pitchFamily="18" charset="0"/>
                <a:cs typeface="Times New Roman" panose="02020603050405020304" pitchFamily="18" charset="0"/>
              </a:rPr>
              <a:t>Iekšējās drošības stiprināšanas aktivitātes </a:t>
            </a:r>
          </a:p>
          <a:p>
            <a:r>
              <a:rPr lang="lv-LV" altLang="lv-LV" sz="3600" b="1" smtClean="0">
                <a:latin typeface="Times New Roman" panose="02020603050405020304" pitchFamily="18" charset="0"/>
                <a:cs typeface="Times New Roman" panose="02020603050405020304" pitchFamily="18" charset="0"/>
              </a:rPr>
              <a:t>Latgales reģionā</a:t>
            </a:r>
          </a:p>
        </p:txBody>
      </p:sp>
      <p:sp>
        <p:nvSpPr>
          <p:cNvPr id="12291" name="Text Placeholder 2"/>
          <p:cNvSpPr>
            <a:spLocks noGrp="1"/>
          </p:cNvSpPr>
          <p:nvPr>
            <p:ph type="body" sz="quarter" idx="11"/>
          </p:nvPr>
        </p:nvSpPr>
        <p:spPr/>
        <p:txBody>
          <a:bodyPr/>
          <a:lstStyle/>
          <a:p>
            <a:r>
              <a:rPr lang="lv-LV" altLang="lv-LV" sz="2000" b="1" smtClean="0">
                <a:latin typeface="Times New Roman" panose="02020603050405020304" pitchFamily="18" charset="0"/>
                <a:cs typeface="Times New Roman" panose="02020603050405020304" pitchFamily="18" charset="0"/>
              </a:rPr>
              <a:t>2022. gada 23. augustā</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4827588"/>
            <a:ext cx="5788025" cy="203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Title 1"/>
          <p:cNvSpPr>
            <a:spLocks noGrp="1"/>
          </p:cNvSpPr>
          <p:nvPr>
            <p:ph type="title"/>
          </p:nvPr>
        </p:nvSpPr>
        <p:spPr>
          <a:xfrm>
            <a:off x="2408238" y="381000"/>
            <a:ext cx="9118600" cy="1036638"/>
          </a:xfrm>
        </p:spPr>
        <p:txBody>
          <a:bodyPr/>
          <a:lstStyle/>
          <a:p>
            <a:r>
              <a:rPr lang="lv-LV" altLang="lv-LV" smtClean="0">
                <a:latin typeface="Times New Roman" panose="02020603050405020304" pitchFamily="18" charset="0"/>
              </a:rPr>
              <a:t>Atbalsts Ukrainas civiliedzīvotājiem Latgales reģionā</a:t>
            </a:r>
            <a:endParaRPr lang="en-GB" altLang="lv-LV" smtClean="0">
              <a:solidFill>
                <a:srgbClr val="558ED5"/>
              </a:solidFill>
              <a:latin typeface="Times New Roman" panose="02020603050405020304" pitchFamily="18" charset="0"/>
              <a:ea typeface="Arial Unicode MS" panose="020B0604020202020204" pitchFamily="34" charset="-128"/>
            </a:endParaRPr>
          </a:p>
        </p:txBody>
      </p:sp>
      <p:sp>
        <p:nvSpPr>
          <p:cNvPr id="16388" name="TextBox 10"/>
          <p:cNvSpPr txBox="1">
            <a:spLocks noChangeArrowheads="1"/>
          </p:cNvSpPr>
          <p:nvPr/>
        </p:nvSpPr>
        <p:spPr bwMode="auto">
          <a:xfrm>
            <a:off x="6016625" y="3736975"/>
            <a:ext cx="5746750" cy="314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defRPr/>
            </a:pPr>
            <a:r>
              <a:rPr lang="lv-LV" altLang="lv-LV" sz="1800" dirty="0">
                <a:latin typeface="+mn-lt"/>
                <a:ea typeface="Arial Unicode MS" panose="020B0604020202020204" pitchFamily="34" charset="-128"/>
                <a:cs typeface="Arial Unicode MS" panose="020B0604020202020204" pitchFamily="34" charset="-128"/>
              </a:rPr>
              <a:t>Rēzeknes </a:t>
            </a:r>
            <a:r>
              <a:rPr lang="lv-LV" altLang="lv-LV" sz="1800" dirty="0" err="1">
                <a:latin typeface="+mn-lt"/>
                <a:ea typeface="Arial Unicode MS" panose="020B0604020202020204" pitchFamily="34" charset="-128"/>
                <a:cs typeface="Arial Unicode MS" panose="020B0604020202020204" pitchFamily="34" charset="-128"/>
              </a:rPr>
              <a:t>valstspilsētas</a:t>
            </a:r>
            <a:r>
              <a:rPr lang="lv-LV" altLang="lv-LV" sz="1800" dirty="0">
                <a:latin typeface="+mn-lt"/>
                <a:ea typeface="Arial Unicode MS" panose="020B0604020202020204" pitchFamily="34" charset="-128"/>
                <a:cs typeface="Arial Unicode MS" panose="020B0604020202020204" pitchFamily="34" charset="-128"/>
              </a:rPr>
              <a:t> pašvaldība ir līdere sociālā mentora pakalpojuma piesaistē. Pašvaldībā to ir izmantojuši 326 Ukrainas civiliedzīvotāji (dati uz 2022.gada 17.augustu). </a:t>
            </a:r>
          </a:p>
          <a:p>
            <a:pPr algn="just">
              <a:defRPr/>
            </a:pPr>
            <a:r>
              <a:rPr lang="lv-LV" altLang="lv-LV" sz="1800" dirty="0">
                <a:latin typeface="+mn-lt"/>
                <a:ea typeface="Arial Unicode MS" panose="020B0604020202020204" pitchFamily="34" charset="-128"/>
                <a:cs typeface="Arial Unicode MS" panose="020B0604020202020204" pitchFamily="34" charset="-128"/>
              </a:rPr>
              <a:t>Tas ir proporcionāli lielāks īpatsvars salīdzinājumā ar lielākām pilsētām citos reģionos.</a:t>
            </a:r>
          </a:p>
          <a:p>
            <a:pPr>
              <a:defRPr/>
            </a:pPr>
            <a:r>
              <a:rPr lang="lv-LV" altLang="lv-LV" sz="1800" dirty="0">
                <a:latin typeface="+mn-lt"/>
                <a:ea typeface="Arial Unicode MS" panose="020B0604020202020204" pitchFamily="34" charset="-128"/>
                <a:cs typeface="Arial Unicode MS" panose="020B0604020202020204" pitchFamily="34" charset="-128"/>
              </a:rPr>
              <a:t>Sociālā</a:t>
            </a:r>
            <a:r>
              <a:rPr lang="en-GB" altLang="lv-LV" sz="1800" dirty="0">
                <a:latin typeface="+mn-lt"/>
                <a:ea typeface="Arial Unicode MS" panose="020B0604020202020204" pitchFamily="34" charset="-128"/>
                <a:cs typeface="Arial Unicode MS" panose="020B0604020202020204" pitchFamily="34" charset="-128"/>
              </a:rPr>
              <a:t> </a:t>
            </a:r>
            <a:r>
              <a:rPr lang="lv-LV" altLang="lv-LV" sz="1800" dirty="0">
                <a:latin typeface="+mn-lt"/>
                <a:ea typeface="Arial Unicode MS" panose="020B0604020202020204" pitchFamily="34" charset="-128"/>
                <a:cs typeface="Arial Unicode MS" panose="020B0604020202020204" pitchFamily="34" charset="-128"/>
              </a:rPr>
              <a:t>mentora</a:t>
            </a:r>
            <a:r>
              <a:rPr lang="en-GB" altLang="lv-LV" sz="1800" dirty="0">
                <a:latin typeface="+mn-lt"/>
                <a:ea typeface="Arial Unicode MS" panose="020B0604020202020204" pitchFamily="34" charset="-128"/>
                <a:cs typeface="Arial Unicode MS" panose="020B0604020202020204" pitchFamily="34" charset="-128"/>
              </a:rPr>
              <a:t> </a:t>
            </a:r>
            <a:r>
              <a:rPr lang="lv-LV" altLang="lv-LV" sz="1800" dirty="0">
                <a:latin typeface="+mn-lt"/>
                <a:ea typeface="Arial Unicode MS" panose="020B0604020202020204" pitchFamily="34" charset="-128"/>
                <a:cs typeface="Arial Unicode MS" panose="020B0604020202020204" pitchFamily="34" charset="-128"/>
              </a:rPr>
              <a:t>amatu</a:t>
            </a:r>
            <a:r>
              <a:rPr lang="en-GB" altLang="lv-LV" sz="1800" dirty="0">
                <a:latin typeface="+mn-lt"/>
                <a:ea typeface="Arial Unicode MS" panose="020B0604020202020204" pitchFamily="34" charset="-128"/>
                <a:cs typeface="Arial Unicode MS" panose="020B0604020202020204" pitchFamily="34" charset="-128"/>
              </a:rPr>
              <a:t> </a:t>
            </a:r>
            <a:r>
              <a:rPr lang="lv-LV" altLang="lv-LV" sz="1800" dirty="0">
                <a:latin typeface="+mn-lt"/>
                <a:ea typeface="Arial Unicode MS" panose="020B0604020202020204" pitchFamily="34" charset="-128"/>
                <a:cs typeface="Arial Unicode MS" panose="020B0604020202020204" pitchFamily="34" charset="-128"/>
              </a:rPr>
              <a:t>vietu plānots izveidot arī Daugavpils </a:t>
            </a:r>
            <a:r>
              <a:rPr lang="lv-LV" altLang="lv-LV" sz="1800" dirty="0" err="1">
                <a:latin typeface="+mn-lt"/>
                <a:ea typeface="Arial Unicode MS" panose="020B0604020202020204" pitchFamily="34" charset="-128"/>
                <a:cs typeface="Arial Unicode MS" panose="020B0604020202020204" pitchFamily="34" charset="-128"/>
              </a:rPr>
              <a:t>valstspilsētas</a:t>
            </a:r>
            <a:r>
              <a:rPr lang="lv-LV" altLang="lv-LV" sz="1800" dirty="0">
                <a:latin typeface="+mn-lt"/>
                <a:ea typeface="Arial Unicode MS" panose="020B0604020202020204" pitchFamily="34" charset="-128"/>
                <a:cs typeface="Arial Unicode MS" panose="020B0604020202020204" pitchFamily="34" charset="-128"/>
              </a:rPr>
              <a:t>, Ludzas novada un Preiļu novada pašvaldībās.</a:t>
            </a:r>
          </a:p>
          <a:p>
            <a:pPr>
              <a:defRPr/>
            </a:pPr>
            <a:endParaRPr lang="lv-LV" altLang="lv-LV" sz="1100" dirty="0">
              <a:latin typeface="+mn-lt"/>
              <a:ea typeface="Arial Unicode MS" panose="020B0604020202020204" pitchFamily="34" charset="-128"/>
              <a:cs typeface="Arial Unicode MS" panose="020B0604020202020204" pitchFamily="34" charset="-128"/>
            </a:endParaRPr>
          </a:p>
          <a:p>
            <a:pPr algn="just">
              <a:defRPr/>
            </a:pPr>
            <a:r>
              <a:rPr lang="lv-LV" altLang="lv-LV" sz="1800" dirty="0">
                <a:latin typeface="+mn-lt"/>
                <a:ea typeface="Arial Unicode MS" panose="020B0604020202020204" pitchFamily="34" charset="-128"/>
                <a:cs typeface="Arial Unicode MS" panose="020B0604020202020204" pitchFamily="34" charset="-128"/>
              </a:rPr>
              <a:t>Sociālais mentors: veido izpratni par dzīvi Latvijā, sniedz praktisku palīdzību, pavada līdz iestādēm palīdzības saņemšanai, kā arī sniedz emocionālo atbalstu.</a:t>
            </a:r>
            <a:endParaRPr lang="en-GB" altLang="lv-LV" sz="1800" dirty="0">
              <a:latin typeface="+mn-lt"/>
              <a:ea typeface="Arial Unicode MS" panose="020B0604020202020204" pitchFamily="34" charset="-128"/>
              <a:cs typeface="Arial Unicode MS" panose="020B0604020202020204" pitchFamily="34" charset="-128"/>
            </a:endParaRPr>
          </a:p>
        </p:txBody>
      </p:sp>
      <p:sp>
        <p:nvSpPr>
          <p:cNvPr id="16" name="TextBox 15">
            <a:extLst/>
          </p:cNvPr>
          <p:cNvSpPr txBox="1"/>
          <p:nvPr/>
        </p:nvSpPr>
        <p:spPr>
          <a:xfrm>
            <a:off x="109538" y="1444625"/>
            <a:ext cx="5699125" cy="2862263"/>
          </a:xfrm>
          <a:prstGeom prst="rect">
            <a:avLst/>
          </a:prstGeom>
          <a:noFill/>
        </p:spPr>
        <p:txBody>
          <a:bodyPr>
            <a:spAutoFit/>
          </a:bodyPr>
          <a:lstStyle/>
          <a:p>
            <a:pPr algn="just">
              <a:defRPr/>
            </a:pPr>
            <a:r>
              <a:rPr lang="lv-LV" sz="1800" dirty="0">
                <a:latin typeface="+mn-lt"/>
                <a:ea typeface="Arial Unicode MS" panose="020B0604020202020204" pitchFamily="34" charset="-128"/>
                <a:cs typeface="Arial Unicode MS" panose="020B0604020202020204" pitchFamily="34" charset="-128"/>
              </a:rPr>
              <a:t>Latgales reģiona pašvaldības sniedz būtisku ieguldījumu Ukrainas civiliedzīvotāju uzņemšanā, jo faktiski kalpo kā </a:t>
            </a:r>
            <a:r>
              <a:rPr lang="lv-LV" altLang="lv-LV" sz="1800" dirty="0" smtClean="0">
                <a:cs typeface="Times New Roman" panose="02020603050405020304" pitchFamily="18" charset="0"/>
              </a:rPr>
              <a:t>"</a:t>
            </a:r>
            <a:r>
              <a:rPr lang="lv-LV" sz="1800" dirty="0" smtClean="0">
                <a:latin typeface="+mn-lt"/>
                <a:ea typeface="Arial Unicode MS" panose="020B0604020202020204" pitchFamily="34" charset="-128"/>
                <a:cs typeface="Arial Unicode MS" panose="020B0604020202020204" pitchFamily="34" charset="-128"/>
              </a:rPr>
              <a:t>buferzona</a:t>
            </a:r>
            <a:r>
              <a:rPr lang="lv-LV" altLang="lv-LV" sz="1800" dirty="0" smtClean="0">
                <a:cs typeface="Times New Roman" panose="02020603050405020304" pitchFamily="18" charset="0"/>
              </a:rPr>
              <a:t>"</a:t>
            </a:r>
            <a:r>
              <a:rPr lang="lv-LV" sz="1800" dirty="0" smtClean="0">
                <a:latin typeface="+mn-lt"/>
                <a:ea typeface="Arial Unicode MS" panose="020B0604020202020204" pitchFamily="34" charset="-128"/>
                <a:cs typeface="Arial Unicode MS" panose="020B0604020202020204" pitchFamily="34" charset="-128"/>
              </a:rPr>
              <a:t> </a:t>
            </a:r>
            <a:r>
              <a:rPr lang="lv-LV" sz="1800" dirty="0">
                <a:latin typeface="+mn-lt"/>
                <a:ea typeface="Arial Unicode MS" panose="020B0604020202020204" pitchFamily="34" charset="-128"/>
                <a:cs typeface="Arial Unicode MS" panose="020B0604020202020204" pitchFamily="34" charset="-128"/>
              </a:rPr>
              <a:t>valsts ārējo sauszemes robežu šķērsojošām personām, kas tranzītā caurceļo Latvijas Republiku, tādējādi mazinot slogu citām pašvaldībām.</a:t>
            </a:r>
          </a:p>
          <a:p>
            <a:pPr>
              <a:defRPr/>
            </a:pPr>
            <a:endParaRPr lang="lv-LV" sz="1200" dirty="0">
              <a:latin typeface="+mn-lt"/>
              <a:ea typeface="Arial Unicode MS" panose="020B0604020202020204" pitchFamily="34" charset="-128"/>
              <a:cs typeface="Arial Unicode MS" panose="020B0604020202020204" pitchFamily="34" charset="-128"/>
            </a:endParaRPr>
          </a:p>
          <a:p>
            <a:pPr algn="just">
              <a:defRPr/>
            </a:pPr>
            <a:r>
              <a:rPr lang="lv-LV" sz="1800" dirty="0"/>
              <a:t>Saskaņā ar Valsts ugunsdzēsības un glābšanas dienesta sniegto informāciju uz </a:t>
            </a:r>
            <a:r>
              <a:rPr lang="lv-LV" sz="1800" b="1" dirty="0"/>
              <a:t>2022. gada 9. augustu</a:t>
            </a:r>
            <a:r>
              <a:rPr lang="lv-LV" sz="1800" dirty="0"/>
              <a:t> valstī izmitināti </a:t>
            </a:r>
            <a:r>
              <a:rPr lang="lv-LV" sz="1800" b="1" dirty="0"/>
              <a:t>12 452</a:t>
            </a:r>
            <a:r>
              <a:rPr lang="lv-LV" sz="1800" dirty="0"/>
              <a:t> Ukrainas civiliedzīvotāji, no tiem Latgales pašvaldībās – </a:t>
            </a:r>
            <a:r>
              <a:rPr lang="lv-LV" sz="1800" b="1" dirty="0"/>
              <a:t>1381</a:t>
            </a:r>
            <a:r>
              <a:rPr lang="lv-LV" sz="1800" dirty="0"/>
              <a:t>.</a:t>
            </a:r>
            <a:endParaRPr lang="en-GB" sz="1800" dirty="0">
              <a:latin typeface="+mn-lt"/>
              <a:ea typeface="Arial Unicode MS" panose="020B0604020202020204" pitchFamily="34" charset="-128"/>
              <a:cs typeface="Arial Unicode MS" panose="020B0604020202020204" pitchFamily="34" charset="-128"/>
            </a:endParaRPr>
          </a:p>
        </p:txBody>
      </p:sp>
      <p:sp>
        <p:nvSpPr>
          <p:cNvPr id="21" name="TextBox 20">
            <a:extLst/>
          </p:cNvPr>
          <p:cNvSpPr txBox="1"/>
          <p:nvPr/>
        </p:nvSpPr>
        <p:spPr>
          <a:xfrm>
            <a:off x="6016625" y="1435100"/>
            <a:ext cx="6013450" cy="646113"/>
          </a:xfrm>
          <a:prstGeom prst="rect">
            <a:avLst/>
          </a:prstGeom>
          <a:noFill/>
        </p:spPr>
        <p:txBody>
          <a:bodyPr>
            <a:spAutoFit/>
          </a:bodyPr>
          <a:lstStyle/>
          <a:p>
            <a:pPr>
              <a:defRPr/>
            </a:pPr>
            <a:r>
              <a:rPr lang="lv-LV" sz="1800" dirty="0">
                <a:latin typeface="+mn-lt"/>
                <a:ea typeface="Arial Unicode MS" panose="020B0604020202020204" pitchFamily="34" charset="-128"/>
                <a:cs typeface="Arial Unicode MS" panose="020B0604020202020204" pitchFamily="34" charset="-128"/>
              </a:rPr>
              <a:t>Visvairāk Ukrainas civiliedzīvotāju izmitināts ar šādu </a:t>
            </a:r>
            <a:r>
              <a:rPr lang="lv-LV" sz="1800" dirty="0" smtClean="0">
                <a:latin typeface="+mn-lt"/>
                <a:ea typeface="Arial Unicode MS" panose="020B0604020202020204" pitchFamily="34" charset="-128"/>
                <a:cs typeface="Arial Unicode MS" panose="020B0604020202020204" pitchFamily="34" charset="-128"/>
              </a:rPr>
              <a:t>Latgales reģiona </a:t>
            </a:r>
            <a:r>
              <a:rPr lang="lv-LV" sz="1800" dirty="0">
                <a:latin typeface="+mn-lt"/>
                <a:ea typeface="Arial Unicode MS" panose="020B0604020202020204" pitchFamily="34" charset="-128"/>
                <a:cs typeface="Arial Unicode MS" panose="020B0604020202020204" pitchFamily="34" charset="-128"/>
              </a:rPr>
              <a:t>pašvaldību atbalstu:</a:t>
            </a:r>
            <a:endParaRPr lang="en-GB" sz="1800" dirty="0">
              <a:latin typeface="+mn-lt"/>
              <a:ea typeface="Arial Unicode MS" panose="020B0604020202020204" pitchFamily="34" charset="-128"/>
              <a:cs typeface="Arial Unicode MS" panose="020B0604020202020204" pitchFamily="34" charset="-128"/>
            </a:endParaRPr>
          </a:p>
        </p:txBody>
      </p:sp>
      <p:graphicFrame>
        <p:nvGraphicFramePr>
          <p:cNvPr id="2" name="Table 1"/>
          <p:cNvGraphicFramePr>
            <a:graphicFrameLocks noGrp="1"/>
          </p:cNvGraphicFramePr>
          <p:nvPr/>
        </p:nvGraphicFramePr>
        <p:xfrm>
          <a:off x="6096000" y="2165350"/>
          <a:ext cx="5667375" cy="1422399"/>
        </p:xfrm>
        <a:graphic>
          <a:graphicData uri="http://schemas.openxmlformats.org/drawingml/2006/table">
            <a:tbl>
              <a:tblPr firstRow="1" firstCol="1" bandRow="1"/>
              <a:tblGrid>
                <a:gridCol w="3483039">
                  <a:extLst>
                    <a:ext uri="{9D8B030D-6E8A-4147-A177-3AD203B41FA5}">
                      <a16:colId xmlns:a16="http://schemas.microsoft.com/office/drawing/2014/main" val="3059243455"/>
                    </a:ext>
                  </a:extLst>
                </a:gridCol>
                <a:gridCol w="2184336">
                  <a:extLst>
                    <a:ext uri="{9D8B030D-6E8A-4147-A177-3AD203B41FA5}">
                      <a16:colId xmlns:a16="http://schemas.microsoft.com/office/drawing/2014/main" val="1918831759"/>
                    </a:ext>
                  </a:extLst>
                </a:gridCol>
              </a:tblGrid>
              <a:tr h="409392">
                <a:tc>
                  <a:txBody>
                    <a:bodyPr/>
                    <a:lstStyle/>
                    <a:p>
                      <a:pPr>
                        <a:lnSpc>
                          <a:spcPct val="107000"/>
                        </a:lnSpc>
                        <a:spcAft>
                          <a:spcPts val="0"/>
                        </a:spcAft>
                      </a:pPr>
                      <a:r>
                        <a:rPr lang="lv-LV"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Daugavpils </a:t>
                      </a:r>
                      <a:r>
                        <a:rPr lang="lv-LV" sz="14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valstpilsētas</a:t>
                      </a:r>
                      <a:r>
                        <a:rPr lang="lv-LV"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pašvaldība</a:t>
                      </a:r>
                      <a:endParaRPr lang="lv-LV"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72" marR="685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lv-LV"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307</a:t>
                      </a:r>
                      <a:endParaRPr lang="lv-LV"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72" marR="685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14736501"/>
                  </a:ext>
                </a:extLst>
              </a:tr>
              <a:tr h="323705">
                <a:tc>
                  <a:txBody>
                    <a:bodyPr/>
                    <a:lstStyle/>
                    <a:p>
                      <a:pPr>
                        <a:lnSpc>
                          <a:spcPct val="107000"/>
                        </a:lnSpc>
                        <a:spcAft>
                          <a:spcPts val="0"/>
                        </a:spcAft>
                      </a:pPr>
                      <a:r>
                        <a:rPr lang="lv-LV"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Rēzeknes </a:t>
                      </a:r>
                      <a:r>
                        <a:rPr lang="lv-LV" sz="14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valstspilsētas</a:t>
                      </a:r>
                      <a:r>
                        <a:rPr lang="lv-LV"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pašvaldība</a:t>
                      </a:r>
                      <a:endParaRPr lang="lv-LV"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72" marR="685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lv-LV"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235</a:t>
                      </a:r>
                      <a:endParaRPr lang="lv-LV"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72" marR="685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18800572"/>
                  </a:ext>
                </a:extLst>
              </a:tr>
              <a:tr h="365597">
                <a:tc>
                  <a:txBody>
                    <a:bodyPr/>
                    <a:lstStyle/>
                    <a:p>
                      <a:pPr>
                        <a:lnSpc>
                          <a:spcPct val="107000"/>
                        </a:lnSpc>
                        <a:spcAft>
                          <a:spcPts val="0"/>
                        </a:spcAft>
                      </a:pPr>
                      <a:r>
                        <a:rPr lang="lv-LV" sz="14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Rēzeknes novada pašvaldība</a:t>
                      </a:r>
                      <a:endParaRPr lang="lv-LV" sz="1200">
                        <a:effectLst/>
                        <a:latin typeface="Calibri" panose="020F0502020204030204" pitchFamily="34" charset="0"/>
                        <a:ea typeface="Calibri" panose="020F0502020204030204" pitchFamily="34" charset="0"/>
                        <a:cs typeface="Times New Roman" panose="02020603050405020304" pitchFamily="18" charset="0"/>
                      </a:endParaRPr>
                    </a:p>
                  </a:txBody>
                  <a:tcPr marL="68572" marR="685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lv-LV"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330</a:t>
                      </a:r>
                      <a:endParaRPr lang="lv-LV"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72" marR="685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3937045"/>
                  </a:ext>
                </a:extLst>
              </a:tr>
              <a:tr h="323705">
                <a:tc>
                  <a:txBody>
                    <a:bodyPr/>
                    <a:lstStyle/>
                    <a:p>
                      <a:pPr>
                        <a:lnSpc>
                          <a:spcPct val="107000"/>
                        </a:lnSpc>
                        <a:spcAft>
                          <a:spcPts val="0"/>
                        </a:spcAft>
                      </a:pPr>
                      <a:r>
                        <a:rPr lang="lv-LV" sz="14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Ludzas novada pašvaldība</a:t>
                      </a:r>
                      <a:endParaRPr lang="lv-LV" sz="1200">
                        <a:effectLst/>
                        <a:latin typeface="Calibri" panose="020F0502020204030204" pitchFamily="34" charset="0"/>
                        <a:ea typeface="Calibri" panose="020F0502020204030204" pitchFamily="34" charset="0"/>
                        <a:cs typeface="Times New Roman" panose="02020603050405020304" pitchFamily="18" charset="0"/>
                      </a:endParaRPr>
                    </a:p>
                  </a:txBody>
                  <a:tcPr marL="68572" marR="685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lv-LV"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178</a:t>
                      </a:r>
                      <a:endParaRPr lang="lv-LV"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72" marR="685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25438514"/>
                  </a:ext>
                </a:extLst>
              </a:tr>
            </a:tbl>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2408238" y="381000"/>
            <a:ext cx="9118600" cy="1036638"/>
          </a:xfrm>
        </p:spPr>
        <p:txBody>
          <a:bodyPr>
            <a:normAutofit fontScale="90000"/>
          </a:bodyPr>
          <a:lstStyle/>
          <a:p>
            <a:pPr>
              <a:defRPr/>
            </a:pPr>
            <a:r>
              <a:rPr lang="lv-LV" altLang="lv-LV" dirty="0">
                <a:latin typeface="Times New Roman" panose="02020603050405020304" pitchFamily="18" charset="0"/>
                <a:cs typeface="Times New Roman" panose="02020603050405020304" pitchFamily="18" charset="0"/>
              </a:rPr>
              <a:t>Valsts ārējās sauszemes robežas apsardzībai nepieciešamās infrastruktūras izbūve gar </a:t>
            </a:r>
            <a:r>
              <a:rPr lang="lv-LV" altLang="lv-LV" dirty="0">
                <a:solidFill>
                  <a:schemeClr val="tx2">
                    <a:lumMod val="60000"/>
                    <a:lumOff val="40000"/>
                  </a:schemeClr>
                </a:solidFill>
                <a:latin typeface="Times New Roman" panose="02020603050405020304" pitchFamily="18" charset="0"/>
                <a:cs typeface="Times New Roman" panose="02020603050405020304" pitchFamily="18" charset="0"/>
              </a:rPr>
              <a:t>Latvijas Republikas un Baltkrievijas </a:t>
            </a:r>
            <a:r>
              <a:rPr lang="lv-LV" altLang="lv-LV" dirty="0" smtClean="0">
                <a:solidFill>
                  <a:schemeClr val="tx2">
                    <a:lumMod val="60000"/>
                    <a:lumOff val="40000"/>
                  </a:schemeClr>
                </a:solidFill>
                <a:latin typeface="Times New Roman" panose="02020603050405020304" pitchFamily="18" charset="0"/>
                <a:cs typeface="Times New Roman" panose="02020603050405020304" pitchFamily="18" charset="0"/>
              </a:rPr>
              <a:t>Republikas </a:t>
            </a:r>
            <a:r>
              <a:rPr lang="lv-LV" altLang="lv-LV" dirty="0">
                <a:latin typeface="Times New Roman" panose="02020603050405020304" pitchFamily="18" charset="0"/>
                <a:cs typeface="Times New Roman" panose="02020603050405020304" pitchFamily="18" charset="0"/>
              </a:rPr>
              <a:t>valsts robežu</a:t>
            </a:r>
            <a:r>
              <a:rPr lang="lv-LV" altLang="lv-LV" dirty="0"/>
              <a:t/>
            </a:r>
            <a:br>
              <a:rPr lang="lv-LV" altLang="lv-LV" dirty="0"/>
            </a:br>
            <a:endParaRPr lang="lv-LV" altLang="lv-LV" dirty="0" smtClean="0"/>
          </a:p>
        </p:txBody>
      </p:sp>
      <p:pic>
        <p:nvPicPr>
          <p:cNvPr id="15363" name="Picture 6"/>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93013" y="1417638"/>
            <a:ext cx="4470400" cy="252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4" name="Content Placeholder 7"/>
          <p:cNvPicPr>
            <a:picLocks noGrp="1" noChangeAspect="1"/>
          </p:cNvPicPr>
          <p:nvPr>
            <p:ph idx="1"/>
          </p:nvPr>
        </p:nvPicPr>
        <p:blipFill>
          <a:blip r:embed="rId3" cstate="print">
            <a:extLst>
              <a:ext uri="{28A0092B-C50C-407E-A947-70E740481C1C}">
                <a14:useLocalDpi xmlns:a14="http://schemas.microsoft.com/office/drawing/2010/main" val="0"/>
              </a:ext>
            </a:extLst>
          </a:blip>
          <a:srcRect/>
          <a:stretch>
            <a:fillRect/>
          </a:stretch>
        </p:blipFill>
        <p:spPr>
          <a:xfrm>
            <a:off x="841375" y="4376738"/>
            <a:ext cx="2184400" cy="2325687"/>
          </a:xfrm>
        </p:spPr>
      </p:pic>
      <p:sp>
        <p:nvSpPr>
          <p:cNvPr id="9" name="Content Placeholder 3">
            <a:extLst/>
          </p:cNvPr>
          <p:cNvSpPr txBox="1">
            <a:spLocks/>
          </p:cNvSpPr>
          <p:nvPr/>
        </p:nvSpPr>
        <p:spPr>
          <a:xfrm>
            <a:off x="692150" y="5734050"/>
            <a:ext cx="6275388" cy="895350"/>
          </a:xfrm>
          <a:prstGeom prst="rect">
            <a:avLst/>
          </a:prstGeom>
        </p:spPr>
        <p:txBody>
          <a:bodyPr lIns="0" tIns="0" rIns="0" bIns="0">
            <a:normAutofit/>
          </a:bodyPr>
          <a:lstStyle>
            <a:lvl1pPr marL="350838" indent="-350838" algn="l" defTabSz="938213" rtl="0" eaLnBrk="0" fontAlgn="base" hangingPunct="0">
              <a:spcBef>
                <a:spcPct val="20000"/>
              </a:spcBef>
              <a:spcAft>
                <a:spcPct val="0"/>
              </a:spcAft>
              <a:buFont typeface="Arial" panose="020B0604020202020204" pitchFamily="34" charset="0"/>
              <a:buChar char="•"/>
              <a:defRPr sz="3300" kern="1200">
                <a:solidFill>
                  <a:schemeClr val="tx1"/>
                </a:solidFill>
                <a:latin typeface="+mn-lt"/>
                <a:ea typeface="+mn-ea"/>
                <a:cs typeface="+mn-cs"/>
              </a:defRPr>
            </a:lvl1pPr>
            <a:lvl2pPr marL="762000" indent="-292100" algn="l" defTabSz="938213" rtl="0" eaLnBrk="0" fontAlgn="base" hangingPunct="0">
              <a:spcBef>
                <a:spcPct val="20000"/>
              </a:spcBef>
              <a:spcAft>
                <a:spcPct val="0"/>
              </a:spcAft>
              <a:buFont typeface="Arial" panose="020B0604020202020204" pitchFamily="34" charset="0"/>
              <a:buChar char="–"/>
              <a:defRPr sz="2900" kern="1200">
                <a:solidFill>
                  <a:schemeClr val="tx1"/>
                </a:solidFill>
                <a:latin typeface="+mn-lt"/>
                <a:ea typeface="+mn-ea"/>
                <a:cs typeface="+mn-cs"/>
              </a:defRPr>
            </a:lvl2pPr>
            <a:lvl3pPr marL="1173163" indent="-233363" algn="l" defTabSz="938213" rtl="0" eaLnBrk="0" fontAlgn="base" hangingPunct="0">
              <a:spcBef>
                <a:spcPct val="20000"/>
              </a:spcBef>
              <a:spcAft>
                <a:spcPct val="0"/>
              </a:spcAft>
              <a:buFont typeface="Arial" panose="020B0604020202020204" pitchFamily="34" charset="0"/>
              <a:buChar char="•"/>
              <a:defRPr sz="2500" kern="1200">
                <a:solidFill>
                  <a:schemeClr val="tx1"/>
                </a:solidFill>
                <a:latin typeface="+mn-lt"/>
                <a:ea typeface="+mn-ea"/>
                <a:cs typeface="+mn-cs"/>
              </a:defRPr>
            </a:lvl3pPr>
            <a:lvl4pPr marL="1643063" indent="-233363" algn="l" defTabSz="938213" rtl="0" eaLnBrk="0" fontAlgn="base" hangingPunct="0">
              <a:spcBef>
                <a:spcPct val="20000"/>
              </a:spcBef>
              <a:spcAft>
                <a:spcPct val="0"/>
              </a:spcAft>
              <a:buFont typeface="Arial" panose="020B0604020202020204" pitchFamily="34" charset="0"/>
              <a:buChar char="–"/>
              <a:defRPr sz="1900" kern="1200">
                <a:solidFill>
                  <a:schemeClr val="tx1"/>
                </a:solidFill>
                <a:latin typeface="+mn-lt"/>
                <a:ea typeface="+mn-ea"/>
                <a:cs typeface="+mn-cs"/>
              </a:defRPr>
            </a:lvl4pPr>
            <a:lvl5pPr marL="2112963" indent="-233363" algn="l" defTabSz="938213" rtl="0" eaLnBrk="0" fontAlgn="base" hangingPunct="0">
              <a:spcBef>
                <a:spcPct val="20000"/>
              </a:spcBef>
              <a:spcAft>
                <a:spcPct val="0"/>
              </a:spcAft>
              <a:buFont typeface="Arial" panose="020B0604020202020204" pitchFamily="34" charset="0"/>
              <a:buChar char="»"/>
              <a:defRPr sz="1900" kern="1200">
                <a:solidFill>
                  <a:schemeClr val="tx1"/>
                </a:solidFill>
                <a:latin typeface="+mn-lt"/>
                <a:ea typeface="+mn-ea"/>
                <a:cs typeface="+mn-cs"/>
              </a:defRPr>
            </a:lvl5pPr>
            <a:lvl6pPr marL="2583835"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305362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52341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993197"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9pPr>
          </a:lstStyle>
          <a:p>
            <a:pPr marL="179705" indent="-179705">
              <a:defRPr/>
            </a:pPr>
            <a:endParaRPr lang="lv-LV" sz="1400" dirty="0" smtClean="0">
              <a:cs typeface="Times New Roman" panose="02020603050405020304" pitchFamily="18" charset="0"/>
            </a:endParaRPr>
          </a:p>
          <a:p>
            <a:pPr marL="0" indent="0">
              <a:buFont typeface="Arial" panose="020B0604020202020204" pitchFamily="34" charset="0"/>
              <a:buNone/>
              <a:defRPr/>
            </a:pPr>
            <a:endParaRPr lang="lv-LV" dirty="0" smtClean="0">
              <a:cs typeface="Times New Roman" panose="02020603050405020304" pitchFamily="18" charset="0"/>
            </a:endParaRPr>
          </a:p>
          <a:p>
            <a:pPr lvl="1">
              <a:defRPr/>
            </a:pPr>
            <a:endParaRPr lang="lv-LV" dirty="0" smtClean="0">
              <a:cs typeface="Times New Roman" panose="02020603050405020304" pitchFamily="18" charset="0"/>
            </a:endParaRPr>
          </a:p>
          <a:p>
            <a:pPr lvl="1">
              <a:defRPr/>
            </a:pPr>
            <a:endParaRPr lang="lv-LV" sz="1300" dirty="0" smtClean="0">
              <a:cs typeface="Times New Roman" panose="02020603050405020304" pitchFamily="18" charset="0"/>
            </a:endParaRPr>
          </a:p>
          <a:p>
            <a:pPr marL="179705" indent="-179705">
              <a:defRPr/>
            </a:pPr>
            <a:endParaRPr lang="lv-LV" sz="1500" dirty="0" smtClean="0">
              <a:cs typeface="Times New Roman" panose="02020603050405020304" pitchFamily="18" charset="0"/>
            </a:endParaRPr>
          </a:p>
          <a:p>
            <a:pPr marL="179705" indent="-179705">
              <a:defRPr/>
            </a:pPr>
            <a:endParaRPr lang="lv-LV" sz="1500" dirty="0" smtClean="0">
              <a:cs typeface="Times New Roman" panose="02020603050405020304" pitchFamily="18" charset="0"/>
            </a:endParaRPr>
          </a:p>
          <a:p>
            <a:pPr lvl="1">
              <a:defRPr/>
            </a:pPr>
            <a:endParaRPr lang="lv-LV" sz="1600" dirty="0" smtClean="0">
              <a:cs typeface="Times New Roman" panose="02020603050405020304" pitchFamily="18" charset="0"/>
            </a:endParaRPr>
          </a:p>
          <a:p>
            <a:pPr marL="179705" indent="-179705">
              <a:defRPr/>
            </a:pPr>
            <a:endParaRPr lang="lv-LV" sz="1500" dirty="0" smtClean="0">
              <a:cs typeface="Times New Roman" panose="02020603050405020304" pitchFamily="18" charset="0"/>
            </a:endParaRPr>
          </a:p>
          <a:p>
            <a:pPr marL="179705" indent="-179705">
              <a:defRPr/>
            </a:pPr>
            <a:endParaRPr lang="lv-LV" sz="1500" dirty="0" smtClean="0">
              <a:cs typeface="Times New Roman" panose="02020603050405020304" pitchFamily="18" charset="0"/>
            </a:endParaRPr>
          </a:p>
          <a:p>
            <a:pPr marL="457200" lvl="1" indent="0">
              <a:buFont typeface="Arial" panose="020B0604020202020204" pitchFamily="34" charset="0"/>
              <a:buNone/>
              <a:defRPr/>
            </a:pPr>
            <a:endParaRPr lang="lv-LV" sz="1500" dirty="0" smtClean="0">
              <a:cs typeface="Times New Roman" panose="02020603050405020304" pitchFamily="18" charset="0"/>
            </a:endParaRPr>
          </a:p>
          <a:p>
            <a:pPr lvl="1">
              <a:defRPr/>
            </a:pPr>
            <a:endParaRPr lang="lv-LV" sz="1500" dirty="0" smtClean="0">
              <a:cs typeface="Times New Roman" panose="02020603050405020304" pitchFamily="18" charset="0"/>
            </a:endParaRPr>
          </a:p>
          <a:p>
            <a:pPr marL="179705" indent="-179705">
              <a:defRPr/>
            </a:pPr>
            <a:endParaRPr lang="lv-LV" sz="1500" dirty="0" smtClean="0">
              <a:cs typeface="Times New Roman" panose="02020603050405020304" pitchFamily="18" charset="0"/>
            </a:endParaRPr>
          </a:p>
          <a:p>
            <a:pPr marL="179705" indent="-179705">
              <a:defRPr/>
            </a:pPr>
            <a:endParaRPr lang="lv-LV" sz="1500" dirty="0" smtClean="0">
              <a:cs typeface="Times New Roman" panose="02020603050405020304" pitchFamily="18" charset="0"/>
            </a:endParaRPr>
          </a:p>
          <a:p>
            <a:pPr marL="0" indent="0">
              <a:buFont typeface="Arial" panose="020B0604020202020204" pitchFamily="34" charset="0"/>
              <a:buNone/>
              <a:defRPr/>
            </a:pPr>
            <a:endParaRPr lang="lv-LV" sz="1500" b="1" dirty="0" smtClean="0">
              <a:solidFill>
                <a:schemeClr val="accent1"/>
              </a:solidFill>
              <a:cs typeface="Times New Roman" panose="02020603050405020304" pitchFamily="18" charset="0"/>
            </a:endParaRPr>
          </a:p>
          <a:p>
            <a:pPr marL="179705" indent="-179705">
              <a:defRPr/>
            </a:pPr>
            <a:endParaRPr lang="lv-LV" sz="1500" dirty="0" smtClean="0">
              <a:ea typeface="Times New Roman" panose="02020603050405020304" pitchFamily="18" charset="0"/>
              <a:cs typeface="Times New Roman" panose="02020603050405020304" pitchFamily="18" charset="0"/>
            </a:endParaRPr>
          </a:p>
          <a:p>
            <a:pPr marL="179705" indent="-179705">
              <a:defRPr/>
            </a:pPr>
            <a:endParaRPr lang="lv-LV" sz="1500" dirty="0" smtClean="0">
              <a:cs typeface="Times New Roman" panose="02020603050405020304" pitchFamily="18" charset="0"/>
            </a:endParaRPr>
          </a:p>
          <a:p>
            <a:pPr marL="179705" indent="-179705">
              <a:defRPr/>
            </a:pPr>
            <a:endParaRPr lang="lv-LV" dirty="0" smtClean="0">
              <a:cs typeface="Times New Roman" panose="02020603050405020304" pitchFamily="18" charset="0"/>
            </a:endParaRPr>
          </a:p>
          <a:p>
            <a:pPr marL="179705" indent="-179705">
              <a:defRPr/>
            </a:pPr>
            <a:endParaRPr lang="lv-LV" dirty="0">
              <a:cs typeface="Times New Roman" panose="02020603050405020304" pitchFamily="18" charset="0"/>
            </a:endParaRPr>
          </a:p>
        </p:txBody>
      </p:sp>
      <p:sp>
        <p:nvSpPr>
          <p:cNvPr id="15366" name="Rectangle 1"/>
          <p:cNvSpPr>
            <a:spLocks noChangeArrowheads="1"/>
          </p:cNvSpPr>
          <p:nvPr/>
        </p:nvSpPr>
        <p:spPr bwMode="auto">
          <a:xfrm>
            <a:off x="3282950" y="5611813"/>
            <a:ext cx="89090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Font typeface="Arial" panose="020B0604020202020204" pitchFamily="34" charset="0"/>
              <a:buNone/>
            </a:pPr>
            <a:r>
              <a:rPr lang="lv-LV" altLang="lv-LV" sz="1800">
                <a:cs typeface="Times New Roman" panose="02020603050405020304" pitchFamily="18" charset="0"/>
              </a:rPr>
              <a:t>Vienlaikus noris darbi saistībā ar valsts robežas posmu gar Daugavu, torņiem un pievedceļiem. Sagatavota tehniskā specifikācija, cenu aptaujas izsludināšana plānota </a:t>
            </a:r>
            <a:r>
              <a:rPr lang="lv-LV" altLang="lv-LV" sz="1800" b="1">
                <a:cs typeface="Times New Roman" panose="02020603050405020304" pitchFamily="18" charset="0"/>
              </a:rPr>
              <a:t>2022. gada septembrī</a:t>
            </a:r>
            <a:r>
              <a:rPr lang="lv-LV" altLang="lv-LV" sz="1800">
                <a:cs typeface="Times New Roman" panose="02020603050405020304" pitchFamily="18" charset="0"/>
              </a:rPr>
              <a:t>. Izpildes termiņš plānots ~</a:t>
            </a:r>
            <a:r>
              <a:rPr lang="lv-LV" altLang="lv-LV" sz="1800" b="1">
                <a:cs typeface="Times New Roman" panose="02020603050405020304" pitchFamily="18" charset="0"/>
              </a:rPr>
              <a:t>14 mēnešu laikā </a:t>
            </a:r>
            <a:r>
              <a:rPr lang="lv-LV" altLang="lv-LV" sz="1800">
                <a:cs typeface="Times New Roman" panose="02020603050405020304" pitchFamily="18" charset="0"/>
              </a:rPr>
              <a:t>no līguma noslēgšanas brīža.</a:t>
            </a:r>
          </a:p>
        </p:txBody>
      </p:sp>
      <p:sp>
        <p:nvSpPr>
          <p:cNvPr id="15367" name="TextBox 10"/>
          <p:cNvSpPr txBox="1">
            <a:spLocks noChangeArrowheads="1"/>
          </p:cNvSpPr>
          <p:nvPr/>
        </p:nvSpPr>
        <p:spPr bwMode="auto">
          <a:xfrm>
            <a:off x="525463" y="2863850"/>
            <a:ext cx="6961187"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lv-LV" altLang="lv-LV" sz="1800" b="1">
                <a:cs typeface="Times New Roman" panose="02020603050405020304" pitchFamily="18" charset="0"/>
              </a:rPr>
              <a:t>I kārta (83,88 km)</a:t>
            </a:r>
            <a:r>
              <a:rPr lang="lv-LV" altLang="lv-LV" sz="1800">
                <a:cs typeface="Times New Roman" panose="02020603050405020304" pitchFamily="18" charset="0"/>
              </a:rPr>
              <a:t>:</a:t>
            </a:r>
          </a:p>
          <a:p>
            <a:r>
              <a:rPr lang="lv-LV" altLang="lv-LV" sz="1800">
                <a:cs typeface="Times New Roman" panose="02020603050405020304" pitchFamily="18" charset="0"/>
              </a:rPr>
              <a:t>- pabeigta projektēšana visās darbu daļās;</a:t>
            </a:r>
          </a:p>
          <a:p>
            <a:r>
              <a:rPr lang="lv-LV" altLang="lv-LV" sz="1800">
                <a:cs typeface="Times New Roman" panose="02020603050405020304" pitchFamily="18" charset="0"/>
              </a:rPr>
              <a:t>- būvdarbi uzsākti četrās darba daļās ar kopējo garumu 36 km;</a:t>
            </a:r>
          </a:p>
          <a:p>
            <a:r>
              <a:rPr lang="lv-LV" altLang="lv-LV" sz="1800">
                <a:cs typeface="Times New Roman" panose="02020603050405020304" pitchFamily="18" charset="0"/>
              </a:rPr>
              <a:t>- izbūvi plānots pabeigt</a:t>
            </a:r>
            <a:r>
              <a:rPr lang="lv-LV" altLang="lv-LV" sz="1800" b="1">
                <a:cs typeface="Times New Roman" panose="02020603050405020304" pitchFamily="18" charset="0"/>
              </a:rPr>
              <a:t> līdz 2023. gada jūlija beigām </a:t>
            </a:r>
            <a:r>
              <a:rPr lang="lv-LV" altLang="lv-LV" sz="1800">
                <a:cs typeface="Times New Roman" panose="02020603050405020304" pitchFamily="18" charset="0"/>
              </a:rPr>
              <a:t>(žoga izbūvi līdz 2023. gada februāra beigām).</a:t>
            </a:r>
            <a:endParaRPr lang="lv-LV" altLang="lv-LV" sz="1600">
              <a:cs typeface="Times New Roman" panose="02020603050405020304" pitchFamily="18" charset="0"/>
            </a:endParaRPr>
          </a:p>
        </p:txBody>
      </p:sp>
      <p:sp>
        <p:nvSpPr>
          <p:cNvPr id="15368" name="TextBox 12"/>
          <p:cNvSpPr txBox="1">
            <a:spLocks noChangeArrowheads="1"/>
          </p:cNvSpPr>
          <p:nvPr/>
        </p:nvSpPr>
        <p:spPr bwMode="auto">
          <a:xfrm>
            <a:off x="149225" y="1420813"/>
            <a:ext cx="7443788"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lv-LV" altLang="lv-LV" sz="1800"/>
              <a:t>Valsts robežas garums 172,9 km. Jāizbūvē infrastruktūra visā garumā, tajā skaitā ~142,93 km žogs. Noslēgti līgumi par infrastruktūras izbūvi ~147,8 km garumā, t.sk. par žoga izbūvi ~142,93 km garumā (I kārtā ~82,46 km un II kārtā ~60,47 km). Izbūvēts pagaidu dzeloņstiepļu žogs 59,4 km garumā. Piešķirti līdzekļi un dota atļauja uzņemties saistības 100 451 710 </a:t>
            </a:r>
            <a:r>
              <a:rPr lang="lv-LV" altLang="lv-LV" sz="1800" i="1"/>
              <a:t>euro</a:t>
            </a:r>
            <a:r>
              <a:rPr lang="lv-LV" altLang="lv-LV" sz="1800"/>
              <a:t> apmērā. </a:t>
            </a:r>
          </a:p>
        </p:txBody>
      </p:sp>
      <p:sp>
        <p:nvSpPr>
          <p:cNvPr id="3" name="TextBox 2"/>
          <p:cNvSpPr txBox="1"/>
          <p:nvPr/>
        </p:nvSpPr>
        <p:spPr>
          <a:xfrm>
            <a:off x="3421063" y="4338638"/>
            <a:ext cx="8710612" cy="1200150"/>
          </a:xfrm>
          <a:prstGeom prst="rect">
            <a:avLst/>
          </a:prstGeom>
          <a:noFill/>
        </p:spPr>
        <p:txBody>
          <a:bodyPr>
            <a:spAutoFit/>
          </a:bodyPr>
          <a:lstStyle/>
          <a:p>
            <a:pPr>
              <a:defRPr/>
            </a:pPr>
            <a:r>
              <a:rPr lang="lv-LV" sz="1800" b="1" dirty="0">
                <a:cs typeface="Times New Roman" panose="02020603050405020304" pitchFamily="18" charset="0"/>
              </a:rPr>
              <a:t>II kārta (63,93 km)</a:t>
            </a:r>
            <a:r>
              <a:rPr lang="lv-LV" sz="1800" dirty="0">
                <a:cs typeface="Times New Roman" panose="02020603050405020304" pitchFamily="18" charset="0"/>
              </a:rPr>
              <a:t>:</a:t>
            </a:r>
          </a:p>
          <a:p>
            <a:pPr marL="285750" indent="-285750">
              <a:buFontTx/>
              <a:buChar char="-"/>
              <a:defRPr/>
            </a:pPr>
            <a:r>
              <a:rPr lang="lv-LV" sz="1800" dirty="0">
                <a:cs typeface="Times New Roman" panose="02020603050405020304" pitchFamily="18" charset="0"/>
              </a:rPr>
              <a:t>uzsākta projektēšana visās darbu daļās;</a:t>
            </a:r>
          </a:p>
          <a:p>
            <a:pPr marL="285750" indent="-285750">
              <a:buFontTx/>
              <a:buChar char="-"/>
              <a:defRPr/>
            </a:pPr>
            <a:r>
              <a:rPr lang="lv-LV" sz="1800" dirty="0">
                <a:cs typeface="Times New Roman" panose="02020603050405020304" pitchFamily="18" charset="0"/>
              </a:rPr>
              <a:t>izbūvi plānots pabeigt </a:t>
            </a:r>
            <a:r>
              <a:rPr lang="lv-LV" sz="1800" b="1" dirty="0">
                <a:cs typeface="Times New Roman" panose="02020603050405020304" pitchFamily="18" charset="0"/>
              </a:rPr>
              <a:t>līdz 2024. gada jūnija beigām </a:t>
            </a:r>
            <a:r>
              <a:rPr lang="lv-LV" sz="1800" dirty="0">
                <a:cs typeface="Times New Roman" panose="02020603050405020304" pitchFamily="18" charset="0"/>
              </a:rPr>
              <a:t>(žoga izbūvi līdz 2024. gada februāra beigām).</a:t>
            </a:r>
          </a:p>
        </p:txBody>
      </p:sp>
      <p:cxnSp>
        <p:nvCxnSpPr>
          <p:cNvPr id="5" name="Straight Connector 4"/>
          <p:cNvCxnSpPr/>
          <p:nvPr/>
        </p:nvCxnSpPr>
        <p:spPr>
          <a:xfrm>
            <a:off x="4160838" y="5611813"/>
            <a:ext cx="672465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Oval 1"/>
          <p:cNvSpPr/>
          <p:nvPr/>
        </p:nvSpPr>
        <p:spPr>
          <a:xfrm>
            <a:off x="280988" y="2943225"/>
            <a:ext cx="176212" cy="174625"/>
          </a:xfrm>
          <a:prstGeom prst="ellipse">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lv-LV"/>
          </a:p>
        </p:txBody>
      </p:sp>
      <p:sp>
        <p:nvSpPr>
          <p:cNvPr id="12" name="Oval 11"/>
          <p:cNvSpPr/>
          <p:nvPr/>
        </p:nvSpPr>
        <p:spPr>
          <a:xfrm>
            <a:off x="3182938" y="4435475"/>
            <a:ext cx="176212" cy="174625"/>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lv-LV"/>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2408238" y="381000"/>
            <a:ext cx="9118600" cy="1036638"/>
          </a:xfrm>
        </p:spPr>
        <p:txBody>
          <a:bodyPr>
            <a:normAutofit fontScale="90000"/>
          </a:bodyPr>
          <a:lstStyle/>
          <a:p>
            <a:pPr>
              <a:defRPr/>
            </a:pPr>
            <a:r>
              <a:rPr lang="lv-LV" altLang="lv-LV" dirty="0">
                <a:latin typeface="Times New Roman" panose="02020603050405020304" pitchFamily="18" charset="0"/>
                <a:cs typeface="Times New Roman" panose="02020603050405020304" pitchFamily="18" charset="0"/>
              </a:rPr>
              <a:t>Valsts ārējās sauszemes robežas apsardzībai nepieciešamās infrastruktūras izbūve gar </a:t>
            </a:r>
            <a:r>
              <a:rPr lang="lv-LV" altLang="lv-LV" dirty="0">
                <a:solidFill>
                  <a:schemeClr val="tx2">
                    <a:lumMod val="60000"/>
                    <a:lumOff val="40000"/>
                  </a:schemeClr>
                </a:solidFill>
                <a:latin typeface="Times New Roman" panose="02020603050405020304" pitchFamily="18" charset="0"/>
                <a:cs typeface="Times New Roman" panose="02020603050405020304" pitchFamily="18" charset="0"/>
              </a:rPr>
              <a:t>Latvijas Republikas un </a:t>
            </a:r>
            <a:r>
              <a:rPr lang="lv-LV" altLang="lv-LV" dirty="0" smtClean="0">
                <a:solidFill>
                  <a:schemeClr val="tx2">
                    <a:lumMod val="60000"/>
                    <a:lumOff val="40000"/>
                  </a:schemeClr>
                </a:solidFill>
                <a:latin typeface="Times New Roman" panose="02020603050405020304" pitchFamily="18" charset="0"/>
                <a:cs typeface="Times New Roman" panose="02020603050405020304" pitchFamily="18" charset="0"/>
              </a:rPr>
              <a:t>Krievijas Federācijas </a:t>
            </a:r>
            <a:r>
              <a:rPr lang="lv-LV" altLang="lv-LV" dirty="0" smtClean="0">
                <a:latin typeface="Times New Roman" panose="02020603050405020304" pitchFamily="18" charset="0"/>
                <a:cs typeface="Times New Roman" panose="02020603050405020304" pitchFamily="18" charset="0"/>
              </a:rPr>
              <a:t>valsts </a:t>
            </a:r>
            <a:r>
              <a:rPr lang="lv-LV" altLang="lv-LV" dirty="0">
                <a:latin typeface="Times New Roman" panose="02020603050405020304" pitchFamily="18" charset="0"/>
                <a:cs typeface="Times New Roman" panose="02020603050405020304" pitchFamily="18" charset="0"/>
              </a:rPr>
              <a:t>robežu</a:t>
            </a:r>
            <a:r>
              <a:rPr lang="lv-LV" altLang="lv-LV" dirty="0"/>
              <a:t/>
            </a:r>
            <a:br>
              <a:rPr lang="lv-LV" altLang="lv-LV" dirty="0"/>
            </a:br>
            <a:endParaRPr lang="lv-LV" altLang="lv-LV" dirty="0" smtClean="0"/>
          </a:p>
        </p:txBody>
      </p:sp>
      <p:sp>
        <p:nvSpPr>
          <p:cNvPr id="9" name="Content Placeholder 3">
            <a:extLst/>
          </p:cNvPr>
          <p:cNvSpPr txBox="1">
            <a:spLocks/>
          </p:cNvSpPr>
          <p:nvPr/>
        </p:nvSpPr>
        <p:spPr>
          <a:xfrm>
            <a:off x="692150" y="5734050"/>
            <a:ext cx="6275388" cy="895350"/>
          </a:xfrm>
          <a:prstGeom prst="rect">
            <a:avLst/>
          </a:prstGeom>
        </p:spPr>
        <p:txBody>
          <a:bodyPr lIns="0" tIns="0" rIns="0" bIns="0">
            <a:normAutofit/>
          </a:bodyPr>
          <a:lstStyle>
            <a:lvl1pPr marL="350838" indent="-350838" algn="l" defTabSz="938213" rtl="0" eaLnBrk="0" fontAlgn="base" hangingPunct="0">
              <a:spcBef>
                <a:spcPct val="20000"/>
              </a:spcBef>
              <a:spcAft>
                <a:spcPct val="0"/>
              </a:spcAft>
              <a:buFont typeface="Arial" panose="020B0604020202020204" pitchFamily="34" charset="0"/>
              <a:buChar char="•"/>
              <a:defRPr sz="3300" kern="1200">
                <a:solidFill>
                  <a:schemeClr val="tx1"/>
                </a:solidFill>
                <a:latin typeface="+mn-lt"/>
                <a:ea typeface="+mn-ea"/>
                <a:cs typeface="+mn-cs"/>
              </a:defRPr>
            </a:lvl1pPr>
            <a:lvl2pPr marL="762000" indent="-292100" algn="l" defTabSz="938213" rtl="0" eaLnBrk="0" fontAlgn="base" hangingPunct="0">
              <a:spcBef>
                <a:spcPct val="20000"/>
              </a:spcBef>
              <a:spcAft>
                <a:spcPct val="0"/>
              </a:spcAft>
              <a:buFont typeface="Arial" panose="020B0604020202020204" pitchFamily="34" charset="0"/>
              <a:buChar char="–"/>
              <a:defRPr sz="2900" kern="1200">
                <a:solidFill>
                  <a:schemeClr val="tx1"/>
                </a:solidFill>
                <a:latin typeface="+mn-lt"/>
                <a:ea typeface="+mn-ea"/>
                <a:cs typeface="+mn-cs"/>
              </a:defRPr>
            </a:lvl2pPr>
            <a:lvl3pPr marL="1173163" indent="-233363" algn="l" defTabSz="938213" rtl="0" eaLnBrk="0" fontAlgn="base" hangingPunct="0">
              <a:spcBef>
                <a:spcPct val="20000"/>
              </a:spcBef>
              <a:spcAft>
                <a:spcPct val="0"/>
              </a:spcAft>
              <a:buFont typeface="Arial" panose="020B0604020202020204" pitchFamily="34" charset="0"/>
              <a:buChar char="•"/>
              <a:defRPr sz="2500" kern="1200">
                <a:solidFill>
                  <a:schemeClr val="tx1"/>
                </a:solidFill>
                <a:latin typeface="+mn-lt"/>
                <a:ea typeface="+mn-ea"/>
                <a:cs typeface="+mn-cs"/>
              </a:defRPr>
            </a:lvl3pPr>
            <a:lvl4pPr marL="1643063" indent="-233363" algn="l" defTabSz="938213" rtl="0" eaLnBrk="0" fontAlgn="base" hangingPunct="0">
              <a:spcBef>
                <a:spcPct val="20000"/>
              </a:spcBef>
              <a:spcAft>
                <a:spcPct val="0"/>
              </a:spcAft>
              <a:buFont typeface="Arial" panose="020B0604020202020204" pitchFamily="34" charset="0"/>
              <a:buChar char="–"/>
              <a:defRPr sz="1900" kern="1200">
                <a:solidFill>
                  <a:schemeClr val="tx1"/>
                </a:solidFill>
                <a:latin typeface="+mn-lt"/>
                <a:ea typeface="+mn-ea"/>
                <a:cs typeface="+mn-cs"/>
              </a:defRPr>
            </a:lvl4pPr>
            <a:lvl5pPr marL="2112963" indent="-233363" algn="l" defTabSz="938213" rtl="0" eaLnBrk="0" fontAlgn="base" hangingPunct="0">
              <a:spcBef>
                <a:spcPct val="20000"/>
              </a:spcBef>
              <a:spcAft>
                <a:spcPct val="0"/>
              </a:spcAft>
              <a:buFont typeface="Arial" panose="020B0604020202020204" pitchFamily="34" charset="0"/>
              <a:buChar char="»"/>
              <a:defRPr sz="1900" kern="1200">
                <a:solidFill>
                  <a:schemeClr val="tx1"/>
                </a:solidFill>
                <a:latin typeface="+mn-lt"/>
                <a:ea typeface="+mn-ea"/>
                <a:cs typeface="+mn-cs"/>
              </a:defRPr>
            </a:lvl5pPr>
            <a:lvl6pPr marL="2583835"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305362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52341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993197"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9pPr>
          </a:lstStyle>
          <a:p>
            <a:pPr marL="179705" indent="-179705">
              <a:defRPr/>
            </a:pPr>
            <a:endParaRPr lang="lv-LV" sz="1400" dirty="0" smtClean="0">
              <a:cs typeface="Times New Roman" panose="02020603050405020304" pitchFamily="18" charset="0"/>
            </a:endParaRPr>
          </a:p>
          <a:p>
            <a:pPr marL="0" indent="0">
              <a:buFont typeface="Arial" panose="020B0604020202020204" pitchFamily="34" charset="0"/>
              <a:buNone/>
              <a:defRPr/>
            </a:pPr>
            <a:endParaRPr lang="lv-LV" dirty="0" smtClean="0">
              <a:cs typeface="Times New Roman" panose="02020603050405020304" pitchFamily="18" charset="0"/>
            </a:endParaRPr>
          </a:p>
          <a:p>
            <a:pPr lvl="1">
              <a:defRPr/>
            </a:pPr>
            <a:endParaRPr lang="lv-LV" dirty="0" smtClean="0">
              <a:cs typeface="Times New Roman" panose="02020603050405020304" pitchFamily="18" charset="0"/>
            </a:endParaRPr>
          </a:p>
          <a:p>
            <a:pPr lvl="1">
              <a:defRPr/>
            </a:pPr>
            <a:endParaRPr lang="lv-LV" sz="1300" dirty="0" smtClean="0">
              <a:cs typeface="Times New Roman" panose="02020603050405020304" pitchFamily="18" charset="0"/>
            </a:endParaRPr>
          </a:p>
          <a:p>
            <a:pPr marL="179705" indent="-179705">
              <a:defRPr/>
            </a:pPr>
            <a:endParaRPr lang="lv-LV" sz="1500" dirty="0" smtClean="0">
              <a:cs typeface="Times New Roman" panose="02020603050405020304" pitchFamily="18" charset="0"/>
            </a:endParaRPr>
          </a:p>
          <a:p>
            <a:pPr marL="179705" indent="-179705">
              <a:defRPr/>
            </a:pPr>
            <a:endParaRPr lang="lv-LV" sz="1500" dirty="0" smtClean="0">
              <a:cs typeface="Times New Roman" panose="02020603050405020304" pitchFamily="18" charset="0"/>
            </a:endParaRPr>
          </a:p>
          <a:p>
            <a:pPr lvl="1">
              <a:defRPr/>
            </a:pPr>
            <a:endParaRPr lang="lv-LV" sz="1600" dirty="0" smtClean="0">
              <a:cs typeface="Times New Roman" panose="02020603050405020304" pitchFamily="18" charset="0"/>
            </a:endParaRPr>
          </a:p>
          <a:p>
            <a:pPr marL="179705" indent="-179705">
              <a:defRPr/>
            </a:pPr>
            <a:endParaRPr lang="lv-LV" sz="1500" dirty="0" smtClean="0">
              <a:cs typeface="Times New Roman" panose="02020603050405020304" pitchFamily="18" charset="0"/>
            </a:endParaRPr>
          </a:p>
          <a:p>
            <a:pPr marL="179705" indent="-179705">
              <a:defRPr/>
            </a:pPr>
            <a:endParaRPr lang="lv-LV" sz="1500" dirty="0" smtClean="0">
              <a:cs typeface="Times New Roman" panose="02020603050405020304" pitchFamily="18" charset="0"/>
            </a:endParaRPr>
          </a:p>
          <a:p>
            <a:pPr marL="457200" lvl="1" indent="0">
              <a:buFont typeface="Arial" panose="020B0604020202020204" pitchFamily="34" charset="0"/>
              <a:buNone/>
              <a:defRPr/>
            </a:pPr>
            <a:endParaRPr lang="lv-LV" sz="1500" dirty="0" smtClean="0">
              <a:cs typeface="Times New Roman" panose="02020603050405020304" pitchFamily="18" charset="0"/>
            </a:endParaRPr>
          </a:p>
          <a:p>
            <a:pPr lvl="1">
              <a:defRPr/>
            </a:pPr>
            <a:endParaRPr lang="lv-LV" sz="1500" dirty="0" smtClean="0">
              <a:cs typeface="Times New Roman" panose="02020603050405020304" pitchFamily="18" charset="0"/>
            </a:endParaRPr>
          </a:p>
          <a:p>
            <a:pPr marL="179705" indent="-179705">
              <a:defRPr/>
            </a:pPr>
            <a:endParaRPr lang="lv-LV" sz="1500" dirty="0" smtClean="0">
              <a:cs typeface="Times New Roman" panose="02020603050405020304" pitchFamily="18" charset="0"/>
            </a:endParaRPr>
          </a:p>
          <a:p>
            <a:pPr marL="179705" indent="-179705">
              <a:defRPr/>
            </a:pPr>
            <a:endParaRPr lang="lv-LV" sz="1500" dirty="0" smtClean="0">
              <a:cs typeface="Times New Roman" panose="02020603050405020304" pitchFamily="18" charset="0"/>
            </a:endParaRPr>
          </a:p>
          <a:p>
            <a:pPr marL="0" indent="0">
              <a:buFont typeface="Arial" panose="020B0604020202020204" pitchFamily="34" charset="0"/>
              <a:buNone/>
              <a:defRPr/>
            </a:pPr>
            <a:endParaRPr lang="lv-LV" sz="1500" b="1" dirty="0" smtClean="0">
              <a:solidFill>
                <a:schemeClr val="accent1"/>
              </a:solidFill>
              <a:cs typeface="Times New Roman" panose="02020603050405020304" pitchFamily="18" charset="0"/>
            </a:endParaRPr>
          </a:p>
          <a:p>
            <a:pPr marL="179705" indent="-179705">
              <a:defRPr/>
            </a:pPr>
            <a:endParaRPr lang="lv-LV" sz="1500" dirty="0" smtClean="0">
              <a:ea typeface="Times New Roman" panose="02020603050405020304" pitchFamily="18" charset="0"/>
              <a:cs typeface="Times New Roman" panose="02020603050405020304" pitchFamily="18" charset="0"/>
            </a:endParaRPr>
          </a:p>
          <a:p>
            <a:pPr marL="179705" indent="-179705">
              <a:defRPr/>
            </a:pPr>
            <a:endParaRPr lang="lv-LV" sz="1500" dirty="0" smtClean="0">
              <a:cs typeface="Times New Roman" panose="02020603050405020304" pitchFamily="18" charset="0"/>
            </a:endParaRPr>
          </a:p>
          <a:p>
            <a:pPr marL="179705" indent="-179705">
              <a:defRPr/>
            </a:pPr>
            <a:endParaRPr lang="lv-LV" dirty="0" smtClean="0">
              <a:cs typeface="Times New Roman" panose="02020603050405020304" pitchFamily="18" charset="0"/>
            </a:endParaRPr>
          </a:p>
          <a:p>
            <a:pPr marL="179705" indent="-179705">
              <a:defRPr/>
            </a:pPr>
            <a:endParaRPr lang="lv-LV" dirty="0">
              <a:cs typeface="Times New Roman" panose="02020603050405020304" pitchFamily="18" charset="0"/>
            </a:endParaRPr>
          </a:p>
        </p:txBody>
      </p:sp>
      <p:sp>
        <p:nvSpPr>
          <p:cNvPr id="4" name="Content Placeholder 3"/>
          <p:cNvSpPr>
            <a:spLocks noGrp="1"/>
          </p:cNvSpPr>
          <p:nvPr>
            <p:ph idx="1"/>
          </p:nvPr>
        </p:nvSpPr>
        <p:spPr>
          <a:xfrm>
            <a:off x="71438" y="1731963"/>
            <a:ext cx="8232775" cy="4373562"/>
          </a:xfrm>
        </p:spPr>
        <p:txBody>
          <a:bodyPr>
            <a:normAutofit fontScale="92500"/>
          </a:bodyPr>
          <a:lstStyle/>
          <a:p>
            <a:pPr marL="285750" indent="-285750" algn="just">
              <a:lnSpc>
                <a:spcPct val="107000"/>
              </a:lnSpc>
              <a:spcAft>
                <a:spcPts val="0"/>
              </a:spcAft>
              <a:buFontTx/>
              <a:buChar char="-"/>
              <a:defRPr/>
            </a:pPr>
            <a:r>
              <a:rPr lang="lv-LV" dirty="0" smtClean="0">
                <a:latin typeface="Times New Roman" panose="02020603050405020304" pitchFamily="18" charset="0"/>
                <a:ea typeface="Calibri" panose="020F0502020204030204" pitchFamily="34" charset="0"/>
                <a:cs typeface="Times New Roman" panose="02020603050405020304" pitchFamily="18" charset="0"/>
              </a:rPr>
              <a:t>Kopumā ir jābūt izbūvētai valsts </a:t>
            </a:r>
            <a:r>
              <a:rPr lang="lv-LV" dirty="0">
                <a:latin typeface="Times New Roman" panose="02020603050405020304" pitchFamily="18" charset="0"/>
                <a:ea typeface="Calibri" panose="020F0502020204030204" pitchFamily="34" charset="0"/>
                <a:cs typeface="Times New Roman" panose="02020603050405020304" pitchFamily="18" charset="0"/>
              </a:rPr>
              <a:t>robežas </a:t>
            </a:r>
            <a:r>
              <a:rPr lang="lv-LV" dirty="0" smtClean="0">
                <a:latin typeface="Times New Roman" panose="02020603050405020304" pitchFamily="18" charset="0"/>
                <a:ea typeface="Calibri" panose="020F0502020204030204" pitchFamily="34" charset="0"/>
                <a:cs typeface="Times New Roman" panose="02020603050405020304" pitchFamily="18" charset="0"/>
              </a:rPr>
              <a:t>joslai visā </a:t>
            </a:r>
            <a:r>
              <a:rPr lang="lv-LV" dirty="0">
                <a:latin typeface="Times New Roman" panose="02020603050405020304" pitchFamily="18" charset="0"/>
                <a:ea typeface="Calibri" panose="020F0502020204030204" pitchFamily="34" charset="0"/>
                <a:cs typeface="Times New Roman" panose="02020603050405020304" pitchFamily="18" charset="0"/>
              </a:rPr>
              <a:t>283,6 km </a:t>
            </a:r>
            <a:r>
              <a:rPr lang="lv-LV" dirty="0" smtClean="0">
                <a:latin typeface="Times New Roman" panose="02020603050405020304" pitchFamily="18" charset="0"/>
                <a:ea typeface="Calibri" panose="020F0502020204030204" pitchFamily="34" charset="0"/>
                <a:cs typeface="Times New Roman" panose="02020603050405020304" pitchFamily="18" charset="0"/>
              </a:rPr>
              <a:t>garumā (izbūvēta 230 km garumā), </a:t>
            </a:r>
            <a:r>
              <a:rPr lang="lv-LV" dirty="0">
                <a:latin typeface="Times New Roman" panose="02020603050405020304" pitchFamily="18" charset="0"/>
                <a:ea typeface="Calibri" panose="020F0502020204030204" pitchFamily="34" charset="0"/>
                <a:cs typeface="Times New Roman" panose="02020603050405020304" pitchFamily="18" charset="0"/>
              </a:rPr>
              <a:t>tajā skaitā </a:t>
            </a:r>
            <a:r>
              <a:rPr lang="lv-LV" dirty="0" smtClean="0">
                <a:latin typeface="Times New Roman" panose="02020603050405020304" pitchFamily="18" charset="0"/>
                <a:ea typeface="Calibri" panose="020F0502020204030204" pitchFamily="34" charset="0"/>
                <a:cs typeface="Times New Roman" panose="02020603050405020304" pitchFamily="18" charset="0"/>
              </a:rPr>
              <a:t>paredzēts izbūvēt pastāvīgo žogu ~148,8</a:t>
            </a:r>
            <a:r>
              <a:rPr lang="lv-LV" dirty="0">
                <a:latin typeface="Times New Roman" panose="02020603050405020304" pitchFamily="18" charset="0"/>
                <a:ea typeface="Calibri" panose="020F0502020204030204" pitchFamily="34" charset="0"/>
                <a:cs typeface="Times New Roman" panose="02020603050405020304" pitchFamily="18" charset="0"/>
              </a:rPr>
              <a:t> km </a:t>
            </a:r>
            <a:r>
              <a:rPr lang="lv-LV" dirty="0" smtClean="0">
                <a:latin typeface="Times New Roman" panose="02020603050405020304" pitchFamily="18" charset="0"/>
                <a:ea typeface="Calibri" panose="020F0502020204030204" pitchFamily="34" charset="0"/>
                <a:cs typeface="Times New Roman" panose="02020603050405020304" pitchFamily="18" charset="0"/>
              </a:rPr>
              <a:t>garumā (izbūvēts </a:t>
            </a:r>
            <a:r>
              <a:rPr lang="lv-LV" dirty="0">
                <a:latin typeface="Times New Roman" panose="02020603050405020304" pitchFamily="18" charset="0"/>
                <a:ea typeface="Calibri" panose="020F0502020204030204" pitchFamily="34" charset="0"/>
                <a:cs typeface="Times New Roman" panose="02020603050405020304" pitchFamily="18" charset="0"/>
              </a:rPr>
              <a:t>~95,2 km </a:t>
            </a:r>
            <a:r>
              <a:rPr lang="lv-LV" dirty="0" smtClean="0">
                <a:latin typeface="Times New Roman" panose="02020603050405020304" pitchFamily="18" charset="0"/>
                <a:ea typeface="Calibri" panose="020F0502020204030204" pitchFamily="34" charset="0"/>
                <a:cs typeface="Times New Roman" panose="02020603050405020304" pitchFamily="18" charset="0"/>
              </a:rPr>
              <a:t>garumā) un 4 iekaramos tiltus (izbūvēti).</a:t>
            </a:r>
            <a:endParaRPr lang="lv-LV"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0"/>
              </a:spcAft>
              <a:defRPr/>
            </a:pPr>
            <a:r>
              <a:rPr lang="lv-LV" dirty="0">
                <a:latin typeface="Times New Roman" panose="02020603050405020304" pitchFamily="18" charset="0"/>
                <a:ea typeface="Calibri" panose="020F0502020204030204" pitchFamily="34" charset="0"/>
                <a:cs typeface="Times New Roman" panose="02020603050405020304" pitchFamily="18" charset="0"/>
              </a:rPr>
              <a:t> </a:t>
            </a:r>
          </a:p>
          <a:p>
            <a:pPr marL="285750" indent="-285750" algn="just">
              <a:lnSpc>
                <a:spcPct val="107000"/>
              </a:lnSpc>
              <a:spcAft>
                <a:spcPts val="0"/>
              </a:spcAft>
              <a:buFontTx/>
              <a:buChar char="-"/>
              <a:defRPr/>
            </a:pPr>
            <a:r>
              <a:rPr lang="lv-LV" dirty="0" smtClean="0">
                <a:latin typeface="Times New Roman" panose="02020603050405020304" pitchFamily="18" charset="0"/>
                <a:ea typeface="Calibri" panose="020F0502020204030204" pitchFamily="34" charset="0"/>
                <a:cs typeface="Times New Roman" panose="02020603050405020304" pitchFamily="18" charset="0"/>
              </a:rPr>
              <a:t>2022. gada </a:t>
            </a:r>
            <a:r>
              <a:rPr lang="lv-LV" dirty="0">
                <a:latin typeface="Times New Roman" panose="02020603050405020304" pitchFamily="18" charset="0"/>
                <a:ea typeface="Calibri" panose="020F0502020204030204" pitchFamily="34" charset="0"/>
                <a:cs typeface="Times New Roman" panose="02020603050405020304" pitchFamily="18" charset="0"/>
              </a:rPr>
              <a:t>16. martā ir noslēgts līgums par valsts robežjoslas </a:t>
            </a:r>
            <a:r>
              <a:rPr lang="lv-LV" u="sng" dirty="0">
                <a:latin typeface="Times New Roman" panose="02020603050405020304" pitchFamily="18" charset="0"/>
                <a:ea typeface="Calibri" panose="020F0502020204030204" pitchFamily="34" charset="0"/>
                <a:cs typeface="Times New Roman" panose="02020603050405020304" pitchFamily="18" charset="0"/>
              </a:rPr>
              <a:t>izbūves ekspertīzi</a:t>
            </a:r>
            <a:r>
              <a:rPr lang="lv-LV" dirty="0">
                <a:latin typeface="Times New Roman" panose="02020603050405020304" pitchFamily="18" charset="0"/>
                <a:ea typeface="Calibri" panose="020F0502020204030204" pitchFamily="34" charset="0"/>
                <a:cs typeface="Times New Roman" panose="02020603050405020304" pitchFamily="18" charset="0"/>
              </a:rPr>
              <a:t> par izbūvēto darbu atbilstību būvprojektam, normatīvo aktu prasībām un saistošajiem standartiem, kā arī par neizbūvēto darbu apjomiem atbilstoši būvprojektam, apkopojot informāciju no katras būvvaldes par iespējamo būvatļauju pagarināšanu un prasībām (dokumentāciju u.c.), kas nepieciešamas, lai pabeigtu būvdarbus un nodotu būves ekspluatācijā</a:t>
            </a:r>
            <a:r>
              <a:rPr lang="lv-LV" dirty="0" smtClean="0">
                <a:latin typeface="Times New Roman" panose="02020603050405020304" pitchFamily="18" charset="0"/>
                <a:ea typeface="Calibri" panose="020F0502020204030204" pitchFamily="34" charset="0"/>
                <a:cs typeface="Times New Roman" panose="02020603050405020304" pitchFamily="18" charset="0"/>
              </a:rPr>
              <a:t>.</a:t>
            </a:r>
          </a:p>
          <a:p>
            <a:pPr marL="285750" indent="-285750" algn="just">
              <a:lnSpc>
                <a:spcPct val="107000"/>
              </a:lnSpc>
              <a:spcAft>
                <a:spcPts val="0"/>
              </a:spcAft>
              <a:buFontTx/>
              <a:buChar char="-"/>
              <a:defRPr/>
            </a:pPr>
            <a:endParaRPr lang="lv-LV"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07000"/>
              </a:lnSpc>
              <a:spcAft>
                <a:spcPts val="0"/>
              </a:spcAft>
              <a:buFontTx/>
              <a:buChar char="-"/>
              <a:defRPr/>
            </a:pPr>
            <a:r>
              <a:rPr lang="lv-LV" dirty="0">
                <a:latin typeface="Times New Roman" panose="02020603050405020304" pitchFamily="18" charset="0"/>
                <a:ea typeface="Calibri" panose="020F0502020204030204" pitchFamily="34" charset="0"/>
                <a:cs typeface="Times New Roman" panose="02020603050405020304" pitchFamily="18" charset="0"/>
              </a:rPr>
              <a:t>Darbu izpildes termiņš – </a:t>
            </a:r>
            <a:r>
              <a:rPr lang="lv-LV" b="1" dirty="0">
                <a:latin typeface="Times New Roman" panose="02020603050405020304" pitchFamily="18" charset="0"/>
                <a:ea typeface="Calibri" panose="020F0502020204030204" pitchFamily="34" charset="0"/>
                <a:cs typeface="Times New Roman" panose="02020603050405020304" pitchFamily="18" charset="0"/>
              </a:rPr>
              <a:t>6 </a:t>
            </a:r>
            <a:r>
              <a:rPr lang="lv-LV" b="1" dirty="0" smtClean="0">
                <a:latin typeface="Times New Roman" panose="02020603050405020304" pitchFamily="18" charset="0"/>
                <a:ea typeface="Calibri" panose="020F0502020204030204" pitchFamily="34" charset="0"/>
                <a:cs typeface="Times New Roman" panose="02020603050405020304" pitchFamily="18" charset="0"/>
              </a:rPr>
              <a:t>mēneši</a:t>
            </a:r>
            <a:r>
              <a:rPr lang="lv-LV" dirty="0" smtClean="0">
                <a:latin typeface="Times New Roman" panose="02020603050405020304" pitchFamily="18" charset="0"/>
                <a:ea typeface="Calibri" panose="020F0502020204030204" pitchFamily="34" charset="0"/>
                <a:cs typeface="Times New Roman" panose="02020603050405020304" pitchFamily="18" charset="0"/>
              </a:rPr>
              <a:t>, pašlaik noris </a:t>
            </a:r>
            <a:r>
              <a:rPr lang="lv-LV" dirty="0">
                <a:latin typeface="Times New Roman" panose="02020603050405020304" pitchFamily="18" charset="0"/>
                <a:ea typeface="Calibri" panose="020F0502020204030204" pitchFamily="34" charset="0"/>
                <a:cs typeface="Times New Roman" panose="02020603050405020304" pitchFamily="18" charset="0"/>
              </a:rPr>
              <a:t>to izpilde.</a:t>
            </a:r>
          </a:p>
          <a:p>
            <a:pPr>
              <a:defRPr/>
            </a:pPr>
            <a:endParaRPr lang="lv-LV" dirty="0"/>
          </a:p>
        </p:txBody>
      </p:sp>
      <p:pic>
        <p:nvPicPr>
          <p:cNvPr id="16389" name="Picture 1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304213" y="3921125"/>
            <a:ext cx="3754437" cy="249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2408238" y="381000"/>
            <a:ext cx="9118600" cy="1036638"/>
          </a:xfrm>
        </p:spPr>
        <p:txBody>
          <a:bodyPr/>
          <a:lstStyle/>
          <a:p>
            <a:r>
              <a:rPr lang="lv-LV" altLang="lv-LV" smtClean="0">
                <a:latin typeface="Times New Roman" panose="02020603050405020304" pitchFamily="18" charset="0"/>
              </a:rPr>
              <a:t>Cilvēku glābšanas kapacitātes celšana - </a:t>
            </a:r>
            <a:r>
              <a:rPr lang="lv-LV" altLang="lv-LV" smtClean="0">
                <a:solidFill>
                  <a:schemeClr val="accent1"/>
                </a:solidFill>
                <a:latin typeface="Times New Roman" panose="02020603050405020304" pitchFamily="18" charset="0"/>
                <a:ea typeface="Arial Unicode MS" panose="020B0604020202020204" pitchFamily="34" charset="-128"/>
              </a:rPr>
              <a:t>plānotie katastrofu pārvaldības centri</a:t>
            </a:r>
            <a:endParaRPr lang="en-GB" altLang="lv-LV" smtClean="0">
              <a:solidFill>
                <a:schemeClr val="accent1"/>
              </a:solidFill>
              <a:latin typeface="Times New Roman" panose="02020603050405020304" pitchFamily="18" charset="0"/>
              <a:ea typeface="Arial Unicode MS" panose="020B0604020202020204" pitchFamily="34" charset="-128"/>
            </a:endParaRPr>
          </a:p>
        </p:txBody>
      </p:sp>
      <p:sp>
        <p:nvSpPr>
          <p:cNvPr id="9" name="Content Placeholder 3">
            <a:extLst/>
          </p:cNvPr>
          <p:cNvSpPr txBox="1">
            <a:spLocks/>
          </p:cNvSpPr>
          <p:nvPr/>
        </p:nvSpPr>
        <p:spPr>
          <a:xfrm>
            <a:off x="692150" y="5734050"/>
            <a:ext cx="6275388" cy="895350"/>
          </a:xfrm>
          <a:prstGeom prst="rect">
            <a:avLst/>
          </a:prstGeom>
        </p:spPr>
        <p:txBody>
          <a:bodyPr lIns="0" tIns="0" rIns="0" bIns="0">
            <a:normAutofit/>
          </a:bodyPr>
          <a:lstStyle>
            <a:lvl1pPr marL="350838" indent="-350838" algn="l" defTabSz="938213" rtl="0" eaLnBrk="0" fontAlgn="base" hangingPunct="0">
              <a:spcBef>
                <a:spcPct val="20000"/>
              </a:spcBef>
              <a:spcAft>
                <a:spcPct val="0"/>
              </a:spcAft>
              <a:buFont typeface="Arial" panose="020B0604020202020204" pitchFamily="34" charset="0"/>
              <a:buChar char="•"/>
              <a:defRPr sz="3300" kern="1200">
                <a:solidFill>
                  <a:schemeClr val="tx1"/>
                </a:solidFill>
                <a:latin typeface="+mn-lt"/>
                <a:ea typeface="+mn-ea"/>
                <a:cs typeface="+mn-cs"/>
              </a:defRPr>
            </a:lvl1pPr>
            <a:lvl2pPr marL="762000" indent="-292100" algn="l" defTabSz="938213" rtl="0" eaLnBrk="0" fontAlgn="base" hangingPunct="0">
              <a:spcBef>
                <a:spcPct val="20000"/>
              </a:spcBef>
              <a:spcAft>
                <a:spcPct val="0"/>
              </a:spcAft>
              <a:buFont typeface="Arial" panose="020B0604020202020204" pitchFamily="34" charset="0"/>
              <a:buChar char="–"/>
              <a:defRPr sz="2900" kern="1200">
                <a:solidFill>
                  <a:schemeClr val="tx1"/>
                </a:solidFill>
                <a:latin typeface="+mn-lt"/>
                <a:ea typeface="+mn-ea"/>
                <a:cs typeface="+mn-cs"/>
              </a:defRPr>
            </a:lvl2pPr>
            <a:lvl3pPr marL="1173163" indent="-233363" algn="l" defTabSz="938213" rtl="0" eaLnBrk="0" fontAlgn="base" hangingPunct="0">
              <a:spcBef>
                <a:spcPct val="20000"/>
              </a:spcBef>
              <a:spcAft>
                <a:spcPct val="0"/>
              </a:spcAft>
              <a:buFont typeface="Arial" panose="020B0604020202020204" pitchFamily="34" charset="0"/>
              <a:buChar char="•"/>
              <a:defRPr sz="2500" kern="1200">
                <a:solidFill>
                  <a:schemeClr val="tx1"/>
                </a:solidFill>
                <a:latin typeface="+mn-lt"/>
                <a:ea typeface="+mn-ea"/>
                <a:cs typeface="+mn-cs"/>
              </a:defRPr>
            </a:lvl3pPr>
            <a:lvl4pPr marL="1643063" indent="-233363" algn="l" defTabSz="938213" rtl="0" eaLnBrk="0" fontAlgn="base" hangingPunct="0">
              <a:spcBef>
                <a:spcPct val="20000"/>
              </a:spcBef>
              <a:spcAft>
                <a:spcPct val="0"/>
              </a:spcAft>
              <a:buFont typeface="Arial" panose="020B0604020202020204" pitchFamily="34" charset="0"/>
              <a:buChar char="–"/>
              <a:defRPr sz="1900" kern="1200">
                <a:solidFill>
                  <a:schemeClr val="tx1"/>
                </a:solidFill>
                <a:latin typeface="+mn-lt"/>
                <a:ea typeface="+mn-ea"/>
                <a:cs typeface="+mn-cs"/>
              </a:defRPr>
            </a:lvl4pPr>
            <a:lvl5pPr marL="2112963" indent="-233363" algn="l" defTabSz="938213" rtl="0" eaLnBrk="0" fontAlgn="base" hangingPunct="0">
              <a:spcBef>
                <a:spcPct val="20000"/>
              </a:spcBef>
              <a:spcAft>
                <a:spcPct val="0"/>
              </a:spcAft>
              <a:buFont typeface="Arial" panose="020B0604020202020204" pitchFamily="34" charset="0"/>
              <a:buChar char="»"/>
              <a:defRPr sz="1900" kern="1200">
                <a:solidFill>
                  <a:schemeClr val="tx1"/>
                </a:solidFill>
                <a:latin typeface="+mn-lt"/>
                <a:ea typeface="+mn-ea"/>
                <a:cs typeface="+mn-cs"/>
              </a:defRPr>
            </a:lvl5pPr>
            <a:lvl6pPr marL="2583835"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305362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52341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993197"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9pPr>
          </a:lstStyle>
          <a:p>
            <a:pPr marL="179705" indent="-179705">
              <a:defRPr/>
            </a:pPr>
            <a:endParaRPr lang="lv-LV" sz="1400" dirty="0" smtClean="0">
              <a:cs typeface="Times New Roman" panose="02020603050405020304" pitchFamily="18" charset="0"/>
            </a:endParaRPr>
          </a:p>
          <a:p>
            <a:pPr marL="0" indent="0">
              <a:buFont typeface="Arial" panose="020B0604020202020204" pitchFamily="34" charset="0"/>
              <a:buNone/>
              <a:defRPr/>
            </a:pPr>
            <a:endParaRPr lang="lv-LV" dirty="0" smtClean="0">
              <a:cs typeface="Times New Roman" panose="02020603050405020304" pitchFamily="18" charset="0"/>
            </a:endParaRPr>
          </a:p>
          <a:p>
            <a:pPr lvl="1">
              <a:defRPr/>
            </a:pPr>
            <a:endParaRPr lang="lv-LV" dirty="0" smtClean="0">
              <a:cs typeface="Times New Roman" panose="02020603050405020304" pitchFamily="18" charset="0"/>
            </a:endParaRPr>
          </a:p>
          <a:p>
            <a:pPr lvl="1">
              <a:defRPr/>
            </a:pPr>
            <a:endParaRPr lang="lv-LV" sz="1300" dirty="0" smtClean="0">
              <a:cs typeface="Times New Roman" panose="02020603050405020304" pitchFamily="18" charset="0"/>
            </a:endParaRPr>
          </a:p>
          <a:p>
            <a:pPr marL="179705" indent="-179705">
              <a:defRPr/>
            </a:pPr>
            <a:endParaRPr lang="lv-LV" sz="1500" dirty="0" smtClean="0">
              <a:cs typeface="Times New Roman" panose="02020603050405020304" pitchFamily="18" charset="0"/>
            </a:endParaRPr>
          </a:p>
          <a:p>
            <a:pPr marL="179705" indent="-179705">
              <a:defRPr/>
            </a:pPr>
            <a:endParaRPr lang="lv-LV" sz="1500" dirty="0" smtClean="0">
              <a:cs typeface="Times New Roman" panose="02020603050405020304" pitchFamily="18" charset="0"/>
            </a:endParaRPr>
          </a:p>
          <a:p>
            <a:pPr lvl="1">
              <a:defRPr/>
            </a:pPr>
            <a:endParaRPr lang="lv-LV" sz="1600" dirty="0" smtClean="0">
              <a:cs typeface="Times New Roman" panose="02020603050405020304" pitchFamily="18" charset="0"/>
            </a:endParaRPr>
          </a:p>
          <a:p>
            <a:pPr marL="179705" indent="-179705">
              <a:defRPr/>
            </a:pPr>
            <a:endParaRPr lang="lv-LV" sz="1500" dirty="0" smtClean="0">
              <a:cs typeface="Times New Roman" panose="02020603050405020304" pitchFamily="18" charset="0"/>
            </a:endParaRPr>
          </a:p>
          <a:p>
            <a:pPr marL="179705" indent="-179705">
              <a:defRPr/>
            </a:pPr>
            <a:endParaRPr lang="lv-LV" sz="1500" dirty="0" smtClean="0">
              <a:cs typeface="Times New Roman" panose="02020603050405020304" pitchFamily="18" charset="0"/>
            </a:endParaRPr>
          </a:p>
          <a:p>
            <a:pPr marL="457200" lvl="1" indent="0">
              <a:buFont typeface="Arial" panose="020B0604020202020204" pitchFamily="34" charset="0"/>
              <a:buNone/>
              <a:defRPr/>
            </a:pPr>
            <a:endParaRPr lang="lv-LV" sz="1500" dirty="0" smtClean="0">
              <a:cs typeface="Times New Roman" panose="02020603050405020304" pitchFamily="18" charset="0"/>
            </a:endParaRPr>
          </a:p>
          <a:p>
            <a:pPr lvl="1">
              <a:defRPr/>
            </a:pPr>
            <a:endParaRPr lang="lv-LV" sz="1500" dirty="0" smtClean="0">
              <a:cs typeface="Times New Roman" panose="02020603050405020304" pitchFamily="18" charset="0"/>
            </a:endParaRPr>
          </a:p>
          <a:p>
            <a:pPr marL="179705" indent="-179705">
              <a:defRPr/>
            </a:pPr>
            <a:endParaRPr lang="lv-LV" sz="1500" dirty="0" smtClean="0">
              <a:cs typeface="Times New Roman" panose="02020603050405020304" pitchFamily="18" charset="0"/>
            </a:endParaRPr>
          </a:p>
          <a:p>
            <a:pPr marL="179705" indent="-179705">
              <a:defRPr/>
            </a:pPr>
            <a:endParaRPr lang="lv-LV" sz="1500" dirty="0" smtClean="0">
              <a:cs typeface="Times New Roman" panose="02020603050405020304" pitchFamily="18" charset="0"/>
            </a:endParaRPr>
          </a:p>
          <a:p>
            <a:pPr marL="0" indent="0">
              <a:buFont typeface="Arial" panose="020B0604020202020204" pitchFamily="34" charset="0"/>
              <a:buNone/>
              <a:defRPr/>
            </a:pPr>
            <a:endParaRPr lang="lv-LV" sz="1500" b="1" dirty="0" smtClean="0">
              <a:solidFill>
                <a:schemeClr val="accent1"/>
              </a:solidFill>
              <a:cs typeface="Times New Roman" panose="02020603050405020304" pitchFamily="18" charset="0"/>
            </a:endParaRPr>
          </a:p>
          <a:p>
            <a:pPr marL="179705" indent="-179705">
              <a:defRPr/>
            </a:pPr>
            <a:endParaRPr lang="lv-LV" sz="1500" dirty="0" smtClean="0">
              <a:ea typeface="Times New Roman" panose="02020603050405020304" pitchFamily="18" charset="0"/>
              <a:cs typeface="Times New Roman" panose="02020603050405020304" pitchFamily="18" charset="0"/>
            </a:endParaRPr>
          </a:p>
          <a:p>
            <a:pPr marL="179705" indent="-179705">
              <a:defRPr/>
            </a:pPr>
            <a:endParaRPr lang="lv-LV" sz="1500" dirty="0" smtClean="0">
              <a:cs typeface="Times New Roman" panose="02020603050405020304" pitchFamily="18" charset="0"/>
            </a:endParaRPr>
          </a:p>
          <a:p>
            <a:pPr marL="179705" indent="-179705">
              <a:defRPr/>
            </a:pPr>
            <a:endParaRPr lang="lv-LV" dirty="0" smtClean="0">
              <a:cs typeface="Times New Roman" panose="02020603050405020304" pitchFamily="18" charset="0"/>
            </a:endParaRPr>
          </a:p>
          <a:p>
            <a:pPr marL="179705" indent="-179705">
              <a:defRPr/>
            </a:pPr>
            <a:endParaRPr lang="lv-LV" dirty="0">
              <a:cs typeface="Times New Roman" panose="02020603050405020304" pitchFamily="18" charset="0"/>
            </a:endParaRPr>
          </a:p>
        </p:txBody>
      </p:sp>
      <p:pic>
        <p:nvPicPr>
          <p:cNvPr id="1741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4463" y="1547813"/>
            <a:ext cx="6753226" cy="433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3" name="TextBox 10"/>
          <p:cNvSpPr txBox="1">
            <a:spLocks noChangeArrowheads="1"/>
          </p:cNvSpPr>
          <p:nvPr/>
        </p:nvSpPr>
        <p:spPr bwMode="auto">
          <a:xfrm>
            <a:off x="382588" y="6183313"/>
            <a:ext cx="614838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endParaRPr lang="en-GB" altLang="lv-LV" sz="1200">
              <a:solidFill>
                <a:srgbClr val="525A72"/>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14" name="Ovāls 5">
            <a:extLst/>
          </p:cNvPr>
          <p:cNvSpPr/>
          <p:nvPr/>
        </p:nvSpPr>
        <p:spPr>
          <a:xfrm>
            <a:off x="6296025" y="1203325"/>
            <a:ext cx="176213" cy="176213"/>
          </a:xfrm>
          <a:prstGeom prst="ellipse">
            <a:avLst/>
          </a:prstGeom>
          <a:solidFill>
            <a:schemeClr val="bg1"/>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400" b="1"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15" name="Ovāls 6">
            <a:extLst/>
          </p:cNvPr>
          <p:cNvSpPr/>
          <p:nvPr/>
        </p:nvSpPr>
        <p:spPr>
          <a:xfrm>
            <a:off x="6354763" y="3184525"/>
            <a:ext cx="176212" cy="174625"/>
          </a:xfrm>
          <a:prstGeom prst="ellipse">
            <a:avLst/>
          </a:prstGeom>
          <a:solidFill>
            <a:schemeClr val="accent2"/>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400" b="1"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16" name="TextBox 15">
            <a:extLst/>
          </p:cNvPr>
          <p:cNvSpPr txBox="1"/>
          <p:nvPr/>
        </p:nvSpPr>
        <p:spPr>
          <a:xfrm>
            <a:off x="6281738" y="1098550"/>
            <a:ext cx="5835650" cy="1477963"/>
          </a:xfrm>
          <a:prstGeom prst="rect">
            <a:avLst/>
          </a:prstGeom>
          <a:noFill/>
        </p:spPr>
        <p:txBody>
          <a:bodyPr>
            <a:spAutoFit/>
          </a:bodyPr>
          <a:lstStyle/>
          <a:p>
            <a:pPr algn="just">
              <a:defRPr/>
            </a:pPr>
            <a:r>
              <a:rPr lang="lv-LV" sz="1800" dirty="0">
                <a:latin typeface="+mn-lt"/>
                <a:ea typeface="Arial Unicode MS" panose="020B0604020202020204" pitchFamily="34" charset="-128"/>
                <a:cs typeface="Arial Unicode MS" panose="020B0604020202020204" pitchFamily="34" charset="-128"/>
              </a:rPr>
              <a:t>     Valsts budžeta līdzekļi, augstas gatavības projektu līdzekļi, izbūves termiņš: </a:t>
            </a:r>
            <a:r>
              <a:rPr lang="lv-LV" sz="1800" b="1" dirty="0">
                <a:latin typeface="+mn-lt"/>
                <a:ea typeface="Arial Unicode MS" panose="020B0604020202020204" pitchFamily="34" charset="-128"/>
                <a:cs typeface="Arial Unicode MS" panose="020B0604020202020204" pitchFamily="34" charset="-128"/>
              </a:rPr>
              <a:t>2023. gads</a:t>
            </a:r>
          </a:p>
          <a:p>
            <a:pPr>
              <a:defRPr/>
            </a:pPr>
            <a:endParaRPr lang="lv-LV" sz="1800" dirty="0">
              <a:latin typeface="+mn-lt"/>
              <a:ea typeface="Arial Unicode MS" panose="020B0604020202020204" pitchFamily="34" charset="-128"/>
              <a:cs typeface="Arial Unicode MS" panose="020B0604020202020204" pitchFamily="34" charset="-128"/>
            </a:endParaRPr>
          </a:p>
          <a:p>
            <a:pPr algn="just">
              <a:defRPr/>
            </a:pPr>
            <a:r>
              <a:rPr lang="lv-LV" sz="1800" dirty="0">
                <a:latin typeface="+mn-lt"/>
                <a:ea typeface="Arial Unicode MS" panose="020B0604020202020204" pitchFamily="34" charset="-128"/>
                <a:cs typeface="Arial Unicode MS" panose="020B0604020202020204" pitchFamily="34" charset="-128"/>
              </a:rPr>
              <a:t>Piešķirti valsts budžeta līdzekļi 14,67 milj. </a:t>
            </a:r>
            <a:r>
              <a:rPr lang="lv-LV" sz="1800" i="1" dirty="0">
                <a:latin typeface="+mn-lt"/>
                <a:ea typeface="Arial Unicode MS" panose="020B0604020202020204" pitchFamily="34" charset="-128"/>
                <a:cs typeface="Arial Unicode MS" panose="020B0604020202020204" pitchFamily="34" charset="-128"/>
              </a:rPr>
              <a:t>euro</a:t>
            </a:r>
            <a:r>
              <a:rPr lang="lv-LV" sz="1800" dirty="0">
                <a:latin typeface="+mn-lt"/>
                <a:ea typeface="Arial Unicode MS" panose="020B0604020202020204" pitchFamily="34" charset="-128"/>
                <a:cs typeface="Arial Unicode MS" panose="020B0604020202020204" pitchFamily="34" charset="-128"/>
              </a:rPr>
              <a:t> apmērā (t.sk. sadārdzinājuma segšanai). Noslēgti būvdarbu līgumi.</a:t>
            </a:r>
            <a:endParaRPr lang="en-GB" sz="1800" dirty="0">
              <a:latin typeface="+mn-lt"/>
              <a:ea typeface="Arial Unicode MS" panose="020B0604020202020204" pitchFamily="34" charset="-128"/>
              <a:cs typeface="Arial Unicode MS" panose="020B0604020202020204" pitchFamily="34" charset="-128"/>
            </a:endParaRPr>
          </a:p>
        </p:txBody>
      </p:sp>
      <p:sp>
        <p:nvSpPr>
          <p:cNvPr id="17" name="TextBox 16">
            <a:extLst/>
          </p:cNvPr>
          <p:cNvSpPr txBox="1"/>
          <p:nvPr/>
        </p:nvSpPr>
        <p:spPr>
          <a:xfrm>
            <a:off x="6308725" y="3079750"/>
            <a:ext cx="5808663" cy="3140075"/>
          </a:xfrm>
          <a:prstGeom prst="rect">
            <a:avLst/>
          </a:prstGeom>
          <a:noFill/>
        </p:spPr>
        <p:txBody>
          <a:bodyPr>
            <a:spAutoFit/>
          </a:bodyPr>
          <a:lstStyle/>
          <a:p>
            <a:pPr>
              <a:defRPr/>
            </a:pPr>
            <a:r>
              <a:rPr lang="lv-LV" sz="1800" dirty="0">
                <a:latin typeface="+mn-lt"/>
                <a:ea typeface="Arial Unicode MS" panose="020B0604020202020204" pitchFamily="34" charset="-128"/>
                <a:cs typeface="Arial Unicode MS" panose="020B0604020202020204" pitchFamily="34" charset="-128"/>
              </a:rPr>
              <a:t>     Eiropas atveseļošanas fonda līdzekļi,</a:t>
            </a:r>
          </a:p>
          <a:p>
            <a:pPr>
              <a:defRPr/>
            </a:pPr>
            <a:r>
              <a:rPr lang="lv-LV" sz="1800" dirty="0">
                <a:latin typeface="+mn-lt"/>
                <a:ea typeface="Arial Unicode MS" panose="020B0604020202020204" pitchFamily="34" charset="-128"/>
                <a:cs typeface="Arial Unicode MS" panose="020B0604020202020204" pitchFamily="34" charset="-128"/>
              </a:rPr>
              <a:t> izbūves termiņš: </a:t>
            </a:r>
            <a:r>
              <a:rPr lang="lv-LV" sz="1800" b="1" dirty="0">
                <a:latin typeface="+mn-lt"/>
                <a:ea typeface="Arial Unicode MS" panose="020B0604020202020204" pitchFamily="34" charset="-128"/>
                <a:cs typeface="Arial Unicode MS" panose="020B0604020202020204" pitchFamily="34" charset="-128"/>
              </a:rPr>
              <a:t>2026. gads</a:t>
            </a:r>
          </a:p>
          <a:p>
            <a:pPr>
              <a:defRPr/>
            </a:pPr>
            <a:endParaRPr lang="lv-LV" sz="1800" dirty="0">
              <a:latin typeface="+mn-lt"/>
              <a:ea typeface="Arial Unicode MS" panose="020B0604020202020204" pitchFamily="34" charset="-128"/>
              <a:cs typeface="Arial Unicode MS" panose="020B0604020202020204" pitchFamily="34" charset="-128"/>
            </a:endParaRPr>
          </a:p>
          <a:p>
            <a:pPr algn="just">
              <a:defRPr/>
            </a:pPr>
            <a:r>
              <a:rPr lang="lv-LV" sz="1800" dirty="0">
                <a:latin typeface="+mn-lt"/>
                <a:ea typeface="Arial Unicode MS" panose="020B0604020202020204" pitchFamily="34" charset="-128"/>
                <a:cs typeface="Arial Unicode MS" panose="020B0604020202020204" pitchFamily="34" charset="-128"/>
              </a:rPr>
              <a:t>Pieņemts MK lēmums par īstenošanu, sagatavota iepirkuma dokumentācija, saņemta atļauja sludināt iepirkuma procedūru. Eiropas atveseļošanas fonda ietvaros pieejams finansējums 36,63 milj. </a:t>
            </a:r>
            <a:r>
              <a:rPr lang="lv-LV" sz="1800" i="1" dirty="0">
                <a:latin typeface="+mn-lt"/>
                <a:ea typeface="Arial Unicode MS" panose="020B0604020202020204" pitchFamily="34" charset="-128"/>
                <a:cs typeface="Arial Unicode MS" panose="020B0604020202020204" pitchFamily="34" charset="-128"/>
              </a:rPr>
              <a:t>euro</a:t>
            </a:r>
            <a:r>
              <a:rPr lang="lv-LV" sz="1800" dirty="0">
                <a:latin typeface="+mn-lt"/>
                <a:ea typeface="Arial Unicode MS" panose="020B0604020202020204" pitchFamily="34" charset="-128"/>
                <a:cs typeface="Arial Unicode MS" panose="020B0604020202020204" pitchFamily="34" charset="-128"/>
              </a:rPr>
              <a:t> apmērā (bez PVN). </a:t>
            </a:r>
          </a:p>
          <a:p>
            <a:pPr algn="just">
              <a:defRPr/>
            </a:pPr>
            <a:r>
              <a:rPr lang="lv-LV" sz="1800" dirty="0">
                <a:latin typeface="+mn-lt"/>
                <a:ea typeface="Arial Unicode MS" panose="020B0604020202020204" pitchFamily="34" charset="-128"/>
                <a:cs typeface="Arial Unicode MS" panose="020B0604020202020204" pitchFamily="34" charset="-128"/>
              </a:rPr>
              <a:t>Indikatīvi trūkst 25,19 milj. </a:t>
            </a:r>
            <a:r>
              <a:rPr lang="lv-LV" sz="1800" i="1" dirty="0">
                <a:latin typeface="+mn-lt"/>
                <a:ea typeface="Arial Unicode MS" panose="020B0604020202020204" pitchFamily="34" charset="-128"/>
                <a:cs typeface="Arial Unicode MS" panose="020B0604020202020204" pitchFamily="34" charset="-128"/>
              </a:rPr>
              <a:t>euro</a:t>
            </a:r>
            <a:r>
              <a:rPr lang="lv-LV" sz="1800" dirty="0">
                <a:latin typeface="+mn-lt"/>
                <a:ea typeface="Arial Unicode MS" panose="020B0604020202020204" pitchFamily="34" charset="-128"/>
                <a:cs typeface="Arial Unicode MS" panose="020B0604020202020204" pitchFamily="34" charset="-128"/>
              </a:rPr>
              <a:t> (ar PVN). Iesniegts attiecīgais prioritārā pasākuma pieteikums, pēc iepirkuma procedūras rezultātu noskaidrošanas tiks sagatavots attiecīgais izvērtējums (informatīvais ziņojums).</a:t>
            </a:r>
            <a:endParaRPr lang="en-GB" sz="1800" dirty="0">
              <a:latin typeface="+mn-lt"/>
              <a:ea typeface="Arial Unicode MS" panose="020B0604020202020204" pitchFamily="34" charset="-128"/>
              <a:cs typeface="Arial Unicode MS" panose="020B0604020202020204" pitchFamily="34" charset="-128"/>
            </a:endParaRPr>
          </a:p>
        </p:txBody>
      </p:sp>
      <p:sp>
        <p:nvSpPr>
          <p:cNvPr id="18" name="TextBox 17"/>
          <p:cNvSpPr txBox="1"/>
          <p:nvPr/>
        </p:nvSpPr>
        <p:spPr>
          <a:xfrm>
            <a:off x="2230438" y="6015038"/>
            <a:ext cx="3854450" cy="369887"/>
          </a:xfrm>
          <a:prstGeom prst="rect">
            <a:avLst/>
          </a:prstGeom>
          <a:noFill/>
        </p:spPr>
        <p:txBody>
          <a:bodyPr>
            <a:spAutoFit/>
          </a:bodyPr>
          <a:lstStyle>
            <a:defPPr>
              <a:defRPr lang="en-US"/>
            </a:defPPr>
            <a:lvl1pPr>
              <a:defRPr sz="1200">
                <a:solidFill>
                  <a:srgbClr val="525A72"/>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pPr>
              <a:defRPr/>
            </a:pPr>
            <a:r>
              <a:rPr lang="lv-LV" dirty="0"/>
              <a:t>   </a:t>
            </a:r>
            <a:r>
              <a:rPr lang="lv-LV" dirty="0" smtClean="0"/>
              <a:t>     </a:t>
            </a:r>
            <a:r>
              <a:rPr lang="lv-LV" sz="1800" dirty="0" smtClean="0">
                <a:solidFill>
                  <a:schemeClr val="tx1"/>
                </a:solidFill>
                <a:latin typeface="+mn-lt"/>
              </a:rPr>
              <a:t>Viļāni </a:t>
            </a:r>
            <a:r>
              <a:rPr lang="lv-LV" sz="1800" dirty="0">
                <a:solidFill>
                  <a:schemeClr val="tx1"/>
                </a:solidFill>
                <a:latin typeface="+mn-lt"/>
              </a:rPr>
              <a:t>un Alsunga rezerves sarakstā</a:t>
            </a:r>
            <a:endParaRPr lang="lv-LV" dirty="0">
              <a:solidFill>
                <a:schemeClr val="tx1"/>
              </a:solidFill>
              <a:latin typeface="+mn-lt"/>
            </a:endParaRPr>
          </a:p>
        </p:txBody>
      </p:sp>
      <p:sp>
        <p:nvSpPr>
          <p:cNvPr id="19" name="Ovāls 6">
            <a:extLst/>
          </p:cNvPr>
          <p:cNvSpPr/>
          <p:nvPr/>
        </p:nvSpPr>
        <p:spPr>
          <a:xfrm>
            <a:off x="2317750" y="6094413"/>
            <a:ext cx="180975" cy="177800"/>
          </a:xfrm>
          <a:prstGeom prst="ellipse">
            <a:avLst/>
          </a:prstGeom>
          <a:solidFill>
            <a:schemeClr val="accent2"/>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400" b="1"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2408238" y="381000"/>
            <a:ext cx="9118600" cy="1036638"/>
          </a:xfrm>
        </p:spPr>
        <p:txBody>
          <a:bodyPr/>
          <a:lstStyle/>
          <a:p>
            <a:r>
              <a:rPr lang="lv-LV" altLang="lv-LV" smtClean="0">
                <a:latin typeface="Times New Roman" panose="02020603050405020304" pitchFamily="18" charset="0"/>
              </a:rPr>
              <a:t>Civilās aizsardzības stiprināšanas pasākumi</a:t>
            </a:r>
            <a:endParaRPr lang="en-GB" altLang="lv-LV" smtClean="0">
              <a:latin typeface="Times New Roman" panose="02020603050405020304" pitchFamily="18" charset="0"/>
              <a:ea typeface="Arial Unicode MS" panose="020B0604020202020204" pitchFamily="34" charset="-128"/>
            </a:endParaRPr>
          </a:p>
        </p:txBody>
      </p:sp>
      <p:sp>
        <p:nvSpPr>
          <p:cNvPr id="19459" name="TextBox 10"/>
          <p:cNvSpPr txBox="1">
            <a:spLocks noChangeArrowheads="1"/>
          </p:cNvSpPr>
          <p:nvPr/>
        </p:nvSpPr>
        <p:spPr bwMode="auto">
          <a:xfrm>
            <a:off x="382588" y="6183313"/>
            <a:ext cx="614838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endParaRPr lang="en-GB" altLang="lv-LV" sz="1200">
              <a:solidFill>
                <a:srgbClr val="525A72"/>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19460" name="TextBox 1"/>
          <p:cNvSpPr txBox="1">
            <a:spLocks noChangeArrowheads="1"/>
          </p:cNvSpPr>
          <p:nvPr/>
        </p:nvSpPr>
        <p:spPr bwMode="auto">
          <a:xfrm>
            <a:off x="1033463" y="1662113"/>
            <a:ext cx="10415587" cy="510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lv-LV" altLang="lv-LV" sz="2000" dirty="0">
                <a:cs typeface="Times New Roman" panose="02020603050405020304" pitchFamily="18" charset="0"/>
              </a:rPr>
              <a:t>MK 2021. gada 11. janvārī (protokols Nr. 2 51. §)  izskatīja informatīvo ziņojumu "Par brīvprātīgo ugunsdzēsēju organizāciju un pašvaldību ugunsdzēsības dienestu pilotprojekta rezultātiem un tālāko rīcību brīvprātīgo ugunsdzēsēju organizāciju un pašvaldību ugunsdzēsības dienestu attīstībai" un noteica Iekšlietu ministriju par atbildīgo institūciju informatīvajā ziņojumā ietvertā risinājuma īstenošanai.</a:t>
            </a:r>
          </a:p>
          <a:p>
            <a:pPr algn="just"/>
            <a:endParaRPr lang="lv-LV" altLang="lv-LV" sz="1000" dirty="0">
              <a:cs typeface="Times New Roman" panose="02020603050405020304" pitchFamily="18" charset="0"/>
            </a:endParaRPr>
          </a:p>
          <a:p>
            <a:pPr algn="just"/>
            <a:r>
              <a:rPr lang="lv-LV" altLang="lv-LV" sz="2000" dirty="0">
                <a:cs typeface="Times New Roman" panose="02020603050405020304" pitchFamily="18" charset="0"/>
              </a:rPr>
              <a:t>MK 2022. gada 3. maijā (protokols Nr</a:t>
            </a:r>
            <a:r>
              <a:rPr lang="lv-LV" altLang="lv-LV" sz="2000" dirty="0" smtClean="0">
                <a:cs typeface="Times New Roman" panose="02020603050405020304" pitchFamily="18" charset="0"/>
              </a:rPr>
              <a:t>. 25 </a:t>
            </a:r>
            <a:r>
              <a:rPr lang="lv-LV" altLang="lv-LV" sz="2000" dirty="0">
                <a:cs typeface="Times New Roman" panose="02020603050405020304" pitchFamily="18" charset="0"/>
              </a:rPr>
              <a:t>30. §) izskatīja informatīvo ziņojumu "Par Iekšlietu ministrijai papildu nepieciešamo finansējumu  2023., 2024. un 2025. gadā  vienreizējām investīcijām valsts aizsardzības spēju attīstības un iekšējās drošības stiprināšanas pasākumu īstenošanai saistībā ar plaša mēroga Krievijas militāro agresiju pret Ukrainu un pieaugošiem ģeopolitiskiem riskiem" un atbalstīja Iekšlietu ministrijas priekšlikumu par papildu nepieciešamo finansējumu vienreizējām investīcijām 2023. gadā 7 731 030 </a:t>
            </a:r>
            <a:r>
              <a:rPr lang="lv-LV" altLang="lv-LV" sz="2000" i="1" dirty="0" err="1">
                <a:cs typeface="Times New Roman" panose="02020603050405020304" pitchFamily="18" charset="0"/>
              </a:rPr>
              <a:t>euro</a:t>
            </a:r>
            <a:r>
              <a:rPr lang="lv-LV" altLang="lv-LV" sz="2000" dirty="0">
                <a:cs typeface="Times New Roman" panose="02020603050405020304" pitchFamily="18" charset="0"/>
              </a:rPr>
              <a:t> apmērā, 2024. gadā 9 042 850 </a:t>
            </a:r>
            <a:r>
              <a:rPr lang="lv-LV" altLang="lv-LV" sz="2000" i="1" dirty="0" err="1">
                <a:cs typeface="Times New Roman" panose="02020603050405020304" pitchFamily="18" charset="0"/>
              </a:rPr>
              <a:t>euro</a:t>
            </a:r>
            <a:r>
              <a:rPr lang="lv-LV" altLang="lv-LV" sz="2000" dirty="0">
                <a:cs typeface="Times New Roman" panose="02020603050405020304" pitchFamily="18" charset="0"/>
              </a:rPr>
              <a:t> apmērā un 2025. gadā 8 562 474 </a:t>
            </a:r>
            <a:r>
              <a:rPr lang="lv-LV" altLang="lv-LV" sz="2000" i="1" dirty="0" err="1">
                <a:cs typeface="Times New Roman" panose="02020603050405020304" pitchFamily="18" charset="0"/>
              </a:rPr>
              <a:t>euro</a:t>
            </a:r>
            <a:r>
              <a:rPr lang="lv-LV" altLang="lv-LV" sz="2000" dirty="0">
                <a:cs typeface="Times New Roman" panose="02020603050405020304" pitchFamily="18" charset="0"/>
              </a:rPr>
              <a:t> apmērā. </a:t>
            </a:r>
          </a:p>
          <a:p>
            <a:pPr algn="just"/>
            <a:endParaRPr lang="lv-LV" altLang="lv-LV" sz="1000" dirty="0">
              <a:cs typeface="Times New Roman" panose="02020603050405020304" pitchFamily="18" charset="0"/>
            </a:endParaRPr>
          </a:p>
          <a:p>
            <a:pPr algn="just"/>
            <a:r>
              <a:rPr lang="lv-LV" altLang="lv-LV" sz="2000" dirty="0">
                <a:cs typeface="Times New Roman" panose="02020603050405020304" pitchFamily="18" charset="0"/>
              </a:rPr>
              <a:t>Savukārt ar MK 2022. gada 16. jūnija rīkojumu Nr. 428 Iekšlietu ministrijai 2022. gadam piešķirts finansējums, kas nepārsniedz 1 058 490 </a:t>
            </a:r>
            <a:r>
              <a:rPr lang="lv-LV" altLang="lv-LV" sz="2000" i="1" dirty="0" err="1">
                <a:cs typeface="Times New Roman" panose="02020603050405020304" pitchFamily="18" charset="0"/>
              </a:rPr>
              <a:t>euro</a:t>
            </a:r>
            <a:r>
              <a:rPr lang="lv-LV" altLang="lv-LV" sz="2000" dirty="0">
                <a:cs typeface="Times New Roman" panose="02020603050405020304" pitchFamily="18" charset="0"/>
              </a:rPr>
              <a:t>, vienreizējām investīcijām, lai segtu izdevumus par iekšējās drošības stiprināšanas pasākumu īstenošanu saistībā ar pieaugošiem ģeopolitiskiem riskiem.</a:t>
            </a:r>
            <a:endParaRPr lang="lv-LV" altLang="lv-LV"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2408238" y="381000"/>
            <a:ext cx="9118600" cy="1036638"/>
          </a:xfrm>
        </p:spPr>
        <p:txBody>
          <a:bodyPr/>
          <a:lstStyle/>
          <a:p>
            <a:r>
              <a:rPr lang="lv-LV" altLang="lv-LV" smtClean="0">
                <a:latin typeface="Times New Roman" panose="02020603050405020304" pitchFamily="18" charset="0"/>
                <a:ea typeface="Arial Unicode MS" panose="020B0604020202020204" pitchFamily="34" charset="-128"/>
              </a:rPr>
              <a:t>Darba samaksas palielināšana un sociālo garantiju pilnveidošana</a:t>
            </a:r>
          </a:p>
        </p:txBody>
      </p:sp>
      <p:sp>
        <p:nvSpPr>
          <p:cNvPr id="21507" name="TextBox 10"/>
          <p:cNvSpPr txBox="1">
            <a:spLocks noChangeArrowheads="1"/>
          </p:cNvSpPr>
          <p:nvPr/>
        </p:nvSpPr>
        <p:spPr bwMode="auto">
          <a:xfrm>
            <a:off x="433388" y="5687063"/>
            <a:ext cx="11303000" cy="1169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lv-LV" altLang="lv-LV" sz="1400" dirty="0">
                <a:cs typeface="Times New Roman" panose="02020603050405020304" pitchFamily="18" charset="0"/>
              </a:rPr>
              <a:t>* - Ministru kabineta 2022. gada 19. aprīļa sēdes prot. Nr. 22, 38. § </a:t>
            </a:r>
            <a:r>
              <a:rPr lang="lv-LV" altLang="lv-LV" sz="1400" dirty="0"/>
              <a:t>Informatīvais ziņojums "Par priekšlikumiem atlīdzības palielināšanai Iekšlietu ministrijas un Tieslietu ministrijas institūcijās nodarbinātajiem, kas nodrošina valsts iekšējās drošības stiprināšanas pasākumu īstenošanu" paredz, ka pakāpenisko atlīdzības palielinājumu 2024. gadam un turpmākajos gados Iekšlietu ministrijas institūcijās nodarbinātajiem un tam nepieciešamo papildu finansējumu skatīs Ministru kabinetā likumprojekta "Par valsts budžetu 2023. gadam" un likumprojekta "Par vidēja termiņa budžeta ietvaru 2023., 2024. un 2025. gadam" sagatavošanas procesā.</a:t>
            </a:r>
            <a:endParaRPr lang="lv-LV" altLang="lv-LV" sz="1400" dirty="0">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2605051875"/>
              </p:ext>
            </p:extLst>
          </p:nvPr>
        </p:nvGraphicFramePr>
        <p:xfrm>
          <a:off x="284163" y="1515336"/>
          <a:ext cx="11576049" cy="4180840"/>
        </p:xfrm>
        <a:graphic>
          <a:graphicData uri="http://schemas.openxmlformats.org/drawingml/2006/table">
            <a:tbl>
              <a:tblPr firstRow="1" bandRow="1">
                <a:tableStyleId>{5940675A-B579-460E-94D1-54222C63F5DA}</a:tableStyleId>
              </a:tblPr>
              <a:tblGrid>
                <a:gridCol w="5221109">
                  <a:extLst>
                    <a:ext uri="{9D8B030D-6E8A-4147-A177-3AD203B41FA5}">
                      <a16:colId xmlns:a16="http://schemas.microsoft.com/office/drawing/2014/main" val="4110368509"/>
                    </a:ext>
                  </a:extLst>
                </a:gridCol>
                <a:gridCol w="1856191">
                  <a:extLst>
                    <a:ext uri="{9D8B030D-6E8A-4147-A177-3AD203B41FA5}">
                      <a16:colId xmlns:a16="http://schemas.microsoft.com/office/drawing/2014/main" val="276398418"/>
                    </a:ext>
                  </a:extLst>
                </a:gridCol>
                <a:gridCol w="2313381">
                  <a:extLst>
                    <a:ext uri="{9D8B030D-6E8A-4147-A177-3AD203B41FA5}">
                      <a16:colId xmlns:a16="http://schemas.microsoft.com/office/drawing/2014/main" val="3655964809"/>
                    </a:ext>
                  </a:extLst>
                </a:gridCol>
                <a:gridCol w="2185368">
                  <a:extLst>
                    <a:ext uri="{9D8B030D-6E8A-4147-A177-3AD203B41FA5}">
                      <a16:colId xmlns:a16="http://schemas.microsoft.com/office/drawing/2014/main" val="4029580808"/>
                    </a:ext>
                  </a:extLst>
                </a:gridCol>
              </a:tblGrid>
              <a:tr h="370840">
                <a:tc gridSpan="4">
                  <a:txBody>
                    <a:bodyPr/>
                    <a:lstStyle/>
                    <a:p>
                      <a:pPr algn="ctr"/>
                      <a:r>
                        <a:rPr lang="lv-LV" sz="1700" b="1" dirty="0" smtClean="0"/>
                        <a:t>Piešķirtais finansējums 2020.</a:t>
                      </a:r>
                      <a:r>
                        <a:rPr lang="lv-LV" sz="1700" b="1" baseline="0" dirty="0" smtClean="0"/>
                        <a:t>-2022. un turpmāk ik gadu</a:t>
                      </a:r>
                    </a:p>
                  </a:txBody>
                  <a:tcPr marL="91438" marR="91438"/>
                </a:tc>
                <a:tc hMerge="1">
                  <a:txBody>
                    <a:bodyPr/>
                    <a:lstStyle/>
                    <a:p>
                      <a:endParaRPr lang="lv-LV"/>
                    </a:p>
                  </a:txBody>
                  <a:tcPr/>
                </a:tc>
                <a:tc hMerge="1">
                  <a:txBody>
                    <a:bodyPr/>
                    <a:lstStyle/>
                    <a:p>
                      <a:endParaRPr lang="lv-LV"/>
                    </a:p>
                  </a:txBody>
                  <a:tcPr/>
                </a:tc>
                <a:tc hMerge="1">
                  <a:txBody>
                    <a:bodyPr/>
                    <a:lstStyle/>
                    <a:p>
                      <a:endParaRPr lang="lv-LV" dirty="0"/>
                    </a:p>
                  </a:txBody>
                  <a:tcPr/>
                </a:tc>
                <a:extLst>
                  <a:ext uri="{0D108BD9-81ED-4DB2-BD59-A6C34878D82A}">
                    <a16:rowId xmlns:a16="http://schemas.microsoft.com/office/drawing/2014/main" val="1956694900"/>
                  </a:ext>
                </a:extLst>
              </a:tr>
              <a:tr h="370840">
                <a:tc>
                  <a:txBody>
                    <a:bodyPr/>
                    <a:lstStyle/>
                    <a:p>
                      <a:endParaRPr lang="lv-LV" sz="1700" dirty="0"/>
                    </a:p>
                  </a:txBody>
                  <a:tcPr marL="91438" marR="91438"/>
                </a:tc>
                <a:tc>
                  <a:txBody>
                    <a:bodyPr/>
                    <a:lstStyle/>
                    <a:p>
                      <a:pPr algn="ctr"/>
                      <a:r>
                        <a:rPr lang="lv-LV" sz="1700" dirty="0" smtClean="0"/>
                        <a:t>2023.</a:t>
                      </a:r>
                    </a:p>
                  </a:txBody>
                  <a:tcPr marL="91438" marR="91438" anchor="ctr"/>
                </a:tc>
                <a:tc>
                  <a:txBody>
                    <a:bodyPr/>
                    <a:lstStyle/>
                    <a:p>
                      <a:pPr marL="0" marR="0" lvl="0" indent="0" algn="ctr" defTabSz="939575" rtl="0" eaLnBrk="1" fontAlgn="auto" latinLnBrk="0" hangingPunct="1">
                        <a:lnSpc>
                          <a:spcPct val="100000"/>
                        </a:lnSpc>
                        <a:spcBef>
                          <a:spcPts val="0"/>
                        </a:spcBef>
                        <a:spcAft>
                          <a:spcPts val="0"/>
                        </a:spcAft>
                        <a:buClrTx/>
                        <a:buSzTx/>
                        <a:buFontTx/>
                        <a:buNone/>
                        <a:tabLst/>
                        <a:defRPr/>
                      </a:pPr>
                      <a:r>
                        <a:rPr lang="lv-LV" sz="1700" dirty="0" smtClean="0"/>
                        <a:t>2024.</a:t>
                      </a:r>
                    </a:p>
                  </a:txBody>
                  <a:tcPr marL="91438" marR="91438" anchor="ctr"/>
                </a:tc>
                <a:tc>
                  <a:txBody>
                    <a:bodyPr/>
                    <a:lstStyle/>
                    <a:p>
                      <a:pPr marL="0" marR="0" lvl="0" indent="0" algn="ctr" defTabSz="939575" rtl="0" eaLnBrk="1" fontAlgn="auto" latinLnBrk="0" hangingPunct="1">
                        <a:lnSpc>
                          <a:spcPct val="100000"/>
                        </a:lnSpc>
                        <a:spcBef>
                          <a:spcPts val="0"/>
                        </a:spcBef>
                        <a:spcAft>
                          <a:spcPts val="0"/>
                        </a:spcAft>
                        <a:buClrTx/>
                        <a:buSzTx/>
                        <a:buFontTx/>
                        <a:buNone/>
                        <a:tabLst/>
                        <a:defRPr/>
                      </a:pPr>
                      <a:r>
                        <a:rPr lang="lv-LV" sz="1700" dirty="0" smtClean="0"/>
                        <a:t>2025.</a:t>
                      </a:r>
                    </a:p>
                  </a:txBody>
                  <a:tcPr marL="91438" marR="91438" anchor="ctr"/>
                </a:tc>
                <a:extLst>
                  <a:ext uri="{0D108BD9-81ED-4DB2-BD59-A6C34878D82A}">
                    <a16:rowId xmlns:a16="http://schemas.microsoft.com/office/drawing/2014/main" val="2863852685"/>
                  </a:ext>
                </a:extLst>
              </a:tr>
              <a:tr h="370840">
                <a:tc>
                  <a:txBody>
                    <a:bodyPr/>
                    <a:lstStyle/>
                    <a:p>
                      <a:pPr algn="just"/>
                      <a:r>
                        <a:rPr lang="lv-LV" sz="1700" dirty="0" smtClean="0"/>
                        <a:t>2020-2022 </a:t>
                      </a:r>
                      <a:r>
                        <a:rPr lang="lv-LV" sz="1700" dirty="0" err="1" smtClean="0"/>
                        <a:t>ppp</a:t>
                      </a:r>
                      <a:r>
                        <a:rPr lang="lv-LV" sz="1700" dirty="0" smtClean="0"/>
                        <a:t> 14_01 </a:t>
                      </a:r>
                      <a:r>
                        <a:rPr lang="lv-LV" altLang="lv-LV" sz="1800" dirty="0" smtClean="0">
                          <a:cs typeface="Times New Roman" panose="02020603050405020304" pitchFamily="18" charset="0"/>
                        </a:rPr>
                        <a:t>"</a:t>
                      </a:r>
                      <a:r>
                        <a:rPr lang="lv-LV" sz="1700" dirty="0" smtClean="0"/>
                        <a:t>Atlīdzības palielinājums Iekšlietu sistēmas iestāžu amatpersonām ar speciālo dienesta pakāpi</a:t>
                      </a:r>
                      <a:r>
                        <a:rPr lang="lv-LV" altLang="lv-LV" sz="1800" dirty="0" smtClean="0">
                          <a:cs typeface="Times New Roman" panose="02020603050405020304" pitchFamily="18" charset="0"/>
                        </a:rPr>
                        <a:t>"</a:t>
                      </a:r>
                      <a:endParaRPr lang="lv-LV" sz="1700" dirty="0"/>
                    </a:p>
                  </a:txBody>
                  <a:tcPr marL="91438" marR="91438"/>
                </a:tc>
                <a:tc>
                  <a:txBody>
                    <a:bodyPr/>
                    <a:lstStyle/>
                    <a:p>
                      <a:pPr algn="ctr"/>
                      <a:r>
                        <a:rPr lang="lv-LV" sz="1700" dirty="0" smtClean="0"/>
                        <a:t>10 733 993</a:t>
                      </a:r>
                    </a:p>
                  </a:txBody>
                  <a:tcPr marL="91438" marR="91438" anchor="ctr"/>
                </a:tc>
                <a:tc>
                  <a:txBody>
                    <a:bodyPr/>
                    <a:lstStyle/>
                    <a:p>
                      <a:pPr marL="0" marR="0" lvl="0" indent="0" algn="ctr" defTabSz="939575" rtl="0" eaLnBrk="1" fontAlgn="auto" latinLnBrk="0" hangingPunct="1">
                        <a:lnSpc>
                          <a:spcPct val="100000"/>
                        </a:lnSpc>
                        <a:spcBef>
                          <a:spcPts val="0"/>
                        </a:spcBef>
                        <a:spcAft>
                          <a:spcPts val="0"/>
                        </a:spcAft>
                        <a:buClrTx/>
                        <a:buSzTx/>
                        <a:buFontTx/>
                        <a:buNone/>
                        <a:tabLst/>
                        <a:defRPr/>
                      </a:pPr>
                      <a:r>
                        <a:rPr lang="lv-LV" sz="1700" dirty="0" smtClean="0"/>
                        <a:t>10 733 993</a:t>
                      </a:r>
                    </a:p>
                  </a:txBody>
                  <a:tcPr marL="91438" marR="91438" anchor="ctr"/>
                </a:tc>
                <a:tc>
                  <a:txBody>
                    <a:bodyPr/>
                    <a:lstStyle/>
                    <a:p>
                      <a:pPr marL="0" marR="0" lvl="0" indent="0" algn="ctr" defTabSz="939575" rtl="0" eaLnBrk="1" fontAlgn="auto" latinLnBrk="0" hangingPunct="1">
                        <a:lnSpc>
                          <a:spcPct val="100000"/>
                        </a:lnSpc>
                        <a:spcBef>
                          <a:spcPts val="0"/>
                        </a:spcBef>
                        <a:spcAft>
                          <a:spcPts val="0"/>
                        </a:spcAft>
                        <a:buClrTx/>
                        <a:buSzTx/>
                        <a:buFontTx/>
                        <a:buNone/>
                        <a:tabLst/>
                        <a:defRPr/>
                      </a:pPr>
                      <a:r>
                        <a:rPr lang="lv-LV" sz="1700" dirty="0" smtClean="0"/>
                        <a:t>10 733 993</a:t>
                      </a:r>
                    </a:p>
                  </a:txBody>
                  <a:tcPr marL="91438" marR="91438" anchor="ctr"/>
                </a:tc>
                <a:extLst>
                  <a:ext uri="{0D108BD9-81ED-4DB2-BD59-A6C34878D82A}">
                    <a16:rowId xmlns:a16="http://schemas.microsoft.com/office/drawing/2014/main" val="2716164206"/>
                  </a:ext>
                </a:extLst>
              </a:tr>
              <a:tr h="370840">
                <a:tc gridSpan="4">
                  <a:txBody>
                    <a:bodyPr/>
                    <a:lstStyle/>
                    <a:p>
                      <a:pPr marL="0" marR="0" lvl="0" indent="0" algn="ctr" defTabSz="939575" rtl="0" eaLnBrk="1" fontAlgn="auto" latinLnBrk="0" hangingPunct="1">
                        <a:lnSpc>
                          <a:spcPct val="100000"/>
                        </a:lnSpc>
                        <a:spcBef>
                          <a:spcPts val="0"/>
                        </a:spcBef>
                        <a:spcAft>
                          <a:spcPts val="0"/>
                        </a:spcAft>
                        <a:buClrTx/>
                        <a:buSzTx/>
                        <a:buFontTx/>
                        <a:buNone/>
                        <a:tabLst/>
                        <a:defRPr/>
                      </a:pPr>
                      <a:r>
                        <a:rPr kumimoji="0" lang="lv-LV" sz="1700" b="1" i="0" u="none" strike="noStrike" kern="1200" cap="none" spc="0" normalizeH="0" baseline="0" noProof="0" dirty="0" smtClean="0">
                          <a:ln>
                            <a:noFill/>
                          </a:ln>
                          <a:solidFill>
                            <a:prstClr val="black"/>
                          </a:solidFill>
                          <a:effectLst/>
                          <a:uLnTx/>
                          <a:uFillTx/>
                          <a:latin typeface="+mn-lt"/>
                          <a:ea typeface="+mn-ea"/>
                          <a:cs typeface="+mn-cs"/>
                        </a:rPr>
                        <a:t>Piešķirtais finansējums 2022.-2024. un turpmāk ik gadu</a:t>
                      </a:r>
                    </a:p>
                  </a:txBody>
                  <a:tcPr marL="91438" marR="91438"/>
                </a:tc>
                <a:tc hMerge="1">
                  <a:txBody>
                    <a:bodyPr/>
                    <a:lstStyle/>
                    <a:p>
                      <a:endParaRPr lang="lv-LV"/>
                    </a:p>
                  </a:txBody>
                  <a:tcPr/>
                </a:tc>
                <a:tc hMerge="1">
                  <a:txBody>
                    <a:bodyPr/>
                    <a:lstStyle/>
                    <a:p>
                      <a:endParaRPr lang="lv-LV"/>
                    </a:p>
                  </a:txBody>
                  <a:tcPr/>
                </a:tc>
                <a:tc hMerge="1">
                  <a:txBody>
                    <a:bodyPr/>
                    <a:lstStyle/>
                    <a:p>
                      <a:endParaRPr lang="lv-LV" dirty="0"/>
                    </a:p>
                  </a:txBody>
                  <a:tcPr/>
                </a:tc>
                <a:extLst>
                  <a:ext uri="{0D108BD9-81ED-4DB2-BD59-A6C34878D82A}">
                    <a16:rowId xmlns:a16="http://schemas.microsoft.com/office/drawing/2014/main" val="2311839254"/>
                  </a:ext>
                </a:extLst>
              </a:tr>
              <a:tr h="370840">
                <a:tc>
                  <a:txBody>
                    <a:bodyPr/>
                    <a:lstStyle/>
                    <a:p>
                      <a:pPr algn="just"/>
                      <a:r>
                        <a:rPr lang="lv-LV" sz="1700" dirty="0" smtClean="0"/>
                        <a:t>2022-2024 </a:t>
                      </a:r>
                      <a:r>
                        <a:rPr lang="lv-LV" sz="1700" dirty="0" err="1" smtClean="0"/>
                        <a:t>ppp</a:t>
                      </a:r>
                      <a:r>
                        <a:rPr lang="lv-LV" sz="1700" dirty="0" smtClean="0"/>
                        <a:t> </a:t>
                      </a:r>
                      <a:r>
                        <a:rPr lang="lv-LV" altLang="lv-LV" sz="1800" dirty="0" smtClean="0">
                          <a:cs typeface="Times New Roman" panose="02020603050405020304" pitchFamily="18" charset="0"/>
                        </a:rPr>
                        <a:t>"</a:t>
                      </a:r>
                      <a:r>
                        <a:rPr lang="lv-LV" sz="1700" dirty="0" smtClean="0"/>
                        <a:t>Amatpersonu ar speciālajām dienesta pakāpēm kapacitātes stiprināšanu (</a:t>
                      </a:r>
                      <a:r>
                        <a:rPr lang="lv-LV" sz="1700" dirty="0" err="1" smtClean="0"/>
                        <a:t>robežpiemaksa</a:t>
                      </a:r>
                      <a:r>
                        <a:rPr lang="lv-LV" sz="1700" dirty="0" smtClean="0"/>
                        <a:t>, izmeklētāja atlīdzība, mēnešalgu izlīdzināšana)</a:t>
                      </a:r>
                      <a:r>
                        <a:rPr lang="lv-LV" altLang="lv-LV" sz="1800" dirty="0" smtClean="0">
                          <a:cs typeface="Times New Roman" panose="02020603050405020304" pitchFamily="18" charset="0"/>
                        </a:rPr>
                        <a:t>"</a:t>
                      </a:r>
                      <a:endParaRPr lang="lv-LV" sz="1700" dirty="0"/>
                    </a:p>
                  </a:txBody>
                  <a:tcPr marL="91438" marR="91438"/>
                </a:tc>
                <a:tc>
                  <a:txBody>
                    <a:bodyPr/>
                    <a:lstStyle/>
                    <a:p>
                      <a:pPr algn="ctr"/>
                      <a:r>
                        <a:rPr lang="lv-LV" sz="1700" dirty="0" smtClean="0"/>
                        <a:t>20 735 004</a:t>
                      </a:r>
                    </a:p>
                  </a:txBody>
                  <a:tcPr marL="91438" marR="91438" anchor="ctr"/>
                </a:tc>
                <a:tc>
                  <a:txBody>
                    <a:bodyPr/>
                    <a:lstStyle/>
                    <a:p>
                      <a:pPr marL="0" marR="0" lvl="0" indent="0" algn="ctr" defTabSz="939575" rtl="0" eaLnBrk="1" fontAlgn="auto" latinLnBrk="0" hangingPunct="1">
                        <a:lnSpc>
                          <a:spcPct val="100000"/>
                        </a:lnSpc>
                        <a:spcBef>
                          <a:spcPts val="0"/>
                        </a:spcBef>
                        <a:spcAft>
                          <a:spcPts val="0"/>
                        </a:spcAft>
                        <a:buClrTx/>
                        <a:buSzTx/>
                        <a:buFontTx/>
                        <a:buNone/>
                        <a:tabLst/>
                        <a:defRPr/>
                      </a:pPr>
                      <a:r>
                        <a:rPr lang="lv-LV" sz="1700" dirty="0" smtClean="0"/>
                        <a:t>20 735 004</a:t>
                      </a:r>
                    </a:p>
                  </a:txBody>
                  <a:tcPr marL="91438" marR="91438" anchor="ctr"/>
                </a:tc>
                <a:tc>
                  <a:txBody>
                    <a:bodyPr/>
                    <a:lstStyle/>
                    <a:p>
                      <a:pPr marL="0" marR="0" lvl="0" indent="0" algn="ctr" defTabSz="939575" rtl="0" eaLnBrk="1" fontAlgn="auto" latinLnBrk="0" hangingPunct="1">
                        <a:lnSpc>
                          <a:spcPct val="100000"/>
                        </a:lnSpc>
                        <a:spcBef>
                          <a:spcPts val="0"/>
                        </a:spcBef>
                        <a:spcAft>
                          <a:spcPts val="0"/>
                        </a:spcAft>
                        <a:buClrTx/>
                        <a:buSzTx/>
                        <a:buFontTx/>
                        <a:buNone/>
                        <a:tabLst/>
                        <a:defRPr/>
                      </a:pPr>
                      <a:r>
                        <a:rPr lang="lv-LV" sz="1700" dirty="0" smtClean="0"/>
                        <a:t>20 735 004</a:t>
                      </a:r>
                    </a:p>
                  </a:txBody>
                  <a:tcPr marL="91438" marR="91438" anchor="ctr"/>
                </a:tc>
                <a:extLst>
                  <a:ext uri="{0D108BD9-81ED-4DB2-BD59-A6C34878D82A}">
                    <a16:rowId xmlns:a16="http://schemas.microsoft.com/office/drawing/2014/main" val="679498060"/>
                  </a:ext>
                </a:extLst>
              </a:tr>
              <a:tr h="370840">
                <a:tc gridSpan="4">
                  <a:txBody>
                    <a:bodyPr/>
                    <a:lstStyle/>
                    <a:p>
                      <a:pPr marL="0" marR="0" lvl="0" indent="0" algn="ctr" defTabSz="939575" rtl="0" eaLnBrk="1" fontAlgn="auto" latinLnBrk="0" hangingPunct="1">
                        <a:lnSpc>
                          <a:spcPct val="100000"/>
                        </a:lnSpc>
                        <a:spcBef>
                          <a:spcPts val="0"/>
                        </a:spcBef>
                        <a:spcAft>
                          <a:spcPts val="0"/>
                        </a:spcAft>
                        <a:buClrTx/>
                        <a:buSzTx/>
                        <a:buFontTx/>
                        <a:buNone/>
                        <a:tabLst/>
                        <a:defRPr/>
                      </a:pPr>
                      <a:r>
                        <a:rPr lang="lv-LV" sz="1700" b="1" dirty="0" smtClean="0">
                          <a:solidFill>
                            <a:schemeClr val="tx1"/>
                          </a:solidFill>
                        </a:rPr>
                        <a:t>Ministru kabinetā atbalstītais finansējums 2023.-2025. un turpmāk ik gadu</a:t>
                      </a:r>
                      <a:r>
                        <a:rPr lang="lv-LV" sz="1700" baseline="0" dirty="0" smtClean="0"/>
                        <a:t>*</a:t>
                      </a:r>
                      <a:endParaRPr lang="lv-LV" sz="1700" dirty="0" smtClean="0"/>
                    </a:p>
                  </a:txBody>
                  <a:tcPr marL="91438" marR="91438"/>
                </a:tc>
                <a:tc hMerge="1">
                  <a:txBody>
                    <a:bodyPr/>
                    <a:lstStyle/>
                    <a:p>
                      <a:endParaRPr lang="lv-LV"/>
                    </a:p>
                  </a:txBody>
                  <a:tcPr/>
                </a:tc>
                <a:tc hMerge="1">
                  <a:txBody>
                    <a:bodyPr/>
                    <a:lstStyle/>
                    <a:p>
                      <a:endParaRPr lang="lv-LV"/>
                    </a:p>
                  </a:txBody>
                  <a:tcPr/>
                </a:tc>
                <a:tc hMerge="1">
                  <a:txBody>
                    <a:bodyPr/>
                    <a:lstStyle/>
                    <a:p>
                      <a:endParaRPr lang="lv-LV" dirty="0"/>
                    </a:p>
                  </a:txBody>
                  <a:tcPr/>
                </a:tc>
                <a:extLst>
                  <a:ext uri="{0D108BD9-81ED-4DB2-BD59-A6C34878D82A}">
                    <a16:rowId xmlns:a16="http://schemas.microsoft.com/office/drawing/2014/main" val="173518018"/>
                  </a:ext>
                </a:extLst>
              </a:tr>
              <a:tr h="370840">
                <a:tc>
                  <a:txBody>
                    <a:bodyPr/>
                    <a:lstStyle/>
                    <a:p>
                      <a:pPr algn="just"/>
                      <a:r>
                        <a:rPr lang="lv-LV" sz="1700" dirty="0" smtClean="0"/>
                        <a:t>2023-2025 </a:t>
                      </a:r>
                      <a:r>
                        <a:rPr lang="lv-LV" sz="1700" dirty="0" err="1" smtClean="0"/>
                        <a:t>ppp</a:t>
                      </a:r>
                      <a:r>
                        <a:rPr lang="lv-LV" sz="1700" dirty="0" smtClean="0"/>
                        <a:t> </a:t>
                      </a:r>
                      <a:r>
                        <a:rPr lang="lv-LV" altLang="lv-LV" sz="1800" dirty="0" smtClean="0">
                          <a:cs typeface="Times New Roman" panose="02020603050405020304" pitchFamily="18" charset="0"/>
                        </a:rPr>
                        <a:t>"</a:t>
                      </a:r>
                      <a:r>
                        <a:rPr lang="lv-LV" sz="1700" dirty="0" smtClean="0"/>
                        <a:t>Atlīdzības palielināšana amatpersonām ar speciālajām dienesta pakāpēm, kas nodrošina valsts iekšējās drošības stiprināšanas</a:t>
                      </a:r>
                      <a:r>
                        <a:rPr lang="lv-LV" sz="1700" baseline="0" dirty="0" smtClean="0"/>
                        <a:t> pasākumu īstenošanu</a:t>
                      </a:r>
                      <a:r>
                        <a:rPr lang="lv-LV" altLang="lv-LV" sz="1800" dirty="0" smtClean="0">
                          <a:cs typeface="Times New Roman" panose="02020603050405020304" pitchFamily="18" charset="0"/>
                        </a:rPr>
                        <a:t>"</a:t>
                      </a:r>
                      <a:endParaRPr lang="lv-LV" sz="1700" dirty="0"/>
                    </a:p>
                  </a:txBody>
                  <a:tcPr marL="91438" marR="91438"/>
                </a:tc>
                <a:tc>
                  <a:txBody>
                    <a:bodyPr/>
                    <a:lstStyle/>
                    <a:p>
                      <a:pPr algn="ctr"/>
                      <a:r>
                        <a:rPr lang="lv-LV" sz="1700" dirty="0" smtClean="0"/>
                        <a:t>23 990 399</a:t>
                      </a:r>
                    </a:p>
                  </a:txBody>
                  <a:tcPr marL="91438" marR="91438" anchor="ctr"/>
                </a:tc>
                <a:tc>
                  <a:txBody>
                    <a:bodyPr/>
                    <a:lstStyle/>
                    <a:p>
                      <a:pPr marL="0" marR="0" lvl="0" indent="0" algn="ctr" defTabSz="939575" rtl="0" eaLnBrk="1" fontAlgn="auto" latinLnBrk="0" hangingPunct="1">
                        <a:lnSpc>
                          <a:spcPct val="100000"/>
                        </a:lnSpc>
                        <a:spcBef>
                          <a:spcPts val="0"/>
                        </a:spcBef>
                        <a:spcAft>
                          <a:spcPts val="0"/>
                        </a:spcAft>
                        <a:buClrTx/>
                        <a:buSzTx/>
                        <a:buFontTx/>
                        <a:buNone/>
                        <a:tabLst/>
                        <a:defRPr/>
                      </a:pPr>
                      <a:r>
                        <a:rPr lang="lv-LV" sz="1700" dirty="0" smtClean="0">
                          <a:solidFill>
                            <a:schemeClr val="bg1">
                              <a:lumMod val="50000"/>
                            </a:schemeClr>
                          </a:solidFill>
                        </a:rPr>
                        <a:t>23 990 399</a:t>
                      </a:r>
                    </a:p>
                  </a:txBody>
                  <a:tcPr marL="91438" marR="91438" anchor="ctr"/>
                </a:tc>
                <a:tc>
                  <a:txBody>
                    <a:bodyPr/>
                    <a:lstStyle/>
                    <a:p>
                      <a:pPr marL="0" marR="0" lvl="0" indent="0" algn="ctr" defTabSz="939575" rtl="0" eaLnBrk="1" fontAlgn="auto" latinLnBrk="0" hangingPunct="1">
                        <a:lnSpc>
                          <a:spcPct val="100000"/>
                        </a:lnSpc>
                        <a:spcBef>
                          <a:spcPts val="0"/>
                        </a:spcBef>
                        <a:spcAft>
                          <a:spcPts val="0"/>
                        </a:spcAft>
                        <a:buClrTx/>
                        <a:buSzTx/>
                        <a:buFontTx/>
                        <a:buNone/>
                        <a:tabLst/>
                        <a:defRPr/>
                      </a:pPr>
                      <a:r>
                        <a:rPr lang="lv-LV" sz="1700" dirty="0" smtClean="0">
                          <a:solidFill>
                            <a:schemeClr val="bg1">
                              <a:lumMod val="50000"/>
                            </a:schemeClr>
                          </a:solidFill>
                        </a:rPr>
                        <a:t>23 990 399</a:t>
                      </a:r>
                    </a:p>
                  </a:txBody>
                  <a:tcPr marL="91438" marR="91438" anchor="ctr"/>
                </a:tc>
                <a:extLst>
                  <a:ext uri="{0D108BD9-81ED-4DB2-BD59-A6C34878D82A}">
                    <a16:rowId xmlns:a16="http://schemas.microsoft.com/office/drawing/2014/main" val="2652573032"/>
                  </a:ext>
                </a:extLst>
              </a:tr>
            </a:tbl>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89_Prezentacija_templateLV">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itullapa_kontaktinformacij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89_Prezentacija_templateLV</Template>
  <TotalTime>1228</TotalTime>
  <Words>1081</Words>
  <Application>Microsoft Office PowerPoint</Application>
  <PresentationFormat>Widescreen</PresentationFormat>
  <Paragraphs>125</Paragraphs>
  <Slides>7</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 Unicode MS</vt:lpstr>
      <vt:lpstr>Arial</vt:lpstr>
      <vt:lpstr>Calibri</vt:lpstr>
      <vt:lpstr>Times New Roman</vt:lpstr>
      <vt:lpstr>Verdana</vt:lpstr>
      <vt:lpstr>89_Prezentacija_templateLV</vt:lpstr>
      <vt:lpstr>PowerPoint Presentation</vt:lpstr>
      <vt:lpstr>Atbalsts Ukrainas civiliedzīvotājiem Latgales reģionā</vt:lpstr>
      <vt:lpstr>Valsts ārējās sauszemes robežas apsardzībai nepieciešamās infrastruktūras izbūve gar Latvijas Republikas un Baltkrievijas Republikas valsts robežu </vt:lpstr>
      <vt:lpstr>Valsts ārējās sauszemes robežas apsardzībai nepieciešamās infrastruktūras izbūve gar Latvijas Republikas un Krievijas Federācijas valsts robežu </vt:lpstr>
      <vt:lpstr>Cilvēku glābšanas kapacitātes celšana - plānotie katastrofu pārvaldības centri</vt:lpstr>
      <vt:lpstr>Civilās aizsardzības stiprināšanas pasākumi</vt:lpstr>
      <vt:lpstr>Darba samaksas palielināšana un sociālo garantiju pilnveidošana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Dagnija</dc:creator>
  <cp:lastModifiedBy>Imants Zaķis</cp:lastModifiedBy>
  <cp:revision>69</cp:revision>
  <dcterms:created xsi:type="dcterms:W3CDTF">2014-11-20T14:46:47Z</dcterms:created>
  <dcterms:modified xsi:type="dcterms:W3CDTF">2022-08-18T19:29:50Z</dcterms:modified>
</cp:coreProperties>
</file>