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3.xml" ContentType="application/vnd.ms-office.classificationlabels+xml"/>
  <Override PartName="/docMetadata/LabelInfo1.xml" ContentType="application/vnd.ms-office.classificationlabels+xml"/>
  <Override PartName="/docMetadata/LabelInfo0.xml" ContentType="application/vnd.ms-office.classificationlabels+xml"/>
  <Override PartName="/docMetadata/LabelInfo5.xml" ContentType="application/vnd.ms-office.classificationlabels+xml"/>
  <Override PartName="/docMetadata/LabelInfo2.xml" ContentType="application/vnd.ms-office.classificationlabels+xml"/>
  <Override PartName="/docMetadata/LabelInfo4.xml" ContentType="application/vnd.ms-office.classificationlabels+xml"/>
  <Override PartName="/docMetadata/LabelInfo.xml" ContentType="application/vnd.ms-office.classificationlabels+xml"/>
</Types>
</file>

<file path=_rels/.rels><?xml version="1.0" encoding="UTF-8" standalone="yes"?>
<Relationships xmlns="http://schemas.openxmlformats.org/package/2006/relationships"><Relationship Id="rId8" Type="http://schemas.microsoft.com/office/2020/02/relationships/classificationlabels" Target="docMetadata/LabelInfo3.xml"/><Relationship Id="rId3" Type="http://schemas.openxmlformats.org/officeDocument/2006/relationships/extended-properties" Target="docProps/app.xml"/><Relationship Id="rId7" Type="http://schemas.microsoft.com/office/2020/02/relationships/classificationlabels" Target="docMetadata/LabelInfo1.xml"/><Relationship Id="rId2" Type="http://schemas.openxmlformats.org/package/2006/relationships/metadata/core-properties" Target="docProps/core.xml"/><Relationship Id="rId1" Type="http://schemas.openxmlformats.org/officeDocument/2006/relationships/officeDocument" Target="word/document.xml"/><Relationship Id="rId6" Type="http://schemas.microsoft.com/office/2020/02/relationships/classificationlabels" Target="docMetadata/LabelInfo0.xml"/><Relationship Id="rId11" Type="http://schemas.microsoft.com/office/2020/02/relationships/classificationlabels" Target="docMetadata/LabelInfo5.xml"/><Relationship Id="rId5" Type="http://schemas.microsoft.com/office/2020/02/relationships/classificationlabels" Target="docMetadata/LabelInfo2.xml"/><Relationship Id="rId10" Type="http://schemas.microsoft.com/office/2020/02/relationships/classificationlabels" Target="docMetadata/LabelInfo4.xml"/><Relationship Id="rId4" Type="http://schemas.openxmlformats.org/officeDocument/2006/relationships/custom-properties" Target="docProps/custom.xml"/><Relationship Id="rId9"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FD8C92A" w14:textId="77777777" w:rsidR="00924588" w:rsidRDefault="00924588" w:rsidP="00CB66D9">
      <w:pPr>
        <w:rPr>
          <w:rFonts w:ascii="Times New Roman" w:hAnsi="Times New Roman" w:cs="Times New Roman"/>
          <w:b/>
          <w:sz w:val="24"/>
          <w:szCs w:val="24"/>
          <w:lang w:val="lv-LV"/>
        </w:rPr>
      </w:pPr>
    </w:p>
    <w:p w14:paraId="3D89816A" w14:textId="5F3693CD" w:rsidR="008756AF" w:rsidRDefault="008756AF" w:rsidP="00E520A5">
      <w:pPr>
        <w:jc w:val="center"/>
        <w:rPr>
          <w:rFonts w:ascii="Times New Roman" w:hAnsi="Times New Roman" w:cs="Times New Roman"/>
          <w:b/>
          <w:sz w:val="24"/>
          <w:szCs w:val="24"/>
          <w:lang w:val="lv-LV"/>
        </w:rPr>
      </w:pPr>
    </w:p>
    <w:p w14:paraId="4BD10693" w14:textId="18BC0E0E" w:rsidR="008756AF" w:rsidRDefault="008756AF" w:rsidP="00E520A5">
      <w:pPr>
        <w:jc w:val="center"/>
        <w:rPr>
          <w:rFonts w:ascii="Times New Roman" w:hAnsi="Times New Roman" w:cs="Times New Roman"/>
          <w:b/>
          <w:sz w:val="24"/>
          <w:szCs w:val="24"/>
          <w:lang w:val="lv-LV"/>
        </w:rPr>
      </w:pPr>
    </w:p>
    <w:p w14:paraId="0173F167" w14:textId="70273C06" w:rsidR="008756AF" w:rsidRDefault="008756AF" w:rsidP="00E520A5">
      <w:pPr>
        <w:jc w:val="center"/>
        <w:rPr>
          <w:rFonts w:ascii="Times New Roman" w:hAnsi="Times New Roman" w:cs="Times New Roman"/>
          <w:b/>
          <w:sz w:val="24"/>
          <w:szCs w:val="24"/>
          <w:lang w:val="lv-LV"/>
        </w:rPr>
      </w:pPr>
    </w:p>
    <w:p w14:paraId="2C369589" w14:textId="74297D3A" w:rsidR="008756AF" w:rsidRDefault="008756AF" w:rsidP="00E520A5">
      <w:pPr>
        <w:jc w:val="center"/>
        <w:rPr>
          <w:rFonts w:ascii="Times New Roman" w:hAnsi="Times New Roman" w:cs="Times New Roman"/>
          <w:b/>
          <w:sz w:val="24"/>
          <w:szCs w:val="24"/>
          <w:lang w:val="lv-LV"/>
        </w:rPr>
      </w:pPr>
    </w:p>
    <w:p w14:paraId="271F96FB" w14:textId="77777777" w:rsidR="001B5007" w:rsidRPr="00CD2D57" w:rsidRDefault="00E520A5" w:rsidP="008756AF">
      <w:pPr>
        <w:spacing w:before="0" w:after="0"/>
        <w:jc w:val="center"/>
        <w:rPr>
          <w:rFonts w:ascii="Times New Roman" w:hAnsi="Times New Roman" w:cs="Times New Roman"/>
          <w:b/>
          <w:bCs/>
          <w:sz w:val="32"/>
          <w:szCs w:val="32"/>
          <w:lang w:val="lv-LV"/>
        </w:rPr>
      </w:pPr>
      <w:bookmarkStart w:id="0" w:name="_Hlk42579366"/>
      <w:r w:rsidRPr="00CD2D57">
        <w:rPr>
          <w:rFonts w:ascii="Times New Roman" w:hAnsi="Times New Roman" w:cs="Times New Roman"/>
          <w:b/>
          <w:bCs/>
          <w:sz w:val="32"/>
          <w:szCs w:val="32"/>
          <w:lang w:val="lv-LV"/>
        </w:rPr>
        <w:t xml:space="preserve">Sabiedrības veselības pamatnostādnes </w:t>
      </w:r>
    </w:p>
    <w:p w14:paraId="20132925" w14:textId="37C850C3" w:rsidR="00E520A5" w:rsidRPr="00CD2D57" w:rsidRDefault="00E520A5" w:rsidP="008756AF">
      <w:pPr>
        <w:spacing w:before="0" w:after="0"/>
        <w:jc w:val="center"/>
        <w:rPr>
          <w:rFonts w:ascii="Times New Roman" w:hAnsi="Times New Roman" w:cs="Times New Roman"/>
          <w:b/>
          <w:bCs/>
          <w:sz w:val="32"/>
          <w:szCs w:val="32"/>
          <w:lang w:val="lv-LV"/>
        </w:rPr>
      </w:pPr>
      <w:r w:rsidRPr="00CD2D57">
        <w:rPr>
          <w:rFonts w:ascii="Times New Roman" w:hAnsi="Times New Roman" w:cs="Times New Roman"/>
          <w:b/>
          <w:bCs/>
          <w:sz w:val="32"/>
          <w:szCs w:val="32"/>
          <w:lang w:val="lv-LV"/>
        </w:rPr>
        <w:t>2021</w:t>
      </w:r>
      <w:r w:rsidR="00B872A2" w:rsidRPr="00CD2D57">
        <w:rPr>
          <w:rFonts w:ascii="Times New Roman" w:hAnsi="Times New Roman" w:cs="Times New Roman"/>
          <w:b/>
          <w:bCs/>
          <w:sz w:val="32"/>
          <w:szCs w:val="32"/>
          <w:lang w:val="lv-LV"/>
        </w:rPr>
        <w:t>.</w:t>
      </w:r>
      <w:r w:rsidRPr="00CD2D57">
        <w:rPr>
          <w:rFonts w:ascii="Times New Roman" w:hAnsi="Times New Roman" w:cs="Times New Roman"/>
          <w:b/>
          <w:bCs/>
          <w:sz w:val="32"/>
          <w:szCs w:val="32"/>
          <w:lang w:val="lv-LV"/>
        </w:rPr>
        <w:t>-2027.</w:t>
      </w:r>
      <w:r w:rsidR="00493C01" w:rsidRPr="00CD2D57">
        <w:rPr>
          <w:rFonts w:ascii="Times New Roman" w:hAnsi="Times New Roman" w:cs="Times New Roman"/>
          <w:b/>
          <w:bCs/>
          <w:sz w:val="32"/>
          <w:szCs w:val="32"/>
          <w:lang w:val="lv-LV"/>
        </w:rPr>
        <w:t xml:space="preserve"> </w:t>
      </w:r>
      <w:r w:rsidRPr="00CD2D57">
        <w:rPr>
          <w:rFonts w:ascii="Times New Roman" w:hAnsi="Times New Roman" w:cs="Times New Roman"/>
          <w:b/>
          <w:bCs/>
          <w:sz w:val="32"/>
          <w:szCs w:val="32"/>
          <w:lang w:val="lv-LV"/>
        </w:rPr>
        <w:t>gadam</w:t>
      </w:r>
      <w:bookmarkEnd w:id="0"/>
    </w:p>
    <w:p w14:paraId="38571967" w14:textId="572D859B" w:rsidR="00E520A5" w:rsidRPr="007C334A" w:rsidRDefault="00E520A5" w:rsidP="00CF0123">
      <w:pPr>
        <w:spacing w:after="160" w:line="259" w:lineRule="auto"/>
        <w:rPr>
          <w:rFonts w:ascii="Times New Roman" w:hAnsi="Times New Roman" w:cs="Times New Roman"/>
          <w:b/>
          <w:sz w:val="24"/>
          <w:szCs w:val="24"/>
          <w:lang w:val="lv-LV"/>
        </w:rPr>
      </w:pPr>
      <w:r w:rsidRPr="007C334A">
        <w:rPr>
          <w:rFonts w:ascii="Times New Roman" w:hAnsi="Times New Roman" w:cs="Times New Roman"/>
          <w:b/>
          <w:sz w:val="24"/>
          <w:szCs w:val="24"/>
          <w:lang w:val="lv-LV"/>
        </w:rPr>
        <w:br w:type="page"/>
      </w:r>
    </w:p>
    <w:p w14:paraId="02D4B28A" w14:textId="7F438E58" w:rsidR="00E40F3F" w:rsidRPr="007C334A" w:rsidRDefault="00E40F3F" w:rsidP="009B11D3">
      <w:pPr>
        <w:jc w:val="center"/>
        <w:rPr>
          <w:rFonts w:ascii="Times New Roman" w:hAnsi="Times New Roman" w:cs="Times New Roman"/>
          <w:b/>
          <w:sz w:val="24"/>
          <w:szCs w:val="24"/>
          <w:lang w:val="lv-LV"/>
        </w:rPr>
      </w:pPr>
      <w:r w:rsidRPr="007C334A">
        <w:rPr>
          <w:rFonts w:ascii="Times New Roman" w:hAnsi="Times New Roman" w:cs="Times New Roman"/>
          <w:b/>
          <w:sz w:val="24"/>
          <w:szCs w:val="24"/>
          <w:lang w:val="lv-LV"/>
        </w:rPr>
        <w:lastRenderedPageBreak/>
        <w:t>Satur</w:t>
      </w:r>
      <w:r w:rsidR="00E56E03">
        <w:rPr>
          <w:rFonts w:ascii="Times New Roman" w:hAnsi="Times New Roman" w:cs="Times New Roman"/>
          <w:b/>
          <w:sz w:val="24"/>
          <w:szCs w:val="24"/>
          <w:lang w:val="lv-LV"/>
        </w:rPr>
        <w:t>s</w:t>
      </w:r>
    </w:p>
    <w:p w14:paraId="34D20192" w14:textId="772E9958" w:rsidR="00E40F3F" w:rsidRPr="00121721" w:rsidRDefault="00E40F3F" w:rsidP="00410339">
      <w:pPr>
        <w:jc w:val="both"/>
        <w:rPr>
          <w:rFonts w:ascii="Times New Roman" w:hAnsi="Times New Roman" w:cs="Times New Roman"/>
          <w:b/>
          <w:sz w:val="24"/>
          <w:szCs w:val="24"/>
          <w:lang w:val="lv-LV"/>
        </w:rPr>
      </w:pPr>
    </w:p>
    <w:p w14:paraId="77C6D06F" w14:textId="11BC1DE8" w:rsidR="00121721" w:rsidRPr="00121721" w:rsidRDefault="00E40F3F">
      <w:pPr>
        <w:pStyle w:val="TOC1"/>
        <w:rPr>
          <w:rFonts w:ascii="Times New Roman" w:hAnsi="Times New Roman" w:cs="Times New Roman"/>
          <w:sz w:val="24"/>
          <w:szCs w:val="24"/>
          <w:lang w:val="lv-LV" w:eastAsia="lv-LV"/>
        </w:rPr>
      </w:pPr>
      <w:r w:rsidRPr="00121721">
        <w:rPr>
          <w:rFonts w:ascii="Times New Roman" w:eastAsia="Calibri" w:hAnsi="Times New Roman" w:cs="Times New Roman"/>
          <w:b/>
          <w:bCs/>
          <w:noProof w:val="0"/>
          <w:sz w:val="24"/>
          <w:szCs w:val="24"/>
          <w:lang w:val="lv-LV"/>
        </w:rPr>
        <w:fldChar w:fldCharType="begin"/>
      </w:r>
      <w:r w:rsidRPr="00121721">
        <w:rPr>
          <w:rFonts w:ascii="Times New Roman" w:eastAsia="Calibri" w:hAnsi="Times New Roman" w:cs="Times New Roman"/>
          <w:b/>
          <w:bCs/>
          <w:noProof w:val="0"/>
          <w:sz w:val="24"/>
          <w:szCs w:val="24"/>
          <w:lang w:val="lv-LV"/>
        </w:rPr>
        <w:instrText xml:space="preserve"> TOC \o "1-3" \h \z \u </w:instrText>
      </w:r>
      <w:r w:rsidRPr="00121721">
        <w:rPr>
          <w:rFonts w:ascii="Times New Roman" w:eastAsia="Calibri" w:hAnsi="Times New Roman" w:cs="Times New Roman"/>
          <w:b/>
          <w:bCs/>
          <w:noProof w:val="0"/>
          <w:sz w:val="24"/>
          <w:szCs w:val="24"/>
          <w:lang w:val="lv-LV"/>
        </w:rPr>
        <w:fldChar w:fldCharType="separate"/>
      </w:r>
      <w:hyperlink w:anchor="_Toc63801932" w:history="1">
        <w:r w:rsidR="00121721" w:rsidRPr="00121721">
          <w:rPr>
            <w:rStyle w:val="Hyperlink"/>
            <w:rFonts w:ascii="Times New Roman" w:hAnsi="Times New Roman" w:cs="Times New Roman"/>
            <w:sz w:val="24"/>
            <w:szCs w:val="24"/>
            <w:lang w:val="lv-LV"/>
          </w:rPr>
          <w:t>Saīsinājumu saraksts</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_Toc63801932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3</w:t>
        </w:r>
        <w:r w:rsidR="00121721" w:rsidRPr="00121721">
          <w:rPr>
            <w:rFonts w:ascii="Times New Roman" w:hAnsi="Times New Roman" w:cs="Times New Roman"/>
            <w:webHidden/>
            <w:sz w:val="24"/>
            <w:szCs w:val="24"/>
          </w:rPr>
          <w:fldChar w:fldCharType="end"/>
        </w:r>
      </w:hyperlink>
    </w:p>
    <w:p w14:paraId="21372AA9" w14:textId="73E1AA7E" w:rsidR="00121721" w:rsidRPr="00121721" w:rsidRDefault="00BA37BB">
      <w:pPr>
        <w:pStyle w:val="TOC1"/>
        <w:rPr>
          <w:rFonts w:ascii="Times New Roman" w:hAnsi="Times New Roman" w:cs="Times New Roman"/>
          <w:sz w:val="24"/>
          <w:szCs w:val="24"/>
          <w:lang w:val="lv-LV" w:eastAsia="lv-LV"/>
        </w:rPr>
      </w:pPr>
      <w:hyperlink w:anchor="_Toc63801933" w:history="1">
        <w:r w:rsidR="00121721" w:rsidRPr="00121721">
          <w:rPr>
            <w:rStyle w:val="Hyperlink"/>
            <w:rFonts w:ascii="Times New Roman" w:hAnsi="Times New Roman" w:cs="Times New Roman"/>
            <w:sz w:val="24"/>
            <w:szCs w:val="24"/>
            <w:lang w:val="lv-LV"/>
          </w:rPr>
          <w:t>Ievads</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_Toc63801933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6</w:t>
        </w:r>
        <w:r w:rsidR="00121721" w:rsidRPr="00121721">
          <w:rPr>
            <w:rFonts w:ascii="Times New Roman" w:hAnsi="Times New Roman" w:cs="Times New Roman"/>
            <w:webHidden/>
            <w:sz w:val="24"/>
            <w:szCs w:val="24"/>
          </w:rPr>
          <w:fldChar w:fldCharType="end"/>
        </w:r>
      </w:hyperlink>
    </w:p>
    <w:p w14:paraId="5C6C6471" w14:textId="51E6D76D" w:rsidR="00121721" w:rsidRPr="00121721" w:rsidRDefault="00BA37BB">
      <w:pPr>
        <w:pStyle w:val="TOC1"/>
        <w:rPr>
          <w:rFonts w:ascii="Times New Roman" w:hAnsi="Times New Roman" w:cs="Times New Roman"/>
          <w:sz w:val="24"/>
          <w:szCs w:val="24"/>
          <w:lang w:val="lv-LV" w:eastAsia="lv-LV"/>
        </w:rPr>
      </w:pPr>
      <w:hyperlink w:anchor="_Toc63801934" w:history="1">
        <w:r w:rsidR="00121721" w:rsidRPr="00121721">
          <w:rPr>
            <w:rStyle w:val="Hyperlink"/>
            <w:rFonts w:ascii="Times New Roman" w:eastAsia="Calibri" w:hAnsi="Times New Roman" w:cs="Times New Roman"/>
            <w:sz w:val="24"/>
            <w:szCs w:val="24"/>
            <w:lang w:val="lv-LV"/>
          </w:rPr>
          <w:t>Pamatnostādņu kopsavilkums</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_Toc63801934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8</w:t>
        </w:r>
        <w:r w:rsidR="00121721" w:rsidRPr="00121721">
          <w:rPr>
            <w:rFonts w:ascii="Times New Roman" w:hAnsi="Times New Roman" w:cs="Times New Roman"/>
            <w:webHidden/>
            <w:sz w:val="24"/>
            <w:szCs w:val="24"/>
          </w:rPr>
          <w:fldChar w:fldCharType="end"/>
        </w:r>
      </w:hyperlink>
    </w:p>
    <w:p w14:paraId="45563517" w14:textId="6CD34920" w:rsidR="00121721" w:rsidRPr="00121721" w:rsidRDefault="00BA37BB">
      <w:pPr>
        <w:pStyle w:val="TOC1"/>
        <w:rPr>
          <w:rFonts w:ascii="Times New Roman" w:hAnsi="Times New Roman" w:cs="Times New Roman"/>
          <w:sz w:val="24"/>
          <w:szCs w:val="24"/>
          <w:lang w:val="lv-LV" w:eastAsia="lv-LV"/>
        </w:rPr>
      </w:pPr>
      <w:hyperlink w:anchor="_Toc63801935" w:history="1">
        <w:r w:rsidR="00121721" w:rsidRPr="00121721">
          <w:rPr>
            <w:rStyle w:val="Hyperlink"/>
            <w:rFonts w:ascii="Times New Roman" w:hAnsi="Times New Roman" w:cs="Times New Roman"/>
            <w:sz w:val="24"/>
            <w:szCs w:val="24"/>
            <w:lang w:val="lv-LV"/>
          </w:rPr>
          <w:t>Sabiedrības veselības politikas pamatprincipi</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_Toc63801935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10</w:t>
        </w:r>
        <w:r w:rsidR="00121721" w:rsidRPr="00121721">
          <w:rPr>
            <w:rFonts w:ascii="Times New Roman" w:hAnsi="Times New Roman" w:cs="Times New Roman"/>
            <w:webHidden/>
            <w:sz w:val="24"/>
            <w:szCs w:val="24"/>
          </w:rPr>
          <w:fldChar w:fldCharType="end"/>
        </w:r>
      </w:hyperlink>
    </w:p>
    <w:p w14:paraId="173F9EBB" w14:textId="517378C7" w:rsidR="00121721" w:rsidRPr="00121721" w:rsidRDefault="00BA37BB">
      <w:pPr>
        <w:pStyle w:val="TOC1"/>
        <w:rPr>
          <w:rFonts w:ascii="Times New Roman" w:hAnsi="Times New Roman" w:cs="Times New Roman"/>
          <w:sz w:val="24"/>
          <w:szCs w:val="24"/>
          <w:lang w:val="lv-LV" w:eastAsia="lv-LV"/>
        </w:rPr>
      </w:pPr>
      <w:hyperlink w:anchor="_Toc63801936" w:history="1">
        <w:r w:rsidR="00121721" w:rsidRPr="00121721">
          <w:rPr>
            <w:rStyle w:val="Hyperlink"/>
            <w:rFonts w:ascii="Times New Roman" w:hAnsi="Times New Roman" w:cs="Times New Roman"/>
            <w:sz w:val="24"/>
            <w:szCs w:val="24"/>
            <w:lang w:val="lv-LV"/>
          </w:rPr>
          <w:t>Sabiedrības veselības politikas mērķis un Rīcības virzieni</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_Toc63801936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12</w:t>
        </w:r>
        <w:r w:rsidR="00121721" w:rsidRPr="00121721">
          <w:rPr>
            <w:rFonts w:ascii="Times New Roman" w:hAnsi="Times New Roman" w:cs="Times New Roman"/>
            <w:webHidden/>
            <w:sz w:val="24"/>
            <w:szCs w:val="24"/>
          </w:rPr>
          <w:fldChar w:fldCharType="end"/>
        </w:r>
      </w:hyperlink>
    </w:p>
    <w:p w14:paraId="7EB92A92" w14:textId="5B118556" w:rsidR="00121721" w:rsidRPr="00121721" w:rsidRDefault="00BA37BB">
      <w:pPr>
        <w:pStyle w:val="TOC1"/>
        <w:tabs>
          <w:tab w:val="left" w:pos="440"/>
        </w:tabs>
        <w:rPr>
          <w:rFonts w:ascii="Times New Roman" w:hAnsi="Times New Roman" w:cs="Times New Roman"/>
          <w:sz w:val="24"/>
          <w:szCs w:val="24"/>
          <w:lang w:val="lv-LV" w:eastAsia="lv-LV"/>
        </w:rPr>
      </w:pPr>
      <w:hyperlink w:anchor="_Toc63801937" w:history="1">
        <w:r w:rsidR="00121721" w:rsidRPr="00121721">
          <w:rPr>
            <w:rStyle w:val="Hyperlink"/>
            <w:rFonts w:ascii="Times New Roman" w:hAnsi="Times New Roman" w:cs="Times New Roman"/>
            <w:sz w:val="24"/>
            <w:szCs w:val="24"/>
            <w:lang w:val="lv-LV"/>
          </w:rPr>
          <w:t>1.</w:t>
        </w:r>
        <w:r w:rsidR="00121721" w:rsidRPr="00121721">
          <w:rPr>
            <w:rFonts w:ascii="Times New Roman" w:hAnsi="Times New Roman" w:cs="Times New Roman"/>
            <w:sz w:val="24"/>
            <w:szCs w:val="24"/>
            <w:lang w:val="lv-LV" w:eastAsia="lv-LV"/>
          </w:rPr>
          <w:tab/>
        </w:r>
        <w:r w:rsidR="00121721" w:rsidRPr="00121721">
          <w:rPr>
            <w:rStyle w:val="Hyperlink"/>
            <w:rFonts w:ascii="Times New Roman" w:hAnsi="Times New Roman" w:cs="Times New Roman"/>
            <w:sz w:val="24"/>
            <w:szCs w:val="24"/>
            <w:lang w:val="lv-LV"/>
          </w:rPr>
          <w:t>Rīcības virziens: Veselīgs un aktīvs dzīvesveids</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_Toc63801937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14</w:t>
        </w:r>
        <w:r w:rsidR="00121721" w:rsidRPr="00121721">
          <w:rPr>
            <w:rFonts w:ascii="Times New Roman" w:hAnsi="Times New Roman" w:cs="Times New Roman"/>
            <w:webHidden/>
            <w:sz w:val="24"/>
            <w:szCs w:val="24"/>
          </w:rPr>
          <w:fldChar w:fldCharType="end"/>
        </w:r>
      </w:hyperlink>
    </w:p>
    <w:p w14:paraId="20A31D8D" w14:textId="55F0104F" w:rsidR="00121721" w:rsidRPr="00121721" w:rsidRDefault="00BA37BB">
      <w:pPr>
        <w:pStyle w:val="TOC1"/>
        <w:tabs>
          <w:tab w:val="left" w:pos="440"/>
        </w:tabs>
        <w:rPr>
          <w:rFonts w:ascii="Times New Roman" w:hAnsi="Times New Roman" w:cs="Times New Roman"/>
          <w:sz w:val="24"/>
          <w:szCs w:val="24"/>
          <w:lang w:val="lv-LV" w:eastAsia="lv-LV"/>
        </w:rPr>
      </w:pPr>
      <w:hyperlink w:anchor="_Toc63801938" w:history="1">
        <w:r w:rsidR="00121721" w:rsidRPr="00121721">
          <w:rPr>
            <w:rStyle w:val="Hyperlink"/>
            <w:rFonts w:ascii="Times New Roman" w:hAnsi="Times New Roman" w:cs="Times New Roman"/>
            <w:sz w:val="24"/>
            <w:szCs w:val="24"/>
            <w:lang w:val="lv-LV"/>
          </w:rPr>
          <w:t>2.</w:t>
        </w:r>
        <w:r w:rsidR="00121721" w:rsidRPr="00121721">
          <w:rPr>
            <w:rFonts w:ascii="Times New Roman" w:hAnsi="Times New Roman" w:cs="Times New Roman"/>
            <w:sz w:val="24"/>
            <w:szCs w:val="24"/>
            <w:lang w:val="lv-LV" w:eastAsia="lv-LV"/>
          </w:rPr>
          <w:tab/>
        </w:r>
        <w:r w:rsidR="00121721" w:rsidRPr="00121721">
          <w:rPr>
            <w:rStyle w:val="Hyperlink"/>
            <w:rFonts w:ascii="Times New Roman" w:hAnsi="Times New Roman" w:cs="Times New Roman"/>
            <w:sz w:val="24"/>
            <w:szCs w:val="24"/>
            <w:lang w:val="lv-LV"/>
          </w:rPr>
          <w:t>Rīcības virziens: Infekciju izplatības mazināšana</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_Toc63801938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41</w:t>
        </w:r>
        <w:r w:rsidR="00121721" w:rsidRPr="00121721">
          <w:rPr>
            <w:rFonts w:ascii="Times New Roman" w:hAnsi="Times New Roman" w:cs="Times New Roman"/>
            <w:webHidden/>
            <w:sz w:val="24"/>
            <w:szCs w:val="24"/>
          </w:rPr>
          <w:fldChar w:fldCharType="end"/>
        </w:r>
      </w:hyperlink>
    </w:p>
    <w:p w14:paraId="2CB15D1A" w14:textId="6F328044" w:rsidR="00121721" w:rsidRPr="00121721" w:rsidRDefault="00BA37BB">
      <w:pPr>
        <w:pStyle w:val="TOC1"/>
        <w:tabs>
          <w:tab w:val="left" w:pos="440"/>
        </w:tabs>
        <w:rPr>
          <w:rFonts w:ascii="Times New Roman" w:hAnsi="Times New Roman" w:cs="Times New Roman"/>
          <w:sz w:val="24"/>
          <w:szCs w:val="24"/>
          <w:lang w:val="lv-LV" w:eastAsia="lv-LV"/>
        </w:rPr>
      </w:pPr>
      <w:hyperlink w:anchor="_Toc63801939" w:history="1">
        <w:r w:rsidR="00121721" w:rsidRPr="00121721">
          <w:rPr>
            <w:rStyle w:val="Hyperlink"/>
            <w:rFonts w:ascii="Times New Roman" w:hAnsi="Times New Roman" w:cs="Times New Roman"/>
            <w:sz w:val="24"/>
            <w:szCs w:val="24"/>
            <w:lang w:val="lv-LV"/>
          </w:rPr>
          <w:t>3.</w:t>
        </w:r>
        <w:r w:rsidR="00121721" w:rsidRPr="00121721">
          <w:rPr>
            <w:rFonts w:ascii="Times New Roman" w:hAnsi="Times New Roman" w:cs="Times New Roman"/>
            <w:sz w:val="24"/>
            <w:szCs w:val="24"/>
            <w:lang w:val="lv-LV" w:eastAsia="lv-LV"/>
          </w:rPr>
          <w:tab/>
        </w:r>
        <w:r w:rsidR="00121721" w:rsidRPr="00121721">
          <w:rPr>
            <w:rStyle w:val="Hyperlink"/>
            <w:rFonts w:ascii="Times New Roman" w:hAnsi="Times New Roman" w:cs="Times New Roman"/>
            <w:sz w:val="24"/>
            <w:szCs w:val="24"/>
            <w:lang w:val="lv-LV"/>
          </w:rPr>
          <w:t>Rīcības virziens: Uz cilvēku centrēta un integrēta veselības aprūpe</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_Toc63801939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51</w:t>
        </w:r>
        <w:r w:rsidR="00121721" w:rsidRPr="00121721">
          <w:rPr>
            <w:rFonts w:ascii="Times New Roman" w:hAnsi="Times New Roman" w:cs="Times New Roman"/>
            <w:webHidden/>
            <w:sz w:val="24"/>
            <w:szCs w:val="24"/>
          </w:rPr>
          <w:fldChar w:fldCharType="end"/>
        </w:r>
      </w:hyperlink>
    </w:p>
    <w:p w14:paraId="2B4D6EBC" w14:textId="0D35B453" w:rsidR="00121721" w:rsidRPr="00121721" w:rsidRDefault="00BA37BB">
      <w:pPr>
        <w:pStyle w:val="TOC2"/>
        <w:tabs>
          <w:tab w:val="left" w:pos="880"/>
          <w:tab w:val="right" w:leader="dot" w:pos="9678"/>
        </w:tabs>
        <w:rPr>
          <w:rFonts w:ascii="Times New Roman" w:hAnsi="Times New Roman" w:cs="Times New Roman"/>
          <w:noProof/>
          <w:sz w:val="24"/>
          <w:szCs w:val="24"/>
          <w:lang w:val="lv-LV" w:eastAsia="lv-LV"/>
        </w:rPr>
      </w:pPr>
      <w:hyperlink w:anchor="_Toc63801940" w:history="1">
        <w:r w:rsidR="00121721" w:rsidRPr="00121721">
          <w:rPr>
            <w:rStyle w:val="Hyperlink"/>
            <w:rFonts w:ascii="Times New Roman" w:hAnsi="Times New Roman" w:cs="Times New Roman"/>
            <w:noProof/>
            <w:sz w:val="24"/>
            <w:szCs w:val="24"/>
            <w:lang w:val="lv-LV"/>
          </w:rPr>
          <w:t>3.1.</w:t>
        </w:r>
        <w:r w:rsidR="00121721" w:rsidRPr="00121721">
          <w:rPr>
            <w:rFonts w:ascii="Times New Roman" w:hAnsi="Times New Roman" w:cs="Times New Roman"/>
            <w:noProof/>
            <w:sz w:val="24"/>
            <w:szCs w:val="24"/>
            <w:lang w:val="lv-LV" w:eastAsia="lv-LV"/>
          </w:rPr>
          <w:tab/>
        </w:r>
        <w:r w:rsidR="00121721" w:rsidRPr="00121721">
          <w:rPr>
            <w:rStyle w:val="Hyperlink"/>
            <w:rFonts w:ascii="Times New Roman" w:hAnsi="Times New Roman" w:cs="Times New Roman"/>
            <w:noProof/>
            <w:sz w:val="24"/>
            <w:szCs w:val="24"/>
            <w:lang w:val="lv-LV"/>
          </w:rPr>
          <w:t>Rīcības apakšvirziens: Zāļu un veselības aprūpes pakalpojumu pieejamība</w:t>
        </w:r>
        <w:r w:rsidR="00121721" w:rsidRPr="00121721">
          <w:rPr>
            <w:rFonts w:ascii="Times New Roman" w:hAnsi="Times New Roman" w:cs="Times New Roman"/>
            <w:noProof/>
            <w:webHidden/>
            <w:sz w:val="24"/>
            <w:szCs w:val="24"/>
          </w:rPr>
          <w:tab/>
        </w:r>
        <w:r w:rsidR="00121721" w:rsidRPr="00121721">
          <w:rPr>
            <w:rFonts w:ascii="Times New Roman" w:hAnsi="Times New Roman" w:cs="Times New Roman"/>
            <w:noProof/>
            <w:webHidden/>
            <w:sz w:val="24"/>
            <w:szCs w:val="24"/>
          </w:rPr>
          <w:fldChar w:fldCharType="begin"/>
        </w:r>
        <w:r w:rsidR="00121721" w:rsidRPr="00121721">
          <w:rPr>
            <w:rFonts w:ascii="Times New Roman" w:hAnsi="Times New Roman" w:cs="Times New Roman"/>
            <w:noProof/>
            <w:webHidden/>
            <w:sz w:val="24"/>
            <w:szCs w:val="24"/>
          </w:rPr>
          <w:instrText xml:space="preserve"> PAGEREF _Toc63801940 \h </w:instrText>
        </w:r>
        <w:r w:rsidR="00121721" w:rsidRPr="00121721">
          <w:rPr>
            <w:rFonts w:ascii="Times New Roman" w:hAnsi="Times New Roman" w:cs="Times New Roman"/>
            <w:noProof/>
            <w:webHidden/>
            <w:sz w:val="24"/>
            <w:szCs w:val="24"/>
          </w:rPr>
        </w:r>
        <w:r w:rsidR="00121721" w:rsidRPr="00121721">
          <w:rPr>
            <w:rFonts w:ascii="Times New Roman" w:hAnsi="Times New Roman" w:cs="Times New Roman"/>
            <w:noProof/>
            <w:webHidden/>
            <w:sz w:val="24"/>
            <w:szCs w:val="24"/>
          </w:rPr>
          <w:fldChar w:fldCharType="separate"/>
        </w:r>
        <w:r w:rsidR="00121721" w:rsidRPr="00121721">
          <w:rPr>
            <w:rFonts w:ascii="Times New Roman" w:hAnsi="Times New Roman" w:cs="Times New Roman"/>
            <w:noProof/>
            <w:webHidden/>
            <w:sz w:val="24"/>
            <w:szCs w:val="24"/>
          </w:rPr>
          <w:t>58</w:t>
        </w:r>
        <w:r w:rsidR="00121721" w:rsidRPr="00121721">
          <w:rPr>
            <w:rFonts w:ascii="Times New Roman" w:hAnsi="Times New Roman" w:cs="Times New Roman"/>
            <w:noProof/>
            <w:webHidden/>
            <w:sz w:val="24"/>
            <w:szCs w:val="24"/>
          </w:rPr>
          <w:fldChar w:fldCharType="end"/>
        </w:r>
      </w:hyperlink>
    </w:p>
    <w:p w14:paraId="549DF64A" w14:textId="63BF5192" w:rsidR="00121721" w:rsidRPr="00121721" w:rsidRDefault="00BA37BB">
      <w:pPr>
        <w:pStyle w:val="TOC2"/>
        <w:tabs>
          <w:tab w:val="right" w:leader="dot" w:pos="9678"/>
        </w:tabs>
        <w:rPr>
          <w:rFonts w:ascii="Times New Roman" w:hAnsi="Times New Roman" w:cs="Times New Roman"/>
          <w:noProof/>
          <w:sz w:val="24"/>
          <w:szCs w:val="24"/>
          <w:lang w:val="lv-LV" w:eastAsia="lv-LV"/>
        </w:rPr>
      </w:pPr>
      <w:hyperlink w:anchor="_Toc63801941" w:history="1">
        <w:r w:rsidR="00121721" w:rsidRPr="00121721">
          <w:rPr>
            <w:rStyle w:val="Hyperlink"/>
            <w:rFonts w:ascii="Times New Roman" w:hAnsi="Times New Roman" w:cs="Times New Roman"/>
            <w:noProof/>
            <w:sz w:val="24"/>
            <w:szCs w:val="24"/>
            <w:lang w:val="lv-LV"/>
          </w:rPr>
          <w:t>3.2. Rīcības apakšvirziens: Veselības aprūpes pakalpojumu koordinēšana un pēctecība</w:t>
        </w:r>
        <w:r w:rsidR="00121721" w:rsidRPr="00121721">
          <w:rPr>
            <w:rFonts w:ascii="Times New Roman" w:hAnsi="Times New Roman" w:cs="Times New Roman"/>
            <w:noProof/>
            <w:webHidden/>
            <w:sz w:val="24"/>
            <w:szCs w:val="24"/>
          </w:rPr>
          <w:tab/>
        </w:r>
        <w:r w:rsidR="00121721" w:rsidRPr="00121721">
          <w:rPr>
            <w:rFonts w:ascii="Times New Roman" w:hAnsi="Times New Roman" w:cs="Times New Roman"/>
            <w:noProof/>
            <w:webHidden/>
            <w:sz w:val="24"/>
            <w:szCs w:val="24"/>
          </w:rPr>
          <w:fldChar w:fldCharType="begin"/>
        </w:r>
        <w:r w:rsidR="00121721" w:rsidRPr="00121721">
          <w:rPr>
            <w:rFonts w:ascii="Times New Roman" w:hAnsi="Times New Roman" w:cs="Times New Roman"/>
            <w:noProof/>
            <w:webHidden/>
            <w:sz w:val="24"/>
            <w:szCs w:val="24"/>
          </w:rPr>
          <w:instrText xml:space="preserve"> PAGEREF _Toc63801941 \h </w:instrText>
        </w:r>
        <w:r w:rsidR="00121721" w:rsidRPr="00121721">
          <w:rPr>
            <w:rFonts w:ascii="Times New Roman" w:hAnsi="Times New Roman" w:cs="Times New Roman"/>
            <w:noProof/>
            <w:webHidden/>
            <w:sz w:val="24"/>
            <w:szCs w:val="24"/>
          </w:rPr>
        </w:r>
        <w:r w:rsidR="00121721" w:rsidRPr="00121721">
          <w:rPr>
            <w:rFonts w:ascii="Times New Roman" w:hAnsi="Times New Roman" w:cs="Times New Roman"/>
            <w:noProof/>
            <w:webHidden/>
            <w:sz w:val="24"/>
            <w:szCs w:val="24"/>
          </w:rPr>
          <w:fldChar w:fldCharType="separate"/>
        </w:r>
        <w:r w:rsidR="00121721" w:rsidRPr="00121721">
          <w:rPr>
            <w:rFonts w:ascii="Times New Roman" w:hAnsi="Times New Roman" w:cs="Times New Roman"/>
            <w:noProof/>
            <w:webHidden/>
            <w:sz w:val="24"/>
            <w:szCs w:val="24"/>
          </w:rPr>
          <w:t>77</w:t>
        </w:r>
        <w:r w:rsidR="00121721" w:rsidRPr="00121721">
          <w:rPr>
            <w:rFonts w:ascii="Times New Roman" w:hAnsi="Times New Roman" w:cs="Times New Roman"/>
            <w:noProof/>
            <w:webHidden/>
            <w:sz w:val="24"/>
            <w:szCs w:val="24"/>
          </w:rPr>
          <w:fldChar w:fldCharType="end"/>
        </w:r>
      </w:hyperlink>
    </w:p>
    <w:p w14:paraId="4AFE6679" w14:textId="6798553F" w:rsidR="00121721" w:rsidRPr="00121721" w:rsidRDefault="00BA37BB">
      <w:pPr>
        <w:pStyle w:val="TOC2"/>
        <w:tabs>
          <w:tab w:val="right" w:leader="dot" w:pos="9678"/>
        </w:tabs>
        <w:rPr>
          <w:rFonts w:ascii="Times New Roman" w:hAnsi="Times New Roman" w:cs="Times New Roman"/>
          <w:noProof/>
          <w:sz w:val="24"/>
          <w:szCs w:val="24"/>
          <w:lang w:val="lv-LV" w:eastAsia="lv-LV"/>
        </w:rPr>
      </w:pPr>
      <w:hyperlink w:anchor="_Toc63801942" w:history="1">
        <w:r w:rsidR="00121721" w:rsidRPr="00121721">
          <w:rPr>
            <w:rStyle w:val="Hyperlink"/>
            <w:rFonts w:ascii="Times New Roman" w:eastAsia="Calibri" w:hAnsi="Times New Roman" w:cs="Times New Roman"/>
            <w:noProof/>
            <w:sz w:val="24"/>
            <w:szCs w:val="24"/>
            <w:lang w:val="lv-LV"/>
          </w:rPr>
          <w:t>3.3. Rīcības apakšvirziens: Pacienta un viņa ģimenes iesaiste veselības aprūpē</w:t>
        </w:r>
        <w:r w:rsidR="00121721" w:rsidRPr="00121721">
          <w:rPr>
            <w:rFonts w:ascii="Times New Roman" w:hAnsi="Times New Roman" w:cs="Times New Roman"/>
            <w:noProof/>
            <w:webHidden/>
            <w:sz w:val="24"/>
            <w:szCs w:val="24"/>
          </w:rPr>
          <w:tab/>
        </w:r>
        <w:r w:rsidR="00121721" w:rsidRPr="00121721">
          <w:rPr>
            <w:rFonts w:ascii="Times New Roman" w:hAnsi="Times New Roman" w:cs="Times New Roman"/>
            <w:noProof/>
            <w:webHidden/>
            <w:sz w:val="24"/>
            <w:szCs w:val="24"/>
          </w:rPr>
          <w:fldChar w:fldCharType="begin"/>
        </w:r>
        <w:r w:rsidR="00121721" w:rsidRPr="00121721">
          <w:rPr>
            <w:rFonts w:ascii="Times New Roman" w:hAnsi="Times New Roman" w:cs="Times New Roman"/>
            <w:noProof/>
            <w:webHidden/>
            <w:sz w:val="24"/>
            <w:szCs w:val="24"/>
          </w:rPr>
          <w:instrText xml:space="preserve"> PAGEREF _Toc63801942 \h </w:instrText>
        </w:r>
        <w:r w:rsidR="00121721" w:rsidRPr="00121721">
          <w:rPr>
            <w:rFonts w:ascii="Times New Roman" w:hAnsi="Times New Roman" w:cs="Times New Roman"/>
            <w:noProof/>
            <w:webHidden/>
            <w:sz w:val="24"/>
            <w:szCs w:val="24"/>
          </w:rPr>
        </w:r>
        <w:r w:rsidR="00121721" w:rsidRPr="00121721">
          <w:rPr>
            <w:rFonts w:ascii="Times New Roman" w:hAnsi="Times New Roman" w:cs="Times New Roman"/>
            <w:noProof/>
            <w:webHidden/>
            <w:sz w:val="24"/>
            <w:szCs w:val="24"/>
          </w:rPr>
          <w:fldChar w:fldCharType="separate"/>
        </w:r>
        <w:r w:rsidR="00121721" w:rsidRPr="00121721">
          <w:rPr>
            <w:rFonts w:ascii="Times New Roman" w:hAnsi="Times New Roman" w:cs="Times New Roman"/>
            <w:noProof/>
            <w:webHidden/>
            <w:sz w:val="24"/>
            <w:szCs w:val="24"/>
          </w:rPr>
          <w:t>88</w:t>
        </w:r>
        <w:r w:rsidR="00121721" w:rsidRPr="00121721">
          <w:rPr>
            <w:rFonts w:ascii="Times New Roman" w:hAnsi="Times New Roman" w:cs="Times New Roman"/>
            <w:noProof/>
            <w:webHidden/>
            <w:sz w:val="24"/>
            <w:szCs w:val="24"/>
          </w:rPr>
          <w:fldChar w:fldCharType="end"/>
        </w:r>
      </w:hyperlink>
    </w:p>
    <w:p w14:paraId="1CAE17E3" w14:textId="58C2122B" w:rsidR="00121721" w:rsidRPr="00121721" w:rsidRDefault="00BA37BB">
      <w:pPr>
        <w:pStyle w:val="TOC1"/>
        <w:tabs>
          <w:tab w:val="left" w:pos="440"/>
        </w:tabs>
        <w:rPr>
          <w:rFonts w:ascii="Times New Roman" w:hAnsi="Times New Roman" w:cs="Times New Roman"/>
          <w:sz w:val="24"/>
          <w:szCs w:val="24"/>
          <w:lang w:val="lv-LV" w:eastAsia="lv-LV"/>
        </w:rPr>
      </w:pPr>
      <w:hyperlink w:anchor="_Toc63801943" w:history="1">
        <w:r w:rsidR="00121721" w:rsidRPr="00121721">
          <w:rPr>
            <w:rStyle w:val="Hyperlink"/>
            <w:rFonts w:ascii="Times New Roman" w:hAnsi="Times New Roman" w:cs="Times New Roman"/>
            <w:sz w:val="24"/>
            <w:szCs w:val="24"/>
            <w:lang w:val="lv-LV"/>
          </w:rPr>
          <w:t>4.</w:t>
        </w:r>
        <w:r w:rsidR="00121721" w:rsidRPr="00121721">
          <w:rPr>
            <w:rFonts w:ascii="Times New Roman" w:hAnsi="Times New Roman" w:cs="Times New Roman"/>
            <w:sz w:val="24"/>
            <w:szCs w:val="24"/>
            <w:lang w:val="lv-LV" w:eastAsia="lv-LV"/>
          </w:rPr>
          <w:tab/>
        </w:r>
        <w:r w:rsidR="00121721" w:rsidRPr="00121721">
          <w:rPr>
            <w:rStyle w:val="Hyperlink"/>
            <w:rFonts w:ascii="Times New Roman" w:hAnsi="Times New Roman" w:cs="Times New Roman"/>
            <w:sz w:val="24"/>
            <w:szCs w:val="24"/>
            <w:lang w:val="lv-LV"/>
          </w:rPr>
          <w:t>Rīcības virziens: Cilvēkresursu nodrošinājums un prasmju pilnveide</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_Toc63801943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91</w:t>
        </w:r>
        <w:r w:rsidR="00121721" w:rsidRPr="00121721">
          <w:rPr>
            <w:rFonts w:ascii="Times New Roman" w:hAnsi="Times New Roman" w:cs="Times New Roman"/>
            <w:webHidden/>
            <w:sz w:val="24"/>
            <w:szCs w:val="24"/>
          </w:rPr>
          <w:fldChar w:fldCharType="end"/>
        </w:r>
      </w:hyperlink>
    </w:p>
    <w:p w14:paraId="5DD71077" w14:textId="34FA812F" w:rsidR="00121721" w:rsidRPr="00121721" w:rsidRDefault="00BA37BB">
      <w:pPr>
        <w:pStyle w:val="TOC1"/>
        <w:tabs>
          <w:tab w:val="left" w:pos="440"/>
        </w:tabs>
        <w:rPr>
          <w:rFonts w:ascii="Times New Roman" w:hAnsi="Times New Roman" w:cs="Times New Roman"/>
          <w:sz w:val="24"/>
          <w:szCs w:val="24"/>
          <w:lang w:val="lv-LV" w:eastAsia="lv-LV"/>
        </w:rPr>
      </w:pPr>
      <w:hyperlink w:anchor="_Toc63801944" w:history="1">
        <w:r w:rsidR="00121721" w:rsidRPr="00121721">
          <w:rPr>
            <w:rStyle w:val="Hyperlink"/>
            <w:rFonts w:ascii="Times New Roman" w:hAnsi="Times New Roman" w:cs="Times New Roman"/>
            <w:sz w:val="24"/>
            <w:szCs w:val="24"/>
            <w:lang w:val="lv-LV"/>
          </w:rPr>
          <w:t>5.</w:t>
        </w:r>
        <w:r w:rsidR="00121721" w:rsidRPr="00121721">
          <w:rPr>
            <w:rFonts w:ascii="Times New Roman" w:hAnsi="Times New Roman" w:cs="Times New Roman"/>
            <w:sz w:val="24"/>
            <w:szCs w:val="24"/>
            <w:lang w:val="lv-LV" w:eastAsia="lv-LV"/>
          </w:rPr>
          <w:tab/>
        </w:r>
        <w:r w:rsidR="00121721" w:rsidRPr="00121721">
          <w:rPr>
            <w:rStyle w:val="Hyperlink"/>
            <w:rFonts w:ascii="Times New Roman" w:hAnsi="Times New Roman" w:cs="Times New Roman"/>
            <w:sz w:val="24"/>
            <w:szCs w:val="24"/>
            <w:lang w:val="lv-LV"/>
          </w:rPr>
          <w:t>Rīcības virziens:  Veselības aprūpes ilgtspēja, pārvaldības stiprināšana, efektīva veselības aprūpes resursu izlietošana</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_Toc63801944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100</w:t>
        </w:r>
        <w:r w:rsidR="00121721" w:rsidRPr="00121721">
          <w:rPr>
            <w:rFonts w:ascii="Times New Roman" w:hAnsi="Times New Roman" w:cs="Times New Roman"/>
            <w:webHidden/>
            <w:sz w:val="24"/>
            <w:szCs w:val="24"/>
          </w:rPr>
          <w:fldChar w:fldCharType="end"/>
        </w:r>
      </w:hyperlink>
    </w:p>
    <w:p w14:paraId="1E9F9D7E" w14:textId="53BC050E" w:rsidR="00121721" w:rsidRPr="00121721" w:rsidRDefault="00BA37BB">
      <w:pPr>
        <w:pStyle w:val="TOC1"/>
        <w:rPr>
          <w:rFonts w:ascii="Times New Roman" w:hAnsi="Times New Roman" w:cs="Times New Roman"/>
          <w:sz w:val="24"/>
          <w:szCs w:val="24"/>
          <w:lang w:val="lv-LV" w:eastAsia="lv-LV"/>
        </w:rPr>
      </w:pPr>
      <w:hyperlink w:anchor="_Toc63801945" w:history="1">
        <w:r w:rsidR="00121721" w:rsidRPr="00121721">
          <w:rPr>
            <w:rStyle w:val="Hyperlink"/>
            <w:rFonts w:ascii="Times New Roman" w:hAnsi="Times New Roman" w:cs="Times New Roman"/>
            <w:sz w:val="24"/>
            <w:szCs w:val="24"/>
            <w:lang w:val="lv-LV"/>
          </w:rPr>
          <w:t>Sabiedrības veselības politikas rezultāti un rezultatīvie rādītāji:</w:t>
        </w:r>
        <w:r w:rsidR="00121721" w:rsidRPr="00121721">
          <w:rPr>
            <w:rFonts w:ascii="Times New Roman" w:hAnsi="Times New Roman" w:cs="Times New Roman"/>
            <w:webHidden/>
            <w:sz w:val="24"/>
            <w:szCs w:val="24"/>
          </w:rPr>
          <w:tab/>
        </w:r>
        <w:r w:rsidR="00121721" w:rsidRPr="00121721">
          <w:rPr>
            <w:rFonts w:ascii="Times New Roman" w:hAnsi="Times New Roman" w:cs="Times New Roman"/>
            <w:webHidden/>
            <w:sz w:val="24"/>
            <w:szCs w:val="24"/>
          </w:rPr>
          <w:fldChar w:fldCharType="begin"/>
        </w:r>
        <w:r w:rsidR="00121721" w:rsidRPr="00121721">
          <w:rPr>
            <w:rFonts w:ascii="Times New Roman" w:hAnsi="Times New Roman" w:cs="Times New Roman"/>
            <w:webHidden/>
            <w:sz w:val="24"/>
            <w:szCs w:val="24"/>
          </w:rPr>
          <w:instrText xml:space="preserve"> PAGEREF _Toc63801945 \h </w:instrText>
        </w:r>
        <w:r w:rsidR="00121721" w:rsidRPr="00121721">
          <w:rPr>
            <w:rFonts w:ascii="Times New Roman" w:hAnsi="Times New Roman" w:cs="Times New Roman"/>
            <w:webHidden/>
            <w:sz w:val="24"/>
            <w:szCs w:val="24"/>
          </w:rPr>
        </w:r>
        <w:r w:rsidR="00121721" w:rsidRPr="00121721">
          <w:rPr>
            <w:rFonts w:ascii="Times New Roman" w:hAnsi="Times New Roman" w:cs="Times New Roman"/>
            <w:webHidden/>
            <w:sz w:val="24"/>
            <w:szCs w:val="24"/>
          </w:rPr>
          <w:fldChar w:fldCharType="separate"/>
        </w:r>
        <w:r w:rsidR="00121721" w:rsidRPr="00121721">
          <w:rPr>
            <w:rFonts w:ascii="Times New Roman" w:hAnsi="Times New Roman" w:cs="Times New Roman"/>
            <w:webHidden/>
            <w:sz w:val="24"/>
            <w:szCs w:val="24"/>
          </w:rPr>
          <w:t>115</w:t>
        </w:r>
        <w:r w:rsidR="00121721" w:rsidRPr="00121721">
          <w:rPr>
            <w:rFonts w:ascii="Times New Roman" w:hAnsi="Times New Roman" w:cs="Times New Roman"/>
            <w:webHidden/>
            <w:sz w:val="24"/>
            <w:szCs w:val="24"/>
          </w:rPr>
          <w:fldChar w:fldCharType="end"/>
        </w:r>
      </w:hyperlink>
    </w:p>
    <w:p w14:paraId="6C69B2B4" w14:textId="094F7E8E" w:rsidR="00121721" w:rsidRPr="00121721" w:rsidRDefault="00BA37BB">
      <w:pPr>
        <w:pStyle w:val="TOC2"/>
        <w:tabs>
          <w:tab w:val="right" w:leader="dot" w:pos="9678"/>
        </w:tabs>
        <w:rPr>
          <w:rFonts w:ascii="Times New Roman" w:hAnsi="Times New Roman" w:cs="Times New Roman"/>
          <w:noProof/>
          <w:sz w:val="24"/>
          <w:szCs w:val="24"/>
          <w:lang w:val="lv-LV" w:eastAsia="lv-LV"/>
        </w:rPr>
      </w:pPr>
      <w:hyperlink w:anchor="_Toc63801946" w:history="1">
        <w:r w:rsidR="00121721" w:rsidRPr="00121721">
          <w:rPr>
            <w:rStyle w:val="Hyperlink"/>
            <w:rFonts w:ascii="Times New Roman" w:hAnsi="Times New Roman" w:cs="Times New Roman"/>
            <w:noProof/>
            <w:sz w:val="24"/>
            <w:szCs w:val="24"/>
            <w:lang w:val="lv-LV"/>
          </w:rPr>
          <w:t>Pielikumā:</w:t>
        </w:r>
        <w:r w:rsidR="00121721" w:rsidRPr="00121721">
          <w:rPr>
            <w:rFonts w:ascii="Times New Roman" w:hAnsi="Times New Roman" w:cs="Times New Roman"/>
            <w:noProof/>
            <w:webHidden/>
            <w:sz w:val="24"/>
            <w:szCs w:val="24"/>
          </w:rPr>
          <w:tab/>
        </w:r>
        <w:r w:rsidR="00121721" w:rsidRPr="00121721">
          <w:rPr>
            <w:rFonts w:ascii="Times New Roman" w:hAnsi="Times New Roman" w:cs="Times New Roman"/>
            <w:noProof/>
            <w:webHidden/>
            <w:sz w:val="24"/>
            <w:szCs w:val="24"/>
          </w:rPr>
          <w:fldChar w:fldCharType="begin"/>
        </w:r>
        <w:r w:rsidR="00121721" w:rsidRPr="00121721">
          <w:rPr>
            <w:rFonts w:ascii="Times New Roman" w:hAnsi="Times New Roman" w:cs="Times New Roman"/>
            <w:noProof/>
            <w:webHidden/>
            <w:sz w:val="24"/>
            <w:szCs w:val="24"/>
          </w:rPr>
          <w:instrText xml:space="preserve"> PAGEREF _Toc63801946 \h </w:instrText>
        </w:r>
        <w:r w:rsidR="00121721" w:rsidRPr="00121721">
          <w:rPr>
            <w:rFonts w:ascii="Times New Roman" w:hAnsi="Times New Roman" w:cs="Times New Roman"/>
            <w:noProof/>
            <w:webHidden/>
            <w:sz w:val="24"/>
            <w:szCs w:val="24"/>
          </w:rPr>
        </w:r>
        <w:r w:rsidR="00121721" w:rsidRPr="00121721">
          <w:rPr>
            <w:rFonts w:ascii="Times New Roman" w:hAnsi="Times New Roman" w:cs="Times New Roman"/>
            <w:noProof/>
            <w:webHidden/>
            <w:sz w:val="24"/>
            <w:szCs w:val="24"/>
          </w:rPr>
          <w:fldChar w:fldCharType="separate"/>
        </w:r>
        <w:r w:rsidR="00121721" w:rsidRPr="00121721">
          <w:rPr>
            <w:rFonts w:ascii="Times New Roman" w:hAnsi="Times New Roman" w:cs="Times New Roman"/>
            <w:noProof/>
            <w:webHidden/>
            <w:sz w:val="24"/>
            <w:szCs w:val="24"/>
          </w:rPr>
          <w:t>125</w:t>
        </w:r>
        <w:r w:rsidR="00121721" w:rsidRPr="00121721">
          <w:rPr>
            <w:rFonts w:ascii="Times New Roman" w:hAnsi="Times New Roman" w:cs="Times New Roman"/>
            <w:noProof/>
            <w:webHidden/>
            <w:sz w:val="24"/>
            <w:szCs w:val="24"/>
          </w:rPr>
          <w:fldChar w:fldCharType="end"/>
        </w:r>
      </w:hyperlink>
    </w:p>
    <w:p w14:paraId="400A07F5" w14:textId="2DF98B9E" w:rsidR="008F2F8C" w:rsidRPr="00121721" w:rsidRDefault="00E40F3F" w:rsidP="00410339">
      <w:pPr>
        <w:pStyle w:val="TOC2"/>
        <w:tabs>
          <w:tab w:val="right" w:leader="dot" w:pos="9350"/>
        </w:tabs>
        <w:jc w:val="both"/>
        <w:rPr>
          <w:rFonts w:ascii="Times New Roman" w:hAnsi="Times New Roman" w:cs="Times New Roman"/>
          <w:noProof/>
          <w:sz w:val="24"/>
          <w:szCs w:val="24"/>
          <w:lang w:eastAsia="ja-JP"/>
        </w:rPr>
      </w:pPr>
      <w:r w:rsidRPr="00121721">
        <w:rPr>
          <w:rFonts w:ascii="Times New Roman" w:eastAsia="Calibri" w:hAnsi="Times New Roman" w:cs="Times New Roman"/>
          <w:b/>
          <w:bCs/>
          <w:sz w:val="24"/>
          <w:szCs w:val="24"/>
          <w:lang w:val="lv-LV"/>
        </w:rPr>
        <w:fldChar w:fldCharType="end"/>
      </w:r>
      <w:bookmarkStart w:id="1" w:name="_Toc25519895"/>
      <w:r w:rsidR="008F2F8C" w:rsidRPr="00121721">
        <w:rPr>
          <w:rFonts w:ascii="Times New Roman" w:hAnsi="Times New Roman" w:cs="Times New Roman"/>
          <w:sz w:val="24"/>
          <w:szCs w:val="24"/>
          <w:lang w:val="lv-LV"/>
        </w:rPr>
        <w:br w:type="page"/>
      </w:r>
    </w:p>
    <w:bookmarkStart w:id="2" w:name="_Hlk51084415"/>
    <w:bookmarkStart w:id="3" w:name="_Hlk51084144"/>
    <w:p w14:paraId="4F6AE96C" w14:textId="7DE79395" w:rsidR="005D222F" w:rsidRDefault="00341FA4" w:rsidP="000F789F">
      <w:pPr>
        <w:pStyle w:val="Heading1"/>
        <w:rPr>
          <w:rFonts w:ascii="Times New Roman" w:hAnsi="Times New Roman" w:cs="Times New Roman"/>
          <w:sz w:val="24"/>
          <w:szCs w:val="24"/>
          <w:lang w:val="lv-LV"/>
        </w:rPr>
      </w:pPr>
      <w:r>
        <w:lastRenderedPageBreak/>
        <w:fldChar w:fldCharType="begin"/>
      </w:r>
      <w:r>
        <w:instrText xml:space="preserve"> HYPERLINK \l "_Toc23953641" </w:instrText>
      </w:r>
      <w:r>
        <w:fldChar w:fldCharType="separate"/>
      </w:r>
      <w:bookmarkStart w:id="4" w:name="_Toc63801932"/>
      <w:r w:rsidR="00DA0190" w:rsidRPr="007C334A">
        <w:rPr>
          <w:rFonts w:ascii="Times New Roman" w:hAnsi="Times New Roman" w:cs="Times New Roman"/>
          <w:sz w:val="24"/>
          <w:szCs w:val="24"/>
          <w:lang w:val="lv-LV"/>
        </w:rPr>
        <w:t>Saīsinājumu sarakst</w:t>
      </w:r>
      <w:r w:rsidR="7D117F53" w:rsidRPr="007C334A">
        <w:rPr>
          <w:rFonts w:ascii="Times New Roman" w:hAnsi="Times New Roman" w:cs="Times New Roman"/>
          <w:sz w:val="24"/>
          <w:szCs w:val="24"/>
          <w:lang w:val="lv-LV"/>
        </w:rPr>
        <w:t>s</w:t>
      </w:r>
      <w:bookmarkEnd w:id="4"/>
      <w:r>
        <w:rPr>
          <w:rFonts w:ascii="Times New Roman" w:hAnsi="Times New Roman" w:cs="Times New Roman"/>
          <w:sz w:val="24"/>
          <w:szCs w:val="24"/>
          <w:lang w:val="lv-LV"/>
        </w:rPr>
        <w:fldChar w:fldCharType="end"/>
      </w:r>
    </w:p>
    <w:p w14:paraId="315FD980" w14:textId="77777777" w:rsidR="000F789F" w:rsidRPr="009A20DB" w:rsidRDefault="000F789F" w:rsidP="006B4801">
      <w:pPr>
        <w:spacing w:before="0" w:after="0" w:line="240" w:lineRule="auto"/>
        <w:rPr>
          <w:sz w:val="18"/>
          <w:szCs w:val="18"/>
          <w:lang w:val="lv-LV"/>
        </w:rPr>
      </w:pPr>
    </w:p>
    <w:tbl>
      <w:tblPr>
        <w:tblStyle w:val="TableGrid"/>
        <w:tblW w:w="9493" w:type="dxa"/>
        <w:tblLook w:val="04A0" w:firstRow="1" w:lastRow="0" w:firstColumn="1" w:lastColumn="0" w:noHBand="0" w:noVBand="1"/>
      </w:tblPr>
      <w:tblGrid>
        <w:gridCol w:w="1413"/>
        <w:gridCol w:w="8080"/>
      </w:tblGrid>
      <w:tr w:rsidR="003B4964" w:rsidRPr="009B2144" w14:paraId="583BE3AD" w14:textId="77777777" w:rsidTr="00A075C4">
        <w:tc>
          <w:tcPr>
            <w:tcW w:w="1413" w:type="dxa"/>
          </w:tcPr>
          <w:p w14:paraId="13840864" w14:textId="07093D88" w:rsidR="003B4964" w:rsidRPr="009B2144" w:rsidRDefault="003B4964"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AMR</w:t>
            </w:r>
          </w:p>
        </w:tc>
        <w:tc>
          <w:tcPr>
            <w:tcW w:w="8080" w:type="dxa"/>
          </w:tcPr>
          <w:p w14:paraId="4B42AEE2" w14:textId="1114FF7E" w:rsidR="003B4964" w:rsidRPr="009B2144" w:rsidRDefault="003B4964"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Antimikrobiālā rezistence</w:t>
            </w:r>
          </w:p>
        </w:tc>
      </w:tr>
      <w:tr w:rsidR="001F6DA7" w:rsidRPr="009B2144" w14:paraId="5E03BD35" w14:textId="77777777" w:rsidTr="00A075C4">
        <w:tc>
          <w:tcPr>
            <w:tcW w:w="1413" w:type="dxa"/>
          </w:tcPr>
          <w:p w14:paraId="0C44EF4C" w14:textId="594E40AB" w:rsidR="001F6DA7" w:rsidRPr="009B2144" w:rsidRDefault="001F6DA7" w:rsidP="008C65C1">
            <w:pPr>
              <w:rPr>
                <w:rFonts w:ascii="Times New Roman" w:hAnsi="Times New Roman" w:cs="Times New Roman"/>
                <w:b/>
                <w:bCs/>
                <w:sz w:val="21"/>
                <w:szCs w:val="21"/>
                <w:lang w:val="lv-LV"/>
              </w:rPr>
            </w:pPr>
            <w:r>
              <w:rPr>
                <w:rFonts w:ascii="Times New Roman" w:hAnsi="Times New Roman" w:cs="Times New Roman"/>
                <w:b/>
                <w:bCs/>
                <w:sz w:val="21"/>
                <w:szCs w:val="21"/>
                <w:lang w:val="lv-LV"/>
              </w:rPr>
              <w:t>ANM</w:t>
            </w:r>
          </w:p>
        </w:tc>
        <w:tc>
          <w:tcPr>
            <w:tcW w:w="8080" w:type="dxa"/>
          </w:tcPr>
          <w:p w14:paraId="4B9CEB82" w14:textId="3B057696" w:rsidR="001F6DA7" w:rsidRPr="009B2144" w:rsidRDefault="00004304" w:rsidP="008C65C1">
            <w:pPr>
              <w:rPr>
                <w:rFonts w:ascii="Times New Roman" w:hAnsi="Times New Roman" w:cs="Times New Roman"/>
                <w:sz w:val="21"/>
                <w:szCs w:val="21"/>
                <w:lang w:val="lv-LV"/>
              </w:rPr>
            </w:pPr>
            <w:r>
              <w:rPr>
                <w:rFonts w:ascii="Times New Roman" w:hAnsi="Times New Roman" w:cs="Times New Roman"/>
                <w:sz w:val="21"/>
                <w:szCs w:val="21"/>
                <w:lang w:val="lv-LV"/>
              </w:rPr>
              <w:t xml:space="preserve">Eiropas </w:t>
            </w:r>
            <w:r w:rsidR="001F6DA7">
              <w:rPr>
                <w:rFonts w:ascii="Times New Roman" w:hAnsi="Times New Roman" w:cs="Times New Roman"/>
                <w:sz w:val="21"/>
                <w:szCs w:val="21"/>
                <w:lang w:val="lv-LV"/>
              </w:rPr>
              <w:t>Atveseļošan</w:t>
            </w:r>
            <w:r>
              <w:rPr>
                <w:rFonts w:ascii="Times New Roman" w:hAnsi="Times New Roman" w:cs="Times New Roman"/>
                <w:sz w:val="21"/>
                <w:szCs w:val="21"/>
                <w:lang w:val="lv-LV"/>
              </w:rPr>
              <w:t>a</w:t>
            </w:r>
            <w:r w:rsidR="001F6DA7">
              <w:rPr>
                <w:rFonts w:ascii="Times New Roman" w:hAnsi="Times New Roman" w:cs="Times New Roman"/>
                <w:sz w:val="21"/>
                <w:szCs w:val="21"/>
                <w:lang w:val="lv-LV"/>
              </w:rPr>
              <w:t>s un noturības mehānisms</w:t>
            </w:r>
            <w:r>
              <w:rPr>
                <w:rFonts w:ascii="Times New Roman" w:hAnsi="Times New Roman" w:cs="Times New Roman"/>
                <w:sz w:val="21"/>
                <w:szCs w:val="21"/>
                <w:lang w:val="lv-LV"/>
              </w:rPr>
              <w:t xml:space="preserve"> (</w:t>
            </w:r>
            <w:r w:rsidRPr="00004304">
              <w:rPr>
                <w:rFonts w:ascii="Times New Roman" w:hAnsi="Times New Roman" w:cs="Times New Roman"/>
                <w:i/>
                <w:iCs/>
                <w:sz w:val="21"/>
                <w:szCs w:val="21"/>
                <w:lang w:val="lv-LV"/>
              </w:rPr>
              <w:t>Recovery and Resilience Facility</w:t>
            </w:r>
            <w:r>
              <w:rPr>
                <w:rFonts w:ascii="Times New Roman" w:hAnsi="Times New Roman" w:cs="Times New Roman"/>
                <w:sz w:val="21"/>
                <w:szCs w:val="21"/>
                <w:lang w:val="lv-LV"/>
              </w:rPr>
              <w:t>)</w:t>
            </w:r>
          </w:p>
        </w:tc>
      </w:tr>
      <w:tr w:rsidR="00CF4E50" w:rsidRPr="009B2144" w14:paraId="54AB9E89" w14:textId="77777777" w:rsidTr="00A075C4">
        <w:tc>
          <w:tcPr>
            <w:tcW w:w="1413" w:type="dxa"/>
          </w:tcPr>
          <w:p w14:paraId="347B853D" w14:textId="7EECCF4C" w:rsidR="00CF4E50" w:rsidRPr="009B2144" w:rsidRDefault="00CF4E50"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BIOR</w:t>
            </w:r>
          </w:p>
        </w:tc>
        <w:tc>
          <w:tcPr>
            <w:tcW w:w="8080" w:type="dxa"/>
          </w:tcPr>
          <w:p w14:paraId="01B34005" w14:textId="2038AF24" w:rsidR="00CF4E50" w:rsidRPr="009B2144" w:rsidRDefault="00CF4E50"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Pārtikas drošības, dzīvnieku veselības un vides zinātniskais institūts “Bior”</w:t>
            </w:r>
          </w:p>
        </w:tc>
      </w:tr>
      <w:tr w:rsidR="00EC228D" w:rsidRPr="009B2144" w14:paraId="5721506B" w14:textId="77777777" w:rsidTr="00A075C4">
        <w:tc>
          <w:tcPr>
            <w:tcW w:w="1413" w:type="dxa"/>
          </w:tcPr>
          <w:p w14:paraId="2D3866BE" w14:textId="09CC5417" w:rsidR="00EC228D" w:rsidRPr="009B2144" w:rsidRDefault="00EC228D"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BKUS</w:t>
            </w:r>
          </w:p>
        </w:tc>
        <w:tc>
          <w:tcPr>
            <w:tcW w:w="8080" w:type="dxa"/>
          </w:tcPr>
          <w:p w14:paraId="67CA4E0E" w14:textId="553D11D6" w:rsidR="00EC228D" w:rsidRPr="00747442" w:rsidRDefault="000A463B"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Bērnu klīniskā universit</w:t>
            </w:r>
            <w:r w:rsidR="00D010B0" w:rsidRPr="009B2144">
              <w:rPr>
                <w:rFonts w:ascii="Times New Roman" w:hAnsi="Times New Roman" w:cs="Times New Roman"/>
                <w:sz w:val="21"/>
                <w:szCs w:val="21"/>
                <w:lang w:val="lv-LV"/>
              </w:rPr>
              <w:t>ā</w:t>
            </w:r>
            <w:r w:rsidRPr="00747442">
              <w:rPr>
                <w:rFonts w:ascii="Times New Roman" w:hAnsi="Times New Roman" w:cs="Times New Roman"/>
                <w:sz w:val="21"/>
                <w:szCs w:val="21"/>
                <w:lang w:val="lv-LV"/>
              </w:rPr>
              <w:t>tes slimnīca</w:t>
            </w:r>
            <w:r w:rsidR="00747442">
              <w:rPr>
                <w:rFonts w:ascii="Times New Roman" w:hAnsi="Times New Roman" w:cs="Times New Roman"/>
                <w:sz w:val="21"/>
                <w:szCs w:val="21"/>
                <w:lang w:val="lv-LV"/>
              </w:rPr>
              <w:t>,</w:t>
            </w:r>
            <w:r w:rsidR="00D010B0" w:rsidRPr="00747442">
              <w:rPr>
                <w:rFonts w:ascii="Times New Roman" w:hAnsi="Times New Roman" w:cs="Times New Roman"/>
                <w:sz w:val="21"/>
                <w:szCs w:val="21"/>
                <w:lang w:val="lv-LV"/>
              </w:rPr>
              <w:t xml:space="preserve"> </w:t>
            </w:r>
            <w:r w:rsidR="00C70290">
              <w:rPr>
                <w:rFonts w:ascii="Times New Roman" w:hAnsi="Times New Roman" w:cs="Times New Roman"/>
                <w:sz w:val="21"/>
                <w:szCs w:val="21"/>
                <w:lang w:val="lv-LV"/>
              </w:rPr>
              <w:t>V</w:t>
            </w:r>
            <w:r w:rsidR="00D010B0" w:rsidRPr="00747442">
              <w:rPr>
                <w:rFonts w:ascii="Times New Roman" w:hAnsi="Times New Roman" w:cs="Times New Roman"/>
                <w:sz w:val="21"/>
                <w:szCs w:val="21"/>
                <w:lang w:val="lv-LV"/>
              </w:rPr>
              <w:t>SIA</w:t>
            </w:r>
          </w:p>
        </w:tc>
      </w:tr>
      <w:tr w:rsidR="00002D49" w:rsidRPr="009B2144" w14:paraId="68CCE32B" w14:textId="77777777" w:rsidTr="00A075C4">
        <w:tc>
          <w:tcPr>
            <w:tcW w:w="1413" w:type="dxa"/>
          </w:tcPr>
          <w:p w14:paraId="62D1AB5D" w14:textId="3490B79A" w:rsidR="00002D49" w:rsidRPr="009B2144" w:rsidRDefault="00002D49" w:rsidP="00002D49">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CSP</w:t>
            </w:r>
          </w:p>
        </w:tc>
        <w:tc>
          <w:tcPr>
            <w:tcW w:w="8080" w:type="dxa"/>
          </w:tcPr>
          <w:p w14:paraId="20A804CD" w14:textId="2EE06F28" w:rsidR="00002D49" w:rsidRPr="009B2144" w:rsidRDefault="00002D49" w:rsidP="00002D49">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Centrālā</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statistikas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pārvalde</w:t>
            </w:r>
            <w:proofErr w:type="spellEnd"/>
          </w:p>
        </w:tc>
      </w:tr>
      <w:tr w:rsidR="00E04CE5" w:rsidRPr="009B2144" w14:paraId="603284B1" w14:textId="77777777" w:rsidTr="00A075C4">
        <w:tc>
          <w:tcPr>
            <w:tcW w:w="1413" w:type="dxa"/>
          </w:tcPr>
          <w:p w14:paraId="3FEC6F6E" w14:textId="181F4407" w:rsidR="00E04CE5" w:rsidRPr="009B2144" w:rsidRDefault="00E04CE5" w:rsidP="00002D49">
            <w:pPr>
              <w:rPr>
                <w:rFonts w:ascii="Times New Roman" w:eastAsia="Times New Roman" w:hAnsi="Times New Roman" w:cs="Times New Roman"/>
                <w:b/>
                <w:bCs/>
                <w:sz w:val="21"/>
                <w:szCs w:val="21"/>
              </w:rPr>
            </w:pPr>
            <w:r>
              <w:rPr>
                <w:rFonts w:ascii="Times New Roman" w:eastAsia="Times New Roman" w:hAnsi="Times New Roman" w:cs="Times New Roman"/>
                <w:b/>
                <w:bCs/>
                <w:sz w:val="21"/>
                <w:szCs w:val="21"/>
              </w:rPr>
              <w:t>DVI</w:t>
            </w:r>
          </w:p>
        </w:tc>
        <w:tc>
          <w:tcPr>
            <w:tcW w:w="8080" w:type="dxa"/>
          </w:tcPr>
          <w:p w14:paraId="6C7BB097" w14:textId="7751B6F8" w:rsidR="00E04CE5" w:rsidRPr="009B2144" w:rsidRDefault="00E04CE5" w:rsidP="00002D49">
            <w:pPr>
              <w:rPr>
                <w:rFonts w:ascii="Times New Roman" w:eastAsia="Times New Roman" w:hAnsi="Times New Roman" w:cs="Times New Roman"/>
                <w:sz w:val="21"/>
                <w:szCs w:val="21"/>
              </w:rPr>
            </w:pPr>
            <w:proofErr w:type="spellStart"/>
            <w:r>
              <w:rPr>
                <w:rFonts w:ascii="Times New Roman" w:eastAsia="Times New Roman" w:hAnsi="Times New Roman" w:cs="Times New Roman"/>
                <w:sz w:val="21"/>
                <w:szCs w:val="21"/>
              </w:rPr>
              <w:t>Datu</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valsts</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inspekcija</w:t>
            </w:r>
            <w:proofErr w:type="spellEnd"/>
          </w:p>
        </w:tc>
      </w:tr>
      <w:tr w:rsidR="00002D49" w:rsidRPr="009B2144" w14:paraId="13B1EA48" w14:textId="77777777" w:rsidTr="00A075C4">
        <w:tc>
          <w:tcPr>
            <w:tcW w:w="1413" w:type="dxa"/>
          </w:tcPr>
          <w:p w14:paraId="5E31B9E0" w14:textId="16A34A42" w:rsidR="00002D49" w:rsidRPr="009B2144" w:rsidRDefault="00002D49" w:rsidP="00002D49">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lang w:val="lv-LV"/>
              </w:rPr>
              <w:t>ECDC</w:t>
            </w:r>
          </w:p>
        </w:tc>
        <w:tc>
          <w:tcPr>
            <w:tcW w:w="8080" w:type="dxa"/>
          </w:tcPr>
          <w:p w14:paraId="34B4B5DF" w14:textId="4368DA18" w:rsidR="00002D49" w:rsidRPr="009B2144" w:rsidRDefault="00002D49" w:rsidP="00002D49">
            <w:pPr>
              <w:rPr>
                <w:rFonts w:ascii="Times New Roman" w:hAnsi="Times New Roman" w:cs="Times New Roman"/>
                <w:sz w:val="21"/>
                <w:szCs w:val="21"/>
                <w:lang w:val="lv-LV"/>
              </w:rPr>
            </w:pPr>
            <w:r w:rsidRPr="009B2144">
              <w:rPr>
                <w:rFonts w:ascii="Times New Roman" w:eastAsia="Times New Roman" w:hAnsi="Times New Roman" w:cs="Times New Roman"/>
                <w:sz w:val="21"/>
                <w:szCs w:val="21"/>
                <w:lang w:val="lv-LV"/>
              </w:rPr>
              <w:t xml:space="preserve">Eiropas </w:t>
            </w:r>
            <w:r w:rsidR="00543788">
              <w:rPr>
                <w:rFonts w:ascii="Times New Roman" w:eastAsia="Times New Roman" w:hAnsi="Times New Roman" w:cs="Times New Roman"/>
                <w:sz w:val="21"/>
                <w:szCs w:val="21"/>
                <w:lang w:val="lv-LV"/>
              </w:rPr>
              <w:t>S</w:t>
            </w:r>
            <w:r w:rsidRPr="009B2144">
              <w:rPr>
                <w:rFonts w:ascii="Times New Roman" w:eastAsia="Times New Roman" w:hAnsi="Times New Roman" w:cs="Times New Roman"/>
                <w:sz w:val="21"/>
                <w:szCs w:val="21"/>
                <w:lang w:val="lv-LV"/>
              </w:rPr>
              <w:t>limību profilakses un kontroles centrs</w:t>
            </w:r>
          </w:p>
        </w:tc>
      </w:tr>
      <w:tr w:rsidR="00002D49" w:rsidRPr="009B2144" w14:paraId="0F5953CE" w14:textId="77777777" w:rsidTr="00A075C4">
        <w:tc>
          <w:tcPr>
            <w:tcW w:w="1413" w:type="dxa"/>
          </w:tcPr>
          <w:p w14:paraId="586E47AD" w14:textId="621405C5" w:rsidR="00002D49" w:rsidRPr="009B2144" w:rsidRDefault="00002D49" w:rsidP="00002D49">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EEZ</w:t>
            </w:r>
          </w:p>
        </w:tc>
        <w:tc>
          <w:tcPr>
            <w:tcW w:w="8080" w:type="dxa"/>
          </w:tcPr>
          <w:p w14:paraId="19C0AA7E" w14:textId="352E416A" w:rsidR="00002D49" w:rsidRPr="009B2144" w:rsidRDefault="00002D49" w:rsidP="00002D49">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Eiropas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Ekonomikas</w:t>
            </w:r>
            <w:proofErr w:type="spellEnd"/>
            <w:r w:rsidRPr="009B2144">
              <w:rPr>
                <w:rFonts w:ascii="Times New Roman" w:eastAsia="Times New Roman" w:hAnsi="Times New Roman" w:cs="Times New Roman"/>
                <w:sz w:val="21"/>
                <w:szCs w:val="21"/>
              </w:rPr>
              <w:t xml:space="preserve"> zona</w:t>
            </w:r>
          </w:p>
        </w:tc>
      </w:tr>
      <w:tr w:rsidR="00002D49" w:rsidRPr="009B2144" w14:paraId="55D565D7" w14:textId="77777777" w:rsidTr="00A075C4">
        <w:tc>
          <w:tcPr>
            <w:tcW w:w="1413" w:type="dxa"/>
          </w:tcPr>
          <w:p w14:paraId="19709286" w14:textId="3BFD33FA" w:rsidR="00002D49" w:rsidRPr="009B2144" w:rsidRDefault="00002D49" w:rsidP="00002D49">
            <w:pPr>
              <w:rPr>
                <w:rFonts w:ascii="Times New Roman" w:eastAsia="Times New Roman" w:hAnsi="Times New Roman" w:cs="Times New Roman"/>
                <w:b/>
                <w:bCs/>
                <w:sz w:val="21"/>
                <w:szCs w:val="21"/>
              </w:rPr>
            </w:pPr>
            <w:r w:rsidRPr="009B2144">
              <w:rPr>
                <w:rFonts w:ascii="Times New Roman" w:eastAsia="Times New Roman" w:hAnsi="Times New Roman" w:cs="Times New Roman"/>
                <w:b/>
                <w:bCs/>
                <w:sz w:val="21"/>
                <w:szCs w:val="21"/>
              </w:rPr>
              <w:t>ERAF</w:t>
            </w:r>
          </w:p>
        </w:tc>
        <w:tc>
          <w:tcPr>
            <w:tcW w:w="8080" w:type="dxa"/>
          </w:tcPr>
          <w:p w14:paraId="0EB1CB6A" w14:textId="7CE57CE0" w:rsidR="00002D49" w:rsidRPr="009B2144" w:rsidRDefault="00002D49" w:rsidP="00002D49">
            <w:pPr>
              <w:rPr>
                <w:rFonts w:ascii="Times New Roman" w:eastAsia="Times New Roman" w:hAnsi="Times New Roman" w:cs="Times New Roman"/>
                <w:sz w:val="21"/>
                <w:szCs w:val="21"/>
              </w:rPr>
            </w:pPr>
            <w:proofErr w:type="spellStart"/>
            <w:r w:rsidRPr="009B2144">
              <w:rPr>
                <w:rFonts w:ascii="Times New Roman" w:eastAsia="Times New Roman" w:hAnsi="Times New Roman" w:cs="Times New Roman"/>
                <w:sz w:val="21"/>
                <w:szCs w:val="21"/>
              </w:rPr>
              <w:t>Eiropas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Reģionālās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attīstības</w:t>
            </w:r>
            <w:proofErr w:type="spellEnd"/>
            <w:r w:rsidRPr="009B2144">
              <w:rPr>
                <w:rFonts w:ascii="Times New Roman" w:eastAsia="Times New Roman" w:hAnsi="Times New Roman" w:cs="Times New Roman"/>
                <w:sz w:val="21"/>
                <w:szCs w:val="21"/>
              </w:rPr>
              <w:t xml:space="preserve"> fonds</w:t>
            </w:r>
          </w:p>
        </w:tc>
      </w:tr>
      <w:tr w:rsidR="004D5D42" w:rsidRPr="009B2144" w14:paraId="49BF4596" w14:textId="77777777" w:rsidTr="00A075C4">
        <w:tc>
          <w:tcPr>
            <w:tcW w:w="1413" w:type="dxa"/>
          </w:tcPr>
          <w:p w14:paraId="14ED648D" w14:textId="0B5944E8" w:rsidR="004D5D42" w:rsidRPr="009B2144" w:rsidRDefault="004D5D42" w:rsidP="00002D49">
            <w:pPr>
              <w:rPr>
                <w:rFonts w:ascii="Times New Roman" w:eastAsia="Times New Roman" w:hAnsi="Times New Roman" w:cs="Times New Roman"/>
                <w:b/>
                <w:bCs/>
                <w:sz w:val="21"/>
                <w:szCs w:val="21"/>
              </w:rPr>
            </w:pPr>
            <w:r w:rsidRPr="009B2144">
              <w:rPr>
                <w:rFonts w:ascii="Times New Roman" w:eastAsia="Times New Roman" w:hAnsi="Times New Roman" w:cs="Times New Roman"/>
                <w:b/>
                <w:bCs/>
                <w:sz w:val="21"/>
                <w:szCs w:val="21"/>
              </w:rPr>
              <w:t>ERT</w:t>
            </w:r>
          </w:p>
        </w:tc>
        <w:tc>
          <w:tcPr>
            <w:tcW w:w="8080" w:type="dxa"/>
          </w:tcPr>
          <w:p w14:paraId="72372CD1" w14:textId="2EA69E7B" w:rsidR="004D5D42" w:rsidRPr="009B2144" w:rsidRDefault="004D5D42" w:rsidP="00002D49">
            <w:pPr>
              <w:rPr>
                <w:rFonts w:ascii="Times New Roman" w:eastAsia="Times New Roman" w:hAnsi="Times New Roman" w:cs="Times New Roman"/>
                <w:sz w:val="21"/>
                <w:szCs w:val="21"/>
              </w:rPr>
            </w:pPr>
            <w:r w:rsidRPr="009B2144">
              <w:rPr>
                <w:rFonts w:ascii="Times New Roman" w:eastAsia="Times New Roman" w:hAnsi="Times New Roman" w:cs="Times New Roman"/>
                <w:sz w:val="21"/>
                <w:szCs w:val="21"/>
                <w:lang w:val="lv-LV"/>
              </w:rPr>
              <w:t>Eiropas References tīkls</w:t>
            </w:r>
            <w:r w:rsidR="00191397" w:rsidRPr="009B2144">
              <w:rPr>
                <w:rFonts w:ascii="Times New Roman" w:eastAsia="Times New Roman" w:hAnsi="Times New Roman" w:cs="Times New Roman"/>
                <w:sz w:val="21"/>
                <w:szCs w:val="21"/>
                <w:lang w:val="lv-LV"/>
              </w:rPr>
              <w:t xml:space="preserve"> </w:t>
            </w:r>
            <w:r w:rsidR="00191397" w:rsidRPr="009B2144">
              <w:rPr>
                <w:rFonts w:ascii="Times New Roman" w:eastAsia="Times New Roman" w:hAnsi="Times New Roman" w:cs="Times New Roman"/>
                <w:i/>
                <w:iCs/>
                <w:sz w:val="21"/>
                <w:szCs w:val="21"/>
                <w:lang w:val="lv-LV"/>
              </w:rPr>
              <w:t xml:space="preserve">(angl. </w:t>
            </w:r>
            <w:r w:rsidR="00191397" w:rsidRPr="009B2144">
              <w:rPr>
                <w:rFonts w:ascii="Times New Roman" w:hAnsi="Times New Roman" w:cs="Times New Roman"/>
                <w:i/>
                <w:iCs/>
                <w:sz w:val="21"/>
                <w:szCs w:val="21"/>
              </w:rPr>
              <w:t>European Reference Network)</w:t>
            </w:r>
          </w:p>
        </w:tc>
      </w:tr>
      <w:tr w:rsidR="00002D49" w:rsidRPr="009B2144" w14:paraId="411F8699" w14:textId="77777777" w:rsidTr="00A075C4">
        <w:tc>
          <w:tcPr>
            <w:tcW w:w="1413" w:type="dxa"/>
          </w:tcPr>
          <w:p w14:paraId="70F0C9DE" w14:textId="4A905A19" w:rsidR="00002D49" w:rsidRPr="009B2144" w:rsidRDefault="00002D49" w:rsidP="00002D49">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ESF</w:t>
            </w:r>
          </w:p>
        </w:tc>
        <w:tc>
          <w:tcPr>
            <w:tcW w:w="8080" w:type="dxa"/>
          </w:tcPr>
          <w:p w14:paraId="607D4727" w14:textId="1EDD3BB7" w:rsidR="00002D49" w:rsidRPr="009B2144" w:rsidRDefault="00002D49" w:rsidP="00002D49">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Eiropas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Sociālais</w:t>
            </w:r>
            <w:proofErr w:type="spellEnd"/>
            <w:r w:rsidRPr="009B2144">
              <w:rPr>
                <w:rFonts w:ascii="Times New Roman" w:eastAsia="Times New Roman" w:hAnsi="Times New Roman" w:cs="Times New Roman"/>
                <w:sz w:val="21"/>
                <w:szCs w:val="21"/>
              </w:rPr>
              <w:t xml:space="preserve"> fonds</w:t>
            </w:r>
          </w:p>
        </w:tc>
      </w:tr>
      <w:tr w:rsidR="008C65C1" w:rsidRPr="009B2144" w14:paraId="5E5ADF87" w14:textId="77777777" w:rsidTr="00A075C4">
        <w:tc>
          <w:tcPr>
            <w:tcW w:w="1413" w:type="dxa"/>
          </w:tcPr>
          <w:p w14:paraId="744F7AC8" w14:textId="4FCBBA02" w:rsidR="008C65C1" w:rsidRPr="009B2144" w:rsidRDefault="008C65C1"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ES</w:t>
            </w:r>
          </w:p>
        </w:tc>
        <w:tc>
          <w:tcPr>
            <w:tcW w:w="8080" w:type="dxa"/>
          </w:tcPr>
          <w:p w14:paraId="28263F65" w14:textId="78D33238" w:rsidR="008C65C1" w:rsidRPr="009B2144" w:rsidRDefault="008C65C1"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 xml:space="preserve">Eiropas </w:t>
            </w:r>
            <w:r w:rsidR="000F34CB" w:rsidRPr="009B2144">
              <w:rPr>
                <w:rFonts w:ascii="Times New Roman" w:hAnsi="Times New Roman" w:cs="Times New Roman"/>
                <w:sz w:val="21"/>
                <w:szCs w:val="21"/>
                <w:lang w:val="lv-LV"/>
              </w:rPr>
              <w:t>S</w:t>
            </w:r>
            <w:r w:rsidRPr="009B2144">
              <w:rPr>
                <w:rFonts w:ascii="Times New Roman" w:hAnsi="Times New Roman" w:cs="Times New Roman"/>
                <w:sz w:val="21"/>
                <w:szCs w:val="21"/>
                <w:lang w:val="lv-LV"/>
              </w:rPr>
              <w:t>avienība</w:t>
            </w:r>
          </w:p>
        </w:tc>
      </w:tr>
      <w:tr w:rsidR="00F30874" w:rsidRPr="009B2144" w14:paraId="5A8A51F5" w14:textId="77777777" w:rsidTr="00A075C4">
        <w:tc>
          <w:tcPr>
            <w:tcW w:w="1413" w:type="dxa"/>
          </w:tcPr>
          <w:p w14:paraId="4FF371A5" w14:textId="7CD5238A" w:rsidR="00F30874" w:rsidRPr="009B2144" w:rsidRDefault="00F30874"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EK</w:t>
            </w:r>
          </w:p>
        </w:tc>
        <w:tc>
          <w:tcPr>
            <w:tcW w:w="8080" w:type="dxa"/>
          </w:tcPr>
          <w:p w14:paraId="495B9C5C" w14:textId="7E5C3E61" w:rsidR="00F30874" w:rsidRPr="009B2144" w:rsidRDefault="00F30874"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Eiropas Komisija</w:t>
            </w:r>
          </w:p>
        </w:tc>
      </w:tr>
      <w:tr w:rsidR="00F869DA" w:rsidRPr="009B2144" w14:paraId="3F4E202E" w14:textId="77777777" w:rsidTr="00A075C4">
        <w:tc>
          <w:tcPr>
            <w:tcW w:w="1413" w:type="dxa"/>
          </w:tcPr>
          <w:p w14:paraId="6A6668E6" w14:textId="669227FF" w:rsidR="00F869DA" w:rsidRPr="009B2144" w:rsidRDefault="00F869DA"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HBSC</w:t>
            </w:r>
          </w:p>
        </w:tc>
        <w:tc>
          <w:tcPr>
            <w:tcW w:w="8080" w:type="dxa"/>
          </w:tcPr>
          <w:p w14:paraId="75D31EB6" w14:textId="056CB356" w:rsidR="00F869DA" w:rsidRPr="009B2144" w:rsidRDefault="00F869DA"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 xml:space="preserve">Skolas vecuma bērnu veselību ietekmējošo paradumu pētījums </w:t>
            </w:r>
            <w:r w:rsidRPr="009B2144">
              <w:rPr>
                <w:rFonts w:ascii="Times New Roman" w:hAnsi="Times New Roman" w:cs="Times New Roman"/>
                <w:i/>
                <w:iCs/>
                <w:sz w:val="21"/>
                <w:szCs w:val="21"/>
                <w:lang w:val="lv-LV"/>
              </w:rPr>
              <w:t>(angl. Health Behaviour in School-aged Children)</w:t>
            </w:r>
          </w:p>
        </w:tc>
      </w:tr>
      <w:tr w:rsidR="009D57D7" w:rsidRPr="009B2144" w14:paraId="51DFF67B" w14:textId="77777777" w:rsidTr="00A075C4">
        <w:tc>
          <w:tcPr>
            <w:tcW w:w="1413" w:type="dxa"/>
          </w:tcPr>
          <w:p w14:paraId="26FDAC0C" w14:textId="17FF9E6F" w:rsidR="009D57D7" w:rsidRPr="009B2144" w:rsidRDefault="00F52A48"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rPr>
              <w:t>HIV</w:t>
            </w:r>
          </w:p>
        </w:tc>
        <w:tc>
          <w:tcPr>
            <w:tcW w:w="8080" w:type="dxa"/>
          </w:tcPr>
          <w:p w14:paraId="6CBE0C04" w14:textId="2D59032A" w:rsidR="009D57D7" w:rsidRPr="009B2144" w:rsidRDefault="009D57D7" w:rsidP="008C65C1">
            <w:pPr>
              <w:rPr>
                <w:rFonts w:ascii="Times New Roman" w:hAnsi="Times New Roman" w:cs="Times New Roman"/>
                <w:bCs/>
                <w:i/>
                <w:sz w:val="21"/>
                <w:szCs w:val="21"/>
                <w:lang w:val="lv-LV"/>
              </w:rPr>
            </w:pPr>
            <w:r w:rsidRPr="009B2144">
              <w:rPr>
                <w:rFonts w:ascii="Times New Roman" w:hAnsi="Times New Roman" w:cs="Times New Roman"/>
                <w:sz w:val="21"/>
                <w:szCs w:val="21"/>
                <w:lang w:val="lv-LV"/>
              </w:rPr>
              <w:t>C</w:t>
            </w:r>
            <w:proofErr w:type="spellStart"/>
            <w:r w:rsidR="00F52A48" w:rsidRPr="009B2144">
              <w:rPr>
                <w:rFonts w:ascii="Times New Roman" w:hAnsi="Times New Roman" w:cs="Times New Roman"/>
                <w:sz w:val="21"/>
                <w:szCs w:val="21"/>
              </w:rPr>
              <w:t>ilvēka</w:t>
            </w:r>
            <w:proofErr w:type="spellEnd"/>
            <w:r w:rsidR="00F52A48" w:rsidRPr="009B2144">
              <w:rPr>
                <w:rFonts w:ascii="Times New Roman" w:hAnsi="Times New Roman" w:cs="Times New Roman"/>
                <w:sz w:val="21"/>
                <w:szCs w:val="21"/>
              </w:rPr>
              <w:t xml:space="preserve"> </w:t>
            </w:r>
            <w:proofErr w:type="spellStart"/>
            <w:r w:rsidR="00F52A48" w:rsidRPr="009B2144">
              <w:rPr>
                <w:rFonts w:ascii="Times New Roman" w:hAnsi="Times New Roman" w:cs="Times New Roman"/>
                <w:sz w:val="21"/>
                <w:szCs w:val="21"/>
              </w:rPr>
              <w:t>imūndeficīta</w:t>
            </w:r>
            <w:proofErr w:type="spellEnd"/>
            <w:r w:rsidR="00F52A48" w:rsidRPr="009B2144">
              <w:rPr>
                <w:rFonts w:ascii="Times New Roman" w:hAnsi="Times New Roman" w:cs="Times New Roman"/>
                <w:sz w:val="21"/>
                <w:szCs w:val="21"/>
              </w:rPr>
              <w:t xml:space="preserve"> </w:t>
            </w:r>
            <w:proofErr w:type="spellStart"/>
            <w:r w:rsidR="00F52A48" w:rsidRPr="009B2144">
              <w:rPr>
                <w:rFonts w:ascii="Times New Roman" w:hAnsi="Times New Roman" w:cs="Times New Roman"/>
                <w:sz w:val="21"/>
                <w:szCs w:val="21"/>
              </w:rPr>
              <w:t>vīruss</w:t>
            </w:r>
            <w:proofErr w:type="spellEnd"/>
            <w:r w:rsidR="00F52A48" w:rsidRPr="009B2144">
              <w:rPr>
                <w:rFonts w:ascii="Times New Roman" w:hAnsi="Times New Roman" w:cs="Times New Roman"/>
                <w:sz w:val="21"/>
                <w:szCs w:val="21"/>
              </w:rPr>
              <w:t xml:space="preserve"> </w:t>
            </w:r>
            <w:r w:rsidR="00F52A48" w:rsidRPr="009B2144">
              <w:rPr>
                <w:rFonts w:ascii="Times New Roman" w:hAnsi="Times New Roman" w:cs="Times New Roman"/>
                <w:i/>
                <w:sz w:val="21"/>
                <w:szCs w:val="21"/>
              </w:rPr>
              <w:t>(</w:t>
            </w:r>
            <w:r w:rsidRPr="009B2144">
              <w:rPr>
                <w:rFonts w:ascii="Times New Roman" w:hAnsi="Times New Roman" w:cs="Times New Roman"/>
                <w:i/>
                <w:sz w:val="21"/>
                <w:szCs w:val="21"/>
                <w:lang w:val="lv-LV"/>
              </w:rPr>
              <w:t xml:space="preserve">angl. </w:t>
            </w:r>
            <w:r w:rsidR="00F52A48" w:rsidRPr="009B2144">
              <w:rPr>
                <w:rFonts w:ascii="Times New Roman" w:hAnsi="Times New Roman" w:cs="Times New Roman"/>
                <w:i/>
                <w:sz w:val="21"/>
                <w:szCs w:val="21"/>
              </w:rPr>
              <w:t>H</w:t>
            </w:r>
            <w:r w:rsidR="00F52A48" w:rsidRPr="009B2144">
              <w:rPr>
                <w:rFonts w:ascii="Times New Roman" w:hAnsi="Times New Roman" w:cs="Times New Roman"/>
                <w:bCs/>
                <w:i/>
                <w:sz w:val="21"/>
                <w:szCs w:val="21"/>
              </w:rPr>
              <w:t>uman Immunodeficiency Virus)</w:t>
            </w:r>
          </w:p>
        </w:tc>
      </w:tr>
      <w:tr w:rsidR="00B02AC5" w:rsidRPr="009B2144" w14:paraId="4F84B742" w14:textId="77777777" w:rsidTr="00A075C4">
        <w:tc>
          <w:tcPr>
            <w:tcW w:w="1413" w:type="dxa"/>
          </w:tcPr>
          <w:p w14:paraId="142D19A5" w14:textId="02B32A4F" w:rsidR="00B02AC5" w:rsidRPr="009B2144" w:rsidRDefault="00B02AC5" w:rsidP="008C65C1">
            <w:pPr>
              <w:rPr>
                <w:rFonts w:ascii="Times New Roman" w:hAnsi="Times New Roman" w:cs="Times New Roman"/>
                <w:b/>
                <w:bCs/>
                <w:sz w:val="21"/>
                <w:szCs w:val="21"/>
              </w:rPr>
            </w:pPr>
            <w:r>
              <w:rPr>
                <w:rFonts w:ascii="Times New Roman" w:hAnsi="Times New Roman" w:cs="Times New Roman"/>
                <w:b/>
                <w:bCs/>
                <w:sz w:val="21"/>
                <w:szCs w:val="21"/>
              </w:rPr>
              <w:t>IKT</w:t>
            </w:r>
          </w:p>
        </w:tc>
        <w:tc>
          <w:tcPr>
            <w:tcW w:w="8080" w:type="dxa"/>
          </w:tcPr>
          <w:p w14:paraId="213D80D9" w14:textId="78327F08" w:rsidR="00B02AC5" w:rsidRPr="009B2144" w:rsidRDefault="00B02AC5" w:rsidP="008C65C1">
            <w:pPr>
              <w:rPr>
                <w:rFonts w:ascii="Times New Roman" w:hAnsi="Times New Roman" w:cs="Times New Roman"/>
                <w:sz w:val="21"/>
                <w:szCs w:val="21"/>
                <w:lang w:val="lv-LV"/>
              </w:rPr>
            </w:pPr>
            <w:r>
              <w:rPr>
                <w:rFonts w:ascii="Times New Roman" w:hAnsi="Times New Roman" w:cs="Times New Roman"/>
                <w:sz w:val="21"/>
                <w:szCs w:val="21"/>
                <w:lang w:val="lv-LV"/>
              </w:rPr>
              <w:t>Informācijas un komunikācijas tehnoloģijas</w:t>
            </w:r>
          </w:p>
        </w:tc>
      </w:tr>
      <w:tr w:rsidR="001C77EA" w:rsidRPr="009B2144" w14:paraId="1CBD773B" w14:textId="77777777" w:rsidTr="00A075C4">
        <w:tc>
          <w:tcPr>
            <w:tcW w:w="1413" w:type="dxa"/>
          </w:tcPr>
          <w:p w14:paraId="27C44429" w14:textId="0AA5870C" w:rsidR="001C77EA" w:rsidRPr="009B2144" w:rsidRDefault="001C77EA" w:rsidP="008C65C1">
            <w:pPr>
              <w:rPr>
                <w:rFonts w:ascii="Times New Roman" w:hAnsi="Times New Roman" w:cs="Times New Roman"/>
                <w:b/>
                <w:bCs/>
                <w:sz w:val="21"/>
                <w:szCs w:val="21"/>
                <w:lang w:val="lv-LV"/>
              </w:rPr>
            </w:pPr>
            <w:r>
              <w:rPr>
                <w:rFonts w:ascii="Times New Roman" w:hAnsi="Times New Roman" w:cs="Times New Roman"/>
                <w:b/>
                <w:bCs/>
                <w:sz w:val="21"/>
                <w:szCs w:val="21"/>
                <w:lang w:val="lv-LV"/>
              </w:rPr>
              <w:t>IeVP</w:t>
            </w:r>
          </w:p>
        </w:tc>
        <w:tc>
          <w:tcPr>
            <w:tcW w:w="8080" w:type="dxa"/>
          </w:tcPr>
          <w:p w14:paraId="2F77A9E5" w14:textId="2A15414F" w:rsidR="001C77EA" w:rsidRPr="009B2144" w:rsidRDefault="001C77EA" w:rsidP="001C77EA">
            <w:pPr>
              <w:rPr>
                <w:rFonts w:ascii="Times New Roman" w:hAnsi="Times New Roman" w:cs="Times New Roman"/>
                <w:sz w:val="21"/>
                <w:szCs w:val="21"/>
                <w:lang w:val="lv-LV"/>
              </w:rPr>
            </w:pPr>
            <w:r w:rsidRPr="001C77EA">
              <w:rPr>
                <w:rFonts w:ascii="Times New Roman" w:hAnsi="Times New Roman" w:cs="Times New Roman"/>
                <w:sz w:val="21"/>
                <w:szCs w:val="21"/>
                <w:lang w:val="lv-LV"/>
              </w:rPr>
              <w:t>Ieslodzījumu vietu pārvalde</w:t>
            </w:r>
          </w:p>
        </w:tc>
      </w:tr>
      <w:tr w:rsidR="00AB35E2" w:rsidRPr="009B2144" w14:paraId="6BA18281" w14:textId="77777777" w:rsidTr="00A075C4">
        <w:tc>
          <w:tcPr>
            <w:tcW w:w="1413" w:type="dxa"/>
          </w:tcPr>
          <w:p w14:paraId="017EA1ED" w14:textId="05C77325" w:rsidR="00AB35E2" w:rsidRPr="009B2144" w:rsidRDefault="00AB35E2"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IeM</w:t>
            </w:r>
          </w:p>
        </w:tc>
        <w:tc>
          <w:tcPr>
            <w:tcW w:w="8080" w:type="dxa"/>
          </w:tcPr>
          <w:p w14:paraId="7216B16C" w14:textId="5EB66F1C" w:rsidR="00AB35E2" w:rsidRPr="009B2144" w:rsidRDefault="00AB35E2"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Iekšlietu ministrija</w:t>
            </w:r>
          </w:p>
        </w:tc>
      </w:tr>
      <w:tr w:rsidR="00F74220" w:rsidRPr="00FC179D" w14:paraId="7246C348" w14:textId="77777777" w:rsidTr="00A075C4">
        <w:tc>
          <w:tcPr>
            <w:tcW w:w="1413" w:type="dxa"/>
          </w:tcPr>
          <w:p w14:paraId="239619BC" w14:textId="1ECB2174" w:rsidR="00F74220" w:rsidRPr="009B2144" w:rsidRDefault="00F74220" w:rsidP="008C65C1">
            <w:pPr>
              <w:rPr>
                <w:rFonts w:ascii="Times New Roman" w:hAnsi="Times New Roman" w:cs="Times New Roman"/>
                <w:b/>
                <w:bCs/>
                <w:sz w:val="21"/>
                <w:szCs w:val="21"/>
                <w:lang w:val="lv-LV"/>
              </w:rPr>
            </w:pPr>
            <w:r>
              <w:rPr>
                <w:rFonts w:ascii="Times New Roman" w:hAnsi="Times New Roman" w:cs="Times New Roman"/>
                <w:b/>
                <w:bCs/>
                <w:sz w:val="21"/>
                <w:szCs w:val="21"/>
                <w:lang w:val="lv-LV"/>
              </w:rPr>
              <w:t>I</w:t>
            </w:r>
            <w:r w:rsidR="00D03418">
              <w:rPr>
                <w:rFonts w:ascii="Times New Roman" w:hAnsi="Times New Roman" w:cs="Times New Roman"/>
                <w:b/>
                <w:bCs/>
                <w:sz w:val="21"/>
                <w:szCs w:val="21"/>
                <w:lang w:val="lv-LV"/>
              </w:rPr>
              <w:t>AUI</w:t>
            </w:r>
          </w:p>
        </w:tc>
        <w:tc>
          <w:tcPr>
            <w:tcW w:w="8080" w:type="dxa"/>
          </w:tcPr>
          <w:p w14:paraId="5065F3CC" w14:textId="0E75B360" w:rsidR="00F74220" w:rsidRPr="009B2144" w:rsidRDefault="00F74220" w:rsidP="008C65C1">
            <w:pPr>
              <w:rPr>
                <w:rFonts w:ascii="Times New Roman" w:hAnsi="Times New Roman" w:cs="Times New Roman"/>
                <w:sz w:val="21"/>
                <w:szCs w:val="21"/>
                <w:lang w:val="lv-LV"/>
              </w:rPr>
            </w:pPr>
            <w:r w:rsidRPr="00F74220">
              <w:rPr>
                <w:rFonts w:ascii="Times New Roman" w:hAnsi="Times New Roman" w:cs="Times New Roman"/>
                <w:sz w:val="21"/>
                <w:szCs w:val="21"/>
                <w:lang w:val="lv-LV"/>
              </w:rPr>
              <w:t>Izložu un azartspēļu uzraudzības inspekcij</w:t>
            </w:r>
            <w:r w:rsidR="00846AF1">
              <w:rPr>
                <w:rFonts w:ascii="Times New Roman" w:hAnsi="Times New Roman" w:cs="Times New Roman"/>
                <w:sz w:val="21"/>
                <w:szCs w:val="21"/>
                <w:lang w:val="lv-LV"/>
              </w:rPr>
              <w:t>a</w:t>
            </w:r>
          </w:p>
        </w:tc>
      </w:tr>
      <w:tr w:rsidR="001B011E" w:rsidRPr="009B2144" w14:paraId="432F8416" w14:textId="77777777" w:rsidTr="00A075C4">
        <w:tc>
          <w:tcPr>
            <w:tcW w:w="1413" w:type="dxa"/>
          </w:tcPr>
          <w:p w14:paraId="3B98D3AD" w14:textId="38DD5996" w:rsidR="001B011E" w:rsidRPr="009B2144" w:rsidRDefault="001B011E"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IUB</w:t>
            </w:r>
          </w:p>
        </w:tc>
        <w:tc>
          <w:tcPr>
            <w:tcW w:w="8080" w:type="dxa"/>
          </w:tcPr>
          <w:p w14:paraId="70FD5EEC" w14:textId="7FCC0783" w:rsidR="001B011E" w:rsidRPr="009B2144" w:rsidRDefault="001B011E"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Iepirkumu uzraudzības birojs</w:t>
            </w:r>
          </w:p>
        </w:tc>
      </w:tr>
      <w:tr w:rsidR="00C24E67" w:rsidRPr="009B2144" w14:paraId="782344AA" w14:textId="77777777" w:rsidTr="00A075C4">
        <w:tc>
          <w:tcPr>
            <w:tcW w:w="1413" w:type="dxa"/>
          </w:tcPr>
          <w:p w14:paraId="23CF7930" w14:textId="71E130B1" w:rsidR="00C24E67" w:rsidRPr="009B2144" w:rsidRDefault="00C24E67"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IZM</w:t>
            </w:r>
          </w:p>
        </w:tc>
        <w:tc>
          <w:tcPr>
            <w:tcW w:w="8080" w:type="dxa"/>
          </w:tcPr>
          <w:p w14:paraId="6968E4ED" w14:textId="76733828" w:rsidR="00C24E67" w:rsidRPr="009B2144" w:rsidRDefault="00C24E67" w:rsidP="008C65C1">
            <w:pPr>
              <w:rPr>
                <w:rFonts w:ascii="Times New Roman" w:hAnsi="Times New Roman" w:cs="Times New Roman"/>
                <w:sz w:val="21"/>
                <w:szCs w:val="21"/>
                <w:lang w:val="lv-LV"/>
              </w:rPr>
            </w:pPr>
            <w:r w:rsidRPr="009B2144">
              <w:rPr>
                <w:rFonts w:ascii="Times New Roman" w:hAnsi="Times New Roman" w:cs="Times New Roman"/>
                <w:sz w:val="21"/>
                <w:szCs w:val="21"/>
                <w:lang w:val="lv-LV"/>
              </w:rPr>
              <w:t>Izglītības un zinātnes ministrija</w:t>
            </w:r>
          </w:p>
        </w:tc>
      </w:tr>
      <w:tr w:rsidR="0024256D" w:rsidRPr="009B2144" w14:paraId="6EC38FB8" w14:textId="77777777" w:rsidTr="00A075C4">
        <w:tc>
          <w:tcPr>
            <w:tcW w:w="1413" w:type="dxa"/>
          </w:tcPr>
          <w:p w14:paraId="4F4D217B" w14:textId="2CD915DD" w:rsidR="0024256D" w:rsidRPr="009B2144" w:rsidRDefault="0024256D"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KM</w:t>
            </w:r>
          </w:p>
        </w:tc>
        <w:tc>
          <w:tcPr>
            <w:tcW w:w="8080" w:type="dxa"/>
          </w:tcPr>
          <w:p w14:paraId="5D0A49F1" w14:textId="05F376DF" w:rsidR="0024256D" w:rsidRPr="009B2144" w:rsidRDefault="0024256D"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Kultūras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ministrija</w:t>
            </w:r>
            <w:proofErr w:type="spellEnd"/>
          </w:p>
        </w:tc>
      </w:tr>
      <w:tr w:rsidR="006F0F0F" w:rsidRPr="009B2144" w14:paraId="76B85374" w14:textId="77777777" w:rsidTr="00A075C4">
        <w:tc>
          <w:tcPr>
            <w:tcW w:w="1413" w:type="dxa"/>
          </w:tcPr>
          <w:p w14:paraId="5569F318" w14:textId="1F70A782" w:rsidR="006F0F0F" w:rsidRPr="009B2144" w:rsidRDefault="006F0F0F" w:rsidP="008C65C1">
            <w:pPr>
              <w:rPr>
                <w:rFonts w:ascii="Times New Roman" w:hAnsi="Times New Roman" w:cs="Times New Roman"/>
                <w:b/>
                <w:bCs/>
                <w:sz w:val="21"/>
                <w:szCs w:val="21"/>
                <w:lang w:val="lv-LV"/>
              </w:rPr>
            </w:pPr>
            <w:r>
              <w:rPr>
                <w:rFonts w:ascii="Times New Roman" w:hAnsi="Times New Roman" w:cs="Times New Roman"/>
                <w:b/>
                <w:bCs/>
                <w:sz w:val="21"/>
                <w:szCs w:val="21"/>
                <w:lang w:val="lv-LV"/>
              </w:rPr>
              <w:t>KUS</w:t>
            </w:r>
          </w:p>
        </w:tc>
        <w:tc>
          <w:tcPr>
            <w:tcW w:w="8080" w:type="dxa"/>
          </w:tcPr>
          <w:p w14:paraId="5C9FBA3B" w14:textId="3D1242DD" w:rsidR="006F0F0F" w:rsidRPr="009B2144" w:rsidRDefault="006F0F0F" w:rsidP="008C65C1">
            <w:pPr>
              <w:rPr>
                <w:rFonts w:ascii="Times New Roman" w:hAnsi="Times New Roman" w:cs="Times New Roman"/>
                <w:sz w:val="21"/>
                <w:szCs w:val="21"/>
              </w:rPr>
            </w:pPr>
            <w:proofErr w:type="spellStart"/>
            <w:r>
              <w:rPr>
                <w:rFonts w:ascii="Times New Roman" w:hAnsi="Times New Roman" w:cs="Times New Roman"/>
                <w:sz w:val="21"/>
                <w:szCs w:val="21"/>
              </w:rPr>
              <w:t>Klīniskās</w:t>
            </w:r>
            <w:proofErr w:type="spellEnd"/>
            <w:r>
              <w:rPr>
                <w:rFonts w:ascii="Times New Roman" w:hAnsi="Times New Roman" w:cs="Times New Roman"/>
                <w:sz w:val="21"/>
                <w:szCs w:val="21"/>
              </w:rPr>
              <w:t xml:space="preserve"> </w:t>
            </w:r>
            <w:proofErr w:type="spellStart"/>
            <w:r>
              <w:rPr>
                <w:rFonts w:ascii="Times New Roman" w:hAnsi="Times New Roman" w:cs="Times New Roman"/>
                <w:sz w:val="21"/>
                <w:szCs w:val="21"/>
              </w:rPr>
              <w:t>universitāšu</w:t>
            </w:r>
            <w:proofErr w:type="spellEnd"/>
            <w:r>
              <w:rPr>
                <w:rFonts w:ascii="Times New Roman" w:hAnsi="Times New Roman" w:cs="Times New Roman"/>
                <w:sz w:val="21"/>
                <w:szCs w:val="21"/>
              </w:rPr>
              <w:t xml:space="preserve"> </w:t>
            </w:r>
            <w:proofErr w:type="spellStart"/>
            <w:r>
              <w:rPr>
                <w:rFonts w:ascii="Times New Roman" w:hAnsi="Times New Roman" w:cs="Times New Roman"/>
                <w:sz w:val="21"/>
                <w:szCs w:val="21"/>
              </w:rPr>
              <w:t>slimnīcas</w:t>
            </w:r>
            <w:proofErr w:type="spellEnd"/>
          </w:p>
        </w:tc>
      </w:tr>
      <w:tr w:rsidR="00B05E0B" w:rsidRPr="009B2144" w14:paraId="6134571E" w14:textId="77777777" w:rsidTr="00A075C4">
        <w:tc>
          <w:tcPr>
            <w:tcW w:w="1413" w:type="dxa"/>
          </w:tcPr>
          <w:p w14:paraId="73BCE77E" w14:textId="403728B8" w:rsidR="00B05E0B" w:rsidRPr="009B2144" w:rsidRDefault="00B05E0B"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LAD</w:t>
            </w:r>
          </w:p>
        </w:tc>
        <w:tc>
          <w:tcPr>
            <w:tcW w:w="8080" w:type="dxa"/>
          </w:tcPr>
          <w:p w14:paraId="3109D4C5" w14:textId="4F84B1DB" w:rsidR="00B05E0B" w:rsidRPr="009B2144" w:rsidRDefault="00B05E0B"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Lauku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atbalsta</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dienests</w:t>
            </w:r>
            <w:proofErr w:type="spellEnd"/>
          </w:p>
        </w:tc>
      </w:tr>
      <w:tr w:rsidR="008C0161" w:rsidRPr="009B2144" w14:paraId="70E129F7" w14:textId="77777777" w:rsidTr="00A075C4">
        <w:tc>
          <w:tcPr>
            <w:tcW w:w="1413" w:type="dxa"/>
          </w:tcPr>
          <w:p w14:paraId="569B8050" w14:textId="5002A07D" w:rsidR="008C0161" w:rsidRPr="009B2144" w:rsidRDefault="008C0161"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LĀB</w:t>
            </w:r>
          </w:p>
        </w:tc>
        <w:tc>
          <w:tcPr>
            <w:tcW w:w="8080" w:type="dxa"/>
          </w:tcPr>
          <w:p w14:paraId="26965900" w14:textId="1E49648D" w:rsidR="008C0161" w:rsidRPr="009B2144" w:rsidRDefault="008C0161"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Ārstu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biedrība</w:t>
            </w:r>
            <w:proofErr w:type="spellEnd"/>
          </w:p>
        </w:tc>
      </w:tr>
      <w:tr w:rsidR="2A015F4A" w14:paraId="4C438C0E" w14:textId="77777777" w:rsidTr="00A075C4">
        <w:tc>
          <w:tcPr>
            <w:tcW w:w="1413" w:type="dxa"/>
          </w:tcPr>
          <w:p w14:paraId="7B9AE748" w14:textId="74B83455" w:rsidR="4273FD88" w:rsidRDefault="4273FD88" w:rsidP="2A015F4A">
            <w:pPr>
              <w:rPr>
                <w:rFonts w:ascii="Times New Roman" w:hAnsi="Times New Roman" w:cs="Times New Roman"/>
                <w:b/>
                <w:bCs/>
                <w:sz w:val="21"/>
                <w:szCs w:val="21"/>
                <w:lang w:val="lv-LV"/>
              </w:rPr>
            </w:pPr>
            <w:r w:rsidRPr="2A015F4A">
              <w:rPr>
                <w:rFonts w:ascii="Times New Roman" w:hAnsi="Times New Roman" w:cs="Times New Roman"/>
                <w:b/>
                <w:bCs/>
                <w:sz w:val="21"/>
                <w:szCs w:val="21"/>
                <w:lang w:val="lv-LV"/>
              </w:rPr>
              <w:t>LAB</w:t>
            </w:r>
          </w:p>
        </w:tc>
        <w:tc>
          <w:tcPr>
            <w:tcW w:w="8080" w:type="dxa"/>
          </w:tcPr>
          <w:p w14:paraId="76DACC66" w14:textId="632E837D" w:rsidR="4273FD88" w:rsidRDefault="4273FD88" w:rsidP="2A015F4A">
            <w:pPr>
              <w:rPr>
                <w:rFonts w:ascii="Times New Roman" w:hAnsi="Times New Roman" w:cs="Times New Roman"/>
                <w:sz w:val="21"/>
                <w:szCs w:val="21"/>
              </w:rPr>
            </w:pPr>
            <w:proofErr w:type="spellStart"/>
            <w:r w:rsidRPr="2A015F4A">
              <w:rPr>
                <w:rFonts w:ascii="Times New Roman" w:hAnsi="Times New Roman" w:cs="Times New Roman"/>
                <w:sz w:val="21"/>
                <w:szCs w:val="21"/>
              </w:rPr>
              <w:t>Latvijas</w:t>
            </w:r>
            <w:proofErr w:type="spellEnd"/>
            <w:r w:rsidRPr="2A015F4A">
              <w:rPr>
                <w:rFonts w:ascii="Times New Roman" w:hAnsi="Times New Roman" w:cs="Times New Roman"/>
                <w:sz w:val="21"/>
                <w:szCs w:val="21"/>
              </w:rPr>
              <w:t xml:space="preserve"> </w:t>
            </w:r>
            <w:proofErr w:type="spellStart"/>
            <w:r w:rsidRPr="2A015F4A">
              <w:rPr>
                <w:rFonts w:ascii="Times New Roman" w:hAnsi="Times New Roman" w:cs="Times New Roman"/>
                <w:sz w:val="21"/>
                <w:szCs w:val="21"/>
              </w:rPr>
              <w:t>Antidopinga</w:t>
            </w:r>
            <w:proofErr w:type="spellEnd"/>
            <w:r w:rsidRPr="2A015F4A">
              <w:rPr>
                <w:rFonts w:ascii="Times New Roman" w:hAnsi="Times New Roman" w:cs="Times New Roman"/>
                <w:sz w:val="21"/>
                <w:szCs w:val="21"/>
              </w:rPr>
              <w:t xml:space="preserve"> </w:t>
            </w:r>
            <w:proofErr w:type="spellStart"/>
            <w:r w:rsidRPr="2A015F4A">
              <w:rPr>
                <w:rFonts w:ascii="Times New Roman" w:hAnsi="Times New Roman" w:cs="Times New Roman"/>
                <w:sz w:val="21"/>
                <w:szCs w:val="21"/>
              </w:rPr>
              <w:t>birojs</w:t>
            </w:r>
            <w:proofErr w:type="spellEnd"/>
          </w:p>
        </w:tc>
      </w:tr>
      <w:tr w:rsidR="00241178" w:rsidRPr="009B2144" w14:paraId="1B6DEAA4" w14:textId="77777777" w:rsidTr="00A075C4">
        <w:tc>
          <w:tcPr>
            <w:tcW w:w="1413" w:type="dxa"/>
          </w:tcPr>
          <w:p w14:paraId="653A25A7" w14:textId="22161C06" w:rsidR="00241178" w:rsidRPr="009B2144" w:rsidRDefault="00241178"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LDĀA</w:t>
            </w:r>
          </w:p>
        </w:tc>
        <w:tc>
          <w:tcPr>
            <w:tcW w:w="8080" w:type="dxa"/>
          </w:tcPr>
          <w:p w14:paraId="02C35A5A" w14:textId="352B00AC" w:rsidR="00241178" w:rsidRPr="009B2144" w:rsidRDefault="00241178"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Diētas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ārstu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241178" w:rsidRPr="009B2144" w14:paraId="1DF793AA" w14:textId="77777777" w:rsidTr="00A075C4">
        <w:tc>
          <w:tcPr>
            <w:tcW w:w="1413" w:type="dxa"/>
          </w:tcPr>
          <w:p w14:paraId="59F1C8AF" w14:textId="1F4F636E" w:rsidR="00241178" w:rsidRPr="009B2144" w:rsidRDefault="00241178"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LDUSA</w:t>
            </w:r>
          </w:p>
        </w:tc>
        <w:tc>
          <w:tcPr>
            <w:tcW w:w="8080" w:type="dxa"/>
          </w:tcPr>
          <w:p w14:paraId="2BACC468" w14:textId="1E596233" w:rsidR="00241178" w:rsidRPr="009B2144" w:rsidRDefault="00241178"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Diētas</w:t>
            </w:r>
            <w:proofErr w:type="spellEnd"/>
            <w:r w:rsidRPr="009B2144">
              <w:rPr>
                <w:rFonts w:ascii="Times New Roman" w:hAnsi="Times New Roman" w:cs="Times New Roman"/>
                <w:sz w:val="21"/>
                <w:szCs w:val="21"/>
              </w:rPr>
              <w:t xml:space="preserve"> un </w:t>
            </w:r>
            <w:proofErr w:type="spellStart"/>
            <w:r w:rsidR="00F6432D">
              <w:rPr>
                <w:rFonts w:ascii="Times New Roman" w:hAnsi="Times New Roman" w:cs="Times New Roman"/>
                <w:sz w:val="21"/>
                <w:szCs w:val="21"/>
              </w:rPr>
              <w:t>u</w:t>
            </w:r>
            <w:r w:rsidRPr="009B2144">
              <w:rPr>
                <w:rFonts w:ascii="Times New Roman" w:hAnsi="Times New Roman" w:cs="Times New Roman"/>
                <w:sz w:val="21"/>
                <w:szCs w:val="21"/>
              </w:rPr>
              <w:t>ztura</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speciālistu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604BDB" w:rsidRPr="009B2144" w14:paraId="30B45959" w14:textId="77777777" w:rsidTr="00A075C4">
        <w:tc>
          <w:tcPr>
            <w:tcW w:w="1413" w:type="dxa"/>
          </w:tcPr>
          <w:p w14:paraId="6265E491" w14:textId="4C5769DC" w:rsidR="00604BDB" w:rsidRPr="009B2144" w:rsidRDefault="00604BDB"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LFA</w:t>
            </w:r>
          </w:p>
        </w:tc>
        <w:tc>
          <w:tcPr>
            <w:tcW w:w="8080" w:type="dxa"/>
          </w:tcPr>
          <w:p w14:paraId="79FE6D4F" w14:textId="030BE63F" w:rsidR="00604BDB" w:rsidRPr="009B2144" w:rsidRDefault="00604BDB"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00541C56" w:rsidRPr="009B2144">
              <w:rPr>
                <w:rFonts w:ascii="Times New Roman" w:hAnsi="Times New Roman" w:cs="Times New Roman"/>
                <w:sz w:val="21"/>
                <w:szCs w:val="21"/>
              </w:rPr>
              <w:t>Fi</w:t>
            </w:r>
            <w:r w:rsidRPr="009B2144">
              <w:rPr>
                <w:rFonts w:ascii="Times New Roman" w:hAnsi="Times New Roman" w:cs="Times New Roman"/>
                <w:sz w:val="21"/>
                <w:szCs w:val="21"/>
              </w:rPr>
              <w:t>zioterapeitu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541C56" w:rsidRPr="009B2144" w14:paraId="6B767173" w14:textId="77777777" w:rsidTr="00A075C4">
        <w:tc>
          <w:tcPr>
            <w:tcW w:w="1413" w:type="dxa"/>
          </w:tcPr>
          <w:p w14:paraId="5A0C7980" w14:textId="788E837B" w:rsidR="00541C56" w:rsidRPr="009B2144" w:rsidRDefault="00541C56"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LFB</w:t>
            </w:r>
          </w:p>
        </w:tc>
        <w:tc>
          <w:tcPr>
            <w:tcW w:w="8080" w:type="dxa"/>
          </w:tcPr>
          <w:p w14:paraId="2B9E1ACA" w14:textId="0201EFCD" w:rsidR="00541C56" w:rsidRPr="009B2144" w:rsidRDefault="00541C56"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Farmaceitu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biedrība</w:t>
            </w:r>
            <w:proofErr w:type="spellEnd"/>
          </w:p>
        </w:tc>
      </w:tr>
      <w:tr w:rsidR="00AB35E2" w:rsidRPr="009B2144" w14:paraId="6C340311" w14:textId="77777777" w:rsidTr="00A075C4">
        <w:tc>
          <w:tcPr>
            <w:tcW w:w="1413" w:type="dxa"/>
          </w:tcPr>
          <w:p w14:paraId="3AD42DBA" w14:textId="22F30395" w:rsidR="00AB35E2" w:rsidRPr="009B2144" w:rsidRDefault="00AB35E2"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LĢĀA</w:t>
            </w:r>
          </w:p>
        </w:tc>
        <w:tc>
          <w:tcPr>
            <w:tcW w:w="8080" w:type="dxa"/>
          </w:tcPr>
          <w:p w14:paraId="78EB0BE3" w14:textId="7CF14957" w:rsidR="00AB35E2" w:rsidRPr="009B2144" w:rsidRDefault="00AB35E2" w:rsidP="008C65C1">
            <w:pPr>
              <w:rPr>
                <w:rFonts w:ascii="Times New Roman" w:hAnsi="Times New Roman" w:cs="Times New Roman"/>
                <w:sz w:val="21"/>
                <w:szCs w:val="21"/>
                <w:lang w:val="lv-LV"/>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Ģimenes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ārstu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AB35E2" w:rsidRPr="009B2144" w14:paraId="73E6AE14" w14:textId="77777777" w:rsidTr="00A075C4">
        <w:tc>
          <w:tcPr>
            <w:tcW w:w="1413" w:type="dxa"/>
          </w:tcPr>
          <w:p w14:paraId="226689E8" w14:textId="26A53450" w:rsidR="00AB35E2" w:rsidRPr="009B2144" w:rsidRDefault="00AB35E2"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LLĢĀA</w:t>
            </w:r>
          </w:p>
        </w:tc>
        <w:tc>
          <w:tcPr>
            <w:tcW w:w="8080" w:type="dxa"/>
          </w:tcPr>
          <w:p w14:paraId="52C53DF4" w14:textId="5CED71AD" w:rsidR="00AB35E2" w:rsidRPr="009B2144" w:rsidRDefault="00AB35E2" w:rsidP="008C65C1">
            <w:pPr>
              <w:rPr>
                <w:rFonts w:ascii="Times New Roman" w:hAnsi="Times New Roman" w:cs="Times New Roman"/>
                <w:sz w:val="21"/>
                <w:szCs w:val="21"/>
                <w:lang w:val="lv-LV"/>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Lauku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ģimenes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ārstu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241178" w:rsidRPr="009B2144" w14:paraId="188EE982" w14:textId="77777777" w:rsidTr="00A075C4">
        <w:tc>
          <w:tcPr>
            <w:tcW w:w="1413" w:type="dxa"/>
          </w:tcPr>
          <w:p w14:paraId="76EF2E41" w14:textId="471E44BA" w:rsidR="00241178" w:rsidRPr="009B2144" w:rsidRDefault="00241178"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lastRenderedPageBreak/>
              <w:t>LLU</w:t>
            </w:r>
          </w:p>
        </w:tc>
        <w:tc>
          <w:tcPr>
            <w:tcW w:w="8080" w:type="dxa"/>
          </w:tcPr>
          <w:p w14:paraId="50CE61E8" w14:textId="3C91D5B3" w:rsidR="00241178" w:rsidRPr="009B2144" w:rsidRDefault="00241178" w:rsidP="008C65C1">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Lauksaimniecības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universitāte</w:t>
            </w:r>
            <w:proofErr w:type="spellEnd"/>
          </w:p>
        </w:tc>
      </w:tr>
      <w:tr w:rsidR="008E3FDE" w:rsidRPr="009B2144" w14:paraId="45C04ADE" w14:textId="77777777" w:rsidTr="00A075C4">
        <w:tc>
          <w:tcPr>
            <w:tcW w:w="1413" w:type="dxa"/>
          </w:tcPr>
          <w:p w14:paraId="01FBFE26" w14:textId="11D53C55" w:rsidR="008E3FDE" w:rsidRPr="009B2144" w:rsidRDefault="008E3FDE"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LPGA</w:t>
            </w:r>
          </w:p>
        </w:tc>
        <w:tc>
          <w:tcPr>
            <w:tcW w:w="8080" w:type="dxa"/>
          </w:tcPr>
          <w:p w14:paraId="3B51A1FD" w14:textId="7D04FCF6" w:rsidR="008E3FDE" w:rsidRPr="009B2144" w:rsidRDefault="008E3FDE" w:rsidP="008C65C1">
            <w:pPr>
              <w:rPr>
                <w:rFonts w:ascii="Times New Roman" w:hAnsi="Times New Roman" w:cs="Times New Roman"/>
                <w:sz w:val="21"/>
                <w:szCs w:val="21"/>
                <w:lang w:val="lv-LV"/>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Pludmales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glābēju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asociācija</w:t>
            </w:r>
            <w:proofErr w:type="spellEnd"/>
          </w:p>
        </w:tc>
      </w:tr>
      <w:tr w:rsidR="00D22136" w:rsidRPr="009B2144" w14:paraId="418542B6" w14:textId="77777777" w:rsidTr="00A075C4">
        <w:tc>
          <w:tcPr>
            <w:tcW w:w="1413" w:type="dxa"/>
          </w:tcPr>
          <w:p w14:paraId="019C0AB3" w14:textId="798B6AD6" w:rsidR="00D22136" w:rsidRPr="009B2144" w:rsidRDefault="00D22136"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LPUF</w:t>
            </w:r>
          </w:p>
        </w:tc>
        <w:tc>
          <w:tcPr>
            <w:tcW w:w="8080" w:type="dxa"/>
          </w:tcPr>
          <w:p w14:paraId="5A531CD0" w14:textId="7C063E6E" w:rsidR="00D22136" w:rsidRPr="009B2144" w:rsidRDefault="00D22136" w:rsidP="00D22136">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Pašvaldību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savienība</w:t>
            </w:r>
            <w:proofErr w:type="spellEnd"/>
          </w:p>
        </w:tc>
      </w:tr>
      <w:tr w:rsidR="00944453" w:rsidRPr="009B2144" w14:paraId="33CA3E7A" w14:textId="77777777" w:rsidTr="00A075C4">
        <w:tc>
          <w:tcPr>
            <w:tcW w:w="1413" w:type="dxa"/>
          </w:tcPr>
          <w:p w14:paraId="3F386C42" w14:textId="79186B77" w:rsidR="00944453" w:rsidRPr="009B2144" w:rsidRDefault="00D22136" w:rsidP="008C65C1">
            <w:pPr>
              <w:rPr>
                <w:rFonts w:ascii="Times New Roman" w:hAnsi="Times New Roman" w:cs="Times New Roman"/>
                <w:b/>
                <w:bCs/>
                <w:sz w:val="21"/>
                <w:szCs w:val="21"/>
                <w:lang w:val="lv-LV"/>
              </w:rPr>
            </w:pPr>
            <w:r w:rsidRPr="009B2144">
              <w:rPr>
                <w:rFonts w:ascii="Times New Roman" w:hAnsi="Times New Roman" w:cs="Times New Roman"/>
                <w:b/>
                <w:bCs/>
                <w:sz w:val="21"/>
                <w:szCs w:val="21"/>
              </w:rPr>
              <w:t>LPUF</w:t>
            </w:r>
          </w:p>
        </w:tc>
        <w:tc>
          <w:tcPr>
            <w:tcW w:w="8080" w:type="dxa"/>
          </w:tcPr>
          <w:p w14:paraId="729E08F3" w14:textId="146DBAD3" w:rsidR="00944453" w:rsidRPr="009B2144" w:rsidRDefault="00D22136" w:rsidP="008C65C1">
            <w:pPr>
              <w:rPr>
                <w:rFonts w:ascii="Times New Roman" w:hAnsi="Times New Roman" w:cs="Times New Roman"/>
                <w:sz w:val="21"/>
                <w:szCs w:val="21"/>
                <w:lang w:val="lv-LV"/>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Pārtikas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uzņēmumu</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federācija</w:t>
            </w:r>
            <w:proofErr w:type="spellEnd"/>
          </w:p>
        </w:tc>
      </w:tr>
      <w:tr w:rsidR="00D22136" w:rsidRPr="009B2144" w14:paraId="5B52584B" w14:textId="77777777" w:rsidTr="00A075C4">
        <w:tc>
          <w:tcPr>
            <w:tcW w:w="1413" w:type="dxa"/>
          </w:tcPr>
          <w:p w14:paraId="2102D75E" w14:textId="5AFA86DF" w:rsidR="00D22136" w:rsidRPr="009B2144" w:rsidRDefault="00D22136" w:rsidP="00D22136">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LSPA</w:t>
            </w:r>
          </w:p>
        </w:tc>
        <w:tc>
          <w:tcPr>
            <w:tcW w:w="8080" w:type="dxa"/>
          </w:tcPr>
          <w:p w14:paraId="050CE8F9" w14:textId="5814EEE1" w:rsidR="00D22136" w:rsidRPr="009B2144" w:rsidRDefault="00D22136" w:rsidP="00D22136">
            <w:pPr>
              <w:rPr>
                <w:rFonts w:ascii="Times New Roman" w:hAnsi="Times New Roman" w:cs="Times New Roman"/>
                <w:sz w:val="21"/>
                <w:szCs w:val="21"/>
              </w:rPr>
            </w:pPr>
            <w:proofErr w:type="spellStart"/>
            <w:r w:rsidRPr="009B2144">
              <w:rPr>
                <w:rFonts w:ascii="Times New Roman" w:hAnsi="Times New Roman" w:cs="Times New Roman"/>
                <w:sz w:val="21"/>
                <w:szCs w:val="21"/>
              </w:rPr>
              <w:t>Latvijas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Sporta</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pedagoģijas</w:t>
            </w:r>
            <w:proofErr w:type="spellEnd"/>
            <w:r w:rsidRPr="009B2144">
              <w:rPr>
                <w:rFonts w:ascii="Times New Roman" w:hAnsi="Times New Roman" w:cs="Times New Roman"/>
                <w:sz w:val="21"/>
                <w:szCs w:val="21"/>
              </w:rPr>
              <w:t xml:space="preserve"> </w:t>
            </w:r>
            <w:proofErr w:type="spellStart"/>
            <w:r w:rsidRPr="009B2144">
              <w:rPr>
                <w:rFonts w:ascii="Times New Roman" w:hAnsi="Times New Roman" w:cs="Times New Roman"/>
                <w:sz w:val="21"/>
                <w:szCs w:val="21"/>
              </w:rPr>
              <w:t>akadēmija</w:t>
            </w:r>
            <w:proofErr w:type="spellEnd"/>
          </w:p>
        </w:tc>
      </w:tr>
      <w:tr w:rsidR="00615A1D" w:rsidRPr="009B2144" w14:paraId="631EA569" w14:textId="77777777" w:rsidTr="00A075C4">
        <w:tc>
          <w:tcPr>
            <w:tcW w:w="1413" w:type="dxa"/>
          </w:tcPr>
          <w:p w14:paraId="0BC5218D" w14:textId="6CFF4166" w:rsidR="00615A1D" w:rsidRPr="009B2144" w:rsidRDefault="00615A1D" w:rsidP="00D22136">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LTRK</w:t>
            </w:r>
          </w:p>
        </w:tc>
        <w:tc>
          <w:tcPr>
            <w:tcW w:w="8080" w:type="dxa"/>
          </w:tcPr>
          <w:p w14:paraId="24A4D8D2" w14:textId="3E3A2FDE" w:rsidR="00615A1D" w:rsidRPr="009B2144" w:rsidRDefault="00615A1D" w:rsidP="00615A1D">
            <w:pPr>
              <w:rPr>
                <w:rFonts w:ascii="Times New Roman" w:hAnsi="Times New Roman" w:cs="Times New Roman"/>
                <w:sz w:val="21"/>
                <w:szCs w:val="21"/>
                <w:lang w:val="lv-LV"/>
              </w:rPr>
            </w:pPr>
            <w:r w:rsidRPr="009B2144">
              <w:rPr>
                <w:rFonts w:ascii="Times New Roman" w:hAnsi="Times New Roman" w:cs="Times New Roman"/>
                <w:sz w:val="21"/>
                <w:szCs w:val="21"/>
                <w:lang w:val="lv-LV"/>
              </w:rPr>
              <w:t>Latvijas Tirdzniecības un rūpniecības kamera</w:t>
            </w:r>
          </w:p>
        </w:tc>
      </w:tr>
      <w:tr w:rsidR="00D22136" w:rsidRPr="009B2144" w14:paraId="782DCCB0" w14:textId="77777777" w:rsidTr="00A075C4">
        <w:tc>
          <w:tcPr>
            <w:tcW w:w="1413" w:type="dxa"/>
          </w:tcPr>
          <w:p w14:paraId="37300696" w14:textId="3DD41695" w:rsidR="00D22136" w:rsidRPr="009B2144" w:rsidRDefault="00D22136" w:rsidP="00D22136">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LTSA</w:t>
            </w:r>
          </w:p>
        </w:tc>
        <w:tc>
          <w:tcPr>
            <w:tcW w:w="8080" w:type="dxa"/>
          </w:tcPr>
          <w:p w14:paraId="48797FEF" w14:textId="30CA8BC9" w:rsidR="00D22136" w:rsidRPr="009B2144" w:rsidRDefault="00D22136" w:rsidP="00D22136">
            <w:pPr>
              <w:rPr>
                <w:rFonts w:ascii="Times New Roman" w:hAnsi="Times New Roman" w:cs="Times New Roman"/>
                <w:sz w:val="21"/>
                <w:szCs w:val="21"/>
                <w:lang w:val="lv-LV"/>
              </w:rPr>
            </w:pPr>
            <w:r w:rsidRPr="009B2144">
              <w:rPr>
                <w:rFonts w:ascii="Times New Roman" w:hAnsi="Times New Roman" w:cs="Times New Roman"/>
                <w:sz w:val="21"/>
                <w:szCs w:val="21"/>
                <w:lang w:val="lv-LV"/>
              </w:rPr>
              <w:t>Latvijas Tautas sporta asociācija</w:t>
            </w:r>
          </w:p>
        </w:tc>
      </w:tr>
      <w:tr w:rsidR="00D22136" w:rsidRPr="009B2144" w14:paraId="089C249B" w14:textId="77777777" w:rsidTr="00A075C4">
        <w:tc>
          <w:tcPr>
            <w:tcW w:w="1413" w:type="dxa"/>
          </w:tcPr>
          <w:p w14:paraId="1D0C28F9" w14:textId="103858BF" w:rsidR="00D22136" w:rsidRPr="009B2144" w:rsidRDefault="00D22136" w:rsidP="00D22136">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LZA</w:t>
            </w:r>
          </w:p>
        </w:tc>
        <w:tc>
          <w:tcPr>
            <w:tcW w:w="8080" w:type="dxa"/>
          </w:tcPr>
          <w:p w14:paraId="768C8A22" w14:textId="36576DE9" w:rsidR="00D22136" w:rsidRPr="009B2144" w:rsidRDefault="00D22136" w:rsidP="00D22136">
            <w:pPr>
              <w:rPr>
                <w:rFonts w:ascii="Times New Roman" w:hAnsi="Times New Roman" w:cs="Times New Roman"/>
                <w:sz w:val="21"/>
                <w:szCs w:val="21"/>
                <w:lang w:val="lv-LV"/>
              </w:rPr>
            </w:pPr>
            <w:r w:rsidRPr="009B2144">
              <w:rPr>
                <w:rFonts w:ascii="Times New Roman" w:hAnsi="Times New Roman" w:cs="Times New Roman"/>
                <w:sz w:val="21"/>
                <w:szCs w:val="21"/>
                <w:lang w:val="lv-LV"/>
              </w:rPr>
              <w:t>Latvijas Zobārstu asociācija</w:t>
            </w:r>
          </w:p>
        </w:tc>
      </w:tr>
      <w:tr w:rsidR="00D22136" w:rsidRPr="009B2144" w14:paraId="153609BE" w14:textId="77777777" w:rsidTr="00A075C4">
        <w:tc>
          <w:tcPr>
            <w:tcW w:w="1413" w:type="dxa"/>
          </w:tcPr>
          <w:p w14:paraId="13E7A770" w14:textId="5B836C95" w:rsidR="00D22136" w:rsidRPr="009B2144" w:rsidRDefault="00D22136" w:rsidP="00D22136">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LM</w:t>
            </w:r>
          </w:p>
        </w:tc>
        <w:tc>
          <w:tcPr>
            <w:tcW w:w="8080" w:type="dxa"/>
          </w:tcPr>
          <w:p w14:paraId="390F261D" w14:textId="36F78CB4" w:rsidR="00D22136" w:rsidRPr="009B2144" w:rsidRDefault="00D22136" w:rsidP="00D22136">
            <w:pPr>
              <w:rPr>
                <w:rFonts w:ascii="Times New Roman" w:hAnsi="Times New Roman" w:cs="Times New Roman"/>
                <w:sz w:val="21"/>
                <w:szCs w:val="21"/>
                <w:lang w:val="lv-LV"/>
              </w:rPr>
            </w:pPr>
            <w:r w:rsidRPr="009B2144">
              <w:rPr>
                <w:rFonts w:ascii="Times New Roman" w:hAnsi="Times New Roman" w:cs="Times New Roman"/>
                <w:sz w:val="21"/>
                <w:szCs w:val="21"/>
                <w:lang w:val="lv-LV"/>
              </w:rPr>
              <w:t>Labklājības ministrija</w:t>
            </w:r>
          </w:p>
        </w:tc>
      </w:tr>
      <w:tr w:rsidR="00D22136" w:rsidRPr="009B2144" w14:paraId="794AFC86" w14:textId="77777777" w:rsidTr="00A075C4">
        <w:tc>
          <w:tcPr>
            <w:tcW w:w="1413" w:type="dxa"/>
          </w:tcPr>
          <w:p w14:paraId="788AAF01" w14:textId="51349947" w:rsidR="00D22136" w:rsidRPr="009B2144" w:rsidRDefault="00D22136" w:rsidP="00D22136">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MK</w:t>
            </w:r>
          </w:p>
        </w:tc>
        <w:tc>
          <w:tcPr>
            <w:tcW w:w="8080" w:type="dxa"/>
          </w:tcPr>
          <w:p w14:paraId="7B68A9E7" w14:textId="69E92AD5" w:rsidR="00D22136" w:rsidRPr="009B2144" w:rsidRDefault="00D22136" w:rsidP="00D22136">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Ministru</w:t>
            </w:r>
            <w:proofErr w:type="spellEnd"/>
            <w:r w:rsidRPr="009B2144">
              <w:rPr>
                <w:rFonts w:ascii="Times New Roman" w:eastAsia="Times New Roman" w:hAnsi="Times New Roman" w:cs="Times New Roman"/>
                <w:sz w:val="21"/>
                <w:szCs w:val="21"/>
              </w:rPr>
              <w:t xml:space="preserve"> kabinets</w:t>
            </w:r>
          </w:p>
        </w:tc>
      </w:tr>
      <w:tr w:rsidR="00D22136" w:rsidRPr="009B2144" w14:paraId="21AF3B20" w14:textId="77777777" w:rsidTr="00A075C4">
        <w:tc>
          <w:tcPr>
            <w:tcW w:w="1413" w:type="dxa"/>
          </w:tcPr>
          <w:p w14:paraId="4CC69964" w14:textId="311D18C1" w:rsidR="00D22136" w:rsidRPr="009B2144" w:rsidRDefault="00D22136" w:rsidP="00D22136">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lang w:val="lv-LV"/>
              </w:rPr>
              <w:t>MSS</w:t>
            </w:r>
          </w:p>
        </w:tc>
        <w:tc>
          <w:tcPr>
            <w:tcW w:w="8080" w:type="dxa"/>
          </w:tcPr>
          <w:p w14:paraId="79F75CC7" w14:textId="444B62C1" w:rsidR="00D22136" w:rsidRPr="009B2144" w:rsidRDefault="00D22136" w:rsidP="00D22136">
            <w:pPr>
              <w:rPr>
                <w:rFonts w:ascii="Times New Roman" w:hAnsi="Times New Roman" w:cs="Times New Roman"/>
                <w:sz w:val="21"/>
                <w:szCs w:val="21"/>
                <w:lang w:val="lv-LV"/>
              </w:rPr>
            </w:pPr>
            <w:r w:rsidRPr="009B2144">
              <w:rPr>
                <w:rFonts w:ascii="Times New Roman" w:eastAsia="Times New Roman" w:hAnsi="Times New Roman" w:cs="Times New Roman"/>
                <w:sz w:val="21"/>
                <w:szCs w:val="21"/>
                <w:lang w:val="lv-LV"/>
              </w:rPr>
              <w:t>Muskuļu, skeleta un saistaudu sistēmas slimības</w:t>
            </w:r>
          </w:p>
        </w:tc>
      </w:tr>
      <w:tr w:rsidR="006E5AB4" w:rsidRPr="009B2144" w14:paraId="1F2985AC" w14:textId="77777777" w:rsidTr="00A075C4">
        <w:tc>
          <w:tcPr>
            <w:tcW w:w="1413" w:type="dxa"/>
          </w:tcPr>
          <w:p w14:paraId="72CD31CC" w14:textId="2E034E8E" w:rsidR="006E5AB4" w:rsidRPr="009B2144" w:rsidRDefault="006E5AB4" w:rsidP="006E5AB4">
            <w:pPr>
              <w:rPr>
                <w:rFonts w:ascii="Times New Roman" w:eastAsia="Times New Roman" w:hAnsi="Times New Roman" w:cs="Times New Roman"/>
                <w:b/>
                <w:bCs/>
                <w:sz w:val="21"/>
                <w:szCs w:val="21"/>
              </w:rPr>
            </w:pPr>
            <w:r w:rsidRPr="009B2144">
              <w:rPr>
                <w:rFonts w:ascii="Times New Roman" w:hAnsi="Times New Roman" w:cs="Times New Roman"/>
                <w:b/>
                <w:bCs/>
                <w:sz w:val="21"/>
                <w:szCs w:val="21"/>
                <w:lang w:val="lv-LV"/>
              </w:rPr>
              <w:t>NAP2027</w:t>
            </w:r>
          </w:p>
        </w:tc>
        <w:tc>
          <w:tcPr>
            <w:tcW w:w="8080" w:type="dxa"/>
          </w:tcPr>
          <w:p w14:paraId="44FC53D9" w14:textId="4FE9619F" w:rsidR="006E5AB4" w:rsidRPr="009B2144" w:rsidRDefault="006E5AB4" w:rsidP="006E5AB4">
            <w:pPr>
              <w:rPr>
                <w:rFonts w:ascii="Times New Roman" w:eastAsia="Times New Roman" w:hAnsi="Times New Roman" w:cs="Times New Roman"/>
                <w:sz w:val="21"/>
                <w:szCs w:val="21"/>
              </w:rPr>
            </w:pPr>
            <w:r w:rsidRPr="009B2144">
              <w:rPr>
                <w:rFonts w:ascii="Times New Roman" w:hAnsi="Times New Roman" w:cs="Times New Roman"/>
                <w:sz w:val="21"/>
                <w:szCs w:val="21"/>
                <w:lang w:val="lv-LV"/>
              </w:rPr>
              <w:t>Nacionālais attīstības plāns 2021.-2027. gadam</w:t>
            </w:r>
          </w:p>
        </w:tc>
      </w:tr>
      <w:tr w:rsidR="006E5AB4" w:rsidRPr="009B2144" w14:paraId="263C66BD" w14:textId="77777777" w:rsidTr="00A075C4">
        <w:tc>
          <w:tcPr>
            <w:tcW w:w="1413" w:type="dxa"/>
          </w:tcPr>
          <w:p w14:paraId="5A7C05C7" w14:textId="1B185A43"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NMPD</w:t>
            </w:r>
          </w:p>
        </w:tc>
        <w:tc>
          <w:tcPr>
            <w:tcW w:w="8080" w:type="dxa"/>
          </w:tcPr>
          <w:p w14:paraId="62F68440" w14:textId="744BDB1C" w:rsidR="006E5AB4" w:rsidRPr="009B2144" w:rsidRDefault="006E5AB4" w:rsidP="006E5AB4">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Neatliekamās</w:t>
            </w:r>
            <w:proofErr w:type="spellEnd"/>
            <w:r w:rsidRPr="009B2144">
              <w:rPr>
                <w:rFonts w:ascii="Times New Roman" w:eastAsia="Times New Roman" w:hAnsi="Times New Roman" w:cs="Times New Roman"/>
                <w:sz w:val="21"/>
                <w:szCs w:val="21"/>
              </w:rPr>
              <w:t xml:space="preserve"> </w:t>
            </w:r>
            <w:proofErr w:type="spellStart"/>
            <w:r w:rsidR="009E10C3">
              <w:rPr>
                <w:rFonts w:ascii="Times New Roman" w:eastAsia="Times New Roman" w:hAnsi="Times New Roman" w:cs="Times New Roman"/>
                <w:sz w:val="21"/>
                <w:szCs w:val="21"/>
              </w:rPr>
              <w:t>m</w:t>
            </w:r>
            <w:r w:rsidRPr="009B2144">
              <w:rPr>
                <w:rFonts w:ascii="Times New Roman" w:eastAsia="Times New Roman" w:hAnsi="Times New Roman" w:cs="Times New Roman"/>
                <w:sz w:val="21"/>
                <w:szCs w:val="21"/>
              </w:rPr>
              <w:t>edicīniskās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palīdzības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dienests</w:t>
            </w:r>
            <w:proofErr w:type="spellEnd"/>
          </w:p>
        </w:tc>
      </w:tr>
      <w:tr w:rsidR="006E5AB4" w:rsidRPr="009B2144" w14:paraId="3DA181AA" w14:textId="77777777" w:rsidTr="00A075C4">
        <w:tc>
          <w:tcPr>
            <w:tcW w:w="1413" w:type="dxa"/>
          </w:tcPr>
          <w:p w14:paraId="344670BF" w14:textId="2833D778"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NVD</w:t>
            </w:r>
          </w:p>
        </w:tc>
        <w:tc>
          <w:tcPr>
            <w:tcW w:w="8080" w:type="dxa"/>
          </w:tcPr>
          <w:p w14:paraId="0D602CC0" w14:textId="60CCE80C"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Nacionālais veselības dienests</w:t>
            </w:r>
          </w:p>
        </w:tc>
      </w:tr>
      <w:tr w:rsidR="006E5AB4" w:rsidRPr="009B2144" w14:paraId="33DB0655" w14:textId="77777777" w:rsidTr="00A075C4">
        <w:tc>
          <w:tcPr>
            <w:tcW w:w="1413" w:type="dxa"/>
          </w:tcPr>
          <w:p w14:paraId="4EB10376" w14:textId="1938A1BB"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NVO</w:t>
            </w:r>
          </w:p>
        </w:tc>
        <w:tc>
          <w:tcPr>
            <w:tcW w:w="8080" w:type="dxa"/>
          </w:tcPr>
          <w:p w14:paraId="77DEA7DF" w14:textId="6B1A6839"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Nevalstiskās organizācijas</w:t>
            </w:r>
          </w:p>
        </w:tc>
      </w:tr>
      <w:tr w:rsidR="006E5AB4" w:rsidRPr="009B2144" w14:paraId="77C67747" w14:textId="77777777" w:rsidTr="00A075C4">
        <w:tc>
          <w:tcPr>
            <w:tcW w:w="1413" w:type="dxa"/>
          </w:tcPr>
          <w:p w14:paraId="12D479E8" w14:textId="2883A8D5" w:rsidR="006E5AB4" w:rsidRPr="009B2144" w:rsidRDefault="006E5AB4" w:rsidP="006E5AB4">
            <w:pPr>
              <w:rPr>
                <w:rFonts w:ascii="Times New Roman" w:eastAsia="Times New Roman" w:hAnsi="Times New Roman" w:cs="Times New Roman"/>
                <w:b/>
                <w:bCs/>
                <w:sz w:val="21"/>
                <w:szCs w:val="21"/>
              </w:rPr>
            </w:pPr>
            <w:r w:rsidRPr="009B2144">
              <w:rPr>
                <w:rFonts w:ascii="Times New Roman" w:eastAsia="Times New Roman" w:hAnsi="Times New Roman" w:cs="Times New Roman"/>
                <w:b/>
                <w:bCs/>
                <w:sz w:val="21"/>
                <w:szCs w:val="21"/>
              </w:rPr>
              <w:t>NVPT</w:t>
            </w:r>
          </w:p>
        </w:tc>
        <w:tc>
          <w:tcPr>
            <w:tcW w:w="8080" w:type="dxa"/>
          </w:tcPr>
          <w:p w14:paraId="7C55846E" w14:textId="6A5EA51A" w:rsidR="006E5AB4" w:rsidRPr="009B2144" w:rsidRDefault="006E5AB4" w:rsidP="006E5AB4">
            <w:pPr>
              <w:rPr>
                <w:rFonts w:ascii="Times New Roman" w:eastAsia="Times New Roman" w:hAnsi="Times New Roman" w:cs="Times New Roman"/>
                <w:sz w:val="21"/>
                <w:szCs w:val="21"/>
              </w:rPr>
            </w:pPr>
            <w:proofErr w:type="spellStart"/>
            <w:r w:rsidRPr="009B2144">
              <w:rPr>
                <w:rFonts w:ascii="Times New Roman" w:eastAsia="Times New Roman" w:hAnsi="Times New Roman" w:cs="Times New Roman"/>
                <w:sz w:val="21"/>
                <w:szCs w:val="21"/>
              </w:rPr>
              <w:t>Nacionālais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veselīgo</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pašvaldību</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tīkls</w:t>
            </w:r>
            <w:proofErr w:type="spellEnd"/>
          </w:p>
        </w:tc>
      </w:tr>
      <w:tr w:rsidR="006E5AB4" w:rsidRPr="009B2144" w14:paraId="37C09EC1" w14:textId="77777777" w:rsidTr="00A075C4">
        <w:tc>
          <w:tcPr>
            <w:tcW w:w="1413" w:type="dxa"/>
          </w:tcPr>
          <w:p w14:paraId="58BED728" w14:textId="32604507"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OECD</w:t>
            </w:r>
          </w:p>
        </w:tc>
        <w:tc>
          <w:tcPr>
            <w:tcW w:w="8080" w:type="dxa"/>
          </w:tcPr>
          <w:p w14:paraId="2C50EDD4" w14:textId="3244D91D" w:rsidR="006E5AB4" w:rsidRPr="009B2144" w:rsidRDefault="006E5AB4" w:rsidP="006E5AB4">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Ekonomiskās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sadarbības</w:t>
            </w:r>
            <w:proofErr w:type="spellEnd"/>
            <w:r w:rsidRPr="009B2144">
              <w:rPr>
                <w:rFonts w:ascii="Times New Roman" w:eastAsia="Times New Roman" w:hAnsi="Times New Roman" w:cs="Times New Roman"/>
                <w:sz w:val="21"/>
                <w:szCs w:val="21"/>
              </w:rPr>
              <w:t xml:space="preserve"> un </w:t>
            </w:r>
            <w:proofErr w:type="spellStart"/>
            <w:r w:rsidRPr="009B2144">
              <w:rPr>
                <w:rFonts w:ascii="Times New Roman" w:eastAsia="Times New Roman" w:hAnsi="Times New Roman" w:cs="Times New Roman"/>
                <w:sz w:val="21"/>
                <w:szCs w:val="21"/>
              </w:rPr>
              <w:t>attīstības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organizācija</w:t>
            </w:r>
            <w:proofErr w:type="spellEnd"/>
          </w:p>
        </w:tc>
      </w:tr>
      <w:tr w:rsidR="006A14AA" w:rsidRPr="009B2144" w14:paraId="2193968A" w14:textId="77777777" w:rsidTr="00A075C4">
        <w:tc>
          <w:tcPr>
            <w:tcW w:w="1413" w:type="dxa"/>
          </w:tcPr>
          <w:p w14:paraId="7FDCE061" w14:textId="4C9B3F1F" w:rsidR="006A14AA" w:rsidRPr="009B2144" w:rsidRDefault="006A14AA"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OM</w:t>
            </w:r>
            <w:r w:rsidR="006278F8">
              <w:rPr>
                <w:rFonts w:ascii="Times New Roman" w:hAnsi="Times New Roman" w:cs="Times New Roman"/>
                <w:b/>
                <w:bCs/>
                <w:sz w:val="21"/>
                <w:szCs w:val="21"/>
                <w:lang w:val="lv-LV"/>
              </w:rPr>
              <w:t>T</w:t>
            </w:r>
          </w:p>
        </w:tc>
        <w:tc>
          <w:tcPr>
            <w:tcW w:w="8080" w:type="dxa"/>
          </w:tcPr>
          <w:p w14:paraId="5798F248" w14:textId="441DEE02" w:rsidR="006A14AA" w:rsidRPr="00CC6D31" w:rsidRDefault="006A14AA"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Operatīvie medicīniskie</w:t>
            </w:r>
            <w:r w:rsidRPr="00CC6D31">
              <w:rPr>
                <w:rFonts w:ascii="Times New Roman" w:hAnsi="Times New Roman" w:cs="Times New Roman"/>
                <w:sz w:val="21"/>
                <w:szCs w:val="21"/>
                <w:lang w:val="lv-LV"/>
              </w:rPr>
              <w:t xml:space="preserve"> transportlīdzekļi</w:t>
            </w:r>
          </w:p>
        </w:tc>
      </w:tr>
      <w:tr w:rsidR="006E5AB4" w:rsidRPr="009B2144" w14:paraId="64009FD3" w14:textId="77777777" w:rsidTr="00A075C4">
        <w:tc>
          <w:tcPr>
            <w:tcW w:w="1413" w:type="dxa"/>
          </w:tcPr>
          <w:p w14:paraId="3C79651A" w14:textId="621221CD"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PSKUS</w:t>
            </w:r>
          </w:p>
        </w:tc>
        <w:tc>
          <w:tcPr>
            <w:tcW w:w="8080" w:type="dxa"/>
          </w:tcPr>
          <w:p w14:paraId="18287AED" w14:textId="0918A7DB" w:rsidR="006E5AB4" w:rsidRPr="00CC6D31"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Paula Stradiņa klīniskā universit</w:t>
            </w:r>
            <w:r w:rsidR="00926B7D">
              <w:rPr>
                <w:rFonts w:ascii="Times New Roman" w:hAnsi="Times New Roman" w:cs="Times New Roman"/>
                <w:sz w:val="21"/>
                <w:szCs w:val="21"/>
                <w:lang w:val="lv-LV"/>
              </w:rPr>
              <w:t>ā</w:t>
            </w:r>
            <w:r w:rsidRPr="009B2144">
              <w:rPr>
                <w:rFonts w:ascii="Times New Roman" w:hAnsi="Times New Roman" w:cs="Times New Roman"/>
                <w:sz w:val="21"/>
                <w:szCs w:val="21"/>
                <w:lang w:val="lv-LV"/>
              </w:rPr>
              <w:t>tes slimnīca</w:t>
            </w:r>
            <w:r w:rsidR="00D010B0" w:rsidRPr="009B2144">
              <w:rPr>
                <w:rFonts w:ascii="Times New Roman" w:hAnsi="Times New Roman" w:cs="Times New Roman"/>
                <w:sz w:val="21"/>
                <w:szCs w:val="21"/>
                <w:lang w:val="lv-LV"/>
              </w:rPr>
              <w:t xml:space="preserve">, </w:t>
            </w:r>
            <w:r w:rsidR="00C70290">
              <w:rPr>
                <w:rFonts w:ascii="Times New Roman" w:hAnsi="Times New Roman" w:cs="Times New Roman"/>
                <w:sz w:val="21"/>
                <w:szCs w:val="21"/>
                <w:lang w:val="lv-LV"/>
              </w:rPr>
              <w:t>V</w:t>
            </w:r>
            <w:r w:rsidR="00D010B0" w:rsidRPr="00CC6D31">
              <w:rPr>
                <w:rFonts w:ascii="Times New Roman" w:hAnsi="Times New Roman" w:cs="Times New Roman"/>
                <w:sz w:val="21"/>
                <w:szCs w:val="21"/>
                <w:lang w:val="lv-LV"/>
              </w:rPr>
              <w:t>SIA</w:t>
            </w:r>
          </w:p>
        </w:tc>
      </w:tr>
      <w:tr w:rsidR="006E5AB4" w:rsidRPr="009B2144" w14:paraId="480520B6" w14:textId="77777777" w:rsidTr="00A075C4">
        <w:tc>
          <w:tcPr>
            <w:tcW w:w="1413" w:type="dxa"/>
          </w:tcPr>
          <w:p w14:paraId="5BF616E5" w14:textId="7874D4C8"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PTAC</w:t>
            </w:r>
          </w:p>
        </w:tc>
        <w:tc>
          <w:tcPr>
            <w:tcW w:w="8080" w:type="dxa"/>
          </w:tcPr>
          <w:p w14:paraId="0AD928F6" w14:textId="7A084255"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Patērētāju tiesību aizsardzības centrs</w:t>
            </w:r>
          </w:p>
        </w:tc>
      </w:tr>
      <w:tr w:rsidR="006E5AB4" w:rsidRPr="009B2144" w14:paraId="6D8AFA41" w14:textId="77777777" w:rsidTr="00A075C4">
        <w:tc>
          <w:tcPr>
            <w:tcW w:w="1413" w:type="dxa"/>
          </w:tcPr>
          <w:p w14:paraId="182F4A42" w14:textId="662A159A"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 xml:space="preserve">PVD </w:t>
            </w:r>
          </w:p>
        </w:tc>
        <w:tc>
          <w:tcPr>
            <w:tcW w:w="8080" w:type="dxa"/>
          </w:tcPr>
          <w:p w14:paraId="6940946D" w14:textId="2A2FA7AE"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 xml:space="preserve">Pārtikas </w:t>
            </w:r>
            <w:r w:rsidR="009D7B49">
              <w:rPr>
                <w:rFonts w:ascii="Times New Roman" w:hAnsi="Times New Roman" w:cs="Times New Roman"/>
                <w:sz w:val="21"/>
                <w:szCs w:val="21"/>
                <w:lang w:val="lv-LV"/>
              </w:rPr>
              <w:t xml:space="preserve">un </w:t>
            </w:r>
            <w:r w:rsidRPr="009B2144">
              <w:rPr>
                <w:rFonts w:ascii="Times New Roman" w:hAnsi="Times New Roman" w:cs="Times New Roman"/>
                <w:sz w:val="21"/>
                <w:szCs w:val="21"/>
                <w:lang w:val="lv-LV"/>
              </w:rPr>
              <w:t>veterinārais dienests</w:t>
            </w:r>
          </w:p>
        </w:tc>
      </w:tr>
      <w:tr w:rsidR="006E5AB4" w:rsidRPr="009B2144" w14:paraId="1B8B3DC8" w14:textId="77777777" w:rsidTr="00A075C4">
        <w:tc>
          <w:tcPr>
            <w:tcW w:w="1413" w:type="dxa"/>
          </w:tcPr>
          <w:p w14:paraId="6A38A729" w14:textId="020C9B99"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PVO</w:t>
            </w:r>
          </w:p>
        </w:tc>
        <w:tc>
          <w:tcPr>
            <w:tcW w:w="8080" w:type="dxa"/>
          </w:tcPr>
          <w:p w14:paraId="1A71D1D3" w14:textId="0963A82D"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Pasaules Veselības organizācija</w:t>
            </w:r>
          </w:p>
        </w:tc>
      </w:tr>
      <w:tr w:rsidR="006E5AB4" w:rsidRPr="009B2144" w14:paraId="521B5C9A" w14:textId="77777777" w:rsidTr="00A075C4">
        <w:tc>
          <w:tcPr>
            <w:tcW w:w="1413" w:type="dxa"/>
          </w:tcPr>
          <w:p w14:paraId="7C220E98" w14:textId="35E01BE1"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PZMG</w:t>
            </w:r>
          </w:p>
        </w:tc>
        <w:tc>
          <w:tcPr>
            <w:tcW w:w="8080" w:type="dxa"/>
          </w:tcPr>
          <w:p w14:paraId="4196D2A2" w14:textId="70C2599A" w:rsidR="006E5AB4" w:rsidRPr="00CC6D31" w:rsidRDefault="006E5AB4" w:rsidP="006E5AB4">
            <w:pPr>
              <w:rPr>
                <w:rFonts w:ascii="Times New Roman" w:eastAsia="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Potenciāli</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zaudētie</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mūža</w:t>
            </w:r>
            <w:proofErr w:type="spellEnd"/>
            <w:r w:rsidRPr="009B2144">
              <w:rPr>
                <w:rFonts w:ascii="Times New Roman" w:eastAsia="Times New Roman" w:hAnsi="Times New Roman" w:cs="Times New Roman"/>
                <w:sz w:val="21"/>
                <w:szCs w:val="21"/>
              </w:rPr>
              <w:t xml:space="preserve"> gadi </w:t>
            </w:r>
            <w:r w:rsidR="00F52A48" w:rsidRPr="009B2144">
              <w:rPr>
                <w:rFonts w:ascii="Times New Roman" w:eastAsia="Times New Roman" w:hAnsi="Times New Roman" w:cs="Times New Roman"/>
                <w:i/>
                <w:iCs/>
                <w:sz w:val="21"/>
                <w:szCs w:val="21"/>
              </w:rPr>
              <w:t>(</w:t>
            </w:r>
            <w:r w:rsidRPr="009B2144">
              <w:rPr>
                <w:rFonts w:ascii="Times New Roman" w:eastAsia="Times New Roman" w:hAnsi="Times New Roman" w:cs="Times New Roman"/>
                <w:i/>
                <w:iCs/>
                <w:sz w:val="21"/>
                <w:szCs w:val="21"/>
                <w:lang w:val="lv-LV"/>
              </w:rPr>
              <w:t>angl.</w:t>
            </w:r>
            <w:r w:rsidRPr="009B2144">
              <w:rPr>
                <w:rFonts w:ascii="Times New Roman" w:eastAsia="Times New Roman" w:hAnsi="Times New Roman" w:cs="Times New Roman"/>
                <w:sz w:val="21"/>
                <w:szCs w:val="21"/>
                <w:lang w:val="lv-LV"/>
              </w:rPr>
              <w:t xml:space="preserve"> </w:t>
            </w:r>
            <w:r w:rsidR="00F52A48" w:rsidRPr="00CC6D31">
              <w:rPr>
                <w:rFonts w:ascii="Times New Roman" w:eastAsia="Times New Roman" w:hAnsi="Times New Roman" w:cs="Times New Roman"/>
                <w:i/>
                <w:iCs/>
                <w:sz w:val="21"/>
                <w:szCs w:val="21"/>
              </w:rPr>
              <w:t xml:space="preserve">Years of potential life lost </w:t>
            </w:r>
            <w:proofErr w:type="spellStart"/>
            <w:r w:rsidR="00F52A48" w:rsidRPr="00CC6D31">
              <w:rPr>
                <w:rFonts w:ascii="Times New Roman" w:eastAsia="Times New Roman" w:hAnsi="Times New Roman" w:cs="Times New Roman"/>
                <w:i/>
                <w:iCs/>
                <w:sz w:val="21"/>
                <w:szCs w:val="21"/>
              </w:rPr>
              <w:t>jeb</w:t>
            </w:r>
            <w:proofErr w:type="spellEnd"/>
            <w:r w:rsidR="00F52A48" w:rsidRPr="00CC6D31">
              <w:rPr>
                <w:rFonts w:ascii="Times New Roman" w:eastAsia="Times New Roman" w:hAnsi="Times New Roman" w:cs="Times New Roman"/>
                <w:sz w:val="21"/>
                <w:szCs w:val="21"/>
              </w:rPr>
              <w:t xml:space="preserve"> </w:t>
            </w:r>
            <w:r w:rsidR="00F52A48" w:rsidRPr="00CC6D31">
              <w:rPr>
                <w:rFonts w:ascii="Times New Roman" w:eastAsia="Times New Roman" w:hAnsi="Times New Roman" w:cs="Times New Roman"/>
                <w:i/>
                <w:iCs/>
                <w:sz w:val="21"/>
                <w:szCs w:val="21"/>
              </w:rPr>
              <w:t>Potential years of life lost</w:t>
            </w:r>
            <w:r w:rsidR="00F52A48" w:rsidRPr="00CC6D31">
              <w:rPr>
                <w:rFonts w:ascii="Times New Roman" w:eastAsia="Times New Roman" w:hAnsi="Times New Roman" w:cs="Times New Roman"/>
                <w:sz w:val="21"/>
                <w:szCs w:val="21"/>
              </w:rPr>
              <w:t>)</w:t>
            </w:r>
          </w:p>
        </w:tc>
      </w:tr>
      <w:tr w:rsidR="006E5AB4" w:rsidRPr="009B2144" w14:paraId="56483AD7" w14:textId="77777777" w:rsidTr="00A075C4">
        <w:tc>
          <w:tcPr>
            <w:tcW w:w="1413" w:type="dxa"/>
          </w:tcPr>
          <w:p w14:paraId="10DA75D2" w14:textId="28F81088"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RAKUS</w:t>
            </w:r>
          </w:p>
        </w:tc>
        <w:tc>
          <w:tcPr>
            <w:tcW w:w="8080" w:type="dxa"/>
          </w:tcPr>
          <w:p w14:paraId="27E6A4AD" w14:textId="676AA202"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Rīgas Austrumu klīniskā universit</w:t>
            </w:r>
            <w:r w:rsidR="00926B7D">
              <w:rPr>
                <w:rFonts w:ascii="Times New Roman" w:hAnsi="Times New Roman" w:cs="Times New Roman"/>
                <w:sz w:val="21"/>
                <w:szCs w:val="21"/>
                <w:lang w:val="lv-LV"/>
              </w:rPr>
              <w:t>ā</w:t>
            </w:r>
            <w:r w:rsidRPr="009B2144">
              <w:rPr>
                <w:rFonts w:ascii="Times New Roman" w:hAnsi="Times New Roman" w:cs="Times New Roman"/>
                <w:sz w:val="21"/>
                <w:szCs w:val="21"/>
                <w:lang w:val="lv-LV"/>
              </w:rPr>
              <w:t>tes slimnīca</w:t>
            </w:r>
            <w:r w:rsidR="00747442">
              <w:rPr>
                <w:rFonts w:ascii="Times New Roman" w:hAnsi="Times New Roman" w:cs="Times New Roman"/>
                <w:sz w:val="21"/>
                <w:szCs w:val="21"/>
                <w:lang w:val="lv-LV"/>
              </w:rPr>
              <w:t>,</w:t>
            </w:r>
            <w:r w:rsidR="00D010B0" w:rsidRPr="009B2144">
              <w:rPr>
                <w:rFonts w:ascii="Times New Roman" w:hAnsi="Times New Roman" w:cs="Times New Roman"/>
                <w:sz w:val="21"/>
                <w:szCs w:val="21"/>
                <w:lang w:val="lv-LV"/>
              </w:rPr>
              <w:t xml:space="preserve"> SIA</w:t>
            </w:r>
          </w:p>
        </w:tc>
      </w:tr>
      <w:tr w:rsidR="006E5AB4" w:rsidRPr="009B2144" w14:paraId="19399F59" w14:textId="77777777" w:rsidTr="00A075C4">
        <w:tc>
          <w:tcPr>
            <w:tcW w:w="1413" w:type="dxa"/>
          </w:tcPr>
          <w:p w14:paraId="5B8A3E72" w14:textId="0BFE8754"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RPNC</w:t>
            </w:r>
          </w:p>
        </w:tc>
        <w:tc>
          <w:tcPr>
            <w:tcW w:w="8080" w:type="dxa"/>
          </w:tcPr>
          <w:p w14:paraId="618A7F11" w14:textId="43FF3C58" w:rsidR="006E5AB4" w:rsidRPr="009B2144" w:rsidRDefault="006E5AB4" w:rsidP="006E5AB4">
            <w:pPr>
              <w:rPr>
                <w:rFonts w:ascii="Times New Roman" w:hAnsi="Times New Roman" w:cs="Times New Roman"/>
                <w:sz w:val="21"/>
                <w:szCs w:val="21"/>
                <w:lang w:val="lv-LV"/>
              </w:rPr>
            </w:pPr>
            <w:r w:rsidRPr="009B2144">
              <w:rPr>
                <w:rFonts w:ascii="Times New Roman" w:eastAsia="Times New Roman" w:hAnsi="Times New Roman" w:cs="Times New Roman"/>
                <w:sz w:val="21"/>
                <w:szCs w:val="21"/>
                <w:lang w:val="lv-LV"/>
              </w:rPr>
              <w:t>Rīgas psihiatrijas un narkoloģijas centrs</w:t>
            </w:r>
            <w:r w:rsidR="00347D59">
              <w:rPr>
                <w:rFonts w:ascii="Times New Roman" w:eastAsia="Times New Roman" w:hAnsi="Times New Roman" w:cs="Times New Roman"/>
                <w:sz w:val="21"/>
                <w:szCs w:val="21"/>
                <w:lang w:val="lv-LV"/>
              </w:rPr>
              <w:t>, VSIA</w:t>
            </w:r>
          </w:p>
        </w:tc>
      </w:tr>
      <w:tr w:rsidR="004D5D42" w:rsidRPr="009B2144" w14:paraId="55E188FE" w14:textId="77777777" w:rsidTr="00A075C4">
        <w:tc>
          <w:tcPr>
            <w:tcW w:w="1413" w:type="dxa"/>
          </w:tcPr>
          <w:p w14:paraId="6EF168CB" w14:textId="56964249" w:rsidR="004D5D42" w:rsidRPr="009B2144" w:rsidRDefault="004D5D42" w:rsidP="006E5AB4">
            <w:pPr>
              <w:rPr>
                <w:rFonts w:ascii="Times New Roman" w:eastAsia="Times New Roman" w:hAnsi="Times New Roman" w:cs="Times New Roman"/>
                <w:b/>
                <w:bCs/>
                <w:sz w:val="21"/>
                <w:szCs w:val="21"/>
              </w:rPr>
            </w:pPr>
            <w:r w:rsidRPr="009B2144">
              <w:rPr>
                <w:rFonts w:ascii="Times New Roman" w:eastAsia="Times New Roman" w:hAnsi="Times New Roman" w:cs="Times New Roman"/>
                <w:b/>
                <w:bCs/>
                <w:sz w:val="21"/>
                <w:szCs w:val="21"/>
              </w:rPr>
              <w:t>RSKC</w:t>
            </w:r>
          </w:p>
        </w:tc>
        <w:tc>
          <w:tcPr>
            <w:tcW w:w="8080" w:type="dxa"/>
          </w:tcPr>
          <w:p w14:paraId="3E4E1DFF" w14:textId="48514B72" w:rsidR="004D5D42" w:rsidRPr="009B2144" w:rsidRDefault="004D5D42" w:rsidP="006E5AB4">
            <w:pPr>
              <w:rPr>
                <w:rFonts w:ascii="Times New Roman" w:eastAsia="Times New Roman" w:hAnsi="Times New Roman" w:cs="Times New Roman"/>
                <w:sz w:val="21"/>
                <w:szCs w:val="21"/>
                <w:lang w:val="lv-LV"/>
              </w:rPr>
            </w:pPr>
            <w:r w:rsidRPr="009B2144">
              <w:rPr>
                <w:rFonts w:ascii="Times New Roman" w:eastAsia="Times New Roman" w:hAnsi="Times New Roman" w:cs="Times New Roman"/>
                <w:sz w:val="21"/>
                <w:szCs w:val="21"/>
                <w:lang w:val="lv-LV"/>
              </w:rPr>
              <w:t>Reto slimību koordinācijas centrs</w:t>
            </w:r>
          </w:p>
        </w:tc>
      </w:tr>
      <w:tr w:rsidR="006E5AB4" w:rsidRPr="009B2144" w14:paraId="7B84E338" w14:textId="77777777" w:rsidTr="00A075C4">
        <w:tc>
          <w:tcPr>
            <w:tcW w:w="1413" w:type="dxa"/>
          </w:tcPr>
          <w:p w14:paraId="2B98739F" w14:textId="5591C33C" w:rsidR="006E5AB4" w:rsidRPr="009B2144" w:rsidRDefault="006E5AB4" w:rsidP="006E5AB4">
            <w:pPr>
              <w:rPr>
                <w:rFonts w:ascii="Times New Roman" w:eastAsia="Times New Roman" w:hAnsi="Times New Roman" w:cs="Times New Roman"/>
                <w:b/>
                <w:bCs/>
                <w:sz w:val="21"/>
                <w:szCs w:val="21"/>
              </w:rPr>
            </w:pPr>
            <w:r w:rsidRPr="009B2144">
              <w:rPr>
                <w:rFonts w:ascii="Times New Roman" w:eastAsia="Times New Roman" w:hAnsi="Times New Roman" w:cs="Times New Roman"/>
                <w:b/>
                <w:bCs/>
                <w:sz w:val="21"/>
                <w:szCs w:val="21"/>
              </w:rPr>
              <w:t>RSU</w:t>
            </w:r>
          </w:p>
        </w:tc>
        <w:tc>
          <w:tcPr>
            <w:tcW w:w="8080" w:type="dxa"/>
          </w:tcPr>
          <w:p w14:paraId="129865C5" w14:textId="2B7EA380" w:rsidR="006E5AB4" w:rsidRPr="009B2144" w:rsidRDefault="006E5AB4" w:rsidP="006E5AB4">
            <w:pPr>
              <w:rPr>
                <w:rFonts w:ascii="Times New Roman" w:eastAsia="Times New Roman" w:hAnsi="Times New Roman" w:cs="Times New Roman"/>
                <w:sz w:val="21"/>
                <w:szCs w:val="21"/>
                <w:lang w:val="lv-LV"/>
              </w:rPr>
            </w:pPr>
            <w:r w:rsidRPr="009B2144">
              <w:rPr>
                <w:rFonts w:ascii="Times New Roman" w:eastAsia="Times New Roman" w:hAnsi="Times New Roman" w:cs="Times New Roman"/>
                <w:sz w:val="21"/>
                <w:szCs w:val="21"/>
                <w:lang w:val="lv-LV"/>
              </w:rPr>
              <w:t>Rīgas Stradiņa universitāte</w:t>
            </w:r>
          </w:p>
        </w:tc>
      </w:tr>
      <w:tr w:rsidR="00CD1B60" w:rsidRPr="009B2144" w14:paraId="758B90B3" w14:textId="77777777" w:rsidTr="00A075C4">
        <w:tc>
          <w:tcPr>
            <w:tcW w:w="1413" w:type="dxa"/>
          </w:tcPr>
          <w:p w14:paraId="3FE59DA9" w14:textId="03700C97" w:rsidR="00CD1B60" w:rsidRPr="009B2144" w:rsidRDefault="00CD1B60" w:rsidP="006E5AB4">
            <w:pPr>
              <w:rPr>
                <w:rFonts w:ascii="Times New Roman" w:eastAsia="Times New Roman" w:hAnsi="Times New Roman" w:cs="Times New Roman"/>
                <w:b/>
                <w:bCs/>
                <w:sz w:val="21"/>
                <w:szCs w:val="21"/>
              </w:rPr>
            </w:pPr>
            <w:r>
              <w:rPr>
                <w:rFonts w:ascii="Times New Roman" w:eastAsia="Times New Roman" w:hAnsi="Times New Roman" w:cs="Times New Roman"/>
                <w:b/>
                <w:bCs/>
                <w:sz w:val="21"/>
                <w:szCs w:val="21"/>
              </w:rPr>
              <w:t>RSU</w:t>
            </w:r>
            <w:r w:rsidR="00A075C4">
              <w:rPr>
                <w:rFonts w:ascii="Times New Roman" w:eastAsia="Times New Roman" w:hAnsi="Times New Roman" w:cs="Times New Roman"/>
                <w:b/>
                <w:bCs/>
                <w:sz w:val="21"/>
                <w:szCs w:val="21"/>
              </w:rPr>
              <w:t xml:space="preserve"> </w:t>
            </w:r>
            <w:r>
              <w:rPr>
                <w:rFonts w:ascii="Times New Roman" w:eastAsia="Times New Roman" w:hAnsi="Times New Roman" w:cs="Times New Roman"/>
                <w:b/>
                <w:bCs/>
                <w:sz w:val="21"/>
                <w:szCs w:val="21"/>
              </w:rPr>
              <w:t>DDVVI</w:t>
            </w:r>
          </w:p>
        </w:tc>
        <w:tc>
          <w:tcPr>
            <w:tcW w:w="8080" w:type="dxa"/>
          </w:tcPr>
          <w:p w14:paraId="66DE345C" w14:textId="7E570A40" w:rsidR="00CD1B60" w:rsidRPr="009B2144" w:rsidRDefault="00CD1B60" w:rsidP="006E5AB4">
            <w:pPr>
              <w:rPr>
                <w:rFonts w:ascii="Times New Roman" w:eastAsia="Times New Roman" w:hAnsi="Times New Roman" w:cs="Times New Roman"/>
                <w:sz w:val="21"/>
                <w:szCs w:val="21"/>
                <w:lang w:val="lv-LV"/>
              </w:rPr>
            </w:pPr>
            <w:r>
              <w:rPr>
                <w:rFonts w:ascii="Times New Roman" w:eastAsia="Times New Roman" w:hAnsi="Times New Roman" w:cs="Times New Roman"/>
                <w:sz w:val="21"/>
                <w:szCs w:val="21"/>
                <w:lang w:val="lv-LV"/>
              </w:rPr>
              <w:t xml:space="preserve">Rīgas Stradiņa universitātes </w:t>
            </w:r>
            <w:r w:rsidR="00CD3370">
              <w:rPr>
                <w:rFonts w:ascii="Times New Roman" w:eastAsia="Times New Roman" w:hAnsi="Times New Roman" w:cs="Times New Roman"/>
                <w:sz w:val="21"/>
                <w:szCs w:val="21"/>
                <w:lang w:val="lv-LV"/>
              </w:rPr>
              <w:t>Darba drošības un vides veselības institūts</w:t>
            </w:r>
          </w:p>
        </w:tc>
      </w:tr>
      <w:tr w:rsidR="00746FDE" w:rsidRPr="009B2144" w14:paraId="241F82E4" w14:textId="77777777" w:rsidTr="00A075C4">
        <w:tc>
          <w:tcPr>
            <w:tcW w:w="1413" w:type="dxa"/>
          </w:tcPr>
          <w:p w14:paraId="09E919A9" w14:textId="6664FDD9" w:rsidR="00746FDE" w:rsidRPr="009B2144" w:rsidRDefault="00746FDE" w:rsidP="006E5AB4">
            <w:pPr>
              <w:rPr>
                <w:rFonts w:ascii="Times New Roman" w:eastAsia="Times New Roman" w:hAnsi="Times New Roman" w:cs="Times New Roman"/>
                <w:b/>
                <w:bCs/>
                <w:sz w:val="21"/>
                <w:szCs w:val="21"/>
              </w:rPr>
            </w:pPr>
            <w:r>
              <w:rPr>
                <w:rFonts w:ascii="Times New Roman" w:eastAsia="Times New Roman" w:hAnsi="Times New Roman" w:cs="Times New Roman"/>
                <w:b/>
                <w:bCs/>
                <w:sz w:val="21"/>
                <w:szCs w:val="21"/>
              </w:rPr>
              <w:t xml:space="preserve">TM </w:t>
            </w:r>
          </w:p>
        </w:tc>
        <w:tc>
          <w:tcPr>
            <w:tcW w:w="8080" w:type="dxa"/>
          </w:tcPr>
          <w:p w14:paraId="4E8A20F7" w14:textId="3B874185" w:rsidR="00746FDE" w:rsidRPr="009B2144" w:rsidRDefault="00746FDE" w:rsidP="006E5AB4">
            <w:pPr>
              <w:rPr>
                <w:rFonts w:ascii="Times New Roman" w:eastAsia="Times New Roman" w:hAnsi="Times New Roman" w:cs="Times New Roman"/>
                <w:sz w:val="21"/>
                <w:szCs w:val="21"/>
                <w:lang w:val="lv-LV"/>
              </w:rPr>
            </w:pPr>
            <w:r>
              <w:rPr>
                <w:rFonts w:ascii="Times New Roman" w:eastAsia="Times New Roman" w:hAnsi="Times New Roman" w:cs="Times New Roman"/>
                <w:sz w:val="21"/>
                <w:szCs w:val="21"/>
                <w:lang w:val="lv-LV"/>
              </w:rPr>
              <w:t>Tieslietu ministrija</w:t>
            </w:r>
          </w:p>
        </w:tc>
      </w:tr>
      <w:tr w:rsidR="00201040" w:rsidRPr="009B2144" w14:paraId="273BAF0B" w14:textId="77777777" w:rsidTr="00A075C4">
        <w:tc>
          <w:tcPr>
            <w:tcW w:w="1413" w:type="dxa"/>
          </w:tcPr>
          <w:p w14:paraId="4D47BDFC" w14:textId="5A1A8257" w:rsidR="00201040" w:rsidRPr="009B2144" w:rsidRDefault="00201040" w:rsidP="006E5AB4">
            <w:pPr>
              <w:rPr>
                <w:rFonts w:ascii="Times New Roman" w:eastAsia="Times New Roman" w:hAnsi="Times New Roman" w:cs="Times New Roman"/>
                <w:b/>
                <w:bCs/>
                <w:sz w:val="21"/>
                <w:szCs w:val="21"/>
              </w:rPr>
            </w:pPr>
            <w:r>
              <w:rPr>
                <w:rFonts w:ascii="Times New Roman" w:eastAsia="Times New Roman" w:hAnsi="Times New Roman" w:cs="Times New Roman"/>
                <w:b/>
                <w:bCs/>
                <w:sz w:val="21"/>
                <w:szCs w:val="21"/>
              </w:rPr>
              <w:t>TOS</w:t>
            </w:r>
          </w:p>
        </w:tc>
        <w:tc>
          <w:tcPr>
            <w:tcW w:w="8080" w:type="dxa"/>
          </w:tcPr>
          <w:p w14:paraId="54504A35" w14:textId="3977500E" w:rsidR="00201040" w:rsidRPr="009B2144" w:rsidRDefault="00420E85" w:rsidP="006E5AB4">
            <w:pPr>
              <w:rPr>
                <w:rFonts w:ascii="Times New Roman" w:eastAsia="Times New Roman" w:hAnsi="Times New Roman" w:cs="Times New Roman"/>
                <w:sz w:val="21"/>
                <w:szCs w:val="21"/>
                <w:lang w:val="lv-LV"/>
              </w:rPr>
            </w:pPr>
            <w:r>
              <w:rPr>
                <w:rFonts w:ascii="Times New Roman" w:eastAsia="Times New Roman" w:hAnsi="Times New Roman" w:cs="Times New Roman"/>
                <w:sz w:val="21"/>
                <w:szCs w:val="21"/>
                <w:lang w:val="lv-LV"/>
              </w:rPr>
              <w:t>Traumatoloģijas un ortopēdijas slimnīca, VSIA</w:t>
            </w:r>
          </w:p>
        </w:tc>
      </w:tr>
      <w:tr w:rsidR="00954A06" w:rsidRPr="009B2144" w14:paraId="5AB247F9" w14:textId="77777777" w:rsidTr="00A075C4">
        <w:tc>
          <w:tcPr>
            <w:tcW w:w="1413" w:type="dxa"/>
          </w:tcPr>
          <w:p w14:paraId="44991A90" w14:textId="3BEA8617" w:rsidR="00954A06" w:rsidRPr="009B2144" w:rsidRDefault="00954A06" w:rsidP="006E5AB4">
            <w:pPr>
              <w:rPr>
                <w:rFonts w:ascii="Times New Roman" w:hAnsi="Times New Roman" w:cs="Times New Roman"/>
                <w:b/>
                <w:bCs/>
                <w:sz w:val="21"/>
                <w:szCs w:val="21"/>
                <w:lang w:val="lv-LV"/>
              </w:rPr>
            </w:pPr>
            <w:r>
              <w:rPr>
                <w:rFonts w:ascii="Times New Roman" w:hAnsi="Times New Roman" w:cs="Times New Roman"/>
                <w:b/>
                <w:bCs/>
                <w:sz w:val="21"/>
                <w:szCs w:val="21"/>
                <w:lang w:val="lv-LV"/>
              </w:rPr>
              <w:t>SIF</w:t>
            </w:r>
          </w:p>
        </w:tc>
        <w:tc>
          <w:tcPr>
            <w:tcW w:w="8080" w:type="dxa"/>
          </w:tcPr>
          <w:p w14:paraId="409CCEB2" w14:textId="58C13EFD" w:rsidR="00954A06" w:rsidRPr="009B2144" w:rsidRDefault="00954A06" w:rsidP="006E5AB4">
            <w:pPr>
              <w:rPr>
                <w:rFonts w:ascii="Times New Roman" w:hAnsi="Times New Roman" w:cs="Times New Roman"/>
                <w:sz w:val="21"/>
                <w:szCs w:val="21"/>
                <w:lang w:val="lv-LV"/>
              </w:rPr>
            </w:pPr>
            <w:r>
              <w:rPr>
                <w:rFonts w:ascii="Times New Roman" w:hAnsi="Times New Roman" w:cs="Times New Roman"/>
                <w:sz w:val="21"/>
                <w:szCs w:val="21"/>
                <w:lang w:val="lv-LV"/>
              </w:rPr>
              <w:t>Sabiedrības integrācijas fonds</w:t>
            </w:r>
          </w:p>
        </w:tc>
      </w:tr>
      <w:tr w:rsidR="006E5AB4" w:rsidRPr="009B2144" w14:paraId="090E6DFD" w14:textId="77777777" w:rsidTr="00A075C4">
        <w:tc>
          <w:tcPr>
            <w:tcW w:w="1413" w:type="dxa"/>
          </w:tcPr>
          <w:p w14:paraId="10B83FE1" w14:textId="6BC9238A"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SPKC</w:t>
            </w:r>
          </w:p>
        </w:tc>
        <w:tc>
          <w:tcPr>
            <w:tcW w:w="8080" w:type="dxa"/>
          </w:tcPr>
          <w:p w14:paraId="07775BEE" w14:textId="1E655EE5" w:rsidR="006E5AB4" w:rsidRPr="009B2144" w:rsidRDefault="006E5AB4" w:rsidP="006E5AB4">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Slimību</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profilakses</w:t>
            </w:r>
            <w:proofErr w:type="spellEnd"/>
            <w:r w:rsidRPr="009B2144">
              <w:rPr>
                <w:rFonts w:ascii="Times New Roman" w:eastAsia="Times New Roman" w:hAnsi="Times New Roman" w:cs="Times New Roman"/>
                <w:sz w:val="21"/>
                <w:szCs w:val="21"/>
              </w:rPr>
              <w:t xml:space="preserve"> un </w:t>
            </w:r>
            <w:proofErr w:type="spellStart"/>
            <w:r w:rsidRPr="009B2144">
              <w:rPr>
                <w:rFonts w:ascii="Times New Roman" w:eastAsia="Times New Roman" w:hAnsi="Times New Roman" w:cs="Times New Roman"/>
                <w:sz w:val="21"/>
                <w:szCs w:val="21"/>
              </w:rPr>
              <w:t>kontroles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centrs</w:t>
            </w:r>
            <w:proofErr w:type="spellEnd"/>
          </w:p>
        </w:tc>
      </w:tr>
      <w:tr w:rsidR="006E5AB4" w:rsidRPr="009B2144" w14:paraId="4AD064C8" w14:textId="77777777" w:rsidTr="00A075C4">
        <w:tc>
          <w:tcPr>
            <w:tcW w:w="1413" w:type="dxa"/>
          </w:tcPr>
          <w:p w14:paraId="575A9019" w14:textId="27D79D89" w:rsidR="006E5AB4" w:rsidRPr="009B2144" w:rsidRDefault="006E5AB4" w:rsidP="006E5AB4">
            <w:pPr>
              <w:rPr>
                <w:rFonts w:ascii="Times New Roman" w:hAnsi="Times New Roman" w:cs="Times New Roman"/>
                <w:b/>
                <w:bCs/>
                <w:sz w:val="21"/>
                <w:szCs w:val="21"/>
                <w:lang w:val="lv-LV"/>
              </w:rPr>
            </w:pPr>
            <w:r w:rsidRPr="009B2144">
              <w:rPr>
                <w:rFonts w:ascii="Times New Roman" w:eastAsia="Times New Roman" w:hAnsi="Times New Roman" w:cs="Times New Roman"/>
                <w:b/>
                <w:bCs/>
                <w:sz w:val="21"/>
                <w:szCs w:val="21"/>
              </w:rPr>
              <w:t>UNICEF</w:t>
            </w:r>
          </w:p>
        </w:tc>
        <w:tc>
          <w:tcPr>
            <w:tcW w:w="8080" w:type="dxa"/>
          </w:tcPr>
          <w:p w14:paraId="4856F3B6" w14:textId="15C361B2" w:rsidR="006E5AB4" w:rsidRPr="00CC6D31" w:rsidRDefault="006E5AB4" w:rsidP="006E5AB4">
            <w:pPr>
              <w:rPr>
                <w:rFonts w:ascii="Times New Roman" w:hAnsi="Times New Roman" w:cs="Times New Roman"/>
                <w:sz w:val="21"/>
                <w:szCs w:val="21"/>
                <w:lang w:val="lv-LV"/>
              </w:rPr>
            </w:pPr>
            <w:proofErr w:type="spellStart"/>
            <w:r w:rsidRPr="009B2144">
              <w:rPr>
                <w:rFonts w:ascii="Times New Roman" w:eastAsia="Times New Roman" w:hAnsi="Times New Roman" w:cs="Times New Roman"/>
                <w:sz w:val="21"/>
                <w:szCs w:val="21"/>
              </w:rPr>
              <w:t>Apvienoto</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Nāciju</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Starptautiskais</w:t>
            </w:r>
            <w:proofErr w:type="spellEnd"/>
            <w:r w:rsidRPr="009B2144">
              <w:rPr>
                <w:rFonts w:ascii="Times New Roman" w:eastAsia="Times New Roman" w:hAnsi="Times New Roman" w:cs="Times New Roman"/>
                <w:sz w:val="21"/>
                <w:szCs w:val="21"/>
              </w:rPr>
              <w:t xml:space="preserve"> </w:t>
            </w:r>
            <w:proofErr w:type="spellStart"/>
            <w:r w:rsidRPr="009B2144">
              <w:rPr>
                <w:rFonts w:ascii="Times New Roman" w:eastAsia="Times New Roman" w:hAnsi="Times New Roman" w:cs="Times New Roman"/>
                <w:sz w:val="21"/>
                <w:szCs w:val="21"/>
              </w:rPr>
              <w:t>Bērnu</w:t>
            </w:r>
            <w:proofErr w:type="spellEnd"/>
            <w:r w:rsidRPr="009B2144">
              <w:rPr>
                <w:rFonts w:ascii="Times New Roman" w:eastAsia="Times New Roman" w:hAnsi="Times New Roman" w:cs="Times New Roman"/>
                <w:sz w:val="21"/>
                <w:szCs w:val="21"/>
              </w:rPr>
              <w:t xml:space="preserve"> fonds </w:t>
            </w:r>
            <w:proofErr w:type="spellStart"/>
            <w:r w:rsidRPr="009B2144">
              <w:rPr>
                <w:rFonts w:ascii="Times New Roman" w:eastAsia="Times New Roman" w:hAnsi="Times New Roman" w:cs="Times New Roman"/>
                <w:sz w:val="21"/>
                <w:szCs w:val="21"/>
              </w:rPr>
              <w:t>jeb</w:t>
            </w:r>
            <w:proofErr w:type="spellEnd"/>
            <w:r w:rsidRPr="009B2144">
              <w:rPr>
                <w:rFonts w:ascii="Times New Roman" w:eastAsia="Times New Roman" w:hAnsi="Times New Roman" w:cs="Times New Roman"/>
                <w:sz w:val="21"/>
                <w:szCs w:val="21"/>
              </w:rPr>
              <w:t xml:space="preserve"> UNICEF </w:t>
            </w:r>
            <w:r w:rsidRPr="009B2144">
              <w:rPr>
                <w:rFonts w:ascii="Times New Roman" w:eastAsia="Times New Roman" w:hAnsi="Times New Roman" w:cs="Times New Roman"/>
                <w:i/>
                <w:iCs/>
                <w:sz w:val="21"/>
                <w:szCs w:val="21"/>
              </w:rPr>
              <w:t>(</w:t>
            </w:r>
            <w:proofErr w:type="spellStart"/>
            <w:r w:rsidRPr="009B2144">
              <w:rPr>
                <w:rFonts w:ascii="Times New Roman" w:eastAsia="Times New Roman" w:hAnsi="Times New Roman" w:cs="Times New Roman"/>
                <w:i/>
                <w:iCs/>
                <w:sz w:val="21"/>
                <w:szCs w:val="21"/>
              </w:rPr>
              <w:t>angl.</w:t>
            </w:r>
            <w:proofErr w:type="spellEnd"/>
            <w:r w:rsidRPr="009B2144">
              <w:rPr>
                <w:rFonts w:ascii="Times New Roman" w:eastAsia="Times New Roman" w:hAnsi="Times New Roman" w:cs="Times New Roman"/>
                <w:i/>
                <w:iCs/>
                <w:sz w:val="21"/>
                <w:szCs w:val="21"/>
              </w:rPr>
              <w:t xml:space="preserve"> United Nations International Children's Fund)</w:t>
            </w:r>
          </w:p>
        </w:tc>
      </w:tr>
      <w:tr w:rsidR="00B64BAC" w:rsidRPr="009B2144" w14:paraId="78F85C30" w14:textId="77777777" w:rsidTr="00A075C4">
        <w:tc>
          <w:tcPr>
            <w:tcW w:w="1413" w:type="dxa"/>
          </w:tcPr>
          <w:p w14:paraId="50D32D35" w14:textId="3EB5B4DD" w:rsidR="00B64BAC" w:rsidRPr="009B2144" w:rsidRDefault="00721633" w:rsidP="006E5AB4">
            <w:pPr>
              <w:rPr>
                <w:rFonts w:ascii="Times New Roman" w:eastAsia="Times New Roman" w:hAnsi="Times New Roman" w:cs="Times New Roman"/>
                <w:b/>
                <w:bCs/>
                <w:sz w:val="21"/>
                <w:szCs w:val="21"/>
              </w:rPr>
            </w:pPr>
            <w:r>
              <w:rPr>
                <w:rFonts w:ascii="Times New Roman" w:eastAsia="Times New Roman" w:hAnsi="Times New Roman" w:cs="Times New Roman"/>
                <w:b/>
                <w:bCs/>
                <w:sz w:val="21"/>
                <w:szCs w:val="21"/>
              </w:rPr>
              <w:lastRenderedPageBreak/>
              <w:t>VBTAI</w:t>
            </w:r>
          </w:p>
        </w:tc>
        <w:tc>
          <w:tcPr>
            <w:tcW w:w="8080" w:type="dxa"/>
          </w:tcPr>
          <w:p w14:paraId="507A255E" w14:textId="199C03F1" w:rsidR="00B64BAC" w:rsidRPr="009B2144" w:rsidRDefault="00721633" w:rsidP="006E5AB4">
            <w:pPr>
              <w:rPr>
                <w:rFonts w:ascii="Times New Roman" w:eastAsia="Times New Roman" w:hAnsi="Times New Roman" w:cs="Times New Roman"/>
                <w:sz w:val="21"/>
                <w:szCs w:val="21"/>
              </w:rPr>
            </w:pPr>
            <w:proofErr w:type="spellStart"/>
            <w:r>
              <w:rPr>
                <w:rFonts w:ascii="Times New Roman" w:eastAsia="Times New Roman" w:hAnsi="Times New Roman" w:cs="Times New Roman"/>
                <w:sz w:val="21"/>
                <w:szCs w:val="21"/>
              </w:rPr>
              <w:t>Valsts</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bērnu</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tiesību</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aizsardzības</w:t>
            </w:r>
            <w:proofErr w:type="spellEnd"/>
            <w:r>
              <w:rPr>
                <w:rFonts w:ascii="Times New Roman" w:eastAsia="Times New Roman" w:hAnsi="Times New Roman" w:cs="Times New Roman"/>
                <w:sz w:val="21"/>
                <w:szCs w:val="21"/>
              </w:rPr>
              <w:t xml:space="preserve"> </w:t>
            </w:r>
            <w:proofErr w:type="spellStart"/>
            <w:r>
              <w:rPr>
                <w:rFonts w:ascii="Times New Roman" w:eastAsia="Times New Roman" w:hAnsi="Times New Roman" w:cs="Times New Roman"/>
                <w:sz w:val="21"/>
                <w:szCs w:val="21"/>
              </w:rPr>
              <w:t>inspekcija</w:t>
            </w:r>
            <w:proofErr w:type="spellEnd"/>
          </w:p>
        </w:tc>
      </w:tr>
      <w:tr w:rsidR="006E5AB4" w:rsidRPr="009B2144" w14:paraId="0920C83D" w14:textId="77777777" w:rsidTr="00A075C4">
        <w:tc>
          <w:tcPr>
            <w:tcW w:w="1413" w:type="dxa"/>
          </w:tcPr>
          <w:p w14:paraId="38C2609C" w14:textId="6B126211"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VDI</w:t>
            </w:r>
          </w:p>
        </w:tc>
        <w:tc>
          <w:tcPr>
            <w:tcW w:w="8080" w:type="dxa"/>
          </w:tcPr>
          <w:p w14:paraId="140118CA" w14:textId="305940A9"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Valsts darba inspekcija</w:t>
            </w:r>
          </w:p>
        </w:tc>
      </w:tr>
      <w:tr w:rsidR="006E5AB4" w:rsidRPr="009B2144" w14:paraId="7C74F854" w14:textId="77777777" w:rsidTr="00A075C4">
        <w:tc>
          <w:tcPr>
            <w:tcW w:w="1413" w:type="dxa"/>
          </w:tcPr>
          <w:p w14:paraId="0F8B2AAD" w14:textId="3809B5C9"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VI</w:t>
            </w:r>
          </w:p>
        </w:tc>
        <w:tc>
          <w:tcPr>
            <w:tcW w:w="8080" w:type="dxa"/>
          </w:tcPr>
          <w:p w14:paraId="68F0E458" w14:textId="678FAB78"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Veselības inspekcija</w:t>
            </w:r>
          </w:p>
        </w:tc>
      </w:tr>
      <w:tr w:rsidR="006E5AB4" w:rsidRPr="009B2144" w14:paraId="716CA7B7" w14:textId="77777777" w:rsidTr="00A075C4">
        <w:tc>
          <w:tcPr>
            <w:tcW w:w="1413" w:type="dxa"/>
          </w:tcPr>
          <w:p w14:paraId="5D865303" w14:textId="020D5FEA"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VISC</w:t>
            </w:r>
          </w:p>
        </w:tc>
        <w:tc>
          <w:tcPr>
            <w:tcW w:w="8080" w:type="dxa"/>
          </w:tcPr>
          <w:p w14:paraId="052B83D1" w14:textId="347451F7"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Valsts izglītības satura centrs</w:t>
            </w:r>
          </w:p>
        </w:tc>
      </w:tr>
      <w:tr w:rsidR="006C0888" w:rsidRPr="009B2144" w14:paraId="666D46B9" w14:textId="77777777" w:rsidTr="00A075C4">
        <w:tc>
          <w:tcPr>
            <w:tcW w:w="1413" w:type="dxa"/>
          </w:tcPr>
          <w:p w14:paraId="6DE40CB0" w14:textId="5126FB48" w:rsidR="006C0888" w:rsidRPr="009B2144" w:rsidRDefault="006C0888" w:rsidP="006E5AB4">
            <w:pPr>
              <w:rPr>
                <w:rFonts w:ascii="Times New Roman" w:hAnsi="Times New Roman" w:cs="Times New Roman"/>
                <w:b/>
                <w:bCs/>
                <w:sz w:val="21"/>
                <w:szCs w:val="21"/>
                <w:lang w:val="lv-LV"/>
              </w:rPr>
            </w:pPr>
            <w:r>
              <w:rPr>
                <w:rFonts w:ascii="Times New Roman" w:hAnsi="Times New Roman" w:cs="Times New Roman"/>
                <w:b/>
                <w:bCs/>
                <w:sz w:val="21"/>
                <w:szCs w:val="21"/>
                <w:lang w:val="lv-LV"/>
              </w:rPr>
              <w:t>VPD</w:t>
            </w:r>
          </w:p>
        </w:tc>
        <w:tc>
          <w:tcPr>
            <w:tcW w:w="8080" w:type="dxa"/>
          </w:tcPr>
          <w:p w14:paraId="60C7A762" w14:textId="73C9F7FE" w:rsidR="006C0888" w:rsidRPr="009B2144" w:rsidRDefault="006C0888" w:rsidP="006C0888">
            <w:pPr>
              <w:rPr>
                <w:rFonts w:ascii="Times New Roman" w:hAnsi="Times New Roman" w:cs="Times New Roman"/>
                <w:sz w:val="21"/>
                <w:szCs w:val="21"/>
                <w:lang w:val="lv-LV"/>
              </w:rPr>
            </w:pPr>
            <w:r w:rsidRPr="006C0888">
              <w:rPr>
                <w:rFonts w:ascii="Times New Roman" w:hAnsi="Times New Roman" w:cs="Times New Roman"/>
                <w:sz w:val="21"/>
                <w:szCs w:val="21"/>
                <w:lang w:val="lv-LV"/>
              </w:rPr>
              <w:t>Valsts probācijas dienests</w:t>
            </w:r>
          </w:p>
        </w:tc>
      </w:tr>
      <w:tr w:rsidR="006E5AB4" w:rsidRPr="009B2144" w14:paraId="49ADD942" w14:textId="77777777" w:rsidTr="00A075C4">
        <w:tc>
          <w:tcPr>
            <w:tcW w:w="1413" w:type="dxa"/>
          </w:tcPr>
          <w:p w14:paraId="5F3E3614" w14:textId="02667BFE"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VTMEC</w:t>
            </w:r>
          </w:p>
        </w:tc>
        <w:tc>
          <w:tcPr>
            <w:tcW w:w="8080" w:type="dxa"/>
          </w:tcPr>
          <w:p w14:paraId="70AD76A7" w14:textId="5CA6B698"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Valsts tiesu medicīnas un ekspertīzes centrs</w:t>
            </w:r>
          </w:p>
        </w:tc>
      </w:tr>
      <w:tr w:rsidR="006E5AB4" w:rsidRPr="009B2144" w14:paraId="32EEA0CF" w14:textId="77777777" w:rsidTr="00A075C4">
        <w:tc>
          <w:tcPr>
            <w:tcW w:w="1413" w:type="dxa"/>
          </w:tcPr>
          <w:p w14:paraId="29B2D4F2" w14:textId="1F88AD33"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VVST</w:t>
            </w:r>
          </w:p>
        </w:tc>
        <w:tc>
          <w:tcPr>
            <w:tcW w:w="8080" w:type="dxa"/>
          </w:tcPr>
          <w:p w14:paraId="4CA00BB9" w14:textId="59692FBA"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Veselību veicinošo skolu tīkls</w:t>
            </w:r>
          </w:p>
        </w:tc>
      </w:tr>
      <w:tr w:rsidR="006E5AB4" w:rsidRPr="009B2144" w14:paraId="4C248777" w14:textId="77777777" w:rsidTr="00A075C4">
        <w:tc>
          <w:tcPr>
            <w:tcW w:w="1413" w:type="dxa"/>
          </w:tcPr>
          <w:p w14:paraId="20511703" w14:textId="7BA2208E"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VM</w:t>
            </w:r>
          </w:p>
        </w:tc>
        <w:tc>
          <w:tcPr>
            <w:tcW w:w="8080" w:type="dxa"/>
          </w:tcPr>
          <w:p w14:paraId="61EC9532" w14:textId="1D0B3778"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Veselības ministrija</w:t>
            </w:r>
          </w:p>
        </w:tc>
      </w:tr>
      <w:tr w:rsidR="006E5AB4" w:rsidRPr="009B2144" w14:paraId="39F95C87" w14:textId="77777777" w:rsidTr="00A075C4">
        <w:tc>
          <w:tcPr>
            <w:tcW w:w="1413" w:type="dxa"/>
          </w:tcPr>
          <w:p w14:paraId="2D7484BB" w14:textId="3215A9B8"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ZM</w:t>
            </w:r>
          </w:p>
        </w:tc>
        <w:tc>
          <w:tcPr>
            <w:tcW w:w="8080" w:type="dxa"/>
          </w:tcPr>
          <w:p w14:paraId="6A14C5E9" w14:textId="26B14E06"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Zemkopības ministrija</w:t>
            </w:r>
          </w:p>
        </w:tc>
      </w:tr>
      <w:tr w:rsidR="006E5AB4" w:rsidRPr="009B2144" w14:paraId="67E6A2F4" w14:textId="77777777" w:rsidTr="00A075C4">
        <w:tc>
          <w:tcPr>
            <w:tcW w:w="1413" w:type="dxa"/>
          </w:tcPr>
          <w:p w14:paraId="47F68BAB" w14:textId="6879E973" w:rsidR="006E5AB4" w:rsidRPr="009B2144" w:rsidRDefault="006E5AB4" w:rsidP="006E5AB4">
            <w:pPr>
              <w:rPr>
                <w:rFonts w:ascii="Times New Roman" w:hAnsi="Times New Roman" w:cs="Times New Roman"/>
                <w:b/>
                <w:bCs/>
                <w:sz w:val="21"/>
                <w:szCs w:val="21"/>
                <w:lang w:val="lv-LV"/>
              </w:rPr>
            </w:pPr>
            <w:r w:rsidRPr="009B2144">
              <w:rPr>
                <w:rFonts w:ascii="Times New Roman" w:hAnsi="Times New Roman" w:cs="Times New Roman"/>
                <w:b/>
                <w:bCs/>
                <w:sz w:val="21"/>
                <w:szCs w:val="21"/>
                <w:lang w:val="lv-LV"/>
              </w:rPr>
              <w:t>ZVA</w:t>
            </w:r>
          </w:p>
        </w:tc>
        <w:tc>
          <w:tcPr>
            <w:tcW w:w="8080" w:type="dxa"/>
          </w:tcPr>
          <w:p w14:paraId="5858F61D" w14:textId="19C94647" w:rsidR="006E5AB4" w:rsidRPr="009B2144" w:rsidRDefault="006E5AB4" w:rsidP="006E5AB4">
            <w:pPr>
              <w:rPr>
                <w:rFonts w:ascii="Times New Roman" w:hAnsi="Times New Roman" w:cs="Times New Roman"/>
                <w:sz w:val="21"/>
                <w:szCs w:val="21"/>
                <w:lang w:val="lv-LV"/>
              </w:rPr>
            </w:pPr>
            <w:r w:rsidRPr="009B2144">
              <w:rPr>
                <w:rFonts w:ascii="Times New Roman" w:hAnsi="Times New Roman" w:cs="Times New Roman"/>
                <w:sz w:val="21"/>
                <w:szCs w:val="21"/>
                <w:lang w:val="lv-LV"/>
              </w:rPr>
              <w:t>Zāļu valsts aģentūra</w:t>
            </w:r>
          </w:p>
        </w:tc>
      </w:tr>
      <w:bookmarkEnd w:id="2"/>
      <w:bookmarkEnd w:id="3"/>
    </w:tbl>
    <w:p w14:paraId="300CD851" w14:textId="77D36813" w:rsidR="00156649" w:rsidRDefault="00156649" w:rsidP="00156649">
      <w:pPr>
        <w:rPr>
          <w:lang w:val="lv-LV"/>
        </w:rPr>
      </w:pPr>
    </w:p>
    <w:p w14:paraId="044C9A24" w14:textId="09C206A9" w:rsidR="00156649" w:rsidRDefault="00156649" w:rsidP="00156649">
      <w:pPr>
        <w:rPr>
          <w:lang w:val="lv-LV"/>
        </w:rPr>
      </w:pPr>
    </w:p>
    <w:p w14:paraId="738641FB" w14:textId="009E2A0E" w:rsidR="00156649" w:rsidRDefault="00156649" w:rsidP="00156649">
      <w:pPr>
        <w:rPr>
          <w:lang w:val="lv-LV"/>
        </w:rPr>
      </w:pPr>
    </w:p>
    <w:p w14:paraId="4EC015E7" w14:textId="3A152F50" w:rsidR="00156649" w:rsidRDefault="00156649" w:rsidP="00156649">
      <w:pPr>
        <w:rPr>
          <w:lang w:val="lv-LV"/>
        </w:rPr>
      </w:pPr>
    </w:p>
    <w:p w14:paraId="59C4E0AF" w14:textId="70EC847F" w:rsidR="00156649" w:rsidRDefault="00156649" w:rsidP="00156649">
      <w:pPr>
        <w:rPr>
          <w:lang w:val="lv-LV"/>
        </w:rPr>
      </w:pPr>
    </w:p>
    <w:p w14:paraId="3CA3DDB2" w14:textId="757CBC52" w:rsidR="00156649" w:rsidRDefault="00156649" w:rsidP="00156649">
      <w:pPr>
        <w:rPr>
          <w:lang w:val="lv-LV"/>
        </w:rPr>
      </w:pPr>
    </w:p>
    <w:p w14:paraId="4D517AA4" w14:textId="49DAD24C" w:rsidR="00156649" w:rsidRDefault="00156649" w:rsidP="00156649">
      <w:pPr>
        <w:rPr>
          <w:lang w:val="lv-LV"/>
        </w:rPr>
      </w:pPr>
    </w:p>
    <w:p w14:paraId="6AC29CF3" w14:textId="470C1355" w:rsidR="00156649" w:rsidRDefault="00156649" w:rsidP="00156649">
      <w:pPr>
        <w:rPr>
          <w:lang w:val="lv-LV"/>
        </w:rPr>
      </w:pPr>
    </w:p>
    <w:p w14:paraId="354E83CA" w14:textId="2022A30B" w:rsidR="00156649" w:rsidRDefault="00156649" w:rsidP="00156649">
      <w:pPr>
        <w:rPr>
          <w:lang w:val="lv-LV"/>
        </w:rPr>
      </w:pPr>
    </w:p>
    <w:p w14:paraId="6BD59B7C" w14:textId="7CBAD09D" w:rsidR="00156649" w:rsidRDefault="00156649" w:rsidP="00156649">
      <w:pPr>
        <w:rPr>
          <w:lang w:val="lv-LV"/>
        </w:rPr>
      </w:pPr>
    </w:p>
    <w:p w14:paraId="25E21EE2" w14:textId="17E1A312" w:rsidR="00156649" w:rsidRDefault="00156649" w:rsidP="00156649">
      <w:pPr>
        <w:rPr>
          <w:lang w:val="lv-LV"/>
        </w:rPr>
      </w:pPr>
    </w:p>
    <w:p w14:paraId="4639A688" w14:textId="77777777" w:rsidR="00BF4924" w:rsidRDefault="00BF4924" w:rsidP="00156649">
      <w:pPr>
        <w:rPr>
          <w:lang w:val="lv-LV"/>
        </w:rPr>
      </w:pPr>
    </w:p>
    <w:p w14:paraId="7714E57C" w14:textId="77B4B65C" w:rsidR="00156649" w:rsidRDefault="00156649" w:rsidP="00156649">
      <w:pPr>
        <w:rPr>
          <w:lang w:val="lv-LV"/>
        </w:rPr>
      </w:pPr>
    </w:p>
    <w:p w14:paraId="6AC4F269" w14:textId="2094A440" w:rsidR="00156649" w:rsidRDefault="00156649" w:rsidP="00156649">
      <w:pPr>
        <w:rPr>
          <w:lang w:val="lv-LV"/>
        </w:rPr>
      </w:pPr>
    </w:p>
    <w:p w14:paraId="016DF9B4" w14:textId="731128AF" w:rsidR="00156649" w:rsidRDefault="00156649" w:rsidP="00156649">
      <w:pPr>
        <w:rPr>
          <w:lang w:val="lv-LV"/>
        </w:rPr>
      </w:pPr>
    </w:p>
    <w:p w14:paraId="77D0636A" w14:textId="15C67846" w:rsidR="00156649" w:rsidRDefault="00156649" w:rsidP="00156649">
      <w:pPr>
        <w:rPr>
          <w:lang w:val="lv-LV"/>
        </w:rPr>
      </w:pPr>
    </w:p>
    <w:p w14:paraId="7A00DFAE" w14:textId="77777777" w:rsidR="001954C0" w:rsidRDefault="001954C0" w:rsidP="00156649">
      <w:pPr>
        <w:rPr>
          <w:lang w:val="lv-LV"/>
        </w:rPr>
      </w:pPr>
    </w:p>
    <w:p w14:paraId="05D0197D" w14:textId="0E9216A4" w:rsidR="00156649" w:rsidRPr="001954C0" w:rsidRDefault="00BA37BB" w:rsidP="001954C0">
      <w:pPr>
        <w:pStyle w:val="Heading1"/>
        <w:rPr>
          <w:rFonts w:ascii="Times New Roman" w:hAnsi="Times New Roman" w:cs="Times New Roman"/>
          <w:sz w:val="24"/>
          <w:szCs w:val="24"/>
          <w:lang w:val="lv-LV"/>
        </w:rPr>
      </w:pPr>
      <w:hyperlink w:anchor="_Toc23953642" w:history="1">
        <w:bookmarkStart w:id="5" w:name="_Toc63801933"/>
        <w:r w:rsidR="00156649" w:rsidRPr="007C334A">
          <w:rPr>
            <w:rFonts w:ascii="Times New Roman" w:hAnsi="Times New Roman" w:cs="Times New Roman"/>
            <w:sz w:val="24"/>
            <w:szCs w:val="24"/>
            <w:lang w:val="lv-LV"/>
          </w:rPr>
          <w:t>Ievads</w:t>
        </w:r>
        <w:bookmarkEnd w:id="5"/>
      </w:hyperlink>
    </w:p>
    <w:p w14:paraId="584AC1B9" w14:textId="6143AC61" w:rsidR="007E7B3D" w:rsidRDefault="005E7F19" w:rsidP="001E7EC1">
      <w:pPr>
        <w:pStyle w:val="ListParagraph"/>
        <w:numPr>
          <w:ilvl w:val="0"/>
          <w:numId w:val="18"/>
        </w:numPr>
        <w:spacing w:before="240" w:after="120" w:line="240" w:lineRule="auto"/>
        <w:ind w:left="0" w:hanging="567"/>
        <w:contextualSpacing w:val="0"/>
        <w:jc w:val="both"/>
        <w:rPr>
          <w:rFonts w:ascii="Times New Roman" w:hAnsi="Times New Roman" w:cs="Times New Roman"/>
          <w:sz w:val="24"/>
          <w:szCs w:val="24"/>
          <w:lang w:val="lv-LV"/>
        </w:rPr>
      </w:pPr>
      <w:r w:rsidRPr="00C13E7E">
        <w:rPr>
          <w:rFonts w:ascii="Times New Roman" w:hAnsi="Times New Roman" w:cs="Times New Roman"/>
          <w:sz w:val="24"/>
          <w:szCs w:val="24"/>
          <w:lang w:val="lv-LV"/>
        </w:rPr>
        <w:t xml:space="preserve">Sabiedrības veselības pamatnostādnes (turpmāk – pamatnostādnes) ir vidēja termiņa politikas plānošanas dokuments, kas nosaka Latvijas sabiedrības veselības politiku 2021.- 2027. gadā. </w:t>
      </w:r>
      <w:r w:rsidR="00BD4C5E" w:rsidRPr="00C13E7E">
        <w:rPr>
          <w:rFonts w:ascii="Times New Roman" w:hAnsi="Times New Roman" w:cs="Times New Roman"/>
          <w:sz w:val="24"/>
          <w:szCs w:val="24"/>
          <w:lang w:val="lv-LV"/>
        </w:rPr>
        <w:t xml:space="preserve">Pamatnostādnes </w:t>
      </w:r>
      <w:r w:rsidR="002D2D69">
        <w:rPr>
          <w:rFonts w:ascii="Times New Roman" w:hAnsi="Times New Roman" w:cs="Times New Roman"/>
          <w:sz w:val="24"/>
          <w:szCs w:val="24"/>
          <w:lang w:val="lv-LV"/>
        </w:rPr>
        <w:t xml:space="preserve">izstrādātas, lai </w:t>
      </w:r>
      <w:r w:rsidR="00BD4C5E" w:rsidRPr="00C13E7E">
        <w:rPr>
          <w:rFonts w:ascii="Times New Roman" w:hAnsi="Times New Roman" w:cs="Times New Roman"/>
          <w:sz w:val="24"/>
          <w:szCs w:val="24"/>
          <w:lang w:val="lv-LV"/>
        </w:rPr>
        <w:t>turpin</w:t>
      </w:r>
      <w:r w:rsidR="004203FD">
        <w:rPr>
          <w:rFonts w:ascii="Times New Roman" w:hAnsi="Times New Roman" w:cs="Times New Roman"/>
          <w:sz w:val="24"/>
          <w:szCs w:val="24"/>
          <w:lang w:val="lv-LV"/>
        </w:rPr>
        <w:t>ātu</w:t>
      </w:r>
      <w:r w:rsidR="00BD4C5E" w:rsidRPr="00C13E7E">
        <w:rPr>
          <w:rFonts w:ascii="Times New Roman" w:hAnsi="Times New Roman" w:cs="Times New Roman"/>
          <w:sz w:val="24"/>
          <w:szCs w:val="24"/>
          <w:lang w:val="lv-LV"/>
        </w:rPr>
        <w:t xml:space="preserve"> iepriekšējos gados īstenoto sabiedrības veselības politik</w:t>
      </w:r>
      <w:r w:rsidR="00BD4C5E">
        <w:rPr>
          <w:rFonts w:ascii="Times New Roman" w:hAnsi="Times New Roman" w:cs="Times New Roman"/>
          <w:sz w:val="24"/>
          <w:szCs w:val="24"/>
          <w:lang w:val="lv-LV"/>
        </w:rPr>
        <w:t>u</w:t>
      </w:r>
      <w:r w:rsidR="00BD4C5E" w:rsidRPr="00C13E7E">
        <w:rPr>
          <w:rFonts w:ascii="Times New Roman" w:hAnsi="Times New Roman" w:cs="Times New Roman"/>
          <w:sz w:val="24"/>
          <w:szCs w:val="24"/>
          <w:lang w:val="lv-LV"/>
        </w:rPr>
        <w:t xml:space="preserve">, </w:t>
      </w:r>
      <w:r w:rsidR="005221A1" w:rsidRPr="00C13E7E">
        <w:rPr>
          <w:rFonts w:ascii="Times New Roman" w:hAnsi="Times New Roman" w:cs="Times New Roman"/>
          <w:sz w:val="24"/>
          <w:szCs w:val="24"/>
          <w:lang w:val="lv-LV"/>
        </w:rPr>
        <w:t>nodrošin</w:t>
      </w:r>
      <w:r w:rsidR="002D2D69">
        <w:rPr>
          <w:rFonts w:ascii="Times New Roman" w:hAnsi="Times New Roman" w:cs="Times New Roman"/>
          <w:sz w:val="24"/>
          <w:szCs w:val="24"/>
          <w:lang w:val="lv-LV"/>
        </w:rPr>
        <w:t>ātu</w:t>
      </w:r>
      <w:r w:rsidR="005221A1" w:rsidRPr="00C13E7E">
        <w:rPr>
          <w:rFonts w:ascii="Times New Roman" w:hAnsi="Times New Roman" w:cs="Times New Roman"/>
          <w:sz w:val="24"/>
          <w:szCs w:val="24"/>
          <w:lang w:val="lv-LV"/>
        </w:rPr>
        <w:t xml:space="preserve"> iepriekšējos plānošanas periodos veikto ES fondu ieguldījumu pēctecību</w:t>
      </w:r>
      <w:r w:rsidR="00D05EAB" w:rsidRPr="00D05EAB">
        <w:rPr>
          <w:rFonts w:ascii="Times New Roman" w:hAnsi="Times New Roman" w:cs="Times New Roman"/>
          <w:sz w:val="24"/>
          <w:szCs w:val="24"/>
          <w:lang w:val="lv-LV"/>
        </w:rPr>
        <w:t xml:space="preserve"> </w:t>
      </w:r>
      <w:r w:rsidR="00D05EAB" w:rsidRPr="00C13E7E">
        <w:rPr>
          <w:rFonts w:ascii="Times New Roman" w:hAnsi="Times New Roman" w:cs="Times New Roman"/>
          <w:sz w:val="24"/>
          <w:szCs w:val="24"/>
          <w:lang w:val="lv-LV"/>
        </w:rPr>
        <w:t xml:space="preserve">veselības </w:t>
      </w:r>
      <w:r w:rsidR="00D05EAB">
        <w:rPr>
          <w:rFonts w:ascii="Times New Roman" w:hAnsi="Times New Roman" w:cs="Times New Roman"/>
          <w:sz w:val="24"/>
          <w:szCs w:val="24"/>
          <w:lang w:val="lv-LV"/>
        </w:rPr>
        <w:t>nozarē</w:t>
      </w:r>
      <w:r w:rsidR="005221A1">
        <w:rPr>
          <w:rFonts w:ascii="Times New Roman" w:hAnsi="Times New Roman" w:cs="Times New Roman"/>
          <w:sz w:val="24"/>
          <w:szCs w:val="24"/>
          <w:lang w:val="lv-LV"/>
        </w:rPr>
        <w:t>, kā arī</w:t>
      </w:r>
      <w:r w:rsidR="00BD4C5E" w:rsidRPr="00C13E7E">
        <w:rPr>
          <w:rFonts w:ascii="Times New Roman" w:hAnsi="Times New Roman" w:cs="Times New Roman"/>
          <w:sz w:val="24"/>
          <w:szCs w:val="24"/>
          <w:lang w:val="lv-LV"/>
        </w:rPr>
        <w:t xml:space="preserve"> aktualizē</w:t>
      </w:r>
      <w:r w:rsidR="002D2D69">
        <w:rPr>
          <w:rFonts w:ascii="Times New Roman" w:hAnsi="Times New Roman" w:cs="Times New Roman"/>
          <w:sz w:val="24"/>
          <w:szCs w:val="24"/>
          <w:lang w:val="lv-LV"/>
        </w:rPr>
        <w:t>tu</w:t>
      </w:r>
      <w:r w:rsidR="00BD4C5E" w:rsidRPr="00C13E7E">
        <w:rPr>
          <w:rFonts w:ascii="Times New Roman" w:hAnsi="Times New Roman" w:cs="Times New Roman"/>
          <w:sz w:val="24"/>
          <w:szCs w:val="24"/>
          <w:lang w:val="lv-LV"/>
        </w:rPr>
        <w:t xml:space="preserve"> jaunus izaicinājumus. </w:t>
      </w:r>
      <w:r w:rsidR="00841788" w:rsidRPr="00C13E7E">
        <w:rPr>
          <w:rFonts w:ascii="Times New Roman" w:hAnsi="Times New Roman" w:cs="Times New Roman"/>
          <w:sz w:val="24"/>
          <w:szCs w:val="24"/>
          <w:lang w:val="lv-LV"/>
        </w:rPr>
        <w:t>Pamatnostādnes nosaka sabiedrības veselības politikas mērķi, rīcības virzienus un uzdevumus, lai nodrošinātu NAP2027 noteikto mērķu sasniegšanu.</w:t>
      </w:r>
    </w:p>
    <w:p w14:paraId="43B13B2F" w14:textId="1B907117" w:rsidR="00857E5A" w:rsidRDefault="007E7B3D" w:rsidP="001E7EC1">
      <w:pPr>
        <w:pStyle w:val="ListParagraph"/>
        <w:numPr>
          <w:ilvl w:val="0"/>
          <w:numId w:val="18"/>
        </w:numPr>
        <w:spacing w:before="0" w:after="120" w:line="240" w:lineRule="auto"/>
        <w:ind w:left="0" w:hanging="56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Latvijas iedzīvotāju veselība, salīdzinot ar ES vidējiem rādītājiem joprojām ir daudz sliktāka, neskatoties uz to, ka pakāpeniski gadu no gada situācija lēnām uzlabojas. Piemēram, jaundzimušo vidējais paredzamais mūža ilgums no 70,2 gadiem 2000. gadā pieauga līdz 75,6 gadam 2019. gadā, bet veselīgi nodzīvoto gadu skaits joprojām ir zemākais visā ES – 2018. gadā sievietēm tie bija 53,7 gadi, vīriešiem – 51. Ir novērojamas zīmīgas izmaiņas cilvēku paradumos, kas liecina ne tikai par iepriekš veiksmīgi uzsāktām politikas iniciatīvām, bet arī par sabiedrības aizvien pieaugošo veselībpratību un vēlmi uzlabot savu dzīves kvalitāti, uzturot labu veselības stāvokli.</w:t>
      </w:r>
      <w:r w:rsidR="00F433E5" w:rsidRPr="424520A8">
        <w:rPr>
          <w:rFonts w:ascii="Times New Roman" w:hAnsi="Times New Roman" w:cs="Times New Roman"/>
          <w:sz w:val="24"/>
          <w:szCs w:val="24"/>
          <w:lang w:val="lv-LV"/>
        </w:rPr>
        <w:t xml:space="preserve"> </w:t>
      </w:r>
      <w:r w:rsidR="00C51677" w:rsidRPr="00DF549B">
        <w:rPr>
          <w:rFonts w:ascii="Times New Roman" w:hAnsi="Times New Roman" w:cs="Times New Roman"/>
          <w:sz w:val="24"/>
          <w:szCs w:val="24"/>
          <w:lang w:val="lv-LV"/>
        </w:rPr>
        <w:t xml:space="preserve">Vienlaikus vērojamas atšķirības veselīga dzīvesveida paradumos sievietēm un vīriešiem, līdz ar to būtiski pievērst uzmanību tam, kā plānotie pasākumi un iniciatīvas ietekmē katru no dzimumiem, </w:t>
      </w:r>
      <w:r w:rsidR="004562D8">
        <w:rPr>
          <w:rFonts w:ascii="Times New Roman" w:hAnsi="Times New Roman" w:cs="Times New Roman"/>
          <w:sz w:val="24"/>
          <w:szCs w:val="24"/>
          <w:lang w:val="lv-LV"/>
        </w:rPr>
        <w:t>lai</w:t>
      </w:r>
      <w:r w:rsidR="00C51677" w:rsidRPr="00DF549B">
        <w:rPr>
          <w:rFonts w:ascii="Times New Roman" w:hAnsi="Times New Roman" w:cs="Times New Roman"/>
          <w:sz w:val="24"/>
          <w:szCs w:val="24"/>
          <w:lang w:val="lv-LV"/>
        </w:rPr>
        <w:t xml:space="preserve"> nodrošin</w:t>
      </w:r>
      <w:r w:rsidR="004562D8">
        <w:rPr>
          <w:rFonts w:ascii="Times New Roman" w:hAnsi="Times New Roman" w:cs="Times New Roman"/>
          <w:sz w:val="24"/>
          <w:szCs w:val="24"/>
          <w:lang w:val="lv-LV"/>
        </w:rPr>
        <w:t>ā</w:t>
      </w:r>
      <w:r w:rsidR="001660F9">
        <w:rPr>
          <w:rFonts w:ascii="Times New Roman" w:hAnsi="Times New Roman" w:cs="Times New Roman"/>
          <w:sz w:val="24"/>
          <w:szCs w:val="24"/>
          <w:lang w:val="lv-LV"/>
        </w:rPr>
        <w:t>tu</w:t>
      </w:r>
      <w:r w:rsidR="00C51677" w:rsidRPr="00DF549B">
        <w:rPr>
          <w:rFonts w:ascii="Times New Roman" w:hAnsi="Times New Roman" w:cs="Times New Roman"/>
          <w:sz w:val="24"/>
          <w:szCs w:val="24"/>
          <w:lang w:val="lv-LV"/>
        </w:rPr>
        <w:t>, ka pasākumi atbilst ikvienas sabiedrības grupas vajadzībām</w:t>
      </w:r>
      <w:r w:rsidR="00BC087B">
        <w:rPr>
          <w:rFonts w:ascii="Times New Roman" w:hAnsi="Times New Roman" w:cs="Times New Roman"/>
          <w:sz w:val="24"/>
          <w:szCs w:val="24"/>
          <w:lang w:val="lv-LV"/>
        </w:rPr>
        <w:t xml:space="preserve"> (</w:t>
      </w:r>
      <w:r w:rsidR="00BC087B" w:rsidRPr="005F14CC">
        <w:rPr>
          <w:rFonts w:ascii="Times New Roman" w:hAnsi="Times New Roman" w:cs="Times New Roman"/>
          <w:sz w:val="24"/>
          <w:szCs w:val="24"/>
          <w:lang w:val="lv-LV"/>
        </w:rPr>
        <w:t xml:space="preserve">detalizētāk par </w:t>
      </w:r>
      <w:r w:rsidR="004E105D" w:rsidRPr="005F14CC">
        <w:rPr>
          <w:rFonts w:ascii="Times New Roman" w:hAnsi="Times New Roman" w:cs="Times New Roman"/>
          <w:sz w:val="24"/>
          <w:szCs w:val="24"/>
          <w:lang w:val="lv-LV"/>
        </w:rPr>
        <w:t>sabiedrības veselības izvērtējumu</w:t>
      </w:r>
      <w:r w:rsidR="00BC087B" w:rsidRPr="005F14CC">
        <w:rPr>
          <w:rFonts w:ascii="Times New Roman" w:hAnsi="Times New Roman" w:cs="Times New Roman"/>
          <w:sz w:val="24"/>
          <w:szCs w:val="24"/>
          <w:lang w:val="lv-LV"/>
        </w:rPr>
        <w:t xml:space="preserve"> sk. 1.pielikumā</w:t>
      </w:r>
      <w:r w:rsidR="00BC087B">
        <w:rPr>
          <w:rFonts w:ascii="Times New Roman" w:hAnsi="Times New Roman" w:cs="Times New Roman"/>
          <w:sz w:val="24"/>
          <w:szCs w:val="24"/>
          <w:lang w:val="lv-LV"/>
        </w:rPr>
        <w:t>)</w:t>
      </w:r>
      <w:r w:rsidR="00C51677" w:rsidRPr="00DF549B">
        <w:rPr>
          <w:rFonts w:ascii="Times New Roman" w:hAnsi="Times New Roman" w:cs="Times New Roman"/>
          <w:sz w:val="24"/>
          <w:szCs w:val="24"/>
          <w:lang w:val="lv-LV"/>
        </w:rPr>
        <w:t>.</w:t>
      </w:r>
      <w:r w:rsidR="00C51677">
        <w:rPr>
          <w:rFonts w:ascii="Times New Roman" w:hAnsi="Times New Roman" w:cs="Times New Roman"/>
          <w:sz w:val="24"/>
          <w:szCs w:val="24"/>
          <w:lang w:val="lv-LV"/>
        </w:rPr>
        <w:t xml:space="preserve"> </w:t>
      </w:r>
    </w:p>
    <w:p w14:paraId="1CEE2C6B" w14:textId="365CA772" w:rsidR="007E7B3D" w:rsidRPr="00367858" w:rsidRDefault="00951775" w:rsidP="001E7EC1">
      <w:pPr>
        <w:pStyle w:val="ListParagraph"/>
        <w:numPr>
          <w:ilvl w:val="0"/>
          <w:numId w:val="18"/>
        </w:numPr>
        <w:spacing w:before="0" w:after="120" w:line="240" w:lineRule="auto"/>
        <w:ind w:left="0" w:hanging="567"/>
        <w:contextualSpacing w:val="0"/>
        <w:jc w:val="both"/>
        <w:rPr>
          <w:rFonts w:ascii="Times New Roman" w:hAnsi="Times New Roman" w:cs="Times New Roman"/>
          <w:sz w:val="24"/>
          <w:szCs w:val="24"/>
          <w:lang w:val="lv-LV"/>
        </w:rPr>
      </w:pPr>
      <w:r w:rsidRPr="00367858">
        <w:rPr>
          <w:rFonts w:ascii="Times New Roman" w:hAnsi="Times New Roman" w:cs="Times New Roman"/>
          <w:sz w:val="24"/>
          <w:szCs w:val="24"/>
          <w:lang w:val="lv-LV"/>
        </w:rPr>
        <w:t>Slikt</w:t>
      </w:r>
      <w:r w:rsidR="00F0641C" w:rsidRPr="00367858">
        <w:rPr>
          <w:rFonts w:ascii="Times New Roman" w:hAnsi="Times New Roman" w:cs="Times New Roman"/>
          <w:sz w:val="24"/>
          <w:szCs w:val="24"/>
          <w:lang w:val="lv-LV"/>
        </w:rPr>
        <w:t>ie</w:t>
      </w:r>
      <w:r w:rsidRPr="00367858">
        <w:rPr>
          <w:rFonts w:ascii="Times New Roman" w:hAnsi="Times New Roman" w:cs="Times New Roman"/>
          <w:sz w:val="24"/>
          <w:szCs w:val="24"/>
          <w:lang w:val="lv-LV"/>
        </w:rPr>
        <w:t xml:space="preserve"> sabiedrības</w:t>
      </w:r>
      <w:r w:rsidR="008A22FF" w:rsidRPr="00367858">
        <w:rPr>
          <w:rFonts w:ascii="Times New Roman" w:hAnsi="Times New Roman" w:cs="Times New Roman"/>
          <w:sz w:val="24"/>
          <w:szCs w:val="24"/>
          <w:lang w:val="lv-LV"/>
        </w:rPr>
        <w:t xml:space="preserve"> </w:t>
      </w:r>
      <w:r w:rsidRPr="00367858">
        <w:rPr>
          <w:rFonts w:ascii="Times New Roman" w:hAnsi="Times New Roman" w:cs="Times New Roman"/>
          <w:sz w:val="24"/>
          <w:szCs w:val="24"/>
          <w:lang w:val="lv-LV"/>
        </w:rPr>
        <w:t xml:space="preserve">veselības </w:t>
      </w:r>
      <w:r w:rsidR="008A22FF" w:rsidRPr="00367858">
        <w:rPr>
          <w:rFonts w:ascii="Times New Roman" w:hAnsi="Times New Roman" w:cs="Times New Roman"/>
          <w:sz w:val="24"/>
          <w:szCs w:val="24"/>
          <w:lang w:val="lv-LV"/>
        </w:rPr>
        <w:t>rādītāj</w:t>
      </w:r>
      <w:r w:rsidR="00F0641C" w:rsidRPr="00367858">
        <w:rPr>
          <w:rFonts w:ascii="Times New Roman" w:hAnsi="Times New Roman" w:cs="Times New Roman"/>
          <w:sz w:val="24"/>
          <w:szCs w:val="24"/>
          <w:lang w:val="lv-LV"/>
        </w:rPr>
        <w:t xml:space="preserve">i </w:t>
      </w:r>
      <w:r w:rsidR="008A22FF" w:rsidRPr="00367858">
        <w:rPr>
          <w:rFonts w:ascii="Times New Roman" w:hAnsi="Times New Roman" w:cs="Times New Roman"/>
          <w:sz w:val="24"/>
          <w:szCs w:val="24"/>
          <w:lang w:val="lv-LV"/>
        </w:rPr>
        <w:t xml:space="preserve">lielā mērā </w:t>
      </w:r>
      <w:r w:rsidR="00F0641C" w:rsidRPr="00367858">
        <w:rPr>
          <w:rFonts w:ascii="Times New Roman" w:hAnsi="Times New Roman" w:cs="Times New Roman"/>
          <w:sz w:val="24"/>
          <w:szCs w:val="24"/>
          <w:lang w:val="lv-LV"/>
        </w:rPr>
        <w:t xml:space="preserve">izskaidrojami ar </w:t>
      </w:r>
      <w:r w:rsidR="008A22FF" w:rsidRPr="00367858">
        <w:rPr>
          <w:rFonts w:ascii="Times New Roman" w:hAnsi="Times New Roman" w:cs="Times New Roman"/>
          <w:sz w:val="24"/>
          <w:szCs w:val="24"/>
          <w:lang w:val="lv-LV"/>
        </w:rPr>
        <w:t>ilgstoš</w:t>
      </w:r>
      <w:r w:rsidR="0012230D" w:rsidRPr="00367858">
        <w:rPr>
          <w:rFonts w:ascii="Times New Roman" w:hAnsi="Times New Roman" w:cs="Times New Roman"/>
          <w:sz w:val="24"/>
          <w:szCs w:val="24"/>
          <w:lang w:val="lv-LV"/>
        </w:rPr>
        <w:t>i nepietiekamo valsts budžeta finansējumu veselības aprūpei</w:t>
      </w:r>
      <w:r w:rsidR="005E5AD5" w:rsidRPr="00367858">
        <w:rPr>
          <w:rFonts w:ascii="Times New Roman" w:hAnsi="Times New Roman" w:cs="Times New Roman"/>
          <w:sz w:val="24"/>
          <w:szCs w:val="24"/>
          <w:lang w:val="lv-LV"/>
        </w:rPr>
        <w:t xml:space="preserve">, kas ir viens no zemākajiem ES, tāpēc liela daļa no veselības aprūpes izdevumiem tiek segta no pacientu tiešajiem maksājumiem, kas Latvijā ir vieni no augstākajiem ES. </w:t>
      </w:r>
    </w:p>
    <w:p w14:paraId="4185B48A" w14:textId="64635A32" w:rsidR="005E7F19" w:rsidRPr="00C13E7E" w:rsidRDefault="005E7F19" w:rsidP="001E7EC1">
      <w:pPr>
        <w:pStyle w:val="ListParagraph"/>
        <w:numPr>
          <w:ilvl w:val="0"/>
          <w:numId w:val="18"/>
        </w:numPr>
        <w:spacing w:before="0" w:after="120" w:line="240" w:lineRule="auto"/>
        <w:ind w:left="0" w:hanging="56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NAP2027 vīzija par Latvijas nākotni 2027.</w:t>
      </w:r>
      <w:r w:rsidR="00037D23" w:rsidRPr="424520A8">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 xml:space="preserve">gadā saka: “(..) Latvija ir valsts, kurā ikviens cilvēks jūtas labi. (..) Latvijā ir kļuvis vieglāk būt veselam. (..) Kvalificēti, motivēti un atbilstoši atalgoti speciālisti spēj laikus sniegt rekomendācijas veselīga dzīvesveida ievērošanai ikdienā, nodrošināt mūsdienīgu slimību profilaksi, diagnostiku, ārstēšanu, rehabilitāciju un pacienta aprūpi.” </w:t>
      </w:r>
      <w:r w:rsidR="00824D39" w:rsidRPr="424520A8">
        <w:rPr>
          <w:rFonts w:ascii="Times New Roman" w:hAnsi="Times New Roman" w:cs="Times New Roman"/>
          <w:sz w:val="24"/>
          <w:szCs w:val="24"/>
          <w:lang w:val="lv-LV"/>
        </w:rPr>
        <w:t>NAP2027 paredz</w:t>
      </w:r>
      <w:r w:rsidR="00FB3C6A" w:rsidRPr="424520A8">
        <w:rPr>
          <w:rFonts w:ascii="Times New Roman" w:hAnsi="Times New Roman" w:cs="Times New Roman"/>
          <w:sz w:val="24"/>
          <w:szCs w:val="24"/>
          <w:lang w:val="lv-LV"/>
        </w:rPr>
        <w:t xml:space="preserve"> </w:t>
      </w:r>
      <w:r w:rsidR="00C8450C" w:rsidRPr="424520A8">
        <w:rPr>
          <w:rFonts w:ascii="Times New Roman" w:hAnsi="Times New Roman" w:cs="Times New Roman"/>
          <w:sz w:val="24"/>
          <w:szCs w:val="24"/>
          <w:lang w:val="lv-LV"/>
        </w:rPr>
        <w:t xml:space="preserve">uzlabot Latvijas </w:t>
      </w:r>
      <w:r w:rsidR="00105E59" w:rsidRPr="424520A8">
        <w:rPr>
          <w:rFonts w:ascii="Times New Roman" w:hAnsi="Times New Roman" w:cs="Times New Roman"/>
          <w:sz w:val="24"/>
          <w:szCs w:val="24"/>
          <w:lang w:val="lv-LV"/>
        </w:rPr>
        <w:t xml:space="preserve">sabiedrības veselības rādītājus un būtiski mazināt pacientu līdzmaksājumus par veselības aprūpi. </w:t>
      </w:r>
    </w:p>
    <w:p w14:paraId="416BDFD5" w14:textId="068A3479" w:rsidR="005E7F19" w:rsidRPr="00BE2385" w:rsidRDefault="005E7F19" w:rsidP="001E7EC1">
      <w:pPr>
        <w:pStyle w:val="ListParagraph"/>
        <w:numPr>
          <w:ilvl w:val="0"/>
          <w:numId w:val="18"/>
        </w:numPr>
        <w:spacing w:before="0" w:after="120" w:line="240" w:lineRule="auto"/>
        <w:ind w:left="0" w:hanging="56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Lai </w:t>
      </w:r>
      <w:r w:rsidR="00645527" w:rsidRPr="424520A8">
        <w:rPr>
          <w:rFonts w:ascii="Times New Roman" w:hAnsi="Times New Roman" w:cs="Times New Roman"/>
          <w:sz w:val="24"/>
          <w:szCs w:val="24"/>
          <w:lang w:val="lv-LV"/>
        </w:rPr>
        <w:t>sasniegtu NAP2027 izvirzītos mē</w:t>
      </w:r>
      <w:r w:rsidR="00C56724">
        <w:rPr>
          <w:rFonts w:ascii="Times New Roman" w:hAnsi="Times New Roman" w:cs="Times New Roman"/>
          <w:sz w:val="24"/>
          <w:szCs w:val="24"/>
          <w:lang w:val="lv-LV"/>
        </w:rPr>
        <w:t>r</w:t>
      </w:r>
      <w:r w:rsidR="00645527" w:rsidRPr="424520A8">
        <w:rPr>
          <w:rFonts w:ascii="Times New Roman" w:hAnsi="Times New Roman" w:cs="Times New Roman"/>
          <w:sz w:val="24"/>
          <w:szCs w:val="24"/>
          <w:lang w:val="lv-LV"/>
        </w:rPr>
        <w:t>ķus sabiedrības veselībā</w:t>
      </w:r>
      <w:r w:rsidR="00455802" w:rsidRPr="424520A8">
        <w:rPr>
          <w:rFonts w:ascii="Times New Roman" w:hAnsi="Times New Roman" w:cs="Times New Roman"/>
          <w:sz w:val="24"/>
          <w:szCs w:val="24"/>
          <w:lang w:val="lv-LV"/>
        </w:rPr>
        <w:t xml:space="preserve">, </w:t>
      </w:r>
      <w:r w:rsidR="0070167C" w:rsidRPr="424520A8">
        <w:rPr>
          <w:rFonts w:ascii="Times New Roman" w:hAnsi="Times New Roman" w:cs="Times New Roman"/>
          <w:sz w:val="24"/>
          <w:szCs w:val="24"/>
          <w:lang w:val="lv-LV"/>
        </w:rPr>
        <w:t>būtisk</w:t>
      </w:r>
      <w:r w:rsidR="008509C2" w:rsidRPr="424520A8">
        <w:rPr>
          <w:rFonts w:ascii="Times New Roman" w:hAnsi="Times New Roman" w:cs="Times New Roman"/>
          <w:sz w:val="24"/>
          <w:szCs w:val="24"/>
          <w:lang w:val="lv-LV"/>
        </w:rPr>
        <w:t xml:space="preserve">s priekšnosacījums ir </w:t>
      </w:r>
      <w:r w:rsidR="0070167C" w:rsidRPr="424520A8">
        <w:rPr>
          <w:rFonts w:ascii="Times New Roman" w:hAnsi="Times New Roman" w:cs="Times New Roman"/>
          <w:sz w:val="24"/>
          <w:szCs w:val="24"/>
          <w:lang w:val="lv-LV"/>
        </w:rPr>
        <w:t>valsts budžeta finansējum</w:t>
      </w:r>
      <w:r w:rsidR="008509C2" w:rsidRPr="424520A8">
        <w:rPr>
          <w:rFonts w:ascii="Times New Roman" w:hAnsi="Times New Roman" w:cs="Times New Roman"/>
          <w:sz w:val="24"/>
          <w:szCs w:val="24"/>
          <w:lang w:val="lv-LV"/>
        </w:rPr>
        <w:t>a</w:t>
      </w:r>
      <w:r w:rsidR="0070167C" w:rsidRPr="424520A8">
        <w:rPr>
          <w:rFonts w:ascii="Times New Roman" w:hAnsi="Times New Roman" w:cs="Times New Roman"/>
          <w:sz w:val="24"/>
          <w:szCs w:val="24"/>
          <w:lang w:val="lv-LV"/>
        </w:rPr>
        <w:t xml:space="preserve"> </w:t>
      </w:r>
      <w:r w:rsidR="008509C2" w:rsidRPr="424520A8">
        <w:rPr>
          <w:rFonts w:ascii="Times New Roman" w:hAnsi="Times New Roman" w:cs="Times New Roman"/>
          <w:sz w:val="24"/>
          <w:szCs w:val="24"/>
          <w:lang w:val="lv-LV"/>
        </w:rPr>
        <w:t xml:space="preserve">palielināšana </w:t>
      </w:r>
      <w:r w:rsidR="0070167C" w:rsidRPr="424520A8">
        <w:rPr>
          <w:rFonts w:ascii="Times New Roman" w:hAnsi="Times New Roman" w:cs="Times New Roman"/>
          <w:sz w:val="24"/>
          <w:szCs w:val="24"/>
          <w:lang w:val="lv-LV"/>
        </w:rPr>
        <w:t>veselības aprūpei</w:t>
      </w:r>
      <w:r w:rsidR="00E11C52">
        <w:rPr>
          <w:rFonts w:ascii="Times New Roman" w:hAnsi="Times New Roman" w:cs="Times New Roman"/>
          <w:sz w:val="24"/>
          <w:szCs w:val="24"/>
          <w:lang w:val="lv-LV"/>
        </w:rPr>
        <w:t>,</w:t>
      </w:r>
      <w:r w:rsidR="0070167C" w:rsidRPr="424520A8">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veselības aprūpes pakalpojumu un zāļu pieejamības uzlabošanai</w:t>
      </w:r>
      <w:r w:rsidR="00C2527C" w:rsidRPr="424520A8">
        <w:rPr>
          <w:rFonts w:ascii="Times New Roman" w:hAnsi="Times New Roman" w:cs="Times New Roman"/>
          <w:sz w:val="24"/>
          <w:szCs w:val="24"/>
          <w:lang w:val="lv-LV"/>
        </w:rPr>
        <w:t>, darba samak</w:t>
      </w:r>
      <w:r w:rsidR="00F01821" w:rsidRPr="424520A8">
        <w:rPr>
          <w:rFonts w:ascii="Times New Roman" w:hAnsi="Times New Roman" w:cs="Times New Roman"/>
          <w:sz w:val="24"/>
          <w:szCs w:val="24"/>
          <w:lang w:val="lv-LV"/>
        </w:rPr>
        <w:t>sas</w:t>
      </w:r>
      <w:r w:rsidR="00C2527C" w:rsidRPr="424520A8">
        <w:rPr>
          <w:rFonts w:ascii="Times New Roman" w:hAnsi="Times New Roman" w:cs="Times New Roman"/>
          <w:sz w:val="24"/>
          <w:szCs w:val="24"/>
          <w:lang w:val="lv-LV"/>
        </w:rPr>
        <w:t xml:space="preserve"> paaugstināšanai ārstniecības personām</w:t>
      </w:r>
      <w:r w:rsidR="00BF3335">
        <w:rPr>
          <w:rFonts w:ascii="Times New Roman" w:hAnsi="Times New Roman" w:cs="Times New Roman"/>
          <w:sz w:val="24"/>
          <w:szCs w:val="24"/>
          <w:lang w:val="lv-LV"/>
        </w:rPr>
        <w:t xml:space="preserve">, kā arī </w:t>
      </w:r>
      <w:r w:rsidR="007C1B9E" w:rsidRPr="00701214">
        <w:rPr>
          <w:rFonts w:ascii="Times New Roman" w:hAnsi="Times New Roman" w:cs="Times New Roman"/>
          <w:sz w:val="24"/>
          <w:szCs w:val="24"/>
          <w:lang w:val="lv-LV"/>
        </w:rPr>
        <w:t>jaunu zināšanu un tehnoloģiju radīšan</w:t>
      </w:r>
      <w:r w:rsidR="007C1B9E">
        <w:rPr>
          <w:rFonts w:ascii="Times New Roman" w:hAnsi="Times New Roman" w:cs="Times New Roman"/>
          <w:sz w:val="24"/>
          <w:szCs w:val="24"/>
          <w:lang w:val="lv-LV"/>
        </w:rPr>
        <w:t>a</w:t>
      </w:r>
      <w:r w:rsidR="007C1B9E" w:rsidRPr="00701214">
        <w:rPr>
          <w:rFonts w:ascii="Times New Roman" w:hAnsi="Times New Roman" w:cs="Times New Roman"/>
          <w:sz w:val="24"/>
          <w:szCs w:val="24"/>
          <w:lang w:val="lv-LV"/>
        </w:rPr>
        <w:t xml:space="preserve"> izmantošanai veselības aprūpē un medicīnā, veselības datu atvēršan</w:t>
      </w:r>
      <w:r w:rsidR="002674A1">
        <w:rPr>
          <w:rFonts w:ascii="Times New Roman" w:hAnsi="Times New Roman" w:cs="Times New Roman"/>
          <w:sz w:val="24"/>
          <w:szCs w:val="24"/>
          <w:lang w:val="lv-LV"/>
        </w:rPr>
        <w:t>a</w:t>
      </w:r>
      <w:r w:rsidR="007C1B9E" w:rsidRPr="00701214">
        <w:rPr>
          <w:rFonts w:ascii="Times New Roman" w:hAnsi="Times New Roman" w:cs="Times New Roman"/>
          <w:sz w:val="24"/>
          <w:szCs w:val="24"/>
          <w:lang w:val="lv-LV"/>
        </w:rPr>
        <w:t xml:space="preserve"> nozares izglītībai un pētniecībai, un starptautisko un privāto resursu piesaistīšana pētniecībai un inovācijām</w:t>
      </w:r>
      <w:r w:rsidR="000A690B">
        <w:rPr>
          <w:rFonts w:ascii="Times New Roman" w:hAnsi="Times New Roman" w:cs="Times New Roman"/>
          <w:sz w:val="24"/>
          <w:szCs w:val="24"/>
          <w:lang w:val="lv-LV"/>
        </w:rPr>
        <w:t>.</w:t>
      </w:r>
      <w:r w:rsidRPr="00C56724">
        <w:rPr>
          <w:rFonts w:ascii="Times New Roman" w:hAnsi="Times New Roman" w:cs="Times New Roman"/>
          <w:sz w:val="24"/>
          <w:szCs w:val="24"/>
          <w:lang w:val="lv-LV"/>
        </w:rPr>
        <w:t xml:space="preserve"> </w:t>
      </w:r>
      <w:r w:rsidR="001538AA" w:rsidRPr="00C56724">
        <w:rPr>
          <w:rFonts w:ascii="Times New Roman" w:hAnsi="Times New Roman" w:cs="Times New Roman"/>
          <w:sz w:val="24"/>
          <w:szCs w:val="24"/>
          <w:lang w:val="lv-LV"/>
        </w:rPr>
        <w:t>T</w:t>
      </w:r>
      <w:r w:rsidR="001538AA">
        <w:rPr>
          <w:rFonts w:ascii="Times New Roman" w:hAnsi="Times New Roman" w:cs="Times New Roman"/>
          <w:sz w:val="24"/>
          <w:szCs w:val="24"/>
          <w:lang w:val="lv-LV"/>
        </w:rPr>
        <w:t>ikpat</w:t>
      </w:r>
      <w:r w:rsidR="001538AA" w:rsidRPr="002B5771">
        <w:rPr>
          <w:rFonts w:ascii="Times New Roman" w:hAnsi="Times New Roman" w:cs="Times New Roman"/>
          <w:sz w:val="24"/>
          <w:szCs w:val="24"/>
          <w:lang w:val="lv-LV"/>
        </w:rPr>
        <w:t xml:space="preserve"> </w:t>
      </w:r>
      <w:r w:rsidR="001538AA">
        <w:rPr>
          <w:rFonts w:ascii="Times New Roman" w:hAnsi="Times New Roman" w:cs="Times New Roman"/>
          <w:sz w:val="24"/>
          <w:szCs w:val="24"/>
          <w:lang w:val="lv-LV"/>
        </w:rPr>
        <w:t>būtiski</w:t>
      </w:r>
      <w:r w:rsidR="007D12D4">
        <w:rPr>
          <w:rFonts w:ascii="Times New Roman" w:hAnsi="Times New Roman" w:cs="Times New Roman"/>
          <w:sz w:val="24"/>
          <w:szCs w:val="24"/>
          <w:lang w:val="lv-LV"/>
        </w:rPr>
        <w:t xml:space="preserve"> ir </w:t>
      </w:r>
      <w:r w:rsidR="000D45B7" w:rsidRPr="424520A8">
        <w:rPr>
          <w:rFonts w:ascii="Times New Roman" w:hAnsi="Times New Roman" w:cs="Times New Roman"/>
          <w:sz w:val="24"/>
          <w:szCs w:val="24"/>
          <w:lang w:val="lv-LV"/>
        </w:rPr>
        <w:t>veicin</w:t>
      </w:r>
      <w:r w:rsidR="007D12D4">
        <w:rPr>
          <w:rFonts w:ascii="Times New Roman" w:hAnsi="Times New Roman" w:cs="Times New Roman"/>
          <w:sz w:val="24"/>
          <w:szCs w:val="24"/>
          <w:lang w:val="lv-LV"/>
        </w:rPr>
        <w:t>āt</w:t>
      </w:r>
      <w:r w:rsidR="000D45B7" w:rsidRPr="424520A8">
        <w:rPr>
          <w:rFonts w:ascii="Times New Roman" w:hAnsi="Times New Roman" w:cs="Times New Roman"/>
          <w:sz w:val="24"/>
          <w:szCs w:val="24"/>
          <w:lang w:val="lv-LV"/>
        </w:rPr>
        <w:t xml:space="preserve"> iedzīvotāju </w:t>
      </w:r>
      <w:r w:rsidR="007D12D4" w:rsidRPr="424520A8">
        <w:rPr>
          <w:rFonts w:ascii="Times New Roman" w:hAnsi="Times New Roman" w:cs="Times New Roman"/>
          <w:sz w:val="24"/>
          <w:szCs w:val="24"/>
          <w:lang w:val="lv-LV"/>
        </w:rPr>
        <w:t>atbildīg</w:t>
      </w:r>
      <w:r w:rsidR="007D12D4">
        <w:rPr>
          <w:rFonts w:ascii="Times New Roman" w:hAnsi="Times New Roman" w:cs="Times New Roman"/>
          <w:sz w:val="24"/>
          <w:szCs w:val="24"/>
          <w:lang w:val="lv-LV"/>
        </w:rPr>
        <w:t>u</w:t>
      </w:r>
      <w:r w:rsidR="007D12D4" w:rsidRPr="424520A8">
        <w:rPr>
          <w:rFonts w:ascii="Times New Roman" w:hAnsi="Times New Roman" w:cs="Times New Roman"/>
          <w:sz w:val="24"/>
          <w:szCs w:val="24"/>
          <w:lang w:val="lv-LV"/>
        </w:rPr>
        <w:t xml:space="preserve"> </w:t>
      </w:r>
      <w:r w:rsidR="000D45B7" w:rsidRPr="424520A8">
        <w:rPr>
          <w:rFonts w:ascii="Times New Roman" w:hAnsi="Times New Roman" w:cs="Times New Roman"/>
          <w:sz w:val="24"/>
          <w:szCs w:val="24"/>
          <w:lang w:val="lv-LV"/>
        </w:rPr>
        <w:t>rīcību pret savu veselību,</w:t>
      </w:r>
      <w:r w:rsidR="00A5133B" w:rsidRPr="424520A8">
        <w:rPr>
          <w:rFonts w:ascii="Times New Roman" w:hAnsi="Times New Roman" w:cs="Times New Roman"/>
          <w:sz w:val="24"/>
          <w:szCs w:val="24"/>
          <w:lang w:val="lv-LV"/>
        </w:rPr>
        <w:t xml:space="preserve"> kā arī </w:t>
      </w:r>
      <w:r w:rsidR="000D45B7" w:rsidRPr="424520A8">
        <w:rPr>
          <w:rFonts w:ascii="Times New Roman" w:hAnsi="Times New Roman" w:cs="Times New Roman"/>
          <w:sz w:val="24"/>
          <w:szCs w:val="24"/>
          <w:lang w:val="lv-LV"/>
        </w:rPr>
        <w:t xml:space="preserve"> </w:t>
      </w:r>
      <w:r w:rsidR="00A5133B" w:rsidRPr="424520A8">
        <w:rPr>
          <w:rFonts w:ascii="Times New Roman" w:hAnsi="Times New Roman" w:cs="Times New Roman"/>
          <w:sz w:val="24"/>
          <w:szCs w:val="24"/>
          <w:lang w:val="lv-LV"/>
        </w:rPr>
        <w:t>kvalitāt</w:t>
      </w:r>
      <w:r w:rsidR="007D12D4">
        <w:rPr>
          <w:rFonts w:ascii="Times New Roman" w:hAnsi="Times New Roman" w:cs="Times New Roman"/>
          <w:sz w:val="24"/>
          <w:szCs w:val="24"/>
          <w:lang w:val="lv-LV"/>
        </w:rPr>
        <w:t>i</w:t>
      </w:r>
      <w:r w:rsidR="00A5133B" w:rsidRPr="424520A8">
        <w:rPr>
          <w:rFonts w:ascii="Times New Roman" w:hAnsi="Times New Roman" w:cs="Times New Roman"/>
          <w:sz w:val="24"/>
          <w:szCs w:val="24"/>
          <w:lang w:val="lv-LV"/>
        </w:rPr>
        <w:t xml:space="preserve"> un </w:t>
      </w:r>
      <w:r w:rsidR="007D12D4" w:rsidRPr="424520A8">
        <w:rPr>
          <w:rFonts w:ascii="Times New Roman" w:hAnsi="Times New Roman" w:cs="Times New Roman"/>
          <w:sz w:val="24"/>
          <w:szCs w:val="24"/>
          <w:lang w:val="lv-LV"/>
        </w:rPr>
        <w:t>efektivitāt</w:t>
      </w:r>
      <w:r w:rsidR="007D12D4">
        <w:rPr>
          <w:rFonts w:ascii="Times New Roman" w:hAnsi="Times New Roman" w:cs="Times New Roman"/>
          <w:sz w:val="24"/>
          <w:szCs w:val="24"/>
          <w:lang w:val="lv-LV"/>
        </w:rPr>
        <w:t>i</w:t>
      </w:r>
      <w:r w:rsidR="007D12D4" w:rsidRPr="424520A8">
        <w:rPr>
          <w:rFonts w:ascii="Times New Roman" w:hAnsi="Times New Roman" w:cs="Times New Roman"/>
          <w:sz w:val="24"/>
          <w:szCs w:val="24"/>
          <w:lang w:val="lv-LV"/>
        </w:rPr>
        <w:t xml:space="preserve"> </w:t>
      </w:r>
      <w:r w:rsidR="00A5133B" w:rsidRPr="424520A8">
        <w:rPr>
          <w:rFonts w:ascii="Times New Roman" w:hAnsi="Times New Roman" w:cs="Times New Roman"/>
          <w:sz w:val="24"/>
          <w:szCs w:val="24"/>
          <w:lang w:val="lv-LV"/>
        </w:rPr>
        <w:t xml:space="preserve">veselības aprūpē, </w:t>
      </w:r>
      <w:r w:rsidR="000D45B7" w:rsidRPr="424520A8">
        <w:rPr>
          <w:rFonts w:ascii="Times New Roman" w:hAnsi="Times New Roman" w:cs="Times New Roman"/>
          <w:sz w:val="24"/>
          <w:szCs w:val="24"/>
          <w:lang w:val="lv-LV"/>
        </w:rPr>
        <w:t>īsteno</w:t>
      </w:r>
      <w:r w:rsidR="00094C41" w:rsidRPr="424520A8">
        <w:rPr>
          <w:rFonts w:ascii="Times New Roman" w:hAnsi="Times New Roman" w:cs="Times New Roman"/>
          <w:sz w:val="24"/>
          <w:szCs w:val="24"/>
          <w:lang w:val="lv-LV"/>
        </w:rPr>
        <w:t>jot</w:t>
      </w:r>
      <w:r w:rsidR="000D45B7" w:rsidRPr="424520A8">
        <w:rPr>
          <w:rFonts w:ascii="Times New Roman" w:hAnsi="Times New Roman" w:cs="Times New Roman"/>
          <w:sz w:val="24"/>
          <w:szCs w:val="24"/>
          <w:lang w:val="lv-LV"/>
        </w:rPr>
        <w:t xml:space="preserve"> iepriekš veiksmīgi uzsāktos un jaunus pasākumus</w:t>
      </w:r>
      <w:r w:rsidR="00A5133B" w:rsidRPr="424520A8">
        <w:rPr>
          <w:rFonts w:ascii="Times New Roman" w:hAnsi="Times New Roman" w:cs="Times New Roman"/>
          <w:sz w:val="24"/>
          <w:szCs w:val="24"/>
          <w:lang w:val="lv-LV"/>
        </w:rPr>
        <w:t>.</w:t>
      </w:r>
      <w:r w:rsidR="00701214" w:rsidRPr="005F14CC">
        <w:rPr>
          <w:lang w:val="lv-LV"/>
        </w:rPr>
        <w:t xml:space="preserve"> </w:t>
      </w:r>
      <w:r w:rsidR="00701214" w:rsidRPr="00701214">
        <w:rPr>
          <w:rFonts w:ascii="Times New Roman" w:hAnsi="Times New Roman" w:cs="Times New Roman"/>
          <w:sz w:val="24"/>
          <w:szCs w:val="24"/>
          <w:lang w:val="lv-LV"/>
        </w:rPr>
        <w:t xml:space="preserve"> </w:t>
      </w:r>
    </w:p>
    <w:p w14:paraId="43E8EB85" w14:textId="7C38FE9E" w:rsidR="00472BE5" w:rsidRDefault="005E7F19" w:rsidP="00472BE5">
      <w:pPr>
        <w:pStyle w:val="ListParagraph"/>
        <w:numPr>
          <w:ilvl w:val="0"/>
          <w:numId w:val="18"/>
        </w:numPr>
        <w:spacing w:before="0" w:after="120" w:line="240" w:lineRule="auto"/>
        <w:ind w:left="0" w:hanging="567"/>
        <w:contextualSpacing w:val="0"/>
        <w:jc w:val="both"/>
        <w:rPr>
          <w:rFonts w:ascii="Times New Roman" w:hAnsi="Times New Roman" w:cs="Times New Roman"/>
          <w:sz w:val="24"/>
          <w:szCs w:val="24"/>
          <w:lang w:val="lv-LV"/>
        </w:rPr>
      </w:pPr>
      <w:r w:rsidRPr="00C13E7E">
        <w:rPr>
          <w:rFonts w:ascii="Times New Roman" w:hAnsi="Times New Roman" w:cs="Times New Roman"/>
          <w:sz w:val="24"/>
          <w:szCs w:val="24"/>
          <w:lang w:val="lv-LV"/>
        </w:rPr>
        <w:t>Pamatnostādņu izstrād</w:t>
      </w:r>
      <w:r w:rsidR="00636030">
        <w:rPr>
          <w:rFonts w:ascii="Times New Roman" w:hAnsi="Times New Roman" w:cs="Times New Roman"/>
          <w:sz w:val="24"/>
          <w:szCs w:val="24"/>
          <w:lang w:val="lv-LV"/>
        </w:rPr>
        <w:t>e</w:t>
      </w:r>
      <w:r w:rsidRPr="00C13E7E">
        <w:rPr>
          <w:rFonts w:ascii="Times New Roman" w:hAnsi="Times New Roman" w:cs="Times New Roman"/>
          <w:sz w:val="24"/>
          <w:szCs w:val="24"/>
          <w:lang w:val="lv-LV"/>
        </w:rPr>
        <w:t xml:space="preserve"> aizsākās </w:t>
      </w:r>
      <w:r w:rsidR="00367858">
        <w:rPr>
          <w:rFonts w:ascii="Times New Roman" w:hAnsi="Times New Roman" w:cs="Times New Roman"/>
          <w:sz w:val="24"/>
          <w:szCs w:val="24"/>
          <w:lang w:val="lv-LV"/>
        </w:rPr>
        <w:t xml:space="preserve">ar </w:t>
      </w:r>
      <w:r w:rsidRPr="00C13E7E">
        <w:rPr>
          <w:rFonts w:ascii="Times New Roman" w:hAnsi="Times New Roman" w:cs="Times New Roman"/>
          <w:sz w:val="24"/>
          <w:szCs w:val="24"/>
          <w:lang w:val="lv-LV"/>
        </w:rPr>
        <w:t>2019.</w:t>
      </w:r>
      <w:r w:rsidR="00B52379" w:rsidRPr="00C13E7E">
        <w:rPr>
          <w:rFonts w:ascii="Times New Roman" w:hAnsi="Times New Roman" w:cs="Times New Roman"/>
          <w:sz w:val="24"/>
          <w:szCs w:val="24"/>
          <w:lang w:val="lv-LV"/>
        </w:rPr>
        <w:t xml:space="preserve"> </w:t>
      </w:r>
      <w:r w:rsidRPr="00C13E7E">
        <w:rPr>
          <w:rFonts w:ascii="Times New Roman" w:hAnsi="Times New Roman" w:cs="Times New Roman"/>
          <w:sz w:val="24"/>
          <w:szCs w:val="24"/>
          <w:lang w:val="lv-LV"/>
        </w:rPr>
        <w:t xml:space="preserve">gada 6. novembrī organizēto diskusiju, kurā piedalījās gandrīz 100 speciālisti, pārstāvot veselības nozares profesionālās asociācijas, biedrības, </w:t>
      </w:r>
      <w:r w:rsidR="00DC3C4C">
        <w:rPr>
          <w:rFonts w:ascii="Times New Roman" w:hAnsi="Times New Roman" w:cs="Times New Roman"/>
          <w:sz w:val="24"/>
          <w:szCs w:val="24"/>
          <w:lang w:val="lv-LV"/>
        </w:rPr>
        <w:t>ārstniecības iestādes</w:t>
      </w:r>
      <w:r w:rsidRPr="00C13E7E">
        <w:rPr>
          <w:rFonts w:ascii="Times New Roman" w:hAnsi="Times New Roman" w:cs="Times New Roman"/>
          <w:sz w:val="24"/>
          <w:szCs w:val="24"/>
          <w:lang w:val="lv-LV"/>
        </w:rPr>
        <w:t>, pacientus, universitātes, citu nozaru ministrijas un pašvaldības.</w:t>
      </w:r>
      <w:r w:rsidRPr="00C13E7E">
        <w:rPr>
          <w:lang w:val="lv-LV"/>
        </w:rPr>
        <w:t xml:space="preserve"> </w:t>
      </w:r>
      <w:r w:rsidRPr="00C13E7E">
        <w:rPr>
          <w:rFonts w:ascii="Times New Roman" w:hAnsi="Times New Roman" w:cs="Times New Roman"/>
          <w:sz w:val="24"/>
          <w:szCs w:val="24"/>
          <w:lang w:val="lv-LV"/>
        </w:rPr>
        <w:t xml:space="preserve">Šāda veida pieeja sabiedrības veselības pamatnostādņu </w:t>
      </w:r>
      <w:r w:rsidR="00924FE3" w:rsidRPr="00C13E7E">
        <w:rPr>
          <w:rFonts w:ascii="Times New Roman" w:hAnsi="Times New Roman" w:cs="Times New Roman"/>
          <w:sz w:val="24"/>
          <w:szCs w:val="24"/>
          <w:lang w:val="lv-LV"/>
        </w:rPr>
        <w:t>izstrād</w:t>
      </w:r>
      <w:r w:rsidR="00924FE3">
        <w:rPr>
          <w:rFonts w:ascii="Times New Roman" w:hAnsi="Times New Roman" w:cs="Times New Roman"/>
          <w:sz w:val="24"/>
          <w:szCs w:val="24"/>
          <w:lang w:val="lv-LV"/>
        </w:rPr>
        <w:t xml:space="preserve">ē </w:t>
      </w:r>
      <w:r w:rsidR="004F4D22">
        <w:rPr>
          <w:rFonts w:ascii="Times New Roman" w:hAnsi="Times New Roman" w:cs="Times New Roman"/>
          <w:sz w:val="24"/>
          <w:szCs w:val="24"/>
          <w:lang w:val="lv-LV"/>
        </w:rPr>
        <w:t>tika</w:t>
      </w:r>
      <w:r w:rsidRPr="00C13E7E">
        <w:rPr>
          <w:rFonts w:ascii="Times New Roman" w:hAnsi="Times New Roman" w:cs="Times New Roman"/>
          <w:sz w:val="24"/>
          <w:szCs w:val="24"/>
          <w:lang w:val="lv-LV"/>
        </w:rPr>
        <w:t xml:space="preserve"> īstenota pirmo reizi, </w:t>
      </w:r>
      <w:r w:rsidR="00924FE3">
        <w:rPr>
          <w:rFonts w:ascii="Times New Roman" w:hAnsi="Times New Roman" w:cs="Times New Roman"/>
          <w:sz w:val="24"/>
          <w:szCs w:val="24"/>
          <w:lang w:val="lv-LV"/>
        </w:rPr>
        <w:t>un</w:t>
      </w:r>
      <w:r w:rsidR="00924FE3" w:rsidRPr="00C13E7E">
        <w:rPr>
          <w:rFonts w:ascii="Times New Roman" w:hAnsi="Times New Roman" w:cs="Times New Roman"/>
          <w:sz w:val="24"/>
          <w:szCs w:val="24"/>
          <w:lang w:val="lv-LV"/>
        </w:rPr>
        <w:t xml:space="preserve"> </w:t>
      </w:r>
      <w:r w:rsidRPr="00C13E7E">
        <w:rPr>
          <w:rFonts w:ascii="Times New Roman" w:hAnsi="Times New Roman" w:cs="Times New Roman"/>
          <w:sz w:val="24"/>
          <w:szCs w:val="24"/>
          <w:lang w:val="lv-LV"/>
        </w:rPr>
        <w:t xml:space="preserve">ļāva pilnvērtīgi jau no izstrādes sākuma iesaistīt veselības </w:t>
      </w:r>
      <w:r w:rsidR="00913819">
        <w:rPr>
          <w:rFonts w:ascii="Times New Roman" w:hAnsi="Times New Roman" w:cs="Times New Roman"/>
          <w:sz w:val="24"/>
          <w:szCs w:val="24"/>
          <w:lang w:val="lv-LV"/>
        </w:rPr>
        <w:t xml:space="preserve">un citu nozaru </w:t>
      </w:r>
      <w:r w:rsidR="004F4D22">
        <w:rPr>
          <w:rFonts w:ascii="Times New Roman" w:hAnsi="Times New Roman" w:cs="Times New Roman"/>
          <w:sz w:val="24"/>
          <w:szCs w:val="24"/>
          <w:lang w:val="lv-LV"/>
        </w:rPr>
        <w:t>pārstāvjus</w:t>
      </w:r>
      <w:r w:rsidRPr="00C13E7E">
        <w:rPr>
          <w:rFonts w:ascii="Times New Roman" w:hAnsi="Times New Roman" w:cs="Times New Roman"/>
          <w:sz w:val="24"/>
          <w:szCs w:val="24"/>
          <w:lang w:val="lv-LV"/>
        </w:rPr>
        <w:t>.</w:t>
      </w:r>
      <w:r w:rsidRPr="00C13E7E">
        <w:rPr>
          <w:lang w:val="lv-LV"/>
        </w:rPr>
        <w:t xml:space="preserve"> </w:t>
      </w:r>
      <w:r w:rsidRPr="00C13E7E">
        <w:rPr>
          <w:rFonts w:ascii="Times New Roman" w:hAnsi="Times New Roman" w:cs="Times New Roman"/>
          <w:sz w:val="24"/>
          <w:szCs w:val="24"/>
          <w:lang w:val="lv-LV"/>
        </w:rPr>
        <w:t xml:space="preserve">Veselības ministrija pirms diskusijas </w:t>
      </w:r>
      <w:r w:rsidR="004F4D22">
        <w:rPr>
          <w:rFonts w:ascii="Times New Roman" w:hAnsi="Times New Roman" w:cs="Times New Roman"/>
          <w:sz w:val="24"/>
          <w:szCs w:val="24"/>
          <w:lang w:val="lv-LV"/>
        </w:rPr>
        <w:t xml:space="preserve">lūdza </w:t>
      </w:r>
      <w:r w:rsidRPr="00C13E7E">
        <w:rPr>
          <w:rFonts w:ascii="Times New Roman" w:hAnsi="Times New Roman" w:cs="Times New Roman"/>
          <w:sz w:val="24"/>
          <w:szCs w:val="24"/>
          <w:lang w:val="lv-LV"/>
        </w:rPr>
        <w:t xml:space="preserve">iesniegt </w:t>
      </w:r>
      <w:r w:rsidRPr="00C13E7E">
        <w:rPr>
          <w:rFonts w:ascii="Times New Roman" w:hAnsi="Times New Roman" w:cs="Times New Roman"/>
          <w:sz w:val="24"/>
          <w:szCs w:val="24"/>
          <w:lang w:val="lv-LV"/>
        </w:rPr>
        <w:lastRenderedPageBreak/>
        <w:t xml:space="preserve">rakstisku viedokli par katras organizācijas vai eksperta konstatētajām problēmām sabiedrībā. Kopumā tika </w:t>
      </w:r>
      <w:r w:rsidR="00A4392A">
        <w:rPr>
          <w:rFonts w:ascii="Times New Roman" w:hAnsi="Times New Roman" w:cs="Times New Roman"/>
          <w:sz w:val="24"/>
          <w:szCs w:val="24"/>
          <w:lang w:val="lv-LV"/>
        </w:rPr>
        <w:t>saņemtas atbildes no</w:t>
      </w:r>
      <w:r w:rsidR="00A4392A" w:rsidRPr="00C13E7E">
        <w:rPr>
          <w:rFonts w:ascii="Times New Roman" w:hAnsi="Times New Roman" w:cs="Times New Roman"/>
          <w:sz w:val="24"/>
          <w:szCs w:val="24"/>
          <w:lang w:val="lv-LV"/>
        </w:rPr>
        <w:t xml:space="preserve"> </w:t>
      </w:r>
      <w:r w:rsidRPr="00C13E7E">
        <w:rPr>
          <w:rFonts w:ascii="Times New Roman" w:hAnsi="Times New Roman" w:cs="Times New Roman"/>
          <w:sz w:val="24"/>
          <w:szCs w:val="24"/>
          <w:lang w:val="lv-LV"/>
        </w:rPr>
        <w:t xml:space="preserve">46 </w:t>
      </w:r>
      <w:r w:rsidR="00A4392A">
        <w:rPr>
          <w:rFonts w:ascii="Times New Roman" w:hAnsi="Times New Roman" w:cs="Times New Roman"/>
          <w:sz w:val="24"/>
          <w:szCs w:val="24"/>
          <w:lang w:val="lv-LV"/>
        </w:rPr>
        <w:t>institūcijām un organizācijām</w:t>
      </w:r>
      <w:r w:rsidRPr="00C13E7E">
        <w:rPr>
          <w:rFonts w:ascii="Times New Roman" w:hAnsi="Times New Roman" w:cs="Times New Roman"/>
          <w:sz w:val="24"/>
          <w:szCs w:val="24"/>
          <w:lang w:val="lv-LV"/>
        </w:rPr>
        <w:t xml:space="preserve">, </w:t>
      </w:r>
      <w:r w:rsidR="002A0292">
        <w:rPr>
          <w:rFonts w:ascii="Times New Roman" w:hAnsi="Times New Roman" w:cs="Times New Roman"/>
          <w:sz w:val="24"/>
          <w:szCs w:val="24"/>
          <w:lang w:val="lv-LV"/>
        </w:rPr>
        <w:t>kas sniedza</w:t>
      </w:r>
      <w:r w:rsidRPr="00C13E7E">
        <w:rPr>
          <w:rFonts w:ascii="Times New Roman" w:hAnsi="Times New Roman" w:cs="Times New Roman"/>
          <w:sz w:val="24"/>
          <w:szCs w:val="24"/>
          <w:lang w:val="lv-LV"/>
        </w:rPr>
        <w:t xml:space="preserve"> </w:t>
      </w:r>
      <w:r w:rsidR="004F4D22" w:rsidRPr="00C13E7E">
        <w:rPr>
          <w:rFonts w:ascii="Times New Roman" w:hAnsi="Times New Roman" w:cs="Times New Roman"/>
          <w:sz w:val="24"/>
          <w:szCs w:val="24"/>
          <w:lang w:val="lv-LV"/>
        </w:rPr>
        <w:t xml:space="preserve">ne tikai </w:t>
      </w:r>
      <w:r w:rsidRPr="00C13E7E">
        <w:rPr>
          <w:rFonts w:ascii="Times New Roman" w:hAnsi="Times New Roman" w:cs="Times New Roman"/>
          <w:sz w:val="24"/>
          <w:szCs w:val="24"/>
          <w:lang w:val="lv-LV"/>
        </w:rPr>
        <w:t xml:space="preserve">363 problēmas, bet arī 409 </w:t>
      </w:r>
      <w:r w:rsidR="002A0292" w:rsidRPr="00C13E7E">
        <w:rPr>
          <w:rFonts w:ascii="Times New Roman" w:hAnsi="Times New Roman" w:cs="Times New Roman"/>
          <w:sz w:val="24"/>
          <w:szCs w:val="24"/>
          <w:lang w:val="lv-LV"/>
        </w:rPr>
        <w:t>ieteikum</w:t>
      </w:r>
      <w:r w:rsidR="002A0292">
        <w:rPr>
          <w:rFonts w:ascii="Times New Roman" w:hAnsi="Times New Roman" w:cs="Times New Roman"/>
          <w:sz w:val="24"/>
          <w:szCs w:val="24"/>
          <w:lang w:val="lv-LV"/>
        </w:rPr>
        <w:t>us</w:t>
      </w:r>
      <w:r w:rsidRPr="00C13E7E">
        <w:rPr>
          <w:rFonts w:ascii="Times New Roman" w:hAnsi="Times New Roman" w:cs="Times New Roman"/>
          <w:sz w:val="24"/>
          <w:szCs w:val="24"/>
          <w:lang w:val="lv-LV"/>
        </w:rPr>
        <w:t xml:space="preserve">, kā šīs problēmas risināt. </w:t>
      </w:r>
      <w:r w:rsidR="00345CA3" w:rsidRPr="005F14CC">
        <w:rPr>
          <w:rFonts w:ascii="Times New Roman" w:hAnsi="Times New Roman" w:cs="Times New Roman"/>
          <w:color w:val="212529"/>
          <w:sz w:val="24"/>
          <w:szCs w:val="24"/>
          <w:shd w:val="clear" w:color="auto" w:fill="FFFFFF"/>
          <w:lang w:val="lv-LV"/>
        </w:rPr>
        <w:t xml:space="preserve">Savukārt </w:t>
      </w:r>
      <w:r w:rsidR="006B56B2" w:rsidRPr="005F14CC">
        <w:rPr>
          <w:rFonts w:ascii="Times New Roman" w:hAnsi="Times New Roman" w:cs="Times New Roman"/>
          <w:sz w:val="24"/>
          <w:szCs w:val="24"/>
          <w:lang w:val="lv-LV"/>
        </w:rPr>
        <w:t xml:space="preserve">2020.gada 21.oktobrī </w:t>
      </w:r>
      <w:r w:rsidR="00345CA3" w:rsidRPr="005F14CC">
        <w:rPr>
          <w:rFonts w:ascii="Times New Roman" w:hAnsi="Times New Roman" w:cs="Times New Roman"/>
          <w:sz w:val="24"/>
          <w:szCs w:val="24"/>
          <w:lang w:val="lv-LV"/>
        </w:rPr>
        <w:t>pamatnostādnes tika publicēt</w:t>
      </w:r>
      <w:r w:rsidR="006B56B2" w:rsidRPr="005F14CC">
        <w:rPr>
          <w:rFonts w:ascii="Times New Roman" w:hAnsi="Times New Roman" w:cs="Times New Roman"/>
          <w:sz w:val="24"/>
          <w:szCs w:val="24"/>
          <w:lang w:val="lv-LV"/>
        </w:rPr>
        <w:t>a</w:t>
      </w:r>
      <w:r w:rsidR="00345CA3" w:rsidRPr="005F14CC">
        <w:rPr>
          <w:rFonts w:ascii="Times New Roman" w:hAnsi="Times New Roman" w:cs="Times New Roman"/>
          <w:sz w:val="24"/>
          <w:szCs w:val="24"/>
          <w:lang w:val="lv-LV"/>
        </w:rPr>
        <w:t>s VM tīmekļa vietnē</w:t>
      </w:r>
      <w:r w:rsidR="006B56B2" w:rsidRPr="005F14CC">
        <w:rPr>
          <w:rFonts w:ascii="Times New Roman" w:hAnsi="Times New Roman" w:cs="Times New Roman"/>
          <w:sz w:val="24"/>
          <w:szCs w:val="24"/>
          <w:lang w:val="lv-LV"/>
        </w:rPr>
        <w:t>,</w:t>
      </w:r>
      <w:r w:rsidR="00345CA3" w:rsidRPr="005F14CC">
        <w:rPr>
          <w:rFonts w:ascii="Times New Roman" w:hAnsi="Times New Roman" w:cs="Times New Roman"/>
          <w:sz w:val="24"/>
          <w:szCs w:val="24"/>
          <w:lang w:val="lv-LV"/>
        </w:rPr>
        <w:t xml:space="preserve"> </w:t>
      </w:r>
      <w:r w:rsidR="006B56B2" w:rsidRPr="005F14CC">
        <w:rPr>
          <w:rFonts w:ascii="Times New Roman" w:hAnsi="Times New Roman" w:cs="Times New Roman"/>
          <w:sz w:val="24"/>
          <w:szCs w:val="24"/>
          <w:lang w:val="lv-LV"/>
        </w:rPr>
        <w:t xml:space="preserve">un līdz 21.novembrim norisinājās to </w:t>
      </w:r>
      <w:r w:rsidR="00345CA3" w:rsidRPr="005F14CC">
        <w:rPr>
          <w:rFonts w:ascii="Times New Roman" w:hAnsi="Times New Roman" w:cs="Times New Roman"/>
          <w:sz w:val="24"/>
          <w:szCs w:val="24"/>
          <w:lang w:val="lv-LV"/>
        </w:rPr>
        <w:t>publisk</w:t>
      </w:r>
      <w:r w:rsidR="006B56B2" w:rsidRPr="005F14CC">
        <w:rPr>
          <w:rFonts w:ascii="Times New Roman" w:hAnsi="Times New Roman" w:cs="Times New Roman"/>
          <w:sz w:val="24"/>
          <w:szCs w:val="24"/>
          <w:lang w:val="lv-LV"/>
        </w:rPr>
        <w:t>ā</w:t>
      </w:r>
      <w:r w:rsidR="00345CA3" w:rsidRPr="005F14CC">
        <w:rPr>
          <w:rFonts w:ascii="Times New Roman" w:hAnsi="Times New Roman" w:cs="Times New Roman"/>
          <w:sz w:val="24"/>
          <w:szCs w:val="24"/>
          <w:lang w:val="lv-LV"/>
        </w:rPr>
        <w:t xml:space="preserve"> apspriešana, nodrošinot sabiedrības līdzdalības iespējas atbilstoši Ministru kabineta 2009.gada 25.augusta noteikumiem Nr. 907 “Sabiedrības līdzdalības kārtība attīstības plānošanas procesā”. </w:t>
      </w:r>
      <w:r w:rsidR="00345CA3" w:rsidRPr="002E3145">
        <w:rPr>
          <w:rFonts w:ascii="Times New Roman" w:hAnsi="Times New Roman" w:cs="Times New Roman"/>
          <w:sz w:val="24"/>
          <w:szCs w:val="24"/>
          <w:lang w:val="lv-LV"/>
        </w:rPr>
        <w:t>Saņemtie institūciju, organizāciju un ekspertu</w:t>
      </w:r>
      <w:r w:rsidRPr="00C13E7E">
        <w:rPr>
          <w:rFonts w:ascii="Times New Roman" w:hAnsi="Times New Roman" w:cs="Times New Roman"/>
          <w:sz w:val="24"/>
          <w:szCs w:val="24"/>
          <w:lang w:val="lv-LV"/>
        </w:rPr>
        <w:t xml:space="preserve"> viedokļi, kā arī iepriekšējo pamatnostādņu </w:t>
      </w:r>
      <w:r w:rsidR="00C93572">
        <w:rPr>
          <w:rFonts w:ascii="Times New Roman" w:hAnsi="Times New Roman" w:cs="Times New Roman"/>
          <w:sz w:val="24"/>
          <w:szCs w:val="24"/>
          <w:lang w:val="lv-LV"/>
        </w:rPr>
        <w:t>ieviesto pasākumu</w:t>
      </w:r>
      <w:r w:rsidR="00C93572" w:rsidRPr="00C13E7E">
        <w:rPr>
          <w:rFonts w:ascii="Times New Roman" w:hAnsi="Times New Roman" w:cs="Times New Roman"/>
          <w:sz w:val="24"/>
          <w:szCs w:val="24"/>
          <w:lang w:val="lv-LV"/>
        </w:rPr>
        <w:t xml:space="preserve"> </w:t>
      </w:r>
      <w:r w:rsidRPr="00C13E7E">
        <w:rPr>
          <w:rFonts w:ascii="Times New Roman" w:hAnsi="Times New Roman" w:cs="Times New Roman"/>
          <w:sz w:val="24"/>
          <w:szCs w:val="24"/>
          <w:lang w:val="lv-LV"/>
        </w:rPr>
        <w:t xml:space="preserve">izvērtējums, starptautisko institūciju (OECD, PVO, Pasaules Bankas u.c.) ieteikumi </w:t>
      </w:r>
      <w:r w:rsidR="006E300A">
        <w:rPr>
          <w:rFonts w:ascii="Times New Roman" w:hAnsi="Times New Roman" w:cs="Times New Roman"/>
          <w:sz w:val="24"/>
          <w:szCs w:val="24"/>
          <w:lang w:val="lv-LV"/>
        </w:rPr>
        <w:t xml:space="preserve">iespēju robežās ņemti </w:t>
      </w:r>
      <w:r w:rsidR="009B0CD3">
        <w:rPr>
          <w:rFonts w:ascii="Times New Roman" w:hAnsi="Times New Roman" w:cs="Times New Roman"/>
          <w:sz w:val="24"/>
          <w:szCs w:val="24"/>
          <w:lang w:val="lv-LV"/>
        </w:rPr>
        <w:t>vērā</w:t>
      </w:r>
      <w:r w:rsidR="004203FD">
        <w:rPr>
          <w:rFonts w:ascii="Times New Roman" w:hAnsi="Times New Roman" w:cs="Times New Roman"/>
          <w:sz w:val="24"/>
          <w:szCs w:val="24"/>
          <w:lang w:val="lv-LV"/>
        </w:rPr>
        <w:t>,</w:t>
      </w:r>
      <w:r w:rsidR="009B0CD3">
        <w:rPr>
          <w:rFonts w:ascii="Times New Roman" w:hAnsi="Times New Roman" w:cs="Times New Roman"/>
          <w:sz w:val="24"/>
          <w:szCs w:val="24"/>
          <w:lang w:val="lv-LV"/>
        </w:rPr>
        <w:t xml:space="preserve"> </w:t>
      </w:r>
      <w:r w:rsidR="006923BF">
        <w:rPr>
          <w:rFonts w:ascii="Times New Roman" w:hAnsi="Times New Roman" w:cs="Times New Roman"/>
          <w:sz w:val="24"/>
          <w:szCs w:val="24"/>
          <w:lang w:val="lv-LV"/>
        </w:rPr>
        <w:t xml:space="preserve">izstrādājot </w:t>
      </w:r>
      <w:r w:rsidR="009B0CD3">
        <w:rPr>
          <w:rFonts w:ascii="Times New Roman" w:hAnsi="Times New Roman" w:cs="Times New Roman"/>
          <w:sz w:val="24"/>
          <w:szCs w:val="24"/>
          <w:lang w:val="lv-LV"/>
        </w:rPr>
        <w:t>š</w:t>
      </w:r>
      <w:r w:rsidR="006923BF">
        <w:rPr>
          <w:rFonts w:ascii="Times New Roman" w:hAnsi="Times New Roman" w:cs="Times New Roman"/>
          <w:sz w:val="24"/>
          <w:szCs w:val="24"/>
          <w:lang w:val="lv-LV"/>
        </w:rPr>
        <w:t>ī</w:t>
      </w:r>
      <w:r w:rsidR="009B0CD3">
        <w:rPr>
          <w:rFonts w:ascii="Times New Roman" w:hAnsi="Times New Roman" w:cs="Times New Roman"/>
          <w:sz w:val="24"/>
          <w:szCs w:val="24"/>
          <w:lang w:val="lv-LV"/>
        </w:rPr>
        <w:t>s</w:t>
      </w:r>
      <w:r w:rsidRPr="00C13E7E">
        <w:rPr>
          <w:rFonts w:ascii="Times New Roman" w:hAnsi="Times New Roman" w:cs="Times New Roman"/>
          <w:sz w:val="24"/>
          <w:szCs w:val="24"/>
          <w:lang w:val="lv-LV"/>
        </w:rPr>
        <w:t xml:space="preserve"> </w:t>
      </w:r>
      <w:r w:rsidR="009B0CD3" w:rsidRPr="00C13E7E">
        <w:rPr>
          <w:rFonts w:ascii="Times New Roman" w:hAnsi="Times New Roman" w:cs="Times New Roman"/>
          <w:sz w:val="24"/>
          <w:szCs w:val="24"/>
          <w:lang w:val="lv-LV"/>
        </w:rPr>
        <w:t>pamatnostādn</w:t>
      </w:r>
      <w:r w:rsidR="006923BF">
        <w:rPr>
          <w:rFonts w:ascii="Times New Roman" w:hAnsi="Times New Roman" w:cs="Times New Roman"/>
          <w:sz w:val="24"/>
          <w:szCs w:val="24"/>
          <w:lang w:val="lv-LV"/>
        </w:rPr>
        <w:t>e</w:t>
      </w:r>
      <w:r w:rsidR="009B0CD3">
        <w:rPr>
          <w:rFonts w:ascii="Times New Roman" w:hAnsi="Times New Roman" w:cs="Times New Roman"/>
          <w:sz w:val="24"/>
          <w:szCs w:val="24"/>
          <w:lang w:val="lv-LV"/>
        </w:rPr>
        <w:t>s</w:t>
      </w:r>
      <w:r w:rsidRPr="00C13E7E">
        <w:rPr>
          <w:rFonts w:ascii="Times New Roman" w:hAnsi="Times New Roman" w:cs="Times New Roman"/>
          <w:sz w:val="24"/>
          <w:szCs w:val="24"/>
          <w:lang w:val="lv-LV"/>
        </w:rPr>
        <w:t>.</w:t>
      </w:r>
    </w:p>
    <w:p w14:paraId="2C8C3E66" w14:textId="62288974" w:rsidR="00472BE5" w:rsidRPr="009E5670" w:rsidRDefault="00472BE5" w:rsidP="009E5670">
      <w:pPr>
        <w:pStyle w:val="ListParagraph"/>
        <w:numPr>
          <w:ilvl w:val="0"/>
          <w:numId w:val="18"/>
        </w:numPr>
        <w:spacing w:before="0" w:after="120" w:line="240" w:lineRule="auto"/>
        <w:ind w:left="0" w:hanging="567"/>
        <w:jc w:val="both"/>
        <w:rPr>
          <w:rFonts w:ascii="Times New Roman" w:hAnsi="Times New Roman" w:cs="Times New Roman"/>
          <w:sz w:val="24"/>
          <w:szCs w:val="24"/>
          <w:lang w:val="lv-LV"/>
        </w:rPr>
      </w:pPr>
      <w:r w:rsidRPr="009E5670">
        <w:rPr>
          <w:rFonts w:ascii="Times New Roman" w:hAnsi="Times New Roman" w:cs="Times New Roman"/>
          <w:sz w:val="24"/>
          <w:szCs w:val="24"/>
          <w:lang w:val="lv-LV"/>
        </w:rPr>
        <w:t>Pamatnostādņu sasaist</w:t>
      </w:r>
      <w:r w:rsidR="009E5670" w:rsidRPr="009E5670">
        <w:rPr>
          <w:rFonts w:ascii="Times New Roman" w:hAnsi="Times New Roman" w:cs="Times New Roman"/>
          <w:sz w:val="24"/>
          <w:szCs w:val="24"/>
          <w:lang w:val="lv-LV"/>
        </w:rPr>
        <w:t>e</w:t>
      </w:r>
      <w:r w:rsidRPr="009E5670">
        <w:rPr>
          <w:rFonts w:ascii="Times New Roman" w:hAnsi="Times New Roman" w:cs="Times New Roman"/>
          <w:sz w:val="24"/>
          <w:szCs w:val="24"/>
          <w:lang w:val="lv-LV"/>
        </w:rPr>
        <w:t xml:space="preserve"> ar citiem politikas plānošanas dokumentiem skatāma 4.pielikumā</w:t>
      </w:r>
      <w:r w:rsidR="009E5670">
        <w:rPr>
          <w:rFonts w:ascii="Times New Roman" w:hAnsi="Times New Roman" w:cs="Times New Roman"/>
          <w:sz w:val="24"/>
          <w:szCs w:val="24"/>
          <w:lang w:val="lv-LV"/>
        </w:rPr>
        <w:t>,</w:t>
      </w:r>
      <w:r w:rsidR="00545092" w:rsidRPr="00545092">
        <w:rPr>
          <w:rFonts w:ascii="Times New Roman" w:hAnsi="Times New Roman" w:cs="Times New Roman"/>
          <w:sz w:val="24"/>
          <w:szCs w:val="24"/>
          <w:lang w:val="lv-LV"/>
        </w:rPr>
        <w:t xml:space="preserve"> </w:t>
      </w:r>
      <w:r w:rsidR="00545092" w:rsidRPr="009E5670">
        <w:rPr>
          <w:rFonts w:ascii="Times New Roman" w:hAnsi="Times New Roman" w:cs="Times New Roman"/>
          <w:sz w:val="24"/>
          <w:szCs w:val="24"/>
          <w:lang w:val="lv-LV"/>
        </w:rPr>
        <w:t xml:space="preserve">un lietotie termini ir skaidroti </w:t>
      </w:r>
      <w:r w:rsidR="00545092">
        <w:rPr>
          <w:rFonts w:ascii="Times New Roman" w:hAnsi="Times New Roman" w:cs="Times New Roman"/>
          <w:sz w:val="24"/>
          <w:szCs w:val="24"/>
          <w:lang w:val="lv-LV"/>
        </w:rPr>
        <w:t>3</w:t>
      </w:r>
      <w:r w:rsidR="00545092" w:rsidRPr="009E5670">
        <w:rPr>
          <w:rFonts w:ascii="Times New Roman" w:hAnsi="Times New Roman" w:cs="Times New Roman"/>
          <w:sz w:val="24"/>
          <w:szCs w:val="24"/>
          <w:lang w:val="lv-LV"/>
        </w:rPr>
        <w:t>.pielikumā</w:t>
      </w:r>
      <w:r w:rsidR="009E5670" w:rsidRPr="009E5670">
        <w:rPr>
          <w:rFonts w:ascii="Times New Roman" w:hAnsi="Times New Roman" w:cs="Times New Roman"/>
          <w:sz w:val="24"/>
          <w:szCs w:val="24"/>
          <w:lang w:val="lv-LV"/>
        </w:rPr>
        <w:t>.</w:t>
      </w:r>
    </w:p>
    <w:p w14:paraId="6A9498F6" w14:textId="77777777" w:rsidR="009A50C0" w:rsidRPr="007718B1" w:rsidRDefault="009A50C0" w:rsidP="00705D99">
      <w:pPr>
        <w:pStyle w:val="ListParagraph"/>
        <w:spacing w:before="0" w:after="120" w:line="240" w:lineRule="auto"/>
        <w:ind w:left="0"/>
        <w:contextualSpacing w:val="0"/>
        <w:jc w:val="both"/>
        <w:rPr>
          <w:rFonts w:ascii="Times New Roman" w:hAnsi="Times New Roman" w:cs="Times New Roman"/>
          <w:sz w:val="24"/>
          <w:szCs w:val="24"/>
          <w:lang w:val="lv-LV"/>
        </w:rPr>
      </w:pPr>
    </w:p>
    <w:p w14:paraId="6AD6DB0E" w14:textId="10B72BCD" w:rsidR="007C334A" w:rsidRDefault="007C334A" w:rsidP="003774CD">
      <w:pPr>
        <w:pStyle w:val="Heading1"/>
        <w:rPr>
          <w:rFonts w:ascii="Times New Roman" w:eastAsia="Calibri" w:hAnsi="Times New Roman" w:cs="Times New Roman"/>
          <w:sz w:val="24"/>
          <w:szCs w:val="24"/>
          <w:lang w:val="lv-LV"/>
        </w:rPr>
      </w:pPr>
      <w:bookmarkStart w:id="6" w:name="_Toc63801934"/>
      <w:r w:rsidRPr="007C334A">
        <w:rPr>
          <w:rFonts w:ascii="Times New Roman" w:eastAsia="Calibri" w:hAnsi="Times New Roman" w:cs="Times New Roman"/>
          <w:sz w:val="24"/>
          <w:szCs w:val="24"/>
          <w:lang w:val="lv-LV"/>
        </w:rPr>
        <w:t>Pamatnostādņu kopsavilkums</w:t>
      </w:r>
      <w:bookmarkEnd w:id="6"/>
    </w:p>
    <w:p w14:paraId="5D19690F" w14:textId="77777777" w:rsidR="000470F9" w:rsidRDefault="000470F9" w:rsidP="000470F9">
      <w:pPr>
        <w:pStyle w:val="ListParagraph"/>
        <w:spacing w:before="0" w:after="120" w:line="240" w:lineRule="auto"/>
        <w:ind w:left="0"/>
        <w:jc w:val="both"/>
        <w:rPr>
          <w:rFonts w:ascii="Times New Roman" w:eastAsia="TTA20401A8t00" w:hAnsi="Times New Roman" w:cs="Times New Roman"/>
          <w:sz w:val="24"/>
          <w:szCs w:val="24"/>
        </w:rPr>
      </w:pPr>
    </w:p>
    <w:p w14:paraId="1E6961CB" w14:textId="210E93A3" w:rsidR="000470F9" w:rsidRDefault="000470F9" w:rsidP="000470F9">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rPr>
      </w:pPr>
      <w:proofErr w:type="spellStart"/>
      <w:r w:rsidRPr="000470F9">
        <w:rPr>
          <w:rFonts w:ascii="Times New Roman" w:eastAsia="TTA20401A8t00" w:hAnsi="Times New Roman" w:cs="Times New Roman"/>
          <w:sz w:val="24"/>
          <w:szCs w:val="24"/>
        </w:rPr>
        <w:t>Latvijas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iedzīvotāju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galvenie</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nāves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cēloņi</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ir</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neinfekcij</w:t>
      </w:r>
      <w:r w:rsidR="00D736A9">
        <w:rPr>
          <w:rFonts w:ascii="Times New Roman" w:eastAsia="TTA20401A8t00" w:hAnsi="Times New Roman" w:cs="Times New Roman"/>
          <w:sz w:val="24"/>
          <w:szCs w:val="24"/>
        </w:rPr>
        <w:t>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slimības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galvenokārt</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sirds</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asinsvadu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slimības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ļaundabīgie</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audzēji</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ārējie</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nāves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cēloņi</w:t>
      </w:r>
      <w:proofErr w:type="spellEnd"/>
      <w:r w:rsidRPr="000470F9">
        <w:rPr>
          <w:rFonts w:ascii="Times New Roman" w:eastAsia="TTA20401A8t00" w:hAnsi="Times New Roman" w:cs="Times New Roman"/>
          <w:sz w:val="24"/>
          <w:szCs w:val="24"/>
        </w:rPr>
        <w:t xml:space="preserve">. </w:t>
      </w:r>
      <w:proofErr w:type="spellStart"/>
      <w:r w:rsidR="002674A1" w:rsidRPr="000470F9">
        <w:rPr>
          <w:rFonts w:ascii="Times New Roman" w:hAnsi="Times New Roman" w:cs="Times New Roman"/>
          <w:sz w:val="24"/>
          <w:szCs w:val="24"/>
        </w:rPr>
        <w:t>Neinfekcij</w:t>
      </w:r>
      <w:r w:rsidR="00D736A9">
        <w:rPr>
          <w:rFonts w:ascii="Times New Roman" w:hAnsi="Times New Roman" w:cs="Times New Roman"/>
          <w:sz w:val="24"/>
          <w:szCs w:val="24"/>
        </w:rPr>
        <w:t>as</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slimību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attīstību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lielā</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mērā</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ietekmē</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ar</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dzīvesveidu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saistīti</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faktori</w:t>
      </w:r>
      <w:proofErr w:type="spellEnd"/>
      <w:r w:rsidR="002674A1" w:rsidRPr="000470F9">
        <w:rPr>
          <w:rFonts w:ascii="Times New Roman" w:hAnsi="Times New Roman" w:cs="Times New Roman"/>
          <w:sz w:val="24"/>
          <w:szCs w:val="24"/>
        </w:rPr>
        <w:t xml:space="preserve"> − </w:t>
      </w:r>
      <w:proofErr w:type="spellStart"/>
      <w:r w:rsidR="002674A1" w:rsidRPr="000470F9">
        <w:rPr>
          <w:rFonts w:ascii="Times New Roman" w:hAnsi="Times New Roman" w:cs="Times New Roman"/>
          <w:sz w:val="24"/>
          <w:szCs w:val="24"/>
        </w:rPr>
        <w:t>neveselīgs</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uzturs</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nepietiekama</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fiziskā</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aktivitāte</w:t>
      </w:r>
      <w:proofErr w:type="spellEnd"/>
      <w:r w:rsidR="002674A1">
        <w:rPr>
          <w:rFonts w:ascii="Times New Roman" w:hAnsi="Times New Roman" w:cs="Times New Roman"/>
          <w:sz w:val="24"/>
          <w:szCs w:val="24"/>
        </w:rPr>
        <w:t>,</w:t>
      </w:r>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smēķēšana</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alkohola</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narkotisko</w:t>
      </w:r>
      <w:proofErr w:type="spellEnd"/>
      <w:r w:rsidR="002674A1" w:rsidRPr="000470F9">
        <w:rPr>
          <w:rFonts w:ascii="Times New Roman" w:hAnsi="Times New Roman" w:cs="Times New Roman"/>
          <w:sz w:val="24"/>
          <w:szCs w:val="24"/>
        </w:rPr>
        <w:t xml:space="preserve"> </w:t>
      </w:r>
      <w:r w:rsidR="002674A1">
        <w:rPr>
          <w:rFonts w:ascii="Times New Roman" w:hAnsi="Times New Roman" w:cs="Times New Roman"/>
          <w:sz w:val="24"/>
          <w:szCs w:val="24"/>
        </w:rPr>
        <w:t xml:space="preserve">un </w:t>
      </w:r>
      <w:proofErr w:type="spellStart"/>
      <w:r w:rsidR="002674A1">
        <w:rPr>
          <w:rFonts w:ascii="Times New Roman" w:hAnsi="Times New Roman" w:cs="Times New Roman"/>
          <w:sz w:val="24"/>
          <w:szCs w:val="24"/>
        </w:rPr>
        <w:t>psihotropo</w:t>
      </w:r>
      <w:proofErr w:type="spellEnd"/>
      <w:r w:rsidR="002674A1">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vielu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lietošana</w:t>
      </w:r>
      <w:proofErr w:type="spellEnd"/>
      <w:r w:rsidR="002674A1">
        <w:rPr>
          <w:rFonts w:ascii="Times New Roman" w:hAnsi="Times New Roman" w:cs="Times New Roman"/>
          <w:sz w:val="24"/>
          <w:szCs w:val="24"/>
        </w:rPr>
        <w:t xml:space="preserve">, </w:t>
      </w:r>
      <w:proofErr w:type="spellStart"/>
      <w:r w:rsidR="002674A1">
        <w:rPr>
          <w:rFonts w:ascii="Times New Roman" w:hAnsi="Times New Roman" w:cs="Times New Roman"/>
          <w:sz w:val="24"/>
          <w:szCs w:val="24"/>
        </w:rPr>
        <w:t>azartsp</w:t>
      </w:r>
      <w:proofErr w:type="spellEnd"/>
      <w:r w:rsidR="002674A1">
        <w:rPr>
          <w:rFonts w:ascii="Times New Roman" w:hAnsi="Times New Roman" w:cs="Times New Roman"/>
          <w:sz w:val="24"/>
          <w:szCs w:val="24"/>
          <w:lang w:val="lv-LV"/>
        </w:rPr>
        <w:t>ēļu spēlēšana</w:t>
      </w:r>
      <w:r w:rsidR="002674A1" w:rsidRPr="000470F9">
        <w:rPr>
          <w:rFonts w:ascii="Times New Roman" w:hAnsi="Times New Roman" w:cs="Times New Roman"/>
          <w:sz w:val="24"/>
          <w:szCs w:val="24"/>
        </w:rPr>
        <w:t xml:space="preserve"> un </w:t>
      </w:r>
      <w:proofErr w:type="spellStart"/>
      <w:r w:rsidR="002674A1" w:rsidRPr="000470F9">
        <w:rPr>
          <w:rFonts w:ascii="Times New Roman" w:hAnsi="Times New Roman" w:cs="Times New Roman"/>
          <w:sz w:val="24"/>
          <w:szCs w:val="24"/>
        </w:rPr>
        <w:t>mūsdienu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informācijas</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tehnoloģiju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pārmērīgs</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patēriņš</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jeb</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procesu</w:t>
      </w:r>
      <w:proofErr w:type="spellEnd"/>
      <w:r w:rsidR="002674A1" w:rsidRPr="000470F9">
        <w:rPr>
          <w:rFonts w:ascii="Times New Roman" w:hAnsi="Times New Roman" w:cs="Times New Roman"/>
          <w:sz w:val="24"/>
          <w:szCs w:val="24"/>
        </w:rPr>
        <w:t xml:space="preserve"> </w:t>
      </w:r>
      <w:proofErr w:type="spellStart"/>
      <w:r w:rsidR="002674A1" w:rsidRPr="000470F9">
        <w:rPr>
          <w:rFonts w:ascii="Times New Roman" w:hAnsi="Times New Roman" w:cs="Times New Roman"/>
          <w:sz w:val="24"/>
          <w:szCs w:val="24"/>
        </w:rPr>
        <w:t>lietošana</w:t>
      </w:r>
      <w:proofErr w:type="spellEnd"/>
      <w:r w:rsidR="002674A1" w:rsidRPr="000470F9">
        <w:rPr>
          <w:rFonts w:ascii="Times New Roman" w:hAnsi="Times New Roman" w:cs="Times New Roman"/>
          <w:sz w:val="24"/>
          <w:szCs w:val="24"/>
        </w:rPr>
        <w:t>.</w:t>
      </w:r>
    </w:p>
    <w:p w14:paraId="6194199A" w14:textId="77777777" w:rsidR="000470F9" w:rsidRPr="000470F9" w:rsidRDefault="000470F9" w:rsidP="000470F9">
      <w:pPr>
        <w:pStyle w:val="ListParagraph"/>
        <w:spacing w:before="0" w:after="120" w:line="240" w:lineRule="auto"/>
        <w:ind w:left="0"/>
        <w:jc w:val="both"/>
        <w:rPr>
          <w:rFonts w:ascii="Times New Roman" w:eastAsia="TTA20401A8t00" w:hAnsi="Times New Roman" w:cs="Times New Roman"/>
          <w:sz w:val="24"/>
          <w:szCs w:val="24"/>
        </w:rPr>
      </w:pPr>
    </w:p>
    <w:p w14:paraId="4BD97DA4" w14:textId="646EAF71" w:rsidR="000470F9" w:rsidRDefault="000470F9" w:rsidP="000470F9">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rPr>
      </w:pPr>
      <w:proofErr w:type="spellStart"/>
      <w:r w:rsidRPr="000470F9">
        <w:rPr>
          <w:rFonts w:ascii="Times New Roman" w:hAnsi="Times New Roman" w:cs="Times New Roman"/>
          <w:sz w:val="24"/>
          <w:szCs w:val="24"/>
        </w:rPr>
        <w:t>Neinfekcij</w:t>
      </w:r>
      <w:r w:rsidR="00D736A9">
        <w:rPr>
          <w:rFonts w:ascii="Times New Roman" w:hAnsi="Times New Roman" w:cs="Times New Roman"/>
          <w:sz w:val="24"/>
          <w:szCs w:val="24"/>
        </w:rPr>
        <w:t>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slimību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attīstību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ietekmē</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arī</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pieejamības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problēmas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aprūpei</w:t>
      </w:r>
      <w:proofErr w:type="spellEnd"/>
      <w:r w:rsidRPr="000470F9">
        <w:rPr>
          <w:rFonts w:ascii="Times New Roman" w:hAnsi="Times New Roman" w:cs="Times New Roman"/>
          <w:sz w:val="24"/>
          <w:szCs w:val="24"/>
        </w:rPr>
        <w:t xml:space="preserve"> – </w:t>
      </w:r>
      <w:proofErr w:type="spellStart"/>
      <w:r w:rsidRPr="000470F9">
        <w:rPr>
          <w:rFonts w:ascii="Times New Roman" w:hAnsi="Times New Roman" w:cs="Times New Roman"/>
          <w:sz w:val="24"/>
          <w:szCs w:val="24"/>
        </w:rPr>
        <w:t>nesavlaicīga</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vēršanās</w:t>
      </w:r>
      <w:proofErr w:type="spellEnd"/>
      <w:r w:rsidRPr="000470F9">
        <w:rPr>
          <w:rFonts w:ascii="Times New Roman" w:hAnsi="Times New Roman" w:cs="Times New Roman"/>
          <w:sz w:val="24"/>
          <w:szCs w:val="24"/>
        </w:rPr>
        <w:t xml:space="preserve"> pie </w:t>
      </w:r>
      <w:proofErr w:type="spellStart"/>
      <w:r w:rsidRPr="000470F9">
        <w:rPr>
          <w:rFonts w:ascii="Times New Roman" w:hAnsi="Times New Roman" w:cs="Times New Roman"/>
          <w:sz w:val="24"/>
          <w:szCs w:val="24"/>
        </w:rPr>
        <w:t>ārsta</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lai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saņemtu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pakalpojumu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pieejamību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ietekmē</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sistēmai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nepietiekamais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valsts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finansiālais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atbalsts</w:t>
      </w:r>
      <w:proofErr w:type="spellEnd"/>
      <w:r w:rsidRPr="000470F9">
        <w:rPr>
          <w:rFonts w:ascii="Times New Roman" w:hAnsi="Times New Roman" w:cs="Times New Roman"/>
          <w:sz w:val="24"/>
          <w:szCs w:val="24"/>
        </w:rPr>
        <w:t xml:space="preserve"> un </w:t>
      </w:r>
      <w:proofErr w:type="spellStart"/>
      <w:r w:rsidRPr="000470F9">
        <w:rPr>
          <w:rFonts w:ascii="Times New Roman" w:hAnsi="Times New Roman" w:cs="Times New Roman"/>
          <w:sz w:val="24"/>
          <w:szCs w:val="24"/>
        </w:rPr>
        <w:t>augstais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pacientu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tiešo</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maksājumu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līmenis</w:t>
      </w:r>
      <w:proofErr w:type="spellEnd"/>
      <w:r w:rsidRPr="000470F9">
        <w:rPr>
          <w:rFonts w:ascii="Times New Roman" w:hAnsi="Times New Roman" w:cs="Times New Roman"/>
          <w:sz w:val="24"/>
          <w:szCs w:val="24"/>
        </w:rPr>
        <w:t xml:space="preserve">, kas </w:t>
      </w:r>
      <w:proofErr w:type="spellStart"/>
      <w:r w:rsidRPr="000470F9">
        <w:rPr>
          <w:rFonts w:ascii="Times New Roman" w:hAnsi="Times New Roman" w:cs="Times New Roman"/>
          <w:sz w:val="24"/>
          <w:szCs w:val="24"/>
        </w:rPr>
        <w:t>ir</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būtiski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šķēršļi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savlaicīgai</w:t>
      </w:r>
      <w:proofErr w:type="spellEnd"/>
      <w:r w:rsidRPr="000470F9">
        <w:rPr>
          <w:rFonts w:ascii="Times New Roman" w:hAnsi="Times New Roman" w:cs="Times New Roman"/>
          <w:sz w:val="24"/>
          <w:szCs w:val="24"/>
        </w:rPr>
        <w:t xml:space="preserve"> un </w:t>
      </w:r>
      <w:proofErr w:type="spellStart"/>
      <w:r w:rsidRPr="000470F9">
        <w:rPr>
          <w:rFonts w:ascii="Times New Roman" w:hAnsi="Times New Roman" w:cs="Times New Roman"/>
          <w:sz w:val="24"/>
          <w:szCs w:val="24"/>
        </w:rPr>
        <w:t>uz</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indivīdu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vērstai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kad</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tā</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ir</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nepieciešama</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organizēšanā</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ir</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būtiski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lai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sniegtie</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pakalpojumi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atbilstu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indivīda</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vajadzībām</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integrētu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vairāku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sektoru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sadarbību</w:t>
      </w:r>
      <w:proofErr w:type="spellEnd"/>
      <w:r w:rsidRPr="000470F9">
        <w:rPr>
          <w:rFonts w:ascii="Times New Roman" w:hAnsi="Times New Roman" w:cs="Times New Roman"/>
          <w:sz w:val="24"/>
          <w:szCs w:val="24"/>
        </w:rPr>
        <w:t xml:space="preserve"> un </w:t>
      </w:r>
      <w:proofErr w:type="spellStart"/>
      <w:r w:rsidRPr="000470F9">
        <w:rPr>
          <w:rFonts w:ascii="Times New Roman" w:hAnsi="Times New Roman" w:cs="Times New Roman"/>
          <w:sz w:val="24"/>
          <w:szCs w:val="24"/>
        </w:rPr>
        <w:t>nodrošinātu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veselības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aprūpes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nepārtrauktību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vienlaikus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mazinot</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arī</w:t>
      </w:r>
      <w:proofErr w:type="spellEnd"/>
      <w:r w:rsidRPr="000470F9">
        <w:rPr>
          <w:rFonts w:ascii="Times New Roman" w:hAnsi="Times New Roman" w:cs="Times New Roman"/>
          <w:sz w:val="24"/>
          <w:szCs w:val="24"/>
        </w:rPr>
        <w:t xml:space="preserve"> </w:t>
      </w:r>
      <w:proofErr w:type="spellStart"/>
      <w:r w:rsidRPr="000470F9">
        <w:rPr>
          <w:rFonts w:ascii="Times New Roman" w:eastAsia="TTA20401A8t00" w:hAnsi="Times New Roman" w:cs="Times New Roman"/>
          <w:sz w:val="24"/>
          <w:szCs w:val="24"/>
        </w:rPr>
        <w:t>nevienlīdzību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iedzīvotāju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veselības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stāvokļa</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rādītājos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ņemot</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vērā</w:t>
      </w:r>
      <w:proofErr w:type="spellEnd"/>
      <w:r w:rsidRPr="000470F9">
        <w:rPr>
          <w:rFonts w:ascii="Times New Roman" w:eastAsia="TTA20401A8t00" w:hAnsi="Times New Roman" w:cs="Times New Roman"/>
          <w:sz w:val="24"/>
          <w:szCs w:val="24"/>
        </w:rPr>
        <w:t xml:space="preserve">, ka </w:t>
      </w:r>
      <w:proofErr w:type="spellStart"/>
      <w:r w:rsidRPr="000470F9">
        <w:rPr>
          <w:rFonts w:ascii="Times New Roman" w:eastAsia="TTA20401A8t00" w:hAnsi="Times New Roman" w:cs="Times New Roman"/>
          <w:sz w:val="24"/>
          <w:szCs w:val="24"/>
        </w:rPr>
        <w:t>rādītāji</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būtiski</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atšķiras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vīriešiem</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sievietēm</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iedzīvotājiem</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ar</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dažādu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izglītības</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ienākumu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līmeni</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dzīves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vietas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reģionu</w:t>
      </w:r>
      <w:proofErr w:type="spellEnd"/>
      <w:r w:rsidRPr="000470F9">
        <w:rPr>
          <w:rFonts w:ascii="Times New Roman" w:eastAsia="TTA20401A8t00" w:hAnsi="Times New Roman" w:cs="Times New Roman"/>
          <w:sz w:val="24"/>
          <w:szCs w:val="24"/>
        </w:rPr>
        <w:t>.</w:t>
      </w:r>
    </w:p>
    <w:p w14:paraId="6A8103E4" w14:textId="77777777" w:rsidR="000470F9" w:rsidRPr="000470F9" w:rsidRDefault="000470F9" w:rsidP="000470F9">
      <w:pPr>
        <w:pStyle w:val="ListParagraph"/>
        <w:spacing w:before="0" w:after="120" w:line="240" w:lineRule="auto"/>
        <w:ind w:left="0"/>
        <w:jc w:val="both"/>
        <w:rPr>
          <w:rFonts w:ascii="Times New Roman" w:eastAsia="TTA20401A8t00" w:hAnsi="Times New Roman" w:cs="Times New Roman"/>
          <w:sz w:val="24"/>
          <w:szCs w:val="24"/>
        </w:rPr>
      </w:pPr>
    </w:p>
    <w:p w14:paraId="0BBD9300" w14:textId="247E833B" w:rsidR="00705D99" w:rsidRPr="000D124B" w:rsidRDefault="000470F9" w:rsidP="000D124B">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rPr>
      </w:pPr>
      <w:proofErr w:type="spellStart"/>
      <w:r w:rsidRPr="000470F9">
        <w:rPr>
          <w:rFonts w:ascii="Times New Roman" w:hAnsi="Times New Roman" w:cs="Times New Roman"/>
          <w:sz w:val="24"/>
          <w:szCs w:val="24"/>
        </w:rPr>
        <w:t>Vienlaikus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joprojām</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pastāv</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arī</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epidēmiju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riski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turklāt</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infekcijas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slimības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izplatās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nerespektējot</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valstu</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robežas</w:t>
      </w:r>
      <w:proofErr w:type="spellEnd"/>
      <w:r w:rsidRPr="000470F9">
        <w:rPr>
          <w:rFonts w:ascii="Times New Roman" w:hAnsi="Times New Roman" w:cs="Times New Roman"/>
          <w:sz w:val="24"/>
          <w:szCs w:val="24"/>
        </w:rPr>
        <w:t xml:space="preserve"> un </w:t>
      </w:r>
      <w:proofErr w:type="spellStart"/>
      <w:r w:rsidRPr="000470F9">
        <w:rPr>
          <w:rFonts w:ascii="Times New Roman" w:hAnsi="Times New Roman" w:cs="Times New Roman"/>
          <w:sz w:val="24"/>
          <w:szCs w:val="24"/>
        </w:rPr>
        <w:t>dzīves</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līmeni</w:t>
      </w:r>
      <w:proofErr w:type="spellEnd"/>
      <w:r w:rsidRPr="000470F9">
        <w:rPr>
          <w:rFonts w:ascii="Times New Roman" w:hAnsi="Times New Roman" w:cs="Times New Roman"/>
          <w:sz w:val="24"/>
          <w:szCs w:val="24"/>
        </w:rPr>
        <w:t xml:space="preserve"> </w:t>
      </w:r>
      <w:proofErr w:type="spellStart"/>
      <w:r w:rsidRPr="000470F9">
        <w:rPr>
          <w:rFonts w:ascii="Times New Roman" w:hAnsi="Times New Roman" w:cs="Times New Roman"/>
          <w:sz w:val="24"/>
          <w:szCs w:val="24"/>
        </w:rPr>
        <w:t>valstī</w:t>
      </w:r>
      <w:proofErr w:type="spellEnd"/>
      <w:r w:rsidRPr="000470F9">
        <w:rPr>
          <w:rFonts w:ascii="Times New Roman" w:hAnsi="Times New Roman" w:cs="Times New Roman"/>
          <w:sz w:val="24"/>
          <w:szCs w:val="24"/>
        </w:rPr>
        <w:t xml:space="preserve">. </w:t>
      </w:r>
      <w:r w:rsidRPr="000470F9">
        <w:rPr>
          <w:rFonts w:ascii="Times New Roman" w:eastAsia="TTA20401A8t00" w:hAnsi="Times New Roman" w:cs="Times New Roman"/>
          <w:sz w:val="24"/>
          <w:szCs w:val="24"/>
        </w:rPr>
        <w:t xml:space="preserve">SARS-CoV-2 </w:t>
      </w:r>
      <w:proofErr w:type="spellStart"/>
      <w:r w:rsidRPr="000470F9">
        <w:rPr>
          <w:rFonts w:ascii="Times New Roman" w:eastAsia="TTA20401A8t00" w:hAnsi="Times New Roman" w:cs="Times New Roman"/>
          <w:sz w:val="24"/>
          <w:szCs w:val="24"/>
        </w:rPr>
        <w:t>izraisītā</w:t>
      </w:r>
      <w:proofErr w:type="spellEnd"/>
      <w:r w:rsidRPr="000470F9">
        <w:rPr>
          <w:rFonts w:ascii="Times New Roman" w:eastAsia="TTA20401A8t00" w:hAnsi="Times New Roman" w:cs="Times New Roman"/>
          <w:sz w:val="24"/>
          <w:szCs w:val="24"/>
        </w:rPr>
        <w:t xml:space="preserve"> Covid-19 </w:t>
      </w:r>
      <w:proofErr w:type="spellStart"/>
      <w:r w:rsidRPr="000470F9">
        <w:rPr>
          <w:rFonts w:ascii="Times New Roman" w:eastAsia="TTA20401A8t00" w:hAnsi="Times New Roman" w:cs="Times New Roman"/>
          <w:sz w:val="24"/>
          <w:szCs w:val="24"/>
        </w:rPr>
        <w:t>infekcijas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slimības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izplatīšanās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visā</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pasaulē</w:t>
      </w:r>
      <w:proofErr w:type="spellEnd"/>
      <w:r w:rsidRPr="000470F9">
        <w:rPr>
          <w:rFonts w:ascii="Times New Roman" w:eastAsia="TTA20401A8t00" w:hAnsi="Times New Roman" w:cs="Times New Roman"/>
          <w:sz w:val="24"/>
          <w:szCs w:val="24"/>
        </w:rPr>
        <w:t xml:space="preserve"> 2020. </w:t>
      </w:r>
      <w:proofErr w:type="spellStart"/>
      <w:r w:rsidRPr="000470F9">
        <w:rPr>
          <w:rFonts w:ascii="Times New Roman" w:eastAsia="TTA20401A8t00" w:hAnsi="Times New Roman" w:cs="Times New Roman"/>
          <w:sz w:val="24"/>
          <w:szCs w:val="24"/>
        </w:rPr>
        <w:t>gadā</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atstāja</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ievērojamu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ietekmi</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uz</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sabiedrības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veselību</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veselības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aprūpes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sistēmām</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ekonomisko</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situāciju</w:t>
      </w:r>
      <w:proofErr w:type="spellEnd"/>
      <w:r w:rsidRPr="000470F9">
        <w:rPr>
          <w:rFonts w:ascii="Times New Roman" w:eastAsia="TTA20401A8t00" w:hAnsi="Times New Roman" w:cs="Times New Roman"/>
          <w:sz w:val="24"/>
          <w:szCs w:val="24"/>
        </w:rPr>
        <w:t xml:space="preserve"> un </w:t>
      </w:r>
      <w:proofErr w:type="spellStart"/>
      <w:r w:rsidRPr="000470F9">
        <w:rPr>
          <w:rFonts w:ascii="Times New Roman" w:eastAsia="TTA20401A8t00" w:hAnsi="Times New Roman" w:cs="Times New Roman"/>
          <w:sz w:val="24"/>
          <w:szCs w:val="24"/>
        </w:rPr>
        <w:t>ikdienas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norisēm</w:t>
      </w:r>
      <w:proofErr w:type="spellEnd"/>
      <w:r w:rsidRPr="000470F9">
        <w:rPr>
          <w:rFonts w:ascii="Times New Roman" w:eastAsia="TTA20401A8t00" w:hAnsi="Times New Roman" w:cs="Times New Roman"/>
          <w:sz w:val="24"/>
          <w:szCs w:val="24"/>
        </w:rPr>
        <w:t xml:space="preserve">, kas </w:t>
      </w:r>
      <w:proofErr w:type="spellStart"/>
      <w:r w:rsidRPr="000470F9">
        <w:rPr>
          <w:rFonts w:ascii="Times New Roman" w:eastAsia="TTA20401A8t00" w:hAnsi="Times New Roman" w:cs="Times New Roman"/>
          <w:sz w:val="24"/>
          <w:szCs w:val="24"/>
        </w:rPr>
        <w:t>apstiprina</w:t>
      </w:r>
      <w:proofErr w:type="spellEnd"/>
      <w:r w:rsidRPr="000470F9">
        <w:rPr>
          <w:rFonts w:ascii="Times New Roman" w:eastAsia="TTA20401A8t00" w:hAnsi="Times New Roman" w:cs="Times New Roman"/>
          <w:sz w:val="24"/>
          <w:szCs w:val="24"/>
        </w:rPr>
        <w:t xml:space="preserve">, ka </w:t>
      </w:r>
      <w:proofErr w:type="spellStart"/>
      <w:r w:rsidRPr="000470F9">
        <w:rPr>
          <w:rFonts w:ascii="Times New Roman" w:eastAsia="TTA20401A8t00" w:hAnsi="Times New Roman" w:cs="Times New Roman"/>
          <w:sz w:val="24"/>
          <w:szCs w:val="24"/>
        </w:rPr>
        <w:t>infekcijas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slimības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joprojām</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strauji</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spēj</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mainīt</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pasaules</w:t>
      </w:r>
      <w:proofErr w:type="spellEnd"/>
      <w:r w:rsidRPr="000470F9">
        <w:rPr>
          <w:rFonts w:ascii="Times New Roman" w:eastAsia="TTA20401A8t00" w:hAnsi="Times New Roman" w:cs="Times New Roman"/>
          <w:sz w:val="24"/>
          <w:szCs w:val="24"/>
        </w:rPr>
        <w:t xml:space="preserve"> </w:t>
      </w:r>
      <w:proofErr w:type="spellStart"/>
      <w:r w:rsidRPr="000470F9">
        <w:rPr>
          <w:rFonts w:ascii="Times New Roman" w:eastAsia="TTA20401A8t00" w:hAnsi="Times New Roman" w:cs="Times New Roman"/>
          <w:sz w:val="24"/>
          <w:szCs w:val="24"/>
        </w:rPr>
        <w:t>kārtību</w:t>
      </w:r>
      <w:proofErr w:type="spellEnd"/>
      <w:r w:rsidRPr="000470F9">
        <w:rPr>
          <w:rFonts w:ascii="Times New Roman" w:eastAsia="TTA20401A8t00" w:hAnsi="Times New Roman" w:cs="Times New Roman"/>
          <w:sz w:val="24"/>
          <w:szCs w:val="24"/>
        </w:rPr>
        <w:t>.</w:t>
      </w:r>
      <w:r w:rsidRPr="000470F9">
        <w:rPr>
          <w:rFonts w:ascii="Times New Roman" w:hAnsi="Times New Roman" w:cs="Times New Roman"/>
          <w:sz w:val="24"/>
          <w:szCs w:val="24"/>
          <w:highlight w:val="yellow"/>
        </w:rPr>
        <w:t xml:space="preserve"> </w:t>
      </w:r>
    </w:p>
    <w:p w14:paraId="30D58E37" w14:textId="77777777" w:rsidR="00705D99" w:rsidRPr="000470F9" w:rsidRDefault="00705D99" w:rsidP="00705D99">
      <w:pPr>
        <w:pStyle w:val="ListParagraph"/>
        <w:spacing w:before="0" w:after="120" w:line="240" w:lineRule="auto"/>
        <w:ind w:left="0"/>
        <w:jc w:val="both"/>
        <w:rPr>
          <w:rFonts w:ascii="Times New Roman" w:eastAsia="TTA20401A8t00" w:hAnsi="Times New Roman" w:cs="Times New Roman"/>
          <w:sz w:val="24"/>
          <w:szCs w:val="24"/>
        </w:rPr>
      </w:pPr>
    </w:p>
    <w:p w14:paraId="1BE8D7BB" w14:textId="77777777" w:rsidR="00126FAA" w:rsidRPr="00126FAA" w:rsidRDefault="000470F9" w:rsidP="00F20171">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rPr>
      </w:pPr>
      <w:proofErr w:type="spellStart"/>
      <w:r w:rsidRPr="000470F9">
        <w:rPr>
          <w:rFonts w:ascii="Times New Roman" w:hAnsi="Times New Roman" w:cs="Times New Roman"/>
          <w:b/>
          <w:bCs/>
          <w:sz w:val="24"/>
          <w:szCs w:val="24"/>
        </w:rPr>
        <w:t>Sabiedrības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veselības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politikas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mērķis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ir</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uzlabot</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Latvijas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iedzīvotāju</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veselību</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pagarinot</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labā</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veselībā</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nodzīvoto</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mūžu</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novēršot</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priekšlaicīgu</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mirstību</w:t>
      </w:r>
      <w:proofErr w:type="spellEnd"/>
      <w:r w:rsidRPr="000470F9">
        <w:rPr>
          <w:rFonts w:ascii="Times New Roman" w:hAnsi="Times New Roman" w:cs="Times New Roman"/>
          <w:b/>
          <w:bCs/>
          <w:sz w:val="24"/>
          <w:szCs w:val="24"/>
        </w:rPr>
        <w:t xml:space="preserve"> un </w:t>
      </w:r>
      <w:proofErr w:type="spellStart"/>
      <w:r w:rsidRPr="000470F9">
        <w:rPr>
          <w:rFonts w:ascii="Times New Roman" w:hAnsi="Times New Roman" w:cs="Times New Roman"/>
          <w:b/>
          <w:bCs/>
          <w:sz w:val="24"/>
          <w:szCs w:val="24"/>
        </w:rPr>
        <w:t>mazinot</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nevienlīdzību</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veselības</w:t>
      </w:r>
      <w:proofErr w:type="spellEnd"/>
      <w:r w:rsidRPr="000470F9">
        <w:rPr>
          <w:rFonts w:ascii="Times New Roman" w:hAnsi="Times New Roman" w:cs="Times New Roman"/>
          <w:b/>
          <w:bCs/>
          <w:sz w:val="24"/>
          <w:szCs w:val="24"/>
        </w:rPr>
        <w:t xml:space="preserve"> </w:t>
      </w:r>
      <w:proofErr w:type="spellStart"/>
      <w:r w:rsidRPr="000470F9">
        <w:rPr>
          <w:rFonts w:ascii="Times New Roman" w:hAnsi="Times New Roman" w:cs="Times New Roman"/>
          <w:b/>
          <w:bCs/>
          <w:sz w:val="24"/>
          <w:szCs w:val="24"/>
        </w:rPr>
        <w:t>jomā</w:t>
      </w:r>
      <w:proofErr w:type="spellEnd"/>
      <w:r w:rsidRPr="000470F9">
        <w:rPr>
          <w:rFonts w:ascii="Times New Roman" w:hAnsi="Times New Roman" w:cs="Times New Roman"/>
          <w:b/>
          <w:bCs/>
          <w:sz w:val="24"/>
          <w:szCs w:val="24"/>
        </w:rPr>
        <w:t>.</w:t>
      </w:r>
    </w:p>
    <w:p w14:paraId="4EA8DE26" w14:textId="77777777" w:rsidR="00126FAA" w:rsidRPr="00126FAA" w:rsidRDefault="00126FAA" w:rsidP="00126FAA">
      <w:pPr>
        <w:pStyle w:val="ListParagraph"/>
        <w:rPr>
          <w:rFonts w:ascii="Times New Roman" w:hAnsi="Times New Roman" w:cs="Times New Roman"/>
          <w:bCs/>
          <w:sz w:val="24"/>
          <w:szCs w:val="24"/>
        </w:rPr>
      </w:pPr>
    </w:p>
    <w:p w14:paraId="361E774F" w14:textId="77777777" w:rsidR="00C250BA" w:rsidRPr="00126FAA" w:rsidRDefault="00C250BA" w:rsidP="00C250BA">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rPr>
      </w:pPr>
      <w:proofErr w:type="spellStart"/>
      <w:r w:rsidRPr="00126FAA">
        <w:rPr>
          <w:rFonts w:ascii="Times New Roman" w:hAnsi="Times New Roman" w:cs="Times New Roman"/>
          <w:bCs/>
          <w:sz w:val="24"/>
          <w:szCs w:val="24"/>
        </w:rPr>
        <w:t>Līdz</w:t>
      </w:r>
      <w:proofErr w:type="spellEnd"/>
      <w:r w:rsidRPr="00126FAA">
        <w:rPr>
          <w:rFonts w:ascii="Times New Roman" w:hAnsi="Times New Roman" w:cs="Times New Roman"/>
          <w:bCs/>
          <w:sz w:val="24"/>
          <w:szCs w:val="24"/>
        </w:rPr>
        <w:t xml:space="preserve"> 2027.gadam </w:t>
      </w:r>
      <w:proofErr w:type="spellStart"/>
      <w:r w:rsidRPr="00126FAA">
        <w:rPr>
          <w:rFonts w:ascii="Times New Roman" w:hAnsi="Times New Roman" w:cs="Times New Roman"/>
          <w:bCs/>
          <w:sz w:val="24"/>
          <w:szCs w:val="24"/>
        </w:rPr>
        <w:t>sasniedzamais</w:t>
      </w:r>
      <w:proofErr w:type="spellEnd"/>
      <w:r w:rsidRPr="00126FAA">
        <w:rPr>
          <w:rFonts w:ascii="Times New Roman" w:hAnsi="Times New Roman" w:cs="Times New Roman"/>
          <w:bCs/>
          <w:sz w:val="24"/>
          <w:szCs w:val="24"/>
        </w:rPr>
        <w:t xml:space="preserve">: </w:t>
      </w:r>
    </w:p>
    <w:p w14:paraId="49D3EFE2" w14:textId="77777777" w:rsidR="00C250BA" w:rsidRPr="003D261A" w:rsidRDefault="00C250BA" w:rsidP="00C250BA">
      <w:pPr>
        <w:pStyle w:val="ListParagraph"/>
        <w:numPr>
          <w:ilvl w:val="0"/>
          <w:numId w:val="30"/>
        </w:numPr>
        <w:spacing w:before="0" w:after="0" w:line="240" w:lineRule="auto"/>
        <w:jc w:val="both"/>
        <w:rPr>
          <w:rFonts w:ascii="Times New Roman" w:hAnsi="Times New Roman" w:cs="Times New Roman"/>
          <w:sz w:val="24"/>
          <w:szCs w:val="24"/>
          <w:lang w:val="lv-LV"/>
        </w:rPr>
      </w:pPr>
      <w:r w:rsidRPr="003D261A">
        <w:rPr>
          <w:rFonts w:ascii="Times New Roman" w:hAnsi="Times New Roman" w:cs="Times New Roman"/>
          <w:sz w:val="24"/>
          <w:szCs w:val="24"/>
          <w:lang w:val="lv-LV"/>
        </w:rPr>
        <w:lastRenderedPageBreak/>
        <w:t xml:space="preserve">par </w:t>
      </w:r>
      <w:r w:rsidRPr="003D261A">
        <w:rPr>
          <w:rFonts w:ascii="Times New Roman" w:hAnsi="Times New Roman" w:cs="Times New Roman"/>
          <w:b/>
          <w:bCs/>
          <w:sz w:val="24"/>
          <w:szCs w:val="24"/>
          <w:lang w:val="lv-LV"/>
        </w:rPr>
        <w:t xml:space="preserve">četriem gadiem vīriešiem </w:t>
      </w:r>
      <w:r w:rsidRPr="003D261A">
        <w:rPr>
          <w:rFonts w:ascii="Times New Roman" w:hAnsi="Times New Roman" w:cs="Times New Roman"/>
          <w:sz w:val="24"/>
          <w:szCs w:val="24"/>
          <w:lang w:val="lv-LV"/>
        </w:rPr>
        <w:t>un par</w:t>
      </w:r>
      <w:r w:rsidRPr="003D261A">
        <w:rPr>
          <w:rFonts w:ascii="Times New Roman" w:hAnsi="Times New Roman" w:cs="Times New Roman"/>
          <w:b/>
          <w:bCs/>
          <w:sz w:val="24"/>
          <w:szCs w:val="24"/>
          <w:lang w:val="lv-LV"/>
        </w:rPr>
        <w:t xml:space="preserve"> trim gadiem sievietēm </w:t>
      </w:r>
      <w:r w:rsidRPr="003D261A">
        <w:rPr>
          <w:rFonts w:ascii="Times New Roman" w:hAnsi="Times New Roman" w:cs="Times New Roman"/>
          <w:sz w:val="24"/>
          <w:szCs w:val="24"/>
          <w:lang w:val="lv-LV"/>
        </w:rPr>
        <w:t xml:space="preserve">palielināt veselīgi nodzīvoto mūža gadu skaitu </w:t>
      </w:r>
      <w:r w:rsidRPr="003D261A">
        <w:rPr>
          <w:rFonts w:ascii="Times New Roman" w:hAnsi="Times New Roman" w:cs="Times New Roman"/>
          <w:sz w:val="24"/>
          <w:szCs w:val="24"/>
        </w:rPr>
        <w:t xml:space="preserve">(2027.gadā </w:t>
      </w:r>
      <w:proofErr w:type="spellStart"/>
      <w:r w:rsidRPr="003D261A">
        <w:rPr>
          <w:rFonts w:ascii="Times New Roman" w:hAnsi="Times New Roman" w:cs="Times New Roman"/>
          <w:sz w:val="24"/>
          <w:szCs w:val="24"/>
        </w:rPr>
        <w:t>sasniegt</w:t>
      </w:r>
      <w:proofErr w:type="spellEnd"/>
      <w:r w:rsidRPr="003D261A">
        <w:rPr>
          <w:rFonts w:ascii="Times New Roman" w:hAnsi="Times New Roman" w:cs="Times New Roman"/>
          <w:sz w:val="24"/>
          <w:szCs w:val="24"/>
        </w:rPr>
        <w:t xml:space="preserve"> 55 </w:t>
      </w:r>
      <w:proofErr w:type="spellStart"/>
      <w:r w:rsidRPr="003D261A">
        <w:rPr>
          <w:rFonts w:ascii="Times New Roman" w:hAnsi="Times New Roman" w:cs="Times New Roman"/>
          <w:sz w:val="24"/>
          <w:szCs w:val="24"/>
        </w:rPr>
        <w:t>gadus</w:t>
      </w:r>
      <w:proofErr w:type="spellEnd"/>
      <w:r w:rsidRPr="003D261A">
        <w:rPr>
          <w:rFonts w:ascii="Times New Roman" w:hAnsi="Times New Roman" w:cs="Times New Roman"/>
          <w:sz w:val="24"/>
          <w:szCs w:val="24"/>
        </w:rPr>
        <w:t xml:space="preserve"> </w:t>
      </w:r>
      <w:proofErr w:type="spellStart"/>
      <w:r w:rsidRPr="003D261A">
        <w:rPr>
          <w:rFonts w:ascii="Times New Roman" w:hAnsi="Times New Roman" w:cs="Times New Roman"/>
          <w:sz w:val="24"/>
          <w:szCs w:val="24"/>
        </w:rPr>
        <w:t>vīriešiem</w:t>
      </w:r>
      <w:proofErr w:type="spellEnd"/>
      <w:r w:rsidRPr="003D261A">
        <w:rPr>
          <w:rFonts w:ascii="Times New Roman" w:hAnsi="Times New Roman" w:cs="Times New Roman"/>
          <w:sz w:val="24"/>
          <w:szCs w:val="24"/>
        </w:rPr>
        <w:t xml:space="preserve"> un 57 </w:t>
      </w:r>
      <w:proofErr w:type="spellStart"/>
      <w:r w:rsidRPr="003D261A">
        <w:rPr>
          <w:rFonts w:ascii="Times New Roman" w:hAnsi="Times New Roman" w:cs="Times New Roman"/>
          <w:sz w:val="24"/>
          <w:szCs w:val="24"/>
        </w:rPr>
        <w:t>gadus</w:t>
      </w:r>
      <w:proofErr w:type="spellEnd"/>
      <w:r w:rsidRPr="003D261A">
        <w:rPr>
          <w:rFonts w:ascii="Times New Roman" w:hAnsi="Times New Roman" w:cs="Times New Roman"/>
          <w:sz w:val="24"/>
          <w:szCs w:val="24"/>
        </w:rPr>
        <w:t xml:space="preserve"> </w:t>
      </w:r>
      <w:proofErr w:type="spellStart"/>
      <w:r w:rsidRPr="003D261A">
        <w:rPr>
          <w:rFonts w:ascii="Times New Roman" w:hAnsi="Times New Roman" w:cs="Times New Roman"/>
          <w:sz w:val="24"/>
          <w:szCs w:val="24"/>
        </w:rPr>
        <w:t>sievietēm</w:t>
      </w:r>
      <w:proofErr w:type="spellEnd"/>
      <w:r w:rsidRPr="003D261A">
        <w:rPr>
          <w:rFonts w:ascii="Times New Roman" w:hAnsi="Times New Roman" w:cs="Times New Roman"/>
          <w:sz w:val="24"/>
          <w:szCs w:val="24"/>
        </w:rPr>
        <w:t>)</w:t>
      </w:r>
      <w:r>
        <w:rPr>
          <w:rFonts w:ascii="Times New Roman" w:hAnsi="Times New Roman" w:cs="Times New Roman"/>
          <w:sz w:val="24"/>
          <w:szCs w:val="24"/>
        </w:rPr>
        <w:t>;</w:t>
      </w:r>
    </w:p>
    <w:p w14:paraId="62A6974D" w14:textId="77777777" w:rsidR="00C250BA" w:rsidRPr="003D261A" w:rsidRDefault="00C250BA" w:rsidP="00C250BA">
      <w:pPr>
        <w:pStyle w:val="ListParagraph"/>
        <w:numPr>
          <w:ilvl w:val="0"/>
          <w:numId w:val="29"/>
        </w:numPr>
        <w:spacing w:before="0" w:after="0" w:line="240" w:lineRule="auto"/>
        <w:jc w:val="both"/>
        <w:rPr>
          <w:rFonts w:ascii="Times New Roman" w:hAnsi="Times New Roman" w:cs="Times New Roman"/>
          <w:sz w:val="24"/>
          <w:szCs w:val="24"/>
          <w:lang w:val="lv-LV"/>
        </w:rPr>
      </w:pPr>
      <w:r w:rsidRPr="003D261A">
        <w:rPr>
          <w:rFonts w:ascii="Times New Roman" w:hAnsi="Times New Roman" w:cs="Times New Roman"/>
          <w:sz w:val="24"/>
          <w:szCs w:val="24"/>
          <w:lang w:val="lv-LV"/>
        </w:rPr>
        <w:t xml:space="preserve">par </w:t>
      </w:r>
      <w:r w:rsidRPr="003D261A">
        <w:rPr>
          <w:rFonts w:ascii="Times New Roman" w:hAnsi="Times New Roman" w:cs="Times New Roman"/>
          <w:b/>
          <w:bCs/>
          <w:sz w:val="24"/>
          <w:szCs w:val="24"/>
          <w:lang w:val="lv-LV"/>
        </w:rPr>
        <w:t>11%</w:t>
      </w:r>
      <w:r w:rsidRPr="003D261A">
        <w:rPr>
          <w:rFonts w:ascii="Times New Roman" w:hAnsi="Times New Roman" w:cs="Times New Roman"/>
          <w:sz w:val="24"/>
          <w:szCs w:val="24"/>
          <w:lang w:val="lv-LV"/>
        </w:rPr>
        <w:t xml:space="preserve"> samazināt potenciāli zaudēto mūža gadu rādītāju </w:t>
      </w:r>
      <w:r>
        <w:rPr>
          <w:rFonts w:ascii="Times New Roman" w:hAnsi="Times New Roman" w:cs="Times New Roman"/>
          <w:sz w:val="24"/>
          <w:szCs w:val="24"/>
          <w:lang w:val="lv-LV"/>
        </w:rPr>
        <w:t xml:space="preserve"> </w:t>
      </w:r>
      <w:r w:rsidRPr="005F14CC">
        <w:rPr>
          <w:rFonts w:ascii="Times New Roman" w:hAnsi="Times New Roman" w:cs="Times New Roman"/>
          <w:sz w:val="24"/>
          <w:szCs w:val="24"/>
          <w:lang w:val="lv-LV"/>
        </w:rPr>
        <w:t>(2027.gadā sasniegt 4350 uz 100 000 iedzīvotāju);</w:t>
      </w:r>
    </w:p>
    <w:p w14:paraId="2C075BE3" w14:textId="77777777" w:rsidR="00C250BA" w:rsidRPr="00126FAA" w:rsidRDefault="00C250BA" w:rsidP="00C250BA">
      <w:pPr>
        <w:pStyle w:val="ListParagraph"/>
        <w:numPr>
          <w:ilvl w:val="0"/>
          <w:numId w:val="29"/>
        </w:numPr>
        <w:spacing w:before="0" w:after="0" w:line="240" w:lineRule="auto"/>
        <w:jc w:val="both"/>
        <w:rPr>
          <w:rFonts w:ascii="Times New Roman" w:hAnsi="Times New Roman" w:cs="Times New Roman"/>
          <w:sz w:val="24"/>
          <w:szCs w:val="24"/>
          <w:lang w:val="lv-LV"/>
        </w:rPr>
      </w:pPr>
      <w:r>
        <w:rPr>
          <w:rFonts w:ascii="Times New Roman" w:hAnsi="Times New Roman" w:cs="Times New Roman"/>
          <w:color w:val="000000" w:themeColor="text1"/>
          <w:sz w:val="24"/>
          <w:szCs w:val="24"/>
          <w:lang w:val="lv-LV"/>
        </w:rPr>
        <w:t>j</w:t>
      </w:r>
      <w:r w:rsidRPr="003D261A">
        <w:rPr>
          <w:rFonts w:ascii="Times New Roman" w:hAnsi="Times New Roman" w:cs="Times New Roman"/>
          <w:color w:val="000000" w:themeColor="text1"/>
          <w:sz w:val="24"/>
          <w:szCs w:val="24"/>
          <w:lang w:val="lv-LV"/>
        </w:rPr>
        <w:t>aundzimušo vidēj</w:t>
      </w:r>
      <w:r>
        <w:rPr>
          <w:rFonts w:ascii="Times New Roman" w:hAnsi="Times New Roman" w:cs="Times New Roman"/>
          <w:color w:val="000000" w:themeColor="text1"/>
          <w:sz w:val="24"/>
          <w:szCs w:val="24"/>
          <w:lang w:val="lv-LV"/>
        </w:rPr>
        <w:t>o</w:t>
      </w:r>
      <w:r w:rsidRPr="003D261A">
        <w:rPr>
          <w:rFonts w:ascii="Times New Roman" w:hAnsi="Times New Roman" w:cs="Times New Roman"/>
          <w:color w:val="000000" w:themeColor="text1"/>
          <w:sz w:val="24"/>
          <w:szCs w:val="24"/>
          <w:lang w:val="lv-LV"/>
        </w:rPr>
        <w:t xml:space="preserve"> paredzam</w:t>
      </w:r>
      <w:r>
        <w:rPr>
          <w:rFonts w:ascii="Times New Roman" w:hAnsi="Times New Roman" w:cs="Times New Roman"/>
          <w:color w:val="000000" w:themeColor="text1"/>
          <w:sz w:val="24"/>
          <w:szCs w:val="24"/>
          <w:lang w:val="lv-LV"/>
        </w:rPr>
        <w:t>o</w:t>
      </w:r>
      <w:r w:rsidRPr="003D261A">
        <w:rPr>
          <w:rFonts w:ascii="Times New Roman" w:hAnsi="Times New Roman" w:cs="Times New Roman"/>
          <w:color w:val="000000" w:themeColor="text1"/>
          <w:sz w:val="24"/>
          <w:szCs w:val="24"/>
          <w:lang w:val="lv-LV"/>
        </w:rPr>
        <w:t xml:space="preserve"> mūža ilgum</w:t>
      </w:r>
      <w:r>
        <w:rPr>
          <w:rFonts w:ascii="Times New Roman" w:hAnsi="Times New Roman" w:cs="Times New Roman"/>
          <w:color w:val="000000" w:themeColor="text1"/>
          <w:sz w:val="24"/>
          <w:szCs w:val="24"/>
          <w:lang w:val="lv-LV"/>
        </w:rPr>
        <w:t>u</w:t>
      </w:r>
      <w:r w:rsidRPr="007C334A">
        <w:rPr>
          <w:rFonts w:ascii="Times New Roman" w:hAnsi="Times New Roman" w:cs="Times New Roman"/>
          <w:b/>
          <w:bCs/>
          <w:color w:val="000000" w:themeColor="text1"/>
          <w:sz w:val="24"/>
          <w:szCs w:val="24"/>
          <w:lang w:val="lv-LV"/>
        </w:rPr>
        <w:t xml:space="preserve"> vīriešiem</w:t>
      </w:r>
      <w:r>
        <w:rPr>
          <w:rFonts w:ascii="Times New Roman" w:hAnsi="Times New Roman" w:cs="Times New Roman"/>
          <w:b/>
          <w:bCs/>
          <w:color w:val="000000" w:themeColor="text1"/>
          <w:sz w:val="24"/>
          <w:szCs w:val="24"/>
          <w:lang w:val="lv-LV"/>
        </w:rPr>
        <w:t xml:space="preserve"> </w:t>
      </w:r>
      <w:r w:rsidRPr="003D261A">
        <w:rPr>
          <w:rFonts w:ascii="Times New Roman" w:hAnsi="Times New Roman" w:cs="Times New Roman"/>
          <w:color w:val="000000" w:themeColor="text1"/>
          <w:sz w:val="24"/>
          <w:szCs w:val="24"/>
          <w:lang w:val="lv-LV"/>
        </w:rPr>
        <w:t>palielināt</w:t>
      </w:r>
      <w:r>
        <w:rPr>
          <w:rFonts w:ascii="Times New Roman" w:hAnsi="Times New Roman" w:cs="Times New Roman"/>
          <w:b/>
          <w:bCs/>
          <w:color w:val="000000" w:themeColor="text1"/>
          <w:sz w:val="24"/>
          <w:szCs w:val="24"/>
          <w:lang w:val="lv-LV"/>
        </w:rPr>
        <w:t xml:space="preserve"> par 1,8 gadiem</w:t>
      </w:r>
      <w:r w:rsidRPr="007C334A">
        <w:rPr>
          <w:rFonts w:ascii="Times New Roman" w:hAnsi="Times New Roman" w:cs="Times New Roman"/>
          <w:b/>
          <w:bCs/>
          <w:color w:val="000000" w:themeColor="text1"/>
          <w:sz w:val="24"/>
          <w:szCs w:val="24"/>
          <w:lang w:val="lv-LV"/>
        </w:rPr>
        <w:t xml:space="preserve"> un sievietēm </w:t>
      </w:r>
      <w:r w:rsidRPr="003D261A">
        <w:rPr>
          <w:rFonts w:ascii="Times New Roman" w:hAnsi="Times New Roman" w:cs="Times New Roman"/>
          <w:color w:val="000000" w:themeColor="text1"/>
          <w:sz w:val="24"/>
          <w:szCs w:val="24"/>
          <w:lang w:val="lv-LV"/>
        </w:rPr>
        <w:t>par</w:t>
      </w:r>
      <w:r w:rsidRPr="003D261A">
        <w:rPr>
          <w:rFonts w:ascii="Times New Roman" w:hAnsi="Times New Roman" w:cs="Times New Roman"/>
          <w:b/>
          <w:bCs/>
          <w:color w:val="000000" w:themeColor="text1"/>
          <w:sz w:val="24"/>
          <w:szCs w:val="24"/>
          <w:lang w:val="lv-LV"/>
        </w:rPr>
        <w:t xml:space="preserve"> 1</w:t>
      </w:r>
      <w:r>
        <w:rPr>
          <w:rFonts w:ascii="Times New Roman" w:hAnsi="Times New Roman" w:cs="Times New Roman"/>
          <w:b/>
          <w:bCs/>
          <w:color w:val="000000" w:themeColor="text1"/>
          <w:sz w:val="24"/>
          <w:szCs w:val="24"/>
          <w:lang w:val="lv-LV"/>
        </w:rPr>
        <w:t>,</w:t>
      </w:r>
      <w:r w:rsidRPr="003D261A">
        <w:rPr>
          <w:rFonts w:ascii="Times New Roman" w:hAnsi="Times New Roman" w:cs="Times New Roman"/>
          <w:b/>
          <w:bCs/>
          <w:color w:val="000000" w:themeColor="text1"/>
          <w:sz w:val="24"/>
          <w:szCs w:val="24"/>
          <w:lang w:val="lv-LV"/>
        </w:rPr>
        <w:t>2</w:t>
      </w:r>
      <w:r>
        <w:rPr>
          <w:rFonts w:ascii="Times New Roman" w:hAnsi="Times New Roman" w:cs="Times New Roman"/>
          <w:b/>
          <w:bCs/>
          <w:color w:val="000000" w:themeColor="text1"/>
          <w:sz w:val="24"/>
          <w:szCs w:val="24"/>
          <w:lang w:val="lv-LV"/>
        </w:rPr>
        <w:t xml:space="preserve"> gadiem.</w:t>
      </w:r>
    </w:p>
    <w:p w14:paraId="315CD10F" w14:textId="77777777" w:rsidR="00C250BA" w:rsidRPr="00E101D4" w:rsidRDefault="00C250BA" w:rsidP="00C250BA">
      <w:pPr>
        <w:spacing w:before="0" w:after="0" w:line="240" w:lineRule="auto"/>
        <w:jc w:val="both"/>
        <w:rPr>
          <w:rFonts w:ascii="Times New Roman" w:hAnsi="Times New Roman" w:cs="Times New Roman"/>
          <w:sz w:val="24"/>
          <w:szCs w:val="24"/>
          <w:lang w:val="lv-LV"/>
        </w:rPr>
      </w:pPr>
    </w:p>
    <w:p w14:paraId="50CCEBC3" w14:textId="77777777" w:rsidR="00C250BA" w:rsidRPr="005F14CC" w:rsidRDefault="00C250BA" w:rsidP="00C250BA">
      <w:pPr>
        <w:pStyle w:val="ListParagraph"/>
        <w:numPr>
          <w:ilvl w:val="0"/>
          <w:numId w:val="27"/>
        </w:numPr>
        <w:spacing w:before="0" w:after="120" w:line="240" w:lineRule="auto"/>
        <w:ind w:left="0" w:hanging="720"/>
        <w:jc w:val="both"/>
        <w:rPr>
          <w:rFonts w:ascii="Times New Roman" w:eastAsia="TTA20401A8t00" w:hAnsi="Times New Roman" w:cs="Times New Roman"/>
          <w:bCs/>
          <w:sz w:val="24"/>
          <w:szCs w:val="24"/>
          <w:lang w:val="lv-LV"/>
        </w:rPr>
      </w:pPr>
      <w:r w:rsidRPr="005F14CC">
        <w:rPr>
          <w:rFonts w:ascii="Times New Roman" w:hAnsi="Times New Roman" w:cs="Times New Roman"/>
          <w:sz w:val="24"/>
          <w:szCs w:val="24"/>
          <w:lang w:val="lv-LV"/>
        </w:rPr>
        <w:t xml:space="preserve">Pamatnostādnēs noteikti </w:t>
      </w:r>
      <w:r w:rsidRPr="005F14CC">
        <w:rPr>
          <w:rFonts w:ascii="Times New Roman" w:hAnsi="Times New Roman" w:cs="Times New Roman"/>
          <w:b/>
          <w:bCs/>
          <w:sz w:val="24"/>
          <w:szCs w:val="24"/>
          <w:lang w:val="lv-LV"/>
        </w:rPr>
        <w:t xml:space="preserve">5 </w:t>
      </w:r>
      <w:r w:rsidRPr="009F7DA7">
        <w:rPr>
          <w:rFonts w:ascii="Times New Roman" w:hAnsi="Times New Roman" w:cs="Times New Roman"/>
          <w:b/>
          <w:bCs/>
          <w:sz w:val="24"/>
          <w:szCs w:val="24"/>
          <w:lang w:val="lv-LV"/>
        </w:rPr>
        <w:t>rīcības virzieni</w:t>
      </w:r>
      <w:r w:rsidRPr="00E101D4">
        <w:rPr>
          <w:rFonts w:ascii="Times New Roman" w:hAnsi="Times New Roman" w:cs="Times New Roman"/>
          <w:bCs/>
          <w:sz w:val="24"/>
          <w:szCs w:val="24"/>
          <w:lang w:val="lv-LV"/>
        </w:rPr>
        <w:t xml:space="preserve"> izvirzītā </w:t>
      </w:r>
      <w:r w:rsidRPr="005F14CC">
        <w:rPr>
          <w:rFonts w:ascii="Times New Roman" w:hAnsi="Times New Roman" w:cs="Times New Roman"/>
          <w:sz w:val="24"/>
          <w:szCs w:val="24"/>
          <w:lang w:val="lv-LV"/>
        </w:rPr>
        <w:t xml:space="preserve">sabiedrības veselības politikas </w:t>
      </w:r>
      <w:r w:rsidRPr="00E101D4">
        <w:rPr>
          <w:rFonts w:ascii="Times New Roman" w:hAnsi="Times New Roman" w:cs="Times New Roman"/>
          <w:bCs/>
          <w:sz w:val="24"/>
          <w:szCs w:val="24"/>
          <w:lang w:val="lv-LV"/>
        </w:rPr>
        <w:t>mērķa sasniegšanai</w:t>
      </w:r>
      <w:r w:rsidRPr="005F14CC">
        <w:rPr>
          <w:rFonts w:ascii="Times New Roman" w:hAnsi="Times New Roman" w:cs="Times New Roman"/>
          <w:bCs/>
          <w:sz w:val="24"/>
          <w:szCs w:val="24"/>
          <w:lang w:val="lv-LV"/>
        </w:rPr>
        <w:t>:</w:t>
      </w:r>
    </w:p>
    <w:p w14:paraId="607D8456" w14:textId="77777777" w:rsidR="00C250BA" w:rsidRPr="005F14CC" w:rsidRDefault="00C250BA" w:rsidP="005366B7">
      <w:pPr>
        <w:pStyle w:val="ListParagraph"/>
        <w:spacing w:before="0" w:after="0" w:line="240" w:lineRule="auto"/>
        <w:jc w:val="both"/>
        <w:rPr>
          <w:rFonts w:ascii="Times New Roman" w:eastAsia="TTA20401A8t00" w:hAnsi="Times New Roman" w:cs="Times New Roman"/>
          <w:sz w:val="24"/>
          <w:szCs w:val="24"/>
          <w:lang w:val="lv-LV"/>
        </w:rPr>
      </w:pPr>
      <w:r w:rsidRPr="005F14CC">
        <w:rPr>
          <w:rFonts w:ascii="Times New Roman" w:hAnsi="Times New Roman" w:cs="Times New Roman"/>
          <w:sz w:val="24"/>
          <w:szCs w:val="24"/>
          <w:lang w:val="lv-LV"/>
        </w:rPr>
        <w:t>1. rīcības virziens - Veselīgs un aktīvs dzīvesveids.</w:t>
      </w:r>
    </w:p>
    <w:p w14:paraId="4A4AB1AE" w14:textId="77777777" w:rsidR="00C250BA" w:rsidRPr="00F20171" w:rsidRDefault="00C250BA" w:rsidP="005366B7">
      <w:pPr>
        <w:pStyle w:val="ListParagraph"/>
        <w:spacing w:before="0" w:after="0" w:line="240" w:lineRule="auto"/>
        <w:jc w:val="both"/>
        <w:rPr>
          <w:rFonts w:ascii="Times New Roman" w:eastAsia="TTA20401A8t00" w:hAnsi="Times New Roman" w:cs="Times New Roman"/>
          <w:sz w:val="24"/>
          <w:szCs w:val="24"/>
        </w:rPr>
      </w:pPr>
      <w:r w:rsidRPr="00F20171">
        <w:rPr>
          <w:rFonts w:ascii="Times New Roman" w:hAnsi="Times New Roman" w:cs="Times New Roman"/>
          <w:sz w:val="24"/>
          <w:szCs w:val="24"/>
        </w:rPr>
        <w:t xml:space="preserve">2. </w:t>
      </w:r>
      <w:proofErr w:type="spellStart"/>
      <w:r w:rsidRPr="00F20171">
        <w:rPr>
          <w:rFonts w:ascii="Times New Roman" w:hAnsi="Times New Roman" w:cs="Times New Roman"/>
          <w:sz w:val="24"/>
          <w:szCs w:val="24"/>
        </w:rPr>
        <w:t>rīcības</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virziens</w:t>
      </w:r>
      <w:proofErr w:type="spellEnd"/>
      <w:r>
        <w:rPr>
          <w:rFonts w:ascii="Times New Roman" w:hAnsi="Times New Roman" w:cs="Times New Roman"/>
          <w:sz w:val="24"/>
          <w:szCs w:val="24"/>
        </w:rPr>
        <w:t xml:space="preserve"> -</w:t>
      </w:r>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Infekciju</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izplatības</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mazināšana</w:t>
      </w:r>
      <w:proofErr w:type="spellEnd"/>
      <w:r>
        <w:rPr>
          <w:rFonts w:ascii="Times New Roman" w:hAnsi="Times New Roman" w:cs="Times New Roman"/>
          <w:sz w:val="24"/>
          <w:szCs w:val="24"/>
        </w:rPr>
        <w:t>.</w:t>
      </w:r>
    </w:p>
    <w:p w14:paraId="2EB50ECC" w14:textId="36D580E2" w:rsidR="00C250BA" w:rsidRPr="00074FB3" w:rsidRDefault="00C250BA" w:rsidP="00074FB3">
      <w:pPr>
        <w:pStyle w:val="ListParagraph"/>
        <w:spacing w:before="0" w:after="0" w:line="240" w:lineRule="auto"/>
        <w:jc w:val="both"/>
        <w:rPr>
          <w:rStyle w:val="findhit"/>
          <w:rFonts w:ascii="Times New Roman" w:hAnsi="Times New Roman" w:cs="Times New Roman"/>
          <w:sz w:val="24"/>
          <w:szCs w:val="24"/>
        </w:rPr>
      </w:pPr>
      <w:r w:rsidRPr="00F20171">
        <w:rPr>
          <w:rFonts w:ascii="Times New Roman" w:hAnsi="Times New Roman" w:cs="Times New Roman"/>
          <w:sz w:val="24"/>
          <w:szCs w:val="24"/>
        </w:rPr>
        <w:t xml:space="preserve">3. </w:t>
      </w:r>
      <w:proofErr w:type="spellStart"/>
      <w:r w:rsidRPr="00F20171">
        <w:rPr>
          <w:rFonts w:ascii="Times New Roman" w:hAnsi="Times New Roman" w:cs="Times New Roman"/>
          <w:sz w:val="24"/>
          <w:szCs w:val="24"/>
        </w:rPr>
        <w:t>rīcības</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virziens</w:t>
      </w:r>
      <w:proofErr w:type="spellEnd"/>
      <w:r>
        <w:rPr>
          <w:rFonts w:ascii="Times New Roman" w:hAnsi="Times New Roman" w:cs="Times New Roman"/>
          <w:sz w:val="24"/>
          <w:szCs w:val="24"/>
        </w:rPr>
        <w:t xml:space="preserve"> - </w:t>
      </w:r>
      <w:proofErr w:type="spellStart"/>
      <w:r w:rsidRPr="00F20171">
        <w:rPr>
          <w:rFonts w:ascii="Times New Roman" w:hAnsi="Times New Roman" w:cs="Times New Roman"/>
          <w:sz w:val="24"/>
          <w:szCs w:val="24"/>
        </w:rPr>
        <w:t>Uz</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cilvēku</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centrēta</w:t>
      </w:r>
      <w:proofErr w:type="spellEnd"/>
      <w:r w:rsidRPr="00F20171">
        <w:rPr>
          <w:rFonts w:ascii="Times New Roman" w:hAnsi="Times New Roman" w:cs="Times New Roman"/>
          <w:sz w:val="24"/>
          <w:szCs w:val="24"/>
        </w:rPr>
        <w:t xml:space="preserve"> un </w:t>
      </w:r>
      <w:proofErr w:type="spellStart"/>
      <w:r w:rsidRPr="00F20171">
        <w:rPr>
          <w:rFonts w:ascii="Times New Roman" w:hAnsi="Times New Roman" w:cs="Times New Roman"/>
          <w:sz w:val="24"/>
          <w:szCs w:val="24"/>
        </w:rPr>
        <w:t>integrēta</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veselības</w:t>
      </w:r>
      <w:proofErr w:type="spellEnd"/>
      <w:r w:rsidRPr="00F20171">
        <w:rPr>
          <w:rFonts w:ascii="Times New Roman" w:hAnsi="Times New Roman" w:cs="Times New Roman"/>
          <w:sz w:val="24"/>
          <w:szCs w:val="24"/>
        </w:rPr>
        <w:t xml:space="preserve"> </w:t>
      </w:r>
      <w:proofErr w:type="spellStart"/>
      <w:r w:rsidRPr="00F20171">
        <w:rPr>
          <w:rFonts w:ascii="Times New Roman" w:hAnsi="Times New Roman" w:cs="Times New Roman"/>
          <w:sz w:val="24"/>
          <w:szCs w:val="24"/>
        </w:rPr>
        <w:t>aprūpe</w:t>
      </w:r>
      <w:proofErr w:type="spellEnd"/>
      <w:r>
        <w:rPr>
          <w:rFonts w:ascii="Times New Roman" w:hAnsi="Times New Roman" w:cs="Times New Roman"/>
          <w:sz w:val="24"/>
          <w:szCs w:val="24"/>
        </w:rPr>
        <w:t>.</w:t>
      </w:r>
    </w:p>
    <w:p w14:paraId="730568B2" w14:textId="77777777" w:rsidR="00C250BA" w:rsidRDefault="00C250BA" w:rsidP="005366B7">
      <w:pPr>
        <w:spacing w:before="0" w:after="0" w:line="240" w:lineRule="auto"/>
        <w:ind w:left="720" w:firstLine="360"/>
        <w:contextualSpacing/>
        <w:rPr>
          <w:rStyle w:val="findhit"/>
          <w:rFonts w:ascii="Times New Roman" w:hAnsi="Times New Roman" w:cs="Times New Roman"/>
          <w:sz w:val="24"/>
          <w:szCs w:val="24"/>
          <w:lang w:val="lv-LV"/>
        </w:rPr>
      </w:pPr>
      <w:r>
        <w:rPr>
          <w:rStyle w:val="findhit"/>
          <w:rFonts w:ascii="Times New Roman" w:hAnsi="Times New Roman" w:cs="Times New Roman"/>
          <w:sz w:val="24"/>
          <w:szCs w:val="24"/>
          <w:lang w:val="lv-LV"/>
        </w:rPr>
        <w:t xml:space="preserve">3.1. </w:t>
      </w:r>
      <w:r w:rsidRPr="00D445C4">
        <w:rPr>
          <w:rStyle w:val="findhit"/>
          <w:rFonts w:ascii="Times New Roman" w:hAnsi="Times New Roman" w:cs="Times New Roman"/>
          <w:sz w:val="24"/>
          <w:szCs w:val="24"/>
          <w:lang w:val="lv-LV"/>
        </w:rPr>
        <w:t>apakšvirziens - Zāļu un veselības aprūpes pakalpojumu pieejamība.</w:t>
      </w:r>
    </w:p>
    <w:p w14:paraId="318E6489" w14:textId="77777777" w:rsidR="00C250BA" w:rsidRPr="00D445C4" w:rsidRDefault="00C250BA" w:rsidP="005366B7">
      <w:pPr>
        <w:spacing w:before="0" w:after="0" w:line="240" w:lineRule="auto"/>
        <w:ind w:left="720" w:firstLine="360"/>
        <w:contextualSpacing/>
        <w:rPr>
          <w:rStyle w:val="findhit"/>
          <w:rFonts w:ascii="Times New Roman" w:hAnsi="Times New Roman" w:cs="Times New Roman"/>
          <w:sz w:val="24"/>
          <w:szCs w:val="24"/>
          <w:lang w:val="lv-LV"/>
        </w:rPr>
      </w:pPr>
      <w:r>
        <w:rPr>
          <w:rStyle w:val="findhit"/>
          <w:rFonts w:ascii="Times New Roman" w:hAnsi="Times New Roman" w:cs="Times New Roman"/>
          <w:sz w:val="24"/>
          <w:szCs w:val="24"/>
          <w:lang w:val="lv-LV"/>
        </w:rPr>
        <w:t xml:space="preserve">3.2. </w:t>
      </w:r>
      <w:r w:rsidRPr="00D445C4">
        <w:rPr>
          <w:rStyle w:val="findhit"/>
          <w:rFonts w:ascii="Times New Roman" w:hAnsi="Times New Roman" w:cs="Times New Roman"/>
          <w:sz w:val="24"/>
          <w:szCs w:val="24"/>
          <w:lang w:val="lv-LV"/>
        </w:rPr>
        <w:t>apakšvirziens - Veselības aprūpes pakalpojumu koordinēšana un pēctecība.</w:t>
      </w:r>
    </w:p>
    <w:p w14:paraId="3EB39697" w14:textId="77777777" w:rsidR="00C250BA" w:rsidRPr="00D445C4" w:rsidRDefault="00C250BA" w:rsidP="005366B7">
      <w:pPr>
        <w:spacing w:before="0" w:after="0" w:line="240" w:lineRule="auto"/>
        <w:ind w:left="360" w:firstLine="720"/>
        <w:contextualSpacing/>
        <w:rPr>
          <w:rFonts w:ascii="Times New Roman" w:hAnsi="Times New Roman" w:cs="Times New Roman"/>
          <w:sz w:val="24"/>
          <w:szCs w:val="24"/>
          <w:lang w:val="lv-LV"/>
        </w:rPr>
      </w:pPr>
      <w:r>
        <w:rPr>
          <w:rStyle w:val="findhit"/>
          <w:rFonts w:ascii="Times New Roman" w:hAnsi="Times New Roman" w:cs="Times New Roman"/>
          <w:sz w:val="24"/>
          <w:szCs w:val="24"/>
          <w:lang w:val="lv-LV"/>
        </w:rPr>
        <w:t xml:space="preserve">3.3. </w:t>
      </w:r>
      <w:r w:rsidRPr="00D445C4">
        <w:rPr>
          <w:rStyle w:val="findhit"/>
          <w:rFonts w:ascii="Times New Roman" w:hAnsi="Times New Roman" w:cs="Times New Roman"/>
          <w:sz w:val="24"/>
          <w:szCs w:val="24"/>
          <w:lang w:val="lv-LV"/>
        </w:rPr>
        <w:t>apakšvirziens - Pacienta un viņa ģimenes iesaiste veselības aprūpē.</w:t>
      </w:r>
    </w:p>
    <w:p w14:paraId="0AA4E8E3" w14:textId="77777777" w:rsidR="00C250BA" w:rsidRPr="005F14CC" w:rsidRDefault="00C250BA" w:rsidP="005366B7">
      <w:pPr>
        <w:pStyle w:val="ListParagraph"/>
        <w:spacing w:before="0" w:after="0" w:line="240" w:lineRule="auto"/>
        <w:ind w:left="0" w:firstLine="720"/>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4. rīcības virziens - Cilvēkresursu nodrošinājums un prasmju pilnveide.</w:t>
      </w:r>
    </w:p>
    <w:p w14:paraId="7387119F" w14:textId="77777777" w:rsidR="00C250BA" w:rsidRPr="005F14CC" w:rsidRDefault="00C250BA" w:rsidP="005366B7">
      <w:pPr>
        <w:pStyle w:val="ListParagraph"/>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5. rīcības virziens - Veselības aprūpes ilgtspēja, pārvaldības stiprināšana, efektīva veselības aprūpes resursu izlietošana.</w:t>
      </w:r>
    </w:p>
    <w:p w14:paraId="1FBBF3B4" w14:textId="77777777" w:rsidR="00C250BA" w:rsidRPr="005F14CC" w:rsidRDefault="00C250BA" w:rsidP="00C250BA">
      <w:pPr>
        <w:pStyle w:val="ListParagraph"/>
        <w:spacing w:before="0" w:after="120" w:line="240" w:lineRule="auto"/>
        <w:ind w:left="0"/>
        <w:jc w:val="both"/>
        <w:rPr>
          <w:rFonts w:ascii="Times New Roman" w:hAnsi="Times New Roman" w:cs="Times New Roman"/>
          <w:sz w:val="24"/>
          <w:szCs w:val="24"/>
          <w:lang w:val="lv-LV"/>
        </w:rPr>
      </w:pPr>
    </w:p>
    <w:p w14:paraId="08810C72" w14:textId="77777777" w:rsidR="00C250BA" w:rsidRPr="005F14CC" w:rsidRDefault="00C250BA" w:rsidP="00C250BA">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lang w:val="lv-LV"/>
        </w:rPr>
      </w:pPr>
      <w:r w:rsidRPr="008E4AB7">
        <w:rPr>
          <w:rFonts w:ascii="Times New Roman" w:eastAsia="TTA20401A8t00" w:hAnsi="Times New Roman" w:cs="Times New Roman"/>
          <w:bCs/>
          <w:sz w:val="24"/>
          <w:szCs w:val="24"/>
          <w:lang w:val="lv-LV"/>
        </w:rPr>
        <w:t xml:space="preserve">Lai sasniegtu sabiedrības veselības politikas mērķi, tiek izvirzīti šādi </w:t>
      </w:r>
      <w:proofErr w:type="spellStart"/>
      <w:r w:rsidRPr="008E4AB7">
        <w:rPr>
          <w:rFonts w:ascii="Times New Roman" w:eastAsia="TTA20401A8t00" w:hAnsi="Times New Roman" w:cs="Times New Roman"/>
          <w:b/>
          <w:sz w:val="24"/>
          <w:szCs w:val="24"/>
          <w:lang w:val="lv-LV"/>
        </w:rPr>
        <w:t>apakšmērķi</w:t>
      </w:r>
      <w:proofErr w:type="spellEnd"/>
      <w:r w:rsidRPr="008E4AB7">
        <w:rPr>
          <w:rFonts w:ascii="Times New Roman" w:eastAsia="TTA20401A8t00" w:hAnsi="Times New Roman" w:cs="Times New Roman"/>
          <w:bCs/>
          <w:sz w:val="24"/>
          <w:szCs w:val="24"/>
          <w:lang w:val="lv-LV"/>
        </w:rPr>
        <w:t>:</w:t>
      </w:r>
    </w:p>
    <w:p w14:paraId="59C732E6" w14:textId="77777777" w:rsidR="00C250BA" w:rsidRPr="005F14CC" w:rsidRDefault="00C250BA" w:rsidP="00C250BA">
      <w:pPr>
        <w:pStyle w:val="ListParagraph"/>
        <w:spacing w:before="0" w:after="120" w:line="240" w:lineRule="auto"/>
        <w:ind w:left="0"/>
        <w:jc w:val="both"/>
        <w:rPr>
          <w:rFonts w:ascii="Times New Roman" w:eastAsia="TTA20401A8t00" w:hAnsi="Times New Roman" w:cs="Times New Roman"/>
          <w:sz w:val="24"/>
          <w:szCs w:val="24"/>
          <w:lang w:val="lv-LV"/>
        </w:rPr>
      </w:pPr>
    </w:p>
    <w:p w14:paraId="49F89851" w14:textId="77777777" w:rsidR="00C250BA" w:rsidRPr="00FA7943" w:rsidRDefault="00C250BA" w:rsidP="005366B7">
      <w:pPr>
        <w:pStyle w:val="ListParagraph"/>
        <w:numPr>
          <w:ilvl w:val="0"/>
          <w:numId w:val="32"/>
        </w:numPr>
        <w:spacing w:before="0" w:after="120" w:line="240" w:lineRule="auto"/>
        <w:ind w:left="714" w:hanging="357"/>
        <w:jc w:val="both"/>
        <w:rPr>
          <w:rFonts w:ascii="Times New Roman" w:eastAsia="TTA20401A8t00" w:hAnsi="Times New Roman" w:cs="Times New Roman"/>
          <w:bCs/>
          <w:sz w:val="24"/>
          <w:szCs w:val="24"/>
          <w:lang w:val="lv-LV"/>
        </w:rPr>
      </w:pPr>
      <w:r w:rsidRPr="00FA7943">
        <w:rPr>
          <w:rFonts w:ascii="Times New Roman" w:eastAsia="TTA20401A8t00" w:hAnsi="Times New Roman" w:cs="Times New Roman"/>
          <w:bCs/>
          <w:sz w:val="24"/>
          <w:szCs w:val="24"/>
          <w:lang w:val="lv-LV"/>
        </w:rPr>
        <w:t>Nodrošināt iedzīvotājiem iespēju saglabāt un uzlabot savu veselību, samazinot neinfekcijas slimību riska faktoru un traumatisma  negatīvo ietekmi, vienlaikus īstenojot veselības veicināšanas un slimību profilakses pasākumus veselīgas, drošas dzīves un darba vides attīstīšanai.</w:t>
      </w:r>
    </w:p>
    <w:p w14:paraId="60F83171" w14:textId="77777777" w:rsidR="00C250BA" w:rsidRPr="008E4AB7" w:rsidRDefault="008E4AB7" w:rsidP="005366B7">
      <w:pPr>
        <w:pStyle w:val="ListParagraph"/>
        <w:numPr>
          <w:ilvl w:val="0"/>
          <w:numId w:val="32"/>
        </w:numPr>
        <w:spacing w:before="0" w:after="120" w:line="240" w:lineRule="auto"/>
        <w:ind w:left="714" w:hanging="357"/>
        <w:jc w:val="both"/>
        <w:rPr>
          <w:rFonts w:ascii="Times New Roman" w:eastAsia="TTA20401A8t00" w:hAnsi="Times New Roman" w:cs="Times New Roman"/>
          <w:bCs/>
          <w:sz w:val="24"/>
          <w:szCs w:val="24"/>
          <w:lang w:val="lv-LV"/>
        </w:rPr>
      </w:pPr>
      <w:r w:rsidRPr="005F14CC">
        <w:rPr>
          <w:rFonts w:ascii="Times New Roman" w:eastAsia="TTA20401A8t00" w:hAnsi="Times New Roman" w:cs="Times New Roman"/>
          <w:bCs/>
          <w:sz w:val="24"/>
          <w:szCs w:val="24"/>
          <w:lang w:val="lv-LV"/>
        </w:rPr>
        <w:t>Mazināt infekcijas slimību izplatīšanās riskus un to ietekmi uz sabiedrības veselību.</w:t>
      </w:r>
    </w:p>
    <w:p w14:paraId="2C8DA9F9" w14:textId="77777777" w:rsidR="00C250BA" w:rsidRPr="00FA7943" w:rsidRDefault="008E4AB7" w:rsidP="005366B7">
      <w:pPr>
        <w:pStyle w:val="ListParagraph"/>
        <w:numPr>
          <w:ilvl w:val="0"/>
          <w:numId w:val="32"/>
        </w:numPr>
        <w:spacing w:before="0" w:after="120" w:line="240" w:lineRule="auto"/>
        <w:ind w:left="714" w:hanging="357"/>
        <w:jc w:val="both"/>
        <w:rPr>
          <w:rFonts w:ascii="Times New Roman" w:eastAsia="TTA20401A8t00" w:hAnsi="Times New Roman" w:cs="Times New Roman"/>
          <w:bCs/>
          <w:sz w:val="24"/>
          <w:szCs w:val="24"/>
          <w:lang w:val="lv-LV"/>
        </w:rPr>
      </w:pPr>
      <w:r w:rsidRPr="005F14CC">
        <w:rPr>
          <w:rFonts w:ascii="Times New Roman" w:eastAsia="TTA20401A8t00" w:hAnsi="Times New Roman" w:cs="Times New Roman"/>
          <w:bCs/>
          <w:sz w:val="24"/>
          <w:szCs w:val="24"/>
          <w:lang w:val="lv-LV"/>
        </w:rPr>
        <w:t>Veicināt uz cilvēku centrētas un integrētas veselības aprūpes pakalpojumu pieejamību.</w:t>
      </w:r>
    </w:p>
    <w:p w14:paraId="51BE7AD7" w14:textId="77777777" w:rsidR="00C250BA" w:rsidRPr="00FA7943" w:rsidRDefault="00C250BA" w:rsidP="005366B7">
      <w:pPr>
        <w:pStyle w:val="ListParagraph"/>
        <w:numPr>
          <w:ilvl w:val="0"/>
          <w:numId w:val="32"/>
        </w:numPr>
        <w:spacing w:before="0" w:after="120" w:line="240" w:lineRule="auto"/>
        <w:ind w:left="714" w:hanging="357"/>
        <w:jc w:val="both"/>
        <w:rPr>
          <w:rFonts w:ascii="Times New Roman" w:eastAsia="TTA20401A8t00" w:hAnsi="Times New Roman" w:cs="Times New Roman"/>
          <w:bCs/>
          <w:sz w:val="24"/>
          <w:szCs w:val="24"/>
          <w:lang w:val="lv-LV"/>
        </w:rPr>
      </w:pPr>
      <w:r w:rsidRPr="00FA7943">
        <w:rPr>
          <w:rFonts w:ascii="Times New Roman" w:eastAsia="TTA20401A8t00" w:hAnsi="Times New Roman" w:cs="Times New Roman"/>
          <w:bCs/>
          <w:sz w:val="24"/>
          <w:szCs w:val="24"/>
          <w:lang w:val="lv-LV"/>
        </w:rPr>
        <w:t>Panākt, ka pieaug nodarbināto ārstniecības personu īpatsvars valsts apmaksāto veselības aprūpes pakalpojumu sniegšanai, notiek līdzsvarota ārstniecības personu paaudžu nomaiņa, kā arī ārstniecības personām ir iespēja īstenot savu profesionālo izaugsmi.</w:t>
      </w:r>
    </w:p>
    <w:p w14:paraId="137B6B97" w14:textId="77777777" w:rsidR="00C250BA" w:rsidRPr="00FA7943" w:rsidRDefault="00C250BA" w:rsidP="005366B7">
      <w:pPr>
        <w:pStyle w:val="ListParagraph"/>
        <w:numPr>
          <w:ilvl w:val="0"/>
          <w:numId w:val="32"/>
        </w:numPr>
        <w:spacing w:before="0" w:after="120" w:line="240" w:lineRule="auto"/>
        <w:ind w:left="714" w:hanging="357"/>
        <w:jc w:val="both"/>
        <w:rPr>
          <w:rFonts w:ascii="Times New Roman" w:eastAsia="TTA20401A8t00" w:hAnsi="Times New Roman" w:cs="Times New Roman"/>
          <w:bCs/>
          <w:sz w:val="24"/>
          <w:szCs w:val="24"/>
          <w:lang w:val="lv-LV"/>
        </w:rPr>
      </w:pPr>
      <w:r w:rsidRPr="00FA7943">
        <w:rPr>
          <w:rFonts w:ascii="Times New Roman" w:eastAsia="TTA20401A8t00" w:hAnsi="Times New Roman" w:cs="Times New Roman"/>
          <w:bCs/>
          <w:sz w:val="24"/>
          <w:szCs w:val="24"/>
          <w:lang w:val="lv-LV"/>
        </w:rPr>
        <w:t>Nodrošināt veselības aprūpes ilgtspēju un noturībspēju, stiprinot pārvaldību un veicinot efektīvu veselības aprūpes resursu izlietošanu.</w:t>
      </w:r>
    </w:p>
    <w:p w14:paraId="701A1D9E" w14:textId="77777777" w:rsidR="00705D99" w:rsidRPr="005F14CC" w:rsidRDefault="00705D99" w:rsidP="00705D99">
      <w:pPr>
        <w:pStyle w:val="ListParagraph"/>
        <w:spacing w:before="0" w:after="120" w:line="240" w:lineRule="auto"/>
        <w:ind w:left="0"/>
        <w:jc w:val="both"/>
        <w:rPr>
          <w:rFonts w:ascii="Times New Roman" w:eastAsia="TTA20401A8t00" w:hAnsi="Times New Roman" w:cs="Times New Roman"/>
          <w:sz w:val="24"/>
          <w:szCs w:val="24"/>
          <w:lang w:val="lv-LV"/>
        </w:rPr>
      </w:pPr>
    </w:p>
    <w:p w14:paraId="2AD46A04" w14:textId="34EF28AA" w:rsidR="000470F9" w:rsidRPr="005F14CC" w:rsidRDefault="000470F9" w:rsidP="000470F9">
      <w:pPr>
        <w:pStyle w:val="ListParagraph"/>
        <w:numPr>
          <w:ilvl w:val="0"/>
          <w:numId w:val="27"/>
        </w:numPr>
        <w:spacing w:before="0" w:after="120" w:line="240" w:lineRule="auto"/>
        <w:ind w:left="0" w:hanging="720"/>
        <w:jc w:val="both"/>
        <w:rPr>
          <w:rFonts w:ascii="Times New Roman" w:eastAsia="TTA20401A8t00" w:hAnsi="Times New Roman" w:cs="Times New Roman"/>
          <w:sz w:val="24"/>
          <w:szCs w:val="24"/>
          <w:lang w:val="lv-LV"/>
        </w:rPr>
      </w:pPr>
      <w:r w:rsidRPr="005F14CC">
        <w:rPr>
          <w:rFonts w:ascii="Times New Roman" w:hAnsi="Times New Roman" w:cs="Times New Roman"/>
          <w:sz w:val="24"/>
          <w:szCs w:val="24"/>
          <w:lang w:val="lv-LV"/>
        </w:rPr>
        <w:t xml:space="preserve">Vienlaikus pamatnostādnes iezīmē arī galvenās prioritātes nākamajiem septiņiem gadiem, gan, lai aizsargātu indivīda veselību, gan arī palīdzētu indivīdam ilgāk dzīvot ar labu veselību. Izvirzītas šādas prioritārās veselības jomas – </w:t>
      </w:r>
      <w:r w:rsidRPr="005F14CC">
        <w:rPr>
          <w:rFonts w:ascii="Times New Roman" w:hAnsi="Times New Roman" w:cs="Times New Roman"/>
          <w:b/>
          <w:bCs/>
          <w:sz w:val="24"/>
          <w:szCs w:val="24"/>
          <w:lang w:val="lv-LV"/>
        </w:rPr>
        <w:t xml:space="preserve">sirds un asinsvadu slimības, onkoloģija, psihiskā veselība, mātes un bērna veselības (perinatālais un </w:t>
      </w:r>
      <w:proofErr w:type="spellStart"/>
      <w:r w:rsidRPr="005F14CC">
        <w:rPr>
          <w:rFonts w:ascii="Times New Roman" w:hAnsi="Times New Roman" w:cs="Times New Roman"/>
          <w:b/>
          <w:bCs/>
          <w:sz w:val="24"/>
          <w:szCs w:val="24"/>
          <w:lang w:val="lv-LV"/>
        </w:rPr>
        <w:t>neonatālais</w:t>
      </w:r>
      <w:proofErr w:type="spellEnd"/>
      <w:r w:rsidRPr="005F14CC">
        <w:rPr>
          <w:rFonts w:ascii="Times New Roman" w:hAnsi="Times New Roman" w:cs="Times New Roman"/>
          <w:b/>
          <w:bCs/>
          <w:sz w:val="24"/>
          <w:szCs w:val="24"/>
          <w:lang w:val="lv-LV"/>
        </w:rPr>
        <w:t xml:space="preserve"> periods) aprūpe, retās slimības, paliatīvā aprūpe, medicīniskā rehabilitācija</w:t>
      </w:r>
      <w:r w:rsidRPr="005F14CC">
        <w:rPr>
          <w:rFonts w:ascii="Times New Roman" w:hAnsi="Times New Roman" w:cs="Times New Roman"/>
          <w:sz w:val="24"/>
          <w:szCs w:val="24"/>
          <w:lang w:val="lv-LV"/>
        </w:rPr>
        <w:t>.</w:t>
      </w:r>
    </w:p>
    <w:p w14:paraId="55F7DBBF" w14:textId="77777777" w:rsidR="00705D99" w:rsidRPr="005F14CC" w:rsidRDefault="00705D99" w:rsidP="00705D99">
      <w:pPr>
        <w:pStyle w:val="ListParagraph"/>
        <w:spacing w:before="0" w:after="120" w:line="240" w:lineRule="auto"/>
        <w:ind w:left="0"/>
        <w:jc w:val="both"/>
        <w:rPr>
          <w:rFonts w:ascii="Times New Roman" w:eastAsia="TTA20401A8t00" w:hAnsi="Times New Roman" w:cs="Times New Roman"/>
          <w:sz w:val="24"/>
          <w:szCs w:val="24"/>
          <w:lang w:val="lv-LV"/>
        </w:rPr>
      </w:pPr>
    </w:p>
    <w:p w14:paraId="31F3E1E3" w14:textId="20B60DFF" w:rsidR="000470F9" w:rsidRPr="005F14CC" w:rsidRDefault="000470F9" w:rsidP="000470F9">
      <w:pPr>
        <w:pStyle w:val="ListParagraph"/>
        <w:numPr>
          <w:ilvl w:val="0"/>
          <w:numId w:val="27"/>
        </w:numPr>
        <w:spacing w:before="0" w:after="120" w:line="240" w:lineRule="auto"/>
        <w:ind w:left="0" w:hanging="720"/>
        <w:jc w:val="both"/>
        <w:rPr>
          <w:rFonts w:ascii="Times New Roman" w:eastAsia="Calibri" w:hAnsi="Times New Roman" w:cs="Times New Roman"/>
          <w:color w:val="000000"/>
          <w:sz w:val="24"/>
          <w:szCs w:val="24"/>
          <w:lang w:val="lv-LV"/>
        </w:rPr>
      </w:pPr>
      <w:r w:rsidRPr="005F14CC">
        <w:rPr>
          <w:rFonts w:ascii="Times New Roman" w:hAnsi="Times New Roman" w:cs="Times New Roman"/>
          <w:color w:val="000000"/>
          <w:sz w:val="24"/>
          <w:szCs w:val="24"/>
          <w:lang w:val="lv-LV"/>
        </w:rPr>
        <w:t>Pamatnostādnes ir vidēja termiņa politikas plānošanas dokuments, kas izstrādāts, pamatojoties uz NAP2027 noteiktajiem rīcības virzieniem un uzdevumiem veselības aprūpē un sabiedrības veselībā, Latvijas ilgtspējīgas attīstības stratēģiju un citiem Latvijas attīstības plānošanas dokumentiem, kā arī ES politikas plānošanas dokumentiem.</w:t>
      </w:r>
    </w:p>
    <w:p w14:paraId="0343C0CA" w14:textId="77777777" w:rsidR="00705D99" w:rsidRPr="005F14CC" w:rsidRDefault="00705D99" w:rsidP="00705D99">
      <w:pPr>
        <w:pStyle w:val="ListParagraph"/>
        <w:spacing w:before="0" w:after="120" w:line="240" w:lineRule="auto"/>
        <w:ind w:left="0"/>
        <w:jc w:val="both"/>
        <w:rPr>
          <w:rFonts w:ascii="Times New Roman" w:eastAsia="Calibri" w:hAnsi="Times New Roman" w:cs="Times New Roman"/>
          <w:color w:val="000000"/>
          <w:sz w:val="24"/>
          <w:szCs w:val="24"/>
          <w:lang w:val="lv-LV"/>
        </w:rPr>
      </w:pPr>
    </w:p>
    <w:p w14:paraId="742D9169" w14:textId="13514A1E" w:rsidR="000470F9" w:rsidRPr="005F14CC" w:rsidRDefault="000470F9" w:rsidP="000470F9">
      <w:pPr>
        <w:pStyle w:val="ListParagraph"/>
        <w:numPr>
          <w:ilvl w:val="0"/>
          <w:numId w:val="27"/>
        </w:numPr>
        <w:spacing w:before="0" w:after="120" w:line="240" w:lineRule="auto"/>
        <w:ind w:left="0" w:hanging="720"/>
        <w:jc w:val="both"/>
        <w:rPr>
          <w:rFonts w:ascii="Times New Roman" w:hAnsi="Times New Roman" w:cs="Times New Roman"/>
          <w:color w:val="000000"/>
          <w:sz w:val="24"/>
          <w:szCs w:val="24"/>
          <w:lang w:val="lv-LV"/>
        </w:rPr>
      </w:pPr>
      <w:r w:rsidRPr="005F14CC">
        <w:rPr>
          <w:rFonts w:ascii="Times New Roman" w:hAnsi="Times New Roman" w:cs="Times New Roman"/>
          <w:color w:val="000000"/>
          <w:sz w:val="24"/>
          <w:szCs w:val="24"/>
          <w:lang w:val="lv-LV"/>
        </w:rPr>
        <w:lastRenderedPageBreak/>
        <w:t>Pamatnostādnēs risināmie jautājumi ir saskaņā ar NAP2027 prioritāti “Stipras ģimenes, veseli un aktīvi cilvēki”, kuras mērķis ir veseli un aktīvi cilvēki Latvijā kopā veido iekļaujošu sabiedrību, kurā dzimst vairāk bērnu, ir vairāk laimīgu ģimeņu, atbildīgu un par nākotni drošu bērnu vecāku.</w:t>
      </w:r>
    </w:p>
    <w:p w14:paraId="35E5EFC6" w14:textId="77777777" w:rsidR="00705D99" w:rsidRPr="005F14CC" w:rsidRDefault="00705D99" w:rsidP="00705D99">
      <w:pPr>
        <w:pStyle w:val="ListParagraph"/>
        <w:spacing w:before="0" w:after="120" w:line="240" w:lineRule="auto"/>
        <w:ind w:left="0"/>
        <w:jc w:val="both"/>
        <w:rPr>
          <w:rFonts w:ascii="Times New Roman" w:hAnsi="Times New Roman" w:cs="Times New Roman"/>
          <w:color w:val="000000"/>
          <w:sz w:val="24"/>
          <w:szCs w:val="24"/>
          <w:lang w:val="lv-LV"/>
        </w:rPr>
      </w:pPr>
    </w:p>
    <w:p w14:paraId="369FC313" w14:textId="77777777" w:rsidR="00175468" w:rsidRPr="005F14CC" w:rsidRDefault="000470F9" w:rsidP="00175468">
      <w:pPr>
        <w:pStyle w:val="ListParagraph"/>
        <w:numPr>
          <w:ilvl w:val="0"/>
          <w:numId w:val="27"/>
        </w:numPr>
        <w:spacing w:before="0" w:after="120" w:line="240" w:lineRule="auto"/>
        <w:ind w:left="0" w:hanging="720"/>
        <w:jc w:val="both"/>
        <w:rPr>
          <w:rFonts w:ascii="Times New Roman" w:hAnsi="Times New Roman" w:cs="Times New Roman"/>
          <w:color w:val="000000"/>
          <w:sz w:val="24"/>
          <w:szCs w:val="24"/>
          <w:lang w:val="lv-LV"/>
        </w:rPr>
      </w:pPr>
      <w:r w:rsidRPr="005F14CC">
        <w:rPr>
          <w:rFonts w:ascii="Times New Roman" w:hAnsi="Times New Roman" w:cs="Times New Roman"/>
          <w:color w:val="000000"/>
          <w:sz w:val="24"/>
          <w:szCs w:val="24"/>
          <w:lang w:val="lv-LV"/>
        </w:rPr>
        <w:t>Kā minēts NAP2027,</w:t>
      </w:r>
      <w:r w:rsidRPr="005F14CC">
        <w:rPr>
          <w:rFonts w:ascii="Times New Roman" w:hAnsi="Times New Roman" w:cs="Times New Roman"/>
          <w:sz w:val="24"/>
          <w:szCs w:val="24"/>
          <w:lang w:val="lv-LV"/>
        </w:rPr>
        <w:t xml:space="preserve"> </w:t>
      </w:r>
      <w:r w:rsidRPr="005F14CC">
        <w:rPr>
          <w:rFonts w:ascii="Times New Roman" w:hAnsi="Times New Roman" w:cs="Times New Roman"/>
          <w:color w:val="000000"/>
          <w:sz w:val="24"/>
          <w:szCs w:val="24"/>
          <w:lang w:val="lv-LV"/>
        </w:rPr>
        <w:t xml:space="preserve">prioritātes “Stipras ģimenes, veseli un aktīvi cilvēki” rīcības virziena “Uz cilvēku centrēta veselības aprūpe” mērķis ir vienlīdzīgi pieejami kvalitatīvi veselības pakalpojumi un rīcības virziena “Psiholoģiskā un emocionālā labklājība” mērķis ir psiholoģiskās un emocionālās labklājības veicināšana cilvēku atbalstam krīzes situācijās, individuālā potenciāla attīstībai un </w:t>
      </w:r>
      <w:proofErr w:type="spellStart"/>
      <w:r w:rsidRPr="005F14CC">
        <w:rPr>
          <w:rFonts w:ascii="Times New Roman" w:hAnsi="Times New Roman" w:cs="Times New Roman"/>
          <w:color w:val="000000"/>
          <w:sz w:val="24"/>
          <w:szCs w:val="24"/>
          <w:lang w:val="lv-LV"/>
        </w:rPr>
        <w:t>deviantas</w:t>
      </w:r>
      <w:proofErr w:type="spellEnd"/>
      <w:r w:rsidRPr="005F14CC">
        <w:rPr>
          <w:rFonts w:ascii="Times New Roman" w:hAnsi="Times New Roman" w:cs="Times New Roman"/>
          <w:color w:val="000000"/>
          <w:sz w:val="24"/>
          <w:szCs w:val="24"/>
          <w:lang w:val="lv-LV"/>
        </w:rPr>
        <w:t xml:space="preserve"> uzvedības veidošanās risku mazināšanai, nostiprinot veselību kā vērtību, kā arī pamatnostādnes ir saskaņā ar šajos rīcības virzienos noteiktajiem uzdevumiem.</w:t>
      </w:r>
    </w:p>
    <w:p w14:paraId="2A0B8685" w14:textId="77777777" w:rsidR="00175468" w:rsidRPr="005F14CC" w:rsidRDefault="00175468" w:rsidP="00175468">
      <w:pPr>
        <w:pStyle w:val="ListParagraph"/>
        <w:rPr>
          <w:rFonts w:ascii="Times New Roman" w:hAnsi="Times New Roman" w:cs="Times New Roman"/>
          <w:sz w:val="24"/>
          <w:szCs w:val="24"/>
          <w:lang w:val="lv-LV"/>
        </w:rPr>
      </w:pPr>
    </w:p>
    <w:p w14:paraId="6F16A2D1" w14:textId="0D7E0B63" w:rsidR="00972AFB" w:rsidRPr="00FC179D" w:rsidRDefault="00C250BA" w:rsidP="0015524D">
      <w:pPr>
        <w:pStyle w:val="ListParagraph"/>
        <w:numPr>
          <w:ilvl w:val="0"/>
          <w:numId w:val="27"/>
        </w:numPr>
        <w:spacing w:before="0" w:after="120" w:line="240" w:lineRule="auto"/>
        <w:ind w:left="0" w:hanging="720"/>
        <w:jc w:val="both"/>
        <w:rPr>
          <w:rFonts w:ascii="Times New Roman" w:hAnsi="Times New Roman" w:cs="Times New Roman"/>
          <w:color w:val="000000"/>
          <w:sz w:val="24"/>
          <w:szCs w:val="24"/>
          <w:lang w:val="lv-LV"/>
        </w:rPr>
      </w:pPr>
      <w:r w:rsidRPr="00FC179D">
        <w:rPr>
          <w:rFonts w:ascii="Times New Roman" w:hAnsi="Times New Roman" w:cs="Times New Roman"/>
          <w:sz w:val="24"/>
          <w:szCs w:val="24"/>
          <w:lang w:val="lv-LV"/>
        </w:rPr>
        <w:t xml:space="preserve">Pamatnostādnēs noteiktā </w:t>
      </w:r>
      <w:r w:rsidRPr="00175468">
        <w:rPr>
          <w:rFonts w:ascii="Times New Roman" w:eastAsia="TTA20401A8t00" w:hAnsi="Times New Roman" w:cs="Times New Roman"/>
          <w:bCs/>
          <w:sz w:val="24"/>
          <w:szCs w:val="24"/>
          <w:lang w:val="lv-LV"/>
        </w:rPr>
        <w:t>sabiedrības veselības politikas</w:t>
      </w:r>
      <w:r w:rsidRPr="00FC179D">
        <w:rPr>
          <w:rFonts w:ascii="Times New Roman" w:hAnsi="Times New Roman" w:cs="Times New Roman"/>
          <w:sz w:val="24"/>
          <w:szCs w:val="24"/>
          <w:lang w:val="lv-LV"/>
        </w:rPr>
        <w:t xml:space="preserve"> mērķa sasniegšanai un plānoto pasākumu īstenošanai </w:t>
      </w:r>
      <w:r w:rsidRPr="00FC179D">
        <w:rPr>
          <w:rFonts w:ascii="Times New Roman" w:hAnsi="Times New Roman" w:cs="Times New Roman"/>
          <w:bCs/>
          <w:sz w:val="24"/>
          <w:szCs w:val="24"/>
          <w:lang w:val="lv-LV"/>
        </w:rPr>
        <w:t xml:space="preserve">indikatīvi </w:t>
      </w:r>
      <w:r w:rsidR="006064E4" w:rsidRPr="00FC179D">
        <w:rPr>
          <w:rFonts w:ascii="Times New Roman" w:hAnsi="Times New Roman" w:cs="Times New Roman"/>
          <w:bCs/>
          <w:sz w:val="24"/>
          <w:szCs w:val="24"/>
          <w:lang w:val="lv-LV"/>
        </w:rPr>
        <w:t xml:space="preserve">papildus </w:t>
      </w:r>
      <w:r w:rsidRPr="00FC179D">
        <w:rPr>
          <w:rFonts w:ascii="Times New Roman" w:hAnsi="Times New Roman" w:cs="Times New Roman"/>
          <w:bCs/>
          <w:sz w:val="24"/>
          <w:szCs w:val="24"/>
          <w:lang w:val="lv-LV"/>
        </w:rPr>
        <w:t>nepieciešamais finansējums</w:t>
      </w:r>
      <w:r w:rsidRPr="00FC179D">
        <w:rPr>
          <w:rFonts w:ascii="Times New Roman" w:hAnsi="Times New Roman" w:cs="Times New Roman"/>
          <w:sz w:val="24"/>
          <w:szCs w:val="24"/>
          <w:lang w:val="lv-LV"/>
        </w:rPr>
        <w:t xml:space="preserve"> </w:t>
      </w:r>
      <w:r w:rsidR="006064E4" w:rsidRPr="00FC179D">
        <w:rPr>
          <w:rFonts w:ascii="Times New Roman" w:hAnsi="Times New Roman" w:cs="Times New Roman"/>
          <w:sz w:val="24"/>
          <w:szCs w:val="24"/>
          <w:lang w:val="lv-LV"/>
        </w:rPr>
        <w:t>2022.-2027.gadā kopā</w:t>
      </w:r>
      <w:r w:rsidRPr="00FC179D">
        <w:rPr>
          <w:rFonts w:ascii="Times New Roman" w:hAnsi="Times New Roman" w:cs="Times New Roman"/>
          <w:sz w:val="24"/>
          <w:szCs w:val="24"/>
          <w:lang w:val="lv-LV"/>
        </w:rPr>
        <w:t xml:space="preserve"> </w:t>
      </w:r>
      <w:r w:rsidR="00AF69CB" w:rsidRPr="00FC179D">
        <w:rPr>
          <w:rFonts w:ascii="Times New Roman" w:hAnsi="Times New Roman" w:cs="Times New Roman"/>
          <w:sz w:val="24"/>
          <w:szCs w:val="24"/>
          <w:lang w:val="lv-LV"/>
        </w:rPr>
        <w:t xml:space="preserve">veido 8 247 526 118 </w:t>
      </w:r>
      <w:proofErr w:type="spellStart"/>
      <w:r w:rsidRPr="00FC179D">
        <w:rPr>
          <w:rFonts w:ascii="Times New Roman" w:eastAsia="Times New Roman" w:hAnsi="Times New Roman" w:cs="Times New Roman"/>
          <w:i/>
          <w:iCs/>
          <w:sz w:val="24"/>
          <w:szCs w:val="24"/>
          <w:lang w:val="lv-LV" w:eastAsia="lv-LV"/>
        </w:rPr>
        <w:t>euro</w:t>
      </w:r>
      <w:proofErr w:type="spellEnd"/>
      <w:r w:rsidRPr="00FC179D">
        <w:rPr>
          <w:rFonts w:ascii="Times New Roman" w:eastAsia="Times New Roman" w:hAnsi="Times New Roman" w:cs="Times New Roman"/>
          <w:i/>
          <w:iCs/>
          <w:sz w:val="24"/>
          <w:szCs w:val="24"/>
          <w:lang w:val="lv-LV" w:eastAsia="lv-LV"/>
        </w:rPr>
        <w:t xml:space="preserve">, </w:t>
      </w:r>
      <w:r w:rsidRPr="00FC179D">
        <w:rPr>
          <w:rFonts w:ascii="Times New Roman" w:eastAsia="Times New Roman" w:hAnsi="Times New Roman" w:cs="Times New Roman"/>
          <w:sz w:val="24"/>
          <w:szCs w:val="24"/>
          <w:lang w:val="lv-LV" w:eastAsia="lv-LV"/>
        </w:rPr>
        <w:t xml:space="preserve">t.sk. </w:t>
      </w:r>
      <w:r w:rsidRPr="00175468">
        <w:rPr>
          <w:rFonts w:ascii="Times New Roman" w:hAnsi="Times New Roman" w:cs="Times New Roman"/>
          <w:sz w:val="24"/>
          <w:szCs w:val="24"/>
          <w:lang w:val="lv-LV"/>
        </w:rPr>
        <w:t>ES fondu finansējums</w:t>
      </w:r>
      <w:r w:rsidR="00AF69CB">
        <w:rPr>
          <w:rFonts w:ascii="Times New Roman" w:hAnsi="Times New Roman" w:cs="Times New Roman"/>
          <w:sz w:val="24"/>
          <w:szCs w:val="24"/>
          <w:lang w:val="lv-LV"/>
        </w:rPr>
        <w:t xml:space="preserve"> 829 602 559 </w:t>
      </w:r>
      <w:r w:rsidRPr="00175468">
        <w:rPr>
          <w:rFonts w:ascii="Times New Roman" w:hAnsi="Times New Roman" w:cs="Times New Roman"/>
          <w:sz w:val="24"/>
          <w:szCs w:val="24"/>
          <w:lang w:val="lv-LV"/>
        </w:rPr>
        <w:t xml:space="preserve"> </w:t>
      </w:r>
      <w:r w:rsidRPr="00AF69CB">
        <w:rPr>
          <w:rFonts w:ascii="Times New Roman" w:hAnsi="Times New Roman" w:cs="Times New Roman"/>
          <w:i/>
          <w:iCs/>
          <w:sz w:val="24"/>
          <w:szCs w:val="24"/>
          <w:lang w:val="lv-LV"/>
        </w:rPr>
        <w:t>euro</w:t>
      </w:r>
      <w:r w:rsidR="00A57F83">
        <w:rPr>
          <w:rFonts w:ascii="Times New Roman" w:hAnsi="Times New Roman" w:cs="Times New Roman"/>
          <w:sz w:val="24"/>
          <w:szCs w:val="24"/>
          <w:lang w:val="lv-LV"/>
        </w:rPr>
        <w:t xml:space="preserve"> (detalizētāk sk</w:t>
      </w:r>
      <w:r w:rsidR="0081758D">
        <w:rPr>
          <w:rFonts w:ascii="Times New Roman" w:hAnsi="Times New Roman" w:cs="Times New Roman"/>
          <w:sz w:val="24"/>
          <w:szCs w:val="24"/>
          <w:lang w:val="lv-LV"/>
        </w:rPr>
        <w:t>.</w:t>
      </w:r>
      <w:r w:rsidR="00A57F83">
        <w:rPr>
          <w:rFonts w:ascii="Times New Roman" w:hAnsi="Times New Roman" w:cs="Times New Roman"/>
          <w:sz w:val="24"/>
          <w:szCs w:val="24"/>
          <w:lang w:val="lv-LV"/>
        </w:rPr>
        <w:t xml:space="preserve"> 5.pielikumu)</w:t>
      </w:r>
      <w:r w:rsidRPr="00AF69CB">
        <w:rPr>
          <w:rFonts w:ascii="Times New Roman" w:hAnsi="Times New Roman" w:cs="Times New Roman"/>
          <w:sz w:val="24"/>
          <w:szCs w:val="24"/>
          <w:lang w:val="lv-LV"/>
        </w:rPr>
        <w:t>.</w:t>
      </w:r>
    </w:p>
    <w:p w14:paraId="76A92678" w14:textId="77777777" w:rsidR="00FD708D" w:rsidRPr="00FC179D" w:rsidRDefault="00FD708D" w:rsidP="00FD708D">
      <w:pPr>
        <w:spacing w:before="0" w:after="120" w:line="240" w:lineRule="auto"/>
        <w:jc w:val="both"/>
        <w:rPr>
          <w:rFonts w:ascii="Times New Roman" w:hAnsi="Times New Roman" w:cs="Times New Roman"/>
          <w:color w:val="000000"/>
          <w:sz w:val="24"/>
          <w:szCs w:val="24"/>
          <w:lang w:val="lv-LV"/>
        </w:rPr>
      </w:pPr>
    </w:p>
    <w:p w14:paraId="6EA64FB6" w14:textId="7D4CF126" w:rsidR="002A0C43" w:rsidRPr="002A0C43" w:rsidRDefault="008E4352" w:rsidP="002A0C43">
      <w:pPr>
        <w:pStyle w:val="Heading1"/>
        <w:jc w:val="both"/>
        <w:rPr>
          <w:rFonts w:ascii="Times New Roman" w:hAnsi="Times New Roman" w:cs="Times New Roman"/>
          <w:sz w:val="24"/>
          <w:szCs w:val="24"/>
          <w:lang w:val="lv-LV"/>
        </w:rPr>
      </w:pPr>
      <w:bookmarkStart w:id="7" w:name="_Toc63801935"/>
      <w:r w:rsidRPr="007C334A">
        <w:rPr>
          <w:rFonts w:ascii="Times New Roman" w:hAnsi="Times New Roman" w:cs="Times New Roman"/>
          <w:sz w:val="24"/>
          <w:szCs w:val="24"/>
          <w:lang w:val="lv-LV"/>
        </w:rPr>
        <w:t>Sabiedrības veselības politikas pamatprincipi</w:t>
      </w:r>
      <w:bookmarkEnd w:id="7"/>
    </w:p>
    <w:p w14:paraId="77D3295B" w14:textId="3A720662" w:rsidR="00971AC4" w:rsidRPr="00FB1F4A" w:rsidRDefault="00363E6D" w:rsidP="00156A6E">
      <w:pPr>
        <w:pStyle w:val="ListParagraph"/>
        <w:numPr>
          <w:ilvl w:val="0"/>
          <w:numId w:val="2"/>
        </w:numPr>
        <w:spacing w:before="120" w:after="120" w:line="240" w:lineRule="auto"/>
        <w:ind w:left="0" w:hanging="567"/>
        <w:contextualSpacing w:val="0"/>
        <w:jc w:val="both"/>
        <w:rPr>
          <w:rFonts w:ascii="Times New Roman" w:hAnsi="Times New Roman" w:cs="Times New Roman"/>
          <w:b/>
          <w:bCs/>
          <w:sz w:val="24"/>
          <w:szCs w:val="24"/>
          <w:lang w:val="lv-LV"/>
        </w:rPr>
      </w:pPr>
      <w:r w:rsidRPr="00FB1F4A">
        <w:rPr>
          <w:rFonts w:ascii="Times New Roman" w:hAnsi="Times New Roman" w:cs="Times New Roman"/>
          <w:b/>
          <w:bCs/>
          <w:sz w:val="24"/>
          <w:szCs w:val="24"/>
          <w:lang w:val="lv-LV"/>
        </w:rPr>
        <w:t>Veselība ir vērtība</w:t>
      </w:r>
      <w:r w:rsidR="00971AC4" w:rsidRPr="00FB1F4A">
        <w:rPr>
          <w:rFonts w:ascii="Times New Roman" w:hAnsi="Times New Roman" w:cs="Times New Roman"/>
          <w:sz w:val="24"/>
          <w:szCs w:val="24"/>
          <w:lang w:val="lv-LV"/>
        </w:rPr>
        <w:t xml:space="preserve"> </w:t>
      </w:r>
    </w:p>
    <w:p w14:paraId="1DBBD507" w14:textId="2438ECDE" w:rsidR="00363E6D" w:rsidRPr="007C334A" w:rsidRDefault="00CF32B9" w:rsidP="00156A6E">
      <w:pPr>
        <w:pStyle w:val="ListParagraph"/>
        <w:spacing w:before="120" w:after="120" w:line="240" w:lineRule="auto"/>
        <w:ind w:left="0"/>
        <w:contextualSpacing w:val="0"/>
        <w:jc w:val="both"/>
        <w:rPr>
          <w:rFonts w:ascii="Times New Roman" w:hAnsi="Times New Roman" w:cs="Times New Roman"/>
          <w:b/>
          <w:bCs/>
          <w:sz w:val="24"/>
          <w:szCs w:val="24"/>
          <w:lang w:val="lv-LV"/>
        </w:rPr>
      </w:pPr>
      <w:r w:rsidRPr="007C334A">
        <w:rPr>
          <w:rFonts w:ascii="Times New Roman" w:hAnsi="Times New Roman" w:cs="Times New Roman"/>
          <w:sz w:val="24"/>
          <w:szCs w:val="24"/>
          <w:lang w:val="lv-LV"/>
        </w:rPr>
        <w:t>Veselība ir Latvijas veselības sistēmas pamatvērtība. Tiesības uz veselības aprūpi ir Latvijas iedzīvotāju pamattiesības.</w:t>
      </w:r>
      <w:r w:rsidR="00E12B9E">
        <w:rPr>
          <w:rFonts w:ascii="Times New Roman" w:hAnsi="Times New Roman" w:cs="Times New Roman"/>
          <w:sz w:val="24"/>
          <w:szCs w:val="24"/>
          <w:lang w:val="lv-LV"/>
        </w:rPr>
        <w:t xml:space="preserve"> </w:t>
      </w:r>
      <w:r w:rsidR="00971AC4" w:rsidRPr="007C334A">
        <w:rPr>
          <w:rFonts w:ascii="Times New Roman" w:hAnsi="Times New Roman" w:cs="Times New Roman"/>
          <w:sz w:val="24"/>
          <w:szCs w:val="24"/>
          <w:lang w:val="lv-LV"/>
        </w:rPr>
        <w:t xml:space="preserve">Ikvienam Latvijas iedzīvotājam ir pienākums rūpēties par savu un savu bērnu veselību, un nevienai personai nav tiesību apdraudēt citas personas veselību. </w:t>
      </w:r>
      <w:r w:rsidR="00B455A8">
        <w:rPr>
          <w:rFonts w:ascii="Times New Roman" w:hAnsi="Times New Roman" w:cs="Times New Roman"/>
          <w:sz w:val="24"/>
          <w:szCs w:val="24"/>
          <w:lang w:val="lv-LV"/>
        </w:rPr>
        <w:t xml:space="preserve">Ieguldījumi </w:t>
      </w:r>
      <w:r w:rsidR="00AA4065">
        <w:rPr>
          <w:rFonts w:ascii="Times New Roman" w:hAnsi="Times New Roman" w:cs="Times New Roman"/>
          <w:sz w:val="24"/>
          <w:szCs w:val="24"/>
          <w:lang w:val="lv-LV"/>
        </w:rPr>
        <w:t xml:space="preserve">Latvijas iedzīvotāju </w:t>
      </w:r>
      <w:r w:rsidR="00B455A8">
        <w:rPr>
          <w:rFonts w:ascii="Times New Roman" w:hAnsi="Times New Roman" w:cs="Times New Roman"/>
          <w:sz w:val="24"/>
          <w:szCs w:val="24"/>
          <w:lang w:val="lv-LV"/>
        </w:rPr>
        <w:t xml:space="preserve">veselības veicināšanā un veselības aprūpē ir ieguldījumi </w:t>
      </w:r>
      <w:r w:rsidR="00AA4065">
        <w:rPr>
          <w:rFonts w:ascii="Times New Roman" w:hAnsi="Times New Roman" w:cs="Times New Roman"/>
          <w:sz w:val="24"/>
          <w:szCs w:val="24"/>
          <w:lang w:val="lv-LV"/>
        </w:rPr>
        <w:t>Latvijas attīstībā.</w:t>
      </w:r>
    </w:p>
    <w:p w14:paraId="3388A999" w14:textId="77777777" w:rsidR="00FE021F" w:rsidRPr="007C334A" w:rsidRDefault="00FE021F" w:rsidP="00156A6E">
      <w:pPr>
        <w:pStyle w:val="ListParagraph"/>
        <w:numPr>
          <w:ilvl w:val="0"/>
          <w:numId w:val="2"/>
        </w:numPr>
        <w:spacing w:before="120" w:after="120" w:line="240" w:lineRule="auto"/>
        <w:ind w:left="0" w:hanging="567"/>
        <w:contextualSpacing w:val="0"/>
        <w:jc w:val="both"/>
        <w:rPr>
          <w:rFonts w:ascii="Times New Roman" w:hAnsi="Times New Roman" w:cs="Times New Roman"/>
          <w:sz w:val="24"/>
          <w:szCs w:val="24"/>
          <w:lang w:val="lv-LV"/>
        </w:rPr>
      </w:pPr>
      <w:r w:rsidRPr="007C334A">
        <w:rPr>
          <w:rFonts w:ascii="Times New Roman" w:hAnsi="Times New Roman" w:cs="Times New Roman"/>
          <w:b/>
          <w:bCs/>
          <w:sz w:val="24"/>
          <w:szCs w:val="24"/>
          <w:lang w:val="lv-LV"/>
        </w:rPr>
        <w:t xml:space="preserve">Veselība visu nozaru politikās </w:t>
      </w:r>
    </w:p>
    <w:p w14:paraId="60AD61CA" w14:textId="7A32E605" w:rsidR="00FE021F" w:rsidRPr="007C334A" w:rsidRDefault="00FE021F" w:rsidP="00156A6E">
      <w:pPr>
        <w:spacing w:before="120" w:after="120" w:line="240" w:lineRule="auto"/>
        <w:jc w:val="both"/>
        <w:rPr>
          <w:rFonts w:ascii="Times New Roman" w:hAnsi="Times New Roman" w:cs="Times New Roman"/>
          <w:b/>
          <w:bCs/>
          <w:sz w:val="24"/>
          <w:szCs w:val="24"/>
          <w:lang w:val="lv-LV"/>
        </w:rPr>
      </w:pPr>
      <w:r w:rsidRPr="007C334A">
        <w:rPr>
          <w:rFonts w:ascii="Times New Roman" w:hAnsi="Times New Roman" w:cs="Times New Roman"/>
          <w:sz w:val="24"/>
          <w:szCs w:val="24"/>
          <w:lang w:val="lv-LV"/>
        </w:rPr>
        <w:t>Visi politiskie, ekonomiskie un citi lēmumi lielākā vai mazākā mērā ietekmē personas un sabiedrības veselību. Ietekmes uz veselību novērtēšanai jābūt daļai no lēmumu pieņemšanas visu sektoru politiku plānošanā. Visas nozares, institūcijas un organizācijas ir līdzatbildīgas sabiedrības veselības saglabāšanā un uzlabošanā, un tas ir pamats līdzsvarotai vides, sociālās un ekonomiskās politikas attīstībai.</w:t>
      </w:r>
      <w:r w:rsidRPr="007C334A">
        <w:rPr>
          <w:rFonts w:ascii="Times New Roman" w:hAnsi="Times New Roman" w:cs="Times New Roman"/>
          <w:b/>
          <w:bCs/>
          <w:sz w:val="24"/>
          <w:szCs w:val="24"/>
          <w:lang w:val="lv-LV"/>
        </w:rPr>
        <w:t xml:space="preserve"> </w:t>
      </w:r>
    </w:p>
    <w:p w14:paraId="06CE93B3" w14:textId="2BCE9356" w:rsidR="00FE021F" w:rsidRPr="00901CA0" w:rsidRDefault="00FE021F" w:rsidP="00156A6E">
      <w:pPr>
        <w:pStyle w:val="ListParagraph"/>
        <w:numPr>
          <w:ilvl w:val="0"/>
          <w:numId w:val="2"/>
        </w:numPr>
        <w:spacing w:before="120" w:after="120" w:line="240" w:lineRule="auto"/>
        <w:ind w:left="0" w:hanging="567"/>
        <w:contextualSpacing w:val="0"/>
        <w:jc w:val="both"/>
        <w:rPr>
          <w:rFonts w:ascii="Times New Roman" w:hAnsi="Times New Roman" w:cs="Times New Roman"/>
          <w:b/>
          <w:bCs/>
          <w:sz w:val="24"/>
          <w:szCs w:val="24"/>
          <w:lang w:val="lv-LV"/>
        </w:rPr>
      </w:pPr>
      <w:r w:rsidRPr="00901CA0">
        <w:rPr>
          <w:rFonts w:ascii="Times New Roman" w:hAnsi="Times New Roman" w:cs="Times New Roman"/>
          <w:b/>
          <w:bCs/>
          <w:sz w:val="24"/>
          <w:szCs w:val="24"/>
          <w:lang w:val="lv-LV"/>
        </w:rPr>
        <w:t xml:space="preserve">Ilgtspēja un noturībspēja </w:t>
      </w:r>
      <w:r w:rsidRPr="00901CA0">
        <w:rPr>
          <w:rFonts w:ascii="Times New Roman" w:hAnsi="Times New Roman" w:cs="Times New Roman"/>
          <w:b/>
          <w:bCs/>
          <w:i/>
          <w:iCs/>
          <w:sz w:val="24"/>
          <w:szCs w:val="24"/>
          <w:lang w:val="lv-LV"/>
        </w:rPr>
        <w:t>(</w:t>
      </w:r>
      <w:r w:rsidR="00023A9D" w:rsidRPr="00901CA0">
        <w:rPr>
          <w:rFonts w:ascii="Times New Roman" w:hAnsi="Times New Roman" w:cs="Times New Roman"/>
          <w:b/>
          <w:bCs/>
          <w:i/>
          <w:iCs/>
          <w:sz w:val="24"/>
          <w:szCs w:val="24"/>
          <w:lang w:val="lv-LV"/>
        </w:rPr>
        <w:t xml:space="preserve">ang. </w:t>
      </w:r>
      <w:r w:rsidR="00EC228D">
        <w:rPr>
          <w:rFonts w:ascii="Times New Roman" w:hAnsi="Times New Roman" w:cs="Times New Roman"/>
          <w:b/>
          <w:bCs/>
          <w:i/>
          <w:iCs/>
          <w:sz w:val="24"/>
          <w:szCs w:val="24"/>
          <w:lang w:val="lv-LV"/>
        </w:rPr>
        <w:t>r</w:t>
      </w:r>
      <w:r w:rsidRPr="00901CA0">
        <w:rPr>
          <w:rFonts w:ascii="Times New Roman" w:hAnsi="Times New Roman" w:cs="Times New Roman"/>
          <w:b/>
          <w:bCs/>
          <w:i/>
          <w:iCs/>
          <w:sz w:val="24"/>
          <w:szCs w:val="24"/>
          <w:lang w:val="lv-LV"/>
        </w:rPr>
        <w:t>esil</w:t>
      </w:r>
      <w:r w:rsidR="001A59D3" w:rsidRPr="00901CA0">
        <w:rPr>
          <w:rFonts w:ascii="Times New Roman" w:hAnsi="Times New Roman" w:cs="Times New Roman"/>
          <w:b/>
          <w:bCs/>
          <w:i/>
          <w:iCs/>
          <w:sz w:val="24"/>
          <w:szCs w:val="24"/>
          <w:lang w:val="lv-LV"/>
        </w:rPr>
        <w:t>i</w:t>
      </w:r>
      <w:r w:rsidRPr="00901CA0">
        <w:rPr>
          <w:rFonts w:ascii="Times New Roman" w:hAnsi="Times New Roman" w:cs="Times New Roman"/>
          <w:b/>
          <w:bCs/>
          <w:i/>
          <w:iCs/>
          <w:sz w:val="24"/>
          <w:szCs w:val="24"/>
          <w:lang w:val="lv-LV"/>
        </w:rPr>
        <w:t>ence)</w:t>
      </w:r>
    </w:p>
    <w:p w14:paraId="1C1ED0DA" w14:textId="00FE368B" w:rsidR="001A59D3" w:rsidRPr="00901CA0" w:rsidRDefault="003539B5" w:rsidP="00156A6E">
      <w:pPr>
        <w:pStyle w:val="ListParagraph"/>
        <w:spacing w:before="120" w:after="120" w:line="240" w:lineRule="auto"/>
        <w:ind w:left="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Ilgtspējīga un n</w:t>
      </w:r>
      <w:r w:rsidR="00A92CFB">
        <w:rPr>
          <w:rFonts w:ascii="Times New Roman" w:hAnsi="Times New Roman" w:cs="Times New Roman"/>
          <w:sz w:val="24"/>
          <w:szCs w:val="24"/>
          <w:lang w:val="lv-LV"/>
        </w:rPr>
        <w:t>oturī</w:t>
      </w:r>
      <w:r>
        <w:rPr>
          <w:rFonts w:ascii="Times New Roman" w:hAnsi="Times New Roman" w:cs="Times New Roman"/>
          <w:sz w:val="24"/>
          <w:szCs w:val="24"/>
          <w:lang w:val="lv-LV"/>
        </w:rPr>
        <w:t>b</w:t>
      </w:r>
      <w:r w:rsidR="00A92CFB">
        <w:rPr>
          <w:rFonts w:ascii="Times New Roman" w:hAnsi="Times New Roman" w:cs="Times New Roman"/>
          <w:sz w:val="24"/>
          <w:szCs w:val="24"/>
          <w:lang w:val="lv-LV"/>
        </w:rPr>
        <w:t>spējīga</w:t>
      </w:r>
      <w:r w:rsidR="00AA791F">
        <w:rPr>
          <w:rFonts w:ascii="Times New Roman" w:hAnsi="Times New Roman" w:cs="Times New Roman"/>
          <w:sz w:val="24"/>
          <w:szCs w:val="24"/>
          <w:lang w:val="lv-LV"/>
        </w:rPr>
        <w:t xml:space="preserve"> jeb e</w:t>
      </w:r>
      <w:r w:rsidR="00023A9D" w:rsidRPr="00901CA0">
        <w:rPr>
          <w:rFonts w:ascii="Times New Roman" w:hAnsi="Times New Roman" w:cs="Times New Roman"/>
          <w:sz w:val="24"/>
          <w:szCs w:val="24"/>
          <w:lang w:val="lv-LV"/>
        </w:rPr>
        <w:t xml:space="preserve">lastīga veselības </w:t>
      </w:r>
      <w:r w:rsidR="00471045">
        <w:rPr>
          <w:rFonts w:ascii="Times New Roman" w:hAnsi="Times New Roman" w:cs="Times New Roman"/>
          <w:sz w:val="24"/>
          <w:szCs w:val="24"/>
          <w:lang w:val="lv-LV"/>
        </w:rPr>
        <w:t>aprūpes</w:t>
      </w:r>
      <w:r w:rsidR="00471045" w:rsidRPr="00901CA0">
        <w:rPr>
          <w:rFonts w:ascii="Times New Roman" w:hAnsi="Times New Roman" w:cs="Times New Roman"/>
          <w:sz w:val="24"/>
          <w:szCs w:val="24"/>
          <w:lang w:val="lv-LV"/>
        </w:rPr>
        <w:t xml:space="preserve"> </w:t>
      </w:r>
      <w:r w:rsidR="00023A9D" w:rsidRPr="00901CA0">
        <w:rPr>
          <w:rFonts w:ascii="Times New Roman" w:hAnsi="Times New Roman" w:cs="Times New Roman"/>
          <w:sz w:val="24"/>
          <w:szCs w:val="24"/>
          <w:lang w:val="lv-LV"/>
        </w:rPr>
        <w:t xml:space="preserve">sistēma ir tāda, </w:t>
      </w:r>
      <w:r w:rsidR="00471045" w:rsidRPr="00901CA0">
        <w:rPr>
          <w:rFonts w:ascii="Times New Roman" w:hAnsi="Times New Roman" w:cs="Times New Roman"/>
          <w:sz w:val="24"/>
          <w:szCs w:val="24"/>
          <w:lang w:val="lv-LV"/>
        </w:rPr>
        <w:t>k</w:t>
      </w:r>
      <w:r w:rsidR="00471045">
        <w:rPr>
          <w:rFonts w:ascii="Times New Roman" w:hAnsi="Times New Roman" w:cs="Times New Roman"/>
          <w:sz w:val="24"/>
          <w:szCs w:val="24"/>
          <w:lang w:val="lv-LV"/>
        </w:rPr>
        <w:t>uras</w:t>
      </w:r>
      <w:r w:rsidR="00471045" w:rsidRPr="00901CA0">
        <w:rPr>
          <w:rFonts w:ascii="Times New Roman" w:hAnsi="Times New Roman" w:cs="Times New Roman"/>
          <w:sz w:val="24"/>
          <w:szCs w:val="24"/>
          <w:lang w:val="lv-LV"/>
        </w:rPr>
        <w:t xml:space="preserve"> </w:t>
      </w:r>
      <w:r w:rsidR="00471045" w:rsidRPr="00471045">
        <w:rPr>
          <w:rFonts w:ascii="Times New Roman" w:hAnsi="Times New Roman" w:cs="Times New Roman"/>
          <w:sz w:val="24"/>
          <w:szCs w:val="24"/>
          <w:lang w:val="lv-LV"/>
        </w:rPr>
        <w:t>dalībniek</w:t>
      </w:r>
      <w:r w:rsidR="00471045">
        <w:rPr>
          <w:rFonts w:ascii="Times New Roman" w:hAnsi="Times New Roman" w:cs="Times New Roman"/>
          <w:sz w:val="24"/>
          <w:szCs w:val="24"/>
          <w:lang w:val="lv-LV"/>
        </w:rPr>
        <w:t>i</w:t>
      </w:r>
      <w:r w:rsidR="009D4E6F">
        <w:rPr>
          <w:rFonts w:ascii="Times New Roman" w:hAnsi="Times New Roman" w:cs="Times New Roman"/>
          <w:sz w:val="24"/>
          <w:szCs w:val="24"/>
          <w:lang w:val="lv-LV"/>
        </w:rPr>
        <w:t xml:space="preserve"> </w:t>
      </w:r>
      <w:r w:rsidR="00471045" w:rsidRPr="00471045">
        <w:rPr>
          <w:rFonts w:ascii="Times New Roman" w:hAnsi="Times New Roman" w:cs="Times New Roman"/>
          <w:sz w:val="24"/>
          <w:szCs w:val="24"/>
          <w:lang w:val="lv-LV"/>
        </w:rPr>
        <w:t xml:space="preserve">spēj </w:t>
      </w:r>
      <w:r>
        <w:rPr>
          <w:rFonts w:ascii="Times New Roman" w:hAnsi="Times New Roman" w:cs="Times New Roman"/>
          <w:sz w:val="24"/>
          <w:szCs w:val="24"/>
          <w:lang w:val="lv-LV"/>
        </w:rPr>
        <w:t xml:space="preserve">pielāgoties </w:t>
      </w:r>
      <w:r w:rsidR="00D033B7">
        <w:rPr>
          <w:rFonts w:ascii="Times New Roman" w:hAnsi="Times New Roman" w:cs="Times New Roman"/>
          <w:sz w:val="24"/>
          <w:szCs w:val="24"/>
          <w:lang w:val="lv-LV"/>
        </w:rPr>
        <w:t>mainīgiem apkārtējās vides apstākļiem,</w:t>
      </w:r>
      <w:r w:rsidR="00D46414">
        <w:rPr>
          <w:rFonts w:ascii="Times New Roman" w:hAnsi="Times New Roman" w:cs="Times New Roman"/>
          <w:sz w:val="24"/>
          <w:szCs w:val="24"/>
          <w:lang w:val="lv-LV"/>
        </w:rPr>
        <w:t xml:space="preserve"> kā arī</w:t>
      </w:r>
      <w:r w:rsidR="00D033B7">
        <w:rPr>
          <w:rFonts w:ascii="Times New Roman" w:hAnsi="Times New Roman" w:cs="Times New Roman"/>
          <w:sz w:val="24"/>
          <w:szCs w:val="24"/>
          <w:lang w:val="lv-LV"/>
        </w:rPr>
        <w:t xml:space="preserve"> </w:t>
      </w:r>
      <w:r w:rsidR="00471045" w:rsidRPr="00471045">
        <w:rPr>
          <w:rFonts w:ascii="Times New Roman" w:hAnsi="Times New Roman" w:cs="Times New Roman"/>
          <w:sz w:val="24"/>
          <w:szCs w:val="24"/>
          <w:lang w:val="lv-LV"/>
        </w:rPr>
        <w:t>sagatavoties krīzēm un efektīvi reaģēt uz tām, un, ņemot vērā gūto pieredzi, veikt izmaiņas, ja apstākļi to prasa. Elastīga veselības aprūpes sistēma aizsargā iedzīvotāju dzīvību un veicina labāku veselību visos, arī krīžu laikos un pēc tām.</w:t>
      </w:r>
      <w:r w:rsidR="00950ADC" w:rsidRPr="00901CA0" w:rsidDel="00950ADC">
        <w:rPr>
          <w:rFonts w:ascii="Times New Roman" w:hAnsi="Times New Roman" w:cs="Times New Roman"/>
          <w:sz w:val="24"/>
          <w:szCs w:val="24"/>
          <w:lang w:val="lv-LV"/>
        </w:rPr>
        <w:t xml:space="preserve"> </w:t>
      </w:r>
    </w:p>
    <w:p w14:paraId="2516C0F8" w14:textId="6BF48477" w:rsidR="00BF1C6C" w:rsidRPr="007C334A" w:rsidRDefault="00AC4468" w:rsidP="00156A6E">
      <w:pPr>
        <w:pStyle w:val="ListParagraph"/>
        <w:numPr>
          <w:ilvl w:val="0"/>
          <w:numId w:val="2"/>
        </w:numPr>
        <w:spacing w:before="120" w:after="120" w:line="240" w:lineRule="auto"/>
        <w:ind w:left="0" w:hanging="578"/>
        <w:contextualSpacing w:val="0"/>
        <w:jc w:val="both"/>
        <w:rPr>
          <w:rFonts w:ascii="Times New Roman" w:hAnsi="Times New Roman" w:cs="Times New Roman"/>
          <w:sz w:val="24"/>
          <w:szCs w:val="24"/>
          <w:lang w:val="lv-LV"/>
        </w:rPr>
      </w:pPr>
      <w:r w:rsidRPr="007C334A">
        <w:rPr>
          <w:rFonts w:ascii="Times New Roman" w:hAnsi="Times New Roman" w:cs="Times New Roman"/>
          <w:b/>
          <w:bCs/>
          <w:sz w:val="24"/>
          <w:szCs w:val="24"/>
          <w:lang w:val="lv-LV"/>
        </w:rPr>
        <w:t>Vien</w:t>
      </w:r>
      <w:r>
        <w:rPr>
          <w:rFonts w:ascii="Times New Roman" w:hAnsi="Times New Roman" w:cs="Times New Roman"/>
          <w:b/>
          <w:bCs/>
          <w:sz w:val="24"/>
          <w:szCs w:val="24"/>
          <w:lang w:val="lv-LV"/>
        </w:rPr>
        <w:t>līdzīgas</w:t>
      </w:r>
      <w:r w:rsidRPr="007C334A">
        <w:rPr>
          <w:rFonts w:ascii="Times New Roman" w:hAnsi="Times New Roman" w:cs="Times New Roman"/>
          <w:b/>
          <w:bCs/>
          <w:sz w:val="24"/>
          <w:szCs w:val="24"/>
          <w:lang w:val="lv-LV"/>
        </w:rPr>
        <w:t xml:space="preserve"> </w:t>
      </w:r>
      <w:r w:rsidR="00E3426A" w:rsidRPr="007C334A">
        <w:rPr>
          <w:rFonts w:ascii="Times New Roman" w:hAnsi="Times New Roman" w:cs="Times New Roman"/>
          <w:b/>
          <w:bCs/>
          <w:sz w:val="24"/>
          <w:szCs w:val="24"/>
          <w:lang w:val="lv-LV"/>
        </w:rPr>
        <w:t>tiesības un iespējas visiem</w:t>
      </w:r>
    </w:p>
    <w:p w14:paraId="39C06419" w14:textId="16D71E03" w:rsidR="009B76B4" w:rsidRPr="007C334A" w:rsidRDefault="00BF1C6C" w:rsidP="00156A6E">
      <w:pPr>
        <w:spacing w:before="120" w:after="120" w:line="240" w:lineRule="auto"/>
        <w:jc w:val="both"/>
        <w:rPr>
          <w:rFonts w:ascii="Times New Roman" w:hAnsi="Times New Roman" w:cs="Times New Roman"/>
          <w:sz w:val="24"/>
          <w:szCs w:val="24"/>
          <w:lang w:val="lv-LV"/>
        </w:rPr>
      </w:pPr>
      <w:r w:rsidRPr="007C334A">
        <w:rPr>
          <w:rFonts w:ascii="Times New Roman" w:hAnsi="Times New Roman" w:cs="Times New Roman"/>
          <w:sz w:val="24"/>
          <w:szCs w:val="24"/>
          <w:lang w:val="lv-LV"/>
        </w:rPr>
        <w:t>I</w:t>
      </w:r>
      <w:r w:rsidR="00E3426A" w:rsidRPr="007C334A">
        <w:rPr>
          <w:rFonts w:ascii="Times New Roman" w:hAnsi="Times New Roman" w:cs="Times New Roman"/>
          <w:sz w:val="24"/>
          <w:szCs w:val="24"/>
          <w:lang w:val="lv-LV"/>
        </w:rPr>
        <w:t>kvienam ir vienlīdzīgas tiesības saņemt nepieciešamos veselības veicināšanas</w:t>
      </w:r>
      <w:r w:rsidRPr="007C334A">
        <w:rPr>
          <w:rFonts w:ascii="Times New Roman" w:hAnsi="Times New Roman" w:cs="Times New Roman"/>
          <w:sz w:val="24"/>
          <w:szCs w:val="24"/>
          <w:lang w:val="lv-LV"/>
        </w:rPr>
        <w:t>, slimību profilakses</w:t>
      </w:r>
      <w:r w:rsidR="00E3426A" w:rsidRPr="007C334A">
        <w:rPr>
          <w:rFonts w:ascii="Times New Roman" w:hAnsi="Times New Roman" w:cs="Times New Roman"/>
          <w:sz w:val="24"/>
          <w:szCs w:val="24"/>
          <w:lang w:val="lv-LV"/>
        </w:rPr>
        <w:t xml:space="preserve"> un </w:t>
      </w:r>
      <w:r w:rsidRPr="007C334A">
        <w:rPr>
          <w:rFonts w:ascii="Times New Roman" w:hAnsi="Times New Roman" w:cs="Times New Roman"/>
          <w:sz w:val="24"/>
          <w:szCs w:val="24"/>
          <w:lang w:val="lv-LV"/>
        </w:rPr>
        <w:t xml:space="preserve">veselības </w:t>
      </w:r>
      <w:r w:rsidR="00E3426A" w:rsidRPr="007C334A">
        <w:rPr>
          <w:rFonts w:ascii="Times New Roman" w:hAnsi="Times New Roman" w:cs="Times New Roman"/>
          <w:sz w:val="24"/>
          <w:szCs w:val="24"/>
          <w:lang w:val="lv-LV"/>
        </w:rPr>
        <w:t xml:space="preserve">aprūpes pakalpojumus valstī pieejamo personāla, tehnisko un finanšu resursu ietvaros, normatīvajos aktos noteiktā apjomā un kārtībā, neatkarīgi no dzimuma, vecuma, rases, valodas, reliģiskās pārliecības, seksuālās orientācijas, politiskajiem vai citiem uzskatiem, sociālā </w:t>
      </w:r>
      <w:r w:rsidR="00F77905">
        <w:rPr>
          <w:rFonts w:ascii="Times New Roman" w:hAnsi="Times New Roman" w:cs="Times New Roman"/>
          <w:sz w:val="24"/>
          <w:szCs w:val="24"/>
          <w:lang w:val="lv-LV"/>
        </w:rPr>
        <w:t>statusa</w:t>
      </w:r>
      <w:r w:rsidR="00E3426A" w:rsidRPr="007C334A">
        <w:rPr>
          <w:rFonts w:ascii="Times New Roman" w:hAnsi="Times New Roman" w:cs="Times New Roman"/>
          <w:sz w:val="24"/>
          <w:szCs w:val="24"/>
          <w:lang w:val="lv-LV"/>
        </w:rPr>
        <w:t xml:space="preserve">, </w:t>
      </w:r>
      <w:r w:rsidR="00E3426A" w:rsidRPr="007C334A">
        <w:rPr>
          <w:rFonts w:ascii="Times New Roman" w:hAnsi="Times New Roman" w:cs="Times New Roman"/>
          <w:sz w:val="24"/>
          <w:szCs w:val="24"/>
          <w:lang w:val="lv-LV"/>
        </w:rPr>
        <w:lastRenderedPageBreak/>
        <w:t>tautības, izglītības, sociālā un mantiskā stāvokļa, nodarbošanās veida</w:t>
      </w:r>
      <w:r w:rsidR="003D4473">
        <w:rPr>
          <w:rFonts w:ascii="Times New Roman" w:hAnsi="Times New Roman" w:cs="Times New Roman"/>
          <w:sz w:val="24"/>
          <w:szCs w:val="24"/>
          <w:lang w:val="lv-LV"/>
        </w:rPr>
        <w:t>, dzīvesvietas</w:t>
      </w:r>
      <w:r w:rsidR="00E3426A" w:rsidRPr="007C334A">
        <w:rPr>
          <w:rFonts w:ascii="Times New Roman" w:hAnsi="Times New Roman" w:cs="Times New Roman"/>
          <w:sz w:val="24"/>
          <w:szCs w:val="24"/>
          <w:lang w:val="lv-LV"/>
        </w:rPr>
        <w:t xml:space="preserve"> un </w:t>
      </w:r>
      <w:r w:rsidR="00E3426A" w:rsidRPr="007C334A" w:rsidDel="0010109E">
        <w:rPr>
          <w:rFonts w:ascii="Times New Roman" w:hAnsi="Times New Roman" w:cs="Times New Roman"/>
          <w:sz w:val="24"/>
          <w:szCs w:val="24"/>
          <w:lang w:val="lv-LV"/>
        </w:rPr>
        <w:t>citiem apstākļiem</w:t>
      </w:r>
      <w:r w:rsidR="00E3426A" w:rsidRPr="007C334A">
        <w:rPr>
          <w:rFonts w:ascii="Times New Roman" w:hAnsi="Times New Roman" w:cs="Times New Roman"/>
          <w:sz w:val="24"/>
          <w:szCs w:val="24"/>
          <w:lang w:val="lv-LV"/>
        </w:rPr>
        <w:t>.</w:t>
      </w:r>
    </w:p>
    <w:p w14:paraId="33210F1D" w14:textId="46CF6DFF" w:rsidR="004F15DA" w:rsidRPr="00A07626" w:rsidRDefault="004F15DA" w:rsidP="00156A6E">
      <w:pPr>
        <w:pStyle w:val="ListParagraph"/>
        <w:numPr>
          <w:ilvl w:val="0"/>
          <w:numId w:val="2"/>
        </w:numPr>
        <w:spacing w:before="120" w:after="120" w:line="240" w:lineRule="auto"/>
        <w:ind w:left="0" w:hanging="426"/>
        <w:contextualSpacing w:val="0"/>
        <w:jc w:val="both"/>
        <w:rPr>
          <w:rFonts w:ascii="Times New Roman" w:hAnsi="Times New Roman" w:cs="Times New Roman"/>
          <w:b/>
          <w:bCs/>
          <w:sz w:val="24"/>
          <w:szCs w:val="24"/>
          <w:lang w:val="lv-LV"/>
        </w:rPr>
      </w:pPr>
      <w:r w:rsidRPr="007C334A">
        <w:rPr>
          <w:rFonts w:ascii="Times New Roman" w:hAnsi="Times New Roman" w:cs="Times New Roman"/>
          <w:b/>
          <w:bCs/>
          <w:sz w:val="24"/>
          <w:szCs w:val="24"/>
          <w:lang w:val="lv-LV"/>
        </w:rPr>
        <w:t xml:space="preserve">Nevienlīdzības </w:t>
      </w:r>
      <w:r w:rsidRPr="00A07626">
        <w:rPr>
          <w:rFonts w:ascii="Times New Roman" w:hAnsi="Times New Roman" w:cs="Times New Roman"/>
          <w:b/>
          <w:bCs/>
          <w:sz w:val="24"/>
          <w:szCs w:val="24"/>
          <w:lang w:val="lv-LV"/>
        </w:rPr>
        <w:t>mazināšana</w:t>
      </w:r>
      <w:r w:rsidR="00AC62B4" w:rsidRPr="00A07626">
        <w:rPr>
          <w:rFonts w:ascii="Times New Roman" w:hAnsi="Times New Roman" w:cs="Times New Roman"/>
          <w:b/>
          <w:bCs/>
          <w:sz w:val="24"/>
          <w:szCs w:val="24"/>
          <w:lang w:val="lv-LV"/>
        </w:rPr>
        <w:t xml:space="preserve"> un sociālā iekļaušana</w:t>
      </w:r>
    </w:p>
    <w:p w14:paraId="7F3F8E62" w14:textId="33D52CF4" w:rsidR="0074361B" w:rsidRPr="00A07626" w:rsidRDefault="00A1729F" w:rsidP="00156A6E">
      <w:pPr>
        <w:pStyle w:val="ListParagraph"/>
        <w:spacing w:before="120" w:after="120" w:line="240" w:lineRule="auto"/>
        <w:ind w:left="0"/>
        <w:contextualSpacing w:val="0"/>
        <w:jc w:val="both"/>
        <w:rPr>
          <w:rFonts w:ascii="Times New Roman" w:hAnsi="Times New Roman" w:cs="Times New Roman"/>
          <w:sz w:val="24"/>
          <w:szCs w:val="24"/>
          <w:lang w:val="lv-LV"/>
        </w:rPr>
      </w:pPr>
      <w:r w:rsidRPr="00A07626">
        <w:rPr>
          <w:rFonts w:ascii="Times New Roman" w:hAnsi="Times New Roman" w:cs="Times New Roman"/>
          <w:sz w:val="24"/>
          <w:szCs w:val="24"/>
          <w:lang w:val="lv-LV"/>
        </w:rPr>
        <w:t xml:space="preserve">Nevienlīdzība veselības </w:t>
      </w:r>
      <w:r w:rsidR="00B076A3">
        <w:rPr>
          <w:rFonts w:ascii="Times New Roman" w:hAnsi="Times New Roman" w:cs="Times New Roman"/>
          <w:sz w:val="24"/>
          <w:szCs w:val="24"/>
          <w:lang w:val="lv-LV"/>
        </w:rPr>
        <w:t>aprūpē</w:t>
      </w:r>
      <w:r w:rsidRPr="00A07626">
        <w:rPr>
          <w:rFonts w:ascii="Times New Roman" w:hAnsi="Times New Roman" w:cs="Times New Roman"/>
          <w:sz w:val="24"/>
          <w:szCs w:val="24"/>
          <w:lang w:val="lv-LV"/>
        </w:rPr>
        <w:t xml:space="preserve"> ir viena no mūsdienu lielākajām sociālajām, ekonomiskajām un politiskajām problēmām un tās mazināšanai ir jābūt vienai no prioritātēm, </w:t>
      </w:r>
      <w:r w:rsidR="00B4701A" w:rsidRPr="00A07626">
        <w:rPr>
          <w:rFonts w:ascii="Times New Roman" w:hAnsi="Times New Roman" w:cs="Times New Roman"/>
          <w:sz w:val="24"/>
          <w:szCs w:val="24"/>
          <w:lang w:val="lv-LV"/>
        </w:rPr>
        <w:t>veicinot</w:t>
      </w:r>
      <w:r w:rsidRPr="00A07626">
        <w:rPr>
          <w:rFonts w:ascii="Times New Roman" w:hAnsi="Times New Roman" w:cs="Times New Roman"/>
          <w:sz w:val="24"/>
          <w:szCs w:val="24"/>
          <w:lang w:val="lv-LV"/>
        </w:rPr>
        <w:t xml:space="preserve"> veselības rādītāju atšķirīb</w:t>
      </w:r>
      <w:r w:rsidR="00B4701A" w:rsidRPr="00A07626">
        <w:rPr>
          <w:rFonts w:ascii="Times New Roman" w:hAnsi="Times New Roman" w:cs="Times New Roman"/>
          <w:sz w:val="24"/>
          <w:szCs w:val="24"/>
          <w:lang w:val="lv-LV"/>
        </w:rPr>
        <w:t xml:space="preserve">u izlīdzināšanos </w:t>
      </w:r>
      <w:r w:rsidRPr="00A07626">
        <w:rPr>
          <w:rFonts w:ascii="Times New Roman" w:hAnsi="Times New Roman" w:cs="Times New Roman"/>
          <w:sz w:val="24"/>
          <w:szCs w:val="24"/>
          <w:lang w:val="lv-LV"/>
        </w:rPr>
        <w:t>starp vīriešiem un sievietēm, iedzīvotājiem atšķirīgās izglītības un ienākumu līmeņu grupās</w:t>
      </w:r>
      <w:r w:rsidR="00626B70">
        <w:rPr>
          <w:rFonts w:ascii="Times New Roman" w:hAnsi="Times New Roman" w:cs="Times New Roman"/>
          <w:sz w:val="24"/>
          <w:szCs w:val="24"/>
          <w:lang w:val="lv-LV"/>
        </w:rPr>
        <w:t xml:space="preserve">, </w:t>
      </w:r>
      <w:r w:rsidR="00EF57CB">
        <w:rPr>
          <w:rFonts w:ascii="Times New Roman" w:hAnsi="Times New Roman" w:cs="Times New Roman"/>
          <w:sz w:val="24"/>
          <w:szCs w:val="24"/>
          <w:lang w:val="lv-LV"/>
        </w:rPr>
        <w:t>dzīvojošiem dažādos reģionos</w:t>
      </w:r>
      <w:r w:rsidRPr="00A07626">
        <w:rPr>
          <w:rFonts w:ascii="Times New Roman" w:hAnsi="Times New Roman" w:cs="Times New Roman"/>
          <w:sz w:val="24"/>
          <w:szCs w:val="24"/>
          <w:lang w:val="lv-LV"/>
        </w:rPr>
        <w:t xml:space="preserve"> un citās sociāli ekonomiskās grupās, </w:t>
      </w:r>
      <w:r w:rsidR="00B4701A" w:rsidRPr="00A07626">
        <w:rPr>
          <w:rFonts w:ascii="Times New Roman" w:hAnsi="Times New Roman" w:cs="Times New Roman"/>
          <w:sz w:val="24"/>
          <w:szCs w:val="24"/>
          <w:lang w:val="lv-LV"/>
        </w:rPr>
        <w:t xml:space="preserve">to panākot ar </w:t>
      </w:r>
      <w:r w:rsidRPr="00A07626">
        <w:rPr>
          <w:rFonts w:ascii="Times New Roman" w:hAnsi="Times New Roman" w:cs="Times New Roman"/>
          <w:sz w:val="24"/>
          <w:szCs w:val="24"/>
          <w:lang w:val="lv-LV"/>
        </w:rPr>
        <w:t>konkrētu pasākum</w:t>
      </w:r>
      <w:r w:rsidR="00B4701A" w:rsidRPr="00A07626">
        <w:rPr>
          <w:rFonts w:ascii="Times New Roman" w:hAnsi="Times New Roman" w:cs="Times New Roman"/>
          <w:sz w:val="24"/>
          <w:szCs w:val="24"/>
          <w:lang w:val="lv-LV"/>
        </w:rPr>
        <w:t>u īstenošanu</w:t>
      </w:r>
      <w:r w:rsidR="001A59D3" w:rsidRPr="00A07626">
        <w:rPr>
          <w:rFonts w:ascii="Times New Roman" w:hAnsi="Times New Roman" w:cs="Times New Roman"/>
          <w:sz w:val="24"/>
          <w:szCs w:val="24"/>
          <w:lang w:val="lv-LV"/>
        </w:rPr>
        <w:t xml:space="preserve">. Tā ir </w:t>
      </w:r>
      <w:r w:rsidR="006C38FC">
        <w:rPr>
          <w:rFonts w:ascii="Times New Roman" w:hAnsi="Times New Roman" w:cs="Times New Roman"/>
          <w:sz w:val="24"/>
          <w:szCs w:val="24"/>
          <w:lang w:val="lv-LV"/>
        </w:rPr>
        <w:t xml:space="preserve">arī </w:t>
      </w:r>
      <w:r w:rsidR="001A59D3" w:rsidRPr="00A07626">
        <w:rPr>
          <w:rFonts w:ascii="Times New Roman" w:hAnsi="Times New Roman" w:cs="Times New Roman"/>
          <w:sz w:val="24"/>
          <w:szCs w:val="24"/>
          <w:lang w:val="lv-LV"/>
        </w:rPr>
        <w:t>s</w:t>
      </w:r>
      <w:r w:rsidR="00AC62B4" w:rsidRPr="00A07626">
        <w:rPr>
          <w:rFonts w:ascii="Times New Roman" w:hAnsi="Times New Roman" w:cs="Times New Roman"/>
          <w:sz w:val="24"/>
          <w:szCs w:val="24"/>
          <w:lang w:val="lv-LV"/>
        </w:rPr>
        <w:t>ociālās atstumtības riskam pakļauto iedzīvotāju grupu mērķtiecīga iesaiste veselības veicināšanas un slimību profilakses pasākumos, lai uzlabotu šo iedzīvotāju zināšanas par veselību un viņu aktīvāku līdzdalību ar veselību saistītu lēmumu pieņemšanā.</w:t>
      </w:r>
    </w:p>
    <w:p w14:paraId="459FCFA9" w14:textId="327B29A5" w:rsidR="001B2566" w:rsidRPr="007C334A" w:rsidRDefault="001B2566" w:rsidP="00156A6E">
      <w:pPr>
        <w:pStyle w:val="ListParagraph"/>
        <w:numPr>
          <w:ilvl w:val="0"/>
          <w:numId w:val="2"/>
        </w:numPr>
        <w:spacing w:before="120" w:after="120" w:line="240" w:lineRule="auto"/>
        <w:ind w:left="0" w:hanging="425"/>
        <w:contextualSpacing w:val="0"/>
        <w:jc w:val="both"/>
        <w:rPr>
          <w:rFonts w:ascii="Times New Roman" w:hAnsi="Times New Roman" w:cs="Times New Roman"/>
          <w:b/>
          <w:bCs/>
          <w:sz w:val="24"/>
          <w:szCs w:val="24"/>
          <w:lang w:val="lv-LV"/>
        </w:rPr>
      </w:pPr>
      <w:r w:rsidRPr="007C334A">
        <w:rPr>
          <w:rFonts w:ascii="Times New Roman" w:hAnsi="Times New Roman" w:cs="Times New Roman"/>
          <w:b/>
          <w:bCs/>
          <w:sz w:val="24"/>
          <w:szCs w:val="24"/>
          <w:lang w:val="lv-LV"/>
        </w:rPr>
        <w:t>Solidaritāte</w:t>
      </w:r>
    </w:p>
    <w:p w14:paraId="6637EED6" w14:textId="5ED0277F" w:rsidR="001B2566" w:rsidRPr="007C334A" w:rsidRDefault="001B2566" w:rsidP="00156A6E">
      <w:pPr>
        <w:pStyle w:val="ListParagraph"/>
        <w:spacing w:before="120" w:after="120" w:line="240" w:lineRule="auto"/>
        <w:ind w:left="0"/>
        <w:contextualSpacing w:val="0"/>
        <w:jc w:val="both"/>
        <w:rPr>
          <w:rFonts w:ascii="Times New Roman" w:hAnsi="Times New Roman" w:cs="Times New Roman"/>
          <w:sz w:val="24"/>
          <w:szCs w:val="24"/>
          <w:lang w:val="lv-LV"/>
        </w:rPr>
      </w:pPr>
      <w:r w:rsidRPr="007C334A">
        <w:rPr>
          <w:rFonts w:ascii="Times New Roman" w:hAnsi="Times New Roman" w:cs="Times New Roman"/>
          <w:sz w:val="24"/>
          <w:szCs w:val="24"/>
          <w:lang w:val="lv-LV"/>
        </w:rPr>
        <w:t>Visiem Latvijas iedzīvotājiem, izņemot atbrīvotās iedzīvotāju grupas, ir pienākums veikt valstī noteiktos līdzmaksājumus par valsts apmaksātiem veselības aprūpes pakalpojumiem, maksājot normatīvajos aktos paredzētos nodokļus, nodevas un citus maksājumus.</w:t>
      </w:r>
    </w:p>
    <w:p w14:paraId="7D6085CF" w14:textId="55A71E66" w:rsidR="001D2EF6" w:rsidRPr="007C334A" w:rsidRDefault="0054088A" w:rsidP="00156A6E">
      <w:pPr>
        <w:pStyle w:val="ListParagraph"/>
        <w:numPr>
          <w:ilvl w:val="0"/>
          <w:numId w:val="2"/>
        </w:numPr>
        <w:spacing w:before="120" w:after="120" w:line="240" w:lineRule="auto"/>
        <w:ind w:left="0" w:hanging="426"/>
        <w:contextualSpacing w:val="0"/>
        <w:jc w:val="both"/>
        <w:rPr>
          <w:rFonts w:ascii="Times New Roman" w:hAnsi="Times New Roman" w:cs="Times New Roman"/>
          <w:sz w:val="24"/>
          <w:szCs w:val="24"/>
          <w:lang w:val="lv-LV"/>
        </w:rPr>
      </w:pPr>
      <w:r>
        <w:rPr>
          <w:rFonts w:ascii="Times New Roman" w:hAnsi="Times New Roman" w:cs="Times New Roman"/>
          <w:b/>
          <w:bCs/>
          <w:sz w:val="24"/>
          <w:szCs w:val="24"/>
          <w:lang w:val="lv-LV"/>
        </w:rPr>
        <w:t>Indivīds</w:t>
      </w:r>
      <w:r w:rsidRPr="007C334A">
        <w:rPr>
          <w:rFonts w:ascii="Times New Roman" w:hAnsi="Times New Roman" w:cs="Times New Roman"/>
          <w:b/>
          <w:bCs/>
          <w:sz w:val="24"/>
          <w:szCs w:val="24"/>
          <w:lang w:val="lv-LV"/>
        </w:rPr>
        <w:t xml:space="preserve"> </w:t>
      </w:r>
      <w:r w:rsidR="001D2EF6" w:rsidRPr="007C334A">
        <w:rPr>
          <w:rFonts w:ascii="Times New Roman" w:hAnsi="Times New Roman" w:cs="Times New Roman"/>
          <w:b/>
          <w:bCs/>
          <w:sz w:val="24"/>
          <w:szCs w:val="24"/>
          <w:lang w:val="lv-LV"/>
        </w:rPr>
        <w:t xml:space="preserve">veselības </w:t>
      </w:r>
      <w:r w:rsidR="00F63DA4">
        <w:rPr>
          <w:rFonts w:ascii="Times New Roman" w:hAnsi="Times New Roman" w:cs="Times New Roman"/>
          <w:b/>
          <w:bCs/>
          <w:sz w:val="24"/>
          <w:szCs w:val="24"/>
          <w:lang w:val="lv-LV"/>
        </w:rPr>
        <w:t>aprūpes</w:t>
      </w:r>
      <w:r w:rsidR="001D2EF6" w:rsidRPr="007C334A">
        <w:rPr>
          <w:rFonts w:ascii="Times New Roman" w:hAnsi="Times New Roman" w:cs="Times New Roman"/>
          <w:b/>
          <w:bCs/>
          <w:sz w:val="24"/>
          <w:szCs w:val="24"/>
          <w:lang w:val="lv-LV"/>
        </w:rPr>
        <w:t xml:space="preserve"> centrā</w:t>
      </w:r>
    </w:p>
    <w:p w14:paraId="7AFA49CF" w14:textId="07460992" w:rsidR="001D2EF6" w:rsidRPr="007C334A" w:rsidRDefault="001D2EF6" w:rsidP="00156A6E">
      <w:pPr>
        <w:shd w:val="clear" w:color="auto" w:fill="FFFFFF" w:themeFill="background1"/>
        <w:spacing w:before="120" w:after="120" w:line="240" w:lineRule="auto"/>
        <w:jc w:val="both"/>
        <w:rPr>
          <w:rFonts w:ascii="Times New Roman" w:hAnsi="Times New Roman" w:cs="Times New Roman"/>
          <w:sz w:val="24"/>
          <w:szCs w:val="24"/>
          <w:lang w:val="lv-LV"/>
        </w:rPr>
      </w:pPr>
      <w:r w:rsidRPr="007C334A">
        <w:rPr>
          <w:rFonts w:ascii="Times New Roman" w:hAnsi="Times New Roman" w:cs="Times New Roman"/>
          <w:sz w:val="24"/>
          <w:szCs w:val="24"/>
          <w:lang w:val="lv-LV"/>
        </w:rPr>
        <w:t xml:space="preserve">Sabiedrības veselības politika tiek īstenota, izvirzot </w:t>
      </w:r>
      <w:r w:rsidR="00103D25">
        <w:rPr>
          <w:rFonts w:ascii="Times New Roman" w:hAnsi="Times New Roman" w:cs="Times New Roman"/>
          <w:sz w:val="24"/>
          <w:szCs w:val="24"/>
          <w:lang w:val="lv-LV"/>
        </w:rPr>
        <w:t>indivīdu</w:t>
      </w:r>
      <w:r w:rsidR="00103D25" w:rsidRPr="007C334A">
        <w:rPr>
          <w:rFonts w:ascii="Times New Roman" w:hAnsi="Times New Roman" w:cs="Times New Roman"/>
          <w:sz w:val="24"/>
          <w:szCs w:val="24"/>
          <w:lang w:val="lv-LV"/>
        </w:rPr>
        <w:t xml:space="preserve"> </w:t>
      </w:r>
      <w:r w:rsidRPr="007C334A">
        <w:rPr>
          <w:rFonts w:ascii="Times New Roman" w:hAnsi="Times New Roman" w:cs="Times New Roman"/>
          <w:sz w:val="24"/>
          <w:szCs w:val="24"/>
          <w:lang w:val="lv-LV"/>
        </w:rPr>
        <w:t>kā galveno</w:t>
      </w:r>
      <w:r w:rsidR="007456CA">
        <w:rPr>
          <w:rFonts w:ascii="Times New Roman" w:hAnsi="Times New Roman" w:cs="Times New Roman"/>
          <w:sz w:val="24"/>
          <w:szCs w:val="24"/>
          <w:lang w:val="lv-LV"/>
        </w:rPr>
        <w:t xml:space="preserve"> vērtību</w:t>
      </w:r>
      <w:r w:rsidRPr="007C334A">
        <w:rPr>
          <w:rFonts w:ascii="Times New Roman" w:hAnsi="Times New Roman" w:cs="Times New Roman"/>
          <w:sz w:val="24"/>
          <w:szCs w:val="24"/>
          <w:lang w:val="lv-LV"/>
        </w:rPr>
        <w:t xml:space="preserve"> </w:t>
      </w:r>
      <w:r w:rsidR="5522602E" w:rsidRPr="007C334A">
        <w:rPr>
          <w:rFonts w:ascii="Times New Roman" w:hAnsi="Times New Roman" w:cs="Times New Roman"/>
          <w:sz w:val="24"/>
          <w:szCs w:val="24"/>
          <w:lang w:val="lv-LV"/>
        </w:rPr>
        <w:t xml:space="preserve">veselības veicināšanā, slimību </w:t>
      </w:r>
      <w:r w:rsidRPr="007C334A">
        <w:rPr>
          <w:rFonts w:ascii="Times New Roman" w:hAnsi="Times New Roman" w:cs="Times New Roman"/>
          <w:sz w:val="24"/>
          <w:szCs w:val="24"/>
          <w:lang w:val="lv-LV"/>
        </w:rPr>
        <w:t>profilaksē, diagnostikā, ārst</w:t>
      </w:r>
      <w:r w:rsidR="381635EE" w:rsidRPr="007C334A">
        <w:rPr>
          <w:rFonts w:ascii="Times New Roman" w:hAnsi="Times New Roman" w:cs="Times New Roman"/>
          <w:sz w:val="24"/>
          <w:szCs w:val="24"/>
          <w:lang w:val="lv-LV"/>
        </w:rPr>
        <w:t>ēšanā, aprūpē</w:t>
      </w:r>
      <w:r w:rsidRPr="007C334A">
        <w:rPr>
          <w:rFonts w:ascii="Times New Roman" w:hAnsi="Times New Roman" w:cs="Times New Roman"/>
          <w:sz w:val="24"/>
          <w:szCs w:val="24"/>
          <w:lang w:val="lv-LV"/>
        </w:rPr>
        <w:t>, rehabilitācijā, kā arī nodrošinot vispusīgu informāciju, lai persona spētu rūpēties par savu veselību un atbildīgi pieņemtu ar to saistītus lēmumus.</w:t>
      </w:r>
    </w:p>
    <w:p w14:paraId="6EEE94E4" w14:textId="75F3FE11" w:rsidR="00BF1C6C" w:rsidRPr="007C334A" w:rsidRDefault="009B76B4" w:rsidP="00156A6E">
      <w:pPr>
        <w:pStyle w:val="ListParagraph"/>
        <w:numPr>
          <w:ilvl w:val="0"/>
          <w:numId w:val="2"/>
        </w:numPr>
        <w:spacing w:before="120" w:after="120" w:line="240" w:lineRule="auto"/>
        <w:ind w:left="-142" w:hanging="284"/>
        <w:contextualSpacing w:val="0"/>
        <w:jc w:val="both"/>
        <w:rPr>
          <w:rFonts w:ascii="Times New Roman" w:hAnsi="Times New Roman" w:cs="Times New Roman"/>
          <w:sz w:val="24"/>
          <w:szCs w:val="24"/>
          <w:lang w:val="lv-LV"/>
        </w:rPr>
      </w:pPr>
      <w:r w:rsidRPr="007C334A">
        <w:rPr>
          <w:rFonts w:ascii="Times New Roman" w:hAnsi="Times New Roman" w:cs="Times New Roman"/>
          <w:b/>
          <w:sz w:val="24"/>
          <w:szCs w:val="24"/>
          <w:lang w:val="lv-LV"/>
        </w:rPr>
        <w:t xml:space="preserve"> </w:t>
      </w:r>
      <w:r w:rsidR="00435FA9" w:rsidRPr="007C334A">
        <w:rPr>
          <w:rFonts w:ascii="Times New Roman" w:hAnsi="Times New Roman" w:cs="Times New Roman"/>
          <w:b/>
          <w:sz w:val="24"/>
          <w:szCs w:val="24"/>
          <w:lang w:val="lv-LV"/>
        </w:rPr>
        <w:t>N</w:t>
      </w:r>
      <w:r w:rsidR="00BF1C6C" w:rsidRPr="007C334A">
        <w:rPr>
          <w:rFonts w:ascii="Times New Roman" w:hAnsi="Times New Roman" w:cs="Times New Roman"/>
          <w:b/>
          <w:sz w:val="24"/>
          <w:szCs w:val="24"/>
          <w:lang w:val="lv-LV"/>
        </w:rPr>
        <w:t>epārtrauktība</w:t>
      </w:r>
      <w:r w:rsidR="00435FA9" w:rsidRPr="007C334A">
        <w:rPr>
          <w:rFonts w:ascii="Times New Roman" w:hAnsi="Times New Roman" w:cs="Times New Roman"/>
          <w:b/>
          <w:sz w:val="24"/>
          <w:szCs w:val="24"/>
          <w:lang w:val="lv-LV"/>
        </w:rPr>
        <w:t xml:space="preserve"> un sadarbība starp speciālistiem</w:t>
      </w:r>
      <w:r w:rsidR="00F400F3">
        <w:rPr>
          <w:rFonts w:ascii="Times New Roman" w:hAnsi="Times New Roman" w:cs="Times New Roman"/>
          <w:b/>
          <w:sz w:val="24"/>
          <w:szCs w:val="24"/>
          <w:lang w:val="lv-LV"/>
        </w:rPr>
        <w:t xml:space="preserve"> (integrēta aprūpe)</w:t>
      </w:r>
    </w:p>
    <w:p w14:paraId="51D2D10F" w14:textId="04C4A80E" w:rsidR="009B76B4" w:rsidRPr="005F14CC" w:rsidRDefault="00C92E6E" w:rsidP="00156A6E">
      <w:pPr>
        <w:spacing w:before="120" w:after="120" w:line="240" w:lineRule="auto"/>
        <w:jc w:val="both"/>
        <w:rPr>
          <w:rFonts w:ascii="Times New Roman" w:hAnsi="Times New Roman" w:cs="Times New Roman"/>
          <w:sz w:val="24"/>
          <w:szCs w:val="24"/>
          <w:lang w:val="lv-LV"/>
        </w:rPr>
      </w:pPr>
      <w:r w:rsidRPr="007C334A">
        <w:rPr>
          <w:rFonts w:ascii="Times New Roman" w:hAnsi="Times New Roman" w:cs="Times New Roman"/>
          <w:sz w:val="24"/>
          <w:szCs w:val="24"/>
          <w:lang w:val="lv-LV"/>
        </w:rPr>
        <w:t>Personas v</w:t>
      </w:r>
      <w:r w:rsidR="00435FA9" w:rsidRPr="007C334A">
        <w:rPr>
          <w:rFonts w:ascii="Times New Roman" w:hAnsi="Times New Roman" w:cs="Times New Roman"/>
          <w:sz w:val="24"/>
          <w:szCs w:val="24"/>
          <w:lang w:val="lv-LV"/>
        </w:rPr>
        <w:t xml:space="preserve">eselības aprūpe tiek organizēta tā, lai </w:t>
      </w:r>
      <w:r w:rsidR="007456CA" w:rsidRPr="007456CA">
        <w:rPr>
          <w:rFonts w:ascii="Times New Roman" w:hAnsi="Times New Roman" w:cs="Times New Roman"/>
          <w:sz w:val="24"/>
          <w:szCs w:val="24"/>
          <w:lang w:val="lv-LV"/>
        </w:rPr>
        <w:t xml:space="preserve">tā atbilstu </w:t>
      </w:r>
      <w:r w:rsidR="00BD68D4">
        <w:rPr>
          <w:rFonts w:ascii="Times New Roman" w:hAnsi="Times New Roman" w:cs="Times New Roman"/>
          <w:sz w:val="24"/>
          <w:szCs w:val="24"/>
          <w:lang w:val="lv-LV"/>
        </w:rPr>
        <w:t>indivīda</w:t>
      </w:r>
      <w:r w:rsidR="00BD68D4" w:rsidRPr="007456CA">
        <w:rPr>
          <w:rFonts w:ascii="Times New Roman" w:hAnsi="Times New Roman" w:cs="Times New Roman"/>
          <w:sz w:val="24"/>
          <w:szCs w:val="24"/>
          <w:lang w:val="lv-LV"/>
        </w:rPr>
        <w:t xml:space="preserve"> </w:t>
      </w:r>
      <w:r w:rsidR="007456CA" w:rsidRPr="007456CA">
        <w:rPr>
          <w:rFonts w:ascii="Times New Roman" w:hAnsi="Times New Roman" w:cs="Times New Roman"/>
          <w:sz w:val="24"/>
          <w:szCs w:val="24"/>
          <w:lang w:val="lv-LV"/>
        </w:rPr>
        <w:t xml:space="preserve">vajadzībām, integrētu vairāku sektoru sadarbību un </w:t>
      </w:r>
      <w:r w:rsidR="00435FA9" w:rsidRPr="007C334A">
        <w:rPr>
          <w:rFonts w:ascii="Times New Roman" w:hAnsi="Times New Roman" w:cs="Times New Roman"/>
          <w:sz w:val="24"/>
          <w:szCs w:val="24"/>
          <w:lang w:val="lv-LV"/>
        </w:rPr>
        <w:t>nodrošinātu tās nepārtrauktību</w:t>
      </w:r>
      <w:r w:rsidR="007456CA">
        <w:rPr>
          <w:rFonts w:ascii="Times New Roman" w:hAnsi="Times New Roman" w:cs="Times New Roman"/>
          <w:sz w:val="24"/>
          <w:szCs w:val="24"/>
          <w:lang w:val="lv-LV"/>
        </w:rPr>
        <w:t>.</w:t>
      </w:r>
      <w:r w:rsidR="00435FA9" w:rsidRPr="007C334A">
        <w:rPr>
          <w:rFonts w:ascii="Times New Roman" w:hAnsi="Times New Roman" w:cs="Times New Roman"/>
          <w:sz w:val="24"/>
          <w:szCs w:val="24"/>
          <w:lang w:val="lv-LV"/>
        </w:rPr>
        <w:t xml:space="preserve"> </w:t>
      </w:r>
      <w:r w:rsidR="007456CA">
        <w:rPr>
          <w:rFonts w:ascii="Times New Roman" w:hAnsi="Times New Roman" w:cs="Times New Roman"/>
          <w:sz w:val="24"/>
          <w:szCs w:val="24"/>
          <w:lang w:val="lv-LV"/>
        </w:rPr>
        <w:t>Ap</w:t>
      </w:r>
      <w:r w:rsidR="00937156">
        <w:rPr>
          <w:rFonts w:ascii="Times New Roman" w:hAnsi="Times New Roman" w:cs="Times New Roman"/>
          <w:sz w:val="24"/>
          <w:szCs w:val="24"/>
          <w:lang w:val="lv-LV"/>
        </w:rPr>
        <w:t>r</w:t>
      </w:r>
      <w:r w:rsidR="007456CA">
        <w:rPr>
          <w:rFonts w:ascii="Times New Roman" w:hAnsi="Times New Roman" w:cs="Times New Roman"/>
          <w:sz w:val="24"/>
          <w:szCs w:val="24"/>
          <w:lang w:val="lv-LV"/>
        </w:rPr>
        <w:t xml:space="preserve">ūpes nepārtrauktībā būtiska loma ir sadarbībai starp speciālistiem, kā arī </w:t>
      </w:r>
      <w:r w:rsidR="00435FA9" w:rsidRPr="007C334A">
        <w:rPr>
          <w:rFonts w:ascii="Times New Roman" w:hAnsi="Times New Roman" w:cs="Times New Roman"/>
          <w:sz w:val="24"/>
          <w:szCs w:val="24"/>
          <w:lang w:val="lv-LV"/>
        </w:rPr>
        <w:t>primār</w:t>
      </w:r>
      <w:r w:rsidR="007456CA">
        <w:rPr>
          <w:rFonts w:ascii="Times New Roman" w:hAnsi="Times New Roman" w:cs="Times New Roman"/>
          <w:sz w:val="24"/>
          <w:szCs w:val="24"/>
          <w:lang w:val="lv-LV"/>
        </w:rPr>
        <w:t>a</w:t>
      </w:r>
      <w:r w:rsidR="00231C7B">
        <w:rPr>
          <w:rFonts w:ascii="Times New Roman" w:hAnsi="Times New Roman" w:cs="Times New Roman"/>
          <w:sz w:val="24"/>
          <w:szCs w:val="24"/>
          <w:lang w:val="lv-LV"/>
        </w:rPr>
        <w:t>ja</w:t>
      </w:r>
      <w:r w:rsidR="007456CA">
        <w:rPr>
          <w:rFonts w:ascii="Times New Roman" w:hAnsi="Times New Roman" w:cs="Times New Roman"/>
          <w:sz w:val="24"/>
          <w:szCs w:val="24"/>
          <w:lang w:val="lv-LV"/>
        </w:rPr>
        <w:t>i</w:t>
      </w:r>
      <w:r w:rsidR="00435FA9" w:rsidRPr="007C334A">
        <w:rPr>
          <w:rFonts w:ascii="Times New Roman" w:hAnsi="Times New Roman" w:cs="Times New Roman"/>
          <w:sz w:val="24"/>
          <w:szCs w:val="24"/>
          <w:lang w:val="lv-LV"/>
        </w:rPr>
        <w:t xml:space="preserve"> veselības aprūpe</w:t>
      </w:r>
      <w:r w:rsidR="007456CA">
        <w:rPr>
          <w:rFonts w:ascii="Times New Roman" w:hAnsi="Times New Roman" w:cs="Times New Roman"/>
          <w:sz w:val="24"/>
          <w:szCs w:val="24"/>
          <w:lang w:val="lv-LV"/>
        </w:rPr>
        <w:t>i</w:t>
      </w:r>
      <w:r w:rsidR="00435FA9" w:rsidRPr="007C334A">
        <w:rPr>
          <w:rFonts w:ascii="Times New Roman" w:hAnsi="Times New Roman" w:cs="Times New Roman"/>
          <w:sz w:val="24"/>
          <w:szCs w:val="24"/>
          <w:lang w:val="lv-LV"/>
        </w:rPr>
        <w:t xml:space="preserve">, kas nodrošina pastāvīgu </w:t>
      </w:r>
      <w:r w:rsidRPr="007C334A">
        <w:rPr>
          <w:rFonts w:ascii="Times New Roman" w:hAnsi="Times New Roman" w:cs="Times New Roman"/>
          <w:sz w:val="24"/>
          <w:szCs w:val="24"/>
          <w:lang w:val="lv-LV"/>
        </w:rPr>
        <w:t xml:space="preserve">indivīda </w:t>
      </w:r>
      <w:r w:rsidR="00435FA9" w:rsidRPr="007C334A">
        <w:rPr>
          <w:rFonts w:ascii="Times New Roman" w:hAnsi="Times New Roman" w:cs="Times New Roman"/>
          <w:sz w:val="24"/>
          <w:szCs w:val="24"/>
          <w:lang w:val="lv-LV"/>
        </w:rPr>
        <w:t>veselības aprūpi un tās koordinēšanu visa mūža garumā.</w:t>
      </w:r>
      <w:r w:rsidR="008D6A9C">
        <w:rPr>
          <w:rFonts w:ascii="Times New Roman" w:hAnsi="Times New Roman" w:cs="Times New Roman"/>
          <w:sz w:val="24"/>
          <w:szCs w:val="24"/>
          <w:lang w:val="lv-LV"/>
        </w:rPr>
        <w:t xml:space="preserve"> </w:t>
      </w:r>
      <w:r w:rsidR="00397DDF" w:rsidRPr="007C334A">
        <w:rPr>
          <w:rFonts w:ascii="Times New Roman" w:hAnsi="Times New Roman" w:cs="Times New Roman"/>
          <w:sz w:val="24"/>
          <w:szCs w:val="24"/>
          <w:lang w:val="lv-LV"/>
        </w:rPr>
        <w:t>Veselības aprūpes nepārtrauktību nodrošina pakalpojumu organizēšana, ievērojot to</w:t>
      </w:r>
      <w:r w:rsidR="00435FA9" w:rsidRPr="007C334A">
        <w:rPr>
          <w:rFonts w:ascii="Times New Roman" w:hAnsi="Times New Roman" w:cs="Times New Roman"/>
          <w:sz w:val="24"/>
          <w:szCs w:val="24"/>
          <w:lang w:val="lv-LV"/>
        </w:rPr>
        <w:t xml:space="preserve"> funkcionāl</w:t>
      </w:r>
      <w:r w:rsidR="00397DDF" w:rsidRPr="007C334A">
        <w:rPr>
          <w:rFonts w:ascii="Times New Roman" w:hAnsi="Times New Roman" w:cs="Times New Roman"/>
          <w:sz w:val="24"/>
          <w:szCs w:val="24"/>
          <w:lang w:val="lv-LV"/>
        </w:rPr>
        <w:t>o</w:t>
      </w:r>
      <w:r w:rsidR="00435FA9" w:rsidRPr="007C334A">
        <w:rPr>
          <w:rFonts w:ascii="Times New Roman" w:hAnsi="Times New Roman" w:cs="Times New Roman"/>
          <w:sz w:val="24"/>
          <w:szCs w:val="24"/>
          <w:lang w:val="lv-LV"/>
        </w:rPr>
        <w:t xml:space="preserve"> saviet</w:t>
      </w:r>
      <w:r w:rsidR="008D6A9C">
        <w:rPr>
          <w:rFonts w:ascii="Times New Roman" w:hAnsi="Times New Roman" w:cs="Times New Roman"/>
          <w:sz w:val="24"/>
          <w:szCs w:val="24"/>
          <w:lang w:val="lv-LV"/>
        </w:rPr>
        <w:t>o</w:t>
      </w:r>
      <w:r w:rsidR="00397DDF" w:rsidRPr="007C334A">
        <w:rPr>
          <w:rFonts w:ascii="Times New Roman" w:hAnsi="Times New Roman" w:cs="Times New Roman"/>
          <w:sz w:val="24"/>
          <w:szCs w:val="24"/>
          <w:lang w:val="lv-LV"/>
        </w:rPr>
        <w:t xml:space="preserve">jamību, </w:t>
      </w:r>
      <w:r w:rsidR="00435FA9" w:rsidRPr="007C334A">
        <w:rPr>
          <w:rFonts w:ascii="Times New Roman" w:hAnsi="Times New Roman" w:cs="Times New Roman"/>
          <w:sz w:val="24"/>
          <w:szCs w:val="24"/>
          <w:lang w:val="lv-LV"/>
        </w:rPr>
        <w:t>saskaņot</w:t>
      </w:r>
      <w:r w:rsidR="00397DDF" w:rsidRPr="007C334A">
        <w:rPr>
          <w:rFonts w:ascii="Times New Roman" w:hAnsi="Times New Roman" w:cs="Times New Roman"/>
          <w:sz w:val="24"/>
          <w:szCs w:val="24"/>
          <w:lang w:val="lv-LV"/>
        </w:rPr>
        <w:t>ību un nodrošinot k</w:t>
      </w:r>
      <w:r w:rsidR="008D6A9C">
        <w:rPr>
          <w:rFonts w:ascii="Times New Roman" w:hAnsi="Times New Roman" w:cs="Times New Roman"/>
          <w:sz w:val="24"/>
          <w:szCs w:val="24"/>
          <w:lang w:val="lv-LV"/>
        </w:rPr>
        <w:t>o</w:t>
      </w:r>
      <w:r w:rsidR="00397DDF" w:rsidRPr="007C334A">
        <w:rPr>
          <w:rFonts w:ascii="Times New Roman" w:hAnsi="Times New Roman" w:cs="Times New Roman"/>
          <w:sz w:val="24"/>
          <w:szCs w:val="24"/>
          <w:lang w:val="lv-LV"/>
        </w:rPr>
        <w:t>munikācijas kanālus starp speciālistiem</w:t>
      </w:r>
      <w:r w:rsidR="00435FA9" w:rsidRPr="007C334A">
        <w:rPr>
          <w:rFonts w:ascii="Times New Roman" w:hAnsi="Times New Roman" w:cs="Times New Roman"/>
          <w:sz w:val="24"/>
          <w:szCs w:val="24"/>
          <w:lang w:val="lv-LV"/>
        </w:rPr>
        <w:t xml:space="preserve">. </w:t>
      </w:r>
      <w:r w:rsidR="00B37DD9" w:rsidRPr="00B37DD9">
        <w:rPr>
          <w:rFonts w:ascii="Times New Roman" w:hAnsi="Times New Roman" w:cs="Times New Roman"/>
          <w:sz w:val="24"/>
          <w:szCs w:val="24"/>
          <w:lang w:val="lv-LV"/>
        </w:rPr>
        <w:t>Integrētās aprūpes koncepcija ietver arī saskaņotu darbību starp veselības</w:t>
      </w:r>
      <w:r w:rsidR="009C3AE6">
        <w:rPr>
          <w:rFonts w:ascii="Times New Roman" w:hAnsi="Times New Roman" w:cs="Times New Roman"/>
          <w:sz w:val="24"/>
          <w:szCs w:val="24"/>
          <w:lang w:val="lv-LV"/>
        </w:rPr>
        <w:t xml:space="preserve"> aprūpes</w:t>
      </w:r>
      <w:r w:rsidR="00B37DD9" w:rsidRPr="00B37DD9">
        <w:rPr>
          <w:rFonts w:ascii="Times New Roman" w:hAnsi="Times New Roman" w:cs="Times New Roman"/>
          <w:sz w:val="24"/>
          <w:szCs w:val="24"/>
          <w:lang w:val="lv-LV"/>
        </w:rPr>
        <w:t xml:space="preserve"> un sociālā</w:t>
      </w:r>
      <w:r w:rsidR="00FE685F">
        <w:rPr>
          <w:rFonts w:ascii="Times New Roman" w:hAnsi="Times New Roman" w:cs="Times New Roman"/>
          <w:sz w:val="24"/>
          <w:szCs w:val="24"/>
          <w:lang w:val="lv-LV"/>
        </w:rPr>
        <w:t>s</w:t>
      </w:r>
      <w:r w:rsidR="00B37DD9" w:rsidRPr="00B37DD9">
        <w:rPr>
          <w:rFonts w:ascii="Times New Roman" w:hAnsi="Times New Roman" w:cs="Times New Roman"/>
          <w:sz w:val="24"/>
          <w:szCs w:val="24"/>
          <w:lang w:val="lv-LV"/>
        </w:rPr>
        <w:t xml:space="preserve"> </w:t>
      </w:r>
      <w:r w:rsidR="009C3AE6">
        <w:rPr>
          <w:rFonts w:ascii="Times New Roman" w:hAnsi="Times New Roman" w:cs="Times New Roman"/>
          <w:sz w:val="24"/>
          <w:szCs w:val="24"/>
          <w:lang w:val="lv-LV"/>
        </w:rPr>
        <w:t>aprūpes</w:t>
      </w:r>
      <w:r w:rsidR="00B37DD9" w:rsidRPr="00B37DD9">
        <w:rPr>
          <w:rFonts w:ascii="Times New Roman" w:hAnsi="Times New Roman" w:cs="Times New Roman"/>
          <w:sz w:val="24"/>
          <w:szCs w:val="24"/>
          <w:lang w:val="lv-LV"/>
        </w:rPr>
        <w:t xml:space="preserve"> resor</w:t>
      </w:r>
      <w:r w:rsidR="009C3AE6">
        <w:rPr>
          <w:rFonts w:ascii="Times New Roman" w:hAnsi="Times New Roman" w:cs="Times New Roman"/>
          <w:sz w:val="24"/>
          <w:szCs w:val="24"/>
          <w:lang w:val="lv-LV"/>
        </w:rPr>
        <w:t>u</w:t>
      </w:r>
      <w:r w:rsidR="00D41F27" w:rsidRPr="00D41F27">
        <w:rPr>
          <w:rFonts w:ascii="Times New Roman" w:hAnsi="Times New Roman" w:cs="Times New Roman"/>
          <w:sz w:val="24"/>
          <w:szCs w:val="24"/>
          <w:lang w:val="lv-LV"/>
        </w:rPr>
        <w:t xml:space="preserve">, tai skaitā, sociālo pakalpojumu sniedzējiem, pašvaldību sociālajiem dienestiem, </w:t>
      </w:r>
      <w:r w:rsidR="00FE685F" w:rsidRPr="00FE685F">
        <w:rPr>
          <w:rFonts w:ascii="Times New Roman" w:hAnsi="Times New Roman" w:cs="Times New Roman"/>
          <w:sz w:val="24"/>
          <w:szCs w:val="24"/>
          <w:lang w:val="lv-LV"/>
        </w:rPr>
        <w:t>kā arī sadarbību ar citu nozaru ekspertiem un speciālistiem</w:t>
      </w:r>
      <w:r w:rsidR="00FE685F">
        <w:rPr>
          <w:rFonts w:ascii="Times New Roman" w:hAnsi="Times New Roman" w:cs="Times New Roman"/>
          <w:sz w:val="24"/>
          <w:szCs w:val="24"/>
          <w:lang w:val="lv-LV"/>
        </w:rPr>
        <w:t xml:space="preserve">, piemēram </w:t>
      </w:r>
      <w:r w:rsidR="00D41F27" w:rsidRPr="00D41F27">
        <w:rPr>
          <w:rFonts w:ascii="Times New Roman" w:hAnsi="Times New Roman" w:cs="Times New Roman"/>
          <w:sz w:val="24"/>
          <w:szCs w:val="24"/>
          <w:lang w:val="lv-LV"/>
        </w:rPr>
        <w:t>izglītības iestādēm u.tml</w:t>
      </w:r>
      <w:r w:rsidR="00B37DD9" w:rsidRPr="00B37DD9">
        <w:rPr>
          <w:rFonts w:ascii="Times New Roman" w:hAnsi="Times New Roman" w:cs="Times New Roman"/>
          <w:sz w:val="24"/>
          <w:szCs w:val="24"/>
          <w:lang w:val="lv-LV"/>
        </w:rPr>
        <w:t>.</w:t>
      </w:r>
      <w:r w:rsidR="001A1B09" w:rsidRPr="005F14CC">
        <w:rPr>
          <w:rFonts w:ascii="Times New Roman" w:hAnsi="Times New Roman" w:cs="Times New Roman"/>
          <w:sz w:val="24"/>
          <w:szCs w:val="24"/>
          <w:lang w:val="lv-LV"/>
        </w:rPr>
        <w:t xml:space="preserve"> Sekmīgas šāda modeļa ieviešanas priekšnosacījums ir </w:t>
      </w:r>
      <w:proofErr w:type="spellStart"/>
      <w:r w:rsidR="001A1B09" w:rsidRPr="005F14CC">
        <w:rPr>
          <w:rFonts w:ascii="Times New Roman" w:hAnsi="Times New Roman" w:cs="Times New Roman"/>
          <w:sz w:val="24"/>
          <w:szCs w:val="24"/>
          <w:lang w:val="lv-LV"/>
        </w:rPr>
        <w:t>socialās</w:t>
      </w:r>
      <w:proofErr w:type="spellEnd"/>
      <w:r w:rsidR="001A1B09" w:rsidRPr="005F14CC">
        <w:rPr>
          <w:rFonts w:ascii="Times New Roman" w:hAnsi="Times New Roman" w:cs="Times New Roman"/>
          <w:sz w:val="24"/>
          <w:szCs w:val="24"/>
          <w:lang w:val="lv-LV"/>
        </w:rPr>
        <w:t xml:space="preserve"> aprūpes jomas partneru iesaiste un izpratne, vienpusējas iniciatīvas gadījumā netiks sasniegts mērķis.</w:t>
      </w:r>
    </w:p>
    <w:p w14:paraId="1FAB0B63" w14:textId="4D6C8CC4" w:rsidR="008E2ED2" w:rsidRPr="007C334A" w:rsidRDefault="0086413F" w:rsidP="00156A6E">
      <w:pPr>
        <w:pStyle w:val="ListParagraph"/>
        <w:numPr>
          <w:ilvl w:val="0"/>
          <w:numId w:val="2"/>
        </w:numPr>
        <w:spacing w:before="120" w:after="120" w:line="240" w:lineRule="auto"/>
        <w:ind w:left="0" w:hanging="426"/>
        <w:contextualSpacing w:val="0"/>
        <w:jc w:val="both"/>
        <w:rPr>
          <w:rFonts w:ascii="Times New Roman" w:hAnsi="Times New Roman" w:cs="Times New Roman"/>
          <w:sz w:val="24"/>
          <w:szCs w:val="24"/>
          <w:lang w:val="lv-LV"/>
        </w:rPr>
      </w:pPr>
      <w:r w:rsidRPr="007C334A">
        <w:rPr>
          <w:rFonts w:ascii="Times New Roman" w:hAnsi="Times New Roman" w:cs="Times New Roman"/>
          <w:b/>
          <w:bCs/>
          <w:sz w:val="24"/>
          <w:szCs w:val="24"/>
          <w:lang w:val="lv-LV"/>
        </w:rPr>
        <w:t>K</w:t>
      </w:r>
      <w:r w:rsidR="00115039" w:rsidRPr="007C334A">
        <w:rPr>
          <w:rFonts w:ascii="Times New Roman" w:hAnsi="Times New Roman" w:cs="Times New Roman"/>
          <w:b/>
          <w:bCs/>
          <w:sz w:val="24"/>
          <w:szCs w:val="24"/>
          <w:lang w:val="lv-LV"/>
        </w:rPr>
        <w:t>valitāte</w:t>
      </w:r>
      <w:r w:rsidR="00087FB0" w:rsidRPr="007C334A">
        <w:rPr>
          <w:rFonts w:ascii="Times New Roman" w:hAnsi="Times New Roman" w:cs="Times New Roman"/>
          <w:b/>
          <w:bCs/>
          <w:sz w:val="24"/>
          <w:szCs w:val="24"/>
          <w:lang w:val="lv-LV"/>
        </w:rPr>
        <w:t xml:space="preserve">, pacientu drošība </w:t>
      </w:r>
      <w:r w:rsidRPr="007C334A">
        <w:rPr>
          <w:rFonts w:ascii="Times New Roman" w:hAnsi="Times New Roman" w:cs="Times New Roman"/>
          <w:b/>
          <w:bCs/>
          <w:sz w:val="24"/>
          <w:szCs w:val="24"/>
          <w:lang w:val="lv-LV"/>
        </w:rPr>
        <w:t>un efektivitāte</w:t>
      </w:r>
      <w:r w:rsidR="00115039" w:rsidRPr="007C334A">
        <w:rPr>
          <w:rFonts w:ascii="Times New Roman" w:hAnsi="Times New Roman" w:cs="Times New Roman"/>
          <w:b/>
          <w:bCs/>
          <w:sz w:val="24"/>
          <w:szCs w:val="24"/>
          <w:lang w:val="lv-LV"/>
        </w:rPr>
        <w:t xml:space="preserve"> </w:t>
      </w:r>
      <w:r w:rsidR="00560924" w:rsidRPr="007C334A" w:rsidDel="00560924">
        <w:rPr>
          <w:rFonts w:ascii="Times New Roman" w:hAnsi="Times New Roman" w:cs="Times New Roman"/>
          <w:sz w:val="24"/>
          <w:szCs w:val="24"/>
          <w:lang w:val="lv-LV"/>
        </w:rPr>
        <w:t xml:space="preserve"> </w:t>
      </w:r>
    </w:p>
    <w:p w14:paraId="3D0CBB80" w14:textId="77777777" w:rsidR="00E24E52" w:rsidRDefault="00AC4468" w:rsidP="00156A6E">
      <w:pPr>
        <w:spacing w:before="120" w:after="120" w:line="240" w:lineRule="auto"/>
        <w:jc w:val="both"/>
        <w:rPr>
          <w:rFonts w:ascii="Times New Roman" w:hAnsi="Times New Roman" w:cs="Times New Roman"/>
          <w:sz w:val="24"/>
          <w:szCs w:val="24"/>
          <w:lang w:val="lv-LV"/>
        </w:rPr>
      </w:pPr>
      <w:bookmarkStart w:id="8" w:name="_Hlk39513249"/>
      <w:r>
        <w:rPr>
          <w:rFonts w:ascii="Times New Roman" w:hAnsi="Times New Roman" w:cs="Times New Roman"/>
          <w:sz w:val="24"/>
          <w:szCs w:val="24"/>
          <w:lang w:val="lv-LV"/>
        </w:rPr>
        <w:t>G</w:t>
      </w:r>
      <w:r w:rsidR="0086413F" w:rsidRPr="007C334A">
        <w:rPr>
          <w:rFonts w:ascii="Times New Roman" w:hAnsi="Times New Roman" w:cs="Times New Roman"/>
          <w:sz w:val="24"/>
          <w:szCs w:val="24"/>
          <w:lang w:val="lv-LV"/>
        </w:rPr>
        <w:t xml:space="preserve">an nacionālā līmenī, gan </w:t>
      </w:r>
      <w:r w:rsidR="005A097D" w:rsidRPr="007C334A">
        <w:rPr>
          <w:rFonts w:ascii="Times New Roman" w:hAnsi="Times New Roman" w:cs="Times New Roman"/>
          <w:sz w:val="24"/>
          <w:szCs w:val="24"/>
          <w:lang w:val="lv-LV"/>
        </w:rPr>
        <w:t>ikvienā ār</w:t>
      </w:r>
      <w:r w:rsidR="008F7AD1" w:rsidRPr="007C334A">
        <w:rPr>
          <w:rFonts w:ascii="Times New Roman" w:hAnsi="Times New Roman" w:cs="Times New Roman"/>
          <w:sz w:val="24"/>
          <w:szCs w:val="24"/>
          <w:lang w:val="lv-LV"/>
        </w:rPr>
        <w:t>st</w:t>
      </w:r>
      <w:r w:rsidR="005A097D" w:rsidRPr="007C334A">
        <w:rPr>
          <w:rFonts w:ascii="Times New Roman" w:hAnsi="Times New Roman" w:cs="Times New Roman"/>
          <w:sz w:val="24"/>
          <w:szCs w:val="24"/>
          <w:lang w:val="lv-LV"/>
        </w:rPr>
        <w:t>niecības iestādē</w:t>
      </w:r>
      <w:r>
        <w:rPr>
          <w:rFonts w:ascii="Times New Roman" w:hAnsi="Times New Roman" w:cs="Times New Roman"/>
          <w:sz w:val="24"/>
          <w:szCs w:val="24"/>
          <w:lang w:val="lv-LV"/>
        </w:rPr>
        <w:t xml:space="preserve"> </w:t>
      </w:r>
      <w:r w:rsidRPr="00AC4468">
        <w:rPr>
          <w:rFonts w:ascii="Times New Roman" w:hAnsi="Times New Roman" w:cs="Times New Roman"/>
          <w:sz w:val="24"/>
          <w:szCs w:val="24"/>
          <w:lang w:val="lv-LV"/>
        </w:rPr>
        <w:t>tiek īstenota nepārtraukta pakalpojumu kvalitātes un pacientu drošības kultūra</w:t>
      </w:r>
      <w:r w:rsidR="007E3E3C">
        <w:rPr>
          <w:rFonts w:ascii="Times New Roman" w:hAnsi="Times New Roman" w:cs="Times New Roman"/>
          <w:sz w:val="24"/>
          <w:szCs w:val="24"/>
          <w:lang w:val="lv-LV"/>
        </w:rPr>
        <w:t>s uzlabošana</w:t>
      </w:r>
      <w:r w:rsidRPr="00AC4468">
        <w:rPr>
          <w:rFonts w:ascii="Times New Roman" w:hAnsi="Times New Roman" w:cs="Times New Roman"/>
          <w:sz w:val="24"/>
          <w:szCs w:val="24"/>
          <w:lang w:val="lv-LV"/>
        </w:rPr>
        <w:t xml:space="preserve"> un pasākumi, kas veicina efektīvāku resursu izlietošanu. Pakalpojumu kvalitātes un efektivitātes uzlabošana</w:t>
      </w:r>
      <w:r>
        <w:rPr>
          <w:rFonts w:ascii="Times New Roman" w:hAnsi="Times New Roman" w:cs="Times New Roman"/>
          <w:sz w:val="24"/>
          <w:szCs w:val="24"/>
          <w:lang w:val="lv-LV"/>
        </w:rPr>
        <w:t xml:space="preserve"> </w:t>
      </w:r>
      <w:r w:rsidR="005A097D" w:rsidRPr="007C334A">
        <w:rPr>
          <w:rFonts w:ascii="Times New Roman" w:hAnsi="Times New Roman" w:cs="Times New Roman"/>
          <w:sz w:val="24"/>
          <w:szCs w:val="24"/>
          <w:lang w:val="lv-LV"/>
        </w:rPr>
        <w:t xml:space="preserve">ietver </w:t>
      </w:r>
      <w:r w:rsidR="0086413F" w:rsidRPr="007C334A">
        <w:rPr>
          <w:rFonts w:ascii="Times New Roman" w:hAnsi="Times New Roman" w:cs="Times New Roman"/>
          <w:sz w:val="24"/>
          <w:szCs w:val="24"/>
          <w:lang w:val="lv-LV"/>
        </w:rPr>
        <w:t xml:space="preserve">kvalitātes mērīšanai nepieciešamo datu iegūšanu, to analīzi un </w:t>
      </w:r>
      <w:r w:rsidR="008F7AD1" w:rsidRPr="007C334A">
        <w:rPr>
          <w:rFonts w:ascii="Times New Roman" w:hAnsi="Times New Roman" w:cs="Times New Roman"/>
          <w:sz w:val="24"/>
          <w:szCs w:val="24"/>
          <w:lang w:val="lv-LV"/>
        </w:rPr>
        <w:t>pierādījum</w:t>
      </w:r>
      <w:r w:rsidR="04E16642" w:rsidRPr="007C334A">
        <w:rPr>
          <w:rFonts w:ascii="Times New Roman" w:hAnsi="Times New Roman" w:cs="Times New Roman"/>
          <w:sz w:val="24"/>
          <w:szCs w:val="24"/>
          <w:lang w:val="lv-LV"/>
        </w:rPr>
        <w:t>os</w:t>
      </w:r>
      <w:r w:rsidR="008F7AD1" w:rsidRPr="007C334A">
        <w:rPr>
          <w:rFonts w:ascii="Times New Roman" w:hAnsi="Times New Roman" w:cs="Times New Roman"/>
          <w:sz w:val="24"/>
          <w:szCs w:val="24"/>
          <w:lang w:val="lv-LV"/>
        </w:rPr>
        <w:t xml:space="preserve"> </w:t>
      </w:r>
      <w:r w:rsidR="0086413F" w:rsidRPr="007C334A">
        <w:rPr>
          <w:rFonts w:ascii="Times New Roman" w:hAnsi="Times New Roman" w:cs="Times New Roman"/>
          <w:sz w:val="24"/>
          <w:szCs w:val="24"/>
          <w:lang w:val="lv-LV"/>
        </w:rPr>
        <w:t>balstītu uzlabojumu ieviešanu</w:t>
      </w:r>
      <w:r w:rsidR="00B54E52" w:rsidRPr="007C334A">
        <w:rPr>
          <w:rFonts w:ascii="Times New Roman" w:hAnsi="Times New Roman" w:cs="Times New Roman"/>
          <w:sz w:val="24"/>
          <w:szCs w:val="24"/>
          <w:lang w:val="lv-LV"/>
        </w:rPr>
        <w:t xml:space="preserve">. </w:t>
      </w:r>
      <w:r w:rsidR="004E583E" w:rsidRPr="007C334A">
        <w:rPr>
          <w:rFonts w:ascii="Times New Roman" w:hAnsi="Times New Roman" w:cs="Times New Roman"/>
          <w:sz w:val="24"/>
          <w:szCs w:val="24"/>
          <w:lang w:val="lv-LV"/>
        </w:rPr>
        <w:t>Nacionālā līmenī tiek</w:t>
      </w:r>
      <w:r w:rsidR="0086413F" w:rsidRPr="007C334A">
        <w:rPr>
          <w:rFonts w:ascii="Times New Roman" w:hAnsi="Times New Roman" w:cs="Times New Roman"/>
          <w:sz w:val="24"/>
          <w:szCs w:val="24"/>
          <w:lang w:val="lv-LV"/>
        </w:rPr>
        <w:t xml:space="preserve"> attīst</w:t>
      </w:r>
      <w:r w:rsidR="004E583E" w:rsidRPr="007C334A">
        <w:rPr>
          <w:rFonts w:ascii="Times New Roman" w:hAnsi="Times New Roman" w:cs="Times New Roman"/>
          <w:sz w:val="24"/>
          <w:szCs w:val="24"/>
          <w:lang w:val="lv-LV"/>
        </w:rPr>
        <w:t>īta</w:t>
      </w:r>
      <w:r w:rsidR="0086413F" w:rsidRPr="007C334A">
        <w:rPr>
          <w:rFonts w:ascii="Times New Roman" w:hAnsi="Times New Roman" w:cs="Times New Roman"/>
          <w:sz w:val="24"/>
          <w:szCs w:val="24"/>
          <w:lang w:val="lv-LV"/>
        </w:rPr>
        <w:t xml:space="preserve"> </w:t>
      </w:r>
      <w:r>
        <w:rPr>
          <w:rFonts w:ascii="Times New Roman" w:hAnsi="Times New Roman" w:cs="Times New Roman"/>
          <w:sz w:val="24"/>
          <w:szCs w:val="24"/>
          <w:lang w:val="lv-LV"/>
        </w:rPr>
        <w:t xml:space="preserve">pakalpojumu </w:t>
      </w:r>
      <w:r w:rsidR="0086413F" w:rsidRPr="007C334A">
        <w:rPr>
          <w:rFonts w:ascii="Times New Roman" w:hAnsi="Times New Roman" w:cs="Times New Roman"/>
          <w:sz w:val="24"/>
          <w:szCs w:val="24"/>
          <w:lang w:val="lv-LV"/>
        </w:rPr>
        <w:t>samaksas sistēm</w:t>
      </w:r>
      <w:r w:rsidR="00D10196" w:rsidRPr="007C334A">
        <w:rPr>
          <w:rFonts w:ascii="Times New Roman" w:hAnsi="Times New Roman" w:cs="Times New Roman"/>
          <w:sz w:val="24"/>
          <w:szCs w:val="24"/>
          <w:lang w:val="lv-LV"/>
        </w:rPr>
        <w:t>a</w:t>
      </w:r>
      <w:r w:rsidR="0086413F" w:rsidRPr="007C334A">
        <w:rPr>
          <w:rFonts w:ascii="Times New Roman" w:hAnsi="Times New Roman" w:cs="Times New Roman"/>
          <w:sz w:val="24"/>
          <w:szCs w:val="24"/>
          <w:lang w:val="lv-LV"/>
        </w:rPr>
        <w:t xml:space="preserve">, kas veicina </w:t>
      </w:r>
      <w:r w:rsidR="00CC1F84">
        <w:rPr>
          <w:rFonts w:ascii="Times New Roman" w:hAnsi="Times New Roman" w:cs="Times New Roman"/>
          <w:sz w:val="24"/>
          <w:szCs w:val="24"/>
          <w:lang w:val="lv-LV"/>
        </w:rPr>
        <w:t xml:space="preserve">efektīva un </w:t>
      </w:r>
      <w:r w:rsidR="004E583E" w:rsidRPr="007C334A">
        <w:rPr>
          <w:rFonts w:ascii="Times New Roman" w:hAnsi="Times New Roman" w:cs="Times New Roman"/>
          <w:sz w:val="24"/>
          <w:szCs w:val="24"/>
          <w:lang w:val="lv-LV"/>
        </w:rPr>
        <w:t>kvalitatīva pakalpojuma rezultāta sasniegšanu.</w:t>
      </w:r>
      <w:bookmarkEnd w:id="1"/>
      <w:bookmarkEnd w:id="8"/>
    </w:p>
    <w:p w14:paraId="51F27B0A" w14:textId="631F2649" w:rsidR="00E24E52" w:rsidRPr="00E24E52" w:rsidRDefault="00E24E52" w:rsidP="00156A6E">
      <w:pPr>
        <w:pStyle w:val="ListParagraph"/>
        <w:numPr>
          <w:ilvl w:val="0"/>
          <w:numId w:val="2"/>
        </w:numPr>
        <w:spacing w:before="120" w:after="120" w:line="240" w:lineRule="auto"/>
        <w:ind w:left="142" w:hanging="568"/>
        <w:jc w:val="both"/>
        <w:rPr>
          <w:rFonts w:ascii="Times New Roman" w:hAnsi="Times New Roman" w:cs="Times New Roman"/>
          <w:b/>
          <w:bCs/>
          <w:sz w:val="24"/>
          <w:szCs w:val="24"/>
          <w:lang w:val="lv-LV"/>
        </w:rPr>
      </w:pPr>
      <w:r w:rsidRPr="00E24E52">
        <w:rPr>
          <w:rFonts w:ascii="Times New Roman" w:hAnsi="Times New Roman" w:cs="Times New Roman"/>
          <w:b/>
          <w:bCs/>
          <w:sz w:val="24"/>
          <w:szCs w:val="24"/>
          <w:lang w:val="lv-LV"/>
        </w:rPr>
        <w:t>Zināšanu, jaunāko tehnoloģiju un nozares datu izmantošana speciālistu sagatavošanā un veselības nodrošināšanā</w:t>
      </w:r>
    </w:p>
    <w:p w14:paraId="71F2C54F" w14:textId="24B078B9" w:rsidR="00156A6E" w:rsidRDefault="00E24E52" w:rsidP="00074FB3">
      <w:pPr>
        <w:spacing w:before="120" w:after="120" w:line="240" w:lineRule="auto"/>
        <w:jc w:val="both"/>
        <w:rPr>
          <w:rFonts w:ascii="Times New Roman" w:hAnsi="Times New Roman" w:cs="Times New Roman"/>
          <w:sz w:val="24"/>
          <w:szCs w:val="24"/>
          <w:lang w:val="lv-LV"/>
        </w:rPr>
      </w:pPr>
      <w:r w:rsidRPr="00E24E52">
        <w:rPr>
          <w:rFonts w:ascii="Times New Roman" w:hAnsi="Times New Roman" w:cs="Times New Roman"/>
          <w:sz w:val="24"/>
          <w:szCs w:val="24"/>
          <w:lang w:val="lv-LV"/>
        </w:rPr>
        <w:lastRenderedPageBreak/>
        <w:t xml:space="preserve">Speciālistu sagatavošanā un veselības nodrošināšanā tiek izmantotas zināšanas un tehnoloģijas, ko nodrošina nozares augstākās izglītības iestādes un zinātniskās institūcijas sadarbībā ar </w:t>
      </w:r>
      <w:r w:rsidR="003B3FAB">
        <w:rPr>
          <w:rFonts w:ascii="Times New Roman" w:hAnsi="Times New Roman" w:cs="Times New Roman"/>
          <w:sz w:val="24"/>
          <w:szCs w:val="24"/>
          <w:lang w:val="lv-LV"/>
        </w:rPr>
        <w:t>ārstniecības</w:t>
      </w:r>
      <w:r w:rsidRPr="00E24E52">
        <w:rPr>
          <w:rFonts w:ascii="Times New Roman" w:hAnsi="Times New Roman" w:cs="Times New Roman"/>
          <w:sz w:val="24"/>
          <w:szCs w:val="24"/>
          <w:lang w:val="lv-LV"/>
        </w:rPr>
        <w:t xml:space="preserve"> iestādēm un uzņēmumiem. Veselības dati tiek atvērti izglītībai un publiskā sektora pētniecībai, kas ir būtisks priekšnosacījums uzlabotai uz pierādījumiem balstītai veselības politikai un efektīvākiem risinājumiem veselības veicināšanai un slimību profilaksei. Pētniecība un inovācija palīdz nodrošināt tādus pakalpojumus, politikas, vadlīnijas un risinājumus, kas pieejamāki, taisnīgāki un efektīvāki slimību novēršanā un veselības veicināšanā. Veselības </w:t>
      </w:r>
      <w:r w:rsidR="004A5312">
        <w:rPr>
          <w:rFonts w:ascii="Times New Roman" w:hAnsi="Times New Roman" w:cs="Times New Roman"/>
          <w:sz w:val="24"/>
          <w:szCs w:val="24"/>
          <w:lang w:val="lv-LV"/>
        </w:rPr>
        <w:t>nozares</w:t>
      </w:r>
      <w:r w:rsidRPr="00E24E52">
        <w:rPr>
          <w:rFonts w:ascii="Times New Roman" w:hAnsi="Times New Roman" w:cs="Times New Roman"/>
          <w:sz w:val="24"/>
          <w:szCs w:val="24"/>
          <w:lang w:val="lv-LV"/>
        </w:rPr>
        <w:t xml:space="preserve"> iestādes un organizācijas </w:t>
      </w:r>
      <w:r w:rsidR="00B33E25">
        <w:rPr>
          <w:rFonts w:ascii="Times New Roman" w:hAnsi="Times New Roman" w:cs="Times New Roman"/>
          <w:sz w:val="24"/>
          <w:szCs w:val="24"/>
          <w:lang w:val="lv-LV"/>
        </w:rPr>
        <w:t xml:space="preserve">iesaistās </w:t>
      </w:r>
      <w:r w:rsidRPr="00E24E52">
        <w:rPr>
          <w:rFonts w:ascii="Times New Roman" w:hAnsi="Times New Roman" w:cs="Times New Roman"/>
          <w:sz w:val="24"/>
          <w:szCs w:val="24"/>
          <w:lang w:val="lv-LV"/>
        </w:rPr>
        <w:t xml:space="preserve">Eiropas Savienības un Pasaules Veselības organizācijas aktivitātēs un izmanto to resursus </w:t>
      </w:r>
      <w:r w:rsidR="00B33E25">
        <w:rPr>
          <w:rFonts w:ascii="Times New Roman" w:hAnsi="Times New Roman" w:cs="Times New Roman"/>
          <w:sz w:val="24"/>
          <w:szCs w:val="24"/>
          <w:lang w:val="lv-LV"/>
        </w:rPr>
        <w:t>pamatnostādņu</w:t>
      </w:r>
      <w:r w:rsidRPr="00E24E52">
        <w:rPr>
          <w:rFonts w:ascii="Times New Roman" w:hAnsi="Times New Roman" w:cs="Times New Roman"/>
          <w:sz w:val="24"/>
          <w:szCs w:val="24"/>
          <w:lang w:val="lv-LV"/>
        </w:rPr>
        <w:t xml:space="preserve"> mērķu sasniegšanai.</w:t>
      </w:r>
    </w:p>
    <w:p w14:paraId="21141671" w14:textId="77777777" w:rsidR="00074FB3" w:rsidRPr="00074FB3" w:rsidRDefault="00074FB3" w:rsidP="00074FB3">
      <w:pPr>
        <w:spacing w:before="120" w:after="120" w:line="240" w:lineRule="auto"/>
        <w:jc w:val="both"/>
        <w:rPr>
          <w:rFonts w:ascii="Times New Roman" w:hAnsi="Times New Roman" w:cs="Times New Roman"/>
          <w:sz w:val="24"/>
          <w:szCs w:val="24"/>
          <w:lang w:val="lv-LV"/>
        </w:rPr>
      </w:pPr>
    </w:p>
    <w:p w14:paraId="1C5CF254" w14:textId="2A4A0716" w:rsidR="000A21C9" w:rsidRPr="000A21C9" w:rsidRDefault="000A21C9" w:rsidP="000A21C9">
      <w:pPr>
        <w:pStyle w:val="Heading1"/>
        <w:rPr>
          <w:rFonts w:ascii="Times New Roman" w:hAnsi="Times New Roman" w:cs="Times New Roman"/>
          <w:sz w:val="24"/>
          <w:szCs w:val="24"/>
          <w:lang w:val="lv-LV"/>
        </w:rPr>
      </w:pPr>
      <w:bookmarkStart w:id="9" w:name="_Toc63801936"/>
      <w:r w:rsidRPr="007C334A">
        <w:rPr>
          <w:rFonts w:ascii="Times New Roman" w:hAnsi="Times New Roman" w:cs="Times New Roman"/>
          <w:sz w:val="24"/>
          <w:szCs w:val="24"/>
          <w:lang w:val="lv-LV"/>
        </w:rPr>
        <w:t xml:space="preserve">Sabiedrības veselības politikas mērķis un </w:t>
      </w:r>
      <w:r w:rsidRPr="42628A5B">
        <w:rPr>
          <w:rFonts w:ascii="Times New Roman" w:hAnsi="Times New Roman" w:cs="Times New Roman"/>
          <w:sz w:val="24"/>
          <w:szCs w:val="24"/>
          <w:lang w:val="lv-LV"/>
        </w:rPr>
        <w:t>Rīcības virzieni</w:t>
      </w:r>
      <w:bookmarkEnd w:id="9"/>
    </w:p>
    <w:p w14:paraId="13FE4814" w14:textId="1C1E488D" w:rsidR="00711EFD" w:rsidRDefault="00740DF4" w:rsidP="00711EFD">
      <w:pPr>
        <w:pStyle w:val="ListParagraph"/>
        <w:spacing w:before="240" w:after="120"/>
        <w:ind w:left="0"/>
        <w:jc w:val="both"/>
        <w:rPr>
          <w:rFonts w:ascii="Times New Roman" w:hAnsi="Times New Roman" w:cs="Times New Roman"/>
          <w:sz w:val="24"/>
          <w:szCs w:val="24"/>
          <w:lang w:val="lv-LV"/>
        </w:rPr>
      </w:pPr>
      <w:r w:rsidRPr="007C334A">
        <w:rPr>
          <w:rFonts w:ascii="Times New Roman" w:hAnsi="Times New Roman" w:cs="Times New Roman"/>
          <w:b/>
          <w:bCs/>
          <w:sz w:val="24"/>
          <w:szCs w:val="24"/>
          <w:lang w:val="lv-LV"/>
        </w:rPr>
        <w:t>Mērķis:</w:t>
      </w:r>
      <w:r w:rsidRPr="007C334A">
        <w:rPr>
          <w:rFonts w:ascii="Times New Roman" w:hAnsi="Times New Roman" w:cs="Times New Roman"/>
          <w:sz w:val="24"/>
          <w:szCs w:val="24"/>
          <w:lang w:val="lv-LV"/>
        </w:rPr>
        <w:t xml:space="preserve"> </w:t>
      </w:r>
      <w:bookmarkStart w:id="10" w:name="_Hlk48816067"/>
      <w:r w:rsidR="00240E6F" w:rsidRPr="007C334A">
        <w:rPr>
          <w:rFonts w:ascii="Times New Roman" w:hAnsi="Times New Roman" w:cs="Times New Roman"/>
          <w:sz w:val="24"/>
          <w:szCs w:val="24"/>
          <w:lang w:val="lv-LV"/>
        </w:rPr>
        <w:t xml:space="preserve">Uzlabot Latvijas </w:t>
      </w:r>
      <w:r w:rsidR="00240E6F" w:rsidRPr="00535206">
        <w:rPr>
          <w:rFonts w:ascii="Times New Roman" w:hAnsi="Times New Roman" w:cs="Times New Roman"/>
          <w:sz w:val="24"/>
          <w:szCs w:val="24"/>
          <w:lang w:val="lv-LV"/>
        </w:rPr>
        <w:t>iedzīvotāju veselību, pagarinot labā veselībā nodzīvoto mūž</w:t>
      </w:r>
      <w:r w:rsidR="007E13D2">
        <w:rPr>
          <w:rFonts w:ascii="Times New Roman" w:hAnsi="Times New Roman" w:cs="Times New Roman"/>
          <w:sz w:val="24"/>
          <w:szCs w:val="24"/>
          <w:lang w:val="lv-LV"/>
        </w:rPr>
        <w:t>u</w:t>
      </w:r>
      <w:r w:rsidR="00D50C72" w:rsidRPr="00535206">
        <w:rPr>
          <w:rFonts w:ascii="Times New Roman" w:hAnsi="Times New Roman" w:cs="Times New Roman"/>
          <w:sz w:val="24"/>
          <w:szCs w:val="24"/>
          <w:lang w:val="lv-LV"/>
        </w:rPr>
        <w:t>,</w:t>
      </w:r>
      <w:r w:rsidR="00507724">
        <w:rPr>
          <w:rFonts w:ascii="Times New Roman" w:hAnsi="Times New Roman" w:cs="Times New Roman"/>
          <w:sz w:val="24"/>
          <w:szCs w:val="24"/>
          <w:lang w:val="lv-LV"/>
        </w:rPr>
        <w:t xml:space="preserve"> </w:t>
      </w:r>
      <w:r w:rsidR="00240E6F" w:rsidRPr="00535206">
        <w:rPr>
          <w:rFonts w:ascii="Times New Roman" w:hAnsi="Times New Roman" w:cs="Times New Roman"/>
          <w:sz w:val="24"/>
          <w:szCs w:val="24"/>
          <w:lang w:val="lv-LV"/>
        </w:rPr>
        <w:t>novēršot priekšlaicīgu mirstību</w:t>
      </w:r>
      <w:bookmarkEnd w:id="10"/>
      <w:r w:rsidR="00535206" w:rsidRPr="00072C67">
        <w:rPr>
          <w:lang w:val="lv-LV"/>
        </w:rPr>
        <w:t xml:space="preserve"> </w:t>
      </w:r>
      <w:r w:rsidR="00535206" w:rsidRPr="00072C67">
        <w:rPr>
          <w:rFonts w:ascii="Times New Roman" w:hAnsi="Times New Roman" w:cs="Times New Roman"/>
          <w:sz w:val="24"/>
          <w:szCs w:val="24"/>
          <w:lang w:val="lv-LV"/>
        </w:rPr>
        <w:t>un mazinot nevienlīdzību vesel</w:t>
      </w:r>
      <w:r w:rsidR="00EA5001" w:rsidRPr="00072C67">
        <w:rPr>
          <w:rFonts w:ascii="Times New Roman" w:hAnsi="Times New Roman" w:cs="Times New Roman"/>
          <w:sz w:val="24"/>
          <w:szCs w:val="24"/>
          <w:lang w:val="lv-LV"/>
        </w:rPr>
        <w:t>ī</w:t>
      </w:r>
      <w:r w:rsidR="00535206" w:rsidRPr="00072C67">
        <w:rPr>
          <w:rFonts w:ascii="Times New Roman" w:hAnsi="Times New Roman" w:cs="Times New Roman"/>
          <w:sz w:val="24"/>
          <w:szCs w:val="24"/>
          <w:lang w:val="lv-LV"/>
        </w:rPr>
        <w:t xml:space="preserve">bas </w:t>
      </w:r>
      <w:r w:rsidR="00CB3F31">
        <w:rPr>
          <w:rFonts w:ascii="Times New Roman" w:hAnsi="Times New Roman" w:cs="Times New Roman"/>
          <w:sz w:val="24"/>
          <w:szCs w:val="24"/>
          <w:lang w:val="lv-LV"/>
        </w:rPr>
        <w:t>aprūpē</w:t>
      </w:r>
      <w:r w:rsidR="00535206" w:rsidRPr="00072C67">
        <w:rPr>
          <w:rFonts w:ascii="Times New Roman" w:hAnsi="Times New Roman" w:cs="Times New Roman"/>
          <w:sz w:val="24"/>
          <w:szCs w:val="24"/>
          <w:lang w:val="lv-LV"/>
        </w:rPr>
        <w:t>.</w:t>
      </w:r>
    </w:p>
    <w:p w14:paraId="50D1FBE0" w14:textId="77777777" w:rsidR="00FD6DD6" w:rsidRDefault="00FD6DD6" w:rsidP="00711EFD">
      <w:pPr>
        <w:pStyle w:val="ListParagraph"/>
        <w:spacing w:before="240" w:after="120"/>
        <w:ind w:left="0"/>
        <w:jc w:val="both"/>
        <w:rPr>
          <w:rFonts w:ascii="Times New Roman" w:hAnsi="Times New Roman" w:cs="Times New Roman"/>
          <w:sz w:val="24"/>
          <w:szCs w:val="24"/>
          <w:lang w:val="lv-LV"/>
        </w:rPr>
      </w:pPr>
    </w:p>
    <w:p w14:paraId="0C36C722" w14:textId="77777777" w:rsidR="009A50C0" w:rsidRPr="00126FAA" w:rsidRDefault="009A50C0" w:rsidP="009A50C0">
      <w:pPr>
        <w:pStyle w:val="ListParagraph"/>
        <w:spacing w:before="0" w:after="120" w:line="240" w:lineRule="auto"/>
        <w:ind w:left="0"/>
        <w:jc w:val="both"/>
        <w:rPr>
          <w:rFonts w:ascii="Times New Roman" w:eastAsia="TTA20401A8t00" w:hAnsi="Times New Roman" w:cs="Times New Roman"/>
          <w:sz w:val="24"/>
          <w:szCs w:val="24"/>
        </w:rPr>
      </w:pPr>
      <w:proofErr w:type="spellStart"/>
      <w:r w:rsidRPr="00126FAA">
        <w:rPr>
          <w:rFonts w:ascii="Times New Roman" w:hAnsi="Times New Roman" w:cs="Times New Roman"/>
          <w:bCs/>
          <w:sz w:val="24"/>
          <w:szCs w:val="24"/>
        </w:rPr>
        <w:t>Līdz</w:t>
      </w:r>
      <w:proofErr w:type="spellEnd"/>
      <w:r w:rsidRPr="00126FAA">
        <w:rPr>
          <w:rFonts w:ascii="Times New Roman" w:hAnsi="Times New Roman" w:cs="Times New Roman"/>
          <w:bCs/>
          <w:sz w:val="24"/>
          <w:szCs w:val="24"/>
        </w:rPr>
        <w:t xml:space="preserve"> 2027.gadam </w:t>
      </w:r>
      <w:proofErr w:type="spellStart"/>
      <w:r w:rsidRPr="00126FAA">
        <w:rPr>
          <w:rFonts w:ascii="Times New Roman" w:hAnsi="Times New Roman" w:cs="Times New Roman"/>
          <w:bCs/>
          <w:sz w:val="24"/>
          <w:szCs w:val="24"/>
        </w:rPr>
        <w:t>sasniedzamais</w:t>
      </w:r>
      <w:proofErr w:type="spellEnd"/>
      <w:r w:rsidRPr="00126FAA">
        <w:rPr>
          <w:rFonts w:ascii="Times New Roman" w:hAnsi="Times New Roman" w:cs="Times New Roman"/>
          <w:bCs/>
          <w:sz w:val="24"/>
          <w:szCs w:val="24"/>
        </w:rPr>
        <w:t xml:space="preserve">: </w:t>
      </w:r>
    </w:p>
    <w:p w14:paraId="2C822BF5" w14:textId="77777777" w:rsidR="009A50C0" w:rsidRPr="003D261A" w:rsidRDefault="009A50C0" w:rsidP="009A50C0">
      <w:pPr>
        <w:pStyle w:val="ListParagraph"/>
        <w:numPr>
          <w:ilvl w:val="0"/>
          <w:numId w:val="30"/>
        </w:numPr>
        <w:spacing w:before="0" w:after="0" w:line="240" w:lineRule="auto"/>
        <w:jc w:val="both"/>
        <w:rPr>
          <w:rFonts w:ascii="Times New Roman" w:hAnsi="Times New Roman" w:cs="Times New Roman"/>
          <w:sz w:val="24"/>
          <w:szCs w:val="24"/>
          <w:lang w:val="lv-LV"/>
        </w:rPr>
      </w:pPr>
      <w:r w:rsidRPr="003D261A">
        <w:rPr>
          <w:rFonts w:ascii="Times New Roman" w:hAnsi="Times New Roman" w:cs="Times New Roman"/>
          <w:sz w:val="24"/>
          <w:szCs w:val="24"/>
          <w:lang w:val="lv-LV"/>
        </w:rPr>
        <w:t xml:space="preserve">par </w:t>
      </w:r>
      <w:r w:rsidRPr="003D261A">
        <w:rPr>
          <w:rFonts w:ascii="Times New Roman" w:hAnsi="Times New Roman" w:cs="Times New Roman"/>
          <w:b/>
          <w:bCs/>
          <w:sz w:val="24"/>
          <w:szCs w:val="24"/>
          <w:lang w:val="lv-LV"/>
        </w:rPr>
        <w:t xml:space="preserve">četriem gadiem vīriešiem </w:t>
      </w:r>
      <w:r w:rsidRPr="003D261A">
        <w:rPr>
          <w:rFonts w:ascii="Times New Roman" w:hAnsi="Times New Roman" w:cs="Times New Roman"/>
          <w:sz w:val="24"/>
          <w:szCs w:val="24"/>
          <w:lang w:val="lv-LV"/>
        </w:rPr>
        <w:t>un par</w:t>
      </w:r>
      <w:r w:rsidRPr="003D261A">
        <w:rPr>
          <w:rFonts w:ascii="Times New Roman" w:hAnsi="Times New Roman" w:cs="Times New Roman"/>
          <w:b/>
          <w:bCs/>
          <w:sz w:val="24"/>
          <w:szCs w:val="24"/>
          <w:lang w:val="lv-LV"/>
        </w:rPr>
        <w:t xml:space="preserve"> trim gadiem sievietēm </w:t>
      </w:r>
      <w:r w:rsidRPr="003D261A">
        <w:rPr>
          <w:rFonts w:ascii="Times New Roman" w:hAnsi="Times New Roman" w:cs="Times New Roman"/>
          <w:sz w:val="24"/>
          <w:szCs w:val="24"/>
          <w:lang w:val="lv-LV"/>
        </w:rPr>
        <w:t xml:space="preserve">palielināt veselīgi nodzīvoto mūža gadu skaitu </w:t>
      </w:r>
      <w:r w:rsidRPr="003D261A">
        <w:rPr>
          <w:rFonts w:ascii="Times New Roman" w:hAnsi="Times New Roman" w:cs="Times New Roman"/>
          <w:sz w:val="24"/>
          <w:szCs w:val="24"/>
        </w:rPr>
        <w:t xml:space="preserve">(2027.gadā </w:t>
      </w:r>
      <w:proofErr w:type="spellStart"/>
      <w:r w:rsidRPr="003D261A">
        <w:rPr>
          <w:rFonts w:ascii="Times New Roman" w:hAnsi="Times New Roman" w:cs="Times New Roman"/>
          <w:sz w:val="24"/>
          <w:szCs w:val="24"/>
        </w:rPr>
        <w:t>sasniegt</w:t>
      </w:r>
      <w:proofErr w:type="spellEnd"/>
      <w:r w:rsidRPr="003D261A">
        <w:rPr>
          <w:rFonts w:ascii="Times New Roman" w:hAnsi="Times New Roman" w:cs="Times New Roman"/>
          <w:sz w:val="24"/>
          <w:szCs w:val="24"/>
        </w:rPr>
        <w:t xml:space="preserve"> 55 </w:t>
      </w:r>
      <w:proofErr w:type="spellStart"/>
      <w:r w:rsidRPr="003D261A">
        <w:rPr>
          <w:rFonts w:ascii="Times New Roman" w:hAnsi="Times New Roman" w:cs="Times New Roman"/>
          <w:sz w:val="24"/>
          <w:szCs w:val="24"/>
        </w:rPr>
        <w:t>gadus</w:t>
      </w:r>
      <w:proofErr w:type="spellEnd"/>
      <w:r w:rsidRPr="003D261A">
        <w:rPr>
          <w:rFonts w:ascii="Times New Roman" w:hAnsi="Times New Roman" w:cs="Times New Roman"/>
          <w:sz w:val="24"/>
          <w:szCs w:val="24"/>
        </w:rPr>
        <w:t xml:space="preserve"> </w:t>
      </w:r>
      <w:proofErr w:type="spellStart"/>
      <w:r w:rsidRPr="003D261A">
        <w:rPr>
          <w:rFonts w:ascii="Times New Roman" w:hAnsi="Times New Roman" w:cs="Times New Roman"/>
          <w:sz w:val="24"/>
          <w:szCs w:val="24"/>
        </w:rPr>
        <w:t>vīriešiem</w:t>
      </w:r>
      <w:proofErr w:type="spellEnd"/>
      <w:r w:rsidRPr="003D261A">
        <w:rPr>
          <w:rFonts w:ascii="Times New Roman" w:hAnsi="Times New Roman" w:cs="Times New Roman"/>
          <w:sz w:val="24"/>
          <w:szCs w:val="24"/>
        </w:rPr>
        <w:t xml:space="preserve"> un 57 </w:t>
      </w:r>
      <w:proofErr w:type="spellStart"/>
      <w:r w:rsidRPr="003D261A">
        <w:rPr>
          <w:rFonts w:ascii="Times New Roman" w:hAnsi="Times New Roman" w:cs="Times New Roman"/>
          <w:sz w:val="24"/>
          <w:szCs w:val="24"/>
        </w:rPr>
        <w:t>gadus</w:t>
      </w:r>
      <w:proofErr w:type="spellEnd"/>
      <w:r w:rsidRPr="003D261A">
        <w:rPr>
          <w:rFonts w:ascii="Times New Roman" w:hAnsi="Times New Roman" w:cs="Times New Roman"/>
          <w:sz w:val="24"/>
          <w:szCs w:val="24"/>
        </w:rPr>
        <w:t xml:space="preserve"> </w:t>
      </w:r>
      <w:proofErr w:type="spellStart"/>
      <w:r w:rsidRPr="003D261A">
        <w:rPr>
          <w:rFonts w:ascii="Times New Roman" w:hAnsi="Times New Roman" w:cs="Times New Roman"/>
          <w:sz w:val="24"/>
          <w:szCs w:val="24"/>
        </w:rPr>
        <w:t>sievietēm</w:t>
      </w:r>
      <w:proofErr w:type="spellEnd"/>
      <w:r w:rsidRPr="003D261A">
        <w:rPr>
          <w:rFonts w:ascii="Times New Roman" w:hAnsi="Times New Roman" w:cs="Times New Roman"/>
          <w:sz w:val="24"/>
          <w:szCs w:val="24"/>
        </w:rPr>
        <w:t>)</w:t>
      </w:r>
      <w:r>
        <w:rPr>
          <w:rFonts w:ascii="Times New Roman" w:hAnsi="Times New Roman" w:cs="Times New Roman"/>
          <w:sz w:val="24"/>
          <w:szCs w:val="24"/>
        </w:rPr>
        <w:t>;</w:t>
      </w:r>
    </w:p>
    <w:p w14:paraId="18DD3038" w14:textId="77777777" w:rsidR="009A50C0" w:rsidRPr="003D261A" w:rsidRDefault="009A50C0" w:rsidP="009A50C0">
      <w:pPr>
        <w:pStyle w:val="ListParagraph"/>
        <w:numPr>
          <w:ilvl w:val="0"/>
          <w:numId w:val="29"/>
        </w:numPr>
        <w:spacing w:before="0" w:after="0" w:line="240" w:lineRule="auto"/>
        <w:jc w:val="both"/>
        <w:rPr>
          <w:rFonts w:ascii="Times New Roman" w:hAnsi="Times New Roman" w:cs="Times New Roman"/>
          <w:sz w:val="24"/>
          <w:szCs w:val="24"/>
          <w:lang w:val="lv-LV"/>
        </w:rPr>
      </w:pPr>
      <w:r w:rsidRPr="003D261A">
        <w:rPr>
          <w:rFonts w:ascii="Times New Roman" w:hAnsi="Times New Roman" w:cs="Times New Roman"/>
          <w:sz w:val="24"/>
          <w:szCs w:val="24"/>
          <w:lang w:val="lv-LV"/>
        </w:rPr>
        <w:t xml:space="preserve">par </w:t>
      </w:r>
      <w:r w:rsidRPr="003D261A">
        <w:rPr>
          <w:rFonts w:ascii="Times New Roman" w:hAnsi="Times New Roman" w:cs="Times New Roman"/>
          <w:b/>
          <w:bCs/>
          <w:sz w:val="24"/>
          <w:szCs w:val="24"/>
          <w:lang w:val="lv-LV"/>
        </w:rPr>
        <w:t>11%</w:t>
      </w:r>
      <w:r w:rsidRPr="003D261A">
        <w:rPr>
          <w:rFonts w:ascii="Times New Roman" w:hAnsi="Times New Roman" w:cs="Times New Roman"/>
          <w:sz w:val="24"/>
          <w:szCs w:val="24"/>
          <w:lang w:val="lv-LV"/>
        </w:rPr>
        <w:t xml:space="preserve"> samazināt potenciāli zaudēto mūža gadu rādītāju </w:t>
      </w:r>
      <w:r>
        <w:rPr>
          <w:rFonts w:ascii="Times New Roman" w:hAnsi="Times New Roman" w:cs="Times New Roman"/>
          <w:sz w:val="24"/>
          <w:szCs w:val="24"/>
          <w:lang w:val="lv-LV"/>
        </w:rPr>
        <w:t xml:space="preserve"> </w:t>
      </w:r>
      <w:r w:rsidRPr="005F14CC">
        <w:rPr>
          <w:rFonts w:ascii="Times New Roman" w:hAnsi="Times New Roman" w:cs="Times New Roman"/>
          <w:sz w:val="24"/>
          <w:szCs w:val="24"/>
          <w:lang w:val="lv-LV"/>
        </w:rPr>
        <w:t>(2027.gadā sasniegt 4350 uz 100 000 iedzīvotāju);</w:t>
      </w:r>
    </w:p>
    <w:p w14:paraId="13ECBF32" w14:textId="06391E13" w:rsidR="00FD6DD6" w:rsidRDefault="009A50C0" w:rsidP="009A50C0">
      <w:pPr>
        <w:pStyle w:val="ListParagraph"/>
        <w:numPr>
          <w:ilvl w:val="0"/>
          <w:numId w:val="29"/>
        </w:numPr>
        <w:spacing w:before="0" w:after="0" w:line="240" w:lineRule="auto"/>
        <w:jc w:val="both"/>
        <w:rPr>
          <w:rFonts w:ascii="Times New Roman" w:hAnsi="Times New Roman" w:cs="Times New Roman"/>
          <w:sz w:val="24"/>
          <w:szCs w:val="24"/>
          <w:lang w:val="lv-LV"/>
        </w:rPr>
      </w:pPr>
      <w:r>
        <w:rPr>
          <w:rFonts w:ascii="Times New Roman" w:hAnsi="Times New Roman" w:cs="Times New Roman"/>
          <w:color w:val="000000" w:themeColor="text1"/>
          <w:sz w:val="24"/>
          <w:szCs w:val="24"/>
          <w:lang w:val="lv-LV"/>
        </w:rPr>
        <w:t>j</w:t>
      </w:r>
      <w:r w:rsidRPr="003D261A">
        <w:rPr>
          <w:rFonts w:ascii="Times New Roman" w:hAnsi="Times New Roman" w:cs="Times New Roman"/>
          <w:color w:val="000000" w:themeColor="text1"/>
          <w:sz w:val="24"/>
          <w:szCs w:val="24"/>
          <w:lang w:val="lv-LV"/>
        </w:rPr>
        <w:t>aundzimušo vidēj</w:t>
      </w:r>
      <w:r>
        <w:rPr>
          <w:rFonts w:ascii="Times New Roman" w:hAnsi="Times New Roman" w:cs="Times New Roman"/>
          <w:color w:val="000000" w:themeColor="text1"/>
          <w:sz w:val="24"/>
          <w:szCs w:val="24"/>
          <w:lang w:val="lv-LV"/>
        </w:rPr>
        <w:t>o</w:t>
      </w:r>
      <w:r w:rsidRPr="003D261A">
        <w:rPr>
          <w:rFonts w:ascii="Times New Roman" w:hAnsi="Times New Roman" w:cs="Times New Roman"/>
          <w:color w:val="000000" w:themeColor="text1"/>
          <w:sz w:val="24"/>
          <w:szCs w:val="24"/>
          <w:lang w:val="lv-LV"/>
        </w:rPr>
        <w:t xml:space="preserve"> paredzam</w:t>
      </w:r>
      <w:r>
        <w:rPr>
          <w:rFonts w:ascii="Times New Roman" w:hAnsi="Times New Roman" w:cs="Times New Roman"/>
          <w:color w:val="000000" w:themeColor="text1"/>
          <w:sz w:val="24"/>
          <w:szCs w:val="24"/>
          <w:lang w:val="lv-LV"/>
        </w:rPr>
        <w:t>o</w:t>
      </w:r>
      <w:r w:rsidRPr="003D261A">
        <w:rPr>
          <w:rFonts w:ascii="Times New Roman" w:hAnsi="Times New Roman" w:cs="Times New Roman"/>
          <w:color w:val="000000" w:themeColor="text1"/>
          <w:sz w:val="24"/>
          <w:szCs w:val="24"/>
          <w:lang w:val="lv-LV"/>
        </w:rPr>
        <w:t xml:space="preserve"> mūža ilgum</w:t>
      </w:r>
      <w:r>
        <w:rPr>
          <w:rFonts w:ascii="Times New Roman" w:hAnsi="Times New Roman" w:cs="Times New Roman"/>
          <w:color w:val="000000" w:themeColor="text1"/>
          <w:sz w:val="24"/>
          <w:szCs w:val="24"/>
          <w:lang w:val="lv-LV"/>
        </w:rPr>
        <w:t>u</w:t>
      </w:r>
      <w:r w:rsidRPr="007C334A">
        <w:rPr>
          <w:rFonts w:ascii="Times New Roman" w:hAnsi="Times New Roman" w:cs="Times New Roman"/>
          <w:b/>
          <w:bCs/>
          <w:color w:val="000000" w:themeColor="text1"/>
          <w:sz w:val="24"/>
          <w:szCs w:val="24"/>
          <w:lang w:val="lv-LV"/>
        </w:rPr>
        <w:t xml:space="preserve"> vīriešiem</w:t>
      </w:r>
      <w:r>
        <w:rPr>
          <w:rFonts w:ascii="Times New Roman" w:hAnsi="Times New Roman" w:cs="Times New Roman"/>
          <w:b/>
          <w:bCs/>
          <w:color w:val="000000" w:themeColor="text1"/>
          <w:sz w:val="24"/>
          <w:szCs w:val="24"/>
          <w:lang w:val="lv-LV"/>
        </w:rPr>
        <w:t xml:space="preserve"> </w:t>
      </w:r>
      <w:r w:rsidRPr="003D261A">
        <w:rPr>
          <w:rFonts w:ascii="Times New Roman" w:hAnsi="Times New Roman" w:cs="Times New Roman"/>
          <w:color w:val="000000" w:themeColor="text1"/>
          <w:sz w:val="24"/>
          <w:szCs w:val="24"/>
          <w:lang w:val="lv-LV"/>
        </w:rPr>
        <w:t>palielināt</w:t>
      </w:r>
      <w:r>
        <w:rPr>
          <w:rFonts w:ascii="Times New Roman" w:hAnsi="Times New Roman" w:cs="Times New Roman"/>
          <w:b/>
          <w:bCs/>
          <w:color w:val="000000" w:themeColor="text1"/>
          <w:sz w:val="24"/>
          <w:szCs w:val="24"/>
          <w:lang w:val="lv-LV"/>
        </w:rPr>
        <w:t xml:space="preserve"> par 1,8 gadiem</w:t>
      </w:r>
      <w:r w:rsidRPr="007C334A">
        <w:rPr>
          <w:rFonts w:ascii="Times New Roman" w:hAnsi="Times New Roman" w:cs="Times New Roman"/>
          <w:b/>
          <w:bCs/>
          <w:color w:val="000000" w:themeColor="text1"/>
          <w:sz w:val="24"/>
          <w:szCs w:val="24"/>
          <w:lang w:val="lv-LV"/>
        </w:rPr>
        <w:t xml:space="preserve"> un sievietēm </w:t>
      </w:r>
      <w:r w:rsidRPr="003D261A">
        <w:rPr>
          <w:rFonts w:ascii="Times New Roman" w:hAnsi="Times New Roman" w:cs="Times New Roman"/>
          <w:color w:val="000000" w:themeColor="text1"/>
          <w:sz w:val="24"/>
          <w:szCs w:val="24"/>
          <w:lang w:val="lv-LV"/>
        </w:rPr>
        <w:t>par</w:t>
      </w:r>
      <w:r w:rsidRPr="003D261A">
        <w:rPr>
          <w:rFonts w:ascii="Times New Roman" w:hAnsi="Times New Roman" w:cs="Times New Roman"/>
          <w:b/>
          <w:bCs/>
          <w:color w:val="000000" w:themeColor="text1"/>
          <w:sz w:val="24"/>
          <w:szCs w:val="24"/>
          <w:lang w:val="lv-LV"/>
        </w:rPr>
        <w:t xml:space="preserve"> 1</w:t>
      </w:r>
      <w:r>
        <w:rPr>
          <w:rFonts w:ascii="Times New Roman" w:hAnsi="Times New Roman" w:cs="Times New Roman"/>
          <w:b/>
          <w:bCs/>
          <w:color w:val="000000" w:themeColor="text1"/>
          <w:sz w:val="24"/>
          <w:szCs w:val="24"/>
          <w:lang w:val="lv-LV"/>
        </w:rPr>
        <w:t>,</w:t>
      </w:r>
      <w:r w:rsidRPr="003D261A">
        <w:rPr>
          <w:rFonts w:ascii="Times New Roman" w:hAnsi="Times New Roman" w:cs="Times New Roman"/>
          <w:b/>
          <w:bCs/>
          <w:color w:val="000000" w:themeColor="text1"/>
          <w:sz w:val="24"/>
          <w:szCs w:val="24"/>
          <w:lang w:val="lv-LV"/>
        </w:rPr>
        <w:t>2</w:t>
      </w:r>
      <w:r>
        <w:rPr>
          <w:rFonts w:ascii="Times New Roman" w:hAnsi="Times New Roman" w:cs="Times New Roman"/>
          <w:b/>
          <w:bCs/>
          <w:color w:val="000000" w:themeColor="text1"/>
          <w:sz w:val="24"/>
          <w:szCs w:val="24"/>
          <w:lang w:val="lv-LV"/>
        </w:rPr>
        <w:t xml:space="preserve"> gadiem.</w:t>
      </w:r>
    </w:p>
    <w:p w14:paraId="58436FD4" w14:textId="77777777" w:rsidR="009A50C0" w:rsidRPr="009A50C0" w:rsidRDefault="009A50C0" w:rsidP="009A50C0">
      <w:pPr>
        <w:pStyle w:val="ListParagraph"/>
        <w:spacing w:before="0" w:after="0" w:line="240" w:lineRule="auto"/>
        <w:jc w:val="both"/>
        <w:rPr>
          <w:rFonts w:ascii="Times New Roman" w:hAnsi="Times New Roman" w:cs="Times New Roman"/>
          <w:sz w:val="24"/>
          <w:szCs w:val="24"/>
          <w:lang w:val="lv-LV"/>
        </w:rPr>
      </w:pPr>
    </w:p>
    <w:tbl>
      <w:tblPr>
        <w:tblStyle w:val="GridTable2-Accent5"/>
        <w:tblW w:w="5127" w:type="pct"/>
        <w:tblLook w:val="04A0" w:firstRow="1" w:lastRow="0" w:firstColumn="1" w:lastColumn="0" w:noHBand="0" w:noVBand="1"/>
      </w:tblPr>
      <w:tblGrid>
        <w:gridCol w:w="4550"/>
        <w:gridCol w:w="1905"/>
        <w:gridCol w:w="1760"/>
        <w:gridCol w:w="1566"/>
        <w:gridCol w:w="153"/>
      </w:tblGrid>
      <w:tr w:rsidR="0012443E" w:rsidRPr="00FC179D" w14:paraId="35A2B685" w14:textId="77777777" w:rsidTr="00647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hideMark/>
          </w:tcPr>
          <w:p w14:paraId="39CE2D0A" w14:textId="77777777" w:rsidR="0012443E" w:rsidRPr="007C334A" w:rsidRDefault="0012443E" w:rsidP="00BC1D1B">
            <w:pPr>
              <w:tabs>
                <w:tab w:val="left" w:pos="1854"/>
              </w:tabs>
              <w:jc w:val="both"/>
              <w:rPr>
                <w:rFonts w:ascii="Times New Roman" w:hAnsi="Times New Roman" w:cs="Times New Roman"/>
                <w:b w:val="0"/>
                <w:bCs w:val="0"/>
                <w:color w:val="000000" w:themeColor="text1"/>
                <w:sz w:val="24"/>
                <w:szCs w:val="24"/>
                <w:lang w:val="lv-LV"/>
              </w:rPr>
            </w:pPr>
            <w:bookmarkStart w:id="11" w:name="_Hlk35441677"/>
            <w:bookmarkStart w:id="12" w:name="_Hlk35441731"/>
          </w:p>
        </w:tc>
      </w:tr>
      <w:tr w:rsidR="0012443E" w:rsidRPr="007C334A" w14:paraId="4CDC280C" w14:textId="77777777" w:rsidTr="00647614">
        <w:trPr>
          <w:gridAfter w:val="1"/>
          <w:cnfStyle w:val="000000100000" w:firstRow="0" w:lastRow="0" w:firstColumn="0" w:lastColumn="0" w:oddVBand="0" w:evenVBand="0" w:oddHBand="1" w:evenHBand="0" w:firstRowFirstColumn="0" w:firstRowLastColumn="0" w:lastRowFirstColumn="0" w:lastRowLastColumn="0"/>
          <w:wAfter w:w="77" w:type="pct"/>
        </w:trPr>
        <w:tc>
          <w:tcPr>
            <w:cnfStyle w:val="001000000000" w:firstRow="0" w:lastRow="0" w:firstColumn="1" w:lastColumn="0" w:oddVBand="0" w:evenVBand="0" w:oddHBand="0" w:evenHBand="0" w:firstRowFirstColumn="0" w:firstRowLastColumn="0" w:lastRowFirstColumn="0" w:lastRowLastColumn="0"/>
            <w:tcW w:w="2290" w:type="pct"/>
            <w:hideMark/>
          </w:tcPr>
          <w:p w14:paraId="3E40D6A5" w14:textId="77777777" w:rsidR="0012443E" w:rsidRPr="007C334A" w:rsidRDefault="0012443E" w:rsidP="00BC1D1B">
            <w:pPr>
              <w:tabs>
                <w:tab w:val="left" w:pos="1854"/>
              </w:tabs>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Rezultatīvais rādītājs </w:t>
            </w:r>
          </w:p>
        </w:tc>
        <w:tc>
          <w:tcPr>
            <w:tcW w:w="959" w:type="pct"/>
            <w:hideMark/>
          </w:tcPr>
          <w:p w14:paraId="587758F9" w14:textId="77777777" w:rsidR="0012443E" w:rsidRPr="007C334A" w:rsidRDefault="0012443E" w:rsidP="00647614">
            <w:pPr>
              <w:tabs>
                <w:tab w:val="left" w:pos="1854"/>
              </w:tabs>
              <w:ind w:left="-9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 gads</w:t>
            </w:r>
          </w:p>
        </w:tc>
        <w:tc>
          <w:tcPr>
            <w:tcW w:w="886" w:type="pct"/>
            <w:hideMark/>
          </w:tcPr>
          <w:p w14:paraId="759D2AE9" w14:textId="77777777" w:rsidR="0012443E" w:rsidRPr="007C334A" w:rsidRDefault="0012443E" w:rsidP="00647614">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 gads</w:t>
            </w:r>
          </w:p>
        </w:tc>
        <w:tc>
          <w:tcPr>
            <w:tcW w:w="788" w:type="pct"/>
            <w:hideMark/>
          </w:tcPr>
          <w:p w14:paraId="29842069" w14:textId="77777777" w:rsidR="0012443E" w:rsidRPr="007C334A" w:rsidRDefault="0012443E" w:rsidP="00647614">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 gads</w:t>
            </w:r>
          </w:p>
        </w:tc>
      </w:tr>
      <w:bookmarkEnd w:id="11"/>
      <w:bookmarkEnd w:id="12"/>
      <w:tr w:rsidR="0012443E" w:rsidRPr="007C334A" w14:paraId="08097121" w14:textId="77777777" w:rsidTr="00647614">
        <w:trPr>
          <w:gridAfter w:val="1"/>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34F92E46" w14:textId="22E7DBA9" w:rsidR="0012443E" w:rsidRPr="007C334A" w:rsidRDefault="0012443E" w:rsidP="00885A0D">
            <w:pPr>
              <w:pStyle w:val="ListParagraph"/>
              <w:numPr>
                <w:ilvl w:val="0"/>
                <w:numId w:val="3"/>
              </w:numPr>
              <w:tabs>
                <w:tab w:val="left" w:pos="1854"/>
              </w:tabs>
              <w:spacing w:before="120"/>
              <w:ind w:left="357"/>
              <w:contextualSpacing w:val="0"/>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Veselīgi nodzīvoti</w:t>
            </w:r>
            <w:r w:rsidR="00EA5001">
              <w:rPr>
                <w:rFonts w:ascii="Times New Roman" w:hAnsi="Times New Roman" w:cs="Times New Roman"/>
                <w:b w:val="0"/>
                <w:bCs w:val="0"/>
                <w:sz w:val="24"/>
                <w:szCs w:val="24"/>
                <w:lang w:val="lv-LV"/>
              </w:rPr>
              <w:t>e</w:t>
            </w:r>
            <w:r w:rsidRPr="007C334A">
              <w:rPr>
                <w:rFonts w:ascii="Times New Roman" w:hAnsi="Times New Roman" w:cs="Times New Roman"/>
                <w:b w:val="0"/>
                <w:bCs w:val="0"/>
                <w:sz w:val="24"/>
                <w:szCs w:val="24"/>
                <w:lang w:val="lv-LV"/>
              </w:rPr>
              <w:t xml:space="preserve"> mūža gadi vīriešiem un sievietēm </w:t>
            </w:r>
            <w:r w:rsidRPr="001954C0">
              <w:rPr>
                <w:rFonts w:ascii="Times New Roman" w:hAnsi="Times New Roman" w:cs="Times New Roman"/>
                <w:b w:val="0"/>
                <w:bCs w:val="0"/>
                <w:i/>
                <w:iCs/>
                <w:sz w:val="24"/>
                <w:szCs w:val="24"/>
                <w:lang w:val="lv-LV"/>
              </w:rPr>
              <w:t>(avots: Eurost</w:t>
            </w:r>
            <w:r w:rsidR="003E6F15" w:rsidRPr="001954C0">
              <w:rPr>
                <w:rFonts w:ascii="Times New Roman" w:hAnsi="Times New Roman" w:cs="Times New Roman"/>
                <w:b w:val="0"/>
                <w:bCs w:val="0"/>
                <w:i/>
                <w:iCs/>
                <w:sz w:val="24"/>
                <w:szCs w:val="24"/>
                <w:lang w:val="lv-LV"/>
              </w:rPr>
              <w:t>a</w:t>
            </w:r>
            <w:r w:rsidRPr="001954C0">
              <w:rPr>
                <w:rFonts w:ascii="Times New Roman" w:hAnsi="Times New Roman" w:cs="Times New Roman"/>
                <w:b w:val="0"/>
                <w:bCs w:val="0"/>
                <w:i/>
                <w:iCs/>
                <w:sz w:val="24"/>
                <w:szCs w:val="24"/>
                <w:lang w:val="lv-LV"/>
              </w:rPr>
              <w:t>t)</w:t>
            </w:r>
            <w:r w:rsidR="00C343CF" w:rsidRPr="00885A0D">
              <w:rPr>
                <w:rFonts w:ascii="Times New Roman" w:hAnsi="Times New Roman" w:cs="Times New Roman"/>
                <w:b w:val="0"/>
                <w:bCs w:val="0"/>
                <w:sz w:val="24"/>
                <w:szCs w:val="24"/>
                <w:lang w:val="lv-LV"/>
              </w:rPr>
              <w:t>*</w:t>
            </w:r>
          </w:p>
        </w:tc>
        <w:tc>
          <w:tcPr>
            <w:tcW w:w="959" w:type="pct"/>
          </w:tcPr>
          <w:p w14:paraId="6C630FCE" w14:textId="425F237F" w:rsidR="00595678" w:rsidRPr="00EE3B86"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EE3B86">
              <w:rPr>
                <w:rFonts w:ascii="Times New Roman" w:hAnsi="Times New Roman" w:cs="Times New Roman"/>
                <w:sz w:val="24"/>
                <w:szCs w:val="24"/>
                <w:lang w:val="lv-LV"/>
              </w:rPr>
              <w:t>51,0/53,7</w:t>
            </w:r>
          </w:p>
          <w:p w14:paraId="49E8E3CF" w14:textId="413239DD" w:rsidR="0012443E" w:rsidRPr="00EE3B86"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EE3B86">
              <w:rPr>
                <w:rFonts w:ascii="Times New Roman" w:hAnsi="Times New Roman" w:cs="Times New Roman"/>
                <w:sz w:val="24"/>
                <w:szCs w:val="24"/>
                <w:lang w:val="lv-LV"/>
              </w:rPr>
              <w:t>(2018</w:t>
            </w:r>
            <w:r w:rsidR="7A7FF721" w:rsidRPr="42628A5B">
              <w:rPr>
                <w:rFonts w:ascii="Times New Roman" w:hAnsi="Times New Roman" w:cs="Times New Roman"/>
                <w:sz w:val="24"/>
                <w:szCs w:val="24"/>
                <w:lang w:val="lv-LV"/>
              </w:rPr>
              <w:t>)</w:t>
            </w:r>
            <w:r w:rsidR="5F5B0A16" w:rsidRPr="42628A5B">
              <w:rPr>
                <w:rFonts w:ascii="Times New Roman" w:hAnsi="Times New Roman" w:cs="Times New Roman"/>
                <w:sz w:val="24"/>
                <w:szCs w:val="24"/>
                <w:lang w:val="lv-LV"/>
              </w:rPr>
              <w:t>**</w:t>
            </w:r>
          </w:p>
        </w:tc>
        <w:tc>
          <w:tcPr>
            <w:tcW w:w="886" w:type="pct"/>
          </w:tcPr>
          <w:p w14:paraId="06784ACE" w14:textId="77777777" w:rsidR="0012443E" w:rsidRPr="00595678" w:rsidRDefault="0012443E"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595678">
              <w:rPr>
                <w:rFonts w:ascii="Times New Roman" w:hAnsi="Times New Roman" w:cs="Times New Roman"/>
                <w:sz w:val="24"/>
                <w:szCs w:val="24"/>
                <w:lang w:val="lv-LV"/>
              </w:rPr>
              <w:t>53/55</w:t>
            </w:r>
          </w:p>
        </w:tc>
        <w:tc>
          <w:tcPr>
            <w:tcW w:w="788" w:type="pct"/>
          </w:tcPr>
          <w:p w14:paraId="4FDA62B4" w14:textId="77777777" w:rsidR="0012443E" w:rsidRPr="00595678" w:rsidRDefault="0012443E"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595678">
              <w:rPr>
                <w:rFonts w:ascii="Times New Roman" w:hAnsi="Times New Roman" w:cs="Times New Roman"/>
                <w:sz w:val="24"/>
                <w:szCs w:val="24"/>
                <w:lang w:val="lv-LV"/>
              </w:rPr>
              <w:t>55/57</w:t>
            </w:r>
          </w:p>
        </w:tc>
      </w:tr>
      <w:tr w:rsidR="007F3227" w:rsidRPr="007C334A" w14:paraId="64A8FB3D" w14:textId="77777777" w:rsidTr="00647614">
        <w:trPr>
          <w:gridAfter w:val="1"/>
          <w:cnfStyle w:val="000000100000" w:firstRow="0" w:lastRow="0" w:firstColumn="0" w:lastColumn="0" w:oddVBand="0" w:evenVBand="0" w:oddHBand="1" w:evenHBand="0" w:firstRowFirstColumn="0" w:firstRowLastColumn="0" w:lastRowFirstColumn="0" w:lastRowLastColumn="0"/>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6D45BB61" w14:textId="2180705E" w:rsidR="007F3227" w:rsidRPr="00595678" w:rsidRDefault="007F3227" w:rsidP="007F3227">
            <w:pPr>
              <w:pStyle w:val="ListParagraph"/>
              <w:numPr>
                <w:ilvl w:val="0"/>
                <w:numId w:val="3"/>
              </w:numPr>
              <w:tabs>
                <w:tab w:val="left" w:pos="1854"/>
              </w:tabs>
              <w:spacing w:before="120"/>
              <w:contextualSpacing w:val="0"/>
              <w:jc w:val="both"/>
              <w:rPr>
                <w:rFonts w:ascii="Times New Roman" w:hAnsi="Times New Roman" w:cs="Times New Roman"/>
                <w:b w:val="0"/>
                <w:bCs w:val="0"/>
                <w:sz w:val="24"/>
                <w:szCs w:val="24"/>
                <w:lang w:val="lv-LV"/>
              </w:rPr>
            </w:pPr>
            <w:bookmarkStart w:id="13" w:name="_Hlk52524411"/>
            <w:proofErr w:type="spellStart"/>
            <w:r w:rsidRPr="007F3227">
              <w:rPr>
                <w:rFonts w:ascii="Times New Roman" w:hAnsi="Times New Roman" w:cs="Times New Roman"/>
                <w:b w:val="0"/>
                <w:bCs w:val="0"/>
                <w:color w:val="000000" w:themeColor="text1"/>
                <w:sz w:val="24"/>
                <w:szCs w:val="24"/>
              </w:rPr>
              <w:t>Pieaugušo</w:t>
            </w:r>
            <w:proofErr w:type="spellEnd"/>
            <w:r w:rsidRPr="007F3227">
              <w:rPr>
                <w:rFonts w:ascii="Times New Roman" w:hAnsi="Times New Roman" w:cs="Times New Roman"/>
                <w:b w:val="0"/>
                <w:bCs w:val="0"/>
                <w:color w:val="000000" w:themeColor="text1"/>
                <w:sz w:val="24"/>
                <w:szCs w:val="24"/>
              </w:rPr>
              <w:t xml:space="preserve"> (15-74 </w:t>
            </w:r>
            <w:proofErr w:type="spellStart"/>
            <w:r w:rsidRPr="007F3227">
              <w:rPr>
                <w:rFonts w:ascii="Times New Roman" w:hAnsi="Times New Roman" w:cs="Times New Roman"/>
                <w:b w:val="0"/>
                <w:bCs w:val="0"/>
                <w:color w:val="000000" w:themeColor="text1"/>
                <w:sz w:val="24"/>
                <w:szCs w:val="24"/>
              </w:rPr>
              <w:t>gadus</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veci</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vīrieši</w:t>
            </w:r>
            <w:proofErr w:type="spellEnd"/>
            <w:r w:rsidRPr="007F3227">
              <w:rPr>
                <w:rFonts w:ascii="Times New Roman" w:hAnsi="Times New Roman" w:cs="Times New Roman"/>
                <w:b w:val="0"/>
                <w:bCs w:val="0"/>
                <w:color w:val="000000" w:themeColor="text1"/>
                <w:sz w:val="24"/>
                <w:szCs w:val="24"/>
              </w:rPr>
              <w:t>/</w:t>
            </w:r>
            <w:proofErr w:type="spellStart"/>
            <w:r w:rsidRPr="007F3227">
              <w:rPr>
                <w:rFonts w:ascii="Times New Roman" w:hAnsi="Times New Roman" w:cs="Times New Roman"/>
                <w:b w:val="0"/>
                <w:bCs w:val="0"/>
                <w:color w:val="000000" w:themeColor="text1"/>
                <w:sz w:val="24"/>
                <w:szCs w:val="24"/>
              </w:rPr>
              <w:t>sievietes</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īpatsvars</w:t>
            </w:r>
            <w:proofErr w:type="spellEnd"/>
            <w:r w:rsidRPr="007F3227">
              <w:rPr>
                <w:rFonts w:ascii="Times New Roman" w:hAnsi="Times New Roman" w:cs="Times New Roman"/>
                <w:b w:val="0"/>
                <w:bCs w:val="0"/>
                <w:color w:val="000000" w:themeColor="text1"/>
                <w:sz w:val="24"/>
                <w:szCs w:val="24"/>
              </w:rPr>
              <w:t xml:space="preserve">, </w:t>
            </w:r>
            <w:bookmarkEnd w:id="13"/>
            <w:proofErr w:type="spellStart"/>
            <w:r w:rsidRPr="007F3227">
              <w:rPr>
                <w:rFonts w:ascii="Times New Roman" w:hAnsi="Times New Roman" w:cs="Times New Roman"/>
                <w:b w:val="0"/>
                <w:bCs w:val="0"/>
                <w:color w:val="000000" w:themeColor="text1"/>
                <w:sz w:val="24"/>
                <w:szCs w:val="24"/>
              </w:rPr>
              <w:t>kuri</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uzskata</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savu</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veselības</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stāvokli</w:t>
            </w:r>
            <w:proofErr w:type="spellEnd"/>
            <w:r w:rsidRPr="007F3227">
              <w:rPr>
                <w:rFonts w:ascii="Times New Roman" w:hAnsi="Times New Roman" w:cs="Times New Roman"/>
                <w:b w:val="0"/>
                <w:bCs w:val="0"/>
                <w:color w:val="000000" w:themeColor="text1"/>
                <w:sz w:val="24"/>
                <w:szCs w:val="24"/>
              </w:rPr>
              <w:t xml:space="preserve"> par </w:t>
            </w:r>
            <w:proofErr w:type="spellStart"/>
            <w:r w:rsidRPr="007F3227">
              <w:rPr>
                <w:rFonts w:ascii="Times New Roman" w:hAnsi="Times New Roman" w:cs="Times New Roman"/>
                <w:b w:val="0"/>
                <w:bCs w:val="0"/>
                <w:color w:val="000000" w:themeColor="text1"/>
                <w:sz w:val="24"/>
                <w:szCs w:val="24"/>
              </w:rPr>
              <w:t>labu</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vai</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diezgan</w:t>
            </w:r>
            <w:proofErr w:type="spellEnd"/>
            <w:r w:rsidRPr="007F3227">
              <w:rPr>
                <w:rFonts w:ascii="Times New Roman" w:hAnsi="Times New Roman" w:cs="Times New Roman"/>
                <w:b w:val="0"/>
                <w:bCs w:val="0"/>
                <w:color w:val="000000" w:themeColor="text1"/>
                <w:sz w:val="24"/>
                <w:szCs w:val="24"/>
              </w:rPr>
              <w:t xml:space="preserve"> </w:t>
            </w:r>
            <w:proofErr w:type="spellStart"/>
            <w:r w:rsidRPr="007F3227">
              <w:rPr>
                <w:rFonts w:ascii="Times New Roman" w:hAnsi="Times New Roman" w:cs="Times New Roman"/>
                <w:b w:val="0"/>
                <w:bCs w:val="0"/>
                <w:color w:val="000000" w:themeColor="text1"/>
                <w:sz w:val="24"/>
                <w:szCs w:val="24"/>
              </w:rPr>
              <w:t>labu</w:t>
            </w:r>
            <w:proofErr w:type="spellEnd"/>
            <w:r w:rsidRPr="007F3227">
              <w:rPr>
                <w:rFonts w:ascii="Times New Roman" w:hAnsi="Times New Roman" w:cs="Times New Roman"/>
                <w:b w:val="0"/>
                <w:bCs w:val="0"/>
                <w:color w:val="000000" w:themeColor="text1"/>
                <w:sz w:val="24"/>
                <w:szCs w:val="24"/>
              </w:rPr>
              <w:t xml:space="preserve"> (%) </w:t>
            </w:r>
            <w:r w:rsidRPr="001954C0">
              <w:rPr>
                <w:rFonts w:ascii="Times New Roman" w:hAnsi="Times New Roman" w:cs="Times New Roman"/>
                <w:b w:val="0"/>
                <w:bCs w:val="0"/>
                <w:i/>
                <w:iCs/>
                <w:color w:val="000000" w:themeColor="text1"/>
                <w:sz w:val="24"/>
                <w:szCs w:val="24"/>
              </w:rPr>
              <w:t>(</w:t>
            </w:r>
            <w:proofErr w:type="spellStart"/>
            <w:r w:rsidRPr="001954C0">
              <w:rPr>
                <w:rFonts w:ascii="Times New Roman" w:hAnsi="Times New Roman" w:cs="Times New Roman"/>
                <w:b w:val="0"/>
                <w:bCs w:val="0"/>
                <w:i/>
                <w:iCs/>
                <w:color w:val="000000" w:themeColor="text1"/>
                <w:sz w:val="24"/>
                <w:szCs w:val="24"/>
              </w:rPr>
              <w:t>avots</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Latvijas</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iedzīvotāju</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veselību</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ietekmējošo</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paradumu</w:t>
            </w:r>
            <w:proofErr w:type="spellEnd"/>
            <w:r w:rsidRPr="001954C0">
              <w:rPr>
                <w:rFonts w:ascii="Times New Roman" w:hAnsi="Times New Roman" w:cs="Times New Roman"/>
                <w:b w:val="0"/>
                <w:bCs w:val="0"/>
                <w:i/>
                <w:iCs/>
                <w:color w:val="000000" w:themeColor="text1"/>
                <w:sz w:val="24"/>
                <w:szCs w:val="24"/>
              </w:rPr>
              <w:t xml:space="preserve"> </w:t>
            </w:r>
            <w:proofErr w:type="spellStart"/>
            <w:r w:rsidRPr="001954C0">
              <w:rPr>
                <w:rFonts w:ascii="Times New Roman" w:hAnsi="Times New Roman" w:cs="Times New Roman"/>
                <w:b w:val="0"/>
                <w:bCs w:val="0"/>
                <w:i/>
                <w:iCs/>
                <w:color w:val="000000" w:themeColor="text1"/>
                <w:sz w:val="24"/>
                <w:szCs w:val="24"/>
              </w:rPr>
              <w:t>pētījums</w:t>
            </w:r>
            <w:proofErr w:type="spellEnd"/>
            <w:r w:rsidRPr="001954C0">
              <w:rPr>
                <w:rFonts w:ascii="Times New Roman" w:hAnsi="Times New Roman" w:cs="Times New Roman"/>
                <w:b w:val="0"/>
                <w:bCs w:val="0"/>
                <w:i/>
                <w:iCs/>
                <w:color w:val="000000" w:themeColor="text1"/>
                <w:sz w:val="24"/>
                <w:szCs w:val="24"/>
              </w:rPr>
              <w:t>, SPKC)</w:t>
            </w:r>
          </w:p>
        </w:tc>
        <w:tc>
          <w:tcPr>
            <w:tcW w:w="959" w:type="pct"/>
          </w:tcPr>
          <w:p w14:paraId="56539FEC" w14:textId="77777777"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49,5</w:t>
            </w:r>
          </w:p>
          <w:p w14:paraId="612B0BF4" w14:textId="436DA187"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(56,1/43,5)</w:t>
            </w:r>
          </w:p>
          <w:p w14:paraId="4B768D12" w14:textId="77777777"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p>
          <w:p w14:paraId="52D3C05F" w14:textId="1E0EC7EE"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F3227">
              <w:rPr>
                <w:rFonts w:ascii="Times New Roman" w:hAnsi="Times New Roman" w:cs="Times New Roman"/>
                <w:sz w:val="24"/>
                <w:szCs w:val="24"/>
              </w:rPr>
              <w:t>(2018)</w:t>
            </w:r>
          </w:p>
        </w:tc>
        <w:tc>
          <w:tcPr>
            <w:tcW w:w="886" w:type="pct"/>
          </w:tcPr>
          <w:p w14:paraId="24DF3352" w14:textId="77777777"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52,0</w:t>
            </w:r>
          </w:p>
          <w:p w14:paraId="2087D7ED" w14:textId="5D9FEDD8"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 w:val="24"/>
                <w:szCs w:val="24"/>
                <w:lang w:val="lv-LV"/>
              </w:rPr>
            </w:pPr>
            <w:r w:rsidRPr="007F3227">
              <w:rPr>
                <w:rFonts w:ascii="Times New Roman" w:hAnsi="Times New Roman" w:cs="Times New Roman"/>
                <w:sz w:val="24"/>
                <w:szCs w:val="24"/>
              </w:rPr>
              <w:t>(57,0/45,0)</w:t>
            </w:r>
          </w:p>
        </w:tc>
        <w:tc>
          <w:tcPr>
            <w:tcW w:w="788" w:type="pct"/>
          </w:tcPr>
          <w:p w14:paraId="707ECE9F" w14:textId="77777777"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55,0</w:t>
            </w:r>
          </w:p>
          <w:p w14:paraId="167369A7" w14:textId="19574A40" w:rsidR="007F3227" w:rsidRPr="007F3227" w:rsidRDefault="007F3227"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 w:val="24"/>
                <w:szCs w:val="24"/>
                <w:lang w:val="lv-LV"/>
              </w:rPr>
            </w:pPr>
            <w:r w:rsidRPr="007F3227">
              <w:rPr>
                <w:rFonts w:ascii="Times New Roman" w:hAnsi="Times New Roman" w:cs="Times New Roman"/>
                <w:sz w:val="24"/>
                <w:szCs w:val="24"/>
              </w:rPr>
              <w:t>(58,5/46,5)</w:t>
            </w:r>
          </w:p>
        </w:tc>
      </w:tr>
      <w:tr w:rsidR="007F3227" w:rsidRPr="007C334A" w14:paraId="2F83B82D" w14:textId="77777777" w:rsidTr="00647614">
        <w:trPr>
          <w:gridAfter w:val="1"/>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41BB4F9E" w14:textId="326B8D8A" w:rsidR="007F3227" w:rsidRPr="00595678" w:rsidRDefault="007F3227" w:rsidP="007F3227">
            <w:pPr>
              <w:pStyle w:val="ListParagraph"/>
              <w:numPr>
                <w:ilvl w:val="0"/>
                <w:numId w:val="3"/>
              </w:numPr>
              <w:tabs>
                <w:tab w:val="left" w:pos="1854"/>
              </w:tabs>
              <w:spacing w:before="120"/>
              <w:contextualSpacing w:val="0"/>
              <w:jc w:val="both"/>
              <w:rPr>
                <w:rFonts w:ascii="Times New Roman" w:hAnsi="Times New Roman" w:cs="Times New Roman"/>
                <w:b w:val="0"/>
                <w:bCs w:val="0"/>
                <w:sz w:val="24"/>
                <w:szCs w:val="24"/>
                <w:lang w:val="lv-LV"/>
              </w:rPr>
            </w:pPr>
            <w:proofErr w:type="spellStart"/>
            <w:r w:rsidRPr="007F3227">
              <w:rPr>
                <w:rFonts w:ascii="Times New Roman" w:hAnsi="Times New Roman" w:cs="Times New Roman"/>
                <w:b w:val="0"/>
                <w:bCs w:val="0"/>
                <w:sz w:val="24"/>
                <w:szCs w:val="24"/>
              </w:rPr>
              <w:t>Pusaudžu</w:t>
            </w:r>
            <w:proofErr w:type="spellEnd"/>
            <w:r w:rsidRPr="007F3227">
              <w:rPr>
                <w:rFonts w:ascii="Times New Roman" w:hAnsi="Times New Roman" w:cs="Times New Roman"/>
                <w:b w:val="0"/>
                <w:bCs w:val="0"/>
                <w:sz w:val="24"/>
                <w:szCs w:val="24"/>
              </w:rPr>
              <w:t xml:space="preserve"> (15 </w:t>
            </w:r>
            <w:proofErr w:type="spellStart"/>
            <w:r w:rsidRPr="007F3227">
              <w:rPr>
                <w:rFonts w:ascii="Times New Roman" w:hAnsi="Times New Roman" w:cs="Times New Roman"/>
                <w:b w:val="0"/>
                <w:bCs w:val="0"/>
                <w:sz w:val="24"/>
                <w:szCs w:val="24"/>
              </w:rPr>
              <w:t>gadus</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veci</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zēni</w:t>
            </w:r>
            <w:proofErr w:type="spellEnd"/>
            <w:r w:rsidRPr="007F3227">
              <w:rPr>
                <w:rFonts w:ascii="Times New Roman" w:hAnsi="Times New Roman" w:cs="Times New Roman"/>
                <w:b w:val="0"/>
                <w:bCs w:val="0"/>
                <w:sz w:val="24"/>
                <w:szCs w:val="24"/>
              </w:rPr>
              <w:t>/</w:t>
            </w:r>
            <w:proofErr w:type="spellStart"/>
            <w:r w:rsidRPr="007F3227">
              <w:rPr>
                <w:rFonts w:ascii="Times New Roman" w:hAnsi="Times New Roman" w:cs="Times New Roman"/>
                <w:b w:val="0"/>
                <w:bCs w:val="0"/>
                <w:sz w:val="24"/>
                <w:szCs w:val="24"/>
              </w:rPr>
              <w:t>meitenes</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īpatsvars</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kuri</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savu</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veselības</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stāvokli</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novērtē</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kā</w:t>
            </w:r>
            <w:proofErr w:type="spellEnd"/>
            <w:r w:rsidRPr="007F3227">
              <w:rPr>
                <w:rFonts w:ascii="Times New Roman" w:hAnsi="Times New Roman" w:cs="Times New Roman"/>
                <w:b w:val="0"/>
                <w:bCs w:val="0"/>
                <w:sz w:val="24"/>
                <w:szCs w:val="24"/>
              </w:rPr>
              <w:t xml:space="preserve"> </w:t>
            </w:r>
            <w:proofErr w:type="spellStart"/>
            <w:r w:rsidRPr="007F3227">
              <w:rPr>
                <w:rFonts w:ascii="Times New Roman" w:hAnsi="Times New Roman" w:cs="Times New Roman"/>
                <w:b w:val="0"/>
                <w:bCs w:val="0"/>
                <w:sz w:val="24"/>
                <w:szCs w:val="24"/>
              </w:rPr>
              <w:t>teicamu</w:t>
            </w:r>
            <w:proofErr w:type="spellEnd"/>
            <w:r w:rsidRPr="007F3227">
              <w:rPr>
                <w:rFonts w:ascii="Times New Roman" w:hAnsi="Times New Roman" w:cs="Times New Roman"/>
                <w:b w:val="0"/>
                <w:bCs w:val="0"/>
                <w:sz w:val="24"/>
                <w:szCs w:val="24"/>
              </w:rPr>
              <w:t xml:space="preserve"> (%) </w:t>
            </w:r>
            <w:r w:rsidRPr="001954C0">
              <w:rPr>
                <w:rFonts w:ascii="Times New Roman" w:hAnsi="Times New Roman" w:cs="Times New Roman"/>
                <w:b w:val="0"/>
                <w:bCs w:val="0"/>
                <w:i/>
                <w:iCs/>
                <w:sz w:val="24"/>
                <w:szCs w:val="24"/>
              </w:rPr>
              <w:t>(</w:t>
            </w:r>
            <w:proofErr w:type="spellStart"/>
            <w:r w:rsidRPr="001954C0">
              <w:rPr>
                <w:rFonts w:ascii="Times New Roman" w:hAnsi="Times New Roman" w:cs="Times New Roman"/>
                <w:b w:val="0"/>
                <w:bCs w:val="0"/>
                <w:i/>
                <w:iCs/>
                <w:sz w:val="24"/>
                <w:szCs w:val="24"/>
              </w:rPr>
              <w:t>avots</w:t>
            </w:r>
            <w:proofErr w:type="spellEnd"/>
            <w:r w:rsidRPr="001954C0">
              <w:rPr>
                <w:rFonts w:ascii="Times New Roman" w:hAnsi="Times New Roman" w:cs="Times New Roman"/>
                <w:b w:val="0"/>
                <w:bCs w:val="0"/>
                <w:i/>
                <w:iCs/>
                <w:sz w:val="24"/>
                <w:szCs w:val="24"/>
              </w:rPr>
              <w:t>: HBSC, SPKC)</w:t>
            </w:r>
          </w:p>
        </w:tc>
        <w:tc>
          <w:tcPr>
            <w:tcW w:w="959" w:type="pct"/>
          </w:tcPr>
          <w:p w14:paraId="40EE44C7" w14:textId="77777777"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16,8</w:t>
            </w:r>
          </w:p>
          <w:p w14:paraId="0FD14F34" w14:textId="586EB1FD"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(27,0/8,1)</w:t>
            </w:r>
          </w:p>
          <w:p w14:paraId="49EA2EEC" w14:textId="6BD82740"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F3227">
              <w:rPr>
                <w:rFonts w:ascii="Times New Roman" w:hAnsi="Times New Roman" w:cs="Times New Roman"/>
                <w:sz w:val="24"/>
                <w:szCs w:val="24"/>
              </w:rPr>
              <w:t>(2018)</w:t>
            </w:r>
          </w:p>
        </w:tc>
        <w:tc>
          <w:tcPr>
            <w:tcW w:w="886" w:type="pct"/>
          </w:tcPr>
          <w:p w14:paraId="2305DE84" w14:textId="77777777"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17,5</w:t>
            </w:r>
          </w:p>
          <w:p w14:paraId="3816FB5C" w14:textId="3D44BA5C"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
                <w:iCs/>
                <w:sz w:val="24"/>
                <w:szCs w:val="24"/>
                <w:lang w:val="lv-LV"/>
              </w:rPr>
            </w:pPr>
            <w:r w:rsidRPr="007F3227">
              <w:rPr>
                <w:rFonts w:ascii="Times New Roman" w:hAnsi="Times New Roman" w:cs="Times New Roman"/>
                <w:sz w:val="24"/>
                <w:szCs w:val="24"/>
              </w:rPr>
              <w:t>(29,5/9,5)</w:t>
            </w:r>
          </w:p>
        </w:tc>
        <w:tc>
          <w:tcPr>
            <w:tcW w:w="788" w:type="pct"/>
          </w:tcPr>
          <w:p w14:paraId="3A05B8DD" w14:textId="77777777"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rPr>
            </w:pPr>
            <w:r w:rsidRPr="007F3227">
              <w:rPr>
                <w:rFonts w:ascii="Times New Roman" w:hAnsi="Times New Roman" w:cs="Times New Roman"/>
                <w:sz w:val="24"/>
                <w:szCs w:val="24"/>
              </w:rPr>
              <w:t>19,0</w:t>
            </w:r>
          </w:p>
          <w:p w14:paraId="64B5DA47" w14:textId="070A33D5" w:rsidR="007F3227" w:rsidRPr="007F3227" w:rsidRDefault="007F3227"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
                <w:iCs/>
                <w:sz w:val="24"/>
                <w:szCs w:val="24"/>
                <w:lang w:val="lv-LV"/>
              </w:rPr>
            </w:pPr>
            <w:r w:rsidRPr="007F3227">
              <w:rPr>
                <w:rFonts w:ascii="Times New Roman" w:hAnsi="Times New Roman" w:cs="Times New Roman"/>
                <w:sz w:val="24"/>
                <w:szCs w:val="24"/>
              </w:rPr>
              <w:t>(31,0/11,0)</w:t>
            </w:r>
          </w:p>
        </w:tc>
      </w:tr>
      <w:tr w:rsidR="00AC2882" w:rsidRPr="007C334A" w14:paraId="781C709D" w14:textId="77777777" w:rsidTr="00647614">
        <w:trPr>
          <w:gridAfter w:val="1"/>
          <w:cnfStyle w:val="000000100000" w:firstRow="0" w:lastRow="0" w:firstColumn="0" w:lastColumn="0" w:oddVBand="0" w:evenVBand="0" w:oddHBand="1" w:evenHBand="0" w:firstRowFirstColumn="0" w:firstRowLastColumn="0" w:lastRowFirstColumn="0" w:lastRowLastColumn="0"/>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6B3D5CC7" w14:textId="52F3B3A6" w:rsidR="00AC2882" w:rsidRPr="007C334A" w:rsidRDefault="00AC2882" w:rsidP="00AC2882">
            <w:pPr>
              <w:pStyle w:val="ListParagraph"/>
              <w:numPr>
                <w:ilvl w:val="0"/>
                <w:numId w:val="3"/>
              </w:numPr>
              <w:spacing w:before="120"/>
              <w:contextualSpacing w:val="0"/>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lastRenderedPageBreak/>
              <w:t>Potenciāli zaudētie mūža gadi uz 100 000 iedzīvotāju līdz 64 gadu vecumam</w:t>
            </w:r>
            <w:r>
              <w:rPr>
                <w:rFonts w:ascii="Times New Roman" w:hAnsi="Times New Roman" w:cs="Times New Roman"/>
                <w:b w:val="0"/>
                <w:bCs w:val="0"/>
                <w:sz w:val="24"/>
                <w:szCs w:val="24"/>
                <w:lang w:val="lv-LV"/>
              </w:rPr>
              <w:t xml:space="preserve">; </w:t>
            </w:r>
            <w:proofErr w:type="spellStart"/>
            <w:r w:rsidRPr="00AC2882">
              <w:rPr>
                <w:rFonts w:ascii="Times New Roman" w:hAnsi="Times New Roman" w:cs="Times New Roman"/>
                <w:b w:val="0"/>
                <w:bCs w:val="0"/>
                <w:sz w:val="24"/>
                <w:szCs w:val="24"/>
              </w:rPr>
              <w:t>vīriešiem</w:t>
            </w:r>
            <w:proofErr w:type="spellEnd"/>
            <w:r w:rsidRPr="00AC2882">
              <w:rPr>
                <w:rFonts w:ascii="Times New Roman" w:hAnsi="Times New Roman" w:cs="Times New Roman"/>
                <w:b w:val="0"/>
                <w:bCs w:val="0"/>
                <w:sz w:val="24"/>
                <w:szCs w:val="24"/>
              </w:rPr>
              <w:t>/</w:t>
            </w:r>
            <w:proofErr w:type="spellStart"/>
            <w:r w:rsidRPr="00AC2882">
              <w:rPr>
                <w:rFonts w:ascii="Times New Roman" w:hAnsi="Times New Roman" w:cs="Times New Roman"/>
                <w:b w:val="0"/>
                <w:bCs w:val="0"/>
                <w:sz w:val="24"/>
                <w:szCs w:val="24"/>
              </w:rPr>
              <w:t>sievietēm</w:t>
            </w:r>
            <w:proofErr w:type="spellEnd"/>
            <w:r w:rsidRPr="00AC2882">
              <w:rPr>
                <w:rFonts w:ascii="Times New Roman" w:hAnsi="Times New Roman" w:cs="Times New Roman"/>
                <w:b w:val="0"/>
                <w:bCs w:val="0"/>
                <w:sz w:val="24"/>
                <w:szCs w:val="24"/>
              </w:rPr>
              <w:t xml:space="preserve"> </w:t>
            </w:r>
            <w:r w:rsidRPr="007C334A">
              <w:rPr>
                <w:rFonts w:ascii="Times New Roman" w:hAnsi="Times New Roman" w:cs="Times New Roman"/>
                <w:b w:val="0"/>
                <w:bCs w:val="0"/>
                <w:sz w:val="24"/>
                <w:szCs w:val="24"/>
                <w:lang w:val="lv-LV"/>
              </w:rPr>
              <w:t xml:space="preserve"> </w:t>
            </w:r>
            <w:r w:rsidRPr="001954C0">
              <w:rPr>
                <w:rFonts w:ascii="Times New Roman" w:hAnsi="Times New Roman" w:cs="Times New Roman"/>
                <w:b w:val="0"/>
                <w:bCs w:val="0"/>
                <w:i/>
                <w:iCs/>
                <w:sz w:val="24"/>
                <w:szCs w:val="24"/>
                <w:lang w:val="lv-LV"/>
              </w:rPr>
              <w:t>(avots: SPKC)*</w:t>
            </w:r>
          </w:p>
        </w:tc>
        <w:tc>
          <w:tcPr>
            <w:tcW w:w="959" w:type="pct"/>
          </w:tcPr>
          <w:p w14:paraId="7745BCD1" w14:textId="77777777" w:rsid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Pr>
                <w:rFonts w:ascii="Times New Roman" w:hAnsi="Times New Roman" w:cs="Times New Roman"/>
                <w:sz w:val="24"/>
                <w:szCs w:val="24"/>
              </w:rPr>
              <w:t>4870</w:t>
            </w:r>
          </w:p>
          <w:p w14:paraId="49699CC7" w14:textId="6DBE1A10" w:rsid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Pr>
                <w:rFonts w:ascii="Times New Roman" w:hAnsi="Times New Roman" w:cs="Times New Roman"/>
                <w:sz w:val="24"/>
                <w:szCs w:val="24"/>
              </w:rPr>
              <w:t>(6868/2914)</w:t>
            </w:r>
          </w:p>
          <w:p w14:paraId="7777F0F4" w14:textId="73B06C0F" w:rsidR="00AC2882" w:rsidRPr="00EE3B86"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rPr>
              <w:t>(</w:t>
            </w:r>
            <w:proofErr w:type="gramStart"/>
            <w:r>
              <w:rPr>
                <w:rFonts w:ascii="Times New Roman" w:hAnsi="Times New Roman" w:cs="Times New Roman"/>
                <w:sz w:val="24"/>
                <w:szCs w:val="24"/>
              </w:rPr>
              <w:t>2019)*</w:t>
            </w:r>
            <w:proofErr w:type="gramEnd"/>
            <w:r>
              <w:rPr>
                <w:rFonts w:ascii="Times New Roman" w:hAnsi="Times New Roman" w:cs="Times New Roman"/>
                <w:sz w:val="24"/>
                <w:szCs w:val="24"/>
              </w:rPr>
              <w:t>*</w:t>
            </w:r>
          </w:p>
        </w:tc>
        <w:tc>
          <w:tcPr>
            <w:tcW w:w="886" w:type="pct"/>
          </w:tcPr>
          <w:p w14:paraId="5CE2E07C" w14:textId="77777777" w:rsid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Pr>
                <w:rFonts w:ascii="Times New Roman" w:hAnsi="Times New Roman" w:cs="Times New Roman"/>
                <w:sz w:val="24"/>
                <w:szCs w:val="24"/>
              </w:rPr>
              <w:t>4600**</w:t>
            </w:r>
          </w:p>
          <w:p w14:paraId="4F63A7E4" w14:textId="22D07CAE" w:rsidR="00AC2882" w:rsidRPr="00494AB5"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rPr>
              <w:t>(6300/2800)</w:t>
            </w:r>
          </w:p>
        </w:tc>
        <w:tc>
          <w:tcPr>
            <w:tcW w:w="788" w:type="pct"/>
          </w:tcPr>
          <w:p w14:paraId="3BB40998" w14:textId="77777777" w:rsid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Pr>
                <w:rFonts w:ascii="Times New Roman" w:hAnsi="Times New Roman" w:cs="Times New Roman"/>
                <w:sz w:val="24"/>
                <w:szCs w:val="24"/>
              </w:rPr>
              <w:t>4350</w:t>
            </w:r>
          </w:p>
          <w:p w14:paraId="3D2CBB5B" w14:textId="04E0ECA8" w:rsidR="00AC2882" w:rsidRPr="00494AB5"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color w:val="000000" w:themeColor="text1"/>
                <w:sz w:val="24"/>
                <w:szCs w:val="24"/>
                <w:lang w:val="lv-LV"/>
              </w:rPr>
            </w:pPr>
            <w:r>
              <w:rPr>
                <w:rFonts w:ascii="Times New Roman" w:hAnsi="Times New Roman" w:cs="Times New Roman"/>
                <w:sz w:val="24"/>
                <w:szCs w:val="24"/>
              </w:rPr>
              <w:t>5900/2700</w:t>
            </w:r>
          </w:p>
        </w:tc>
      </w:tr>
      <w:tr w:rsidR="00595678" w:rsidRPr="007C334A" w14:paraId="6DF9F222" w14:textId="77777777" w:rsidTr="00647614">
        <w:trPr>
          <w:gridAfter w:val="1"/>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76194013" w14:textId="383A77BE" w:rsidR="00595678" w:rsidRPr="007C334A" w:rsidRDefault="00595678" w:rsidP="00885A0D">
            <w:pPr>
              <w:pStyle w:val="ListParagraph"/>
              <w:numPr>
                <w:ilvl w:val="0"/>
                <w:numId w:val="3"/>
              </w:numPr>
              <w:spacing w:before="120"/>
              <w:contextualSpacing w:val="0"/>
              <w:jc w:val="both"/>
              <w:rPr>
                <w:rFonts w:ascii="Times New Roman" w:hAnsi="Times New Roman" w:cs="Times New Roman"/>
                <w:b w:val="0"/>
                <w:bCs w:val="0"/>
                <w:sz w:val="24"/>
                <w:szCs w:val="24"/>
                <w:lang w:val="lv-LV"/>
              </w:rPr>
            </w:pPr>
            <w:r w:rsidRPr="007C334A">
              <w:rPr>
                <w:rFonts w:ascii="Times New Roman" w:hAnsi="Times New Roman" w:cs="Times New Roman"/>
                <w:b w:val="0"/>
                <w:bCs w:val="0"/>
                <w:color w:val="000000" w:themeColor="text1"/>
                <w:sz w:val="24"/>
                <w:szCs w:val="24"/>
                <w:lang w:val="lv-LV"/>
              </w:rPr>
              <w:t xml:space="preserve">Jaundzimušo vidējais paredzamais mūža ilgums vīriešiem un sievietēm (gados) </w:t>
            </w:r>
            <w:r w:rsidRPr="001954C0">
              <w:rPr>
                <w:rFonts w:ascii="Times New Roman" w:hAnsi="Times New Roman" w:cs="Times New Roman"/>
                <w:b w:val="0"/>
                <w:bCs w:val="0"/>
                <w:i/>
                <w:iCs/>
                <w:color w:val="000000" w:themeColor="text1"/>
                <w:sz w:val="24"/>
                <w:szCs w:val="24"/>
                <w:lang w:val="lv-LV"/>
              </w:rPr>
              <w:t>(avots: CSP)</w:t>
            </w:r>
          </w:p>
        </w:tc>
        <w:tc>
          <w:tcPr>
            <w:tcW w:w="959" w:type="pct"/>
          </w:tcPr>
          <w:p w14:paraId="121FF0B3" w14:textId="77777777" w:rsidR="00595678"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lang w:val="lv-LV"/>
              </w:rPr>
              <w:t>70,8/79,9</w:t>
            </w:r>
          </w:p>
          <w:p w14:paraId="41BC21A6" w14:textId="6E61B7A0" w:rsidR="00595678" w:rsidRPr="00494AB5"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
                <w:iCs/>
                <w:sz w:val="24"/>
                <w:szCs w:val="24"/>
                <w:lang w:val="lv-LV"/>
              </w:rPr>
            </w:pPr>
            <w:r>
              <w:rPr>
                <w:rFonts w:ascii="Times New Roman" w:hAnsi="Times New Roman" w:cs="Times New Roman"/>
                <w:sz w:val="24"/>
                <w:szCs w:val="24"/>
                <w:lang w:val="lv-LV"/>
              </w:rPr>
              <w:t>(2019)</w:t>
            </w:r>
          </w:p>
        </w:tc>
        <w:tc>
          <w:tcPr>
            <w:tcW w:w="886" w:type="pct"/>
          </w:tcPr>
          <w:p w14:paraId="6963A3CF" w14:textId="49A94998" w:rsidR="00595678" w:rsidRPr="00494AB5"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
                <w:iCs/>
                <w:sz w:val="24"/>
                <w:szCs w:val="24"/>
                <w:lang w:val="lv-LV"/>
              </w:rPr>
            </w:pPr>
            <w:r>
              <w:rPr>
                <w:rFonts w:ascii="Times New Roman" w:hAnsi="Times New Roman" w:cs="Times New Roman"/>
                <w:sz w:val="24"/>
                <w:szCs w:val="24"/>
                <w:lang w:val="lv-LV"/>
              </w:rPr>
              <w:t>71,7/80,4</w:t>
            </w:r>
          </w:p>
        </w:tc>
        <w:tc>
          <w:tcPr>
            <w:tcW w:w="788" w:type="pct"/>
          </w:tcPr>
          <w:p w14:paraId="2E90397B" w14:textId="08DB3D72" w:rsidR="00595678" w:rsidRPr="00494AB5" w:rsidRDefault="00595678" w:rsidP="00647614">
            <w:pPr>
              <w:tabs>
                <w:tab w:val="left" w:pos="1854"/>
              </w:tabs>
              <w:spacing w:before="12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
                <w:iCs/>
                <w:sz w:val="24"/>
                <w:szCs w:val="24"/>
                <w:lang w:val="lv-LV"/>
              </w:rPr>
            </w:pPr>
            <w:r>
              <w:rPr>
                <w:rFonts w:ascii="Times New Roman" w:hAnsi="Times New Roman" w:cs="Times New Roman"/>
                <w:sz w:val="24"/>
                <w:szCs w:val="24"/>
                <w:lang w:val="lv-LV"/>
              </w:rPr>
              <w:t>72,6/81,1</w:t>
            </w:r>
          </w:p>
        </w:tc>
      </w:tr>
      <w:tr w:rsidR="00AC2882" w:rsidRPr="007C334A" w14:paraId="5C2C3F3D" w14:textId="77777777" w:rsidTr="00647614">
        <w:trPr>
          <w:gridAfter w:val="1"/>
          <w:cnfStyle w:val="000000100000" w:firstRow="0" w:lastRow="0" w:firstColumn="0" w:lastColumn="0" w:oddVBand="0" w:evenVBand="0" w:oddHBand="1" w:evenHBand="0" w:firstRowFirstColumn="0" w:firstRowLastColumn="0" w:lastRowFirstColumn="0" w:lastRowLastColumn="0"/>
          <w:wAfter w:w="77" w:type="pct"/>
        </w:trPr>
        <w:tc>
          <w:tcPr>
            <w:cnfStyle w:val="001000000000" w:firstRow="0" w:lastRow="0" w:firstColumn="1" w:lastColumn="0" w:oddVBand="0" w:evenVBand="0" w:oddHBand="0" w:evenHBand="0" w:firstRowFirstColumn="0" w:firstRowLastColumn="0" w:lastRowFirstColumn="0" w:lastRowLastColumn="0"/>
            <w:tcW w:w="2290" w:type="pct"/>
          </w:tcPr>
          <w:p w14:paraId="7EC74197" w14:textId="7FBEA1EF" w:rsidR="00AC2882" w:rsidRPr="007C334A" w:rsidRDefault="00AC2882" w:rsidP="00AC2882">
            <w:pPr>
              <w:pStyle w:val="ListParagraph"/>
              <w:numPr>
                <w:ilvl w:val="0"/>
                <w:numId w:val="3"/>
              </w:numPr>
              <w:spacing w:before="120"/>
              <w:contextualSpacing w:val="0"/>
              <w:jc w:val="both"/>
              <w:rPr>
                <w:rFonts w:ascii="Times New Roman" w:hAnsi="Times New Roman" w:cs="Times New Roman"/>
                <w:b w:val="0"/>
                <w:bCs w:val="0"/>
                <w:sz w:val="24"/>
                <w:szCs w:val="24"/>
                <w:lang w:val="lv-LV"/>
              </w:rPr>
            </w:pPr>
            <w:r w:rsidRPr="007C334A">
              <w:rPr>
                <w:rFonts w:ascii="Times New Roman" w:hAnsi="Times New Roman" w:cs="Times New Roman"/>
                <w:b w:val="0"/>
                <w:bCs w:val="0"/>
                <w:color w:val="000000" w:themeColor="text1"/>
                <w:sz w:val="24"/>
                <w:szCs w:val="24"/>
                <w:lang w:val="lv-LV"/>
              </w:rPr>
              <w:t>Latvijas jaundzimušo paredzamā mūža ilguma īpatsvars no ES vidējā rādītāja</w:t>
            </w:r>
            <w:r>
              <w:rPr>
                <w:rFonts w:ascii="Times New Roman" w:hAnsi="Times New Roman" w:cs="Times New Roman"/>
                <w:b w:val="0"/>
                <w:bCs w:val="0"/>
                <w:color w:val="000000" w:themeColor="text1"/>
                <w:sz w:val="24"/>
                <w:szCs w:val="24"/>
                <w:lang w:val="lv-LV"/>
              </w:rPr>
              <w:t>; vīriešiem/sievietēm</w:t>
            </w:r>
            <w:r w:rsidRPr="007C334A">
              <w:rPr>
                <w:rFonts w:ascii="Times New Roman" w:hAnsi="Times New Roman" w:cs="Times New Roman"/>
                <w:b w:val="0"/>
                <w:bCs w:val="0"/>
                <w:color w:val="000000" w:themeColor="text1"/>
                <w:sz w:val="24"/>
                <w:szCs w:val="24"/>
                <w:lang w:val="lv-LV"/>
              </w:rPr>
              <w:t xml:space="preserve"> (%) </w:t>
            </w:r>
            <w:r w:rsidRPr="001954C0">
              <w:rPr>
                <w:rFonts w:ascii="Times New Roman" w:hAnsi="Times New Roman" w:cs="Times New Roman"/>
                <w:b w:val="0"/>
                <w:bCs w:val="0"/>
                <w:i/>
                <w:iCs/>
                <w:color w:val="000000" w:themeColor="text1"/>
                <w:sz w:val="24"/>
                <w:szCs w:val="24"/>
                <w:lang w:val="lv-LV"/>
              </w:rPr>
              <w:t>(avots: Eurostat)</w:t>
            </w:r>
          </w:p>
        </w:tc>
        <w:tc>
          <w:tcPr>
            <w:tcW w:w="959" w:type="pct"/>
          </w:tcPr>
          <w:p w14:paraId="45BB1A8B" w14:textId="77777777"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AC2882">
              <w:rPr>
                <w:rFonts w:ascii="Times New Roman" w:hAnsi="Times New Roman" w:cs="Times New Roman"/>
                <w:sz w:val="24"/>
                <w:szCs w:val="24"/>
              </w:rPr>
              <w:t>92,7</w:t>
            </w:r>
          </w:p>
          <w:p w14:paraId="35F629C7" w14:textId="61342CEA"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AC2882">
              <w:rPr>
                <w:rFonts w:ascii="Times New Roman" w:hAnsi="Times New Roman" w:cs="Times New Roman"/>
                <w:sz w:val="24"/>
                <w:szCs w:val="24"/>
              </w:rPr>
              <w:t>(89,5/95,3)</w:t>
            </w:r>
          </w:p>
          <w:p w14:paraId="3D2C2CE6" w14:textId="3FAD849F"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AC2882">
              <w:rPr>
                <w:rFonts w:ascii="Times New Roman" w:hAnsi="Times New Roman" w:cs="Times New Roman"/>
                <w:sz w:val="24"/>
                <w:szCs w:val="24"/>
              </w:rPr>
              <w:t>(2018)</w:t>
            </w:r>
          </w:p>
        </w:tc>
        <w:tc>
          <w:tcPr>
            <w:tcW w:w="886" w:type="pct"/>
          </w:tcPr>
          <w:p w14:paraId="7BB086D3" w14:textId="77777777"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AC2882">
              <w:rPr>
                <w:rFonts w:ascii="Times New Roman" w:hAnsi="Times New Roman" w:cs="Times New Roman"/>
                <w:sz w:val="24"/>
                <w:szCs w:val="24"/>
              </w:rPr>
              <w:t>93,0</w:t>
            </w:r>
          </w:p>
          <w:p w14:paraId="62C354E2" w14:textId="45AC6302"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AC2882">
              <w:rPr>
                <w:rFonts w:ascii="Times New Roman" w:hAnsi="Times New Roman" w:cs="Times New Roman"/>
                <w:sz w:val="24"/>
                <w:szCs w:val="24"/>
              </w:rPr>
              <w:t>(89,8/95,4)</w:t>
            </w:r>
          </w:p>
        </w:tc>
        <w:tc>
          <w:tcPr>
            <w:tcW w:w="788" w:type="pct"/>
          </w:tcPr>
          <w:p w14:paraId="309657C2" w14:textId="77777777"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rPr>
            </w:pPr>
            <w:r w:rsidRPr="00AC2882">
              <w:rPr>
                <w:rFonts w:ascii="Times New Roman" w:hAnsi="Times New Roman" w:cs="Times New Roman"/>
                <w:sz w:val="24"/>
                <w:szCs w:val="24"/>
              </w:rPr>
              <w:t>93,2</w:t>
            </w:r>
          </w:p>
          <w:p w14:paraId="7A9C606D" w14:textId="39F26A5B" w:rsidR="00AC2882" w:rsidRPr="00AC2882" w:rsidRDefault="00AC2882" w:rsidP="00647614">
            <w:pPr>
              <w:tabs>
                <w:tab w:val="left" w:pos="1854"/>
              </w:tabs>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AC2882">
              <w:rPr>
                <w:rFonts w:ascii="Times New Roman" w:hAnsi="Times New Roman" w:cs="Times New Roman"/>
                <w:sz w:val="24"/>
                <w:szCs w:val="24"/>
              </w:rPr>
              <w:t>(90/95,5)</w:t>
            </w:r>
          </w:p>
        </w:tc>
      </w:tr>
    </w:tbl>
    <w:p w14:paraId="735E11EF" w14:textId="7BC06ED1" w:rsidR="00C343CF" w:rsidRPr="00906969" w:rsidRDefault="00C343CF" w:rsidP="009D3938">
      <w:pPr>
        <w:pStyle w:val="ListParagraph"/>
        <w:spacing w:before="0" w:after="0" w:line="240" w:lineRule="auto"/>
        <w:ind w:left="0"/>
        <w:contextualSpacing w:val="0"/>
        <w:rPr>
          <w:rFonts w:ascii="Times New Roman" w:hAnsi="Times New Roman" w:cs="Times New Roman"/>
          <w:i/>
          <w:iCs/>
          <w:lang w:val="lv-LV"/>
        </w:rPr>
      </w:pPr>
      <w:r w:rsidRPr="00906969">
        <w:rPr>
          <w:rFonts w:ascii="Times New Roman" w:hAnsi="Times New Roman" w:cs="Times New Roman"/>
          <w:lang w:val="lv-LV"/>
        </w:rPr>
        <w:t>*</w:t>
      </w:r>
      <w:r w:rsidRPr="00906969">
        <w:rPr>
          <w:rFonts w:ascii="Times New Roman" w:hAnsi="Times New Roman" w:cs="Times New Roman"/>
          <w:i/>
          <w:iCs/>
          <w:lang w:val="lv-LV"/>
        </w:rPr>
        <w:t xml:space="preserve"> </w:t>
      </w:r>
      <w:r w:rsidR="001F6DBA" w:rsidRPr="00906969">
        <w:rPr>
          <w:rFonts w:ascii="Times New Roman" w:hAnsi="Times New Roman" w:cs="Times New Roman"/>
          <w:i/>
          <w:iCs/>
          <w:lang w:val="lv-LV"/>
        </w:rPr>
        <w:t>Rādītājs</w:t>
      </w:r>
      <w:r w:rsidRPr="00906969">
        <w:rPr>
          <w:rFonts w:ascii="Times New Roman" w:hAnsi="Times New Roman" w:cs="Times New Roman"/>
          <w:i/>
          <w:iCs/>
          <w:lang w:val="lv-LV"/>
        </w:rPr>
        <w:t xml:space="preserve"> </w:t>
      </w:r>
      <w:r w:rsidR="001F6DBA" w:rsidRPr="00906969">
        <w:rPr>
          <w:rFonts w:ascii="Times New Roman" w:hAnsi="Times New Roman" w:cs="Times New Roman"/>
          <w:i/>
          <w:iCs/>
          <w:lang w:val="lv-LV"/>
        </w:rPr>
        <w:t xml:space="preserve">iekļauts Nacionālajā </w:t>
      </w:r>
      <w:r w:rsidRPr="00906969">
        <w:rPr>
          <w:rFonts w:ascii="Times New Roman" w:hAnsi="Times New Roman" w:cs="Times New Roman"/>
          <w:i/>
          <w:iCs/>
          <w:lang w:val="lv-LV"/>
        </w:rPr>
        <w:t xml:space="preserve">attīstības </w:t>
      </w:r>
      <w:r w:rsidR="001F6DBA" w:rsidRPr="00906969">
        <w:rPr>
          <w:rFonts w:ascii="Times New Roman" w:hAnsi="Times New Roman" w:cs="Times New Roman"/>
          <w:i/>
          <w:iCs/>
          <w:lang w:val="lv-LV"/>
        </w:rPr>
        <w:t xml:space="preserve">plānā </w:t>
      </w:r>
      <w:r w:rsidRPr="00906969">
        <w:rPr>
          <w:rFonts w:ascii="Times New Roman" w:hAnsi="Times New Roman" w:cs="Times New Roman"/>
          <w:i/>
          <w:iCs/>
          <w:lang w:val="lv-LV"/>
        </w:rPr>
        <w:t>2021.-2027. gadam</w:t>
      </w:r>
    </w:p>
    <w:p w14:paraId="784180D7" w14:textId="712BE1B1" w:rsidR="00F31CD7" w:rsidRPr="00906969" w:rsidRDefault="00F31CD7" w:rsidP="009D3938">
      <w:pPr>
        <w:pStyle w:val="ListParagraph"/>
        <w:spacing w:before="0" w:after="0" w:line="240" w:lineRule="auto"/>
        <w:ind w:left="0"/>
        <w:contextualSpacing w:val="0"/>
        <w:rPr>
          <w:rFonts w:ascii="Times New Roman" w:hAnsi="Times New Roman" w:cs="Times New Roman"/>
          <w:i/>
          <w:lang w:val="lv-LV"/>
        </w:rPr>
      </w:pPr>
      <w:r w:rsidRPr="00906969">
        <w:rPr>
          <w:rFonts w:ascii="Times New Roman" w:hAnsi="Times New Roman" w:cs="Times New Roman"/>
          <w:i/>
          <w:iCs/>
          <w:lang w:val="lv-LV"/>
        </w:rPr>
        <w:t>** Koriģēta rezultatīvā rādītāja vērtība</w:t>
      </w:r>
    </w:p>
    <w:p w14:paraId="6C94DE67" w14:textId="598A63D8" w:rsidR="00E4088D" w:rsidRPr="007C334A" w:rsidRDefault="00155106" w:rsidP="00984E15">
      <w:pPr>
        <w:pStyle w:val="ListParagraph"/>
        <w:spacing w:before="240" w:after="120" w:line="240" w:lineRule="auto"/>
        <w:ind w:left="0"/>
        <w:contextualSpacing w:val="0"/>
        <w:rPr>
          <w:rFonts w:ascii="Times New Roman" w:hAnsi="Times New Roman" w:cs="Times New Roman"/>
          <w:b/>
          <w:bCs/>
          <w:sz w:val="24"/>
          <w:szCs w:val="24"/>
          <w:shd w:val="clear" w:color="auto" w:fill="FFFFFF"/>
          <w:lang w:val="lv-LV"/>
        </w:rPr>
      </w:pPr>
      <w:r w:rsidRPr="007C334A">
        <w:rPr>
          <w:rFonts w:ascii="Times New Roman" w:hAnsi="Times New Roman" w:cs="Times New Roman"/>
          <w:sz w:val="24"/>
          <w:szCs w:val="24"/>
          <w:lang w:val="lv-LV"/>
        </w:rPr>
        <w:t xml:space="preserve">Lai sasniegtu </w:t>
      </w:r>
      <w:r w:rsidR="6191F936" w:rsidRPr="37B2C966">
        <w:rPr>
          <w:rFonts w:ascii="Times New Roman" w:hAnsi="Times New Roman" w:cs="Times New Roman"/>
          <w:sz w:val="24"/>
          <w:szCs w:val="24"/>
          <w:lang w:val="lv-LV"/>
        </w:rPr>
        <w:t>s</w:t>
      </w:r>
      <w:r w:rsidR="6930FF18" w:rsidRPr="37B2C966">
        <w:rPr>
          <w:rFonts w:ascii="Times New Roman" w:hAnsi="Times New Roman" w:cs="Times New Roman"/>
          <w:sz w:val="24"/>
          <w:szCs w:val="24"/>
          <w:lang w:val="lv-LV"/>
        </w:rPr>
        <w:t>abiedrības veselības politikas</w:t>
      </w:r>
      <w:r w:rsidRPr="007C334A">
        <w:rPr>
          <w:rFonts w:ascii="Times New Roman" w:hAnsi="Times New Roman" w:cs="Times New Roman"/>
          <w:sz w:val="24"/>
          <w:szCs w:val="24"/>
          <w:lang w:val="lv-LV"/>
        </w:rPr>
        <w:t xml:space="preserve"> mērķi, </w:t>
      </w:r>
      <w:r w:rsidR="7E273462" w:rsidRPr="37B2C966">
        <w:rPr>
          <w:rFonts w:ascii="Times New Roman" w:hAnsi="Times New Roman" w:cs="Times New Roman"/>
          <w:sz w:val="24"/>
          <w:szCs w:val="24"/>
          <w:lang w:val="lv-LV"/>
        </w:rPr>
        <w:t xml:space="preserve">Pamatnostādnēs </w:t>
      </w:r>
      <w:r w:rsidR="008C65C1" w:rsidRPr="007C334A">
        <w:rPr>
          <w:rFonts w:ascii="Times New Roman" w:hAnsi="Times New Roman" w:cs="Times New Roman"/>
          <w:sz w:val="24"/>
          <w:szCs w:val="24"/>
          <w:lang w:val="lv-LV"/>
        </w:rPr>
        <w:t>noteikti</w:t>
      </w:r>
      <w:r w:rsidRPr="007C334A">
        <w:rPr>
          <w:rFonts w:ascii="Times New Roman" w:hAnsi="Times New Roman" w:cs="Times New Roman"/>
          <w:sz w:val="24"/>
          <w:szCs w:val="24"/>
          <w:lang w:val="lv-LV"/>
        </w:rPr>
        <w:t xml:space="preserve"> </w:t>
      </w:r>
      <w:r w:rsidR="00D52D8E" w:rsidRPr="007C334A">
        <w:rPr>
          <w:rFonts w:ascii="Times New Roman" w:hAnsi="Times New Roman" w:cs="Times New Roman"/>
          <w:sz w:val="24"/>
          <w:szCs w:val="24"/>
          <w:lang w:val="lv-LV"/>
        </w:rPr>
        <w:t>5</w:t>
      </w:r>
      <w:r w:rsidRPr="007C334A">
        <w:rPr>
          <w:rFonts w:ascii="Times New Roman" w:hAnsi="Times New Roman" w:cs="Times New Roman"/>
          <w:sz w:val="24"/>
          <w:szCs w:val="24"/>
          <w:lang w:val="lv-LV"/>
        </w:rPr>
        <w:t xml:space="preserve"> rīcības virzien</w:t>
      </w:r>
      <w:r w:rsidR="008C65C1" w:rsidRPr="007C334A">
        <w:rPr>
          <w:rFonts w:ascii="Times New Roman" w:hAnsi="Times New Roman" w:cs="Times New Roman"/>
          <w:sz w:val="24"/>
          <w:szCs w:val="24"/>
          <w:lang w:val="lv-LV"/>
        </w:rPr>
        <w:t>i</w:t>
      </w:r>
      <w:r w:rsidR="00D52D8E" w:rsidRPr="007C334A">
        <w:rPr>
          <w:rFonts w:ascii="Times New Roman" w:hAnsi="Times New Roman" w:cs="Times New Roman"/>
          <w:sz w:val="24"/>
          <w:szCs w:val="24"/>
          <w:lang w:val="lv-LV"/>
        </w:rPr>
        <w:t>:</w:t>
      </w:r>
    </w:p>
    <w:p w14:paraId="3E6ABD20" w14:textId="77777777" w:rsidR="00802F00" w:rsidRPr="007C334A" w:rsidRDefault="00D52D8E" w:rsidP="00B679EB">
      <w:pPr>
        <w:pStyle w:val="ListParagraph"/>
        <w:numPr>
          <w:ilvl w:val="0"/>
          <w:numId w:val="8"/>
        </w:numPr>
        <w:spacing w:before="0" w:after="100" w:line="240" w:lineRule="auto"/>
        <w:contextualSpacing w:val="0"/>
        <w:rPr>
          <w:rFonts w:ascii="Times New Roman" w:hAnsi="Times New Roman" w:cs="Times New Roman"/>
          <w:sz w:val="24"/>
          <w:szCs w:val="24"/>
          <w:shd w:val="clear" w:color="auto" w:fill="FFFFFF"/>
          <w:lang w:val="lv-LV"/>
        </w:rPr>
      </w:pPr>
      <w:r w:rsidRPr="007C334A">
        <w:rPr>
          <w:rFonts w:ascii="Times New Roman" w:hAnsi="Times New Roman" w:cs="Times New Roman"/>
          <w:sz w:val="24"/>
          <w:szCs w:val="24"/>
          <w:shd w:val="clear" w:color="auto" w:fill="FFFFFF"/>
          <w:lang w:val="lv-LV"/>
        </w:rPr>
        <w:t>Veselīgs un aktīvs dzīvesveids</w:t>
      </w:r>
    </w:p>
    <w:p w14:paraId="7639E908" w14:textId="77777777" w:rsidR="00802F00" w:rsidRPr="007C334A" w:rsidRDefault="00D52D8E" w:rsidP="00B679EB">
      <w:pPr>
        <w:pStyle w:val="ListParagraph"/>
        <w:numPr>
          <w:ilvl w:val="0"/>
          <w:numId w:val="8"/>
        </w:numPr>
        <w:spacing w:before="0" w:after="100" w:line="240" w:lineRule="auto"/>
        <w:contextualSpacing w:val="0"/>
        <w:rPr>
          <w:rFonts w:ascii="Times New Roman" w:hAnsi="Times New Roman" w:cs="Times New Roman"/>
          <w:sz w:val="24"/>
          <w:szCs w:val="24"/>
          <w:shd w:val="clear" w:color="auto" w:fill="FFFFFF"/>
          <w:lang w:val="lv-LV"/>
        </w:rPr>
      </w:pPr>
      <w:r w:rsidRPr="007C334A">
        <w:rPr>
          <w:rFonts w:ascii="Times New Roman" w:hAnsi="Times New Roman" w:cs="Times New Roman"/>
          <w:sz w:val="24"/>
          <w:szCs w:val="24"/>
          <w:shd w:val="clear" w:color="auto" w:fill="FFFFFF"/>
          <w:lang w:val="lv-LV"/>
        </w:rPr>
        <w:t>Infekciju izplatības mazināšana</w:t>
      </w:r>
    </w:p>
    <w:p w14:paraId="74CDD017" w14:textId="77777777" w:rsidR="00802F00" w:rsidRPr="007C334A" w:rsidRDefault="00D52D8E" w:rsidP="00B679EB">
      <w:pPr>
        <w:pStyle w:val="ListParagraph"/>
        <w:numPr>
          <w:ilvl w:val="0"/>
          <w:numId w:val="8"/>
        </w:numPr>
        <w:spacing w:before="0" w:after="100" w:line="240" w:lineRule="auto"/>
        <w:contextualSpacing w:val="0"/>
        <w:rPr>
          <w:rFonts w:ascii="Times New Roman" w:hAnsi="Times New Roman" w:cs="Times New Roman"/>
          <w:sz w:val="24"/>
          <w:szCs w:val="24"/>
          <w:shd w:val="clear" w:color="auto" w:fill="FFFFFF"/>
          <w:lang w:val="lv-LV"/>
        </w:rPr>
      </w:pPr>
      <w:r w:rsidRPr="007C334A">
        <w:rPr>
          <w:rFonts w:ascii="Times New Roman" w:hAnsi="Times New Roman" w:cs="Times New Roman"/>
          <w:sz w:val="24"/>
          <w:szCs w:val="24"/>
          <w:shd w:val="clear" w:color="auto" w:fill="FFFFFF"/>
          <w:lang w:val="lv-LV"/>
        </w:rPr>
        <w:t>Uz cilvēku centrēta un integrēta veselības aprūpe</w:t>
      </w:r>
    </w:p>
    <w:p w14:paraId="4D2F3BF8" w14:textId="77777777" w:rsidR="00802F00" w:rsidRPr="007C334A" w:rsidRDefault="00D52D8E" w:rsidP="00B679EB">
      <w:pPr>
        <w:pStyle w:val="ListParagraph"/>
        <w:numPr>
          <w:ilvl w:val="0"/>
          <w:numId w:val="8"/>
        </w:numPr>
        <w:spacing w:before="0" w:after="100" w:line="240" w:lineRule="auto"/>
        <w:contextualSpacing w:val="0"/>
        <w:rPr>
          <w:rFonts w:ascii="Times New Roman" w:hAnsi="Times New Roman" w:cs="Times New Roman"/>
          <w:sz w:val="24"/>
          <w:szCs w:val="24"/>
          <w:shd w:val="clear" w:color="auto" w:fill="FFFFFF"/>
          <w:lang w:val="lv-LV"/>
        </w:rPr>
      </w:pPr>
      <w:r w:rsidRPr="007C334A">
        <w:rPr>
          <w:rFonts w:ascii="Times New Roman" w:hAnsi="Times New Roman" w:cs="Times New Roman"/>
          <w:sz w:val="24"/>
          <w:szCs w:val="24"/>
          <w:shd w:val="clear" w:color="auto" w:fill="FFFFFF"/>
          <w:lang w:val="lv-LV"/>
        </w:rPr>
        <w:t>Cilvēkresursu nodrošinājums un prasmju pilnveide</w:t>
      </w:r>
    </w:p>
    <w:p w14:paraId="05AD1C59" w14:textId="38AF299C" w:rsidR="009A50C0" w:rsidRDefault="00D52D8E" w:rsidP="005C36EF">
      <w:pPr>
        <w:pStyle w:val="ListParagraph"/>
        <w:numPr>
          <w:ilvl w:val="0"/>
          <w:numId w:val="8"/>
        </w:numPr>
        <w:spacing w:before="0" w:after="100" w:line="240" w:lineRule="auto"/>
        <w:contextualSpacing w:val="0"/>
        <w:rPr>
          <w:rFonts w:ascii="Times New Roman" w:hAnsi="Times New Roman" w:cs="Times New Roman"/>
          <w:sz w:val="24"/>
          <w:szCs w:val="24"/>
          <w:shd w:val="clear" w:color="auto" w:fill="FFFFFF"/>
          <w:lang w:val="lv-LV"/>
        </w:rPr>
      </w:pPr>
      <w:r w:rsidRPr="007C334A">
        <w:rPr>
          <w:rFonts w:ascii="Times New Roman" w:hAnsi="Times New Roman" w:cs="Times New Roman"/>
          <w:sz w:val="24"/>
          <w:szCs w:val="24"/>
          <w:shd w:val="clear" w:color="auto" w:fill="FFFFFF"/>
          <w:lang w:val="lv-LV"/>
        </w:rPr>
        <w:t>Veselības aprūpes ilgtspēja, pārvaldības stiprināšana, efektīva veselības aprūpes resursu</w:t>
      </w:r>
      <w:r w:rsidR="007C334A">
        <w:rPr>
          <w:rFonts w:ascii="Times New Roman" w:hAnsi="Times New Roman" w:cs="Times New Roman"/>
          <w:sz w:val="24"/>
          <w:szCs w:val="24"/>
          <w:shd w:val="clear" w:color="auto" w:fill="FFFFFF"/>
          <w:lang w:val="lv-LV"/>
        </w:rPr>
        <w:t xml:space="preserve"> izlietošana</w:t>
      </w:r>
    </w:p>
    <w:p w14:paraId="32DC1FF6" w14:textId="77777777" w:rsidR="00074FB3" w:rsidRPr="00074FB3" w:rsidRDefault="00074FB3" w:rsidP="00074FB3">
      <w:pPr>
        <w:pStyle w:val="ListParagraph"/>
        <w:spacing w:before="0" w:after="100" w:line="240" w:lineRule="auto"/>
        <w:contextualSpacing w:val="0"/>
        <w:rPr>
          <w:rFonts w:ascii="Times New Roman" w:hAnsi="Times New Roman" w:cs="Times New Roman"/>
          <w:sz w:val="24"/>
          <w:szCs w:val="24"/>
          <w:shd w:val="clear" w:color="auto" w:fill="FFFFFF"/>
          <w:lang w:val="lv-LV"/>
        </w:rPr>
      </w:pPr>
    </w:p>
    <w:p w14:paraId="5F7DC474" w14:textId="10CDCB02" w:rsidR="00C706E2" w:rsidRPr="00830FAF" w:rsidRDefault="00C706E2" w:rsidP="00B679EB">
      <w:pPr>
        <w:pStyle w:val="Heading1"/>
        <w:numPr>
          <w:ilvl w:val="0"/>
          <w:numId w:val="9"/>
        </w:numPr>
        <w:ind w:left="0" w:firstLine="0"/>
        <w:rPr>
          <w:rFonts w:ascii="Times New Roman" w:hAnsi="Times New Roman" w:cs="Times New Roman"/>
          <w:sz w:val="24"/>
          <w:szCs w:val="24"/>
          <w:lang w:val="lv-LV"/>
        </w:rPr>
      </w:pPr>
      <w:bookmarkStart w:id="14" w:name="_Toc63801937"/>
      <w:bookmarkStart w:id="15" w:name="_Hlk51850872"/>
      <w:bookmarkStart w:id="16" w:name="_Hlk42112332"/>
      <w:bookmarkStart w:id="17" w:name="_Hlk47705237"/>
      <w:r w:rsidRPr="007C334A">
        <w:rPr>
          <w:rFonts w:ascii="Times New Roman" w:hAnsi="Times New Roman" w:cs="Times New Roman"/>
          <w:sz w:val="24"/>
          <w:szCs w:val="24"/>
          <w:lang w:val="lv-LV"/>
        </w:rPr>
        <w:t>Rīcības virziens: Veselīgs un aktīvs dzīvesveids</w:t>
      </w:r>
      <w:bookmarkEnd w:id="14"/>
    </w:p>
    <w:p w14:paraId="2D9528AB" w14:textId="1FC82971" w:rsidR="006442BF" w:rsidRPr="00CA29CE"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CA29CE">
        <w:rPr>
          <w:rFonts w:ascii="Times New Roman" w:hAnsi="Times New Roman" w:cs="Times New Roman"/>
          <w:sz w:val="24"/>
          <w:szCs w:val="24"/>
          <w:lang w:val="lv-LV"/>
        </w:rPr>
        <w:t>Dzīvesveids ir viens no veselību ietekmējoš</w:t>
      </w:r>
      <w:r w:rsidR="00221FFC">
        <w:rPr>
          <w:rFonts w:ascii="Times New Roman" w:hAnsi="Times New Roman" w:cs="Times New Roman"/>
          <w:sz w:val="24"/>
          <w:szCs w:val="24"/>
          <w:lang w:val="lv-LV"/>
        </w:rPr>
        <w:t>aj</w:t>
      </w:r>
      <w:r w:rsidRPr="00CA29CE">
        <w:rPr>
          <w:rFonts w:ascii="Times New Roman" w:hAnsi="Times New Roman" w:cs="Times New Roman"/>
          <w:sz w:val="24"/>
          <w:szCs w:val="24"/>
          <w:lang w:val="lv-LV"/>
        </w:rPr>
        <w:t xml:space="preserve">iem faktoriem. Ievērojot veselīga dzīvesveida principus, ir lielākas izredzes nodzīvot </w:t>
      </w:r>
      <w:r w:rsidR="00221FFC">
        <w:rPr>
          <w:rFonts w:ascii="Times New Roman" w:hAnsi="Times New Roman" w:cs="Times New Roman"/>
          <w:sz w:val="24"/>
          <w:szCs w:val="24"/>
          <w:lang w:val="lv-LV"/>
        </w:rPr>
        <w:t>ilgāku</w:t>
      </w:r>
      <w:r w:rsidR="00221FFC" w:rsidRPr="00CA29CE">
        <w:rPr>
          <w:rFonts w:ascii="Times New Roman" w:hAnsi="Times New Roman" w:cs="Times New Roman"/>
          <w:sz w:val="24"/>
          <w:szCs w:val="24"/>
          <w:lang w:val="lv-LV"/>
        </w:rPr>
        <w:t xml:space="preserve"> </w:t>
      </w:r>
      <w:r w:rsidRPr="00CA29CE">
        <w:rPr>
          <w:rFonts w:ascii="Times New Roman" w:hAnsi="Times New Roman" w:cs="Times New Roman"/>
          <w:sz w:val="24"/>
          <w:szCs w:val="24"/>
          <w:lang w:val="lv-LV"/>
        </w:rPr>
        <w:t xml:space="preserve">mūžu, saglabāt labu veselības stāvokli un pašaprūpes spējas visa mūža garumā. </w:t>
      </w:r>
    </w:p>
    <w:p w14:paraId="60D650B3" w14:textId="73C6548B" w:rsidR="00221FFC" w:rsidRPr="008935B3" w:rsidRDefault="00D736A9"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t>Lai arī situācija pakāpeniski uzlabojas, neveselīg</w:t>
      </w:r>
      <w:r>
        <w:rPr>
          <w:rFonts w:ascii="Times New Roman" w:hAnsi="Times New Roman" w:cs="Times New Roman"/>
          <w:sz w:val="24"/>
          <w:szCs w:val="24"/>
          <w:lang w:val="lv-LV"/>
        </w:rPr>
        <w:t>s</w:t>
      </w:r>
      <w:r w:rsidRPr="008935B3">
        <w:rPr>
          <w:rFonts w:ascii="Times New Roman" w:hAnsi="Times New Roman" w:cs="Times New Roman"/>
          <w:sz w:val="24"/>
          <w:szCs w:val="24"/>
          <w:lang w:val="lv-LV"/>
        </w:rPr>
        <w:t xml:space="preserve"> dzīvesveid</w:t>
      </w:r>
      <w:r>
        <w:rPr>
          <w:rFonts w:ascii="Times New Roman" w:hAnsi="Times New Roman" w:cs="Times New Roman"/>
          <w:sz w:val="24"/>
          <w:szCs w:val="24"/>
          <w:lang w:val="lv-LV"/>
        </w:rPr>
        <w:t>s</w:t>
      </w:r>
      <w:r w:rsidRPr="008935B3">
        <w:rPr>
          <w:rFonts w:ascii="Times New Roman" w:hAnsi="Times New Roman" w:cs="Times New Roman"/>
          <w:sz w:val="24"/>
          <w:szCs w:val="24"/>
          <w:lang w:val="lv-LV"/>
        </w:rPr>
        <w:t>, tai skaitā uztura paradumi, mazkustīgs dzīvesveids, smēķēšana, alkohola</w:t>
      </w:r>
      <w:r>
        <w:rPr>
          <w:rFonts w:ascii="Times New Roman" w:hAnsi="Times New Roman" w:cs="Times New Roman"/>
          <w:sz w:val="24"/>
          <w:szCs w:val="24"/>
          <w:lang w:val="lv-LV"/>
        </w:rPr>
        <w:t>, narkotisko</w:t>
      </w:r>
      <w:r w:rsidRPr="008935B3">
        <w:rPr>
          <w:rFonts w:ascii="Times New Roman" w:hAnsi="Times New Roman" w:cs="Times New Roman"/>
          <w:sz w:val="24"/>
          <w:szCs w:val="24"/>
          <w:lang w:val="lv-LV"/>
        </w:rPr>
        <w:t xml:space="preserve"> un citu atkarību izraisošo vielu lietošana Latvijā joprojām ir plaši izplatīti. Profilaktiski novēršamo nāves gadījumu </w:t>
      </w:r>
      <w:r>
        <w:rPr>
          <w:rFonts w:ascii="Times New Roman" w:hAnsi="Times New Roman" w:cs="Times New Roman"/>
          <w:sz w:val="24"/>
          <w:szCs w:val="24"/>
          <w:lang w:val="lv-LV"/>
        </w:rPr>
        <w:t xml:space="preserve">relatīvais </w:t>
      </w:r>
      <w:r w:rsidRPr="008935B3">
        <w:rPr>
          <w:rFonts w:ascii="Times New Roman" w:hAnsi="Times New Roman" w:cs="Times New Roman"/>
          <w:sz w:val="24"/>
          <w:szCs w:val="24"/>
          <w:lang w:val="lv-LV"/>
        </w:rPr>
        <w:t>skaits Latvijā ir otrs augstākais ES</w:t>
      </w:r>
      <w:r w:rsidR="00221FFC" w:rsidRPr="008935B3">
        <w:rPr>
          <w:rFonts w:ascii="Times New Roman" w:hAnsi="Times New Roman" w:cs="Times New Roman"/>
          <w:sz w:val="24"/>
          <w:szCs w:val="24"/>
          <w:lang w:val="lv-LV"/>
        </w:rPr>
        <w:t>.</w:t>
      </w:r>
      <w:r w:rsidR="00221FFC" w:rsidRPr="008935B3">
        <w:rPr>
          <w:rStyle w:val="FootnoteReference"/>
          <w:rFonts w:ascii="Times New Roman" w:hAnsi="Times New Roman"/>
          <w:sz w:val="24"/>
          <w:szCs w:val="24"/>
          <w:lang w:val="lv-LV"/>
        </w:rPr>
        <w:footnoteReference w:id="2"/>
      </w:r>
    </w:p>
    <w:p w14:paraId="49D06096" w14:textId="31E69F25" w:rsidR="006442BF" w:rsidRPr="008935B3"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lastRenderedPageBreak/>
        <w:t>Latvijā ir lielāks alkohola patēriņš uz vienu iedzīvotāju nekā vairumā citu ES valstu</w:t>
      </w:r>
      <w:r w:rsidR="00221FFC" w:rsidRPr="008935B3">
        <w:rPr>
          <w:rStyle w:val="FootnoteReference"/>
          <w:rFonts w:ascii="Times New Roman" w:hAnsi="Times New Roman"/>
          <w:sz w:val="24"/>
          <w:szCs w:val="24"/>
          <w:lang w:val="lv-LV"/>
        </w:rPr>
        <w:footnoteReference w:id="3"/>
      </w:r>
      <w:r w:rsidRPr="008935B3">
        <w:rPr>
          <w:rFonts w:ascii="Times New Roman" w:hAnsi="Times New Roman" w:cs="Times New Roman"/>
          <w:sz w:val="24"/>
          <w:szCs w:val="24"/>
          <w:lang w:val="lv-LV"/>
        </w:rPr>
        <w:t xml:space="preserve">. Ik dienu </w:t>
      </w:r>
      <w:r w:rsidRPr="008935B3">
        <w:rPr>
          <w:rFonts w:ascii="Times New Roman" w:hAnsi="Times New Roman" w:cs="Times New Roman"/>
          <w:color w:val="000000" w:themeColor="text1"/>
          <w:sz w:val="24"/>
          <w:szCs w:val="24"/>
          <w:lang w:val="lv-LV"/>
        </w:rPr>
        <w:t>regulāri</w:t>
      </w:r>
      <w:r w:rsidRPr="008935B3">
        <w:rPr>
          <w:rFonts w:ascii="Times New Roman" w:hAnsi="Times New Roman" w:cs="Times New Roman"/>
          <w:sz w:val="24"/>
          <w:szCs w:val="24"/>
          <w:lang w:val="lv-LV"/>
        </w:rPr>
        <w:t xml:space="preserve"> smēķē katrs ceturtais pieaugušais. Smēķēšanas izplatība vīriešu vidū ir augstāka nekā sieviešu vidū. Kaut </w:t>
      </w:r>
      <w:r w:rsidR="00221FFC" w:rsidRPr="008935B3">
        <w:rPr>
          <w:rFonts w:ascii="Times New Roman" w:hAnsi="Times New Roman" w:cs="Times New Roman"/>
          <w:sz w:val="24"/>
          <w:szCs w:val="24"/>
          <w:lang w:val="lv-LV"/>
        </w:rPr>
        <w:t xml:space="preserve">arī </w:t>
      </w:r>
      <w:r w:rsidRPr="008935B3">
        <w:rPr>
          <w:rFonts w:ascii="Times New Roman" w:hAnsi="Times New Roman" w:cs="Times New Roman"/>
          <w:sz w:val="24"/>
          <w:szCs w:val="24"/>
          <w:lang w:val="lv-LV"/>
        </w:rPr>
        <w:t xml:space="preserve">pēdējos gados būtiski ir samazinājies cigaretes un ūdenspīpes smēķējošo 13-15 gadīgo jauniešu īpatsvars, tomēr ir palielinājies </w:t>
      </w:r>
      <w:r w:rsidR="00221FFC" w:rsidRPr="008935B3">
        <w:rPr>
          <w:rFonts w:ascii="Times New Roman" w:hAnsi="Times New Roman" w:cs="Times New Roman"/>
          <w:sz w:val="24"/>
          <w:szCs w:val="24"/>
          <w:lang w:val="lv-LV"/>
        </w:rPr>
        <w:t xml:space="preserve">to </w:t>
      </w:r>
      <w:r w:rsidRPr="008935B3">
        <w:rPr>
          <w:rFonts w:ascii="Times New Roman" w:hAnsi="Times New Roman" w:cs="Times New Roman"/>
          <w:sz w:val="24"/>
          <w:szCs w:val="24"/>
          <w:lang w:val="lv-LV"/>
        </w:rPr>
        <w:t xml:space="preserve">jauniešu īpatsvars, kuri </w:t>
      </w:r>
      <w:r w:rsidR="00221FFC" w:rsidRPr="008935B3">
        <w:rPr>
          <w:rFonts w:ascii="Times New Roman" w:hAnsi="Times New Roman" w:cs="Times New Roman"/>
          <w:sz w:val="24"/>
          <w:szCs w:val="24"/>
          <w:lang w:val="lv-LV"/>
        </w:rPr>
        <w:t xml:space="preserve">ir </w:t>
      </w:r>
      <w:r w:rsidRPr="008935B3">
        <w:rPr>
          <w:rFonts w:ascii="Times New Roman" w:hAnsi="Times New Roman" w:cs="Times New Roman"/>
          <w:sz w:val="24"/>
          <w:szCs w:val="24"/>
          <w:lang w:val="lv-LV"/>
        </w:rPr>
        <w:t>pamēģinājuši vai regulāri smēķē elektroniskās cigaretes.</w:t>
      </w:r>
      <w:r w:rsidRPr="008935B3">
        <w:rPr>
          <w:rStyle w:val="FootnoteReference"/>
          <w:rFonts w:ascii="Times New Roman" w:hAnsi="Times New Roman"/>
          <w:sz w:val="24"/>
          <w:szCs w:val="24"/>
          <w:lang w:val="lv-LV"/>
        </w:rPr>
        <w:footnoteReference w:id="4"/>
      </w:r>
    </w:p>
    <w:p w14:paraId="0452F54C" w14:textId="1C3EC242" w:rsidR="006442BF" w:rsidRPr="00D736A9" w:rsidRDefault="006442BF" w:rsidP="00D736A9">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D736A9">
        <w:rPr>
          <w:rFonts w:ascii="Times New Roman" w:hAnsi="Times New Roman" w:cs="Times New Roman"/>
          <w:sz w:val="24"/>
          <w:szCs w:val="24"/>
          <w:lang w:val="lv-LV"/>
        </w:rPr>
        <w:t>Kaut arī pēdējos gados ir vērojama narkotiku pamēģinājušo iedzīvotāju īpatsvara mazināšanās, tomēr vēl joprojām katrs desmitais Latvijas iedzīvotājs ir vismaz vienreiz pamēģinājis narkotikas</w:t>
      </w:r>
      <w:r w:rsidR="00D736A9">
        <w:rPr>
          <w:rStyle w:val="FootnoteReference"/>
          <w:rFonts w:ascii="Times New Roman" w:hAnsi="Times New Roman"/>
          <w:sz w:val="24"/>
          <w:szCs w:val="24"/>
          <w:lang w:val="lv-LV"/>
        </w:rPr>
        <w:footnoteReference w:id="5"/>
      </w:r>
      <w:r w:rsidR="00D736A9" w:rsidRPr="008935B3">
        <w:rPr>
          <w:rFonts w:ascii="Times New Roman" w:hAnsi="Times New Roman" w:cs="Times New Roman"/>
          <w:sz w:val="24"/>
          <w:szCs w:val="24"/>
          <w:lang w:val="lv-LV"/>
        </w:rPr>
        <w:t>.</w:t>
      </w:r>
      <w:r w:rsidRPr="00D736A9">
        <w:rPr>
          <w:rFonts w:ascii="Times New Roman" w:hAnsi="Times New Roman" w:cs="Times New Roman"/>
          <w:sz w:val="24"/>
          <w:szCs w:val="24"/>
          <w:lang w:val="lv-LV"/>
        </w:rPr>
        <w:t xml:space="preserve"> Savukārt skolēnu vidū vērojami samērā augsti narkotiku lietošanas rādītāji, proti, aptuveni </w:t>
      </w:r>
      <w:r w:rsidR="00D736A9">
        <w:rPr>
          <w:rFonts w:ascii="Times New Roman" w:hAnsi="Times New Roman" w:cs="Times New Roman"/>
          <w:sz w:val="24"/>
          <w:szCs w:val="24"/>
          <w:lang w:val="lv-LV"/>
        </w:rPr>
        <w:t xml:space="preserve">trešā </w:t>
      </w:r>
      <w:r w:rsidRPr="00D736A9">
        <w:rPr>
          <w:rFonts w:ascii="Times New Roman" w:hAnsi="Times New Roman" w:cs="Times New Roman"/>
          <w:sz w:val="24"/>
          <w:szCs w:val="24"/>
          <w:lang w:val="lv-LV"/>
        </w:rPr>
        <w:t>daļa skolēnu vecumā no 15 līdz 16 gadiem ir pamēģinājuši narkotikas.</w:t>
      </w:r>
      <w:r w:rsidRPr="008935B3">
        <w:rPr>
          <w:rFonts w:ascii="Times New Roman" w:hAnsi="Times New Roman" w:cs="Times New Roman"/>
          <w:sz w:val="24"/>
          <w:szCs w:val="24"/>
          <w:vertAlign w:val="superscript"/>
          <w:lang w:val="lv-LV"/>
        </w:rPr>
        <w:footnoteReference w:id="6"/>
      </w:r>
    </w:p>
    <w:p w14:paraId="5810624F" w14:textId="18BF0BCA" w:rsidR="006442BF" w:rsidRPr="008935B3"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t>Pieaugot dažādu moderno un jauno tehnoloģiju (viedierīču) nozīmei ikdienas dzīvē, pieaug arī to personu, īpaši bērnu un jauniešu skaits, kuras ikdienā pārmērīgi aizraujas ar šo tehnoloģiju lietošanu. Sabiedrībā ir populāras arī dažādas azartspēles un videospēles, tai skaitā interaktīvajā vidē. Pētījuma dati rāda</w:t>
      </w:r>
      <w:r w:rsidR="00D03741">
        <w:rPr>
          <w:rFonts w:ascii="Times New Roman" w:hAnsi="Times New Roman" w:cs="Times New Roman"/>
          <w:sz w:val="24"/>
          <w:szCs w:val="24"/>
          <w:lang w:val="lv-LV"/>
        </w:rPr>
        <w:t>,</w:t>
      </w:r>
      <w:r w:rsidRPr="008935B3">
        <w:rPr>
          <w:rFonts w:ascii="Times New Roman" w:hAnsi="Times New Roman" w:cs="Times New Roman"/>
          <w:sz w:val="24"/>
          <w:szCs w:val="24"/>
          <w:lang w:val="lv-LV"/>
        </w:rPr>
        <w:t xml:space="preserve"> ka problemātiskas azartspēļu spēlēšanas prevalence Latvijas sabiedrībā ir samērā augsta</w:t>
      </w:r>
      <w:r w:rsidR="004740FD">
        <w:rPr>
          <w:rFonts w:ascii="Times New Roman" w:hAnsi="Times New Roman" w:cs="Times New Roman"/>
          <w:sz w:val="24"/>
          <w:szCs w:val="24"/>
          <w:lang w:val="lv-LV"/>
        </w:rPr>
        <w:t>,</w:t>
      </w:r>
      <w:r w:rsidRPr="008935B3">
        <w:rPr>
          <w:rFonts w:ascii="Times New Roman" w:hAnsi="Times New Roman" w:cs="Times New Roman"/>
          <w:sz w:val="24"/>
          <w:szCs w:val="24"/>
          <w:lang w:val="lv-LV"/>
        </w:rPr>
        <w:t xml:space="preserve"> un lielai daļai iedzīvotāju, kuri aizraujas ar regulāru azartspēļu spēlēšanu,</w:t>
      </w:r>
      <w:r w:rsidR="00254E7C" w:rsidRPr="008935B3">
        <w:rPr>
          <w:rFonts w:ascii="Times New Roman" w:hAnsi="Times New Roman" w:cs="Times New Roman"/>
          <w:sz w:val="24"/>
          <w:szCs w:val="24"/>
          <w:lang w:val="lv-LV"/>
        </w:rPr>
        <w:t xml:space="preserve"> ir</w:t>
      </w:r>
      <w:r w:rsidRPr="008935B3">
        <w:rPr>
          <w:rFonts w:ascii="Times New Roman" w:hAnsi="Times New Roman" w:cs="Times New Roman"/>
          <w:sz w:val="24"/>
          <w:szCs w:val="24"/>
          <w:lang w:val="lv-LV"/>
        </w:rPr>
        <w:t xml:space="preserve"> </w:t>
      </w:r>
      <w:r w:rsidR="00254E7C" w:rsidRPr="008935B3">
        <w:rPr>
          <w:rFonts w:ascii="Times New Roman" w:hAnsi="Times New Roman" w:cs="Times New Roman"/>
          <w:sz w:val="24"/>
          <w:szCs w:val="24"/>
          <w:lang w:val="lv-LV"/>
        </w:rPr>
        <w:t>raksturīga pārmērīga aizraušanās</w:t>
      </w:r>
      <w:r w:rsidR="304037AA" w:rsidRPr="008935B3">
        <w:rPr>
          <w:rFonts w:ascii="Times New Roman" w:hAnsi="Times New Roman" w:cs="Times New Roman"/>
          <w:sz w:val="24"/>
          <w:szCs w:val="24"/>
          <w:lang w:val="lv-LV"/>
        </w:rPr>
        <w:t>.</w:t>
      </w:r>
      <w:r w:rsidRPr="008935B3">
        <w:rPr>
          <w:rFonts w:ascii="Times New Roman" w:hAnsi="Times New Roman" w:cs="Times New Roman"/>
          <w:sz w:val="24"/>
          <w:szCs w:val="24"/>
          <w:vertAlign w:val="superscript"/>
        </w:rPr>
        <w:footnoteReference w:id="7"/>
      </w:r>
    </w:p>
    <w:p w14:paraId="7130BD59" w14:textId="0AEBEB40" w:rsidR="00254E7C" w:rsidRPr="008935B3" w:rsidRDefault="00254E7C"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t>A</w:t>
      </w:r>
      <w:r w:rsidR="006442BF" w:rsidRPr="008935B3">
        <w:rPr>
          <w:rFonts w:ascii="Times New Roman" w:hAnsi="Times New Roman" w:cs="Times New Roman"/>
          <w:sz w:val="24"/>
          <w:szCs w:val="24"/>
          <w:lang w:val="lv-LV"/>
        </w:rPr>
        <w:t>ptaukošanās</w:t>
      </w:r>
      <w:r w:rsidRPr="008935B3">
        <w:rPr>
          <w:rFonts w:ascii="Times New Roman" w:hAnsi="Times New Roman" w:cs="Times New Roman"/>
          <w:sz w:val="24"/>
          <w:szCs w:val="24"/>
          <w:lang w:val="lv-LV"/>
        </w:rPr>
        <w:t xml:space="preserve"> izplatības</w:t>
      </w:r>
      <w:r w:rsidR="006442BF" w:rsidRPr="008935B3">
        <w:rPr>
          <w:rFonts w:ascii="Times New Roman" w:hAnsi="Times New Roman" w:cs="Times New Roman"/>
          <w:sz w:val="24"/>
          <w:szCs w:val="24"/>
          <w:lang w:val="lv-LV"/>
        </w:rPr>
        <w:t xml:space="preserve"> līmenis </w:t>
      </w:r>
      <w:r w:rsidRPr="008935B3">
        <w:rPr>
          <w:rFonts w:ascii="Times New Roman" w:hAnsi="Times New Roman" w:cs="Times New Roman"/>
          <w:sz w:val="24"/>
          <w:szCs w:val="24"/>
          <w:lang w:val="lv-LV"/>
        </w:rPr>
        <w:t xml:space="preserve">sabiedrībā </w:t>
      </w:r>
      <w:r w:rsidR="006442BF" w:rsidRPr="008935B3">
        <w:rPr>
          <w:rFonts w:ascii="Times New Roman" w:hAnsi="Times New Roman" w:cs="Times New Roman"/>
          <w:sz w:val="24"/>
          <w:szCs w:val="24"/>
          <w:lang w:val="lv-LV"/>
        </w:rPr>
        <w:t>ir daudz augstāks par ES vidējo rādītāju – Latvijā liekais svars ir katrai ceturtajai sievietei un katram sestajam vīrietim</w:t>
      </w:r>
      <w:r w:rsidR="00F91D40" w:rsidRPr="008935B3">
        <w:rPr>
          <w:rFonts w:ascii="Times New Roman" w:hAnsi="Times New Roman" w:cs="Times New Roman"/>
          <w:sz w:val="24"/>
          <w:szCs w:val="24"/>
          <w:lang w:val="lv-LV"/>
        </w:rPr>
        <w:t>.</w:t>
      </w:r>
      <w:r w:rsidRPr="008935B3">
        <w:rPr>
          <w:rStyle w:val="FootnoteReference"/>
          <w:rFonts w:ascii="Times New Roman" w:hAnsi="Times New Roman"/>
          <w:sz w:val="24"/>
          <w:szCs w:val="24"/>
          <w:lang w:val="lv-LV"/>
        </w:rPr>
        <w:footnoteReference w:id="8"/>
      </w:r>
      <w:r w:rsidRPr="008935B3">
        <w:rPr>
          <w:rFonts w:ascii="Times New Roman" w:hAnsi="Times New Roman" w:cs="Times New Roman"/>
          <w:sz w:val="24"/>
          <w:szCs w:val="24"/>
          <w:lang w:val="lv-LV"/>
        </w:rPr>
        <w:t xml:space="preserve"> Bērnu vidū gandrīz vienai cetur</w:t>
      </w:r>
      <w:r w:rsidR="007D2F67">
        <w:rPr>
          <w:rFonts w:ascii="Times New Roman" w:hAnsi="Times New Roman" w:cs="Times New Roman"/>
          <w:sz w:val="24"/>
          <w:szCs w:val="24"/>
          <w:lang w:val="lv-LV"/>
        </w:rPr>
        <w:t>t</w:t>
      </w:r>
      <w:r w:rsidRPr="008935B3">
        <w:rPr>
          <w:rFonts w:ascii="Times New Roman" w:hAnsi="Times New Roman" w:cs="Times New Roman"/>
          <w:sz w:val="24"/>
          <w:szCs w:val="24"/>
          <w:lang w:val="lv-LV"/>
        </w:rPr>
        <w:t>daļai 7-gadīgo pirmklasnieku ir liek</w:t>
      </w:r>
      <w:r w:rsidR="004740FD">
        <w:rPr>
          <w:rFonts w:ascii="Times New Roman" w:hAnsi="Times New Roman" w:cs="Times New Roman"/>
          <w:sz w:val="24"/>
          <w:szCs w:val="24"/>
          <w:lang w:val="lv-LV"/>
        </w:rPr>
        <w:t>ā</w:t>
      </w:r>
      <w:r w:rsidRPr="008935B3">
        <w:rPr>
          <w:rFonts w:ascii="Times New Roman" w:hAnsi="Times New Roman" w:cs="Times New Roman"/>
          <w:sz w:val="24"/>
          <w:szCs w:val="24"/>
          <w:lang w:val="lv-LV"/>
        </w:rPr>
        <w:t xml:space="preserve"> ķermeņa masa un aptaukošanās</w:t>
      </w:r>
      <w:r w:rsidR="00F91D40" w:rsidRPr="008935B3">
        <w:rPr>
          <w:rFonts w:ascii="Times New Roman" w:hAnsi="Times New Roman" w:cs="Times New Roman"/>
          <w:sz w:val="24"/>
          <w:szCs w:val="24"/>
          <w:lang w:val="lv-LV"/>
        </w:rPr>
        <w:t>.</w:t>
      </w:r>
      <w:r w:rsidRPr="008935B3">
        <w:rPr>
          <w:rFonts w:ascii="Times New Roman" w:hAnsi="Times New Roman" w:cs="Times New Roman"/>
          <w:sz w:val="24"/>
          <w:szCs w:val="24"/>
          <w:vertAlign w:val="superscript"/>
          <w:lang w:val="lv-LV"/>
        </w:rPr>
        <w:footnoteReference w:id="9"/>
      </w:r>
      <w:r w:rsidRPr="008935B3">
        <w:rPr>
          <w:rFonts w:ascii="Times New Roman" w:hAnsi="Times New Roman" w:cs="Times New Roman"/>
          <w:sz w:val="24"/>
          <w:szCs w:val="24"/>
          <w:lang w:val="lv-LV"/>
        </w:rPr>
        <w:t xml:space="preserve"> Savukārt pusaudžu vidū</w:t>
      </w:r>
      <w:r w:rsidR="00F91D40" w:rsidRPr="008935B3">
        <w:rPr>
          <w:rFonts w:ascii="Times New Roman" w:hAnsi="Times New Roman" w:cs="Times New Roman"/>
          <w:sz w:val="24"/>
          <w:szCs w:val="24"/>
          <w:lang w:val="lv-LV"/>
        </w:rPr>
        <w:t xml:space="preserve"> </w:t>
      </w:r>
      <w:r w:rsidRPr="008935B3">
        <w:rPr>
          <w:rFonts w:ascii="Times New Roman" w:hAnsi="Times New Roman" w:cs="Times New Roman"/>
          <w:sz w:val="24"/>
          <w:szCs w:val="24"/>
          <w:lang w:val="lv-LV"/>
        </w:rPr>
        <w:t>(11, 13 un 15 gadus vecu bērnu)</w:t>
      </w:r>
      <w:r w:rsidRPr="00072C67">
        <w:rPr>
          <w:rFonts w:ascii="Times New Roman" w:hAnsi="Times New Roman" w:cs="Times New Roman"/>
          <w:sz w:val="24"/>
          <w:szCs w:val="24"/>
          <w:lang w:val="lv-LV"/>
        </w:rPr>
        <w:t xml:space="preserve"> </w:t>
      </w:r>
      <w:r w:rsidRPr="008935B3">
        <w:rPr>
          <w:rFonts w:ascii="Times New Roman" w:hAnsi="Times New Roman" w:cs="Times New Roman"/>
          <w:sz w:val="24"/>
          <w:szCs w:val="24"/>
          <w:lang w:val="lv-LV"/>
        </w:rPr>
        <w:t>aptaukošanās un liekā ķermeņa masa ir sastopama vienai piektdaļai</w:t>
      </w:r>
      <w:r w:rsidR="00F91D40" w:rsidRPr="008935B3">
        <w:rPr>
          <w:rFonts w:ascii="Times New Roman" w:hAnsi="Times New Roman" w:cs="Times New Roman"/>
          <w:sz w:val="24"/>
          <w:szCs w:val="24"/>
          <w:lang w:val="lv-LV"/>
        </w:rPr>
        <w:t>.</w:t>
      </w:r>
      <w:r w:rsidRPr="008935B3">
        <w:rPr>
          <w:rFonts w:ascii="Times New Roman" w:hAnsi="Times New Roman" w:cs="Times New Roman"/>
          <w:sz w:val="24"/>
          <w:szCs w:val="24"/>
          <w:vertAlign w:val="superscript"/>
          <w:lang w:val="lv-LV"/>
        </w:rPr>
        <w:footnoteReference w:id="10"/>
      </w:r>
    </w:p>
    <w:p w14:paraId="5F608925" w14:textId="4AC70FDB" w:rsidR="00EE0C64" w:rsidRPr="008935B3" w:rsidRDefault="00837F15"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t>N</w:t>
      </w:r>
      <w:r w:rsidR="00EE0C64" w:rsidRPr="008935B3">
        <w:rPr>
          <w:rFonts w:ascii="Times New Roman" w:hAnsi="Times New Roman" w:cs="Times New Roman"/>
          <w:sz w:val="24"/>
          <w:szCs w:val="24"/>
          <w:lang w:val="lv-LV"/>
        </w:rPr>
        <w:t>evesel</w:t>
      </w:r>
      <w:r w:rsidRPr="008935B3">
        <w:rPr>
          <w:rFonts w:ascii="Times New Roman" w:hAnsi="Times New Roman" w:cs="Times New Roman"/>
          <w:sz w:val="24"/>
          <w:szCs w:val="24"/>
          <w:lang w:val="lv-LV"/>
        </w:rPr>
        <w:t>īgi</w:t>
      </w:r>
      <w:r w:rsidR="00EE0C64" w:rsidRPr="008935B3">
        <w:rPr>
          <w:rFonts w:ascii="Times New Roman" w:hAnsi="Times New Roman" w:cs="Times New Roman"/>
          <w:sz w:val="24"/>
          <w:szCs w:val="24"/>
          <w:lang w:val="lv-LV"/>
        </w:rPr>
        <w:t xml:space="preserve"> uztura paradumi</w:t>
      </w:r>
      <w:r w:rsidR="00297A94" w:rsidRPr="008935B3">
        <w:rPr>
          <w:rFonts w:ascii="Times New Roman" w:hAnsi="Times New Roman" w:cs="Times New Roman"/>
          <w:sz w:val="24"/>
          <w:szCs w:val="24"/>
          <w:lang w:val="lv-LV"/>
        </w:rPr>
        <w:t xml:space="preserve"> (nepietiekam</w:t>
      </w:r>
      <w:r w:rsidR="008935B3" w:rsidRPr="008935B3">
        <w:rPr>
          <w:rFonts w:ascii="Times New Roman" w:hAnsi="Times New Roman" w:cs="Times New Roman"/>
          <w:sz w:val="24"/>
          <w:szCs w:val="24"/>
          <w:lang w:val="lv-LV"/>
        </w:rPr>
        <w:t>s</w:t>
      </w:r>
      <w:r w:rsidR="00297A94" w:rsidRPr="008935B3">
        <w:rPr>
          <w:rFonts w:ascii="Times New Roman" w:hAnsi="Times New Roman" w:cs="Times New Roman"/>
          <w:sz w:val="24"/>
          <w:szCs w:val="24"/>
          <w:lang w:val="lv-LV"/>
        </w:rPr>
        <w:t xml:space="preserve"> augļu un dārzeņu</w:t>
      </w:r>
      <w:r w:rsidR="008935B3" w:rsidRPr="008935B3">
        <w:rPr>
          <w:rFonts w:ascii="Times New Roman" w:hAnsi="Times New Roman" w:cs="Times New Roman"/>
          <w:sz w:val="24"/>
          <w:szCs w:val="24"/>
          <w:lang w:val="lv-LV"/>
        </w:rPr>
        <w:t xml:space="preserve"> patēriņš</w:t>
      </w:r>
      <w:r w:rsidR="00297A94" w:rsidRPr="008935B3">
        <w:rPr>
          <w:rFonts w:ascii="Times New Roman" w:hAnsi="Times New Roman" w:cs="Times New Roman"/>
          <w:sz w:val="24"/>
          <w:szCs w:val="24"/>
          <w:lang w:val="lv-LV"/>
        </w:rPr>
        <w:t xml:space="preserve"> ikdienas uzturā, augsts sāls patēriņš</w:t>
      </w:r>
      <w:r w:rsidR="2442CE3E" w:rsidRPr="008935B3">
        <w:rPr>
          <w:rFonts w:ascii="Times New Roman" w:hAnsi="Times New Roman" w:cs="Times New Roman"/>
          <w:sz w:val="24"/>
          <w:szCs w:val="24"/>
          <w:lang w:val="lv-LV"/>
        </w:rPr>
        <w:t>, dažādu uzturvielu deficīts</w:t>
      </w:r>
      <w:r w:rsidR="00297A94" w:rsidRPr="008935B3">
        <w:rPr>
          <w:rFonts w:ascii="Times New Roman" w:hAnsi="Times New Roman" w:cs="Times New Roman"/>
          <w:sz w:val="24"/>
          <w:szCs w:val="24"/>
          <w:lang w:val="lv-LV"/>
        </w:rPr>
        <w:t xml:space="preserve"> u.c.)</w:t>
      </w:r>
      <w:r w:rsidRPr="008935B3">
        <w:rPr>
          <w:rFonts w:ascii="Times New Roman" w:hAnsi="Times New Roman" w:cs="Times New Roman"/>
          <w:sz w:val="24"/>
          <w:szCs w:val="24"/>
          <w:lang w:val="lv-LV"/>
        </w:rPr>
        <w:t xml:space="preserve">, kā arī </w:t>
      </w:r>
      <w:r w:rsidR="008935B3" w:rsidRPr="008935B3">
        <w:rPr>
          <w:rFonts w:ascii="Times New Roman" w:hAnsi="Times New Roman" w:cs="Times New Roman"/>
          <w:sz w:val="24"/>
          <w:szCs w:val="24"/>
          <w:lang w:val="lv-LV"/>
        </w:rPr>
        <w:t xml:space="preserve">veselīgas uzvedības </w:t>
      </w:r>
      <w:r w:rsidR="00EE0C64" w:rsidRPr="008935B3">
        <w:rPr>
          <w:rFonts w:ascii="Times New Roman" w:hAnsi="Times New Roman" w:cs="Times New Roman"/>
          <w:sz w:val="24"/>
          <w:szCs w:val="24"/>
          <w:lang w:val="lv-LV"/>
        </w:rPr>
        <w:t xml:space="preserve">paradumi </w:t>
      </w:r>
      <w:r w:rsidRPr="008935B3">
        <w:rPr>
          <w:rFonts w:ascii="Times New Roman" w:hAnsi="Times New Roman" w:cs="Times New Roman"/>
          <w:sz w:val="24"/>
          <w:szCs w:val="24"/>
          <w:lang w:val="lv-LV"/>
        </w:rPr>
        <w:t>ģimenē ietekmē arī zobu veselību.</w:t>
      </w:r>
      <w:r w:rsidRPr="008935B3">
        <w:rPr>
          <w:rFonts w:ascii="Times New Roman" w:eastAsia="Times New Roman" w:hAnsi="Times New Roman" w:cs="Times New Roman"/>
          <w:sz w:val="24"/>
          <w:szCs w:val="24"/>
          <w:lang w:val="lv-LV"/>
        </w:rPr>
        <w:t xml:space="preserve"> </w:t>
      </w:r>
      <w:r w:rsidRPr="008935B3">
        <w:rPr>
          <w:rFonts w:ascii="Times New Roman" w:hAnsi="Times New Roman" w:cs="Times New Roman"/>
          <w:sz w:val="24"/>
          <w:szCs w:val="24"/>
          <w:lang w:val="lv-LV"/>
        </w:rPr>
        <w:t xml:space="preserve">Nozīmīgi kariesa riska faktori </w:t>
      </w:r>
      <w:r w:rsidR="008935B3" w:rsidRPr="008935B3">
        <w:rPr>
          <w:rFonts w:ascii="Times New Roman" w:hAnsi="Times New Roman" w:cs="Times New Roman"/>
          <w:sz w:val="24"/>
          <w:szCs w:val="24"/>
          <w:lang w:val="lv-LV"/>
        </w:rPr>
        <w:t xml:space="preserve">ir </w:t>
      </w:r>
      <w:r w:rsidR="00705166" w:rsidRPr="008935B3">
        <w:rPr>
          <w:rFonts w:ascii="Times New Roman" w:hAnsi="Times New Roman" w:cs="Times New Roman"/>
          <w:sz w:val="24"/>
          <w:szCs w:val="24"/>
          <w:lang w:val="lv-LV"/>
        </w:rPr>
        <w:t>ne tikai</w:t>
      </w:r>
      <w:r w:rsidRPr="008935B3">
        <w:rPr>
          <w:rFonts w:ascii="Times New Roman" w:hAnsi="Times New Roman" w:cs="Times New Roman"/>
          <w:sz w:val="24"/>
          <w:szCs w:val="24"/>
          <w:lang w:val="lv-LV"/>
        </w:rPr>
        <w:t xml:space="preserve"> zobārsta un zobu higiēnista apmeklēšana retāk kā reizi gadā</w:t>
      </w:r>
      <w:r w:rsidR="00705166" w:rsidRPr="008935B3">
        <w:rPr>
          <w:rFonts w:ascii="Times New Roman" w:hAnsi="Times New Roman" w:cs="Times New Roman"/>
          <w:sz w:val="24"/>
          <w:szCs w:val="24"/>
          <w:lang w:val="lv-LV"/>
        </w:rPr>
        <w:t>, bet arī</w:t>
      </w:r>
      <w:r w:rsidRPr="008935B3">
        <w:rPr>
          <w:rFonts w:ascii="Times New Roman" w:hAnsi="Times New Roman" w:cs="Times New Roman"/>
          <w:sz w:val="24"/>
          <w:szCs w:val="24"/>
          <w:lang w:val="lv-LV"/>
        </w:rPr>
        <w:t xml:space="preserve"> zobu tīrīšana retāk kā reizi dienā. Latvijā zobus biežāk nekā vienu reizi dienā tīra aptuveni tikai </w:t>
      </w:r>
      <w:r w:rsidR="008935B3" w:rsidRPr="008935B3">
        <w:rPr>
          <w:rFonts w:ascii="Times New Roman" w:hAnsi="Times New Roman" w:cs="Times New Roman"/>
          <w:sz w:val="24"/>
          <w:szCs w:val="24"/>
          <w:lang w:val="lv-LV"/>
        </w:rPr>
        <w:t xml:space="preserve">vairāk kā puse </w:t>
      </w:r>
      <w:r w:rsidRPr="008935B3">
        <w:rPr>
          <w:rFonts w:ascii="Times New Roman" w:hAnsi="Times New Roman" w:cs="Times New Roman"/>
          <w:sz w:val="24"/>
          <w:szCs w:val="24"/>
          <w:lang w:val="lv-LV"/>
        </w:rPr>
        <w:t>iedzīvotāju.</w:t>
      </w:r>
      <w:r w:rsidR="00DF2C4A" w:rsidRPr="008935B3">
        <w:rPr>
          <w:rStyle w:val="FootnoteReference"/>
          <w:rFonts w:ascii="Times New Roman" w:hAnsi="Times New Roman"/>
          <w:sz w:val="24"/>
          <w:szCs w:val="24"/>
          <w:lang w:val="lv-LV"/>
        </w:rPr>
        <w:footnoteReference w:id="11"/>
      </w:r>
    </w:p>
    <w:p w14:paraId="056D00A9" w14:textId="6B6C630F" w:rsidR="008E08B4" w:rsidRDefault="00F91D40"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935B3">
        <w:rPr>
          <w:rFonts w:ascii="Times New Roman" w:hAnsi="Times New Roman" w:cs="Times New Roman"/>
          <w:sz w:val="24"/>
          <w:szCs w:val="24"/>
          <w:lang w:val="lv-LV"/>
        </w:rPr>
        <w:lastRenderedPageBreak/>
        <w:t>Pieaugušo vidū ir raksturīgs arī mazkustīgs dzīvesveids. Tikai viena cetur</w:t>
      </w:r>
      <w:r w:rsidR="00BC07E2">
        <w:rPr>
          <w:rFonts w:ascii="Times New Roman" w:hAnsi="Times New Roman" w:cs="Times New Roman"/>
          <w:sz w:val="24"/>
          <w:szCs w:val="24"/>
          <w:lang w:val="lv-LV"/>
        </w:rPr>
        <w:t>t</w:t>
      </w:r>
      <w:r w:rsidRPr="008935B3">
        <w:rPr>
          <w:rFonts w:ascii="Times New Roman" w:hAnsi="Times New Roman" w:cs="Times New Roman"/>
          <w:sz w:val="24"/>
          <w:szCs w:val="24"/>
          <w:lang w:val="lv-LV"/>
        </w:rPr>
        <w:t>daļa iedzīvotāju nodarbojas ar 30 minūtes ilgām fiziskām aktivitātēm vismaz 2 reizes nedēļā</w:t>
      </w:r>
      <w:r w:rsidR="00705166" w:rsidRPr="008935B3">
        <w:rPr>
          <w:rFonts w:ascii="Times New Roman" w:hAnsi="Times New Roman" w:cs="Times New Roman"/>
          <w:sz w:val="24"/>
          <w:szCs w:val="24"/>
          <w:lang w:val="lv-LV"/>
        </w:rPr>
        <w:t xml:space="preserve"> (brīvajā laikā vismaz 30 minūšu ilgus fiziskos vingrojumus ikdienā veic tikai aptuveni 5%,)</w:t>
      </w:r>
      <w:r w:rsidRPr="008935B3">
        <w:rPr>
          <w:rFonts w:ascii="Times New Roman" w:hAnsi="Times New Roman" w:cs="Times New Roman"/>
          <w:sz w:val="24"/>
          <w:szCs w:val="24"/>
          <w:lang w:val="lv-LV"/>
        </w:rPr>
        <w:t>. Bet tikai  9,5% iedzīvotāju nodarbojas ar vismaz 30 minūšu ilgām fiziskām aktivitātēm četras reizes nedēļā un biežāk.</w:t>
      </w:r>
      <w:r w:rsidRPr="008935B3">
        <w:rPr>
          <w:rStyle w:val="FootnoteReference"/>
          <w:rFonts w:ascii="Times New Roman" w:hAnsi="Times New Roman"/>
          <w:sz w:val="24"/>
          <w:szCs w:val="24"/>
          <w:lang w:val="lv-LV"/>
        </w:rPr>
        <w:footnoteReference w:id="12"/>
      </w:r>
    </w:p>
    <w:p w14:paraId="6BD7434F" w14:textId="77777777" w:rsidR="008E08B4"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8E08B4">
        <w:rPr>
          <w:rFonts w:ascii="Times New Roman" w:hAnsi="Times New Roman" w:cs="Times New Roman"/>
          <w:sz w:val="24"/>
          <w:szCs w:val="24"/>
          <w:lang w:val="lv-LV"/>
        </w:rPr>
        <w:t xml:space="preserve">Mazkustīgs dzīvesveids raksturīgs arī bērniem, jo pietiekama fiziskā aktivitāte ir tikai gandrīz vienai piektdaļai 11, 13 un 15-gadīgu skolēnu. Tāpat ir palielinājies skolēnu īpatsvars, kuri katru dienu pavada laiku </w:t>
      </w:r>
      <w:r w:rsidR="002A3D08" w:rsidRPr="008E08B4">
        <w:rPr>
          <w:rFonts w:ascii="Times New Roman" w:hAnsi="Times New Roman" w:cs="Times New Roman"/>
          <w:sz w:val="24"/>
          <w:szCs w:val="24"/>
          <w:lang w:val="lv-LV"/>
        </w:rPr>
        <w:t xml:space="preserve">mazkustīgi </w:t>
      </w:r>
      <w:r w:rsidRPr="008E08B4">
        <w:rPr>
          <w:rFonts w:ascii="Times New Roman" w:hAnsi="Times New Roman" w:cs="Times New Roman"/>
          <w:sz w:val="24"/>
          <w:szCs w:val="24"/>
          <w:lang w:val="lv-LV"/>
        </w:rPr>
        <w:t>pie TV, datora vai lietojot dažādas modernās un jaunās tehnoloģijas (mobilos telefonus, planšetdatorus).</w:t>
      </w:r>
      <w:r w:rsidRPr="00883BF1">
        <w:rPr>
          <w:vertAlign w:val="superscript"/>
        </w:rPr>
        <w:footnoteReference w:id="13"/>
      </w:r>
    </w:p>
    <w:p w14:paraId="12543F42" w14:textId="38212079" w:rsidR="006442BF" w:rsidRPr="008E08B4" w:rsidRDefault="006442BF" w:rsidP="001C64E5">
      <w:pPr>
        <w:pStyle w:val="ListParagraph"/>
        <w:numPr>
          <w:ilvl w:val="0"/>
          <w:numId w:val="24"/>
        </w:numPr>
        <w:spacing w:before="120" w:after="120" w:line="240" w:lineRule="auto"/>
        <w:ind w:left="0" w:hanging="720"/>
        <w:contextualSpacing w:val="0"/>
        <w:jc w:val="both"/>
        <w:rPr>
          <w:rFonts w:ascii="Times New Roman" w:hAnsi="Times New Roman" w:cs="Times New Roman"/>
          <w:sz w:val="24"/>
          <w:szCs w:val="24"/>
          <w:lang w:val="lv-LV"/>
        </w:rPr>
      </w:pPr>
      <w:r w:rsidRPr="008E08B4">
        <w:rPr>
          <w:rFonts w:ascii="Times New Roman" w:hAnsi="Times New Roman" w:cs="Times New Roman"/>
          <w:color w:val="000000" w:themeColor="text1"/>
          <w:sz w:val="24"/>
          <w:szCs w:val="24"/>
          <w:lang w:val="lv-LV"/>
        </w:rPr>
        <w:t xml:space="preserve">Lai panāktu arvien pieaugošu to iedzīvotāju skaitu, kas savā ikdienā ievēro veselīga dzīvesveida paradumus, tādējādi samazinot saslimstību un priekšlaicīgu mirstību un to radīto ekonomisko un sociālo slogu gan indivīdam, gan sabiedrībai kopumā, nepieciešams īstenot </w:t>
      </w:r>
      <w:r w:rsidR="00D736A9">
        <w:rPr>
          <w:rFonts w:ascii="Times New Roman" w:hAnsi="Times New Roman" w:cs="Times New Roman"/>
          <w:color w:val="000000" w:themeColor="text1"/>
          <w:sz w:val="24"/>
          <w:szCs w:val="24"/>
          <w:lang w:val="lv-LV"/>
        </w:rPr>
        <w:t xml:space="preserve">mērķtiecīgus </w:t>
      </w:r>
      <w:r w:rsidRPr="008E08B4">
        <w:rPr>
          <w:rFonts w:ascii="Times New Roman" w:hAnsi="Times New Roman" w:cs="Times New Roman"/>
          <w:color w:val="000000" w:themeColor="text1"/>
          <w:sz w:val="24"/>
          <w:szCs w:val="24"/>
          <w:lang w:val="lv-LV"/>
        </w:rPr>
        <w:t xml:space="preserve">pasākumus, lai uzlabotu iedzīvotāju veselībpratību – zināšanas par veselīgu dzīvesveidu un prasmes tās pielietot, kā arī ieviest citus pasākumus, kas motivē </w:t>
      </w:r>
      <w:r w:rsidR="009A5AD7" w:rsidRPr="008E08B4">
        <w:rPr>
          <w:rFonts w:ascii="Times New Roman" w:hAnsi="Times New Roman" w:cs="Times New Roman"/>
          <w:color w:val="000000" w:themeColor="text1"/>
          <w:sz w:val="24"/>
          <w:szCs w:val="24"/>
          <w:lang w:val="lv-LV"/>
        </w:rPr>
        <w:t>veikt veselīgu</w:t>
      </w:r>
      <w:r w:rsidR="0005625B" w:rsidRPr="008E08B4">
        <w:rPr>
          <w:rFonts w:ascii="Times New Roman" w:hAnsi="Times New Roman" w:cs="Times New Roman"/>
          <w:color w:val="000000" w:themeColor="text1"/>
          <w:sz w:val="24"/>
          <w:szCs w:val="24"/>
          <w:lang w:val="lv-LV"/>
        </w:rPr>
        <w:t xml:space="preserve"> </w:t>
      </w:r>
      <w:r w:rsidR="009A5AD7" w:rsidRPr="008E08B4">
        <w:rPr>
          <w:rFonts w:ascii="Times New Roman" w:hAnsi="Times New Roman" w:cs="Times New Roman"/>
          <w:color w:val="000000" w:themeColor="text1"/>
          <w:sz w:val="24"/>
          <w:szCs w:val="24"/>
          <w:lang w:val="lv-LV"/>
        </w:rPr>
        <w:t>paradumu izvēli</w:t>
      </w:r>
      <w:r w:rsidR="550520A4" w:rsidRPr="008E08B4">
        <w:rPr>
          <w:rFonts w:ascii="Times New Roman" w:hAnsi="Times New Roman" w:cs="Times New Roman"/>
          <w:color w:val="000000" w:themeColor="text1"/>
          <w:sz w:val="24"/>
          <w:szCs w:val="24"/>
          <w:lang w:val="lv-LV"/>
        </w:rPr>
        <w:t xml:space="preserve"> un veicinātu paradumu maiņu</w:t>
      </w:r>
      <w:r w:rsidR="009475BF" w:rsidRPr="008E08B4">
        <w:rPr>
          <w:rFonts w:ascii="Times New Roman" w:hAnsi="Times New Roman" w:cs="Times New Roman"/>
          <w:color w:val="000000" w:themeColor="text1"/>
          <w:sz w:val="24"/>
          <w:szCs w:val="24"/>
          <w:lang w:val="lv-LV"/>
        </w:rPr>
        <w:t>.</w:t>
      </w:r>
      <w:r w:rsidRPr="008E08B4">
        <w:rPr>
          <w:rFonts w:ascii="Times New Roman" w:hAnsi="Times New Roman" w:cs="Times New Roman"/>
          <w:color w:val="000000" w:themeColor="text1"/>
          <w:sz w:val="24"/>
          <w:szCs w:val="24"/>
          <w:lang w:val="lv-LV"/>
        </w:rPr>
        <w:t xml:space="preserve"> Ņemot vērā, ka vīriešiem neveselīgi dzīvesveida paradumi ir raksturīgāki nekā sievietēm, nepieciešami arī pasākumi, kas </w:t>
      </w:r>
      <w:r w:rsidR="2B6EE1F3" w:rsidRPr="008E08B4">
        <w:rPr>
          <w:rFonts w:ascii="Times New Roman" w:hAnsi="Times New Roman" w:cs="Times New Roman"/>
          <w:color w:val="000000" w:themeColor="text1"/>
          <w:sz w:val="24"/>
          <w:szCs w:val="24"/>
          <w:lang w:val="lv-LV"/>
        </w:rPr>
        <w:t xml:space="preserve">pielāgoti dažādām </w:t>
      </w:r>
      <w:proofErr w:type="spellStart"/>
      <w:r w:rsidR="2B6EE1F3" w:rsidRPr="008E08B4">
        <w:rPr>
          <w:rFonts w:ascii="Times New Roman" w:hAnsi="Times New Roman" w:cs="Times New Roman"/>
          <w:color w:val="000000" w:themeColor="text1"/>
          <w:sz w:val="24"/>
          <w:szCs w:val="24"/>
          <w:lang w:val="lv-LV"/>
        </w:rPr>
        <w:t>mērķagrupām</w:t>
      </w:r>
      <w:proofErr w:type="spellEnd"/>
      <w:r w:rsidR="2B6EE1F3" w:rsidRPr="008E08B4">
        <w:rPr>
          <w:rFonts w:ascii="Times New Roman" w:hAnsi="Times New Roman" w:cs="Times New Roman"/>
          <w:color w:val="000000" w:themeColor="text1"/>
          <w:sz w:val="24"/>
          <w:szCs w:val="24"/>
          <w:lang w:val="lv-LV"/>
        </w:rPr>
        <w:t>, t.sk.</w:t>
      </w:r>
      <w:r w:rsidRPr="008E08B4">
        <w:rPr>
          <w:rFonts w:ascii="Times New Roman" w:hAnsi="Times New Roman" w:cs="Times New Roman"/>
          <w:color w:val="000000" w:themeColor="text1"/>
          <w:sz w:val="24"/>
          <w:szCs w:val="24"/>
          <w:lang w:val="lv-LV"/>
        </w:rPr>
        <w:t xml:space="preserve"> </w:t>
      </w:r>
      <w:r w:rsidR="00DE414F" w:rsidRPr="008E08B4">
        <w:rPr>
          <w:rFonts w:ascii="Times New Roman" w:hAnsi="Times New Roman" w:cs="Times New Roman"/>
          <w:color w:val="000000" w:themeColor="text1"/>
          <w:sz w:val="24"/>
          <w:szCs w:val="24"/>
          <w:lang w:val="lv-LV"/>
        </w:rPr>
        <w:t>vīriešu mērķauditorij</w:t>
      </w:r>
      <w:r w:rsidR="5E13B38B" w:rsidRPr="008E08B4">
        <w:rPr>
          <w:rFonts w:ascii="Times New Roman" w:hAnsi="Times New Roman" w:cs="Times New Roman"/>
          <w:color w:val="000000" w:themeColor="text1"/>
          <w:sz w:val="24"/>
          <w:szCs w:val="24"/>
          <w:lang w:val="lv-LV"/>
        </w:rPr>
        <w:t>ai</w:t>
      </w:r>
      <w:r w:rsidRPr="008E08B4">
        <w:rPr>
          <w:rFonts w:ascii="Times New Roman" w:hAnsi="Times New Roman" w:cs="Times New Roman"/>
          <w:color w:val="000000" w:themeColor="text1"/>
          <w:sz w:val="24"/>
          <w:szCs w:val="24"/>
          <w:lang w:val="lv-LV"/>
        </w:rPr>
        <w:t xml:space="preserve">. </w:t>
      </w:r>
    </w:p>
    <w:p w14:paraId="763365FE" w14:textId="10C2B9CA" w:rsidR="006442BF" w:rsidRPr="00CA29CE"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CA29CE">
        <w:rPr>
          <w:rFonts w:ascii="Times New Roman" w:hAnsi="Times New Roman" w:cs="Times New Roman"/>
          <w:color w:val="000000" w:themeColor="text1"/>
          <w:sz w:val="24"/>
          <w:szCs w:val="24"/>
          <w:lang w:val="lv-LV"/>
        </w:rPr>
        <w:t xml:space="preserve">Neskatoties uz to, ka mirstība no ārējiem nāves cēloņiem pēdējo desmit gadu laikā ir ievērojami samazinājusies, tā joprojām ir viena no augstākajām ES. Piemēram, noslīkušo skaits salīdzinājumā ar citām ES valstīm Latvijā ir visaugstākais (vidēji ES uz 100 000 iedzīvotājiem noslīkušo skaits ir 1,1, bet Latvijā – 6,1), un šim rādītājam ir tendence palielināties. </w:t>
      </w:r>
      <w:r w:rsidR="00B75D90" w:rsidRPr="005F14CC">
        <w:rPr>
          <w:rFonts w:ascii="Times New Roman" w:hAnsi="Times New Roman" w:cs="Times New Roman"/>
          <w:sz w:val="24"/>
          <w:szCs w:val="24"/>
          <w:lang w:val="lv-LV"/>
        </w:rPr>
        <w:t>Arī nelaimes gadījumos darba vietās bojā gājušo un smagi cietušo skaits ir satraucošs salīdzinājumā ar vidējiem ES rādītājiem</w:t>
      </w:r>
      <w:r w:rsidR="00B75D90" w:rsidRPr="00B75D90">
        <w:rPr>
          <w:rFonts w:ascii="Times New Roman" w:hAnsi="Times New Roman" w:cs="Times New Roman"/>
          <w:color w:val="000000" w:themeColor="text1"/>
          <w:sz w:val="24"/>
          <w:szCs w:val="24"/>
          <w:lang w:val="lv-LV"/>
        </w:rPr>
        <w:t xml:space="preserve">. </w:t>
      </w:r>
      <w:r w:rsidRPr="00CA29CE">
        <w:rPr>
          <w:rFonts w:ascii="Times New Roman" w:hAnsi="Times New Roman" w:cs="Times New Roman"/>
          <w:color w:val="000000" w:themeColor="text1"/>
          <w:sz w:val="24"/>
          <w:szCs w:val="24"/>
          <w:lang w:val="lv-LV"/>
        </w:rPr>
        <w:t xml:space="preserve">Mirstība no ārējiem </w:t>
      </w:r>
      <w:r w:rsidR="00967647">
        <w:rPr>
          <w:rFonts w:ascii="Times New Roman" w:hAnsi="Times New Roman" w:cs="Times New Roman"/>
          <w:color w:val="000000" w:themeColor="text1"/>
          <w:sz w:val="24"/>
          <w:szCs w:val="24"/>
          <w:lang w:val="lv-LV"/>
        </w:rPr>
        <w:t>nāves</w:t>
      </w:r>
      <w:r w:rsidRPr="00CA29CE">
        <w:rPr>
          <w:rFonts w:ascii="Times New Roman" w:hAnsi="Times New Roman" w:cs="Times New Roman"/>
          <w:color w:val="000000" w:themeColor="text1"/>
          <w:sz w:val="24"/>
          <w:szCs w:val="24"/>
          <w:lang w:val="lv-LV"/>
        </w:rPr>
        <w:t xml:space="preserve"> cēloņiem ir iemesls vienam no augstākajiem potenciāli zaudēto</w:t>
      </w:r>
      <w:r w:rsidR="00DE414F">
        <w:rPr>
          <w:rFonts w:ascii="Times New Roman" w:hAnsi="Times New Roman" w:cs="Times New Roman"/>
          <w:color w:val="000000" w:themeColor="text1"/>
          <w:sz w:val="24"/>
          <w:szCs w:val="24"/>
          <w:lang w:val="lv-LV"/>
        </w:rPr>
        <w:t xml:space="preserve"> mūža</w:t>
      </w:r>
      <w:r w:rsidRPr="00CA29CE">
        <w:rPr>
          <w:rFonts w:ascii="Times New Roman" w:hAnsi="Times New Roman" w:cs="Times New Roman"/>
          <w:color w:val="000000" w:themeColor="text1"/>
          <w:sz w:val="24"/>
          <w:szCs w:val="24"/>
          <w:lang w:val="lv-LV"/>
        </w:rPr>
        <w:t xml:space="preserve"> gadu rādītājiem ES.Tāpat arī stacionāros </w:t>
      </w:r>
      <w:r w:rsidR="006B29B3">
        <w:rPr>
          <w:rFonts w:ascii="Times New Roman" w:hAnsi="Times New Roman" w:cs="Times New Roman"/>
          <w:color w:val="000000" w:themeColor="text1"/>
          <w:sz w:val="24"/>
          <w:szCs w:val="24"/>
          <w:lang w:val="lv-LV"/>
        </w:rPr>
        <w:t>ārstēto</w:t>
      </w:r>
      <w:r w:rsidR="006B29B3" w:rsidRPr="006B29B3">
        <w:rPr>
          <w:rFonts w:ascii="Times New Roman" w:hAnsi="Times New Roman" w:cs="Times New Roman"/>
          <w:color w:val="000000" w:themeColor="text1"/>
          <w:sz w:val="24"/>
          <w:szCs w:val="24"/>
          <w:lang w:val="lv-LV"/>
        </w:rPr>
        <w:t xml:space="preserve"> </w:t>
      </w:r>
      <w:r w:rsidRPr="00CA29CE">
        <w:rPr>
          <w:rFonts w:ascii="Times New Roman" w:hAnsi="Times New Roman" w:cs="Times New Roman"/>
          <w:color w:val="000000" w:themeColor="text1"/>
          <w:sz w:val="24"/>
          <w:szCs w:val="24"/>
          <w:lang w:val="lv-LV"/>
        </w:rPr>
        <w:t xml:space="preserve">traumu </w:t>
      </w:r>
      <w:r w:rsidR="006B29B3">
        <w:rPr>
          <w:rFonts w:ascii="Times New Roman" w:hAnsi="Times New Roman" w:cs="Times New Roman"/>
          <w:color w:val="000000" w:themeColor="text1"/>
          <w:sz w:val="24"/>
          <w:szCs w:val="24"/>
          <w:lang w:val="lv-LV"/>
        </w:rPr>
        <w:t xml:space="preserve">relatīvais </w:t>
      </w:r>
      <w:r w:rsidRPr="00CA29CE">
        <w:rPr>
          <w:rFonts w:ascii="Times New Roman" w:hAnsi="Times New Roman" w:cs="Times New Roman"/>
          <w:color w:val="000000" w:themeColor="text1"/>
          <w:sz w:val="24"/>
          <w:szCs w:val="24"/>
          <w:lang w:val="lv-LV"/>
        </w:rPr>
        <w:t xml:space="preserve">skaits kopš 2010. gada nav </w:t>
      </w:r>
      <w:r w:rsidR="0053228F">
        <w:rPr>
          <w:rFonts w:ascii="Times New Roman" w:hAnsi="Times New Roman" w:cs="Times New Roman"/>
          <w:color w:val="000000" w:themeColor="text1"/>
          <w:sz w:val="24"/>
          <w:szCs w:val="24"/>
          <w:lang w:val="lv-LV"/>
        </w:rPr>
        <w:t xml:space="preserve">nozīmīgi </w:t>
      </w:r>
      <w:r w:rsidRPr="00CA29CE">
        <w:rPr>
          <w:rFonts w:ascii="Times New Roman" w:hAnsi="Times New Roman" w:cs="Times New Roman"/>
          <w:color w:val="000000" w:themeColor="text1"/>
          <w:sz w:val="24"/>
          <w:szCs w:val="24"/>
          <w:lang w:val="lv-LV"/>
        </w:rPr>
        <w:t>mazinājies.</w:t>
      </w:r>
      <w:r w:rsidR="00EB5888" w:rsidRPr="005F14CC">
        <w:rPr>
          <w:rFonts w:ascii="Times New Roman" w:hAnsi="Times New Roman" w:cs="Times New Roman"/>
          <w:sz w:val="24"/>
          <w:szCs w:val="24"/>
          <w:highlight w:val="yellow"/>
          <w:lang w:val="lv-LV"/>
        </w:rPr>
        <w:t xml:space="preserve"> </w:t>
      </w:r>
    </w:p>
    <w:p w14:paraId="3BDB607B" w14:textId="3AF0842B" w:rsidR="006442BF" w:rsidRPr="00CA29CE"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CA29CE">
        <w:rPr>
          <w:rFonts w:ascii="Times New Roman" w:hAnsi="Times New Roman" w:cs="Times New Roman"/>
          <w:color w:val="000000" w:themeColor="text1"/>
          <w:sz w:val="24"/>
          <w:szCs w:val="24"/>
          <w:lang w:val="lv-LV"/>
        </w:rPr>
        <w:t xml:space="preserve">Neatņemama veselības komponente ir psihiskā un emocionālā veselība. Ņirgāšanās bērnu vidū Latvijā ir otra augstākā Eiropā. </w:t>
      </w:r>
      <w:r w:rsidR="00DE414F" w:rsidRPr="00DE414F">
        <w:rPr>
          <w:rFonts w:ascii="Times New Roman" w:hAnsi="Times New Roman" w:cs="Times New Roman"/>
          <w:color w:val="000000" w:themeColor="text1"/>
          <w:sz w:val="24"/>
          <w:szCs w:val="24"/>
          <w:lang w:val="lv-LV"/>
        </w:rPr>
        <w:t>Vidēji katrs piektais skolēns izglītības iestādēs cieš no ņirgāšanās</w:t>
      </w:r>
      <w:r w:rsidR="0042023C">
        <w:rPr>
          <w:rFonts w:ascii="Times New Roman" w:hAnsi="Times New Roman" w:cs="Times New Roman"/>
          <w:color w:val="000000" w:themeColor="text1"/>
          <w:sz w:val="24"/>
          <w:szCs w:val="24"/>
          <w:lang w:val="lv-LV"/>
        </w:rPr>
        <w:t>.</w:t>
      </w:r>
      <w:r w:rsidR="00DE414F" w:rsidRPr="00DE414F">
        <w:rPr>
          <w:vertAlign w:val="superscript"/>
          <w:lang w:val="lv-LV"/>
        </w:rPr>
        <w:footnoteReference w:id="14"/>
      </w:r>
      <w:r w:rsidR="00DE414F" w:rsidRPr="00DE414F">
        <w:rPr>
          <w:rFonts w:ascii="Times New Roman" w:hAnsi="Times New Roman" w:cs="Times New Roman"/>
          <w:color w:val="000000" w:themeColor="text1"/>
          <w:sz w:val="24"/>
          <w:szCs w:val="24"/>
          <w:lang w:val="lv-LV"/>
        </w:rPr>
        <w:t xml:space="preserve"> </w:t>
      </w:r>
      <w:r w:rsidR="00D57BFF" w:rsidRPr="005F14CC">
        <w:rPr>
          <w:rFonts w:ascii="Times New Roman" w:hAnsi="Times New Roman" w:cs="Times New Roman"/>
          <w:sz w:val="24"/>
          <w:szCs w:val="24"/>
          <w:lang w:val="lv-LV"/>
        </w:rPr>
        <w:t xml:space="preserve"> Vienlaikus bērna </w:t>
      </w:r>
      <w:proofErr w:type="spellStart"/>
      <w:r w:rsidR="00D57BFF" w:rsidRPr="005F14CC">
        <w:rPr>
          <w:rFonts w:ascii="Times New Roman" w:hAnsi="Times New Roman" w:cs="Times New Roman"/>
          <w:sz w:val="24"/>
          <w:szCs w:val="24"/>
          <w:lang w:val="lv-LV"/>
        </w:rPr>
        <w:t>psihoemcionālo</w:t>
      </w:r>
      <w:proofErr w:type="spellEnd"/>
      <w:r w:rsidR="00D57BFF" w:rsidRPr="005F14CC">
        <w:rPr>
          <w:rFonts w:ascii="Times New Roman" w:hAnsi="Times New Roman" w:cs="Times New Roman"/>
          <w:sz w:val="24"/>
          <w:szCs w:val="24"/>
          <w:lang w:val="lv-LV"/>
        </w:rPr>
        <w:t xml:space="preserve"> veselību negatīvi var ietekmēt vardarbība ģimenē, t.sk. pieredzētā vardarbība vecāku starp</w:t>
      </w:r>
      <w:r w:rsidR="00D57BFF">
        <w:rPr>
          <w:rFonts w:ascii="Times New Roman" w:hAnsi="Times New Roman" w:cs="Times New Roman"/>
          <w:sz w:val="24"/>
          <w:szCs w:val="24"/>
          <w:lang w:val="lv-LV"/>
        </w:rPr>
        <w:t>ā</w:t>
      </w:r>
      <w:r w:rsidR="00D57BFF" w:rsidRPr="005F14CC">
        <w:rPr>
          <w:rFonts w:ascii="Times New Roman" w:hAnsi="Times New Roman" w:cs="Times New Roman"/>
          <w:sz w:val="24"/>
          <w:szCs w:val="24"/>
          <w:lang w:val="lv-LV"/>
        </w:rPr>
        <w:t xml:space="preserve">, kā arī negatīva pieredze, ka vecāki lieto atkarību izraisošas vielas. </w:t>
      </w:r>
      <w:r w:rsidRPr="00D57BFF">
        <w:rPr>
          <w:rFonts w:ascii="Times New Roman" w:hAnsi="Times New Roman" w:cs="Times New Roman"/>
          <w:color w:val="000000" w:themeColor="text1"/>
          <w:sz w:val="24"/>
          <w:szCs w:val="24"/>
          <w:lang w:val="lv-LV"/>
        </w:rPr>
        <w:t xml:space="preserve">Latvijas iedzīvotāju </w:t>
      </w:r>
      <w:proofErr w:type="spellStart"/>
      <w:r w:rsidRPr="00D57BFF">
        <w:rPr>
          <w:rFonts w:ascii="Times New Roman" w:hAnsi="Times New Roman" w:cs="Times New Roman"/>
          <w:color w:val="000000" w:themeColor="text1"/>
          <w:sz w:val="24"/>
          <w:szCs w:val="24"/>
          <w:lang w:val="lv-LV"/>
        </w:rPr>
        <w:t>psihoemocionālais</w:t>
      </w:r>
      <w:proofErr w:type="spellEnd"/>
      <w:r w:rsidRPr="00D57BFF">
        <w:rPr>
          <w:rFonts w:ascii="Times New Roman" w:hAnsi="Times New Roman" w:cs="Times New Roman"/>
          <w:color w:val="000000" w:themeColor="text1"/>
          <w:sz w:val="24"/>
          <w:szCs w:val="24"/>
          <w:lang w:val="lv-LV"/>
        </w:rPr>
        <w:t xml:space="preserve"> stāvoklis ir pasliktinājies, un pieaug to cilvēku skaits, kuri izjūt stresu, sasprindzinājumu un nomāktību, un paredzams, ka </w:t>
      </w:r>
      <w:r w:rsidR="0049069E" w:rsidRPr="00D57BFF">
        <w:rPr>
          <w:rFonts w:ascii="Times New Roman" w:hAnsi="Times New Roman" w:cs="Times New Roman"/>
          <w:color w:val="000000" w:themeColor="text1"/>
          <w:sz w:val="24"/>
          <w:szCs w:val="24"/>
          <w:lang w:val="lv-LV"/>
        </w:rPr>
        <w:t>Covid</w:t>
      </w:r>
      <w:r w:rsidRPr="00D57BFF">
        <w:rPr>
          <w:rFonts w:ascii="Times New Roman" w:hAnsi="Times New Roman" w:cs="Times New Roman"/>
          <w:color w:val="000000" w:themeColor="text1"/>
          <w:sz w:val="24"/>
          <w:szCs w:val="24"/>
          <w:lang w:val="lv-LV"/>
        </w:rPr>
        <w:t>-19 izplatības sekas šo situāciju vēl vairāk pastiprinās. Bezmiegs ir problēma 27% Latvijas sabiedrības. Pašnāvību skaits  pēdējos gados ir samazinājies, tomēr joprojām tas saglabājas augsts, īpaši vīriešu vidū.</w:t>
      </w:r>
      <w:r w:rsidR="009475BF">
        <w:rPr>
          <w:rFonts w:ascii="Times New Roman" w:hAnsi="Times New Roman" w:cs="Times New Roman"/>
          <w:color w:val="000000" w:themeColor="text1"/>
          <w:sz w:val="24"/>
          <w:szCs w:val="24"/>
          <w:lang w:val="lv-LV"/>
        </w:rPr>
        <w:t xml:space="preserve"> </w:t>
      </w:r>
      <w:r w:rsidRPr="001E3FF3">
        <w:rPr>
          <w:rFonts w:ascii="Times New Roman" w:hAnsi="Times New Roman" w:cs="Times New Roman"/>
          <w:color w:val="000000" w:themeColor="text1"/>
          <w:sz w:val="24"/>
          <w:szCs w:val="24"/>
          <w:lang w:val="lv-LV"/>
        </w:rPr>
        <w:t>Aizspriedumi pret personām</w:t>
      </w:r>
      <w:r w:rsidRPr="00CA29CE">
        <w:rPr>
          <w:rFonts w:ascii="Times New Roman" w:hAnsi="Times New Roman" w:cs="Times New Roman"/>
          <w:color w:val="000000" w:themeColor="text1"/>
          <w:sz w:val="24"/>
          <w:szCs w:val="24"/>
          <w:lang w:val="lv-LV"/>
        </w:rPr>
        <w:t xml:space="preserve"> ar psihiskām saslimšanām, kā arī nepietiekama kvalitatīvas informācijas pieejamība kavē profesionālas palīdzības saņemšanas iespējas psihisku un emocionālu veselības traucējumu gadījumā. Lai situāciju šajā jomā padarītu labāku, nepieciešams īstenot visaptverošus </w:t>
      </w:r>
      <w:r w:rsidR="00D40B22">
        <w:rPr>
          <w:rFonts w:ascii="Times New Roman" w:hAnsi="Times New Roman" w:cs="Times New Roman"/>
          <w:color w:val="000000" w:themeColor="text1"/>
          <w:sz w:val="24"/>
          <w:szCs w:val="24"/>
          <w:lang w:val="lv-LV"/>
        </w:rPr>
        <w:t xml:space="preserve">psihiskās </w:t>
      </w:r>
      <w:r w:rsidR="001044B2">
        <w:rPr>
          <w:rFonts w:ascii="Times New Roman" w:hAnsi="Times New Roman" w:cs="Times New Roman"/>
          <w:color w:val="000000" w:themeColor="text1"/>
          <w:sz w:val="24"/>
          <w:szCs w:val="24"/>
          <w:lang w:val="lv-LV"/>
        </w:rPr>
        <w:t xml:space="preserve">un emocionālās </w:t>
      </w:r>
      <w:r w:rsidR="00D40B22">
        <w:rPr>
          <w:rFonts w:ascii="Times New Roman" w:hAnsi="Times New Roman" w:cs="Times New Roman"/>
          <w:color w:val="000000" w:themeColor="text1"/>
          <w:sz w:val="24"/>
          <w:szCs w:val="24"/>
          <w:lang w:val="lv-LV"/>
        </w:rPr>
        <w:t>veselības veicināšana</w:t>
      </w:r>
      <w:r w:rsidR="00E14217">
        <w:rPr>
          <w:rFonts w:ascii="Times New Roman" w:hAnsi="Times New Roman" w:cs="Times New Roman"/>
          <w:color w:val="000000" w:themeColor="text1"/>
          <w:sz w:val="24"/>
          <w:szCs w:val="24"/>
          <w:lang w:val="lv-LV"/>
        </w:rPr>
        <w:t>s un profilakses pasākumus</w:t>
      </w:r>
      <w:r w:rsidR="001044B2">
        <w:rPr>
          <w:rFonts w:ascii="Times New Roman" w:hAnsi="Times New Roman" w:cs="Times New Roman"/>
          <w:color w:val="000000" w:themeColor="text1"/>
          <w:sz w:val="24"/>
          <w:szCs w:val="24"/>
          <w:lang w:val="lv-LV"/>
        </w:rPr>
        <w:t>, tai skaitā</w:t>
      </w:r>
      <w:r w:rsidR="00D40B22">
        <w:rPr>
          <w:rFonts w:ascii="Times New Roman" w:hAnsi="Times New Roman" w:cs="Times New Roman"/>
          <w:color w:val="000000" w:themeColor="text1"/>
          <w:sz w:val="24"/>
          <w:szCs w:val="24"/>
          <w:lang w:val="lv-LV"/>
        </w:rPr>
        <w:t xml:space="preserve"> </w:t>
      </w:r>
      <w:r w:rsidRPr="00CA29CE">
        <w:rPr>
          <w:rFonts w:ascii="Times New Roman" w:hAnsi="Times New Roman" w:cs="Times New Roman"/>
          <w:color w:val="000000" w:themeColor="text1"/>
          <w:sz w:val="24"/>
          <w:szCs w:val="24"/>
          <w:lang w:val="lv-LV"/>
        </w:rPr>
        <w:t xml:space="preserve">ņirgāšanās novēršanai bērnu </w:t>
      </w:r>
      <w:r w:rsidR="00510DE8">
        <w:rPr>
          <w:rFonts w:ascii="Times New Roman" w:hAnsi="Times New Roman" w:cs="Times New Roman"/>
          <w:color w:val="000000" w:themeColor="text1"/>
          <w:sz w:val="24"/>
          <w:szCs w:val="24"/>
          <w:lang w:val="lv-LV"/>
        </w:rPr>
        <w:t xml:space="preserve">un jauniešu </w:t>
      </w:r>
      <w:r w:rsidRPr="00CA29CE">
        <w:rPr>
          <w:rFonts w:ascii="Times New Roman" w:hAnsi="Times New Roman" w:cs="Times New Roman"/>
          <w:color w:val="000000" w:themeColor="text1"/>
          <w:sz w:val="24"/>
          <w:szCs w:val="24"/>
          <w:lang w:val="lv-LV"/>
        </w:rPr>
        <w:t xml:space="preserve">vidū, </w:t>
      </w:r>
      <w:r w:rsidRPr="00CA29CE">
        <w:rPr>
          <w:rFonts w:ascii="Times New Roman" w:hAnsi="Times New Roman" w:cs="Times New Roman"/>
          <w:color w:val="000000" w:themeColor="text1"/>
          <w:sz w:val="24"/>
          <w:szCs w:val="24"/>
          <w:lang w:val="lv-LV"/>
        </w:rPr>
        <w:lastRenderedPageBreak/>
        <w:t>veicināt kvalitatīvas informācijas pieejamību sabiedrībai par psihisko veselību, tai skaitā masu medijos</w:t>
      </w:r>
      <w:r w:rsidR="0067200C">
        <w:rPr>
          <w:rFonts w:ascii="Times New Roman" w:hAnsi="Times New Roman" w:cs="Times New Roman"/>
          <w:color w:val="000000" w:themeColor="text1"/>
          <w:sz w:val="24"/>
          <w:szCs w:val="24"/>
          <w:lang w:val="lv-LV"/>
        </w:rPr>
        <w:t xml:space="preserve">, </w:t>
      </w:r>
      <w:r w:rsidRPr="00CA29CE">
        <w:rPr>
          <w:rFonts w:ascii="Times New Roman" w:hAnsi="Times New Roman" w:cs="Times New Roman"/>
          <w:color w:val="000000" w:themeColor="text1"/>
          <w:sz w:val="24"/>
          <w:szCs w:val="24"/>
          <w:lang w:val="lv-LV"/>
        </w:rPr>
        <w:t>kā arī</w:t>
      </w:r>
      <w:r w:rsidR="00D326A0">
        <w:rPr>
          <w:rFonts w:ascii="Times New Roman" w:hAnsi="Times New Roman" w:cs="Times New Roman"/>
          <w:color w:val="000000" w:themeColor="text1"/>
          <w:sz w:val="24"/>
          <w:szCs w:val="24"/>
          <w:lang w:val="lv-LV"/>
        </w:rPr>
        <w:t xml:space="preserve"> </w:t>
      </w:r>
      <w:r w:rsidRPr="00CA29CE">
        <w:rPr>
          <w:rFonts w:ascii="Times New Roman" w:hAnsi="Times New Roman" w:cs="Times New Roman"/>
          <w:color w:val="000000" w:themeColor="text1"/>
          <w:sz w:val="24"/>
          <w:szCs w:val="24"/>
          <w:lang w:val="lv-LV"/>
        </w:rPr>
        <w:t xml:space="preserve">nodrošināt atbalsta pakalpojumu pieejamību krīzes situācijās. </w:t>
      </w:r>
    </w:p>
    <w:p w14:paraId="2BE1A789" w14:textId="77777777" w:rsidR="00D326A0" w:rsidRPr="005F14CC" w:rsidRDefault="006442B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CA29CE">
        <w:rPr>
          <w:rFonts w:ascii="Times New Roman" w:hAnsi="Times New Roman" w:cs="Times New Roman"/>
          <w:color w:val="000000" w:themeColor="text1"/>
          <w:sz w:val="24"/>
          <w:szCs w:val="24"/>
          <w:lang w:val="lv-LV"/>
        </w:rPr>
        <w:t>Latvijas sabiedrībā ir salīdzinoši zema izpratne par seksuāl</w:t>
      </w:r>
      <w:r w:rsidR="3F59E50B" w:rsidRPr="0A3F8051">
        <w:rPr>
          <w:rFonts w:ascii="Times New Roman" w:hAnsi="Times New Roman" w:cs="Times New Roman"/>
          <w:color w:val="000000" w:themeColor="text1"/>
          <w:sz w:val="24"/>
          <w:szCs w:val="24"/>
          <w:lang w:val="lv-LV"/>
        </w:rPr>
        <w:t xml:space="preserve">ās un </w:t>
      </w:r>
      <w:r w:rsidRPr="00CA29CE">
        <w:rPr>
          <w:rFonts w:ascii="Times New Roman" w:hAnsi="Times New Roman" w:cs="Times New Roman"/>
          <w:color w:val="000000" w:themeColor="text1"/>
          <w:sz w:val="24"/>
          <w:szCs w:val="24"/>
          <w:lang w:val="lv-LV"/>
        </w:rPr>
        <w:t xml:space="preserve">reproduktīvās veselības jautājumiem. Par to liecina </w:t>
      </w:r>
      <w:r w:rsidR="3C5FF529" w:rsidRPr="0A3F8051">
        <w:rPr>
          <w:rFonts w:ascii="Times New Roman" w:hAnsi="Times New Roman" w:cs="Times New Roman"/>
          <w:color w:val="000000" w:themeColor="text1"/>
          <w:sz w:val="24"/>
          <w:szCs w:val="24"/>
          <w:lang w:val="lv-LV"/>
        </w:rPr>
        <w:t xml:space="preserve">HIV un citu </w:t>
      </w:r>
      <w:r w:rsidRPr="00CA29CE">
        <w:rPr>
          <w:rFonts w:ascii="Times New Roman" w:hAnsi="Times New Roman" w:cs="Times New Roman"/>
          <w:color w:val="000000" w:themeColor="text1"/>
          <w:sz w:val="24"/>
          <w:szCs w:val="24"/>
          <w:lang w:val="lv-LV"/>
        </w:rPr>
        <w:t>seksuāli transmisīvo slimību izplatība sabiedrībā kopumā</w:t>
      </w:r>
      <w:r w:rsidR="7FF476C5" w:rsidRPr="0A3F8051">
        <w:rPr>
          <w:rFonts w:ascii="Times New Roman" w:hAnsi="Times New Roman" w:cs="Times New Roman"/>
          <w:color w:val="000000" w:themeColor="text1"/>
          <w:sz w:val="24"/>
          <w:szCs w:val="24"/>
          <w:lang w:val="lv-LV"/>
        </w:rPr>
        <w:t>.</w:t>
      </w:r>
      <w:r w:rsidR="00626FC0">
        <w:rPr>
          <w:rFonts w:ascii="Times New Roman" w:hAnsi="Times New Roman" w:cs="Times New Roman"/>
          <w:color w:val="000000" w:themeColor="text1"/>
          <w:sz w:val="24"/>
          <w:szCs w:val="24"/>
          <w:lang w:val="lv-LV"/>
        </w:rPr>
        <w:t xml:space="preserve"> </w:t>
      </w:r>
      <w:r w:rsidR="0FB14A73" w:rsidRPr="0A3F8051">
        <w:rPr>
          <w:rFonts w:ascii="Times New Roman" w:hAnsi="Times New Roman" w:cs="Times New Roman"/>
          <w:color w:val="000000" w:themeColor="text1"/>
          <w:sz w:val="24"/>
          <w:szCs w:val="24"/>
          <w:lang w:val="lv-LV"/>
        </w:rPr>
        <w:t>Š</w:t>
      </w:r>
      <w:r w:rsidR="5DF8CC9A" w:rsidRPr="0A3F8051">
        <w:rPr>
          <w:rFonts w:ascii="Times New Roman" w:hAnsi="Times New Roman" w:cs="Times New Roman"/>
          <w:color w:val="000000" w:themeColor="text1"/>
          <w:sz w:val="24"/>
          <w:szCs w:val="24"/>
          <w:lang w:val="lv-LV"/>
        </w:rPr>
        <w:t>īs</w:t>
      </w:r>
      <w:r w:rsidRPr="00CA29CE">
        <w:rPr>
          <w:rFonts w:ascii="Times New Roman" w:hAnsi="Times New Roman" w:cs="Times New Roman"/>
          <w:color w:val="000000" w:themeColor="text1"/>
          <w:sz w:val="24"/>
          <w:szCs w:val="24"/>
          <w:lang w:val="lv-LV"/>
        </w:rPr>
        <w:t xml:space="preserve"> slimības ir viens no biežākajiem iemesliem neauglībai vai iedzimtām slimībām.</w:t>
      </w:r>
      <w:r w:rsidR="00B7674E">
        <w:rPr>
          <w:rFonts w:ascii="Times New Roman" w:hAnsi="Times New Roman" w:cs="Times New Roman"/>
          <w:color w:val="000000" w:themeColor="text1"/>
          <w:sz w:val="24"/>
          <w:szCs w:val="24"/>
          <w:lang w:val="lv-LV"/>
        </w:rPr>
        <w:t xml:space="preserve"> Ņemot vērā, ka kopš 2005. gada veselības mācība izglītības programmā, kā atsevišķs mācību priekšmets neeksistē, </w:t>
      </w:r>
      <w:r w:rsidR="229AFCFF" w:rsidRPr="3444EA12">
        <w:rPr>
          <w:rFonts w:ascii="Times New Roman" w:hAnsi="Times New Roman" w:cs="Times New Roman"/>
          <w:color w:val="000000" w:themeColor="text1"/>
          <w:sz w:val="24"/>
          <w:szCs w:val="24"/>
          <w:lang w:val="lv-LV"/>
        </w:rPr>
        <w:t>bet veselības izglītības jautājumi tiek mācīti integrēti,</w:t>
      </w:r>
      <w:r w:rsidR="00B7674E" w:rsidRPr="3444EA12">
        <w:rPr>
          <w:rFonts w:ascii="Times New Roman" w:hAnsi="Times New Roman" w:cs="Times New Roman"/>
          <w:color w:val="000000" w:themeColor="text1"/>
          <w:sz w:val="24"/>
          <w:szCs w:val="24"/>
          <w:lang w:val="lv-LV"/>
        </w:rPr>
        <w:t xml:space="preserve"> </w:t>
      </w:r>
      <w:r w:rsidR="00B7674E">
        <w:rPr>
          <w:rFonts w:ascii="Times New Roman" w:hAnsi="Times New Roman" w:cs="Times New Roman"/>
          <w:color w:val="000000" w:themeColor="text1"/>
          <w:sz w:val="24"/>
          <w:szCs w:val="24"/>
          <w:lang w:val="lv-LV"/>
        </w:rPr>
        <w:t xml:space="preserve">uzmanība būtu jāpievērš tieši jauniešu izglītošanai seksuālās un reproduktīvās veselības jautājumos. Izglītības saturam, kas saistīts ar seksuālo un reproduktīvo veselību, jābūt mūsdienu zināšanām un pētījumiem atbilstošam un tā apgūšanai atbalstāma arī nevalstisko organizāciju līdzdalība. Arī pieaugušo </w:t>
      </w:r>
      <w:r w:rsidR="00B7674E" w:rsidRPr="3444EA12">
        <w:rPr>
          <w:rFonts w:ascii="Times New Roman" w:hAnsi="Times New Roman" w:cs="Times New Roman"/>
          <w:color w:val="000000" w:themeColor="text1"/>
          <w:sz w:val="24"/>
          <w:szCs w:val="24"/>
          <w:lang w:val="lv-LV"/>
        </w:rPr>
        <w:t>mērķauditorij</w:t>
      </w:r>
      <w:r w:rsidR="3A4D57F5" w:rsidRPr="3444EA12">
        <w:rPr>
          <w:rFonts w:ascii="Times New Roman" w:hAnsi="Times New Roman" w:cs="Times New Roman"/>
          <w:color w:val="000000" w:themeColor="text1"/>
          <w:sz w:val="24"/>
          <w:szCs w:val="24"/>
          <w:lang w:val="lv-LV"/>
        </w:rPr>
        <w:t>ai</w:t>
      </w:r>
      <w:r w:rsidR="00B7674E">
        <w:rPr>
          <w:rFonts w:ascii="Times New Roman" w:hAnsi="Times New Roman" w:cs="Times New Roman"/>
          <w:color w:val="000000" w:themeColor="text1"/>
          <w:sz w:val="24"/>
          <w:szCs w:val="24"/>
          <w:lang w:val="lv-LV"/>
        </w:rPr>
        <w:t xml:space="preserve"> nepieciešamas izglītojošas kampaņas </w:t>
      </w:r>
      <w:r w:rsidR="77833A2B" w:rsidRPr="3444EA12">
        <w:rPr>
          <w:rFonts w:ascii="Times New Roman" w:hAnsi="Times New Roman" w:cs="Times New Roman"/>
          <w:color w:val="000000" w:themeColor="text1"/>
          <w:sz w:val="24"/>
          <w:szCs w:val="24"/>
          <w:lang w:val="lv-LV"/>
        </w:rPr>
        <w:t>un pasākumi</w:t>
      </w:r>
      <w:r w:rsidR="00B7674E" w:rsidRPr="3444EA12">
        <w:rPr>
          <w:rFonts w:ascii="Times New Roman" w:hAnsi="Times New Roman" w:cs="Times New Roman"/>
          <w:color w:val="000000" w:themeColor="text1"/>
          <w:sz w:val="24"/>
          <w:szCs w:val="24"/>
          <w:lang w:val="lv-LV"/>
        </w:rPr>
        <w:t xml:space="preserve"> </w:t>
      </w:r>
      <w:r w:rsidR="00B7674E">
        <w:rPr>
          <w:rFonts w:ascii="Times New Roman" w:hAnsi="Times New Roman" w:cs="Times New Roman"/>
          <w:color w:val="000000" w:themeColor="text1"/>
          <w:sz w:val="24"/>
          <w:szCs w:val="24"/>
          <w:lang w:val="lv-LV"/>
        </w:rPr>
        <w:t xml:space="preserve">par seksuālo un reproduktīvo veselību, kas ietvertu jautājumus gan par drošu un efektīvu kontracepciju, seksuāli transmisīvo slimību, tai skaitā HIV riskiem, gan aktualizētu profilakses un valsts organizēto </w:t>
      </w:r>
      <w:proofErr w:type="spellStart"/>
      <w:r w:rsidR="00B7674E">
        <w:rPr>
          <w:rFonts w:ascii="Times New Roman" w:hAnsi="Times New Roman" w:cs="Times New Roman"/>
          <w:color w:val="000000" w:themeColor="text1"/>
          <w:sz w:val="24"/>
          <w:szCs w:val="24"/>
          <w:lang w:val="lv-LV"/>
        </w:rPr>
        <w:t>skrīningu</w:t>
      </w:r>
      <w:proofErr w:type="spellEnd"/>
      <w:r w:rsidR="00B7674E">
        <w:rPr>
          <w:rFonts w:ascii="Times New Roman" w:hAnsi="Times New Roman" w:cs="Times New Roman"/>
          <w:color w:val="000000" w:themeColor="text1"/>
          <w:sz w:val="24"/>
          <w:szCs w:val="24"/>
          <w:lang w:val="lv-LV"/>
        </w:rPr>
        <w:t xml:space="preserve"> nozīmību.</w:t>
      </w:r>
      <w:r w:rsidR="00D326A0" w:rsidRPr="005F14CC">
        <w:rPr>
          <w:rFonts w:ascii="Times New Roman" w:hAnsi="Times New Roman" w:cs="Times New Roman"/>
          <w:sz w:val="24"/>
          <w:szCs w:val="24"/>
          <w:lang w:val="lv-LV"/>
        </w:rPr>
        <w:t xml:space="preserve"> </w:t>
      </w:r>
    </w:p>
    <w:p w14:paraId="621E0189" w14:textId="60ACE569" w:rsidR="00D3737F" w:rsidRPr="00FC179D" w:rsidRDefault="006C7077" w:rsidP="001C64E5">
      <w:pPr>
        <w:pStyle w:val="ListParagraph"/>
        <w:numPr>
          <w:ilvl w:val="0"/>
          <w:numId w:val="24"/>
        </w:numPr>
        <w:spacing w:before="240" w:after="120" w:line="240" w:lineRule="auto"/>
        <w:ind w:left="0" w:hanging="720"/>
        <w:contextualSpacing w:val="0"/>
        <w:jc w:val="both"/>
        <w:rPr>
          <w:rFonts w:ascii="Times New Roman" w:hAnsi="Times New Roman" w:cs="Times New Roman"/>
          <w:sz w:val="24"/>
          <w:szCs w:val="24"/>
          <w:lang w:val="lv-LV"/>
        </w:rPr>
      </w:pPr>
      <w:r w:rsidRPr="00FC179D">
        <w:rPr>
          <w:rFonts w:ascii="Times New Roman" w:hAnsi="Times New Roman" w:cs="Times New Roman"/>
          <w:sz w:val="24"/>
          <w:szCs w:val="24"/>
          <w:lang w:val="lv-LV"/>
        </w:rPr>
        <w:t xml:space="preserve">Iedzīvotāju veselību ietekmē arī dažādi apkārtējās vides un dzīvnieku veselības faktori – ūdens, gaisa, pārtikas piesārņojums, tomēr Latvijas sabiedrībai un speciālistiem nav pieejama pietiekamā apjomā objektīva un sistemātiska informācija par Latvijas aktuālāko vides un dzīvnieku veselības riska faktoru iespējamo ietekmi uz sabiedrības veselību. Lai dotu iespēju iedzīvotājiem veikt pārdomātu izvēli, saskaroties ar dažādiem vides un dzīvnieku veselības faktoriem un novērstu to nelabvēlīgo ietekmi uz veselību, kā arī mazinātu sabiedrībā nepamatotas bažas par dažādu riska faktoru iespējami nelabvēlīgo ietekmi uz veselību, ir jāuzlabo sabiedrībai pieejamā informācija par Latvijā aktuālāko vides un dzīvnieku veselības faktoru, tostarp ķīmisko vielu un </w:t>
      </w:r>
      <w:proofErr w:type="spellStart"/>
      <w:r w:rsidRPr="00FC179D">
        <w:rPr>
          <w:rFonts w:ascii="Times New Roman" w:hAnsi="Times New Roman" w:cs="Times New Roman"/>
          <w:sz w:val="24"/>
          <w:szCs w:val="24"/>
          <w:lang w:val="lv-LV"/>
        </w:rPr>
        <w:t>zoonožu</w:t>
      </w:r>
      <w:proofErr w:type="spellEnd"/>
      <w:r w:rsidRPr="00FC179D">
        <w:rPr>
          <w:rFonts w:ascii="Times New Roman" w:hAnsi="Times New Roman" w:cs="Times New Roman"/>
          <w:sz w:val="24"/>
          <w:szCs w:val="24"/>
          <w:lang w:val="lv-LV"/>
        </w:rPr>
        <w:t xml:space="preserve"> ietekmi uz veselību saskaņā ar pieeju “Viena veselība”. Nodrošinot nekaitīgu un kvalitatīvu pārtiku, ņemot vērā saikni starp cilvēku veselību, dzīvnieku veselību, pārtiku un vidi, uzlabosies cilvēku veselība un dzīves kvalitāte. Dzīvnieku veselības sektoram ir fundamentāla nozīme cilvēku un dzīvnieku veselības saglabāšanā, pārtikas piegādes ķēdes nepārtrauktībā un pārtikas sistēmu ilgtspējā, sniedzot būtisku ieguldījumu sabiedrības veselībā. Viens no objektīvas informācijas avotiem ir </w:t>
      </w:r>
      <w:r w:rsidR="0010693F" w:rsidRPr="00FC179D">
        <w:rPr>
          <w:rFonts w:ascii="Times New Roman" w:hAnsi="Times New Roman" w:cs="Times New Roman"/>
          <w:sz w:val="24"/>
          <w:szCs w:val="24"/>
          <w:lang w:val="lv-LV"/>
        </w:rPr>
        <w:t>cilvēku</w:t>
      </w:r>
      <w:r w:rsidRPr="00FC179D">
        <w:rPr>
          <w:rFonts w:ascii="Times New Roman" w:hAnsi="Times New Roman" w:cs="Times New Roman"/>
          <w:sz w:val="24"/>
          <w:szCs w:val="24"/>
          <w:lang w:val="lv-LV"/>
        </w:rPr>
        <w:t xml:space="preserve"> </w:t>
      </w:r>
      <w:proofErr w:type="spellStart"/>
      <w:r w:rsidRPr="00FC179D">
        <w:rPr>
          <w:rFonts w:ascii="Times New Roman" w:hAnsi="Times New Roman" w:cs="Times New Roman"/>
          <w:sz w:val="24"/>
          <w:szCs w:val="24"/>
          <w:lang w:val="lv-LV"/>
        </w:rPr>
        <w:t>biomonitorings</w:t>
      </w:r>
      <w:proofErr w:type="spellEnd"/>
      <w:r w:rsidRPr="00FC179D">
        <w:rPr>
          <w:rFonts w:ascii="Times New Roman" w:hAnsi="Times New Roman" w:cs="Times New Roman"/>
          <w:sz w:val="24"/>
          <w:szCs w:val="24"/>
          <w:lang w:val="lv-LV"/>
        </w:rPr>
        <w:t xml:space="preserve"> un </w:t>
      </w:r>
      <w:proofErr w:type="spellStart"/>
      <w:r w:rsidRPr="00FC179D">
        <w:rPr>
          <w:rFonts w:ascii="Times New Roman" w:hAnsi="Times New Roman" w:cs="Times New Roman"/>
          <w:sz w:val="24"/>
          <w:szCs w:val="24"/>
          <w:lang w:val="lv-LV"/>
        </w:rPr>
        <w:t>biomarķieru</w:t>
      </w:r>
      <w:proofErr w:type="spellEnd"/>
      <w:r w:rsidRPr="00FC179D">
        <w:rPr>
          <w:rFonts w:ascii="Times New Roman" w:hAnsi="Times New Roman" w:cs="Times New Roman"/>
          <w:sz w:val="24"/>
          <w:szCs w:val="24"/>
          <w:lang w:val="lv-LV"/>
        </w:rPr>
        <w:t xml:space="preserve"> kontrole notekūdens sistēmās, kas Latvijā tiek īstenots kopš 2017. gada, un to ir plānots turpināt un pilnveidot, ieguldot gan finanšu, gan citus resursus.</w:t>
      </w:r>
      <w:r w:rsidR="00C774FA" w:rsidRPr="00FC179D">
        <w:rPr>
          <w:rFonts w:ascii="Times New Roman" w:hAnsi="Times New Roman" w:cs="Times New Roman"/>
          <w:sz w:val="24"/>
          <w:szCs w:val="24"/>
          <w:lang w:val="lv-LV"/>
        </w:rPr>
        <w:t xml:space="preserve"> Cilvēku </w:t>
      </w:r>
      <w:proofErr w:type="spellStart"/>
      <w:r w:rsidR="00C774FA" w:rsidRPr="00FC179D">
        <w:rPr>
          <w:rFonts w:ascii="Times New Roman" w:hAnsi="Times New Roman" w:cs="Times New Roman"/>
          <w:sz w:val="24"/>
          <w:szCs w:val="24"/>
          <w:lang w:val="lv-LV"/>
        </w:rPr>
        <w:t>biomonitoringa</w:t>
      </w:r>
      <w:proofErr w:type="spellEnd"/>
      <w:r w:rsidR="00C774FA" w:rsidRPr="00FC179D">
        <w:rPr>
          <w:rFonts w:ascii="Times New Roman" w:hAnsi="Times New Roman" w:cs="Times New Roman"/>
          <w:sz w:val="24"/>
          <w:szCs w:val="24"/>
          <w:lang w:val="lv-LV"/>
        </w:rPr>
        <w:t xml:space="preserve"> ceļā iegūti rezultāti, analizējot dažādas </w:t>
      </w:r>
      <w:proofErr w:type="spellStart"/>
      <w:r w:rsidR="00C774FA" w:rsidRPr="00FC179D">
        <w:rPr>
          <w:rFonts w:ascii="Times New Roman" w:hAnsi="Times New Roman" w:cs="Times New Roman"/>
          <w:sz w:val="24"/>
          <w:szCs w:val="24"/>
          <w:lang w:val="lv-LV"/>
        </w:rPr>
        <w:t>biovides</w:t>
      </w:r>
      <w:proofErr w:type="spellEnd"/>
      <w:r w:rsidR="00C774FA" w:rsidRPr="00FC179D">
        <w:rPr>
          <w:rFonts w:ascii="Times New Roman" w:hAnsi="Times New Roman" w:cs="Times New Roman"/>
          <w:sz w:val="24"/>
          <w:szCs w:val="24"/>
          <w:lang w:val="lv-LV"/>
        </w:rPr>
        <w:t>, nosakot tajās ķīmiskās vielas un</w:t>
      </w:r>
      <w:r w:rsidR="00D326A0" w:rsidRPr="00FC179D">
        <w:rPr>
          <w:rFonts w:ascii="Times New Roman" w:hAnsi="Times New Roman" w:cs="Times New Roman"/>
          <w:sz w:val="24"/>
          <w:szCs w:val="24"/>
          <w:lang w:val="lv-LV"/>
        </w:rPr>
        <w:t xml:space="preserve"> </w:t>
      </w:r>
      <w:r w:rsidR="00C774FA" w:rsidRPr="00FC179D">
        <w:rPr>
          <w:rFonts w:ascii="Times New Roman" w:hAnsi="Times New Roman" w:cs="Times New Roman"/>
          <w:sz w:val="24"/>
          <w:szCs w:val="24"/>
          <w:lang w:val="lv-LV"/>
        </w:rPr>
        <w:t xml:space="preserve">to metabolītus, sniedz tiešu un nepārprotamu informāciju, kas izmantojama sabiedrības veselības </w:t>
      </w:r>
      <w:proofErr w:type="spellStart"/>
      <w:r w:rsidR="00C774FA" w:rsidRPr="00FC179D">
        <w:rPr>
          <w:rFonts w:ascii="Times New Roman" w:hAnsi="Times New Roman" w:cs="Times New Roman"/>
          <w:sz w:val="24"/>
          <w:szCs w:val="24"/>
          <w:lang w:val="lv-LV"/>
        </w:rPr>
        <w:t>politiks</w:t>
      </w:r>
      <w:proofErr w:type="spellEnd"/>
      <w:r w:rsidR="00C774FA" w:rsidRPr="00FC179D">
        <w:rPr>
          <w:rFonts w:ascii="Times New Roman" w:hAnsi="Times New Roman" w:cs="Times New Roman"/>
          <w:sz w:val="24"/>
          <w:szCs w:val="24"/>
          <w:lang w:val="lv-LV"/>
        </w:rPr>
        <w:t xml:space="preserve"> veidoš</w:t>
      </w:r>
      <w:r w:rsidR="004740FD" w:rsidRPr="00FC179D">
        <w:rPr>
          <w:rFonts w:ascii="Times New Roman" w:hAnsi="Times New Roman" w:cs="Times New Roman"/>
          <w:sz w:val="24"/>
          <w:szCs w:val="24"/>
          <w:lang w:val="lv-LV"/>
        </w:rPr>
        <w:t>a</w:t>
      </w:r>
      <w:r w:rsidR="00C774FA" w:rsidRPr="00FC179D">
        <w:rPr>
          <w:rFonts w:ascii="Times New Roman" w:hAnsi="Times New Roman" w:cs="Times New Roman"/>
          <w:sz w:val="24"/>
          <w:szCs w:val="24"/>
          <w:lang w:val="lv-LV"/>
        </w:rPr>
        <w:t xml:space="preserve">nā, sabiedrības informēšanā un preventīvo pasākumu efektivitātes novērtēšanā.     </w:t>
      </w:r>
    </w:p>
    <w:p w14:paraId="298CCE3B" w14:textId="7573313A" w:rsidR="008157F9" w:rsidRPr="009A50C0" w:rsidRDefault="00312B6F" w:rsidP="001C64E5">
      <w:pPr>
        <w:pStyle w:val="ListParagraph"/>
        <w:numPr>
          <w:ilvl w:val="0"/>
          <w:numId w:val="24"/>
        </w:numPr>
        <w:spacing w:before="240" w:after="120" w:line="240" w:lineRule="auto"/>
        <w:ind w:left="0" w:hanging="720"/>
        <w:contextualSpacing w:val="0"/>
        <w:jc w:val="both"/>
        <w:rPr>
          <w:rFonts w:ascii="Times New Roman" w:hAnsi="Times New Roman" w:cs="Times New Roman"/>
          <w:color w:val="000000" w:themeColor="text1"/>
          <w:sz w:val="24"/>
          <w:szCs w:val="24"/>
          <w:lang w:val="lv-LV"/>
        </w:rPr>
      </w:pPr>
      <w:r w:rsidRPr="001B031D">
        <w:rPr>
          <w:rFonts w:ascii="Times New Roman" w:hAnsi="Times New Roman" w:cs="Times New Roman"/>
          <w:color w:val="000000" w:themeColor="text1"/>
          <w:sz w:val="24"/>
          <w:szCs w:val="24"/>
          <w:lang w:val="lv-LV"/>
        </w:rPr>
        <w:t xml:space="preserve">Lai motivētu iedzīvotājus </w:t>
      </w:r>
      <w:r w:rsidR="318B237B" w:rsidRPr="001B031D">
        <w:rPr>
          <w:rFonts w:ascii="Times New Roman" w:hAnsi="Times New Roman" w:cs="Times New Roman"/>
          <w:color w:val="000000" w:themeColor="text1"/>
          <w:sz w:val="24"/>
          <w:szCs w:val="24"/>
          <w:lang w:val="lv-LV"/>
        </w:rPr>
        <w:t>izdarīt</w:t>
      </w:r>
      <w:r w:rsidRPr="001B031D">
        <w:rPr>
          <w:rFonts w:ascii="Times New Roman" w:hAnsi="Times New Roman" w:cs="Times New Roman"/>
          <w:color w:val="000000" w:themeColor="text1"/>
          <w:sz w:val="24"/>
          <w:szCs w:val="24"/>
          <w:lang w:val="lv-LV"/>
        </w:rPr>
        <w:t xml:space="preserve"> veselīgas izvēles</w:t>
      </w:r>
      <w:r w:rsidR="000E2199" w:rsidRPr="001B031D">
        <w:rPr>
          <w:rFonts w:ascii="Times New Roman" w:hAnsi="Times New Roman" w:cs="Times New Roman"/>
          <w:color w:val="000000" w:themeColor="text1"/>
          <w:sz w:val="24"/>
          <w:szCs w:val="24"/>
          <w:lang w:val="lv-LV"/>
        </w:rPr>
        <w:t xml:space="preserve"> un tādējādi panāktu sabiedrības veselības uzlabošanos</w:t>
      </w:r>
      <w:r w:rsidRPr="001B031D">
        <w:rPr>
          <w:rFonts w:ascii="Times New Roman" w:hAnsi="Times New Roman" w:cs="Times New Roman"/>
          <w:color w:val="000000" w:themeColor="text1"/>
          <w:sz w:val="24"/>
          <w:szCs w:val="24"/>
          <w:lang w:val="lv-LV"/>
        </w:rPr>
        <w:t xml:space="preserve">, nepārtraukti un regulāri </w:t>
      </w:r>
      <w:r w:rsidR="2812B1CB" w:rsidRPr="001B031D">
        <w:rPr>
          <w:rFonts w:ascii="Times New Roman" w:hAnsi="Times New Roman" w:cs="Times New Roman"/>
          <w:color w:val="000000" w:themeColor="text1"/>
          <w:sz w:val="24"/>
          <w:szCs w:val="24"/>
          <w:lang w:val="lv-LV"/>
        </w:rPr>
        <w:t>nepieciešams</w:t>
      </w:r>
      <w:r w:rsidRPr="001B031D">
        <w:rPr>
          <w:rFonts w:ascii="Times New Roman" w:hAnsi="Times New Roman" w:cs="Times New Roman"/>
          <w:color w:val="000000" w:themeColor="text1"/>
          <w:sz w:val="24"/>
          <w:szCs w:val="24"/>
          <w:lang w:val="lv-LV"/>
        </w:rPr>
        <w:t xml:space="preserve"> īsteno</w:t>
      </w:r>
      <w:r w:rsidR="4AE44C82" w:rsidRPr="001B031D">
        <w:rPr>
          <w:rFonts w:ascii="Times New Roman" w:hAnsi="Times New Roman" w:cs="Times New Roman"/>
          <w:color w:val="000000" w:themeColor="text1"/>
          <w:sz w:val="24"/>
          <w:szCs w:val="24"/>
          <w:lang w:val="lv-LV"/>
        </w:rPr>
        <w:t>t</w:t>
      </w:r>
      <w:r w:rsidR="3D29D069" w:rsidRPr="001B031D">
        <w:rPr>
          <w:rFonts w:ascii="Times New Roman" w:hAnsi="Times New Roman" w:cs="Times New Roman"/>
          <w:color w:val="000000" w:themeColor="text1"/>
          <w:sz w:val="24"/>
          <w:szCs w:val="24"/>
          <w:lang w:val="lv-LV"/>
        </w:rPr>
        <w:t xml:space="preserve"> vispārēju</w:t>
      </w:r>
      <w:r w:rsidR="00BF614C">
        <w:rPr>
          <w:rFonts w:ascii="Times New Roman" w:hAnsi="Times New Roman" w:cs="Times New Roman"/>
          <w:color w:val="000000" w:themeColor="text1"/>
          <w:sz w:val="24"/>
          <w:szCs w:val="24"/>
          <w:lang w:val="lv-LV"/>
        </w:rPr>
        <w:t>s</w:t>
      </w:r>
      <w:r w:rsidR="3D29D069" w:rsidRPr="001B031D">
        <w:rPr>
          <w:rFonts w:ascii="Times New Roman" w:hAnsi="Times New Roman" w:cs="Times New Roman"/>
          <w:color w:val="000000" w:themeColor="text1"/>
          <w:sz w:val="24"/>
          <w:szCs w:val="24"/>
          <w:lang w:val="lv-LV"/>
        </w:rPr>
        <w:t xml:space="preserve"> un specifiskus </w:t>
      </w:r>
      <w:r w:rsidR="00D3737F">
        <w:rPr>
          <w:rFonts w:ascii="Times New Roman" w:hAnsi="Times New Roman" w:cs="Times New Roman"/>
          <w:color w:val="000000" w:themeColor="text1"/>
          <w:sz w:val="24"/>
          <w:szCs w:val="24"/>
          <w:lang w:val="lv-LV"/>
        </w:rPr>
        <w:t>sl</w:t>
      </w:r>
      <w:r w:rsidR="00DA26A0">
        <w:rPr>
          <w:rFonts w:ascii="Times New Roman" w:hAnsi="Times New Roman" w:cs="Times New Roman"/>
          <w:color w:val="000000" w:themeColor="text1"/>
          <w:sz w:val="24"/>
          <w:szCs w:val="24"/>
          <w:lang w:val="lv-LV"/>
        </w:rPr>
        <w:t xml:space="preserve">imību profilakses un </w:t>
      </w:r>
      <w:r w:rsidRPr="001B031D">
        <w:rPr>
          <w:rFonts w:ascii="Times New Roman" w:hAnsi="Times New Roman" w:cs="Times New Roman"/>
          <w:color w:val="000000" w:themeColor="text1"/>
          <w:sz w:val="24"/>
          <w:szCs w:val="24"/>
          <w:lang w:val="lv-LV"/>
        </w:rPr>
        <w:t>veselības veicināšana</w:t>
      </w:r>
      <w:r w:rsidR="009B6C0B" w:rsidRPr="001B031D">
        <w:rPr>
          <w:rFonts w:ascii="Times New Roman" w:hAnsi="Times New Roman" w:cs="Times New Roman"/>
          <w:color w:val="000000" w:themeColor="text1"/>
          <w:sz w:val="24"/>
          <w:szCs w:val="24"/>
          <w:lang w:val="lv-LV"/>
        </w:rPr>
        <w:t>s</w:t>
      </w:r>
      <w:r w:rsidRPr="001B031D">
        <w:rPr>
          <w:rFonts w:ascii="Times New Roman" w:hAnsi="Times New Roman" w:cs="Times New Roman"/>
          <w:color w:val="000000" w:themeColor="text1"/>
          <w:sz w:val="24"/>
          <w:szCs w:val="24"/>
          <w:lang w:val="lv-LV"/>
        </w:rPr>
        <w:t xml:space="preserve"> pasākum</w:t>
      </w:r>
      <w:r w:rsidR="368E1209" w:rsidRPr="001B031D">
        <w:rPr>
          <w:rFonts w:ascii="Times New Roman" w:hAnsi="Times New Roman" w:cs="Times New Roman"/>
          <w:color w:val="000000" w:themeColor="text1"/>
          <w:sz w:val="24"/>
          <w:szCs w:val="24"/>
          <w:lang w:val="lv-LV"/>
        </w:rPr>
        <w:t>us</w:t>
      </w:r>
      <w:r w:rsidR="00D3737F">
        <w:rPr>
          <w:rFonts w:ascii="Times New Roman" w:hAnsi="Times New Roman" w:cs="Times New Roman"/>
          <w:color w:val="000000" w:themeColor="text1"/>
          <w:sz w:val="24"/>
          <w:szCs w:val="24"/>
          <w:lang w:val="lv-LV"/>
        </w:rPr>
        <w:t xml:space="preserve"> </w:t>
      </w:r>
      <w:r w:rsidRPr="001B031D">
        <w:rPr>
          <w:rFonts w:ascii="Times New Roman" w:hAnsi="Times New Roman" w:cs="Times New Roman"/>
          <w:color w:val="000000" w:themeColor="text1"/>
          <w:sz w:val="24"/>
          <w:szCs w:val="24"/>
          <w:lang w:val="lv-LV"/>
        </w:rPr>
        <w:t xml:space="preserve">dažādām sabiedrības grupām, </w:t>
      </w:r>
      <w:r w:rsidR="551CB8DC" w:rsidRPr="001B031D">
        <w:rPr>
          <w:rFonts w:ascii="Times New Roman" w:hAnsi="Times New Roman" w:cs="Times New Roman"/>
          <w:color w:val="000000" w:themeColor="text1"/>
          <w:sz w:val="24"/>
          <w:szCs w:val="24"/>
          <w:lang w:val="lv-LV"/>
        </w:rPr>
        <w:t>kā ar</w:t>
      </w:r>
      <w:r w:rsidR="00DA26A0">
        <w:rPr>
          <w:rFonts w:ascii="Times New Roman" w:hAnsi="Times New Roman" w:cs="Times New Roman"/>
          <w:color w:val="000000" w:themeColor="text1"/>
          <w:sz w:val="24"/>
          <w:szCs w:val="24"/>
          <w:lang w:val="lv-LV"/>
        </w:rPr>
        <w:t>ī</w:t>
      </w:r>
      <w:r w:rsidR="551CB8DC" w:rsidRPr="001B031D">
        <w:rPr>
          <w:rFonts w:ascii="Times New Roman" w:hAnsi="Times New Roman" w:cs="Times New Roman"/>
          <w:color w:val="000000" w:themeColor="text1"/>
          <w:sz w:val="24"/>
          <w:szCs w:val="24"/>
          <w:lang w:val="lv-LV"/>
        </w:rPr>
        <w:t xml:space="preserve"> nodrošināt iespējas iedzīvotājiem piekopt veselīgu dzīvesveidu, kam</w:t>
      </w:r>
      <w:r w:rsidRPr="001B031D">
        <w:rPr>
          <w:rFonts w:ascii="Times New Roman" w:hAnsi="Times New Roman" w:cs="Times New Roman"/>
          <w:color w:val="000000" w:themeColor="text1"/>
          <w:sz w:val="24"/>
          <w:szCs w:val="24"/>
          <w:lang w:val="lv-LV"/>
        </w:rPr>
        <w:t xml:space="preserve"> nepieciešam</w:t>
      </w:r>
      <w:r w:rsidR="59F0EA54" w:rsidRPr="001B031D">
        <w:rPr>
          <w:rFonts w:ascii="Times New Roman" w:hAnsi="Times New Roman" w:cs="Times New Roman"/>
          <w:color w:val="000000" w:themeColor="text1"/>
          <w:sz w:val="24"/>
          <w:szCs w:val="24"/>
          <w:lang w:val="lv-LV"/>
        </w:rPr>
        <w:t>s nodrošināt arī</w:t>
      </w:r>
      <w:r w:rsidR="00DA26A0">
        <w:rPr>
          <w:rFonts w:ascii="Times New Roman" w:hAnsi="Times New Roman" w:cs="Times New Roman"/>
          <w:color w:val="000000" w:themeColor="text1"/>
          <w:sz w:val="24"/>
          <w:szCs w:val="24"/>
          <w:lang w:val="lv-LV"/>
        </w:rPr>
        <w:t xml:space="preserve"> </w:t>
      </w:r>
      <w:r w:rsidRPr="001B031D">
        <w:rPr>
          <w:rFonts w:ascii="Times New Roman" w:hAnsi="Times New Roman" w:cs="Times New Roman"/>
          <w:color w:val="000000" w:themeColor="text1"/>
          <w:sz w:val="24"/>
          <w:szCs w:val="24"/>
          <w:lang w:val="lv-LV"/>
        </w:rPr>
        <w:t>atbilstoš</w:t>
      </w:r>
      <w:r w:rsidR="3EFD7BBA" w:rsidRPr="001B031D">
        <w:rPr>
          <w:rFonts w:ascii="Times New Roman" w:hAnsi="Times New Roman" w:cs="Times New Roman"/>
          <w:color w:val="000000" w:themeColor="text1"/>
          <w:sz w:val="24"/>
          <w:szCs w:val="24"/>
          <w:lang w:val="lv-LV"/>
        </w:rPr>
        <w:t>us</w:t>
      </w:r>
      <w:r w:rsidRPr="001B031D">
        <w:rPr>
          <w:rFonts w:ascii="Times New Roman" w:hAnsi="Times New Roman" w:cs="Times New Roman"/>
          <w:color w:val="000000" w:themeColor="text1"/>
          <w:sz w:val="24"/>
          <w:szCs w:val="24"/>
          <w:lang w:val="lv-LV"/>
        </w:rPr>
        <w:t xml:space="preserve"> resurs</w:t>
      </w:r>
      <w:r w:rsidR="1CB68793" w:rsidRPr="001B031D">
        <w:rPr>
          <w:rFonts w:ascii="Times New Roman" w:hAnsi="Times New Roman" w:cs="Times New Roman"/>
          <w:color w:val="000000" w:themeColor="text1"/>
          <w:sz w:val="24"/>
          <w:szCs w:val="24"/>
          <w:lang w:val="lv-LV"/>
        </w:rPr>
        <w:t>us</w:t>
      </w:r>
      <w:r w:rsidRPr="001B031D">
        <w:rPr>
          <w:rFonts w:ascii="Times New Roman" w:hAnsi="Times New Roman" w:cs="Times New Roman"/>
          <w:color w:val="000000" w:themeColor="text1"/>
          <w:sz w:val="24"/>
          <w:szCs w:val="24"/>
          <w:lang w:val="lv-LV"/>
        </w:rPr>
        <w:t xml:space="preserve">. Lielas </w:t>
      </w:r>
      <w:r w:rsidR="009B6C0B" w:rsidRPr="001B031D">
        <w:rPr>
          <w:rFonts w:ascii="Times New Roman" w:hAnsi="Times New Roman" w:cs="Times New Roman"/>
          <w:color w:val="000000" w:themeColor="text1"/>
          <w:sz w:val="24"/>
          <w:szCs w:val="24"/>
          <w:lang w:val="lv-LV"/>
        </w:rPr>
        <w:t xml:space="preserve">ES fondu investīcijas </w:t>
      </w:r>
      <w:r w:rsidRPr="001B031D">
        <w:rPr>
          <w:rFonts w:ascii="Times New Roman" w:hAnsi="Times New Roman" w:cs="Times New Roman"/>
          <w:color w:val="000000" w:themeColor="text1"/>
          <w:sz w:val="24"/>
          <w:szCs w:val="24"/>
          <w:lang w:val="lv-LV"/>
        </w:rPr>
        <w:t>veselības veicināšanas</w:t>
      </w:r>
      <w:r w:rsidR="00DA26A0">
        <w:rPr>
          <w:rFonts w:ascii="Times New Roman" w:hAnsi="Times New Roman" w:cs="Times New Roman"/>
          <w:color w:val="000000" w:themeColor="text1"/>
          <w:sz w:val="24"/>
          <w:szCs w:val="24"/>
          <w:lang w:val="lv-LV"/>
        </w:rPr>
        <w:t xml:space="preserve"> </w:t>
      </w:r>
      <w:r w:rsidRPr="001B031D">
        <w:rPr>
          <w:rFonts w:ascii="Times New Roman" w:hAnsi="Times New Roman" w:cs="Times New Roman"/>
          <w:color w:val="000000" w:themeColor="text1"/>
          <w:sz w:val="24"/>
          <w:szCs w:val="24"/>
          <w:lang w:val="lv-LV"/>
        </w:rPr>
        <w:t xml:space="preserve">pasākumiem gan valsts, gan pašvaldību līmenī </w:t>
      </w:r>
      <w:r w:rsidR="37B9154D" w:rsidRPr="001B031D">
        <w:rPr>
          <w:rFonts w:ascii="Times New Roman" w:hAnsi="Times New Roman" w:cs="Times New Roman"/>
          <w:color w:val="000000" w:themeColor="text1"/>
          <w:sz w:val="24"/>
          <w:szCs w:val="24"/>
          <w:lang w:val="lv-LV"/>
        </w:rPr>
        <w:t xml:space="preserve">tika </w:t>
      </w:r>
      <w:r w:rsidRPr="001B031D">
        <w:rPr>
          <w:rFonts w:ascii="Times New Roman" w:hAnsi="Times New Roman" w:cs="Times New Roman"/>
          <w:color w:val="000000" w:themeColor="text1"/>
          <w:sz w:val="24"/>
          <w:szCs w:val="24"/>
          <w:lang w:val="lv-LV"/>
        </w:rPr>
        <w:t xml:space="preserve">novirzītas 2014.-2020.gada plānošanas periodā. Līdz tam </w:t>
      </w:r>
      <w:r w:rsidR="009B6C0B" w:rsidRPr="001B031D">
        <w:rPr>
          <w:rFonts w:ascii="Times New Roman" w:hAnsi="Times New Roman" w:cs="Times New Roman"/>
          <w:color w:val="000000" w:themeColor="text1"/>
          <w:sz w:val="24"/>
          <w:szCs w:val="24"/>
          <w:lang w:val="lv-LV"/>
        </w:rPr>
        <w:t xml:space="preserve">veselības veicināšanai </w:t>
      </w:r>
      <w:r w:rsidR="235C21EA" w:rsidRPr="001B031D">
        <w:rPr>
          <w:rFonts w:ascii="Times New Roman" w:hAnsi="Times New Roman" w:cs="Times New Roman"/>
          <w:color w:val="000000" w:themeColor="text1"/>
          <w:sz w:val="24"/>
          <w:szCs w:val="24"/>
          <w:lang w:val="lv-LV"/>
        </w:rPr>
        <w:t xml:space="preserve">un slimību profilaksei </w:t>
      </w:r>
      <w:r w:rsidR="009B6C0B" w:rsidRPr="001B031D">
        <w:rPr>
          <w:rFonts w:ascii="Times New Roman" w:hAnsi="Times New Roman" w:cs="Times New Roman"/>
          <w:color w:val="000000" w:themeColor="text1"/>
          <w:sz w:val="24"/>
          <w:szCs w:val="24"/>
          <w:lang w:val="lv-LV"/>
        </w:rPr>
        <w:t xml:space="preserve">pieejamie valsts </w:t>
      </w:r>
      <w:r w:rsidR="002C18F3" w:rsidRPr="001B031D">
        <w:rPr>
          <w:rFonts w:ascii="Times New Roman" w:hAnsi="Times New Roman" w:cs="Times New Roman"/>
          <w:color w:val="000000" w:themeColor="text1"/>
          <w:sz w:val="24"/>
          <w:szCs w:val="24"/>
          <w:lang w:val="lv-LV"/>
        </w:rPr>
        <w:t xml:space="preserve">un pašvaldību </w:t>
      </w:r>
      <w:r w:rsidR="009B6C0B" w:rsidRPr="001B031D">
        <w:rPr>
          <w:rFonts w:ascii="Times New Roman" w:hAnsi="Times New Roman" w:cs="Times New Roman"/>
          <w:color w:val="000000" w:themeColor="text1"/>
          <w:sz w:val="24"/>
          <w:szCs w:val="24"/>
          <w:lang w:val="lv-LV"/>
        </w:rPr>
        <w:t xml:space="preserve">budžeta līdzekļi </w:t>
      </w:r>
      <w:r w:rsidRPr="001B031D">
        <w:rPr>
          <w:rFonts w:ascii="Times New Roman" w:hAnsi="Times New Roman" w:cs="Times New Roman"/>
          <w:color w:val="000000" w:themeColor="text1"/>
          <w:sz w:val="24"/>
          <w:szCs w:val="24"/>
          <w:lang w:val="lv-LV"/>
        </w:rPr>
        <w:t xml:space="preserve">bija nepietiekami, </w:t>
      </w:r>
      <w:r w:rsidR="009B6C0B" w:rsidRPr="001B031D">
        <w:rPr>
          <w:rFonts w:ascii="Times New Roman" w:hAnsi="Times New Roman" w:cs="Times New Roman"/>
          <w:color w:val="000000" w:themeColor="text1"/>
          <w:sz w:val="24"/>
          <w:szCs w:val="24"/>
          <w:lang w:val="lv-LV"/>
        </w:rPr>
        <w:t xml:space="preserve">un nebija iespējams nodrošināt regulārus un daudzveidīgus pasākumus </w:t>
      </w:r>
      <w:r w:rsidR="2B29767A" w:rsidRPr="001B031D">
        <w:rPr>
          <w:rFonts w:ascii="Times New Roman" w:hAnsi="Times New Roman" w:cs="Times New Roman"/>
          <w:color w:val="000000" w:themeColor="text1"/>
          <w:sz w:val="24"/>
          <w:szCs w:val="24"/>
          <w:lang w:val="lv-LV"/>
        </w:rPr>
        <w:t xml:space="preserve">un aktivitātes </w:t>
      </w:r>
      <w:r w:rsidRPr="001B031D">
        <w:rPr>
          <w:rFonts w:ascii="Times New Roman" w:hAnsi="Times New Roman" w:cs="Times New Roman"/>
          <w:color w:val="000000" w:themeColor="text1"/>
          <w:sz w:val="24"/>
          <w:szCs w:val="24"/>
          <w:lang w:val="lv-LV"/>
        </w:rPr>
        <w:t>dažādām sabiedrības grupām</w:t>
      </w:r>
      <w:r w:rsidR="0FFC29DE" w:rsidRPr="001B031D">
        <w:rPr>
          <w:rFonts w:ascii="Times New Roman" w:hAnsi="Times New Roman" w:cs="Times New Roman"/>
          <w:color w:val="000000" w:themeColor="text1"/>
          <w:sz w:val="24"/>
          <w:szCs w:val="24"/>
          <w:lang w:val="lv-LV"/>
        </w:rPr>
        <w:t>. Nepietiekošs finansējums</w:t>
      </w:r>
      <w:r w:rsidR="684EF297" w:rsidRPr="001B031D">
        <w:rPr>
          <w:rFonts w:ascii="Times New Roman" w:hAnsi="Times New Roman" w:cs="Times New Roman"/>
          <w:color w:val="000000" w:themeColor="text1"/>
          <w:sz w:val="24"/>
          <w:szCs w:val="24"/>
          <w:lang w:val="lv-LV"/>
        </w:rPr>
        <w:t xml:space="preserve"> veselības veicināšanas un slimību profilakses pasākumiem</w:t>
      </w:r>
      <w:r w:rsidR="000E2199" w:rsidRPr="001B031D">
        <w:rPr>
          <w:rFonts w:ascii="Times New Roman" w:hAnsi="Times New Roman" w:cs="Times New Roman"/>
          <w:color w:val="000000" w:themeColor="text1"/>
          <w:sz w:val="24"/>
          <w:szCs w:val="24"/>
          <w:lang w:val="lv-LV"/>
        </w:rPr>
        <w:t xml:space="preserve"> ir viens no iemesliem, kāpēc Latvijā </w:t>
      </w:r>
      <w:r w:rsidR="00B42468" w:rsidRPr="001B031D">
        <w:rPr>
          <w:rFonts w:ascii="Times New Roman" w:hAnsi="Times New Roman" w:cs="Times New Roman"/>
          <w:color w:val="000000" w:themeColor="text1"/>
          <w:sz w:val="24"/>
          <w:szCs w:val="24"/>
          <w:lang w:val="lv-LV"/>
        </w:rPr>
        <w:t xml:space="preserve">saslimstības un mirstības rādītāji, lai arī pakāpeniski uzlabojas, </w:t>
      </w:r>
      <w:r w:rsidR="042C9892" w:rsidRPr="001B031D">
        <w:rPr>
          <w:rFonts w:ascii="Times New Roman" w:hAnsi="Times New Roman" w:cs="Times New Roman"/>
          <w:color w:val="000000" w:themeColor="text1"/>
          <w:sz w:val="24"/>
          <w:szCs w:val="24"/>
          <w:lang w:val="lv-LV"/>
        </w:rPr>
        <w:t>jopr</w:t>
      </w:r>
      <w:r w:rsidR="7E429D06" w:rsidRPr="001B031D">
        <w:rPr>
          <w:rFonts w:ascii="Times New Roman" w:hAnsi="Times New Roman" w:cs="Times New Roman"/>
          <w:color w:val="000000" w:themeColor="text1"/>
          <w:sz w:val="24"/>
          <w:szCs w:val="24"/>
          <w:lang w:val="lv-LV"/>
        </w:rPr>
        <w:t>oj</w:t>
      </w:r>
      <w:r w:rsidR="042C9892" w:rsidRPr="001B031D">
        <w:rPr>
          <w:rFonts w:ascii="Times New Roman" w:hAnsi="Times New Roman" w:cs="Times New Roman"/>
          <w:color w:val="000000" w:themeColor="text1"/>
          <w:sz w:val="24"/>
          <w:szCs w:val="24"/>
          <w:lang w:val="lv-LV"/>
        </w:rPr>
        <w:t xml:space="preserve">ām </w:t>
      </w:r>
      <w:r w:rsidR="000E2199" w:rsidRPr="001B031D">
        <w:rPr>
          <w:rFonts w:ascii="Times New Roman" w:hAnsi="Times New Roman" w:cs="Times New Roman"/>
          <w:color w:val="000000" w:themeColor="text1"/>
          <w:sz w:val="24"/>
          <w:szCs w:val="24"/>
          <w:lang w:val="lv-LV"/>
        </w:rPr>
        <w:lastRenderedPageBreak/>
        <w:t xml:space="preserve">ilgstoši ir vieni no </w:t>
      </w:r>
      <w:r w:rsidR="00B42468" w:rsidRPr="001B031D">
        <w:rPr>
          <w:rFonts w:ascii="Times New Roman" w:hAnsi="Times New Roman" w:cs="Times New Roman"/>
          <w:color w:val="000000" w:themeColor="text1"/>
          <w:sz w:val="24"/>
          <w:szCs w:val="24"/>
          <w:lang w:val="lv-LV"/>
        </w:rPr>
        <w:t>sliktākajiem</w:t>
      </w:r>
      <w:r w:rsidR="000E2199" w:rsidRPr="001B031D">
        <w:rPr>
          <w:rFonts w:ascii="Times New Roman" w:hAnsi="Times New Roman" w:cs="Times New Roman"/>
          <w:color w:val="000000" w:themeColor="text1"/>
          <w:sz w:val="24"/>
          <w:szCs w:val="24"/>
          <w:lang w:val="lv-LV"/>
        </w:rPr>
        <w:t xml:space="preserve"> ES</w:t>
      </w:r>
      <w:r w:rsidR="00817F07" w:rsidRPr="001B031D">
        <w:rPr>
          <w:rFonts w:ascii="Times New Roman" w:hAnsi="Times New Roman" w:cs="Times New Roman"/>
          <w:color w:val="000000" w:themeColor="text1"/>
          <w:sz w:val="24"/>
          <w:szCs w:val="24"/>
          <w:lang w:val="lv-LV"/>
        </w:rPr>
        <w:t>.</w:t>
      </w:r>
      <w:r w:rsidR="4B3B9180" w:rsidRPr="001B031D">
        <w:rPr>
          <w:rFonts w:ascii="Times New Roman" w:hAnsi="Times New Roman" w:cs="Times New Roman"/>
          <w:color w:val="000000" w:themeColor="text1"/>
          <w:sz w:val="24"/>
          <w:szCs w:val="24"/>
          <w:lang w:val="lv-LV"/>
        </w:rPr>
        <w:t xml:space="preserve"> </w:t>
      </w:r>
      <w:r w:rsidR="1DB42E04" w:rsidRPr="001B031D">
        <w:rPr>
          <w:rFonts w:ascii="Times New Roman" w:hAnsi="Times New Roman" w:cs="Times New Roman"/>
          <w:color w:val="000000" w:themeColor="text1"/>
          <w:sz w:val="24"/>
          <w:szCs w:val="24"/>
          <w:lang w:val="lv-LV"/>
        </w:rPr>
        <w:t>L</w:t>
      </w:r>
      <w:r w:rsidR="4B3B9180" w:rsidRPr="001B031D">
        <w:rPr>
          <w:rFonts w:ascii="Times New Roman" w:hAnsi="Times New Roman" w:cs="Times New Roman"/>
          <w:color w:val="000000" w:themeColor="text1"/>
          <w:sz w:val="24"/>
          <w:szCs w:val="24"/>
          <w:lang w:val="lv-LV"/>
        </w:rPr>
        <w:t>ai panāktu</w:t>
      </w:r>
      <w:r w:rsidR="63743614" w:rsidRPr="001B031D">
        <w:rPr>
          <w:rFonts w:ascii="Times New Roman" w:hAnsi="Times New Roman" w:cs="Times New Roman"/>
          <w:color w:val="000000" w:themeColor="text1"/>
          <w:sz w:val="24"/>
          <w:szCs w:val="24"/>
          <w:lang w:val="lv-LV"/>
        </w:rPr>
        <w:t xml:space="preserve"> iedzīvotāju veselības un</w:t>
      </w:r>
      <w:r w:rsidR="4B3B9180" w:rsidRPr="001B031D">
        <w:rPr>
          <w:rFonts w:ascii="Times New Roman" w:hAnsi="Times New Roman" w:cs="Times New Roman"/>
          <w:color w:val="000000" w:themeColor="text1"/>
          <w:sz w:val="24"/>
          <w:szCs w:val="24"/>
          <w:lang w:val="lv-LV"/>
        </w:rPr>
        <w:t xml:space="preserve"> sabiedrības veselība</w:t>
      </w:r>
      <w:r w:rsidR="00BF614C">
        <w:rPr>
          <w:rFonts w:ascii="Times New Roman" w:hAnsi="Times New Roman" w:cs="Times New Roman"/>
          <w:color w:val="000000" w:themeColor="text1"/>
          <w:sz w:val="24"/>
          <w:szCs w:val="24"/>
          <w:lang w:val="lv-LV"/>
        </w:rPr>
        <w:t>s</w:t>
      </w:r>
      <w:r w:rsidR="4B3B9180" w:rsidRPr="001B031D">
        <w:rPr>
          <w:rFonts w:ascii="Times New Roman" w:hAnsi="Times New Roman" w:cs="Times New Roman"/>
          <w:color w:val="000000" w:themeColor="text1"/>
          <w:sz w:val="24"/>
          <w:szCs w:val="24"/>
          <w:lang w:val="lv-LV"/>
        </w:rPr>
        <w:t xml:space="preserve"> </w:t>
      </w:r>
      <w:r w:rsidR="7154159F" w:rsidRPr="001B031D">
        <w:rPr>
          <w:rFonts w:ascii="Times New Roman" w:hAnsi="Times New Roman" w:cs="Times New Roman"/>
          <w:color w:val="000000" w:themeColor="text1"/>
          <w:sz w:val="24"/>
          <w:szCs w:val="24"/>
          <w:lang w:val="lv-LV"/>
        </w:rPr>
        <w:t xml:space="preserve"> </w:t>
      </w:r>
      <w:r w:rsidR="6073F5B6" w:rsidRPr="001B031D">
        <w:rPr>
          <w:rFonts w:ascii="Times New Roman" w:hAnsi="Times New Roman" w:cs="Times New Roman"/>
          <w:color w:val="000000" w:themeColor="text1"/>
          <w:sz w:val="24"/>
          <w:szCs w:val="24"/>
          <w:lang w:val="lv-LV"/>
        </w:rPr>
        <w:t xml:space="preserve">rādītāju </w:t>
      </w:r>
      <w:r w:rsidR="4B3B9180" w:rsidRPr="001B031D">
        <w:rPr>
          <w:rFonts w:ascii="Times New Roman" w:hAnsi="Times New Roman" w:cs="Times New Roman"/>
          <w:color w:val="000000" w:themeColor="text1"/>
          <w:sz w:val="24"/>
          <w:szCs w:val="24"/>
          <w:lang w:val="lv-LV"/>
        </w:rPr>
        <w:t>uzlabošanu</w:t>
      </w:r>
      <w:r w:rsidR="26BCA6E1" w:rsidRPr="001B031D">
        <w:rPr>
          <w:rFonts w:ascii="Times New Roman" w:hAnsi="Times New Roman" w:cs="Times New Roman"/>
          <w:color w:val="000000" w:themeColor="text1"/>
          <w:sz w:val="24"/>
          <w:szCs w:val="24"/>
          <w:lang w:val="lv-LV"/>
        </w:rPr>
        <w:t xml:space="preserve"> nepieciešams īstenot regulārus</w:t>
      </w:r>
      <w:r w:rsidR="0D8E281C" w:rsidRPr="001B031D">
        <w:rPr>
          <w:rFonts w:ascii="Times New Roman" w:hAnsi="Times New Roman" w:cs="Times New Roman"/>
          <w:color w:val="000000" w:themeColor="text1"/>
          <w:sz w:val="24"/>
          <w:szCs w:val="24"/>
          <w:lang w:val="lv-LV"/>
        </w:rPr>
        <w:t>,</w:t>
      </w:r>
      <w:r w:rsidR="26BCA6E1" w:rsidRPr="001B031D">
        <w:rPr>
          <w:rFonts w:ascii="Times New Roman" w:hAnsi="Times New Roman" w:cs="Times New Roman"/>
          <w:color w:val="000000" w:themeColor="text1"/>
          <w:sz w:val="24"/>
          <w:szCs w:val="24"/>
          <w:lang w:val="lv-LV"/>
        </w:rPr>
        <w:t xml:space="preserve"> mērķ</w:t>
      </w:r>
      <w:r w:rsidR="609D0553" w:rsidRPr="001B031D">
        <w:rPr>
          <w:rFonts w:ascii="Times New Roman" w:hAnsi="Times New Roman" w:cs="Times New Roman"/>
          <w:color w:val="000000" w:themeColor="text1"/>
          <w:sz w:val="24"/>
          <w:szCs w:val="24"/>
          <w:lang w:val="lv-LV"/>
        </w:rPr>
        <w:t>tiecīgus pasākumus, jo</w:t>
      </w:r>
      <w:r w:rsidR="26BCA6E1" w:rsidRPr="001B031D">
        <w:rPr>
          <w:rFonts w:ascii="Times New Roman" w:hAnsi="Times New Roman" w:cs="Times New Roman"/>
          <w:color w:val="000000" w:themeColor="text1"/>
          <w:sz w:val="24"/>
          <w:szCs w:val="24"/>
          <w:lang w:val="lv-LV"/>
        </w:rPr>
        <w:t xml:space="preserve"> </w:t>
      </w:r>
      <w:r w:rsidR="113248D7" w:rsidRPr="001B031D">
        <w:rPr>
          <w:rFonts w:ascii="Times New Roman" w:hAnsi="Times New Roman" w:cs="Times New Roman"/>
          <w:color w:val="000000" w:themeColor="text1"/>
          <w:sz w:val="24"/>
          <w:szCs w:val="24"/>
          <w:lang w:val="lv-LV"/>
        </w:rPr>
        <w:t xml:space="preserve">īstenoto pasākumu ietekme </w:t>
      </w:r>
      <w:r w:rsidR="00AD2897" w:rsidRPr="001B031D">
        <w:rPr>
          <w:rFonts w:ascii="Times New Roman" w:hAnsi="Times New Roman" w:cs="Times New Roman"/>
          <w:color w:val="000000" w:themeColor="text1"/>
          <w:sz w:val="24"/>
          <w:szCs w:val="24"/>
          <w:lang w:val="lv-LV"/>
        </w:rPr>
        <w:t xml:space="preserve">uz sabiedrības veselību </w:t>
      </w:r>
      <w:r w:rsidR="001A21F5" w:rsidRPr="001B031D">
        <w:rPr>
          <w:rFonts w:ascii="Times New Roman" w:hAnsi="Times New Roman" w:cs="Times New Roman"/>
          <w:color w:val="000000" w:themeColor="text1"/>
          <w:sz w:val="24"/>
          <w:szCs w:val="24"/>
          <w:lang w:val="lv-LV"/>
        </w:rPr>
        <w:t xml:space="preserve">novērtējama ilgtermiņā </w:t>
      </w:r>
      <w:r w:rsidR="00DA26A0">
        <w:rPr>
          <w:rFonts w:ascii="Times New Roman" w:hAnsi="Times New Roman" w:cs="Times New Roman"/>
          <w:color w:val="000000" w:themeColor="text1"/>
          <w:sz w:val="24"/>
          <w:szCs w:val="24"/>
          <w:lang w:val="lv-LV"/>
        </w:rPr>
        <w:t xml:space="preserve">– </w:t>
      </w:r>
      <w:r w:rsidR="001A21F5" w:rsidRPr="001B031D">
        <w:rPr>
          <w:rFonts w:ascii="Times New Roman" w:hAnsi="Times New Roman" w:cs="Times New Roman"/>
          <w:color w:val="000000" w:themeColor="text1"/>
          <w:sz w:val="24"/>
          <w:szCs w:val="24"/>
          <w:lang w:val="lv-LV"/>
        </w:rPr>
        <w:t>5, 10 un vairāk gadu periodā</w:t>
      </w:r>
      <w:r w:rsidR="00D13046" w:rsidRPr="001B031D">
        <w:rPr>
          <w:rFonts w:ascii="Times New Roman" w:hAnsi="Times New Roman" w:cs="Times New Roman"/>
          <w:color w:val="000000" w:themeColor="text1"/>
          <w:sz w:val="24"/>
          <w:szCs w:val="24"/>
          <w:lang w:val="lv-LV"/>
        </w:rPr>
        <w:t xml:space="preserve">. Lai </w:t>
      </w:r>
      <w:r w:rsidR="001E5093" w:rsidRPr="001B031D">
        <w:rPr>
          <w:rFonts w:ascii="Times New Roman" w:hAnsi="Times New Roman" w:cs="Times New Roman"/>
          <w:color w:val="000000" w:themeColor="text1"/>
          <w:sz w:val="24"/>
          <w:szCs w:val="24"/>
          <w:lang w:val="lv-LV"/>
        </w:rPr>
        <w:t>saslimstības un mirstības</w:t>
      </w:r>
      <w:r w:rsidR="00F943EA" w:rsidRPr="001B031D">
        <w:rPr>
          <w:rFonts w:ascii="Times New Roman" w:hAnsi="Times New Roman" w:cs="Times New Roman"/>
          <w:color w:val="000000" w:themeColor="text1"/>
          <w:sz w:val="24"/>
          <w:szCs w:val="24"/>
          <w:lang w:val="lv-LV"/>
        </w:rPr>
        <w:t xml:space="preserve"> </w:t>
      </w:r>
      <w:r w:rsidR="001E5093" w:rsidRPr="001B031D">
        <w:rPr>
          <w:rFonts w:ascii="Times New Roman" w:hAnsi="Times New Roman" w:cs="Times New Roman"/>
          <w:color w:val="000000" w:themeColor="text1"/>
          <w:sz w:val="24"/>
          <w:szCs w:val="24"/>
          <w:lang w:val="lv-LV"/>
        </w:rPr>
        <w:t xml:space="preserve">rādītāji </w:t>
      </w:r>
      <w:r w:rsidR="00F943EA" w:rsidRPr="001B031D">
        <w:rPr>
          <w:rFonts w:ascii="Times New Roman" w:hAnsi="Times New Roman" w:cs="Times New Roman"/>
          <w:color w:val="000000" w:themeColor="text1"/>
          <w:sz w:val="24"/>
          <w:szCs w:val="24"/>
          <w:lang w:val="lv-LV"/>
        </w:rPr>
        <w:t>L</w:t>
      </w:r>
      <w:r w:rsidR="001E5093" w:rsidRPr="001B031D">
        <w:rPr>
          <w:rFonts w:ascii="Times New Roman" w:hAnsi="Times New Roman" w:cs="Times New Roman"/>
          <w:color w:val="000000" w:themeColor="text1"/>
          <w:sz w:val="24"/>
          <w:szCs w:val="24"/>
          <w:lang w:val="lv-LV"/>
        </w:rPr>
        <w:t xml:space="preserve">atvijā </w:t>
      </w:r>
      <w:r w:rsidR="00F943EA" w:rsidRPr="001B031D">
        <w:rPr>
          <w:rFonts w:ascii="Times New Roman" w:hAnsi="Times New Roman" w:cs="Times New Roman"/>
          <w:color w:val="000000" w:themeColor="text1"/>
          <w:sz w:val="24"/>
          <w:szCs w:val="24"/>
          <w:lang w:val="lv-LV"/>
        </w:rPr>
        <w:t xml:space="preserve">uzlabotos un vismaz tuvinātos ES vidējiem rādītājiem </w:t>
      </w:r>
      <w:r w:rsidR="00CD16E8" w:rsidRPr="001B031D">
        <w:rPr>
          <w:rFonts w:ascii="Times New Roman" w:hAnsi="Times New Roman" w:cs="Times New Roman"/>
          <w:color w:val="000000" w:themeColor="text1"/>
          <w:sz w:val="24"/>
          <w:szCs w:val="24"/>
          <w:lang w:val="lv-LV"/>
        </w:rPr>
        <w:t>un lai nodrošinātu līdzšinējo ieguldīju</w:t>
      </w:r>
      <w:r w:rsidR="001B2856" w:rsidRPr="001B031D">
        <w:rPr>
          <w:rFonts w:ascii="Times New Roman" w:hAnsi="Times New Roman" w:cs="Times New Roman"/>
          <w:color w:val="000000" w:themeColor="text1"/>
          <w:sz w:val="24"/>
          <w:szCs w:val="24"/>
          <w:lang w:val="lv-LV"/>
        </w:rPr>
        <w:t xml:space="preserve">mu pēctecību un vairotu to atdevi, </w:t>
      </w:r>
      <w:r w:rsidR="00CD16E8" w:rsidRPr="001B031D">
        <w:rPr>
          <w:rFonts w:ascii="Times New Roman" w:hAnsi="Times New Roman" w:cs="Times New Roman"/>
          <w:color w:val="000000" w:themeColor="text1"/>
          <w:sz w:val="24"/>
          <w:szCs w:val="24"/>
          <w:lang w:val="lv-LV"/>
        </w:rPr>
        <w:t>šo pamatnostādņu darbības periodā tiks turpināti regulāri</w:t>
      </w:r>
      <w:r w:rsidR="7EF38667" w:rsidRPr="001B031D">
        <w:rPr>
          <w:rFonts w:ascii="Times New Roman" w:hAnsi="Times New Roman" w:cs="Times New Roman"/>
          <w:color w:val="000000" w:themeColor="text1"/>
          <w:sz w:val="24"/>
          <w:szCs w:val="24"/>
          <w:lang w:val="lv-LV"/>
        </w:rPr>
        <w:t>, mērķtiecīgi un</w:t>
      </w:r>
      <w:r w:rsidR="00CD16E8" w:rsidRPr="001B031D">
        <w:rPr>
          <w:rFonts w:ascii="Times New Roman" w:hAnsi="Times New Roman" w:cs="Times New Roman"/>
          <w:color w:val="000000" w:themeColor="text1"/>
          <w:sz w:val="24"/>
          <w:szCs w:val="24"/>
          <w:lang w:val="lv-LV"/>
        </w:rPr>
        <w:t xml:space="preserve"> visaptveroši veselības veicināšanas </w:t>
      </w:r>
      <w:r w:rsidR="06DBF192" w:rsidRPr="001B031D">
        <w:rPr>
          <w:rFonts w:ascii="Times New Roman" w:hAnsi="Times New Roman" w:cs="Times New Roman"/>
          <w:color w:val="000000" w:themeColor="text1"/>
          <w:sz w:val="24"/>
          <w:szCs w:val="24"/>
          <w:lang w:val="lv-LV"/>
        </w:rPr>
        <w:t>un slimību profilakses</w:t>
      </w:r>
      <w:r w:rsidR="00CD16E8" w:rsidRPr="001B031D">
        <w:rPr>
          <w:rFonts w:ascii="Times New Roman" w:hAnsi="Times New Roman" w:cs="Times New Roman"/>
          <w:color w:val="000000" w:themeColor="text1"/>
          <w:sz w:val="24"/>
          <w:szCs w:val="24"/>
          <w:lang w:val="lv-LV"/>
        </w:rPr>
        <w:t xml:space="preserve"> pasākumi iedzīvotājiem, </w:t>
      </w:r>
      <w:r w:rsidR="055A5F2E" w:rsidRPr="001B031D">
        <w:rPr>
          <w:rFonts w:ascii="Times New Roman" w:hAnsi="Times New Roman" w:cs="Times New Roman"/>
          <w:color w:val="000000" w:themeColor="text1"/>
          <w:sz w:val="24"/>
          <w:szCs w:val="24"/>
          <w:lang w:val="lv-LV"/>
        </w:rPr>
        <w:t>t</w:t>
      </w:r>
      <w:r w:rsidR="00AD1FF9">
        <w:rPr>
          <w:rFonts w:ascii="Times New Roman" w:hAnsi="Times New Roman" w:cs="Times New Roman"/>
          <w:color w:val="000000" w:themeColor="text1"/>
          <w:sz w:val="24"/>
          <w:szCs w:val="24"/>
          <w:lang w:val="lv-LV"/>
        </w:rPr>
        <w:t>.</w:t>
      </w:r>
      <w:r w:rsidR="055A5F2E" w:rsidRPr="001B031D">
        <w:rPr>
          <w:rFonts w:ascii="Times New Roman" w:hAnsi="Times New Roman" w:cs="Times New Roman"/>
          <w:color w:val="000000" w:themeColor="text1"/>
          <w:sz w:val="24"/>
          <w:szCs w:val="24"/>
          <w:lang w:val="lv-LV"/>
        </w:rPr>
        <w:t>sk</w:t>
      </w:r>
      <w:r w:rsidR="00AD1FF9">
        <w:rPr>
          <w:rFonts w:ascii="Times New Roman" w:hAnsi="Times New Roman" w:cs="Times New Roman"/>
          <w:color w:val="000000" w:themeColor="text1"/>
          <w:sz w:val="24"/>
          <w:szCs w:val="24"/>
          <w:lang w:val="lv-LV"/>
        </w:rPr>
        <w:t>.</w:t>
      </w:r>
      <w:r w:rsidR="055A5F2E" w:rsidRPr="001B031D">
        <w:rPr>
          <w:rFonts w:ascii="Times New Roman" w:hAnsi="Times New Roman" w:cs="Times New Roman"/>
          <w:color w:val="000000" w:themeColor="text1"/>
          <w:sz w:val="24"/>
          <w:szCs w:val="24"/>
          <w:lang w:val="lv-LV"/>
        </w:rPr>
        <w:t xml:space="preserve"> </w:t>
      </w:r>
      <w:r w:rsidR="009C57A4">
        <w:rPr>
          <w:rFonts w:ascii="Times New Roman" w:hAnsi="Times New Roman" w:cs="Times New Roman"/>
          <w:color w:val="000000" w:themeColor="text1"/>
          <w:sz w:val="24"/>
          <w:szCs w:val="24"/>
          <w:lang w:val="lv-LV"/>
        </w:rPr>
        <w:t>sociālās atstumtības riskam pakļautajām iedzīvotāju</w:t>
      </w:r>
      <w:r w:rsidR="009C57A4" w:rsidRPr="001B031D">
        <w:rPr>
          <w:rFonts w:ascii="Times New Roman" w:hAnsi="Times New Roman" w:cs="Times New Roman"/>
          <w:color w:val="000000" w:themeColor="text1"/>
          <w:sz w:val="24"/>
          <w:szCs w:val="24"/>
          <w:lang w:val="lv-LV"/>
        </w:rPr>
        <w:t xml:space="preserve"> </w:t>
      </w:r>
      <w:r w:rsidR="055A5F2E" w:rsidRPr="001B031D">
        <w:rPr>
          <w:rFonts w:ascii="Times New Roman" w:hAnsi="Times New Roman" w:cs="Times New Roman"/>
          <w:color w:val="000000" w:themeColor="text1"/>
          <w:sz w:val="24"/>
          <w:szCs w:val="24"/>
          <w:lang w:val="lv-LV"/>
        </w:rPr>
        <w:t>grupām</w:t>
      </w:r>
      <w:r w:rsidR="00CD16E8" w:rsidRPr="001B031D">
        <w:rPr>
          <w:rFonts w:ascii="Times New Roman" w:hAnsi="Times New Roman" w:cs="Times New Roman"/>
          <w:color w:val="000000" w:themeColor="text1"/>
          <w:sz w:val="24"/>
          <w:szCs w:val="24"/>
          <w:lang w:val="lv-LV"/>
        </w:rPr>
        <w:t xml:space="preserve">, </w:t>
      </w:r>
      <w:r w:rsidR="34672BDF" w:rsidRPr="001B031D">
        <w:rPr>
          <w:rFonts w:ascii="Times New Roman" w:hAnsi="Times New Roman" w:cs="Times New Roman"/>
          <w:color w:val="000000" w:themeColor="text1"/>
          <w:sz w:val="24"/>
          <w:szCs w:val="24"/>
          <w:lang w:val="lv-LV"/>
        </w:rPr>
        <w:t xml:space="preserve">turpinot īstenot </w:t>
      </w:r>
      <w:r w:rsidR="00CD16E8" w:rsidRPr="001B031D">
        <w:rPr>
          <w:rFonts w:ascii="Times New Roman" w:hAnsi="Times New Roman" w:cs="Times New Roman"/>
          <w:color w:val="000000" w:themeColor="text1"/>
          <w:sz w:val="24"/>
          <w:szCs w:val="24"/>
          <w:lang w:val="lv-LV"/>
        </w:rPr>
        <w:t xml:space="preserve">gan nacionāla mēroga aktivitātes, gan attīstot </w:t>
      </w:r>
      <w:r w:rsidR="256B1CBC" w:rsidRPr="001B031D">
        <w:rPr>
          <w:rFonts w:ascii="Times New Roman" w:hAnsi="Times New Roman" w:cs="Times New Roman"/>
          <w:color w:val="000000" w:themeColor="text1"/>
          <w:sz w:val="24"/>
          <w:szCs w:val="24"/>
          <w:lang w:val="lv-LV"/>
        </w:rPr>
        <w:t>v</w:t>
      </w:r>
      <w:r w:rsidR="00CD16E8" w:rsidRPr="001B031D">
        <w:rPr>
          <w:rFonts w:ascii="Times New Roman" w:hAnsi="Times New Roman" w:cs="Times New Roman"/>
          <w:color w:val="000000" w:themeColor="text1"/>
          <w:sz w:val="24"/>
          <w:szCs w:val="24"/>
          <w:lang w:val="lv-LV"/>
        </w:rPr>
        <w:t>eselīb</w:t>
      </w:r>
      <w:r w:rsidR="53CFE97F" w:rsidRPr="001B031D">
        <w:rPr>
          <w:rFonts w:ascii="Times New Roman" w:hAnsi="Times New Roman" w:cs="Times New Roman"/>
          <w:color w:val="000000" w:themeColor="text1"/>
          <w:sz w:val="24"/>
          <w:szCs w:val="24"/>
          <w:lang w:val="lv-LV"/>
        </w:rPr>
        <w:t>as</w:t>
      </w:r>
      <w:r w:rsidR="00CD16E8" w:rsidRPr="001B031D">
        <w:rPr>
          <w:rFonts w:ascii="Times New Roman" w:hAnsi="Times New Roman" w:cs="Times New Roman"/>
          <w:color w:val="000000" w:themeColor="text1"/>
          <w:sz w:val="24"/>
          <w:szCs w:val="24"/>
          <w:lang w:val="lv-LV"/>
        </w:rPr>
        <w:t xml:space="preserve"> veicin</w:t>
      </w:r>
      <w:r w:rsidR="40D9F32F" w:rsidRPr="001B031D">
        <w:rPr>
          <w:rFonts w:ascii="Times New Roman" w:hAnsi="Times New Roman" w:cs="Times New Roman"/>
          <w:color w:val="000000" w:themeColor="text1"/>
          <w:sz w:val="24"/>
          <w:szCs w:val="24"/>
          <w:lang w:val="lv-LV"/>
        </w:rPr>
        <w:t>āšanas</w:t>
      </w:r>
      <w:r w:rsidR="00CD16E8" w:rsidRPr="001B031D">
        <w:rPr>
          <w:rFonts w:ascii="Times New Roman" w:hAnsi="Times New Roman" w:cs="Times New Roman"/>
          <w:color w:val="000000" w:themeColor="text1"/>
          <w:sz w:val="24"/>
          <w:szCs w:val="24"/>
          <w:lang w:val="lv-LV"/>
        </w:rPr>
        <w:t xml:space="preserve"> </w:t>
      </w:r>
      <w:r w:rsidR="74A38E7B" w:rsidRPr="001B031D">
        <w:rPr>
          <w:rFonts w:ascii="Times New Roman" w:hAnsi="Times New Roman" w:cs="Times New Roman"/>
          <w:color w:val="000000" w:themeColor="text1"/>
          <w:sz w:val="24"/>
          <w:szCs w:val="24"/>
          <w:lang w:val="lv-LV"/>
        </w:rPr>
        <w:t>pieeju</w:t>
      </w:r>
      <w:r w:rsidR="00CD16E8" w:rsidRPr="001B031D">
        <w:rPr>
          <w:rFonts w:ascii="Times New Roman" w:hAnsi="Times New Roman" w:cs="Times New Roman"/>
          <w:color w:val="000000" w:themeColor="text1"/>
          <w:sz w:val="24"/>
          <w:szCs w:val="24"/>
          <w:lang w:val="lv-LV"/>
        </w:rPr>
        <w:t xml:space="preserve"> </w:t>
      </w:r>
      <w:r w:rsidR="00CD16E8" w:rsidRPr="00DA26A0">
        <w:rPr>
          <w:rFonts w:ascii="Times New Roman" w:hAnsi="Times New Roman" w:cs="Times New Roman"/>
          <w:color w:val="000000" w:themeColor="text1"/>
          <w:sz w:val="24"/>
          <w:szCs w:val="24"/>
          <w:lang w:val="lv-LV"/>
        </w:rPr>
        <w:t xml:space="preserve">pašvaldībās, izglītības iestādēs, </w:t>
      </w:r>
      <w:r w:rsidR="1AC26F28" w:rsidRPr="00DA26A0">
        <w:rPr>
          <w:rFonts w:ascii="Times New Roman" w:hAnsi="Times New Roman" w:cs="Times New Roman"/>
          <w:color w:val="000000" w:themeColor="text1"/>
          <w:sz w:val="24"/>
          <w:szCs w:val="24"/>
          <w:lang w:val="lv-LV"/>
        </w:rPr>
        <w:t xml:space="preserve">darba vietās, </w:t>
      </w:r>
      <w:r w:rsidR="00CD16E8" w:rsidRPr="00DA26A0">
        <w:rPr>
          <w:rFonts w:ascii="Times New Roman" w:hAnsi="Times New Roman" w:cs="Times New Roman"/>
          <w:color w:val="000000" w:themeColor="text1"/>
          <w:sz w:val="24"/>
          <w:szCs w:val="24"/>
          <w:lang w:val="lv-LV"/>
        </w:rPr>
        <w:t xml:space="preserve">ģimenēs, kā arī investējot veselību veicinošā vidē un ieviešot sistēmiskas izmaiņas. </w:t>
      </w:r>
    </w:p>
    <w:p w14:paraId="355113B7" w14:textId="239145C8" w:rsidR="1C294C59" w:rsidRPr="006D35C9" w:rsidRDefault="00CD19CC" w:rsidP="006D35C9">
      <w:pPr>
        <w:pStyle w:val="ListParagraph"/>
        <w:spacing w:before="0" w:after="120" w:line="240" w:lineRule="auto"/>
        <w:ind w:left="0"/>
        <w:contextualSpacing w:val="0"/>
        <w:jc w:val="both"/>
        <w:rPr>
          <w:rFonts w:ascii="Times New Roman" w:hAnsi="Times New Roman" w:cs="Times New Roman"/>
          <w:color w:val="000000" w:themeColor="text1"/>
          <w:sz w:val="24"/>
          <w:szCs w:val="24"/>
          <w:lang w:val="lv-LV"/>
        </w:rPr>
      </w:pPr>
      <w:bookmarkStart w:id="18" w:name="_Hlk63626087"/>
      <w:r w:rsidRPr="00DA26A0">
        <w:rPr>
          <w:rFonts w:ascii="Times New Roman" w:hAnsi="Times New Roman" w:cs="Times New Roman"/>
          <w:b/>
          <w:bCs/>
          <w:sz w:val="24"/>
          <w:szCs w:val="24"/>
          <w:lang w:val="lv-LV"/>
        </w:rPr>
        <w:t>Rīcības virziena mērķi</w:t>
      </w:r>
      <w:r w:rsidR="00D50C72" w:rsidRPr="00DA26A0">
        <w:rPr>
          <w:rFonts w:ascii="Times New Roman" w:hAnsi="Times New Roman" w:cs="Times New Roman"/>
          <w:b/>
          <w:bCs/>
          <w:sz w:val="24"/>
          <w:szCs w:val="24"/>
          <w:lang w:val="lv-LV"/>
        </w:rPr>
        <w:t>s</w:t>
      </w:r>
      <w:r w:rsidRPr="00DA26A0">
        <w:rPr>
          <w:rFonts w:ascii="Times New Roman" w:hAnsi="Times New Roman" w:cs="Times New Roman"/>
          <w:b/>
          <w:bCs/>
          <w:sz w:val="24"/>
          <w:szCs w:val="24"/>
          <w:lang w:val="lv-LV"/>
        </w:rPr>
        <w:t xml:space="preserve">: </w:t>
      </w:r>
      <w:r w:rsidR="00644BAB" w:rsidRPr="00072C67">
        <w:rPr>
          <w:rFonts w:ascii="Times New Roman" w:hAnsi="Times New Roman" w:cs="Times New Roman"/>
          <w:b/>
          <w:sz w:val="24"/>
          <w:szCs w:val="24"/>
          <w:lang w:val="lv-LV"/>
        </w:rPr>
        <w:t>Nodrošināt iedzīvotājiem iespēju saglabāt un uzlabot savu veselību,</w:t>
      </w:r>
      <w:r w:rsidR="09EBA461" w:rsidRPr="00072C67">
        <w:rPr>
          <w:rFonts w:ascii="Times New Roman" w:hAnsi="Times New Roman" w:cs="Times New Roman"/>
          <w:b/>
          <w:bCs/>
          <w:sz w:val="24"/>
          <w:szCs w:val="24"/>
          <w:lang w:val="lv-LV"/>
        </w:rPr>
        <w:t xml:space="preserve"> samazinot </w:t>
      </w:r>
      <w:r w:rsidR="000C4E51" w:rsidRPr="00072C67">
        <w:rPr>
          <w:rFonts w:ascii="Times New Roman" w:hAnsi="Times New Roman" w:cs="Times New Roman"/>
          <w:b/>
          <w:sz w:val="24"/>
          <w:szCs w:val="24"/>
          <w:lang w:val="lv-LV"/>
        </w:rPr>
        <w:t xml:space="preserve">neinfekcijas </w:t>
      </w:r>
      <w:r w:rsidR="00644BAB" w:rsidRPr="00072C67">
        <w:rPr>
          <w:rFonts w:ascii="Times New Roman" w:hAnsi="Times New Roman" w:cs="Times New Roman"/>
          <w:b/>
          <w:sz w:val="24"/>
          <w:szCs w:val="24"/>
          <w:lang w:val="lv-LV"/>
        </w:rPr>
        <w:t xml:space="preserve">slimību riska faktoru </w:t>
      </w:r>
      <w:r w:rsidR="00AC241B" w:rsidRPr="00072C67">
        <w:rPr>
          <w:rFonts w:ascii="Times New Roman" w:hAnsi="Times New Roman" w:cs="Times New Roman"/>
          <w:b/>
          <w:sz w:val="24"/>
          <w:szCs w:val="24"/>
          <w:lang w:val="lv-LV"/>
        </w:rPr>
        <w:t xml:space="preserve">un </w:t>
      </w:r>
      <w:r w:rsidR="6203E2ED" w:rsidRPr="00072C67">
        <w:rPr>
          <w:rFonts w:ascii="Times New Roman" w:hAnsi="Times New Roman" w:cs="Times New Roman"/>
          <w:b/>
          <w:sz w:val="24"/>
          <w:szCs w:val="24"/>
          <w:lang w:val="lv-LV"/>
        </w:rPr>
        <w:t xml:space="preserve">traumatisma </w:t>
      </w:r>
      <w:r w:rsidR="000D1341" w:rsidRPr="00072C67">
        <w:rPr>
          <w:rFonts w:ascii="Times New Roman" w:hAnsi="Times New Roman" w:cs="Times New Roman"/>
          <w:b/>
          <w:sz w:val="24"/>
          <w:szCs w:val="24"/>
          <w:lang w:val="lv-LV"/>
        </w:rPr>
        <w:t xml:space="preserve"> </w:t>
      </w:r>
      <w:r w:rsidR="00644BAB" w:rsidRPr="00072C67">
        <w:rPr>
          <w:rFonts w:ascii="Times New Roman" w:hAnsi="Times New Roman" w:cs="Times New Roman"/>
          <w:b/>
          <w:sz w:val="24"/>
          <w:szCs w:val="24"/>
          <w:lang w:val="lv-LV"/>
        </w:rPr>
        <w:t>negatīvo ietekmi</w:t>
      </w:r>
      <w:r w:rsidR="5EC47EAC" w:rsidRPr="00072C67">
        <w:rPr>
          <w:rFonts w:ascii="Times New Roman" w:hAnsi="Times New Roman" w:cs="Times New Roman"/>
          <w:b/>
          <w:bCs/>
          <w:sz w:val="24"/>
          <w:szCs w:val="24"/>
          <w:lang w:val="lv-LV"/>
        </w:rPr>
        <w:t>, vienlaikus</w:t>
      </w:r>
      <w:r w:rsidR="00644BAB" w:rsidRPr="00072C67">
        <w:rPr>
          <w:rFonts w:ascii="Times New Roman" w:hAnsi="Times New Roman" w:cs="Times New Roman"/>
          <w:b/>
          <w:sz w:val="24"/>
          <w:szCs w:val="24"/>
          <w:lang w:val="lv-LV"/>
        </w:rPr>
        <w:t xml:space="preserve"> īstenojot veselības veicināšanas un slimību profilakses pasākumus veselīgas</w:t>
      </w:r>
      <w:r w:rsidR="01F6EE12" w:rsidRPr="00072C67">
        <w:rPr>
          <w:rFonts w:ascii="Times New Roman" w:hAnsi="Times New Roman" w:cs="Times New Roman"/>
          <w:b/>
          <w:bCs/>
          <w:sz w:val="24"/>
          <w:szCs w:val="24"/>
          <w:lang w:val="lv-LV"/>
        </w:rPr>
        <w:t>,</w:t>
      </w:r>
      <w:r w:rsidR="00FC749A" w:rsidRPr="00072C67">
        <w:rPr>
          <w:rFonts w:ascii="Times New Roman" w:hAnsi="Times New Roman" w:cs="Times New Roman"/>
          <w:b/>
          <w:bCs/>
          <w:sz w:val="24"/>
          <w:szCs w:val="24"/>
          <w:lang w:val="lv-LV"/>
        </w:rPr>
        <w:t xml:space="preserve"> </w:t>
      </w:r>
      <w:r w:rsidR="00644BAB" w:rsidRPr="00072C67">
        <w:rPr>
          <w:rFonts w:ascii="Times New Roman" w:hAnsi="Times New Roman" w:cs="Times New Roman"/>
          <w:b/>
          <w:sz w:val="24"/>
          <w:szCs w:val="24"/>
          <w:lang w:val="lv-LV"/>
        </w:rPr>
        <w:t xml:space="preserve">drošas dzīves un darba vides </w:t>
      </w:r>
      <w:r w:rsidR="4EA4556A" w:rsidRPr="00072C67">
        <w:rPr>
          <w:rFonts w:ascii="Times New Roman" w:hAnsi="Times New Roman" w:cs="Times New Roman"/>
          <w:b/>
          <w:bCs/>
          <w:sz w:val="24"/>
          <w:szCs w:val="24"/>
          <w:lang w:val="lv-LV"/>
        </w:rPr>
        <w:t>attīstī</w:t>
      </w:r>
      <w:r w:rsidR="2101AD50" w:rsidRPr="00072C67">
        <w:rPr>
          <w:rFonts w:ascii="Times New Roman" w:hAnsi="Times New Roman" w:cs="Times New Roman"/>
          <w:b/>
          <w:bCs/>
          <w:sz w:val="24"/>
          <w:szCs w:val="24"/>
          <w:lang w:val="lv-LV"/>
        </w:rPr>
        <w:t>šanai</w:t>
      </w:r>
      <w:r w:rsidR="00E37974" w:rsidRPr="00072C67">
        <w:rPr>
          <w:rFonts w:ascii="Times New Roman" w:hAnsi="Times New Roman" w:cs="Times New Roman"/>
          <w:b/>
          <w:sz w:val="24"/>
          <w:szCs w:val="24"/>
          <w:lang w:val="lv-LV"/>
        </w:rPr>
        <w:t>.</w:t>
      </w:r>
    </w:p>
    <w:bookmarkEnd w:id="18"/>
    <w:p w14:paraId="6FA4290D" w14:textId="75FAADB1" w:rsidR="00844B2C" w:rsidRPr="00DA26A0" w:rsidRDefault="00D50C72" w:rsidP="00CA29CE">
      <w:pPr>
        <w:spacing w:before="120" w:after="120" w:line="240" w:lineRule="auto"/>
        <w:jc w:val="both"/>
        <w:rPr>
          <w:rFonts w:ascii="Times New Roman" w:hAnsi="Times New Roman" w:cs="Times New Roman"/>
          <w:sz w:val="24"/>
          <w:szCs w:val="24"/>
          <w:lang w:val="lv-LV"/>
        </w:rPr>
      </w:pPr>
      <w:r w:rsidRPr="00DA26A0">
        <w:rPr>
          <w:rFonts w:ascii="Times New Roman" w:hAnsi="Times New Roman" w:cs="Times New Roman"/>
          <w:b/>
          <w:bCs/>
          <w:sz w:val="24"/>
          <w:szCs w:val="24"/>
          <w:lang w:val="lv-LV"/>
        </w:rPr>
        <w:t>Mērķa sasniegšanai nepieciešams</w:t>
      </w:r>
      <w:r w:rsidR="00147B7D">
        <w:rPr>
          <w:rFonts w:ascii="Times New Roman" w:hAnsi="Times New Roman" w:cs="Times New Roman"/>
          <w:b/>
          <w:bCs/>
          <w:sz w:val="24"/>
          <w:szCs w:val="24"/>
          <w:lang w:val="lv-LV"/>
        </w:rPr>
        <w:t xml:space="preserve"> (apakšmērķi)</w:t>
      </w:r>
      <w:r w:rsidRPr="00DA26A0">
        <w:rPr>
          <w:rFonts w:ascii="Times New Roman" w:hAnsi="Times New Roman" w:cs="Times New Roman"/>
          <w:b/>
          <w:bCs/>
          <w:sz w:val="24"/>
          <w:szCs w:val="24"/>
          <w:lang w:val="lv-LV"/>
        </w:rPr>
        <w:t>:</w:t>
      </w:r>
    </w:p>
    <w:p w14:paraId="4E99A711" w14:textId="1A1E72E1" w:rsidR="009A5AD7" w:rsidRPr="00706894" w:rsidRDefault="190D3D0E"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00DA26A0">
        <w:rPr>
          <w:rFonts w:ascii="Times New Roman" w:hAnsi="Times New Roman" w:cs="Times New Roman"/>
          <w:sz w:val="24"/>
          <w:szCs w:val="24"/>
          <w:lang w:val="lv-LV"/>
        </w:rPr>
        <w:t>P</w:t>
      </w:r>
      <w:r w:rsidR="48BB4DF3" w:rsidRPr="00DA26A0">
        <w:rPr>
          <w:rFonts w:ascii="Times New Roman" w:hAnsi="Times New Roman" w:cs="Times New Roman"/>
          <w:sz w:val="24"/>
          <w:szCs w:val="24"/>
          <w:lang w:val="lv-LV"/>
        </w:rPr>
        <w:t>alielinā</w:t>
      </w:r>
      <w:r w:rsidR="17160AEA" w:rsidRPr="00DA26A0">
        <w:rPr>
          <w:rFonts w:ascii="Times New Roman" w:hAnsi="Times New Roman" w:cs="Times New Roman"/>
          <w:sz w:val="24"/>
          <w:szCs w:val="24"/>
          <w:lang w:val="lv-LV"/>
        </w:rPr>
        <w:t>t</w:t>
      </w:r>
      <w:r w:rsidR="48BB4DF3" w:rsidRPr="00DA26A0">
        <w:rPr>
          <w:rFonts w:ascii="Times New Roman" w:hAnsi="Times New Roman" w:cs="Times New Roman"/>
          <w:sz w:val="24"/>
          <w:szCs w:val="24"/>
          <w:lang w:val="lv-LV"/>
        </w:rPr>
        <w:t xml:space="preserve"> to iedzīvotāju īpatsvaru, kas</w:t>
      </w:r>
      <w:r w:rsidR="0051501A">
        <w:rPr>
          <w:rFonts w:ascii="Times New Roman" w:hAnsi="Times New Roman" w:cs="Times New Roman"/>
          <w:sz w:val="24"/>
          <w:szCs w:val="24"/>
          <w:lang w:val="lv-LV"/>
        </w:rPr>
        <w:t xml:space="preserve"> </w:t>
      </w:r>
      <w:r w:rsidR="00EB128E" w:rsidRPr="00072C67">
        <w:rPr>
          <w:rStyle w:val="CommentReference"/>
          <w:rFonts w:ascii="Times New Roman" w:hAnsi="Times New Roman" w:cs="Times New Roman"/>
          <w:sz w:val="24"/>
          <w:szCs w:val="24"/>
          <w:lang w:val="lv-LV"/>
        </w:rPr>
        <w:t>d</w:t>
      </w:r>
      <w:r w:rsidR="009A5AD7" w:rsidRPr="00DA26A0">
        <w:rPr>
          <w:rFonts w:ascii="Times New Roman" w:hAnsi="Times New Roman" w:cs="Times New Roman"/>
          <w:sz w:val="24"/>
          <w:szCs w:val="24"/>
          <w:lang w:val="lv-LV"/>
        </w:rPr>
        <w:t>zīvo</w:t>
      </w:r>
      <w:r w:rsidR="00CD5EC8">
        <w:rPr>
          <w:rFonts w:ascii="Times New Roman" w:hAnsi="Times New Roman" w:cs="Times New Roman"/>
          <w:sz w:val="24"/>
          <w:szCs w:val="24"/>
          <w:lang w:val="lv-LV"/>
        </w:rPr>
        <w:t xml:space="preserve"> </w:t>
      </w:r>
      <w:r w:rsidR="009A5AD7" w:rsidRPr="00DA26A0">
        <w:rPr>
          <w:rFonts w:ascii="Times New Roman" w:hAnsi="Times New Roman" w:cs="Times New Roman"/>
          <w:sz w:val="24"/>
          <w:szCs w:val="24"/>
          <w:lang w:val="lv-LV"/>
        </w:rPr>
        <w:t xml:space="preserve">veselīgi – </w:t>
      </w:r>
      <w:r w:rsidR="2DD6CB93" w:rsidRPr="00DA26A0">
        <w:rPr>
          <w:rFonts w:ascii="Times New Roman" w:hAnsi="Times New Roman" w:cs="Times New Roman"/>
          <w:sz w:val="24"/>
          <w:szCs w:val="24"/>
          <w:lang w:val="lv-LV"/>
        </w:rPr>
        <w:t>ēd veselīgi</w:t>
      </w:r>
      <w:r w:rsidR="009A5AD7" w:rsidRPr="00DA26A0">
        <w:rPr>
          <w:rFonts w:ascii="Times New Roman" w:hAnsi="Times New Roman" w:cs="Times New Roman"/>
          <w:sz w:val="24"/>
          <w:szCs w:val="24"/>
          <w:lang w:val="lv-LV"/>
        </w:rPr>
        <w:t>, regulāri nodarbojas ar fiziskajām aktivitātēm, nesmēķē, nelieto alkoholu un citas atkarību</w:t>
      </w:r>
      <w:r w:rsidR="009A5AD7" w:rsidRPr="00706894">
        <w:rPr>
          <w:rFonts w:ascii="Times New Roman" w:hAnsi="Times New Roman" w:cs="Times New Roman"/>
          <w:sz w:val="24"/>
          <w:szCs w:val="24"/>
          <w:lang w:val="lv-LV"/>
        </w:rPr>
        <w:t xml:space="preserve"> izraisošās vielas, </w:t>
      </w:r>
      <w:bookmarkStart w:id="19" w:name="_Hlk51850916"/>
      <w:r w:rsidR="009A5AD7" w:rsidRPr="00706894">
        <w:rPr>
          <w:rFonts w:ascii="Times New Roman" w:hAnsi="Times New Roman" w:cs="Times New Roman"/>
          <w:sz w:val="24"/>
          <w:szCs w:val="24"/>
          <w:lang w:val="lv-LV"/>
        </w:rPr>
        <w:t xml:space="preserve">kā arī </w:t>
      </w:r>
      <w:r w:rsidR="008935B3">
        <w:rPr>
          <w:rFonts w:ascii="Times New Roman" w:hAnsi="Times New Roman" w:cs="Times New Roman"/>
          <w:sz w:val="24"/>
          <w:szCs w:val="24"/>
          <w:lang w:val="lv-LV"/>
        </w:rPr>
        <w:t>neiesaistās</w:t>
      </w:r>
      <w:r w:rsidR="009A5AD7" w:rsidRPr="00706894">
        <w:rPr>
          <w:rFonts w:ascii="Times New Roman" w:hAnsi="Times New Roman" w:cs="Times New Roman"/>
          <w:sz w:val="24"/>
          <w:szCs w:val="24"/>
          <w:lang w:val="lv-LV"/>
        </w:rPr>
        <w:t xml:space="preserve"> atkarību izraisoš</w:t>
      </w:r>
      <w:r w:rsidR="008935B3">
        <w:rPr>
          <w:rFonts w:ascii="Times New Roman" w:hAnsi="Times New Roman" w:cs="Times New Roman"/>
          <w:sz w:val="24"/>
          <w:szCs w:val="24"/>
          <w:lang w:val="lv-LV"/>
        </w:rPr>
        <w:t>os</w:t>
      </w:r>
      <w:r w:rsidR="009A5AD7" w:rsidRPr="00706894">
        <w:rPr>
          <w:rFonts w:ascii="Times New Roman" w:hAnsi="Times New Roman" w:cs="Times New Roman"/>
          <w:sz w:val="24"/>
          <w:szCs w:val="24"/>
          <w:lang w:val="lv-LV"/>
        </w:rPr>
        <w:t xml:space="preserve"> proces</w:t>
      </w:r>
      <w:r w:rsidR="008935B3">
        <w:rPr>
          <w:rFonts w:ascii="Times New Roman" w:hAnsi="Times New Roman" w:cs="Times New Roman"/>
          <w:sz w:val="24"/>
          <w:szCs w:val="24"/>
          <w:lang w:val="lv-LV"/>
        </w:rPr>
        <w:t>os</w:t>
      </w:r>
      <w:r w:rsidR="009A5AD7" w:rsidRPr="00706894">
        <w:rPr>
          <w:rFonts w:ascii="Times New Roman" w:hAnsi="Times New Roman" w:cs="Times New Roman"/>
          <w:sz w:val="24"/>
          <w:szCs w:val="24"/>
          <w:lang w:val="lv-LV"/>
        </w:rPr>
        <w:t>.</w:t>
      </w:r>
      <w:bookmarkEnd w:id="19"/>
    </w:p>
    <w:p w14:paraId="5F937AB4" w14:textId="2872612A" w:rsidR="00844B2C" w:rsidRPr="00706894"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00706894">
        <w:rPr>
          <w:rFonts w:ascii="Times New Roman" w:hAnsi="Times New Roman" w:cs="Times New Roman"/>
          <w:sz w:val="24"/>
          <w:szCs w:val="24"/>
          <w:lang w:val="lv-LV"/>
        </w:rPr>
        <w:t>Veicināt</w:t>
      </w:r>
      <w:r w:rsidR="00FC749A">
        <w:rPr>
          <w:rFonts w:ascii="Times New Roman" w:hAnsi="Times New Roman" w:cs="Times New Roman"/>
          <w:sz w:val="24"/>
          <w:szCs w:val="24"/>
          <w:lang w:val="lv-LV"/>
        </w:rPr>
        <w:t xml:space="preserve"> </w:t>
      </w:r>
      <w:r w:rsidR="480530AC" w:rsidRPr="67B1BDE2">
        <w:rPr>
          <w:rFonts w:ascii="Times New Roman" w:hAnsi="Times New Roman" w:cs="Times New Roman"/>
          <w:sz w:val="24"/>
          <w:szCs w:val="24"/>
          <w:lang w:val="lv-LV"/>
        </w:rPr>
        <w:t>iedzīvotāj</w:t>
      </w:r>
      <w:r w:rsidR="338E9753" w:rsidRPr="67B1BDE2">
        <w:rPr>
          <w:rFonts w:ascii="Times New Roman" w:hAnsi="Times New Roman" w:cs="Times New Roman"/>
          <w:sz w:val="24"/>
          <w:szCs w:val="24"/>
          <w:lang w:val="lv-LV"/>
        </w:rPr>
        <w:t>u</w:t>
      </w:r>
      <w:r w:rsidRPr="00706894">
        <w:rPr>
          <w:rFonts w:ascii="Times New Roman" w:hAnsi="Times New Roman" w:cs="Times New Roman"/>
          <w:sz w:val="24"/>
          <w:szCs w:val="24"/>
          <w:lang w:val="lv-LV"/>
        </w:rPr>
        <w:t xml:space="preserve"> un darba </w:t>
      </w:r>
      <w:r w:rsidR="480530AC" w:rsidRPr="67B1BDE2">
        <w:rPr>
          <w:rFonts w:ascii="Times New Roman" w:hAnsi="Times New Roman" w:cs="Times New Roman"/>
          <w:sz w:val="24"/>
          <w:szCs w:val="24"/>
          <w:lang w:val="lv-LV"/>
        </w:rPr>
        <w:t>devēj</w:t>
      </w:r>
      <w:r w:rsidR="4D370FDE" w:rsidRPr="67B1BDE2">
        <w:rPr>
          <w:rFonts w:ascii="Times New Roman" w:hAnsi="Times New Roman" w:cs="Times New Roman"/>
          <w:sz w:val="24"/>
          <w:szCs w:val="24"/>
          <w:lang w:val="lv-LV"/>
        </w:rPr>
        <w:t>u</w:t>
      </w:r>
      <w:r w:rsidRPr="00706894">
        <w:rPr>
          <w:rFonts w:ascii="Times New Roman" w:hAnsi="Times New Roman" w:cs="Times New Roman"/>
          <w:sz w:val="24"/>
          <w:szCs w:val="24"/>
          <w:lang w:val="lv-LV"/>
        </w:rPr>
        <w:t xml:space="preserve"> </w:t>
      </w:r>
      <w:r w:rsidR="480530AC" w:rsidRPr="67B1BDE2">
        <w:rPr>
          <w:rFonts w:ascii="Times New Roman" w:hAnsi="Times New Roman" w:cs="Times New Roman"/>
          <w:sz w:val="24"/>
          <w:szCs w:val="24"/>
          <w:lang w:val="lv-LV"/>
        </w:rPr>
        <w:t>vienot</w:t>
      </w:r>
      <w:r w:rsidR="0C2A17DD" w:rsidRPr="67B1BDE2">
        <w:rPr>
          <w:rFonts w:ascii="Times New Roman" w:hAnsi="Times New Roman" w:cs="Times New Roman"/>
          <w:sz w:val="24"/>
          <w:szCs w:val="24"/>
          <w:lang w:val="lv-LV"/>
        </w:rPr>
        <w:t>u</w:t>
      </w:r>
      <w:r w:rsidR="480530AC" w:rsidRPr="67B1BDE2">
        <w:rPr>
          <w:rFonts w:ascii="Times New Roman" w:hAnsi="Times New Roman" w:cs="Times New Roman"/>
          <w:sz w:val="24"/>
          <w:szCs w:val="24"/>
          <w:lang w:val="lv-LV"/>
        </w:rPr>
        <w:t xml:space="preserve"> izpratn</w:t>
      </w:r>
      <w:r w:rsidR="2E9B6B6B" w:rsidRPr="67B1BDE2">
        <w:rPr>
          <w:rFonts w:ascii="Times New Roman" w:hAnsi="Times New Roman" w:cs="Times New Roman"/>
          <w:sz w:val="24"/>
          <w:szCs w:val="24"/>
          <w:lang w:val="lv-LV"/>
        </w:rPr>
        <w:t>i</w:t>
      </w:r>
      <w:r w:rsidRPr="00706894">
        <w:rPr>
          <w:rFonts w:ascii="Times New Roman" w:hAnsi="Times New Roman" w:cs="Times New Roman"/>
          <w:sz w:val="24"/>
          <w:szCs w:val="24"/>
          <w:lang w:val="lv-LV"/>
        </w:rPr>
        <w:t xml:space="preserve"> par veselīgu un drošu dzīves un darba vidi, lai uzlabotu iedzīvotāju veselību un samazinātu traumatismu un mirstību no ārējiem nāves cēloņiem.</w:t>
      </w:r>
    </w:p>
    <w:p w14:paraId="408E839F" w14:textId="563A2834" w:rsidR="00A10919" w:rsidRPr="0015278A"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0015278A">
        <w:rPr>
          <w:rFonts w:ascii="Times New Roman" w:hAnsi="Times New Roman" w:cs="Times New Roman"/>
          <w:sz w:val="24"/>
          <w:szCs w:val="24"/>
          <w:lang w:val="lv-LV"/>
        </w:rPr>
        <w:t>Uzlabot iedzīvotāju psihisko</w:t>
      </w:r>
      <w:r w:rsidR="00CD5EC8">
        <w:rPr>
          <w:rFonts w:ascii="Times New Roman" w:hAnsi="Times New Roman" w:cs="Times New Roman"/>
          <w:sz w:val="24"/>
          <w:szCs w:val="24"/>
          <w:lang w:val="lv-LV"/>
        </w:rPr>
        <w:t xml:space="preserve"> </w:t>
      </w:r>
      <w:r w:rsidRPr="0015278A">
        <w:rPr>
          <w:rFonts w:ascii="Times New Roman" w:hAnsi="Times New Roman" w:cs="Times New Roman"/>
          <w:sz w:val="24"/>
          <w:szCs w:val="24"/>
          <w:lang w:val="lv-LV"/>
        </w:rPr>
        <w:t xml:space="preserve">veselību, novērst ņirgāšanos bērnu un jauniešu vidū, mazināt aizspriedumus pret personām ar psihiskām </w:t>
      </w:r>
      <w:r w:rsidR="00F74B4A">
        <w:rPr>
          <w:rFonts w:ascii="Times New Roman" w:hAnsi="Times New Roman" w:cs="Times New Roman"/>
          <w:sz w:val="24"/>
          <w:szCs w:val="24"/>
          <w:lang w:val="lv-LV"/>
        </w:rPr>
        <w:t>slimībām</w:t>
      </w:r>
      <w:r w:rsidRPr="0015278A">
        <w:rPr>
          <w:rFonts w:ascii="Times New Roman" w:hAnsi="Times New Roman" w:cs="Times New Roman"/>
          <w:sz w:val="24"/>
          <w:szCs w:val="24"/>
          <w:lang w:val="lv-LV"/>
        </w:rPr>
        <w:t xml:space="preserve">, stiprināt iedzīvotāju </w:t>
      </w:r>
      <w:r w:rsidR="00CC5A7B">
        <w:rPr>
          <w:rFonts w:ascii="Times New Roman" w:hAnsi="Times New Roman" w:cs="Times New Roman"/>
          <w:sz w:val="24"/>
          <w:szCs w:val="24"/>
          <w:lang w:val="lv-LV"/>
        </w:rPr>
        <w:t xml:space="preserve">emocionālo un psiholoģisko </w:t>
      </w:r>
      <w:r w:rsidRPr="0015278A">
        <w:rPr>
          <w:rFonts w:ascii="Times New Roman" w:hAnsi="Times New Roman" w:cs="Times New Roman"/>
          <w:sz w:val="24"/>
          <w:szCs w:val="24"/>
          <w:lang w:val="lv-LV"/>
        </w:rPr>
        <w:t>noturību</w:t>
      </w:r>
      <w:r w:rsidR="0001751C">
        <w:rPr>
          <w:rStyle w:val="FootnoteReference"/>
          <w:rFonts w:ascii="Times New Roman" w:hAnsi="Times New Roman"/>
          <w:sz w:val="24"/>
          <w:szCs w:val="24"/>
          <w:lang w:val="lv-LV"/>
        </w:rPr>
        <w:footnoteReference w:id="15"/>
      </w:r>
      <w:r w:rsidRPr="0015278A">
        <w:rPr>
          <w:rFonts w:ascii="Times New Roman" w:hAnsi="Times New Roman" w:cs="Times New Roman"/>
          <w:sz w:val="24"/>
          <w:szCs w:val="24"/>
          <w:lang w:val="lv-LV"/>
        </w:rPr>
        <w:t xml:space="preserve"> dažādās krīzes situācijās</w:t>
      </w:r>
      <w:r w:rsidR="001E6CE3">
        <w:rPr>
          <w:rFonts w:ascii="Times New Roman" w:hAnsi="Times New Roman" w:cs="Times New Roman"/>
          <w:sz w:val="24"/>
          <w:szCs w:val="24"/>
          <w:lang w:val="lv-LV"/>
        </w:rPr>
        <w:t>, kā arī</w:t>
      </w:r>
      <w:r w:rsidR="00E55198" w:rsidRPr="00E55198">
        <w:rPr>
          <w:rFonts w:ascii="Times New Roman" w:hAnsi="Times New Roman" w:cs="Times New Roman"/>
          <w:sz w:val="24"/>
          <w:szCs w:val="24"/>
          <w:lang w:val="lv-LV"/>
        </w:rPr>
        <w:t xml:space="preserve"> </w:t>
      </w:r>
      <w:r w:rsidR="00B73DD4">
        <w:rPr>
          <w:rFonts w:ascii="Times New Roman" w:hAnsi="Times New Roman" w:cs="Times New Roman"/>
          <w:sz w:val="24"/>
          <w:szCs w:val="24"/>
          <w:lang w:val="lv-LV"/>
        </w:rPr>
        <w:t xml:space="preserve">veicināt darba ņēmēju un </w:t>
      </w:r>
      <w:r w:rsidR="008C1901">
        <w:rPr>
          <w:rFonts w:ascii="Times New Roman" w:hAnsi="Times New Roman" w:cs="Times New Roman"/>
          <w:sz w:val="24"/>
          <w:szCs w:val="24"/>
          <w:lang w:val="lv-LV"/>
        </w:rPr>
        <w:t xml:space="preserve">darba devēju </w:t>
      </w:r>
      <w:r w:rsidR="00E55198" w:rsidRPr="00E55198">
        <w:rPr>
          <w:rFonts w:ascii="Times New Roman" w:hAnsi="Times New Roman" w:cs="Times New Roman"/>
          <w:sz w:val="24"/>
          <w:szCs w:val="24"/>
          <w:lang w:val="lv-LV"/>
        </w:rPr>
        <w:t>prasm</w:t>
      </w:r>
      <w:r w:rsidR="001E6CE3">
        <w:rPr>
          <w:rFonts w:ascii="Times New Roman" w:hAnsi="Times New Roman" w:cs="Times New Roman"/>
          <w:sz w:val="24"/>
          <w:szCs w:val="24"/>
          <w:lang w:val="lv-LV"/>
        </w:rPr>
        <w:t>es</w:t>
      </w:r>
      <w:r w:rsidR="00E55198" w:rsidRPr="00E55198">
        <w:rPr>
          <w:rFonts w:ascii="Times New Roman" w:hAnsi="Times New Roman" w:cs="Times New Roman"/>
          <w:sz w:val="24"/>
          <w:szCs w:val="24"/>
          <w:lang w:val="lv-LV"/>
        </w:rPr>
        <w:t xml:space="preserve"> sabalansēt darba un atpūtas laiku, lai mazinātu risku fiziskai un garīgai izdegšanai.</w:t>
      </w:r>
    </w:p>
    <w:p w14:paraId="2B66F28C" w14:textId="15C19A16" w:rsidR="00E108DC" w:rsidRPr="00E108DC"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0015278A">
        <w:rPr>
          <w:rFonts w:ascii="Times New Roman" w:hAnsi="Times New Roman" w:cs="Times New Roman"/>
          <w:sz w:val="24"/>
          <w:szCs w:val="24"/>
          <w:lang w:val="lv-LV"/>
        </w:rPr>
        <w:t xml:space="preserve">Uzlabot iedzīvotāju </w:t>
      </w:r>
      <w:r w:rsidR="009049B8" w:rsidRPr="009049B8">
        <w:rPr>
          <w:rFonts w:ascii="Times New Roman" w:hAnsi="Times New Roman" w:cs="Times New Roman"/>
          <w:sz w:val="24"/>
          <w:szCs w:val="24"/>
          <w:lang w:val="lv-LV"/>
        </w:rPr>
        <w:t xml:space="preserve">zināšanas par </w:t>
      </w:r>
      <w:r w:rsidRPr="0015278A">
        <w:rPr>
          <w:rFonts w:ascii="Times New Roman" w:hAnsi="Times New Roman" w:cs="Times New Roman"/>
          <w:sz w:val="24"/>
          <w:szCs w:val="24"/>
          <w:lang w:val="lv-LV"/>
        </w:rPr>
        <w:t xml:space="preserve">mutes </w:t>
      </w:r>
      <w:r w:rsidR="2BFE635B" w:rsidRPr="67B1BDE2">
        <w:rPr>
          <w:rFonts w:ascii="Times New Roman" w:hAnsi="Times New Roman" w:cs="Times New Roman"/>
          <w:sz w:val="24"/>
          <w:szCs w:val="24"/>
          <w:lang w:val="lv-LV"/>
        </w:rPr>
        <w:t>dobuma</w:t>
      </w:r>
      <w:r w:rsidRPr="0015278A">
        <w:rPr>
          <w:rFonts w:ascii="Times New Roman" w:hAnsi="Times New Roman" w:cs="Times New Roman"/>
          <w:sz w:val="24"/>
          <w:szCs w:val="24"/>
          <w:lang w:val="lv-LV"/>
        </w:rPr>
        <w:t xml:space="preserve"> un zobu veselību, panākot, ka pieaug to iedzīvotāju skaits, kuri ikdienā regulāri tīra zobus </w:t>
      </w:r>
      <w:r w:rsidR="307588DC" w:rsidRPr="0A0448B3">
        <w:rPr>
          <w:rFonts w:ascii="Times New Roman" w:hAnsi="Times New Roman" w:cs="Times New Roman"/>
          <w:sz w:val="24"/>
          <w:szCs w:val="24"/>
          <w:lang w:val="lv-LV"/>
        </w:rPr>
        <w:t>vismaz divas reizes dienā</w:t>
      </w:r>
      <w:r w:rsidR="480530AC" w:rsidRPr="0A0448B3">
        <w:rPr>
          <w:rFonts w:ascii="Times New Roman" w:hAnsi="Times New Roman" w:cs="Times New Roman"/>
          <w:sz w:val="24"/>
          <w:szCs w:val="24"/>
          <w:lang w:val="lv-LV"/>
        </w:rPr>
        <w:t xml:space="preserve"> </w:t>
      </w:r>
      <w:r w:rsidRPr="0015278A">
        <w:rPr>
          <w:rFonts w:ascii="Times New Roman" w:hAnsi="Times New Roman" w:cs="Times New Roman"/>
          <w:sz w:val="24"/>
          <w:szCs w:val="24"/>
          <w:lang w:val="lv-LV"/>
        </w:rPr>
        <w:t>(no rīta un vakarā)</w:t>
      </w:r>
      <w:r w:rsidRPr="0015278A" w:rsidDel="00D476C2">
        <w:rPr>
          <w:rFonts w:ascii="Times New Roman" w:hAnsi="Times New Roman" w:cs="Times New Roman"/>
          <w:sz w:val="24"/>
          <w:szCs w:val="24"/>
          <w:lang w:val="lv-LV"/>
        </w:rPr>
        <w:t xml:space="preserve">, tādējādi </w:t>
      </w:r>
      <w:r w:rsidR="009049B8" w:rsidRPr="009049B8">
        <w:rPr>
          <w:rFonts w:ascii="Times New Roman" w:hAnsi="Times New Roman" w:cs="Times New Roman"/>
          <w:sz w:val="24"/>
          <w:szCs w:val="24"/>
          <w:lang w:val="lv-LV"/>
        </w:rPr>
        <w:t xml:space="preserve">veicinot  </w:t>
      </w:r>
      <w:r w:rsidR="000E6E5C">
        <w:rPr>
          <w:rFonts w:ascii="Times New Roman" w:hAnsi="Times New Roman" w:cs="Times New Roman"/>
          <w:sz w:val="24"/>
          <w:szCs w:val="24"/>
          <w:lang w:val="lv-LV"/>
        </w:rPr>
        <w:t>veselu zobu saglabāšanos</w:t>
      </w:r>
      <w:r w:rsidR="009049B8" w:rsidRPr="009049B8">
        <w:rPr>
          <w:rFonts w:ascii="Times New Roman" w:hAnsi="Times New Roman" w:cs="Times New Roman"/>
          <w:sz w:val="24"/>
          <w:szCs w:val="24"/>
          <w:lang w:val="lv-LV"/>
        </w:rPr>
        <w:t>.</w:t>
      </w:r>
    </w:p>
    <w:p w14:paraId="1A662956" w14:textId="05501D9E" w:rsidR="00844B2C" w:rsidRPr="0015278A"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Uzlabot iedzīvotāju zināšanas </w:t>
      </w:r>
      <w:r w:rsidR="24A16CE3" w:rsidRPr="424520A8">
        <w:rPr>
          <w:rFonts w:ascii="Times New Roman" w:hAnsi="Times New Roman" w:cs="Times New Roman"/>
          <w:sz w:val="24"/>
          <w:szCs w:val="24"/>
          <w:lang w:val="lv-LV"/>
        </w:rPr>
        <w:t>par</w:t>
      </w:r>
      <w:r w:rsidR="006A5C3E">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 xml:space="preserve">seksuālās un reproduktīvās veselības </w:t>
      </w:r>
      <w:r w:rsidR="480530AC" w:rsidRPr="424520A8">
        <w:rPr>
          <w:rFonts w:ascii="Times New Roman" w:hAnsi="Times New Roman" w:cs="Times New Roman"/>
          <w:sz w:val="24"/>
          <w:szCs w:val="24"/>
          <w:lang w:val="lv-LV"/>
        </w:rPr>
        <w:t>jautājum</w:t>
      </w:r>
      <w:r w:rsidR="15CDFB6A" w:rsidRPr="424520A8">
        <w:rPr>
          <w:rFonts w:ascii="Times New Roman" w:hAnsi="Times New Roman" w:cs="Times New Roman"/>
          <w:sz w:val="24"/>
          <w:szCs w:val="24"/>
          <w:lang w:val="lv-LV"/>
        </w:rPr>
        <w:t>iem</w:t>
      </w:r>
      <w:r w:rsidRPr="424520A8">
        <w:rPr>
          <w:rFonts w:ascii="Times New Roman" w:hAnsi="Times New Roman" w:cs="Times New Roman"/>
          <w:sz w:val="24"/>
          <w:szCs w:val="24"/>
          <w:lang w:val="lv-LV"/>
        </w:rPr>
        <w:t xml:space="preserve"> un ģimenes </w:t>
      </w:r>
      <w:r w:rsidR="480530AC" w:rsidRPr="424520A8">
        <w:rPr>
          <w:rFonts w:ascii="Times New Roman" w:hAnsi="Times New Roman" w:cs="Times New Roman"/>
          <w:sz w:val="24"/>
          <w:szCs w:val="24"/>
          <w:lang w:val="lv-LV"/>
        </w:rPr>
        <w:t>plānošan</w:t>
      </w:r>
      <w:r w:rsidR="456BCD2D" w:rsidRPr="424520A8">
        <w:rPr>
          <w:rFonts w:ascii="Times New Roman" w:hAnsi="Times New Roman" w:cs="Times New Roman"/>
          <w:sz w:val="24"/>
          <w:szCs w:val="24"/>
          <w:lang w:val="lv-LV"/>
        </w:rPr>
        <w:t>u</w:t>
      </w:r>
      <w:r w:rsidRPr="424520A8">
        <w:rPr>
          <w:rFonts w:ascii="Times New Roman" w:hAnsi="Times New Roman" w:cs="Times New Roman"/>
          <w:sz w:val="24"/>
          <w:szCs w:val="24"/>
          <w:lang w:val="lv-LV"/>
        </w:rPr>
        <w:t>, kā arī panākt, ka jaunie vecāki ir izglītoti un prasmīgi jaundzimušā aprūpē un bērnam drošas vides nodrošināšanā.</w:t>
      </w:r>
    </w:p>
    <w:p w14:paraId="1F573D04" w14:textId="1620E401" w:rsidR="00844B2C" w:rsidRPr="0015278A"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Paaugstināt sabiedrības izpratni par vides veselību un drošību un veicināt paradumus drošas vides veicināšanai</w:t>
      </w:r>
      <w:r w:rsidR="00C51850" w:rsidRPr="424520A8">
        <w:rPr>
          <w:rFonts w:ascii="Times New Roman" w:hAnsi="Times New Roman" w:cs="Times New Roman"/>
          <w:sz w:val="24"/>
          <w:szCs w:val="24"/>
          <w:lang w:val="lv-LV"/>
        </w:rPr>
        <w:t xml:space="preserve">, kā arī uzlabot bērnu un pieaugušo drošību uz ūdens un </w:t>
      </w:r>
      <w:r w:rsidR="004238E2" w:rsidRPr="424520A8">
        <w:rPr>
          <w:rFonts w:ascii="Times New Roman" w:hAnsi="Times New Roman" w:cs="Times New Roman"/>
          <w:sz w:val="24"/>
          <w:szCs w:val="24"/>
          <w:lang w:val="lv-LV"/>
        </w:rPr>
        <w:t xml:space="preserve">tā </w:t>
      </w:r>
      <w:r w:rsidR="00C51850" w:rsidRPr="424520A8">
        <w:rPr>
          <w:rFonts w:ascii="Times New Roman" w:hAnsi="Times New Roman" w:cs="Times New Roman"/>
          <w:sz w:val="24"/>
          <w:szCs w:val="24"/>
          <w:lang w:val="lv-LV"/>
        </w:rPr>
        <w:t>tuvumā.</w:t>
      </w:r>
    </w:p>
    <w:p w14:paraId="053763AF" w14:textId="7C90432B" w:rsidR="00844B2C" w:rsidRPr="0015278A"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lastRenderedPageBreak/>
        <w:t>Veicināt sabiedrībai pi</w:t>
      </w:r>
      <w:r w:rsidR="004238E2" w:rsidRPr="424520A8">
        <w:rPr>
          <w:rFonts w:ascii="Times New Roman" w:hAnsi="Times New Roman" w:cs="Times New Roman"/>
          <w:sz w:val="24"/>
          <w:szCs w:val="24"/>
          <w:lang w:val="lv-LV"/>
        </w:rPr>
        <w:t>e</w:t>
      </w:r>
      <w:r w:rsidRPr="424520A8">
        <w:rPr>
          <w:rFonts w:ascii="Times New Roman" w:hAnsi="Times New Roman" w:cs="Times New Roman"/>
          <w:sz w:val="24"/>
          <w:szCs w:val="24"/>
          <w:lang w:val="lv-LV"/>
        </w:rPr>
        <w:t xml:space="preserve">ejamu objektīvu informāciju par vides faktoru ietekmi uz veselību, veicinot Latvijas speciālistu dalību pētījumos, tai skaitā realizējot </w:t>
      </w:r>
      <w:r w:rsidR="005E0BEB">
        <w:rPr>
          <w:rFonts w:ascii="Times New Roman" w:hAnsi="Times New Roman" w:cs="Times New Roman"/>
          <w:sz w:val="24"/>
          <w:szCs w:val="24"/>
          <w:lang w:val="lv-LV"/>
        </w:rPr>
        <w:t xml:space="preserve">cilvēku </w:t>
      </w:r>
      <w:r w:rsidRPr="424520A8">
        <w:rPr>
          <w:rFonts w:ascii="Times New Roman" w:hAnsi="Times New Roman" w:cs="Times New Roman"/>
          <w:sz w:val="24"/>
          <w:szCs w:val="24"/>
          <w:lang w:val="lv-LV"/>
        </w:rPr>
        <w:t>biomonitoringu.</w:t>
      </w:r>
    </w:p>
    <w:p w14:paraId="7E19581E" w14:textId="77777777" w:rsidR="0041216F" w:rsidRDefault="0041216F"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Palielināt pašvaldību, izglītības iestāžu un darba devēju lomu veselīga un aktīva dzīvesveida veicināšanā un to atbalstošas vides radīšanā, kā arī veicināt izpratni un iesaistīšanos slimību profilakses un veselības veicināšanas pasākumu īstenošanā dažādām mērķauditorijām.</w:t>
      </w:r>
    </w:p>
    <w:p w14:paraId="78059687" w14:textId="758D7C41" w:rsidR="00844B2C" w:rsidRPr="0015278A" w:rsidRDefault="00844B2C"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Veikt iedzīvotāju dzīvesveida paradumu pētījumus un monitoringu, nodrošinot veselības riska faktoru izplatības un tendenču analīzi, izvērtējot potenciālo ietekmi uz Latvijas iedzīvotāju veselību.</w:t>
      </w:r>
    </w:p>
    <w:p w14:paraId="0444537D" w14:textId="7496EBE1" w:rsidR="002B260E" w:rsidRDefault="00293C81" w:rsidP="001E7EC1">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pPr>
      <w:bookmarkStart w:id="20" w:name="_Hlk59382090"/>
      <w:r w:rsidRPr="002B260E">
        <w:rPr>
          <w:rFonts w:ascii="Times New Roman" w:hAnsi="Times New Roman" w:cs="Times New Roman"/>
          <w:sz w:val="24"/>
          <w:szCs w:val="24"/>
          <w:lang w:val="lv-LV"/>
        </w:rPr>
        <w:t xml:space="preserve">Veicināt pierādījumos balstītu </w:t>
      </w:r>
      <w:r w:rsidR="00F93014">
        <w:rPr>
          <w:rFonts w:ascii="Times New Roman" w:hAnsi="Times New Roman" w:cs="Times New Roman"/>
          <w:sz w:val="24"/>
          <w:szCs w:val="24"/>
          <w:lang w:val="lv-LV"/>
        </w:rPr>
        <w:t>un izm</w:t>
      </w:r>
      <w:r w:rsidR="001C0A5C">
        <w:rPr>
          <w:rFonts w:ascii="Times New Roman" w:hAnsi="Times New Roman" w:cs="Times New Roman"/>
          <w:sz w:val="24"/>
          <w:szCs w:val="24"/>
          <w:lang w:val="lv-LV"/>
        </w:rPr>
        <w:t xml:space="preserve">aksu efektīvu </w:t>
      </w:r>
      <w:r w:rsidR="00275220" w:rsidRPr="002B260E">
        <w:rPr>
          <w:rFonts w:ascii="Times New Roman" w:hAnsi="Times New Roman" w:cs="Times New Roman"/>
          <w:sz w:val="24"/>
          <w:szCs w:val="24"/>
          <w:lang w:val="lv-LV"/>
        </w:rPr>
        <w:t>veselības veicināšanas p</w:t>
      </w:r>
      <w:r w:rsidR="009A6F4C" w:rsidRPr="002B260E">
        <w:rPr>
          <w:rFonts w:ascii="Times New Roman" w:hAnsi="Times New Roman" w:cs="Times New Roman"/>
          <w:sz w:val="24"/>
          <w:szCs w:val="24"/>
          <w:lang w:val="lv-LV"/>
        </w:rPr>
        <w:t>asākumu īstenošanu</w:t>
      </w:r>
      <w:bookmarkEnd w:id="20"/>
      <w:r w:rsidR="00275220" w:rsidRPr="002B260E">
        <w:rPr>
          <w:rFonts w:ascii="Times New Roman" w:hAnsi="Times New Roman" w:cs="Times New Roman"/>
          <w:sz w:val="24"/>
          <w:szCs w:val="24"/>
          <w:lang w:val="lv-LV"/>
        </w:rPr>
        <w:t xml:space="preserve">, </w:t>
      </w:r>
      <w:r w:rsidR="001B13F1" w:rsidRPr="002B260E">
        <w:rPr>
          <w:rFonts w:ascii="Times New Roman" w:hAnsi="Times New Roman" w:cs="Times New Roman"/>
          <w:sz w:val="24"/>
          <w:szCs w:val="24"/>
          <w:lang w:val="lv-LV"/>
        </w:rPr>
        <w:t>Latvijas pētniecības un inovāciju programmās ietver</w:t>
      </w:r>
      <w:r w:rsidR="00275220" w:rsidRPr="002B260E">
        <w:rPr>
          <w:rFonts w:ascii="Times New Roman" w:hAnsi="Times New Roman" w:cs="Times New Roman"/>
          <w:sz w:val="24"/>
          <w:szCs w:val="24"/>
          <w:lang w:val="lv-LV"/>
        </w:rPr>
        <w:t>o</w:t>
      </w:r>
      <w:r w:rsidR="001B13F1" w:rsidRPr="002B260E">
        <w:rPr>
          <w:rFonts w:ascii="Times New Roman" w:hAnsi="Times New Roman" w:cs="Times New Roman"/>
          <w:sz w:val="24"/>
          <w:szCs w:val="24"/>
          <w:lang w:val="lv-LV"/>
        </w:rPr>
        <w:t>t jautājumus par faktoriem, kas ietekmē iedzīvotāju iespēju saglabāt un uzlabot savu veselību</w:t>
      </w:r>
      <w:r w:rsidR="00897843" w:rsidRPr="002B260E">
        <w:rPr>
          <w:rFonts w:ascii="Times New Roman" w:hAnsi="Times New Roman" w:cs="Times New Roman"/>
          <w:sz w:val="24"/>
          <w:szCs w:val="24"/>
          <w:lang w:val="lv-LV"/>
        </w:rPr>
        <w:t xml:space="preserve"> </w:t>
      </w:r>
      <w:r w:rsidR="00DE36CA" w:rsidRPr="002B260E">
        <w:rPr>
          <w:rFonts w:ascii="Times New Roman" w:hAnsi="Times New Roman" w:cs="Times New Roman"/>
          <w:sz w:val="24"/>
          <w:szCs w:val="24"/>
          <w:lang w:val="lv-LV"/>
        </w:rPr>
        <w:t>(</w:t>
      </w:r>
      <w:r w:rsidR="00947513">
        <w:rPr>
          <w:rFonts w:ascii="Times New Roman" w:hAnsi="Times New Roman" w:cs="Times New Roman"/>
          <w:sz w:val="24"/>
          <w:szCs w:val="24"/>
          <w:lang w:val="lv-LV"/>
        </w:rPr>
        <w:t>s</w:t>
      </w:r>
      <w:r w:rsidR="00DE36CA" w:rsidRPr="002B260E">
        <w:rPr>
          <w:rFonts w:ascii="Times New Roman" w:hAnsi="Times New Roman" w:cs="Times New Roman"/>
          <w:sz w:val="24"/>
          <w:szCs w:val="24"/>
          <w:lang w:val="lv-LV"/>
        </w:rPr>
        <w:t xml:space="preserve">asaistē ar </w:t>
      </w:r>
      <w:r w:rsidR="00897843" w:rsidRPr="002B260E">
        <w:rPr>
          <w:rFonts w:ascii="Times New Roman" w:hAnsi="Times New Roman" w:cs="Times New Roman"/>
          <w:sz w:val="24"/>
          <w:szCs w:val="24"/>
          <w:lang w:val="lv-LV"/>
        </w:rPr>
        <w:t>5.</w:t>
      </w:r>
      <w:r w:rsidR="00FC04C4">
        <w:rPr>
          <w:rFonts w:ascii="Times New Roman" w:hAnsi="Times New Roman" w:cs="Times New Roman"/>
          <w:sz w:val="24"/>
          <w:szCs w:val="24"/>
          <w:lang w:val="lv-LV"/>
        </w:rPr>
        <w:t xml:space="preserve">rīcības virzienu, </w:t>
      </w:r>
      <w:r w:rsidR="00897843" w:rsidRPr="002B260E">
        <w:rPr>
          <w:rFonts w:ascii="Times New Roman" w:hAnsi="Times New Roman" w:cs="Times New Roman"/>
          <w:sz w:val="24"/>
          <w:szCs w:val="24"/>
          <w:lang w:val="lv-LV"/>
        </w:rPr>
        <w:t>5.10. uzdevumu).</w:t>
      </w:r>
    </w:p>
    <w:p w14:paraId="7DC8350F" w14:textId="42720F5C" w:rsidR="00AE3213" w:rsidRPr="00AE3213" w:rsidRDefault="00844B2C" w:rsidP="00AE3213">
      <w:pPr>
        <w:pStyle w:val="ListParagraph"/>
        <w:numPr>
          <w:ilvl w:val="0"/>
          <w:numId w:val="16"/>
        </w:numPr>
        <w:spacing w:before="0" w:after="120" w:line="240" w:lineRule="auto"/>
        <w:ind w:left="357" w:hanging="357"/>
        <w:contextualSpacing w:val="0"/>
        <w:jc w:val="both"/>
        <w:rPr>
          <w:rFonts w:ascii="Times New Roman" w:hAnsi="Times New Roman" w:cs="Times New Roman"/>
          <w:sz w:val="24"/>
          <w:szCs w:val="24"/>
          <w:lang w:val="lv-LV"/>
        </w:rPr>
        <w:sectPr w:rsidR="00AE3213" w:rsidRPr="00AE3213" w:rsidSect="00CA30B4">
          <w:headerReference w:type="default" r:id="rId11"/>
          <w:footerReference w:type="default" r:id="rId12"/>
          <w:headerReference w:type="first" r:id="rId13"/>
          <w:footerReference w:type="first" r:id="rId14"/>
          <w:pgSz w:w="12240" w:h="15840"/>
          <w:pgMar w:top="1134" w:right="851" w:bottom="1134" w:left="1701" w:header="720" w:footer="720" w:gutter="0"/>
          <w:cols w:space="720"/>
          <w:titlePg/>
          <w:docGrid w:linePitch="360"/>
        </w:sectPr>
      </w:pPr>
      <w:r w:rsidRPr="002B260E">
        <w:rPr>
          <w:rFonts w:ascii="Times New Roman" w:hAnsi="Times New Roman" w:cs="Times New Roman"/>
          <w:sz w:val="24"/>
          <w:szCs w:val="24"/>
          <w:lang w:val="lv-LV"/>
        </w:rPr>
        <w:t>Nodrošināt mūsdienīgu metožu un interaktīvu risinājumu attīstīšanu un ieviešanu veselības veicināšanas un slimību profilakses pasākumu īstenošanā dažādām mērķauditorijām</w:t>
      </w:r>
      <w:bookmarkEnd w:id="15"/>
      <w:r w:rsidR="00074FB3">
        <w:rPr>
          <w:rFonts w:ascii="Times New Roman" w:hAnsi="Times New Roman" w:cs="Times New Roman"/>
          <w:sz w:val="24"/>
          <w:szCs w:val="24"/>
          <w:lang w:val="lv-LV"/>
        </w:rPr>
        <w:t>.</w:t>
      </w:r>
    </w:p>
    <w:tbl>
      <w:tblPr>
        <w:tblW w:w="12900" w:type="dxa"/>
        <w:tblInd w:w="-150" w:type="dxa"/>
        <w:tblBorders>
          <w:top w:val="outset" w:sz="6" w:space="0" w:color="414142"/>
          <w:left w:val="outset" w:sz="6" w:space="0" w:color="414142"/>
          <w:bottom w:val="outset" w:sz="6" w:space="0" w:color="414142"/>
          <w:right w:val="outset" w:sz="6" w:space="0" w:color="414142"/>
        </w:tblBorders>
        <w:shd w:val="clear" w:color="auto" w:fill="FFFFFF"/>
        <w:tblLayout w:type="fixed"/>
        <w:tblCellMar>
          <w:top w:w="24" w:type="dxa"/>
          <w:left w:w="24" w:type="dxa"/>
          <w:bottom w:w="24" w:type="dxa"/>
          <w:right w:w="24" w:type="dxa"/>
        </w:tblCellMar>
        <w:tblLook w:val="04A0" w:firstRow="1" w:lastRow="0" w:firstColumn="1" w:lastColumn="0" w:noHBand="0" w:noVBand="1"/>
      </w:tblPr>
      <w:tblGrid>
        <w:gridCol w:w="709"/>
        <w:gridCol w:w="4111"/>
        <w:gridCol w:w="992"/>
        <w:gridCol w:w="1418"/>
        <w:gridCol w:w="1701"/>
        <w:gridCol w:w="1701"/>
        <w:gridCol w:w="2268"/>
      </w:tblGrid>
      <w:tr w:rsidR="00C94D8D" w:rsidRPr="00FC179D" w14:paraId="7C570468" w14:textId="77777777" w:rsidTr="00647614">
        <w:tc>
          <w:tcPr>
            <w:tcW w:w="12900" w:type="dxa"/>
            <w:gridSpan w:val="7"/>
            <w:tcBorders>
              <w:top w:val="outset" w:sz="6" w:space="0" w:color="414142"/>
              <w:left w:val="outset" w:sz="6" w:space="0" w:color="414142"/>
              <w:bottom w:val="outset" w:sz="6" w:space="0" w:color="414142"/>
              <w:right w:val="outset" w:sz="6" w:space="0" w:color="414142"/>
            </w:tcBorders>
            <w:shd w:val="clear" w:color="auto" w:fill="FFFFFF" w:themeFill="background1"/>
          </w:tcPr>
          <w:p w14:paraId="4932A43B" w14:textId="79CC18AD" w:rsidR="00E77B30" w:rsidRPr="0075257D" w:rsidRDefault="00E77B30" w:rsidP="00423FBA">
            <w:pPr>
              <w:spacing w:before="0" w:after="0" w:line="240" w:lineRule="auto"/>
              <w:jc w:val="center"/>
              <w:rPr>
                <w:rFonts w:ascii="Times New Roman" w:eastAsia="Times New Roman" w:hAnsi="Times New Roman" w:cs="Times New Roman"/>
                <w:b/>
                <w:bCs/>
                <w:sz w:val="24"/>
                <w:szCs w:val="24"/>
                <w:lang w:val="lv-LV" w:eastAsia="lv-LV"/>
              </w:rPr>
            </w:pPr>
            <w:bookmarkStart w:id="21" w:name="_Hlk48919275"/>
            <w:bookmarkStart w:id="22" w:name="_Hlk47706622"/>
            <w:bookmarkEnd w:id="16"/>
            <w:bookmarkEnd w:id="17"/>
            <w:r w:rsidRPr="0075257D">
              <w:rPr>
                <w:rFonts w:ascii="Times New Roman" w:eastAsia="Times New Roman" w:hAnsi="Times New Roman" w:cs="Times New Roman"/>
                <w:b/>
                <w:bCs/>
                <w:sz w:val="24"/>
                <w:szCs w:val="24"/>
                <w:lang w:val="lv-LV" w:eastAsia="lv-LV"/>
              </w:rPr>
              <w:lastRenderedPageBreak/>
              <w:t>1. Rīcības virziens: Veselīgs un aktīvs dzīvesveids</w:t>
            </w:r>
          </w:p>
        </w:tc>
      </w:tr>
      <w:tr w:rsidR="00DA57DE" w:rsidRPr="0075257D" w14:paraId="28B78B5A" w14:textId="52B1B00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31510E8E" w14:textId="278D0D19" w:rsidR="00423FBA" w:rsidRPr="0075257D" w:rsidRDefault="00423FBA" w:rsidP="000A10B4">
            <w:pPr>
              <w:tabs>
                <w:tab w:val="left" w:pos="0"/>
              </w:tabs>
              <w:spacing w:before="0" w:after="0" w:line="240" w:lineRule="auto"/>
              <w:ind w:right="263"/>
              <w:jc w:val="center"/>
              <w:rPr>
                <w:rFonts w:ascii="Times New Roman" w:eastAsia="Times New Roman" w:hAnsi="Times New Roman" w:cs="Times New Roman"/>
                <w:b/>
                <w:bCs/>
                <w:sz w:val="24"/>
                <w:szCs w:val="24"/>
                <w:lang w:val="lv-LV" w:eastAsia="lv-LV"/>
              </w:rPr>
            </w:pPr>
            <w:bookmarkStart w:id="23" w:name="_Hlk39434650"/>
            <w:proofErr w:type="spellStart"/>
            <w:r w:rsidRPr="0075257D">
              <w:rPr>
                <w:rFonts w:ascii="Times New Roman" w:eastAsia="Times New Roman" w:hAnsi="Times New Roman" w:cs="Times New Roman"/>
                <w:b/>
                <w:bCs/>
                <w:sz w:val="24"/>
                <w:szCs w:val="24"/>
                <w:lang w:val="lv-LV" w:eastAsia="lv-LV"/>
              </w:rPr>
              <w:t>N</w:t>
            </w:r>
            <w:r w:rsidR="00426609">
              <w:rPr>
                <w:rFonts w:ascii="Times New Roman" w:eastAsia="Times New Roman" w:hAnsi="Times New Roman" w:cs="Times New Roman"/>
                <w:b/>
                <w:bCs/>
                <w:sz w:val="24"/>
                <w:szCs w:val="24"/>
                <w:lang w:val="lv-LV" w:eastAsia="lv-LV"/>
              </w:rPr>
              <w:t>r.</w:t>
            </w:r>
            <w:r w:rsidR="00EE1509" w:rsidRPr="0075257D">
              <w:rPr>
                <w:rFonts w:ascii="Times New Roman" w:eastAsia="Times New Roman" w:hAnsi="Times New Roman" w:cs="Times New Roman"/>
                <w:b/>
                <w:bCs/>
                <w:sz w:val="24"/>
                <w:szCs w:val="24"/>
                <w:lang w:val="lv-LV" w:eastAsia="lv-LV"/>
              </w:rPr>
              <w:t>p.</w:t>
            </w:r>
            <w:r w:rsidR="0075257D">
              <w:rPr>
                <w:rFonts w:ascii="Times New Roman" w:eastAsia="Times New Roman" w:hAnsi="Times New Roman" w:cs="Times New Roman"/>
                <w:b/>
                <w:bCs/>
                <w:sz w:val="24"/>
                <w:szCs w:val="24"/>
                <w:lang w:val="lv-LV" w:eastAsia="lv-LV"/>
              </w:rPr>
              <w:t>k</w:t>
            </w:r>
            <w:proofErr w:type="spellEnd"/>
            <w:r w:rsidR="00EE1509" w:rsidRPr="0075257D">
              <w:rPr>
                <w:rFonts w:ascii="Times New Roman" w:eastAsia="Times New Roman" w:hAnsi="Times New Roman" w:cs="Times New Roman"/>
                <w:b/>
                <w:bCs/>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DA83255" w14:textId="77777777" w:rsidR="00423FBA" w:rsidRPr="0075257D" w:rsidRDefault="00423FBA" w:rsidP="000A10B4">
            <w:pPr>
              <w:spacing w:beforeAutospacing="1" w:after="100" w:afterAutospacing="1" w:line="293" w:lineRule="atLeast"/>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Uzdevums un apakšuzdevumi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89FAB11" w14:textId="77777777" w:rsidR="00423FBA" w:rsidRPr="0075257D" w:rsidRDefault="00423FBA" w:rsidP="00A3002F">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Izpildes termiņš</w:t>
            </w:r>
            <w:r w:rsidRPr="0075257D">
              <w:rPr>
                <w:rFonts w:ascii="Times New Roman" w:eastAsia="Times New Roman" w:hAnsi="Times New Roman" w:cs="Times New Roman"/>
                <w:b/>
                <w:bCs/>
                <w:sz w:val="24"/>
                <w:szCs w:val="24"/>
                <w:lang w:val="lv-LV" w:eastAsia="lv-LV"/>
              </w:rPr>
              <w:br/>
              <w:t>(gads)</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07269E3" w14:textId="77777777" w:rsidR="00423FBA" w:rsidRPr="0075257D" w:rsidRDefault="00423FBA" w:rsidP="00A3002F">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Atbildīgā institūcija</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0552AF0" w14:textId="77777777" w:rsidR="00423FBA" w:rsidRPr="0075257D" w:rsidRDefault="00423FBA" w:rsidP="00A3002F">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Līdzatbildīgās institūcijas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E5D3499" w14:textId="1C3CD193" w:rsidR="00423FBA" w:rsidRPr="0075257D" w:rsidRDefault="00423FBA" w:rsidP="00A3002F">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sidR="0032012B">
              <w:rPr>
                <w:rFonts w:ascii="Times New Roman" w:eastAsia="Times New Roman" w:hAnsi="Times New Roman" w:cs="Times New Roman"/>
                <w:b/>
                <w:bCs/>
                <w:sz w:val="24"/>
                <w:szCs w:val="24"/>
                <w:lang w:val="lv-LV" w:eastAsia="lv-LV"/>
              </w:rPr>
              <w:t xml:space="preserve"> </w:t>
            </w:r>
            <w:r w:rsidR="0032012B" w:rsidRPr="00426609">
              <w:rPr>
                <w:rFonts w:ascii="Times New Roman" w:eastAsia="Times New Roman" w:hAnsi="Times New Roman" w:cs="Times New Roman"/>
                <w:b/>
                <w:bCs/>
                <w:lang w:val="lv-LV" w:eastAsia="lv-LV"/>
              </w:rPr>
              <w:t>(tiks papildināts)</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5D3388" w14:textId="77777777" w:rsidR="00825B53" w:rsidRDefault="00825B53" w:rsidP="00A3002F">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b/>
                <w:bCs/>
                <w:sz w:val="24"/>
                <w:szCs w:val="24"/>
                <w:lang w:val="lv-LV" w:eastAsia="lv-LV"/>
              </w:rPr>
              <w:t>Norāde par u</w:t>
            </w:r>
            <w:r w:rsidR="00F9041B">
              <w:rPr>
                <w:rFonts w:ascii="Times New Roman" w:eastAsia="Times New Roman" w:hAnsi="Times New Roman" w:cs="Times New Roman"/>
                <w:b/>
                <w:bCs/>
                <w:sz w:val="24"/>
                <w:szCs w:val="24"/>
                <w:lang w:val="lv-LV" w:eastAsia="lv-LV"/>
              </w:rPr>
              <w:t>zdevuma īstenošanai nepiecieš</w:t>
            </w:r>
            <w:r>
              <w:rPr>
                <w:rFonts w:ascii="Times New Roman" w:eastAsia="Times New Roman" w:hAnsi="Times New Roman" w:cs="Times New Roman"/>
                <w:b/>
                <w:bCs/>
                <w:sz w:val="24"/>
                <w:szCs w:val="24"/>
                <w:lang w:val="lv-LV" w:eastAsia="lv-LV"/>
              </w:rPr>
              <w:t>amo finansējumu</w:t>
            </w:r>
            <w:r w:rsidR="00F9041B">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 xml:space="preserve">un </w:t>
            </w:r>
            <w:r w:rsidR="00F9041B">
              <w:rPr>
                <w:rFonts w:ascii="Times New Roman" w:eastAsia="Times New Roman" w:hAnsi="Times New Roman" w:cs="Times New Roman"/>
                <w:b/>
                <w:bCs/>
                <w:sz w:val="24"/>
                <w:szCs w:val="24"/>
                <w:lang w:val="lv-LV" w:eastAsia="lv-LV"/>
              </w:rPr>
              <w:t>tā avot</w:t>
            </w:r>
            <w:r>
              <w:rPr>
                <w:rFonts w:ascii="Times New Roman" w:eastAsia="Times New Roman" w:hAnsi="Times New Roman" w:cs="Times New Roman"/>
                <w:b/>
                <w:bCs/>
                <w:sz w:val="24"/>
                <w:szCs w:val="24"/>
                <w:lang w:val="lv-LV" w:eastAsia="lv-LV"/>
              </w:rPr>
              <w:t>u</w:t>
            </w:r>
          </w:p>
          <w:p w14:paraId="5AC555D9" w14:textId="77777777" w:rsidR="00680403" w:rsidRDefault="00680403" w:rsidP="00A3002F">
            <w:pPr>
              <w:spacing w:before="0" w:after="0" w:line="240" w:lineRule="auto"/>
              <w:jc w:val="center"/>
              <w:rPr>
                <w:rFonts w:ascii="Times New Roman" w:eastAsia="Times New Roman" w:hAnsi="Times New Roman" w:cs="Times New Roman"/>
                <w:b/>
                <w:bCs/>
                <w:sz w:val="24"/>
                <w:szCs w:val="24"/>
                <w:lang w:val="lv-LV" w:eastAsia="lv-LV"/>
              </w:rPr>
            </w:pPr>
          </w:p>
          <w:p w14:paraId="2CDE6B3E" w14:textId="4853A865" w:rsidR="00680403" w:rsidRDefault="007765CD" w:rsidP="00A3002F">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r w:rsidR="00A97E27">
              <w:rPr>
                <w:rFonts w:ascii="Times New Roman" w:eastAsia="Times New Roman" w:hAnsi="Times New Roman" w:cs="Times New Roman"/>
                <w:b/>
                <w:bCs/>
                <w:color w:val="000000" w:themeColor="text1"/>
                <w:sz w:val="24"/>
                <w:szCs w:val="24"/>
                <w:lang w:val="lv-LV" w:eastAsia="lv-LV"/>
              </w:rPr>
              <w:t>]</w:t>
            </w:r>
          </w:p>
        </w:tc>
      </w:tr>
      <w:tr w:rsidR="00A97E27" w:rsidRPr="00FC179D" w14:paraId="700863FE" w14:textId="771E22D0" w:rsidTr="00647614">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AD3FA5" w14:textId="31798B22" w:rsidR="00A97E27" w:rsidRPr="0075257D" w:rsidRDefault="00A97E27" w:rsidP="00423FBA">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1.1.</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43D063A" w14:textId="0D15DB77" w:rsidR="00A97E27" w:rsidRPr="0075257D" w:rsidRDefault="00A97E27" w:rsidP="00423FBA">
            <w:pPr>
              <w:spacing w:before="0" w:after="0" w:line="240" w:lineRule="auto"/>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Veicināt veselīga un sabalansēta uztura lietošanu, īstenojot vienotu uztura politiku</w:t>
            </w:r>
            <w:r>
              <w:rPr>
                <w:rFonts w:ascii="Times New Roman" w:eastAsia="Times New Roman" w:hAnsi="Times New Roman" w:cs="Times New Roman"/>
                <w:b/>
                <w:bCs/>
                <w:sz w:val="24"/>
                <w:szCs w:val="24"/>
                <w:lang w:val="lv-LV" w:eastAsia="lv-LV"/>
              </w:rPr>
              <w:t>:</w:t>
            </w:r>
          </w:p>
        </w:tc>
      </w:tr>
      <w:tr w:rsidR="00DA57DE" w:rsidRPr="0075257D" w14:paraId="50FBBFF0" w14:textId="4D3458D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2469D742" w14:textId="367D9448" w:rsidR="00423FBA" w:rsidRPr="0075257D" w:rsidRDefault="00423FBA" w:rsidP="0032522D">
            <w:pPr>
              <w:spacing w:before="0" w:after="0" w:line="240" w:lineRule="auto"/>
              <w:jc w:val="center"/>
              <w:rPr>
                <w:rFonts w:ascii="Times New Roman" w:eastAsia="Times New Roman" w:hAnsi="Times New Roman" w:cs="Times New Roman"/>
                <w:sz w:val="24"/>
                <w:szCs w:val="24"/>
                <w:lang w:val="lv-LV" w:eastAsia="lv-LV"/>
              </w:rPr>
            </w:pPr>
            <w:bookmarkStart w:id="24" w:name="_Hlk43993757"/>
            <w:r w:rsidRPr="0075257D">
              <w:rPr>
                <w:rFonts w:ascii="Times New Roman" w:eastAsia="Times New Roman" w:hAnsi="Times New Roman" w:cs="Times New Roman"/>
                <w:sz w:val="24"/>
                <w:szCs w:val="24"/>
                <w:lang w:val="lv-LV" w:eastAsia="lv-LV"/>
              </w:rPr>
              <w:t>1.1.1.</w:t>
            </w:r>
            <w:r w:rsidR="00A144CB">
              <w:rPr>
                <w:rFonts w:ascii="Times New Roman" w:eastAsia="Times New Roman" w:hAnsi="Times New Roman" w:cs="Times New Roman"/>
                <w:sz w:val="24"/>
                <w:szCs w:val="24"/>
                <w:lang w:val="lv-LV" w:eastAsia="lv-LV"/>
              </w:rPr>
              <w:t xml:space="preserve"> </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0B73D778" w14:textId="5BE3EACA" w:rsidR="00423FBA" w:rsidRPr="0075257D" w:rsidRDefault="00423FBA" w:rsidP="00A82893">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Izglītot iedzīvotājus par veselīga uztura paradumiem, īstenojot dažādām mērķgrupām paredzētus pasākumus</w:t>
            </w:r>
            <w:r w:rsidR="008C6FB2" w:rsidRPr="0075257D">
              <w:rPr>
                <w:rFonts w:ascii="Times New Roman" w:eastAsia="Times New Roman" w:hAnsi="Times New Roman" w:cs="Times New Roman"/>
                <w:sz w:val="24"/>
                <w:szCs w:val="24"/>
                <w:lang w:val="lv-LV" w:eastAsia="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761DDDEC" w14:textId="4FECBF74" w:rsidR="00423FBA" w:rsidRPr="0075257D" w:rsidRDefault="00423FBA" w:rsidP="00423FBA">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72D7A3F0" w14:textId="4BB0E936" w:rsidR="00423FBA" w:rsidRPr="0075257D" w:rsidRDefault="00423FBA" w:rsidP="00423FBA">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VM, </w:t>
            </w:r>
            <w:r w:rsidR="0DA1716C" w:rsidRPr="195FDDF8">
              <w:rPr>
                <w:rFonts w:ascii="Times New Roman" w:eastAsia="Times New Roman" w:hAnsi="Times New Roman" w:cs="Times New Roman"/>
                <w:sz w:val="24"/>
                <w:szCs w:val="24"/>
                <w:lang w:val="lv-LV" w:eastAsia="lv-LV"/>
              </w:rPr>
              <w:t>SPKC,</w:t>
            </w:r>
            <w:r w:rsidR="3E6FC5F1" w:rsidRPr="195FDDF8">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71888D38" w14:textId="36DE2043" w:rsidR="00423FBA" w:rsidRDefault="00423FBA" w:rsidP="001029BC">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ZM, EM, PVD, </w:t>
            </w:r>
            <w:r w:rsidR="00577E47">
              <w:rPr>
                <w:rFonts w:ascii="Times New Roman" w:eastAsia="Times New Roman" w:hAnsi="Times New Roman" w:cs="Times New Roman"/>
                <w:sz w:val="24"/>
                <w:szCs w:val="24"/>
                <w:lang w:val="lv-LV" w:eastAsia="lv-LV"/>
              </w:rPr>
              <w:t xml:space="preserve">LAD, LLU, </w:t>
            </w:r>
            <w:r w:rsidRPr="0075257D">
              <w:rPr>
                <w:rFonts w:ascii="Times New Roman" w:eastAsia="Times New Roman" w:hAnsi="Times New Roman" w:cs="Times New Roman"/>
                <w:sz w:val="24"/>
                <w:szCs w:val="24"/>
                <w:lang w:val="lv-LV" w:eastAsia="lv-LV"/>
              </w:rPr>
              <w:t xml:space="preserve">PTAC, Pārtikas ražotāji, LPUF, </w:t>
            </w:r>
            <w:r w:rsidR="00615A1D" w:rsidRPr="00615A1D">
              <w:rPr>
                <w:rFonts w:ascii="Times New Roman" w:eastAsia="Times New Roman" w:hAnsi="Times New Roman" w:cs="Times New Roman"/>
                <w:sz w:val="24"/>
                <w:szCs w:val="24"/>
                <w:lang w:val="lv-LV" w:eastAsia="lv-LV"/>
              </w:rPr>
              <w:t>LTRK</w:t>
            </w:r>
            <w:r w:rsidR="00615A1D">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LDUSA,</w:t>
            </w:r>
            <w:r w:rsidR="008C6FB2" w:rsidRPr="0075257D">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 xml:space="preserve">LUZSB, </w:t>
            </w:r>
            <w:r w:rsidR="002F038B" w:rsidRPr="0075257D">
              <w:rPr>
                <w:rFonts w:ascii="Times New Roman" w:eastAsia="Times New Roman" w:hAnsi="Times New Roman" w:cs="Times New Roman"/>
                <w:sz w:val="24"/>
                <w:szCs w:val="24"/>
                <w:lang w:val="lv-LV" w:eastAsia="lv-LV"/>
              </w:rPr>
              <w:t>LD</w:t>
            </w:r>
            <w:r w:rsidR="002F038B">
              <w:rPr>
                <w:rFonts w:ascii="Times New Roman" w:eastAsia="Times New Roman" w:hAnsi="Times New Roman" w:cs="Times New Roman"/>
                <w:sz w:val="24"/>
                <w:szCs w:val="24"/>
                <w:lang w:val="lv-LV" w:eastAsia="lv-LV"/>
              </w:rPr>
              <w:t>Ā</w:t>
            </w:r>
            <w:r w:rsidR="002F038B" w:rsidRPr="0075257D">
              <w:rPr>
                <w:rFonts w:ascii="Times New Roman" w:eastAsia="Times New Roman" w:hAnsi="Times New Roman" w:cs="Times New Roman"/>
                <w:sz w:val="24"/>
                <w:szCs w:val="24"/>
                <w:lang w:val="lv-LV" w:eastAsia="lv-LV"/>
              </w:rPr>
              <w:t>A</w:t>
            </w:r>
          </w:p>
          <w:p w14:paraId="55B91C1B" w14:textId="5D326639" w:rsidR="00557AD1" w:rsidRPr="0075257D" w:rsidRDefault="00557AD1" w:rsidP="001029BC">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hideMark/>
          </w:tcPr>
          <w:p w14:paraId="397823A2" w14:textId="1D2AEE42" w:rsidR="00423FBA" w:rsidRPr="00332DF7" w:rsidRDefault="006A1468" w:rsidP="00423F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2BFB6B" w14:textId="77777777" w:rsidR="00106A13" w:rsidRDefault="0012398C" w:rsidP="00423FB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w:t>
            </w:r>
            <w:r w:rsidR="00CE41EC" w:rsidRPr="00CE41EC">
              <w:rPr>
                <w:rFonts w:ascii="Times New Roman" w:eastAsia="Times New Roman" w:hAnsi="Times New Roman" w:cs="Times New Roman"/>
                <w:sz w:val="24"/>
                <w:szCs w:val="24"/>
                <w:lang w:val="lv-LV" w:eastAsia="lv-LV"/>
              </w:rPr>
              <w:t xml:space="preserve">epieciešams papildu finansējums. </w:t>
            </w:r>
          </w:p>
          <w:p w14:paraId="1322E940" w14:textId="77777777" w:rsidR="0018324D" w:rsidRDefault="00CE41EC" w:rsidP="00423FBA">
            <w:pPr>
              <w:spacing w:before="0" w:after="0" w:line="240" w:lineRule="auto"/>
              <w:jc w:val="center"/>
              <w:rPr>
                <w:rFonts w:ascii="Times New Roman" w:eastAsia="Times New Roman" w:hAnsi="Times New Roman" w:cs="Times New Roman"/>
                <w:sz w:val="24"/>
                <w:szCs w:val="24"/>
                <w:lang w:val="lv-LV" w:eastAsia="lv-LV"/>
              </w:rPr>
            </w:pPr>
            <w:r w:rsidRPr="00CE41EC">
              <w:rPr>
                <w:rFonts w:ascii="Times New Roman" w:eastAsia="Times New Roman" w:hAnsi="Times New Roman" w:cs="Times New Roman"/>
                <w:sz w:val="24"/>
                <w:szCs w:val="24"/>
                <w:lang w:val="lv-LV" w:eastAsia="lv-LV"/>
              </w:rPr>
              <w:t xml:space="preserve">Avots: </w:t>
            </w:r>
            <w:r w:rsidR="00D26625">
              <w:rPr>
                <w:rFonts w:ascii="Times New Roman" w:eastAsia="Times New Roman" w:hAnsi="Times New Roman" w:cs="Times New Roman"/>
                <w:sz w:val="24"/>
                <w:szCs w:val="24"/>
                <w:lang w:val="lv-LV" w:eastAsia="lv-LV"/>
              </w:rPr>
              <w:t>ESF</w:t>
            </w:r>
          </w:p>
          <w:p w14:paraId="63D10E12" w14:textId="77777777" w:rsidR="008F0DCB" w:rsidRDefault="008F0DCB" w:rsidP="00423FBA">
            <w:pPr>
              <w:spacing w:before="0" w:after="0" w:line="240" w:lineRule="auto"/>
              <w:jc w:val="center"/>
              <w:rPr>
                <w:rFonts w:ascii="Times New Roman" w:eastAsia="Times New Roman" w:hAnsi="Times New Roman" w:cs="Times New Roman"/>
                <w:sz w:val="24"/>
                <w:szCs w:val="24"/>
                <w:lang w:val="lv-LV" w:eastAsia="lv-LV"/>
              </w:rPr>
            </w:pPr>
          </w:p>
          <w:p w14:paraId="6CED925C" w14:textId="410B0666" w:rsidR="008F0DCB" w:rsidRPr="0075257D" w:rsidRDefault="008F0DCB" w:rsidP="00423FB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E74CFD">
              <w:rPr>
                <w:rFonts w:ascii="Times New Roman" w:eastAsia="Times New Roman" w:hAnsi="Times New Roman" w:cs="Times New Roman"/>
                <w:sz w:val="24"/>
                <w:szCs w:val="24"/>
                <w:lang w:val="lv-LV" w:eastAsia="lv-LV"/>
              </w:rPr>
              <w:t>70]</w:t>
            </w:r>
          </w:p>
        </w:tc>
      </w:tr>
      <w:bookmarkEnd w:id="21"/>
      <w:tr w:rsidR="00DA57DE" w:rsidRPr="00072C67" w14:paraId="51AB5A24" w14:textId="64AD392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DBC331" w14:textId="1449A206"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8A5EC3" w14:textId="686611A0" w:rsidR="006442BF" w:rsidRPr="0075257D"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Sadarbībā ar pārtikas produktu ražotājiem veicināt pārtikas produktu sastāva uzlabošanu jeb reformulāciju, lai nodrošinātu veselīgāku pārtikas produktu piedāvājumu, tai skaitā izstrādāt sadarbības memorandu ar pārtikas produktu ražotājiem, tirgotājiem un ēdinātājiem pārtikas produktu reformulācijas ieviešanai Latvijā un </w:t>
            </w:r>
            <w:r w:rsidRPr="0075257D">
              <w:rPr>
                <w:rFonts w:ascii="Times New Roman" w:eastAsia="Times New Roman" w:hAnsi="Times New Roman" w:cs="Times New Roman"/>
                <w:sz w:val="24"/>
                <w:szCs w:val="24"/>
                <w:lang w:val="lv-LV" w:eastAsia="lv-LV"/>
              </w:rPr>
              <w:lastRenderedPageBreak/>
              <w:t>organizēt seminārus pārtikas produktu ražotājiem labās prakses apmaiņai.</w:t>
            </w:r>
          </w:p>
          <w:p w14:paraId="11DBEDF8" w14:textId="10194C22" w:rsidR="006442BF" w:rsidRPr="0075257D" w:rsidRDefault="006442BF"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44FB4A" w14:textId="6DCFFB97" w:rsidR="006442BF" w:rsidRPr="0075257D" w:rsidRDefault="0C161DDB" w:rsidP="006442BF">
            <w:pPr>
              <w:spacing w:before="0" w:after="0" w:line="240" w:lineRule="auto"/>
              <w:jc w:val="center"/>
              <w:rPr>
                <w:rFonts w:ascii="Times New Roman" w:eastAsia="Times New Roman" w:hAnsi="Times New Roman" w:cs="Times New Roman"/>
                <w:sz w:val="24"/>
                <w:szCs w:val="24"/>
                <w:lang w:val="lv-LV"/>
              </w:rPr>
            </w:pPr>
            <w:r w:rsidRPr="0EC8DE29">
              <w:rPr>
                <w:rFonts w:ascii="Times New Roman" w:eastAsia="Times New Roman" w:hAnsi="Times New Roman" w:cs="Times New Roman"/>
                <w:sz w:val="24"/>
                <w:szCs w:val="24"/>
                <w:lang w:val="lv-LV"/>
              </w:rPr>
              <w:lastRenderedPageBreak/>
              <w:t>Pastāvīgi</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692891" w14:textId="746CDE32"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45FE9E" w14:textId="1B1A6C71" w:rsidR="006442BF" w:rsidRPr="0075257D" w:rsidRDefault="006442BF"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ZM, LPUF,</w:t>
            </w:r>
            <w:r w:rsidR="00615A1D">
              <w:rPr>
                <w:rFonts w:ascii="Times New Roman" w:eastAsia="Times New Roman" w:hAnsi="Times New Roman" w:cs="Times New Roman"/>
                <w:sz w:val="24"/>
                <w:szCs w:val="24"/>
                <w:lang w:val="lv-LV" w:eastAsia="lv-LV"/>
              </w:rPr>
              <w:t xml:space="preserve"> </w:t>
            </w:r>
            <w:r w:rsidR="00615A1D" w:rsidRPr="206F4DF7">
              <w:rPr>
                <w:rFonts w:ascii="Times New Roman" w:eastAsia="Times New Roman" w:hAnsi="Times New Roman" w:cs="Times New Roman"/>
                <w:sz w:val="24"/>
                <w:szCs w:val="24"/>
                <w:lang w:val="lv-LV" w:eastAsia="lv-LV"/>
              </w:rPr>
              <w:t>LTRK</w:t>
            </w:r>
            <w:r w:rsidR="00615A1D">
              <w:rPr>
                <w:rFonts w:ascii="Times New Roman" w:eastAsia="Times New Roman" w:hAnsi="Times New Roman" w:cs="Times New Roman"/>
                <w:sz w:val="24"/>
                <w:szCs w:val="24"/>
                <w:lang w:val="lv-LV" w:eastAsia="lv-LV"/>
              </w:rPr>
              <w:t>,</w:t>
            </w:r>
            <w:r w:rsidRPr="0075257D">
              <w:rPr>
                <w:rFonts w:ascii="Times New Roman" w:eastAsia="Times New Roman" w:hAnsi="Times New Roman" w:cs="Times New Roman"/>
                <w:sz w:val="24"/>
                <w:szCs w:val="24"/>
                <w:lang w:val="lv-LV" w:eastAsia="lv-LV"/>
              </w:rPr>
              <w:t xml:space="preserve"> PVD, RSU,  BIOR, LLU, LDUSA, LUZSB, </w:t>
            </w:r>
            <w:r w:rsidR="002F038B" w:rsidRPr="0075257D">
              <w:rPr>
                <w:rFonts w:ascii="Times New Roman" w:eastAsia="Times New Roman" w:hAnsi="Times New Roman" w:cs="Times New Roman"/>
                <w:sz w:val="24"/>
                <w:szCs w:val="24"/>
                <w:lang w:val="lv-LV" w:eastAsia="lv-LV"/>
              </w:rPr>
              <w:t>LD</w:t>
            </w:r>
            <w:r w:rsidR="002F038B">
              <w:rPr>
                <w:rFonts w:ascii="Times New Roman" w:eastAsia="Times New Roman" w:hAnsi="Times New Roman" w:cs="Times New Roman"/>
                <w:sz w:val="24"/>
                <w:szCs w:val="24"/>
                <w:lang w:val="lv-LV" w:eastAsia="lv-LV"/>
              </w:rPr>
              <w:t>Ā</w:t>
            </w:r>
            <w:r w:rsidR="002F038B" w:rsidRPr="0075257D">
              <w:rPr>
                <w:rFonts w:ascii="Times New Roman" w:eastAsia="Times New Roman" w:hAnsi="Times New Roman" w:cs="Times New Roman"/>
                <w:sz w:val="24"/>
                <w:szCs w:val="24"/>
                <w:lang w:val="lv-LV" w:eastAsia="lv-LV"/>
              </w:rPr>
              <w:t>A</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547E3C" w14:textId="4039B8F8" w:rsidR="004F5C12" w:rsidRDefault="004F5C12" w:rsidP="004F5C1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p w14:paraId="73161894" w14:textId="77777777" w:rsidR="004F5C12" w:rsidRDefault="004F5C12" w:rsidP="00174ABF">
            <w:pPr>
              <w:spacing w:before="0" w:after="0" w:line="240" w:lineRule="auto"/>
              <w:rPr>
                <w:rFonts w:ascii="Times New Roman" w:eastAsia="Times New Roman" w:hAnsi="Times New Roman" w:cs="Times New Roman"/>
                <w:sz w:val="24"/>
                <w:szCs w:val="24"/>
                <w:lang w:val="lv-LV" w:eastAsia="lv-LV"/>
              </w:rPr>
            </w:pPr>
          </w:p>
          <w:p w14:paraId="4B45D93A" w14:textId="72AC778D" w:rsidR="006442BF" w:rsidRPr="00C20964" w:rsidRDefault="006442BF" w:rsidP="006442BF">
            <w:pPr>
              <w:spacing w:before="0" w:after="0" w:line="240" w:lineRule="auto"/>
              <w:jc w:val="center"/>
              <w:rPr>
                <w:rFonts w:ascii="Times New Roman" w:eastAsia="Times New Roman" w:hAnsi="Times New Roman" w:cs="Times New Roman"/>
                <w:i/>
                <w:i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E69AD4" w14:textId="77777777" w:rsidR="00106A13" w:rsidRDefault="00EA4842" w:rsidP="000F274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Pasākums ī</w:t>
            </w:r>
            <w:r w:rsidR="000F2744" w:rsidRPr="006D308C">
              <w:rPr>
                <w:rFonts w:ascii="Times New Roman" w:eastAsia="Times New Roman" w:hAnsi="Times New Roman" w:cs="Times New Roman"/>
                <w:sz w:val="24"/>
                <w:szCs w:val="24"/>
                <w:lang w:val="lv-LV" w:eastAsia="lv-LV"/>
              </w:rPr>
              <w:t xml:space="preserve">stenojams esošā </w:t>
            </w:r>
            <w:r w:rsidR="00B01D2F">
              <w:rPr>
                <w:rFonts w:ascii="Times New Roman" w:eastAsia="Times New Roman" w:hAnsi="Times New Roman" w:cs="Times New Roman"/>
                <w:sz w:val="24"/>
                <w:szCs w:val="24"/>
                <w:lang w:val="lv-LV" w:eastAsia="lv-LV"/>
              </w:rPr>
              <w:t xml:space="preserve">finansējuma </w:t>
            </w:r>
            <w:r w:rsidR="000F2744" w:rsidRPr="006D308C">
              <w:rPr>
                <w:rFonts w:ascii="Times New Roman" w:eastAsia="Times New Roman" w:hAnsi="Times New Roman" w:cs="Times New Roman"/>
                <w:sz w:val="24"/>
                <w:szCs w:val="24"/>
                <w:lang w:val="lv-LV" w:eastAsia="lv-LV"/>
              </w:rPr>
              <w:t>ietvaros.</w:t>
            </w:r>
            <w:r w:rsidR="00782578">
              <w:rPr>
                <w:rFonts w:ascii="Times New Roman" w:eastAsia="Times New Roman" w:hAnsi="Times New Roman" w:cs="Times New Roman"/>
                <w:sz w:val="24"/>
                <w:szCs w:val="24"/>
                <w:lang w:val="lv-LV" w:eastAsia="lv-LV"/>
              </w:rPr>
              <w:t xml:space="preserve"> </w:t>
            </w:r>
          </w:p>
          <w:p w14:paraId="320773EA" w14:textId="5F014B0C" w:rsidR="000F2744" w:rsidRDefault="00782578" w:rsidP="000F274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Avots: VBF</w:t>
            </w:r>
          </w:p>
          <w:p w14:paraId="4FA8FCF3" w14:textId="77777777" w:rsidR="00E74CFD" w:rsidRDefault="00E74CFD" w:rsidP="000F2744">
            <w:pPr>
              <w:spacing w:before="0" w:after="0" w:line="240" w:lineRule="auto"/>
              <w:jc w:val="center"/>
              <w:rPr>
                <w:rFonts w:ascii="Times New Roman" w:eastAsia="Times New Roman" w:hAnsi="Times New Roman" w:cs="Times New Roman"/>
                <w:sz w:val="24"/>
                <w:szCs w:val="24"/>
                <w:lang w:val="lv-LV" w:eastAsia="lv-LV"/>
              </w:rPr>
            </w:pPr>
          </w:p>
          <w:p w14:paraId="1C364E62" w14:textId="62F695BF" w:rsidR="0018324D" w:rsidRPr="0075257D" w:rsidRDefault="0018324D" w:rsidP="006442BF">
            <w:pPr>
              <w:spacing w:before="0" w:after="0" w:line="240" w:lineRule="auto"/>
              <w:jc w:val="center"/>
              <w:rPr>
                <w:rFonts w:ascii="Times New Roman" w:eastAsia="Times New Roman" w:hAnsi="Times New Roman" w:cs="Times New Roman"/>
                <w:sz w:val="24"/>
                <w:szCs w:val="24"/>
                <w:lang w:val="lv-LV" w:eastAsia="lv-LV"/>
              </w:rPr>
            </w:pPr>
          </w:p>
        </w:tc>
      </w:tr>
      <w:tr w:rsidR="00DA57DE" w:rsidRPr="00072C67" w14:paraId="1AE31ABD" w14:textId="4BFAB249"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A6524B" w14:textId="6C185F21"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A5F79F" w14:textId="5FDCAAF0" w:rsidR="006442BF" w:rsidRPr="0075257D"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Sadarbībā ar pārtikas ražotājiem un tirgotājiem izvērtēt iespēju Latvijā ieviest patērētājiem draudzīgu, ilgstpējīgu pārtikas produktu marķēšanas shēmu, kas </w:t>
            </w:r>
            <w:r w:rsidR="00615A1D">
              <w:rPr>
                <w:rFonts w:ascii="Times New Roman" w:eastAsia="Times New Roman" w:hAnsi="Times New Roman" w:cs="Times New Roman"/>
                <w:sz w:val="24"/>
                <w:szCs w:val="24"/>
                <w:lang w:val="lv-LV" w:eastAsia="lv-LV"/>
              </w:rPr>
              <w:t>atvieglotu</w:t>
            </w:r>
            <w:r w:rsidR="00615A1D" w:rsidRPr="0075257D">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 xml:space="preserve">iespēju patērētājiem viegli izvēlēties veselīgus pārtikas produktus </w:t>
            </w:r>
            <w:r w:rsidR="001A26DD">
              <w:rPr>
                <w:rFonts w:ascii="Times New Roman" w:eastAsia="Times New Roman" w:hAnsi="Times New Roman" w:cs="Times New Roman"/>
                <w:sz w:val="24"/>
                <w:szCs w:val="24"/>
                <w:lang w:val="lv-LV" w:eastAsia="lv-LV"/>
              </w:rPr>
              <w:t>u</w:t>
            </w:r>
            <w:r w:rsidR="001A26DD">
              <w:rPr>
                <w:rFonts w:eastAsia="Times New Roman"/>
                <w:sz w:val="24"/>
                <w:szCs w:val="24"/>
                <w:lang w:val="lv-LV" w:eastAsia="lv-LV"/>
              </w:rPr>
              <w:t>n</w:t>
            </w:r>
            <w:r w:rsidRPr="0075257D">
              <w:rPr>
                <w:rFonts w:ascii="Times New Roman" w:eastAsia="Times New Roman" w:hAnsi="Times New Roman" w:cs="Times New Roman"/>
                <w:sz w:val="24"/>
                <w:szCs w:val="24"/>
                <w:lang w:val="lv-LV" w:eastAsia="lv-LV"/>
              </w:rPr>
              <w:t xml:space="preserve"> veicināt</w:t>
            </w:r>
            <w:r w:rsidR="001A26DD">
              <w:rPr>
                <w:rFonts w:ascii="Times New Roman" w:eastAsia="Times New Roman" w:hAnsi="Times New Roman" w:cs="Times New Roman"/>
                <w:sz w:val="24"/>
                <w:szCs w:val="24"/>
                <w:lang w:val="lv-LV" w:eastAsia="lv-LV"/>
              </w:rPr>
              <w:t>u</w:t>
            </w:r>
            <w:r w:rsidRPr="0075257D">
              <w:rPr>
                <w:rFonts w:ascii="Times New Roman" w:eastAsia="Times New Roman" w:hAnsi="Times New Roman" w:cs="Times New Roman"/>
                <w:sz w:val="24"/>
                <w:szCs w:val="24"/>
                <w:lang w:val="lv-LV" w:eastAsia="lv-LV"/>
              </w:rPr>
              <w:t xml:space="preserve"> sabiedrības informētību par vietējiem paaugstinātas kvalitātes produktiem.</w:t>
            </w:r>
          </w:p>
          <w:p w14:paraId="45AFF59E" w14:textId="78772A7D" w:rsidR="006442BF" w:rsidRPr="0075257D" w:rsidRDefault="006442BF"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A6E773B" w14:textId="0478D5AC" w:rsidR="006442BF" w:rsidRPr="0075257D" w:rsidRDefault="7E6AB1D1" w:rsidP="006442BF">
            <w:pPr>
              <w:spacing w:before="0" w:after="0" w:line="240" w:lineRule="auto"/>
              <w:jc w:val="center"/>
              <w:rPr>
                <w:rFonts w:ascii="Times New Roman" w:eastAsia="Times New Roman" w:hAnsi="Times New Roman" w:cs="Times New Roman"/>
                <w:sz w:val="24"/>
                <w:szCs w:val="24"/>
                <w:lang w:val="lv-LV" w:eastAsia="lv-LV"/>
              </w:rPr>
            </w:pPr>
            <w:r w:rsidRPr="0EC8DE29">
              <w:rPr>
                <w:rFonts w:ascii="Times New Roman" w:eastAsia="Times New Roman" w:hAnsi="Times New Roman" w:cs="Times New Roman"/>
                <w:sz w:val="24"/>
                <w:szCs w:val="24"/>
                <w:lang w:val="lv-LV" w:eastAsia="lv-LV"/>
              </w:rPr>
              <w:t>202</w:t>
            </w:r>
            <w:r w:rsidR="00CA1CBF">
              <w:rPr>
                <w:rFonts w:ascii="Times New Roman" w:eastAsia="Times New Roman" w:hAnsi="Times New Roman" w:cs="Times New Roman"/>
                <w:sz w:val="24"/>
                <w:szCs w:val="24"/>
                <w:lang w:val="lv-LV" w:eastAsia="lv-LV"/>
              </w:rPr>
              <w:t>5</w:t>
            </w:r>
            <w:r w:rsidRPr="0EC8DE29">
              <w:rPr>
                <w:rFonts w:ascii="Times New Roman" w:eastAsia="Times New Roman" w:hAnsi="Times New Roman" w:cs="Times New Roman"/>
                <w:sz w:val="24"/>
                <w:szCs w:val="24"/>
                <w:lang w:val="lv-LV" w:eastAsia="lv-LV"/>
              </w:rPr>
              <w:t>.</w:t>
            </w:r>
            <w:r w:rsidR="006A5C3E">
              <w:rPr>
                <w:rFonts w:ascii="Times New Roman" w:eastAsia="Times New Roman" w:hAnsi="Times New Roman" w:cs="Times New Roman"/>
                <w:sz w:val="24"/>
                <w:szCs w:val="24"/>
                <w:lang w:val="lv-LV" w:eastAsia="lv-LV"/>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AE0DB30" w14:textId="2AFC29AF"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 ZM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45A897" w14:textId="2E5515F9" w:rsidR="006442BF" w:rsidRPr="0075257D" w:rsidRDefault="5B2AB5CD"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195FDDF8">
              <w:rPr>
                <w:rFonts w:ascii="Times New Roman" w:eastAsia="Times New Roman" w:hAnsi="Times New Roman" w:cs="Times New Roman"/>
                <w:sz w:val="24"/>
                <w:szCs w:val="24"/>
                <w:lang w:val="lv-LV" w:eastAsia="lv-LV"/>
              </w:rPr>
              <w:t xml:space="preserve">SPKC, PVD, </w:t>
            </w:r>
            <w:r w:rsidR="006442BF" w:rsidRPr="0075257D">
              <w:rPr>
                <w:rFonts w:ascii="Times New Roman" w:eastAsia="Times New Roman" w:hAnsi="Times New Roman" w:cs="Times New Roman"/>
                <w:sz w:val="24"/>
                <w:szCs w:val="24"/>
                <w:lang w:val="lv-LV" w:eastAsia="lv-LV"/>
              </w:rPr>
              <w:t xml:space="preserve">LPUF, LPUF, </w:t>
            </w:r>
            <w:r w:rsidR="00615A1D" w:rsidRPr="206F4DF7">
              <w:rPr>
                <w:rFonts w:ascii="Times New Roman" w:eastAsia="Times New Roman" w:hAnsi="Times New Roman" w:cs="Times New Roman"/>
                <w:sz w:val="24"/>
                <w:szCs w:val="24"/>
                <w:lang w:val="lv-LV" w:eastAsia="lv-LV"/>
              </w:rPr>
              <w:t>LTRK</w:t>
            </w:r>
            <w:r w:rsidR="006442BF" w:rsidRPr="0075257D">
              <w:rPr>
                <w:rFonts w:ascii="Times New Roman" w:eastAsia="Times New Roman" w:hAnsi="Times New Roman" w:cs="Times New Roman"/>
                <w:sz w:val="24"/>
                <w:szCs w:val="24"/>
                <w:lang w:val="lv-LV" w:eastAsia="lv-LV"/>
              </w:rPr>
              <w:t xml:space="preserve">, RSU, LLU, LTA, LDUSA, LUZSB, </w:t>
            </w:r>
            <w:r w:rsidR="002F038B" w:rsidRPr="0075257D">
              <w:rPr>
                <w:rFonts w:ascii="Times New Roman" w:eastAsia="Times New Roman" w:hAnsi="Times New Roman" w:cs="Times New Roman"/>
                <w:sz w:val="24"/>
                <w:szCs w:val="24"/>
                <w:lang w:val="lv-LV" w:eastAsia="lv-LV"/>
              </w:rPr>
              <w:t>LD</w:t>
            </w:r>
            <w:r w:rsidR="002F038B">
              <w:rPr>
                <w:rFonts w:ascii="Times New Roman" w:eastAsia="Times New Roman" w:hAnsi="Times New Roman" w:cs="Times New Roman"/>
                <w:sz w:val="24"/>
                <w:szCs w:val="24"/>
                <w:lang w:val="lv-LV" w:eastAsia="lv-LV"/>
              </w:rPr>
              <w:t>Ā</w:t>
            </w:r>
            <w:r w:rsidR="002F038B" w:rsidRPr="0075257D">
              <w:rPr>
                <w:rFonts w:ascii="Times New Roman" w:eastAsia="Times New Roman" w:hAnsi="Times New Roman" w:cs="Times New Roman"/>
                <w:sz w:val="24"/>
                <w:szCs w:val="24"/>
                <w:lang w:val="lv-LV" w:eastAsia="lv-LV"/>
              </w:rPr>
              <w:t>A</w:t>
            </w:r>
            <w:r w:rsidR="006442BF"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EBEBDD" w14:textId="77777777" w:rsidR="000248E2" w:rsidRDefault="000248E2" w:rsidP="000248E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p w14:paraId="33C53E81" w14:textId="77777777" w:rsidR="000248E2" w:rsidRDefault="000248E2" w:rsidP="006442BF">
            <w:pPr>
              <w:spacing w:before="0" w:after="0" w:line="240" w:lineRule="auto"/>
              <w:jc w:val="center"/>
              <w:rPr>
                <w:rFonts w:ascii="Times New Roman" w:eastAsia="Times New Roman" w:hAnsi="Times New Roman" w:cs="Times New Roman"/>
                <w:sz w:val="24"/>
                <w:szCs w:val="24"/>
                <w:lang w:val="lv-LV" w:eastAsia="lv-LV"/>
              </w:rPr>
            </w:pPr>
          </w:p>
          <w:p w14:paraId="1E616EC4" w14:textId="4ECAEDE7" w:rsidR="006442BF" w:rsidRPr="00C20964" w:rsidRDefault="006442BF" w:rsidP="006442BF">
            <w:pPr>
              <w:spacing w:before="0" w:after="0" w:line="240" w:lineRule="auto"/>
              <w:jc w:val="center"/>
              <w:rPr>
                <w:rFonts w:ascii="Times New Roman" w:eastAsia="Times New Roman" w:hAnsi="Times New Roman" w:cs="Times New Roman"/>
                <w:i/>
                <w:i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9196D9" w14:textId="77777777" w:rsidR="00106A13" w:rsidRDefault="005E12BB" w:rsidP="005E12B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Pasākums ī</w:t>
            </w:r>
            <w:r w:rsidRPr="006D308C">
              <w:rPr>
                <w:rFonts w:ascii="Times New Roman" w:eastAsia="Times New Roman" w:hAnsi="Times New Roman" w:cs="Times New Roman"/>
                <w:sz w:val="24"/>
                <w:szCs w:val="24"/>
                <w:lang w:val="lv-LV" w:eastAsia="lv-LV"/>
              </w:rPr>
              <w:t xml:space="preserve">stenojams esošā </w:t>
            </w:r>
            <w:r>
              <w:rPr>
                <w:rFonts w:ascii="Times New Roman" w:eastAsia="Times New Roman" w:hAnsi="Times New Roman" w:cs="Times New Roman"/>
                <w:sz w:val="24"/>
                <w:szCs w:val="24"/>
                <w:lang w:val="lv-LV" w:eastAsia="lv-LV"/>
              </w:rPr>
              <w:t xml:space="preserve">finansējuma </w:t>
            </w:r>
            <w:r w:rsidRPr="006D308C">
              <w:rPr>
                <w:rFonts w:ascii="Times New Roman" w:eastAsia="Times New Roman" w:hAnsi="Times New Roman" w:cs="Times New Roman"/>
                <w:sz w:val="24"/>
                <w:szCs w:val="24"/>
                <w:lang w:val="lv-LV" w:eastAsia="lv-LV"/>
              </w:rPr>
              <w:t>ietvaros.</w:t>
            </w:r>
            <w:r>
              <w:rPr>
                <w:rFonts w:ascii="Times New Roman" w:eastAsia="Times New Roman" w:hAnsi="Times New Roman" w:cs="Times New Roman"/>
                <w:sz w:val="24"/>
                <w:szCs w:val="24"/>
                <w:lang w:val="lv-LV" w:eastAsia="lv-LV"/>
              </w:rPr>
              <w:t xml:space="preserve"> </w:t>
            </w:r>
          </w:p>
          <w:p w14:paraId="6A21046F" w14:textId="20FCDE35" w:rsidR="005E12BB" w:rsidRDefault="005E12BB" w:rsidP="005E12B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Avots: VBF</w:t>
            </w:r>
          </w:p>
          <w:p w14:paraId="1FE54842" w14:textId="3A11DDE0" w:rsidR="00E74CFD" w:rsidRDefault="00E74CFD" w:rsidP="005E12BB">
            <w:pPr>
              <w:spacing w:before="0" w:after="0" w:line="240" w:lineRule="auto"/>
              <w:jc w:val="center"/>
              <w:rPr>
                <w:rFonts w:ascii="Times New Roman" w:eastAsia="Times New Roman" w:hAnsi="Times New Roman" w:cs="Times New Roman"/>
                <w:sz w:val="24"/>
                <w:szCs w:val="24"/>
                <w:lang w:val="lv-LV" w:eastAsia="lv-LV"/>
              </w:rPr>
            </w:pPr>
          </w:p>
          <w:p w14:paraId="5A79A24E" w14:textId="259CBBD2" w:rsidR="00E74CFD" w:rsidRDefault="00E74CFD" w:rsidP="005E12B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[285; 292]</w:t>
            </w:r>
          </w:p>
          <w:p w14:paraId="3983E40E" w14:textId="7032DBA4" w:rsidR="0018324D" w:rsidRPr="0075257D" w:rsidRDefault="0018324D" w:rsidP="006442BF">
            <w:pPr>
              <w:spacing w:before="0" w:after="0" w:line="240" w:lineRule="auto"/>
              <w:jc w:val="center"/>
              <w:rPr>
                <w:rFonts w:ascii="Times New Roman" w:eastAsia="Times New Roman" w:hAnsi="Times New Roman" w:cs="Times New Roman"/>
                <w:sz w:val="24"/>
                <w:szCs w:val="24"/>
                <w:lang w:val="lv-LV" w:eastAsia="lv-LV"/>
              </w:rPr>
            </w:pPr>
          </w:p>
        </w:tc>
      </w:tr>
      <w:tr w:rsidR="00DA57DE" w:rsidRPr="0075257D" w14:paraId="2B52190D" w14:textId="36F1222C"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1096E0" w14:textId="403D6524"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1.1.4.</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1E6A5E6" w14:textId="2F96A409" w:rsidR="008C1FD6" w:rsidRPr="0075257D"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Veicināt kvalitatīvas vietējās izcelsmes pārtikas pieejamību patērētājiem un iepirkuma īpatsvara palielināšanu publiskajos iepirkumos.</w:t>
            </w:r>
          </w:p>
          <w:p w14:paraId="2D78D117" w14:textId="41609952" w:rsidR="008C1FD6" w:rsidRPr="0075257D" w:rsidRDefault="008C1FD6" w:rsidP="008C1FD6">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FA1E4C" w14:textId="494ABEF7"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EC8DE29">
              <w:rPr>
                <w:rFonts w:ascii="Times New Roman" w:eastAsia="Times New Roman" w:hAnsi="Times New Roman" w:cs="Times New Roman"/>
                <w:sz w:val="24"/>
                <w:szCs w:val="24"/>
                <w:lang w:val="lv-LV"/>
              </w:rPr>
              <w:t xml:space="preserve">Pastāvīgi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691344" w14:textId="544125E4" w:rsidR="008C1FD6" w:rsidRPr="0075257D" w:rsidRDefault="008C1FD6" w:rsidP="008C1FD6">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ZM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14E062" w14:textId="4A1EC329"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 xml:space="preserve">IUB, </w:t>
            </w:r>
            <w:r>
              <w:rPr>
                <w:rFonts w:ascii="Times New Roman" w:eastAsia="Times New Roman" w:hAnsi="Times New Roman" w:cs="Times New Roman"/>
                <w:sz w:val="24"/>
                <w:szCs w:val="24"/>
                <w:lang w:val="lv-LV" w:eastAsia="lv-LV"/>
              </w:rPr>
              <w:t xml:space="preserve"> VARAM</w:t>
            </w:r>
            <w:r w:rsidRPr="0075257D">
              <w:rPr>
                <w:rFonts w:ascii="Times New Roman" w:eastAsia="Times New Roman" w:hAnsi="Times New Roman" w:cs="Times New Roman"/>
                <w:sz w:val="24"/>
                <w:szCs w:val="24"/>
                <w:lang w:val="lv-LV" w:eastAsia="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64A157" w14:textId="2BC9AAAF" w:rsidR="008C1FD6" w:rsidRPr="00122E15" w:rsidRDefault="00503CDA" w:rsidP="00122E1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p w14:paraId="79F0F0C8" w14:textId="31E9A4D1" w:rsidR="00552C45" w:rsidRPr="00332DF7" w:rsidRDefault="00552C45" w:rsidP="00552C45">
            <w:pPr>
              <w:spacing w:before="0" w:after="0" w:line="240" w:lineRule="auto"/>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9AF9C4" w14:textId="77777777" w:rsidR="00106A13" w:rsidRDefault="008C1FD6"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Pasākums ī</w:t>
            </w:r>
            <w:r w:rsidRPr="006D308C">
              <w:rPr>
                <w:rFonts w:ascii="Times New Roman" w:eastAsia="Times New Roman" w:hAnsi="Times New Roman" w:cs="Times New Roman"/>
                <w:sz w:val="24"/>
                <w:szCs w:val="24"/>
                <w:lang w:val="lv-LV" w:eastAsia="lv-LV"/>
              </w:rPr>
              <w:t xml:space="preserve">stenojams esošā </w:t>
            </w:r>
            <w:r>
              <w:rPr>
                <w:rFonts w:ascii="Times New Roman" w:eastAsia="Times New Roman" w:hAnsi="Times New Roman" w:cs="Times New Roman"/>
                <w:sz w:val="24"/>
                <w:szCs w:val="24"/>
                <w:lang w:val="lv-LV" w:eastAsia="lv-LV"/>
              </w:rPr>
              <w:t xml:space="preserve">finansējuma </w:t>
            </w:r>
            <w:r w:rsidRPr="006D308C">
              <w:rPr>
                <w:rFonts w:ascii="Times New Roman" w:eastAsia="Times New Roman" w:hAnsi="Times New Roman" w:cs="Times New Roman"/>
                <w:sz w:val="24"/>
                <w:szCs w:val="24"/>
                <w:lang w:val="lv-LV" w:eastAsia="lv-LV"/>
              </w:rPr>
              <w:t>ietvaros.</w:t>
            </w:r>
            <w:r>
              <w:rPr>
                <w:rFonts w:ascii="Times New Roman" w:eastAsia="Times New Roman" w:hAnsi="Times New Roman" w:cs="Times New Roman"/>
                <w:sz w:val="24"/>
                <w:szCs w:val="24"/>
                <w:lang w:val="lv-LV" w:eastAsia="lv-LV"/>
              </w:rPr>
              <w:t xml:space="preserve"> </w:t>
            </w:r>
          </w:p>
          <w:p w14:paraId="3EF08F1A" w14:textId="77777777" w:rsidR="008C1FD6" w:rsidRDefault="008C1FD6"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Avots: VBF</w:t>
            </w:r>
          </w:p>
          <w:p w14:paraId="2255931E" w14:textId="62DBE1CF" w:rsidR="00526382" w:rsidRPr="00CD5138" w:rsidRDefault="00526382"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[285]</w:t>
            </w:r>
          </w:p>
        </w:tc>
      </w:tr>
      <w:tr w:rsidR="00DA57DE" w:rsidRPr="00072C67" w14:paraId="348C32AC" w14:textId="5DC216CB"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5EA213" w14:textId="11F7547E"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1.1.5.</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034645" w14:textId="77777777" w:rsidR="004268AA" w:rsidRPr="005F14CC" w:rsidRDefault="008C1FD6" w:rsidP="008C1FD6">
            <w:pPr>
              <w:spacing w:before="0" w:after="0" w:line="240" w:lineRule="auto"/>
              <w:jc w:val="both"/>
              <w:rPr>
                <w:rFonts w:ascii="Times New Roman" w:hAnsi="Times New Roman"/>
                <w:bCs/>
                <w:sz w:val="24"/>
                <w:szCs w:val="24"/>
                <w:lang w:val="lv-LV"/>
              </w:rPr>
            </w:pPr>
            <w:r w:rsidRPr="005F14CC">
              <w:rPr>
                <w:rFonts w:ascii="Times New Roman" w:hAnsi="Times New Roman"/>
                <w:bCs/>
                <w:sz w:val="24"/>
                <w:szCs w:val="24"/>
                <w:lang w:val="lv-LV"/>
              </w:rPr>
              <w:t xml:space="preserve">Nodrošināt vienotas pārtikas sastāva un patēriņa datubāzes attīstīšanu un uzturēšanu, nodrošinot datu analīzi, ņemot vērā pārtikas nekaitīguma jomas aktualitātes un Eiropas Komisijas izstrādātos dokumentus, uztura politikas veidošanai un pārtikas nekaitīguma riska novērtēšanai. </w:t>
            </w:r>
          </w:p>
          <w:p w14:paraId="007C7EBC" w14:textId="349CF8D8" w:rsidR="008C1FD6" w:rsidRPr="0075257D"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5F14CC">
              <w:rPr>
                <w:rFonts w:ascii="Times New Roman" w:hAnsi="Times New Roman"/>
                <w:bCs/>
                <w:sz w:val="24"/>
                <w:szCs w:val="24"/>
                <w:lang w:val="lv-LV"/>
              </w:rPr>
              <w:tab/>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169EE1" w14:textId="42982064"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D9FA80" w14:textId="067AD712"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BIOR</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6BE0DC" w14:textId="2616F5DC"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ZM, VM, SPKC, PVD, LLU, RSU</w:t>
            </w:r>
            <w:r w:rsidR="00A5614A">
              <w:rPr>
                <w:rFonts w:ascii="Times New Roman" w:eastAsia="Times New Roman" w:hAnsi="Times New Roman" w:cs="Times New Roman"/>
                <w:sz w:val="24"/>
                <w:szCs w:val="24"/>
                <w:lang w:val="lv-LV" w:eastAsia="lv-LV"/>
              </w:rPr>
              <w:t>, 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41E6B9" w14:textId="77777777" w:rsidR="003A7C62" w:rsidRDefault="003A7C62" w:rsidP="003A7C6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p w14:paraId="57D38A6B" w14:textId="77777777" w:rsidR="003A7C62" w:rsidRDefault="003A7C62" w:rsidP="008C1FD6">
            <w:pPr>
              <w:jc w:val="center"/>
              <w:rPr>
                <w:rFonts w:ascii="Times New Roman" w:eastAsia="Times New Roman" w:hAnsi="Times New Roman" w:cs="Times New Roman"/>
                <w:sz w:val="24"/>
                <w:szCs w:val="24"/>
                <w:lang w:val="lv-LV" w:eastAsia="lv-LV"/>
              </w:rPr>
            </w:pPr>
          </w:p>
          <w:p w14:paraId="139E2207" w14:textId="77777777" w:rsidR="008C1FD6" w:rsidRPr="00332DF7" w:rsidRDefault="008C1FD6" w:rsidP="00B525C1">
            <w:pPr>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4FE128F" w14:textId="77777777" w:rsidR="00106A13"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CE41EC">
              <w:rPr>
                <w:rFonts w:ascii="Times New Roman" w:eastAsia="Times New Roman" w:hAnsi="Times New Roman" w:cs="Times New Roman"/>
                <w:sz w:val="24"/>
                <w:szCs w:val="24"/>
                <w:lang w:val="lv-LV" w:eastAsia="lv-LV"/>
              </w:rPr>
              <w:t xml:space="preserve">Nepieciešams papildu finansējums. </w:t>
            </w:r>
          </w:p>
          <w:p w14:paraId="48FB5C81" w14:textId="16F8771B"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CE41EC">
              <w:rPr>
                <w:rFonts w:ascii="Times New Roman" w:eastAsia="Times New Roman" w:hAnsi="Times New Roman" w:cs="Times New Roman"/>
                <w:sz w:val="24"/>
                <w:szCs w:val="24"/>
                <w:lang w:val="lv-LV" w:eastAsia="lv-LV"/>
              </w:rPr>
              <w:t xml:space="preserve">Avots: </w:t>
            </w:r>
            <w:r>
              <w:rPr>
                <w:rFonts w:ascii="Times New Roman" w:eastAsia="Times New Roman" w:hAnsi="Times New Roman" w:cs="Times New Roman"/>
                <w:sz w:val="24"/>
                <w:szCs w:val="24"/>
                <w:lang w:val="lv-LV" w:eastAsia="lv-LV"/>
              </w:rPr>
              <w:t>VBF</w:t>
            </w:r>
          </w:p>
        </w:tc>
      </w:tr>
      <w:tr w:rsidR="00DA57DE" w:rsidRPr="00072C67" w14:paraId="47A5E6FB" w14:textId="7777777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3660A6" w14:textId="48B9F52B" w:rsidR="00261185" w:rsidRPr="0075257D" w:rsidRDefault="00261185" w:rsidP="00261185">
            <w:pPr>
              <w:spacing w:before="0" w:after="0" w:line="240" w:lineRule="auto"/>
              <w:jc w:val="center"/>
              <w:rPr>
                <w:rFonts w:ascii="Times New Roman" w:eastAsia="Times New Roman" w:hAnsi="Times New Roman" w:cs="Times New Roman"/>
                <w:sz w:val="24"/>
                <w:szCs w:val="24"/>
                <w:lang w:val="lv-LV" w:eastAsia="lv-LV"/>
              </w:rPr>
            </w:pPr>
            <w:r w:rsidRPr="00B525C1">
              <w:rPr>
                <w:rFonts w:ascii="Times New Roman" w:hAnsi="Times New Roman" w:cs="Times New Roman"/>
                <w:sz w:val="24"/>
                <w:szCs w:val="24"/>
                <w:lang w:val="lv-LV" w:eastAsia="lv-LV"/>
              </w:rPr>
              <w:lastRenderedPageBreak/>
              <w:t>1.1.6.</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B6E3C5" w14:textId="0CAC4E2A" w:rsidR="00261185" w:rsidRPr="005F14CC" w:rsidRDefault="00261185" w:rsidP="00261185">
            <w:pPr>
              <w:spacing w:before="0" w:after="0" w:line="240" w:lineRule="auto"/>
              <w:jc w:val="both"/>
              <w:rPr>
                <w:rFonts w:ascii="Times New Roman" w:hAnsi="Times New Roman"/>
                <w:bCs/>
                <w:sz w:val="24"/>
                <w:szCs w:val="24"/>
                <w:lang w:val="lv-LV"/>
              </w:rPr>
            </w:pPr>
            <w:r w:rsidRPr="005F14CC">
              <w:rPr>
                <w:rFonts w:ascii="Times New Roman" w:hAnsi="Times New Roman"/>
                <w:bCs/>
                <w:sz w:val="24"/>
                <w:szCs w:val="24"/>
                <w:lang w:val="lv-LV"/>
              </w:rPr>
              <w:t>Veicināt dzeramā ūdens patēriņa pieaugumu sabiedrībā, organizējot izglītojošus pasākumus dažādām sabiedrības mērķa grupām, sevišķi bērnu un jauniešu</w:t>
            </w:r>
            <w:r w:rsidR="00074FB3">
              <w:rPr>
                <w:rFonts w:ascii="Times New Roman" w:hAnsi="Times New Roman"/>
                <w:bCs/>
                <w:sz w:val="24"/>
                <w:szCs w:val="24"/>
                <w:lang w:val="lv-LV"/>
              </w:rPr>
              <w:t xml:space="preserve"> </w:t>
            </w:r>
            <w:r w:rsidRPr="005F14CC">
              <w:rPr>
                <w:rFonts w:ascii="Times New Roman" w:hAnsi="Times New Roman"/>
                <w:bCs/>
                <w:sz w:val="24"/>
                <w:szCs w:val="24"/>
                <w:lang w:val="lv-LV"/>
              </w:rPr>
              <w:t>mērķauditorijai, lai</w:t>
            </w:r>
            <w:r w:rsidR="00074FB3">
              <w:rPr>
                <w:rFonts w:ascii="Times New Roman" w:hAnsi="Times New Roman"/>
                <w:bCs/>
                <w:sz w:val="24"/>
                <w:szCs w:val="24"/>
                <w:lang w:val="lv-LV"/>
              </w:rPr>
              <w:t xml:space="preserve"> </w:t>
            </w:r>
            <w:r w:rsidRPr="005F14CC">
              <w:rPr>
                <w:rFonts w:ascii="Times New Roman" w:hAnsi="Times New Roman"/>
                <w:bCs/>
                <w:sz w:val="24"/>
                <w:szCs w:val="24"/>
                <w:lang w:val="lv-LV"/>
              </w:rPr>
              <w:t>mazinātu</w:t>
            </w:r>
            <w:r w:rsidR="00074FB3">
              <w:rPr>
                <w:rFonts w:ascii="Times New Roman" w:hAnsi="Times New Roman"/>
                <w:bCs/>
                <w:sz w:val="24"/>
                <w:szCs w:val="24"/>
                <w:lang w:val="lv-LV"/>
              </w:rPr>
              <w:t xml:space="preserve"> </w:t>
            </w:r>
            <w:r w:rsidRPr="005F14CC">
              <w:rPr>
                <w:rFonts w:ascii="Times New Roman" w:hAnsi="Times New Roman"/>
                <w:bCs/>
                <w:sz w:val="24"/>
                <w:szCs w:val="24"/>
                <w:lang w:val="lv-LV"/>
              </w:rPr>
              <w:t>cukuru saturošu bezalkoholisko dzērienu</w:t>
            </w:r>
            <w:r w:rsidR="00074FB3">
              <w:rPr>
                <w:rFonts w:ascii="Times New Roman" w:hAnsi="Times New Roman"/>
                <w:bCs/>
                <w:sz w:val="24"/>
                <w:szCs w:val="24"/>
                <w:lang w:val="lv-LV"/>
              </w:rPr>
              <w:t xml:space="preserve"> </w:t>
            </w:r>
            <w:r w:rsidRPr="005F14CC">
              <w:rPr>
                <w:rFonts w:ascii="Times New Roman" w:hAnsi="Times New Roman"/>
                <w:bCs/>
                <w:sz w:val="24"/>
                <w:szCs w:val="24"/>
                <w:lang w:val="lv-LV"/>
              </w:rPr>
              <w:t>patēriņu sabiedrībā, īpaši izglītības, ārstniecības, sociālās aprūpes un rehabilitācijas iestādēs.</w:t>
            </w:r>
          </w:p>
          <w:p w14:paraId="33267D73" w14:textId="15CEAC5B" w:rsidR="00106A13" w:rsidRPr="005F14CC" w:rsidRDefault="00106A13" w:rsidP="00261185">
            <w:pPr>
              <w:spacing w:before="0" w:after="0" w:line="240" w:lineRule="auto"/>
              <w:jc w:val="both"/>
              <w:rPr>
                <w:rFonts w:ascii="Times New Roman" w:hAnsi="Times New Roman"/>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A777A5" w14:textId="3AECC732" w:rsidR="00261185" w:rsidRPr="6C3FC028" w:rsidRDefault="00261185" w:rsidP="0026118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w:t>
            </w:r>
            <w:r w:rsidRPr="00B525C1">
              <w:rPr>
                <w:rFonts w:ascii="Times New Roman" w:eastAsia="Times New Roman" w:hAnsi="Times New Roman" w:cs="Times New Roman"/>
                <w:sz w:val="24"/>
                <w:szCs w:val="24"/>
                <w:lang w:val="lv-LV" w:eastAsia="lv-LV"/>
              </w:rPr>
              <w:t>astāvīgi</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A5F119" w14:textId="28A2913F" w:rsidR="00261185" w:rsidRPr="0075257D" w:rsidRDefault="00261185" w:rsidP="00261185">
            <w:pPr>
              <w:spacing w:before="0" w:after="0" w:line="240" w:lineRule="auto"/>
              <w:jc w:val="center"/>
              <w:rPr>
                <w:rFonts w:ascii="Times New Roman" w:eastAsia="Times New Roman" w:hAnsi="Times New Roman" w:cs="Times New Roman"/>
                <w:sz w:val="24"/>
                <w:szCs w:val="24"/>
                <w:lang w:val="lv-LV" w:eastAsia="lv-LV"/>
              </w:rPr>
            </w:pPr>
            <w:r w:rsidRPr="00B525C1">
              <w:rPr>
                <w:rFonts w:ascii="Times New Roman" w:eastAsia="Times New Roman" w:hAnsi="Times New Roman" w:cs="Times New Roman"/>
                <w:sz w:val="24"/>
                <w:szCs w:val="24"/>
                <w:lang w:val="lv-LV" w:eastAsia="lv-LV"/>
              </w:rPr>
              <w:t>SPKC,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1F251A" w14:textId="7FAAEDAF" w:rsidR="00261185" w:rsidRPr="0075257D" w:rsidRDefault="00261185" w:rsidP="00261185">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B525C1">
              <w:rPr>
                <w:rFonts w:ascii="Times New Roman" w:eastAsia="Times New Roman" w:hAnsi="Times New Roman" w:cs="Times New Roman"/>
                <w:sz w:val="24"/>
                <w:szCs w:val="24"/>
                <w:lang w:val="lv-LV" w:eastAsia="lv-LV"/>
              </w:rPr>
              <w:t>IZM, LM, pašvaldība,</w:t>
            </w:r>
            <w:r>
              <w:rPr>
                <w:rFonts w:ascii="Times New Roman" w:hAnsi="Times New Roman" w:cs="Times New Roman"/>
                <w:sz w:val="24"/>
                <w:szCs w:val="24"/>
                <w:lang w:val="lv-LV" w:eastAsia="lv-LV"/>
              </w:rPr>
              <w:t xml:space="preserve"> </w:t>
            </w:r>
            <w:r w:rsidRPr="00B525C1">
              <w:rPr>
                <w:rFonts w:ascii="Times New Roman" w:eastAsia="Times New Roman" w:hAnsi="Times New Roman" w:cs="Times New Roman"/>
                <w:sz w:val="24"/>
                <w:szCs w:val="24"/>
                <w:lang w:val="lv-LV" w:eastAsia="lv-LV"/>
              </w:rPr>
              <w:t>izglītības iestādes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DF01D4" w14:textId="5B6D3D92" w:rsidR="00261185" w:rsidRPr="00332DF7" w:rsidRDefault="00261185" w:rsidP="0026118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1.8., 1.9, 1.10.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15ED6FC" w14:textId="7F749562" w:rsidR="00526382" w:rsidRDefault="00261185" w:rsidP="00526382">
            <w:pPr>
              <w:spacing w:before="0" w:after="0" w:line="240" w:lineRule="auto"/>
              <w:jc w:val="center"/>
              <w:rPr>
                <w:rFonts w:ascii="Times New Roman" w:hAnsi="Times New Roman" w:cs="Times New Roman"/>
                <w:sz w:val="24"/>
                <w:szCs w:val="24"/>
                <w:lang w:val="lv-LV" w:eastAsia="lv-LV"/>
              </w:rPr>
            </w:pPr>
            <w:r w:rsidRPr="00B525C1">
              <w:rPr>
                <w:rFonts w:ascii="Times New Roman" w:hAnsi="Times New Roman" w:cs="Times New Roman"/>
                <w:sz w:val="24"/>
                <w:szCs w:val="24"/>
                <w:lang w:val="lv-LV" w:eastAsia="lv-LV"/>
              </w:rPr>
              <w:t>Pasākums īstenojams esošā finansējuma ietvaros. Avots: VBF</w:t>
            </w:r>
          </w:p>
          <w:p w14:paraId="5D56025F" w14:textId="7C3F5C9B" w:rsidR="00526382" w:rsidRPr="00CE41EC" w:rsidRDefault="00526382" w:rsidP="00261185">
            <w:pPr>
              <w:spacing w:before="0" w:after="0" w:line="240" w:lineRule="auto"/>
              <w:jc w:val="center"/>
              <w:rPr>
                <w:rFonts w:ascii="Times New Roman" w:eastAsia="Times New Roman" w:hAnsi="Times New Roman" w:cs="Times New Roman"/>
                <w:sz w:val="24"/>
                <w:szCs w:val="24"/>
                <w:lang w:val="lv-LV" w:eastAsia="lv-LV"/>
              </w:rPr>
            </w:pPr>
            <w:r>
              <w:rPr>
                <w:rFonts w:ascii="Times New Roman" w:hAnsi="Times New Roman" w:cs="Times New Roman"/>
                <w:sz w:val="24"/>
                <w:szCs w:val="24"/>
                <w:lang w:val="lv-LV" w:eastAsia="lv-LV"/>
              </w:rPr>
              <w:t>[70]</w:t>
            </w:r>
          </w:p>
        </w:tc>
      </w:tr>
      <w:tr w:rsidR="00DA57DE" w:rsidRPr="0075257D" w14:paraId="0791F2DF" w14:textId="02454DCB"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19F251" w14:textId="5C13D9E6"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w:t>
            </w:r>
            <w:r>
              <w:rPr>
                <w:rFonts w:ascii="Times New Roman" w:eastAsia="Times New Roman" w:hAnsi="Times New Roman" w:cs="Times New Roman"/>
                <w:sz w:val="24"/>
                <w:szCs w:val="24"/>
                <w:lang w:val="lv-LV" w:eastAsia="lv-LV"/>
              </w:rPr>
              <w:t>7</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6C778C" w14:textId="77777777" w:rsidR="008C1FD6" w:rsidRDefault="008C1FD6" w:rsidP="00B525C1">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Nodrošināt izglītības iestādēs, </w:t>
            </w:r>
            <w:r w:rsidRPr="1BD533AD">
              <w:rPr>
                <w:rFonts w:ascii="Times New Roman" w:eastAsia="Times New Roman" w:hAnsi="Times New Roman" w:cs="Times New Roman"/>
                <w:sz w:val="24"/>
                <w:szCs w:val="24"/>
                <w:lang w:val="lv-LV" w:eastAsia="lv-LV"/>
              </w:rPr>
              <w:t xml:space="preserve">ārstniecības </w:t>
            </w:r>
            <w:r w:rsidRPr="444B77AC">
              <w:rPr>
                <w:rFonts w:ascii="Times New Roman" w:eastAsia="Times New Roman" w:hAnsi="Times New Roman" w:cs="Times New Roman"/>
                <w:sz w:val="24"/>
                <w:szCs w:val="24"/>
                <w:lang w:val="lv-LV" w:eastAsia="lv-LV"/>
              </w:rPr>
              <w:t xml:space="preserve">iestādēs, </w:t>
            </w:r>
            <w:r>
              <w:rPr>
                <w:rFonts w:ascii="Times New Roman" w:eastAsia="Times New Roman" w:hAnsi="Times New Roman" w:cs="Times New Roman"/>
                <w:sz w:val="24"/>
                <w:szCs w:val="24"/>
                <w:lang w:val="lv-LV" w:eastAsia="lv-LV"/>
              </w:rPr>
              <w:t xml:space="preserve">sociālo </w:t>
            </w:r>
            <w:r w:rsidR="004E5493">
              <w:rPr>
                <w:rFonts w:ascii="Times New Roman" w:eastAsia="Times New Roman" w:hAnsi="Times New Roman" w:cs="Times New Roman"/>
                <w:sz w:val="24"/>
                <w:szCs w:val="24"/>
                <w:lang w:val="lv-LV" w:eastAsia="lv-LV"/>
              </w:rPr>
              <w:t>pakalpojumu sniedzēju</w:t>
            </w:r>
            <w:r w:rsidR="00794BD5">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 xml:space="preserve">institūcijās </w:t>
            </w:r>
            <w:r w:rsidRPr="0075257D">
              <w:rPr>
                <w:rFonts w:ascii="Times New Roman" w:eastAsia="Times New Roman" w:hAnsi="Times New Roman" w:cs="Times New Roman"/>
                <w:sz w:val="24"/>
                <w:szCs w:val="24"/>
                <w:lang w:val="lv-LV" w:eastAsia="lv-LV"/>
              </w:rPr>
              <w:t>strādājošā personāla (piemēram, pavāru, pārtikas tehnologu u.c. speciālistu)</w:t>
            </w:r>
            <w:r>
              <w:rPr>
                <w:rFonts w:ascii="Times New Roman" w:eastAsia="Times New Roman" w:hAnsi="Times New Roman" w:cs="Times New Roman"/>
                <w:sz w:val="24"/>
                <w:szCs w:val="24"/>
                <w:lang w:val="lv-LV" w:eastAsia="lv-LV"/>
              </w:rPr>
              <w:t>,</w:t>
            </w:r>
            <w:r w:rsidRPr="0075257D">
              <w:rPr>
                <w:rFonts w:ascii="Times New Roman" w:eastAsia="Times New Roman" w:hAnsi="Times New Roman" w:cs="Times New Roman"/>
                <w:sz w:val="24"/>
                <w:szCs w:val="24"/>
                <w:lang w:val="lv-LV" w:eastAsia="lv-LV"/>
              </w:rPr>
              <w:t xml:space="preserve"> kā arī bērnu uzraudzības pakalpojumu sniedzēju</w:t>
            </w:r>
            <w:r>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izglītošanu par veselīga uztura jautājumiem.</w:t>
            </w:r>
          </w:p>
          <w:p w14:paraId="4A71F427" w14:textId="0FCAC176" w:rsidR="00794BD5" w:rsidRPr="00794BD5" w:rsidRDefault="00794BD5" w:rsidP="00B525C1">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B05722" w14:textId="151E16A3"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1124C2">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0B7A75" w14:textId="045A7D15"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 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E6C123" w14:textId="2EB8D6DD" w:rsidR="008C1FD6" w:rsidRPr="00072C67" w:rsidRDefault="008C1FD6" w:rsidP="008C1FD6">
            <w:pPr>
              <w:tabs>
                <w:tab w:val="left" w:pos="368"/>
                <w:tab w:val="center" w:pos="611"/>
              </w:tabs>
              <w:spacing w:before="0" w:after="0" w:line="240" w:lineRule="auto"/>
              <w:jc w:val="center"/>
              <w:rPr>
                <w:rFonts w:ascii="Times New Roman" w:hAnsi="Times New Roman" w:cs="Times New Roman"/>
                <w:sz w:val="24"/>
                <w:szCs w:val="24"/>
                <w:lang w:val="lv-LV"/>
              </w:rPr>
            </w:pPr>
            <w:r w:rsidRPr="00072C67">
              <w:rPr>
                <w:rFonts w:ascii="Times New Roman" w:hAnsi="Times New Roman" w:cs="Times New Roman"/>
                <w:sz w:val="24"/>
                <w:szCs w:val="24"/>
                <w:lang w:val="lv-LV"/>
              </w:rPr>
              <w:t xml:space="preserve">ZM, PVD, LM, pašvaldības, NVO, uzņēmumi, </w:t>
            </w:r>
          </w:p>
          <w:p w14:paraId="4B65C2CE" w14:textId="6324D1BE" w:rsidR="008C1FD6" w:rsidRPr="0075257D" w:rsidRDefault="008C1FD6" w:rsidP="008C1FD6">
            <w:pPr>
              <w:tabs>
                <w:tab w:val="left" w:pos="368"/>
                <w:tab w:val="center" w:pos="611"/>
              </w:tabs>
              <w:spacing w:before="0" w:after="0" w:line="240" w:lineRule="auto"/>
              <w:jc w:val="center"/>
              <w:rPr>
                <w:rFonts w:ascii="Times New Roman" w:hAnsi="Times New Roman" w:cs="Times New Roman"/>
                <w:sz w:val="24"/>
                <w:szCs w:val="24"/>
                <w:lang w:val="lv-LV" w:eastAsia="lv-LV"/>
              </w:rPr>
            </w:pPr>
            <w:proofErr w:type="spellStart"/>
            <w:r w:rsidRPr="6C3FC028">
              <w:rPr>
                <w:rFonts w:ascii="Times New Roman" w:hAnsi="Times New Roman" w:cs="Times New Roman"/>
                <w:sz w:val="24"/>
                <w:szCs w:val="24"/>
              </w:rPr>
              <w:t>ārstniecības</w:t>
            </w:r>
            <w:proofErr w:type="spellEnd"/>
            <w:r w:rsidRPr="6C3FC028">
              <w:rPr>
                <w:rFonts w:ascii="Times New Roman" w:hAnsi="Times New Roman" w:cs="Times New Roman"/>
                <w:sz w:val="24"/>
                <w:szCs w:val="24"/>
              </w:rPr>
              <w:t xml:space="preserve"> </w:t>
            </w:r>
            <w:proofErr w:type="spellStart"/>
            <w:r w:rsidRPr="6C3FC028">
              <w:rPr>
                <w:rFonts w:ascii="Times New Roman" w:hAnsi="Times New Roman" w:cs="Times New Roman"/>
                <w:sz w:val="24"/>
                <w:szCs w:val="24"/>
              </w:rPr>
              <w:t>iestādes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EF2CAF" w14:textId="0C61A61B" w:rsidR="008C1FD6" w:rsidRPr="00332DF7"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1.5., 1.6., 1.8., 1.9, 1.10.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148162" w14:textId="1F26EC94" w:rsidR="00CB18ED" w:rsidRDefault="008C1FD6" w:rsidP="003A0AC3">
            <w:pPr>
              <w:spacing w:before="0" w:after="0" w:line="240" w:lineRule="auto"/>
              <w:jc w:val="center"/>
              <w:rPr>
                <w:rFonts w:ascii="Times New Roman" w:eastAsia="Times New Roman" w:hAnsi="Times New Roman" w:cs="Times New Roman"/>
                <w:sz w:val="24"/>
                <w:szCs w:val="24"/>
                <w:lang w:val="lv-LV" w:eastAsia="lv-LV"/>
              </w:rPr>
            </w:pPr>
            <w:r w:rsidRPr="00883118">
              <w:rPr>
                <w:rFonts w:ascii="Times New Roman" w:eastAsia="Times New Roman" w:hAnsi="Times New Roman" w:cs="Times New Roman"/>
                <w:sz w:val="24"/>
                <w:szCs w:val="24"/>
                <w:lang w:val="lv-LV" w:eastAsia="lv-LV"/>
              </w:rPr>
              <w:t xml:space="preserve">Nepieciešams papildu finansējums. Avots: ESF </w:t>
            </w:r>
          </w:p>
          <w:p w14:paraId="334EA5EF" w14:textId="77777777" w:rsidR="003A0AC3" w:rsidRDefault="003A0AC3" w:rsidP="003A0AC3">
            <w:pPr>
              <w:spacing w:before="0" w:after="0" w:line="240" w:lineRule="auto"/>
              <w:jc w:val="center"/>
              <w:rPr>
                <w:rFonts w:ascii="Times New Roman" w:eastAsia="Times New Roman" w:hAnsi="Times New Roman" w:cs="Times New Roman"/>
                <w:sz w:val="24"/>
                <w:szCs w:val="24"/>
                <w:lang w:val="lv-LV" w:eastAsia="lv-LV"/>
              </w:rPr>
            </w:pPr>
          </w:p>
          <w:p w14:paraId="4F7FAD8C" w14:textId="77777777" w:rsidR="008C1FD6" w:rsidRDefault="008C1FD6" w:rsidP="006247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1.1.1. </w:t>
            </w:r>
            <w:r w:rsidR="00CB18ED">
              <w:rPr>
                <w:rFonts w:ascii="Times New Roman" w:eastAsia="Times New Roman" w:hAnsi="Times New Roman" w:cs="Times New Roman"/>
                <w:sz w:val="24"/>
                <w:szCs w:val="24"/>
                <w:lang w:val="lv-LV" w:eastAsia="lv-LV"/>
              </w:rPr>
              <w:t>uzdevumā</w:t>
            </w:r>
          </w:p>
          <w:p w14:paraId="465B2383" w14:textId="2BE85C0B" w:rsidR="00526382" w:rsidRPr="0075257D" w:rsidRDefault="00526382" w:rsidP="006247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1516C9" w:rsidRPr="0075257D" w14:paraId="52AEBF15" w14:textId="6B9B3EB4"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95C85D" w14:textId="6B251595"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w:t>
            </w:r>
            <w:r w:rsidR="00EA2DAA">
              <w:rPr>
                <w:rFonts w:ascii="Times New Roman" w:eastAsia="Times New Roman" w:hAnsi="Times New Roman" w:cs="Times New Roman"/>
                <w:sz w:val="24"/>
                <w:szCs w:val="24"/>
                <w:lang w:val="lv-LV" w:eastAsia="lv-LV"/>
              </w:rPr>
              <w:t>8</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auto"/>
          </w:tcPr>
          <w:p w14:paraId="7C0BCBC9" w14:textId="77777777" w:rsidR="008C1FD6"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AE00D4">
              <w:rPr>
                <w:rFonts w:ascii="Times New Roman" w:eastAsia="Times New Roman" w:hAnsi="Times New Roman" w:cs="Times New Roman"/>
                <w:sz w:val="24"/>
                <w:szCs w:val="24"/>
                <w:lang w:val="lv-LV" w:eastAsia="lv-LV"/>
              </w:rPr>
              <w:t>Nodrošināt Latvijas dalību EK projektā Audiovizuālās mediju pakalpojumu direktīvas ieviešanai, kā arī PVO uzturvielu profilēšanas modeļa pārņemšanai, kuru mērķis ir ierobežot uz bērniem vērstu pārtikas produktu ar augstu sāls, cukura un tauku daudzumu reklāmu audiovizuālajos medijos.</w:t>
            </w:r>
          </w:p>
          <w:p w14:paraId="7E34699A" w14:textId="3F7EBC54" w:rsidR="002F6D93" w:rsidRPr="0075257D" w:rsidRDefault="002F6D93" w:rsidP="008C1FD6">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C446A3" w14:textId="5A47588F"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D6A145" w14:textId="16375015"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73E988C8">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F5CDE7" w14:textId="4D88F42C"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73E988C8">
              <w:rPr>
                <w:rFonts w:ascii="Times New Roman" w:eastAsia="Times New Roman" w:hAnsi="Times New Roman" w:cs="Times New Roman"/>
                <w:sz w:val="24"/>
                <w:szCs w:val="24"/>
                <w:lang w:val="lv-LV" w:eastAsia="lv-LV"/>
              </w:rPr>
              <w:t>VM</w:t>
            </w:r>
            <w:r w:rsidRPr="0075257D">
              <w:rPr>
                <w:rFonts w:ascii="Times New Roman" w:eastAsia="Times New Roman" w:hAnsi="Times New Roman" w:cs="Times New Roman"/>
                <w:sz w:val="24"/>
                <w:szCs w:val="24"/>
                <w:lang w:val="lv-LV" w:eastAsia="lv-LV"/>
              </w:rPr>
              <w:t>, ZM, EM, KM, NEPLP, LPUF</w:t>
            </w:r>
            <w:r w:rsidR="00A5614A">
              <w:rPr>
                <w:rFonts w:ascii="Times New Roman" w:eastAsia="Times New Roman" w:hAnsi="Times New Roman" w:cs="Times New Roman"/>
                <w:sz w:val="24"/>
                <w:szCs w:val="24"/>
                <w:lang w:val="lv-LV" w:eastAsia="lv-LV"/>
              </w:rPr>
              <w:t>, 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DF9FDC" w14:textId="1F23F3E4" w:rsidR="00FE68E3" w:rsidRDefault="00FE68E3" w:rsidP="004156B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 </w:t>
            </w:r>
            <w:r w:rsidRPr="00332DF7">
              <w:rPr>
                <w:rFonts w:ascii="Times New Roman" w:eastAsia="Times New Roman" w:hAnsi="Times New Roman" w:cs="Times New Roman"/>
                <w:sz w:val="24"/>
                <w:szCs w:val="24"/>
                <w:lang w:val="lv-LV" w:eastAsia="lv-LV"/>
              </w:rPr>
              <w:br/>
              <w:t>RR: 1.4., 1.5., 1.6. 1.7., 1.8., 1.9, 1.10.</w:t>
            </w:r>
          </w:p>
          <w:p w14:paraId="6FE8D7E1" w14:textId="77777777" w:rsidR="008C1FD6" w:rsidRPr="00332DF7" w:rsidRDefault="008C1FD6" w:rsidP="002F6D93">
            <w:pPr>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auto"/>
          </w:tcPr>
          <w:p w14:paraId="070A3A13" w14:textId="3693CC62" w:rsidR="008C1FD6"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EA2DAA">
              <w:rPr>
                <w:rFonts w:ascii="Times New Roman" w:eastAsia="Times New Roman" w:hAnsi="Times New Roman" w:cs="Times New Roman"/>
                <w:sz w:val="24"/>
                <w:szCs w:val="24"/>
                <w:lang w:val="lv-LV" w:eastAsia="lv-LV"/>
              </w:rPr>
              <w:t>Nepieciešams papildu finansējums. Avots: VBF</w:t>
            </w:r>
          </w:p>
          <w:p w14:paraId="5F14A823" w14:textId="6164C3A9" w:rsidR="00526382" w:rsidRDefault="00526382" w:rsidP="008C1FD6">
            <w:pPr>
              <w:spacing w:before="0" w:after="0" w:line="240" w:lineRule="auto"/>
              <w:jc w:val="center"/>
              <w:rPr>
                <w:rFonts w:ascii="Times New Roman" w:eastAsia="Times New Roman" w:hAnsi="Times New Roman" w:cs="Times New Roman"/>
                <w:sz w:val="24"/>
                <w:szCs w:val="24"/>
                <w:lang w:val="lv-LV" w:eastAsia="lv-LV"/>
              </w:rPr>
            </w:pPr>
          </w:p>
          <w:p w14:paraId="3C6B67A9" w14:textId="77777777" w:rsidR="00526382" w:rsidRPr="00EA2DAA" w:rsidRDefault="00526382" w:rsidP="008C1FD6">
            <w:pPr>
              <w:spacing w:before="0" w:after="0" w:line="240" w:lineRule="auto"/>
              <w:jc w:val="center"/>
              <w:rPr>
                <w:rFonts w:ascii="Times New Roman" w:eastAsia="Times New Roman" w:hAnsi="Times New Roman" w:cs="Times New Roman"/>
                <w:sz w:val="24"/>
                <w:szCs w:val="24"/>
                <w:lang w:val="lv-LV" w:eastAsia="lv-LV"/>
              </w:rPr>
            </w:pPr>
          </w:p>
          <w:p w14:paraId="175A4CD0" w14:textId="77777777" w:rsidR="008C1FD6" w:rsidRPr="00EA2DAA" w:rsidRDefault="008C1FD6" w:rsidP="008C1FD6">
            <w:pPr>
              <w:spacing w:before="0" w:after="0" w:line="240" w:lineRule="auto"/>
              <w:jc w:val="center"/>
              <w:rPr>
                <w:rFonts w:ascii="Times New Roman" w:eastAsia="Times New Roman" w:hAnsi="Times New Roman" w:cs="Times New Roman"/>
                <w:sz w:val="24"/>
                <w:szCs w:val="24"/>
                <w:lang w:val="lv-LV" w:eastAsia="lv-LV"/>
              </w:rPr>
            </w:pPr>
          </w:p>
          <w:p w14:paraId="5F5A6BE1" w14:textId="2139856D" w:rsidR="008C1FD6" w:rsidRPr="00DB1C0C" w:rsidRDefault="008C1FD6" w:rsidP="009D559A">
            <w:pPr>
              <w:spacing w:before="0" w:after="0" w:line="240" w:lineRule="auto"/>
              <w:jc w:val="center"/>
              <w:rPr>
                <w:rFonts w:ascii="Times New Roman" w:eastAsia="Times New Roman" w:hAnsi="Times New Roman" w:cs="Times New Roman"/>
                <w:sz w:val="24"/>
                <w:szCs w:val="24"/>
                <w:highlight w:val="yellow"/>
                <w:lang w:val="lv-LV" w:eastAsia="lv-LV"/>
              </w:rPr>
            </w:pPr>
          </w:p>
        </w:tc>
      </w:tr>
      <w:tr w:rsidR="00DA57DE" w:rsidRPr="0075257D" w14:paraId="1AA13D93" w14:textId="5E0FAFD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410F35" w14:textId="0BF3C291"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w:t>
            </w:r>
            <w:r w:rsidR="00EA2DAA">
              <w:rPr>
                <w:rFonts w:ascii="Times New Roman" w:eastAsia="Times New Roman" w:hAnsi="Times New Roman" w:cs="Times New Roman"/>
                <w:sz w:val="24"/>
                <w:szCs w:val="24"/>
                <w:lang w:val="lv-LV" w:eastAsia="lv-LV"/>
              </w:rPr>
              <w:t>9</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A1EE13" w14:textId="77777777" w:rsidR="008C1FD6"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Aktualizēt VM izstrādātos un apstiprinātos uztura ieteikumus dažādām sabiedrības</w:t>
            </w:r>
            <w:r w:rsidR="009707E0">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lastRenderedPageBreak/>
              <w:t>grupām (</w:t>
            </w:r>
            <w:r w:rsidRPr="17919D85">
              <w:rPr>
                <w:rFonts w:ascii="Times New Roman" w:eastAsia="Times New Roman" w:hAnsi="Times New Roman" w:cs="Times New Roman"/>
                <w:sz w:val="24"/>
                <w:szCs w:val="24"/>
                <w:lang w:val="lv-LV" w:eastAsia="lv-LV"/>
              </w:rPr>
              <w:t xml:space="preserve">zīdaiņiem, </w:t>
            </w:r>
            <w:r w:rsidRPr="0075257D">
              <w:rPr>
                <w:rFonts w:ascii="Times New Roman" w:eastAsia="Times New Roman" w:hAnsi="Times New Roman" w:cs="Times New Roman"/>
                <w:sz w:val="24"/>
                <w:szCs w:val="24"/>
                <w:lang w:val="lv-LV" w:eastAsia="lv-LV"/>
              </w:rPr>
              <w:t xml:space="preserve">bērniem, </w:t>
            </w:r>
            <w:r w:rsidRPr="17919D85">
              <w:rPr>
                <w:rFonts w:ascii="Times New Roman" w:eastAsia="Times New Roman" w:hAnsi="Times New Roman" w:cs="Times New Roman"/>
                <w:sz w:val="24"/>
                <w:szCs w:val="24"/>
                <w:lang w:val="lv-LV" w:eastAsia="lv-LV"/>
              </w:rPr>
              <w:t xml:space="preserve">jauniešiem, </w:t>
            </w:r>
            <w:r w:rsidRPr="0075257D">
              <w:rPr>
                <w:rFonts w:ascii="Times New Roman" w:eastAsia="Times New Roman" w:hAnsi="Times New Roman" w:cs="Times New Roman"/>
                <w:sz w:val="24"/>
                <w:szCs w:val="24"/>
                <w:lang w:val="lv-LV" w:eastAsia="lv-LV"/>
              </w:rPr>
              <w:t>senioriem</w:t>
            </w:r>
            <w:r w:rsidR="008961FB">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utml.).</w:t>
            </w:r>
          </w:p>
          <w:p w14:paraId="3DF1473C" w14:textId="016AF767" w:rsidR="004B68BE" w:rsidRPr="0075257D" w:rsidRDefault="004B68BE" w:rsidP="008C1FD6">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46A09C" w14:textId="40062CAC"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EC8DE29">
              <w:rPr>
                <w:rFonts w:ascii="Times New Roman" w:eastAsia="Times New Roman" w:hAnsi="Times New Roman" w:cs="Times New Roman"/>
                <w:sz w:val="24"/>
                <w:szCs w:val="24"/>
                <w:lang w:val="lv-LV" w:eastAsia="lv-LV"/>
              </w:rPr>
              <w:lastRenderedPageBreak/>
              <w:t>2023.</w:t>
            </w:r>
            <w:r>
              <w:rPr>
                <w:rFonts w:ascii="Times New Roman" w:eastAsia="Times New Roman" w:hAnsi="Times New Roman" w:cs="Times New Roman"/>
                <w:sz w:val="24"/>
                <w:szCs w:val="24"/>
                <w:lang w:val="lv-LV" w:eastAsia="lv-LV"/>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8C7C60" w14:textId="5DB37E6C"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8C6AE1" w14:textId="10B483CB"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SPKC, LDUSA, LUZSB, </w:t>
            </w:r>
            <w:r w:rsidR="002F038B" w:rsidRPr="0075257D">
              <w:rPr>
                <w:rFonts w:ascii="Times New Roman" w:eastAsia="Times New Roman" w:hAnsi="Times New Roman" w:cs="Times New Roman"/>
                <w:sz w:val="24"/>
                <w:szCs w:val="24"/>
                <w:lang w:val="lv-LV" w:eastAsia="lv-LV"/>
              </w:rPr>
              <w:t>LD</w:t>
            </w:r>
            <w:r w:rsidR="002F038B">
              <w:rPr>
                <w:rFonts w:ascii="Times New Roman" w:eastAsia="Times New Roman" w:hAnsi="Times New Roman" w:cs="Times New Roman"/>
                <w:sz w:val="24"/>
                <w:szCs w:val="24"/>
                <w:lang w:val="lv-LV" w:eastAsia="lv-LV"/>
              </w:rPr>
              <w:t>Ā</w:t>
            </w:r>
            <w:r w:rsidR="002F038B" w:rsidRPr="0075257D">
              <w:rPr>
                <w:rFonts w:ascii="Times New Roman" w:eastAsia="Times New Roman" w:hAnsi="Times New Roman" w:cs="Times New Roman"/>
                <w:sz w:val="24"/>
                <w:szCs w:val="24"/>
                <w:lang w:val="lv-LV" w:eastAsia="lv-LV"/>
              </w:rPr>
              <w:t>A</w:t>
            </w:r>
            <w:r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399122" w14:textId="2BAFAF81" w:rsidR="008C1FD6" w:rsidRPr="00332DF7" w:rsidRDefault="008C1FD6" w:rsidP="002563C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79ED2B40" w14:textId="33849C3F" w:rsidR="008C1FD6" w:rsidRPr="00332DF7" w:rsidRDefault="008C1FD6" w:rsidP="004B68B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RR: 1.4., 1.5., 1.6. 1.7., 1.8., 1.9, 1.10.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FE203B" w14:textId="77777777" w:rsidR="008C1FD6" w:rsidRDefault="008C1FD6" w:rsidP="007F5D20">
            <w:pPr>
              <w:spacing w:before="0" w:after="0" w:line="240" w:lineRule="auto"/>
              <w:jc w:val="center"/>
              <w:rPr>
                <w:rFonts w:ascii="Times New Roman" w:eastAsia="Times New Roman" w:hAnsi="Times New Roman" w:cs="Times New Roman"/>
                <w:sz w:val="24"/>
                <w:szCs w:val="24"/>
                <w:lang w:val="lv-LV" w:eastAsia="lv-LV"/>
              </w:rPr>
            </w:pPr>
            <w:r w:rsidRPr="00EA2DAA">
              <w:rPr>
                <w:rFonts w:ascii="Times New Roman" w:eastAsia="Times New Roman" w:hAnsi="Times New Roman" w:cs="Times New Roman"/>
                <w:sz w:val="24"/>
                <w:szCs w:val="24"/>
                <w:lang w:val="lv-LV" w:eastAsia="lv-LV"/>
              </w:rPr>
              <w:lastRenderedPageBreak/>
              <w:t>Pasākums īstenojams esošā finansējuma ietvaros. Avots: VBF</w:t>
            </w:r>
          </w:p>
          <w:p w14:paraId="22649C43" w14:textId="378A334F" w:rsidR="00526382" w:rsidRPr="0075257D" w:rsidRDefault="00526382" w:rsidP="007F5D20">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[70]</w:t>
            </w:r>
          </w:p>
        </w:tc>
      </w:tr>
      <w:tr w:rsidR="00DA57DE" w:rsidRPr="00072C67" w14:paraId="48504767" w14:textId="0868C3A5"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508B94" w14:textId="2CFAD6BA"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1.1.</w:t>
            </w:r>
            <w:r>
              <w:rPr>
                <w:rFonts w:ascii="Times New Roman" w:eastAsia="Times New Roman" w:hAnsi="Times New Roman" w:cs="Times New Roman"/>
                <w:sz w:val="24"/>
                <w:szCs w:val="24"/>
                <w:lang w:val="lv-LV" w:eastAsia="lv-LV"/>
              </w:rPr>
              <w:t>10</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076D0E" w14:textId="493F521C" w:rsidR="008C1FD6" w:rsidRPr="0075257D"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Izstrādāt  </w:t>
            </w:r>
            <w:r w:rsidRPr="17919D85">
              <w:rPr>
                <w:rFonts w:ascii="Times New Roman" w:eastAsia="Times New Roman" w:hAnsi="Times New Roman" w:cs="Times New Roman"/>
                <w:sz w:val="24"/>
                <w:szCs w:val="24"/>
                <w:lang w:val="lv-LV" w:eastAsia="lv-LV"/>
              </w:rPr>
              <w:t>ēdienkaršu paraugus</w:t>
            </w:r>
            <w:r w:rsidRPr="0075257D">
              <w:rPr>
                <w:rFonts w:ascii="Times New Roman" w:eastAsia="Times New Roman" w:hAnsi="Times New Roman" w:cs="Times New Roman"/>
                <w:sz w:val="24"/>
                <w:szCs w:val="24"/>
                <w:lang w:val="lv-LV" w:eastAsia="lv-LV"/>
              </w:rPr>
              <w:t xml:space="preserve"> izglītības iestāžu 5</w:t>
            </w:r>
            <w:r w:rsidRPr="17919D85">
              <w:rPr>
                <w:rFonts w:ascii="Times New Roman" w:eastAsia="Times New Roman" w:hAnsi="Times New Roman" w:cs="Times New Roman"/>
                <w:sz w:val="24"/>
                <w:szCs w:val="24"/>
                <w:lang w:val="lv-LV" w:eastAsia="lv-LV"/>
              </w:rPr>
              <w:t>.-</w:t>
            </w:r>
            <w:r w:rsidRPr="0075257D">
              <w:rPr>
                <w:rFonts w:ascii="Times New Roman" w:eastAsia="Times New Roman" w:hAnsi="Times New Roman" w:cs="Times New Roman"/>
                <w:sz w:val="24"/>
                <w:szCs w:val="24"/>
                <w:lang w:val="lv-LV" w:eastAsia="lv-LV"/>
              </w:rPr>
              <w:t>12.</w:t>
            </w:r>
            <w:r w:rsidRPr="17919D85">
              <w:rPr>
                <w:rFonts w:ascii="Times New Roman" w:eastAsia="Times New Roman" w:hAnsi="Times New Roman" w:cs="Times New Roman"/>
                <w:sz w:val="24"/>
                <w:szCs w:val="24"/>
                <w:lang w:val="lv-LV" w:eastAsia="lv-LV"/>
              </w:rPr>
              <w:t xml:space="preserve"> klasei</w:t>
            </w:r>
            <w:r w:rsidR="00261185">
              <w:rPr>
                <w:rFonts w:ascii="Times New Roman" w:eastAsia="Times New Roman" w:hAnsi="Times New Roman" w:cs="Times New Roman"/>
                <w:sz w:val="24"/>
                <w:szCs w:val="24"/>
                <w:lang w:val="lv-LV" w:eastAsia="lv-LV"/>
              </w:rPr>
              <w:t>,</w:t>
            </w:r>
            <w:r w:rsidRPr="0075257D">
              <w:rPr>
                <w:rFonts w:ascii="Times New Roman" w:eastAsia="Times New Roman" w:hAnsi="Times New Roman" w:cs="Times New Roman"/>
                <w:sz w:val="24"/>
                <w:szCs w:val="24"/>
                <w:lang w:val="lv-LV" w:eastAsia="lv-LV"/>
              </w:rPr>
              <w:t xml:space="preserve"> kā arī ārstniecības iestādēm, sociālās aprūpes un rehabilitācijas iestādēm.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EF8615" w14:textId="0D959F1F"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EC8DE29">
              <w:rPr>
                <w:rFonts w:ascii="Times New Roman" w:eastAsia="Times New Roman" w:hAnsi="Times New Roman" w:cs="Times New Roman"/>
                <w:sz w:val="24"/>
                <w:szCs w:val="24"/>
                <w:lang w:val="lv-LV" w:eastAsia="lv-LV"/>
              </w:rPr>
              <w:t>2022.</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F79EDC" w14:textId="17416558"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961F7C" w14:textId="001B90E9"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VM, ZM, </w:t>
            </w:r>
            <w:r>
              <w:rPr>
                <w:rFonts w:ascii="Times New Roman" w:eastAsia="Times New Roman" w:hAnsi="Times New Roman" w:cs="Times New Roman"/>
                <w:sz w:val="24"/>
                <w:szCs w:val="24"/>
                <w:lang w:val="lv-LV" w:eastAsia="lv-LV"/>
              </w:rPr>
              <w:t xml:space="preserve">LM, </w:t>
            </w:r>
            <w:r w:rsidRPr="0075257D">
              <w:rPr>
                <w:rFonts w:ascii="Times New Roman" w:eastAsia="Times New Roman" w:hAnsi="Times New Roman" w:cs="Times New Roman"/>
                <w:sz w:val="24"/>
                <w:szCs w:val="24"/>
                <w:lang w:val="lv-LV" w:eastAsia="lv-LV"/>
              </w:rPr>
              <w:t>PVD,</w:t>
            </w:r>
            <w:r w:rsidRPr="00072C67">
              <w:rPr>
                <w:rFonts w:ascii="Times New Roman" w:hAnsi="Times New Roman" w:cs="Times New Roman"/>
                <w:sz w:val="24"/>
                <w:szCs w:val="24"/>
                <w:lang w:val="lv-LV"/>
              </w:rPr>
              <w:t xml:space="preserve"> </w:t>
            </w:r>
            <w:r w:rsidRPr="0075257D">
              <w:rPr>
                <w:rFonts w:ascii="Times New Roman" w:eastAsia="Times New Roman" w:hAnsi="Times New Roman" w:cs="Times New Roman"/>
                <w:sz w:val="24"/>
                <w:szCs w:val="24"/>
                <w:lang w:val="lv-LV" w:eastAsia="lv-LV"/>
              </w:rPr>
              <w:t xml:space="preserve">LDUSA, LUZSB, </w:t>
            </w:r>
            <w:r w:rsidR="002F038B" w:rsidRPr="0075257D">
              <w:rPr>
                <w:rFonts w:ascii="Times New Roman" w:eastAsia="Times New Roman" w:hAnsi="Times New Roman" w:cs="Times New Roman"/>
                <w:sz w:val="24"/>
                <w:szCs w:val="24"/>
                <w:lang w:val="lv-LV" w:eastAsia="lv-LV"/>
              </w:rPr>
              <w:t>LD</w:t>
            </w:r>
            <w:r w:rsidR="002F038B">
              <w:rPr>
                <w:rFonts w:ascii="Times New Roman" w:eastAsia="Times New Roman" w:hAnsi="Times New Roman" w:cs="Times New Roman"/>
                <w:sz w:val="24"/>
                <w:szCs w:val="24"/>
                <w:lang w:val="lv-LV" w:eastAsia="lv-LV"/>
              </w:rPr>
              <w:t>Ā</w:t>
            </w:r>
            <w:r w:rsidR="002F038B" w:rsidRPr="0075257D">
              <w:rPr>
                <w:rFonts w:ascii="Times New Roman" w:eastAsia="Times New Roman" w:hAnsi="Times New Roman" w:cs="Times New Roman"/>
                <w:sz w:val="24"/>
                <w:szCs w:val="24"/>
                <w:lang w:val="lv-LV" w:eastAsia="lv-LV"/>
              </w:rPr>
              <w:t>A</w:t>
            </w:r>
            <w:r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037A57" w14:textId="77777777" w:rsidR="00896F23" w:rsidRPr="00332DF7" w:rsidRDefault="00896F23" w:rsidP="00896F2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1. </w:t>
            </w:r>
          </w:p>
          <w:p w14:paraId="7B42AF69" w14:textId="182DE3B0" w:rsidR="008C1FD6" w:rsidRPr="00332DF7" w:rsidRDefault="00896F23" w:rsidP="004B68BE">
            <w:pPr>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1.4., 1.5., 1.6. 1.7., 1.8., 1.9, 1.10. </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253F53" w14:textId="77777777" w:rsidR="008C1FD6"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2C176D">
              <w:rPr>
                <w:rFonts w:ascii="Times New Roman" w:eastAsia="Times New Roman" w:hAnsi="Times New Roman" w:cs="Times New Roman"/>
                <w:sz w:val="24"/>
                <w:szCs w:val="24"/>
                <w:lang w:val="lv-LV" w:eastAsia="lv-LV"/>
              </w:rPr>
              <w:t>Pasākums īstenojams esošā finansējuma ietvaros. Avots:</w:t>
            </w:r>
            <w:r>
              <w:rPr>
                <w:rFonts w:ascii="Times New Roman" w:eastAsia="Times New Roman" w:hAnsi="Times New Roman" w:cs="Times New Roman"/>
                <w:sz w:val="24"/>
                <w:szCs w:val="24"/>
                <w:lang w:val="lv-LV" w:eastAsia="lv-LV"/>
              </w:rPr>
              <w:t xml:space="preserve"> VBF</w:t>
            </w:r>
          </w:p>
          <w:p w14:paraId="2D27A765" w14:textId="2EFB073B" w:rsidR="00526382" w:rsidRPr="0075257D" w:rsidRDefault="00526382"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DA57DE" w:rsidRPr="0075257D" w14:paraId="46E0FBEA" w14:textId="66B5F52D"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716732" w14:textId="54944692"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1.1.1</w:t>
            </w:r>
            <w:r w:rsidR="005D7693">
              <w:rPr>
                <w:rFonts w:ascii="Times New Roman" w:eastAsia="Times New Roman" w:hAnsi="Times New Roman" w:cs="Times New Roman"/>
                <w:sz w:val="24"/>
                <w:szCs w:val="24"/>
                <w:lang w:val="lv-LV" w:eastAsia="lv-LV"/>
              </w:rPr>
              <w:t>1</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9093CC" w14:textId="27C4C0FF" w:rsidR="008C1FD6" w:rsidRPr="0075257D" w:rsidRDefault="008C1FD6" w:rsidP="008C1FD6">
            <w:pPr>
              <w:spacing w:before="0" w:after="0" w:line="240" w:lineRule="auto"/>
              <w:jc w:val="both"/>
              <w:rPr>
                <w:rFonts w:ascii="Times New Roman" w:eastAsia="Times New Roman" w:hAnsi="Times New Roman" w:cs="Times New Roman"/>
                <w:sz w:val="24"/>
                <w:szCs w:val="24"/>
                <w:lang w:val="lv-LV" w:eastAsia="lv-LV"/>
              </w:rPr>
            </w:pPr>
            <w:r w:rsidRPr="005F14CC">
              <w:rPr>
                <w:rFonts w:ascii="Times New Roman" w:hAnsi="Times New Roman"/>
                <w:bCs/>
                <w:sz w:val="24"/>
                <w:szCs w:val="24"/>
                <w:lang w:val="lv-LV"/>
              </w:rPr>
              <w:t xml:space="preserve">Turpināt īstenot EK finansēto atbalsta programmu skolu apgādei ar augļiem, dārzeņiem un pienu jeb “Piens un augļi skolai”.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82E082" w14:textId="552572F2"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rPr>
              <w:t xml:space="preserve">Pastāvīgi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EBCE8B" w14:textId="08680D58" w:rsidR="008C1FD6" w:rsidRPr="0075257D" w:rsidRDefault="008C1FD6"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ZM, </w:t>
            </w:r>
            <w:r w:rsidRPr="0075257D">
              <w:rPr>
                <w:rFonts w:ascii="Times New Roman" w:eastAsia="Times New Roman" w:hAnsi="Times New Roman" w:cs="Times New Roman"/>
                <w:sz w:val="24"/>
                <w:szCs w:val="24"/>
                <w:lang w:val="lv-LV" w:eastAsia="lv-LV"/>
              </w:rPr>
              <w:t>LAD</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5F72F3" w14:textId="576439D0" w:rsidR="008C1FD6" w:rsidRPr="0075257D" w:rsidRDefault="008C1FD6" w:rsidP="008C1FD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r>
              <w:rPr>
                <w:rFonts w:ascii="Times New Roman" w:eastAsia="Times New Roman" w:hAnsi="Times New Roman" w:cs="Times New Roman"/>
                <w:sz w:val="24"/>
                <w:szCs w:val="24"/>
                <w:lang w:val="lv-LV" w:eastAsia="lv-LV"/>
              </w:rPr>
              <w:t xml:space="preserve"> </w:t>
            </w:r>
            <w:r w:rsidRPr="0075257D">
              <w:rPr>
                <w:rFonts w:ascii="Times New Roman" w:eastAsia="Times New Roman" w:hAnsi="Times New Roman" w:cs="Times New Roman"/>
                <w:sz w:val="24"/>
                <w:szCs w:val="24"/>
                <w:lang w:val="lv-LV" w:eastAsia="lv-LV"/>
              </w:rPr>
              <w:t xml:space="preserve">IZM, SPKC, </w:t>
            </w:r>
            <w:r>
              <w:rPr>
                <w:rFonts w:ascii="Times New Roman" w:eastAsia="Times New Roman" w:hAnsi="Times New Roman" w:cs="Times New Roman"/>
                <w:sz w:val="24"/>
                <w:szCs w:val="24"/>
                <w:lang w:val="lv-LV" w:eastAsia="lv-LV"/>
              </w:rPr>
              <w:t xml:space="preserve">LLU, </w:t>
            </w:r>
            <w:r w:rsidRPr="0075257D">
              <w:rPr>
                <w:rFonts w:ascii="Times New Roman" w:eastAsia="Times New Roman" w:hAnsi="Times New Roman" w:cs="Times New Roman"/>
                <w:sz w:val="24"/>
                <w:szCs w:val="24"/>
                <w:lang w:val="lv-LV" w:eastAsia="lv-LV"/>
              </w:rPr>
              <w:t>BIOR</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F289A6" w14:textId="77777777" w:rsidR="00896F23" w:rsidRPr="00332DF7" w:rsidRDefault="00896F23" w:rsidP="00896F2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1. </w:t>
            </w:r>
          </w:p>
          <w:p w14:paraId="63226D12" w14:textId="4821AEA7" w:rsidR="00896F23" w:rsidRDefault="00896F23" w:rsidP="00896F23">
            <w:pPr>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1.4., 1.6., 1.9, 1.10.</w:t>
            </w:r>
            <w:r w:rsidR="007F0D51">
              <w:rPr>
                <w:rFonts w:ascii="Times New Roman" w:eastAsia="Times New Roman" w:hAnsi="Times New Roman" w:cs="Times New Roman"/>
                <w:sz w:val="24"/>
                <w:szCs w:val="24"/>
                <w:lang w:val="lv-LV" w:eastAsia="lv-LV"/>
              </w:rPr>
              <w:t>, 1.12.</w:t>
            </w:r>
          </w:p>
          <w:p w14:paraId="3BC9C6EB" w14:textId="24AF3DD3" w:rsidR="008C1FD6" w:rsidRPr="00332DF7" w:rsidRDefault="008C1FD6" w:rsidP="008C1FD6">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30BDE3A" w14:textId="6F511F1F" w:rsidR="008C1FD6" w:rsidRDefault="008C1FD6" w:rsidP="008C1FD6">
            <w:pPr>
              <w:spacing w:before="0" w:after="0" w:line="240" w:lineRule="auto"/>
              <w:jc w:val="center"/>
              <w:rPr>
                <w:rFonts w:ascii="Times New Roman" w:eastAsia="Times New Roman" w:hAnsi="Times New Roman" w:cs="Times New Roman"/>
                <w:sz w:val="24"/>
                <w:szCs w:val="24"/>
                <w:lang w:val="lv-LV" w:eastAsia="lv-LV"/>
              </w:rPr>
            </w:pPr>
            <w:r w:rsidRPr="006E3AE9">
              <w:rPr>
                <w:rFonts w:ascii="Times New Roman" w:eastAsia="Times New Roman" w:hAnsi="Times New Roman" w:cs="Times New Roman"/>
                <w:sz w:val="24"/>
                <w:szCs w:val="24"/>
                <w:lang w:val="lv-LV" w:eastAsia="lv-LV"/>
              </w:rPr>
              <w:t xml:space="preserve">Pasākums īstenojams esošā finansējuma ietvaros. Avots: </w:t>
            </w:r>
            <w:r>
              <w:rPr>
                <w:rFonts w:ascii="Times New Roman" w:eastAsia="Times New Roman" w:hAnsi="Times New Roman" w:cs="Times New Roman"/>
                <w:sz w:val="24"/>
                <w:szCs w:val="24"/>
                <w:lang w:val="lv-LV" w:eastAsia="lv-LV"/>
              </w:rPr>
              <w:t>EK</w:t>
            </w:r>
          </w:p>
          <w:p w14:paraId="1623ED6A" w14:textId="72E46F00" w:rsidR="00526382" w:rsidRPr="006E3AE9" w:rsidRDefault="00526382" w:rsidP="008C1FD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r w:rsidR="00AA2531">
              <w:rPr>
                <w:rFonts w:ascii="Times New Roman" w:eastAsia="Times New Roman" w:hAnsi="Times New Roman" w:cs="Times New Roman"/>
                <w:sz w:val="24"/>
                <w:szCs w:val="24"/>
                <w:lang w:val="lv-LV" w:eastAsia="lv-LV"/>
              </w:rPr>
              <w:t>; 101</w:t>
            </w:r>
            <w:r>
              <w:rPr>
                <w:rFonts w:ascii="Times New Roman" w:eastAsia="Times New Roman" w:hAnsi="Times New Roman" w:cs="Times New Roman"/>
                <w:sz w:val="24"/>
                <w:szCs w:val="24"/>
                <w:lang w:val="lv-LV" w:eastAsia="lv-LV"/>
              </w:rPr>
              <w:t>]</w:t>
            </w:r>
          </w:p>
          <w:p w14:paraId="2570C494" w14:textId="02374FEF" w:rsidR="008C1FD6" w:rsidRPr="004B68BE" w:rsidRDefault="008C1FD6" w:rsidP="00526382">
            <w:pPr>
              <w:spacing w:before="0" w:after="0" w:line="240" w:lineRule="auto"/>
              <w:rPr>
                <w:rFonts w:ascii="Times New Roman" w:eastAsia="Times New Roman" w:hAnsi="Times New Roman" w:cs="Times New Roman"/>
                <w:i/>
                <w:iCs/>
                <w:sz w:val="24"/>
                <w:szCs w:val="24"/>
                <w:lang w:val="lv-LV" w:eastAsia="lv-LV"/>
              </w:rPr>
            </w:pPr>
            <w:r w:rsidRPr="006E3AE9">
              <w:rPr>
                <w:rFonts w:ascii="Times New Roman" w:eastAsia="Times New Roman" w:hAnsi="Times New Roman" w:cs="Times New Roman"/>
                <w:sz w:val="24"/>
                <w:szCs w:val="24"/>
                <w:lang w:val="lv-LV" w:eastAsia="lv-LV"/>
              </w:rPr>
              <w:t xml:space="preserve"> </w:t>
            </w:r>
          </w:p>
        </w:tc>
      </w:tr>
      <w:tr w:rsidR="00DA57DE" w:rsidRPr="0075257D" w14:paraId="44094474" w14:textId="418CD49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8189AC" w14:textId="442A56C8"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1.1.1</w:t>
            </w:r>
            <w:r w:rsidR="00B05AB2">
              <w:rPr>
                <w:rFonts w:ascii="Times New Roman" w:eastAsia="Times New Roman" w:hAnsi="Times New Roman" w:cs="Times New Roman"/>
                <w:sz w:val="24"/>
                <w:szCs w:val="24"/>
                <w:lang w:val="lv-LV" w:eastAsia="lv-LV"/>
              </w:rPr>
              <w:t>2</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19C244" w14:textId="643E8CDB" w:rsidR="006442BF"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Palielināt valsts piešķirtos budžeta līdzekļus viena izglītojamā ēdināšanai dienā 1.-4. klasē, vienlaikus izvērtējot iespēju, sadarbībā ar pašvaldībām, ieviest valsts apmaksātu ēdināšanu arī citās klašu </w:t>
            </w:r>
            <w:r w:rsidR="00B97218" w:rsidRPr="0075257D">
              <w:rPr>
                <w:rFonts w:ascii="Times New Roman" w:eastAsia="Times New Roman" w:hAnsi="Times New Roman" w:cs="Times New Roman"/>
                <w:sz w:val="24"/>
                <w:szCs w:val="24"/>
                <w:lang w:val="lv-LV" w:eastAsia="lv-LV"/>
              </w:rPr>
              <w:t>grupā</w:t>
            </w:r>
            <w:r w:rsidR="00B97218">
              <w:rPr>
                <w:rFonts w:ascii="Times New Roman" w:eastAsia="Times New Roman" w:hAnsi="Times New Roman" w:cs="Times New Roman"/>
                <w:sz w:val="24"/>
                <w:szCs w:val="24"/>
                <w:lang w:val="lv-LV" w:eastAsia="lv-LV"/>
              </w:rPr>
              <w:t>s</w:t>
            </w:r>
            <w:r w:rsidR="001E11B5">
              <w:rPr>
                <w:rFonts w:ascii="Times New Roman" w:eastAsia="Times New Roman" w:hAnsi="Times New Roman" w:cs="Times New Roman"/>
                <w:sz w:val="24"/>
                <w:szCs w:val="24"/>
                <w:lang w:val="lv-LV" w:eastAsia="lv-LV"/>
              </w:rPr>
              <w:t>.</w:t>
            </w:r>
          </w:p>
          <w:p w14:paraId="1B8B2D94" w14:textId="35D896B1" w:rsidR="001E11B5" w:rsidRPr="0075257D" w:rsidRDefault="001E11B5"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560530B" w14:textId="1014407E" w:rsidR="006442BF" w:rsidRPr="0075257D" w:rsidRDefault="30B2D8F3" w:rsidP="006442BF">
            <w:pPr>
              <w:spacing w:before="0" w:after="0" w:line="240" w:lineRule="auto"/>
              <w:jc w:val="center"/>
              <w:rPr>
                <w:rFonts w:ascii="Times New Roman" w:eastAsia="Times New Roman" w:hAnsi="Times New Roman" w:cs="Times New Roman"/>
                <w:sz w:val="24"/>
                <w:szCs w:val="24"/>
                <w:lang w:val="lv-LV" w:eastAsia="lv-LV"/>
              </w:rPr>
            </w:pPr>
            <w:r w:rsidRPr="0EC8DE29">
              <w:rPr>
                <w:rFonts w:ascii="Times New Roman" w:eastAsia="Times New Roman" w:hAnsi="Times New Roman" w:cs="Times New Roman"/>
                <w:sz w:val="24"/>
                <w:szCs w:val="24"/>
                <w:lang w:val="lv-LV" w:eastAsia="lv-LV"/>
              </w:rPr>
              <w:t>2022.</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5EA364" w14:textId="45EE7D56"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IZM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AEF75E" w14:textId="71E39DD1" w:rsidR="006442BF" w:rsidRPr="0075257D" w:rsidRDefault="006442BF"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VM, ZM, VARAM, FM, pašvaldības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D45763" w14:textId="77777777" w:rsidR="00CE42BD" w:rsidRPr="00332DF7" w:rsidRDefault="00CE42BD" w:rsidP="00CE42B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1. </w:t>
            </w:r>
          </w:p>
          <w:p w14:paraId="3B29312E" w14:textId="77777777" w:rsidR="00CE42BD" w:rsidRDefault="00CE42BD" w:rsidP="00CE42BD">
            <w:pPr>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1.4., 1.6., 1.9, 1.10. </w:t>
            </w:r>
          </w:p>
          <w:p w14:paraId="0B5481EE" w14:textId="16F0018B" w:rsidR="006442BF" w:rsidRPr="00332DF7" w:rsidRDefault="006442BF" w:rsidP="00CE42BD">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A80DF5B" w14:textId="40834E68" w:rsidR="0093555B" w:rsidRDefault="003A660D" w:rsidP="0038362E">
            <w:pPr>
              <w:spacing w:before="0" w:after="0" w:line="240" w:lineRule="auto"/>
              <w:jc w:val="center"/>
              <w:rPr>
                <w:rFonts w:ascii="Times New Roman" w:eastAsia="Times New Roman" w:hAnsi="Times New Roman" w:cs="Times New Roman"/>
                <w:sz w:val="24"/>
                <w:szCs w:val="24"/>
                <w:lang w:val="lv-LV" w:eastAsia="lv-LV"/>
              </w:rPr>
            </w:pPr>
            <w:r w:rsidRPr="006E3AE9">
              <w:rPr>
                <w:rFonts w:ascii="Times New Roman" w:eastAsia="Times New Roman" w:hAnsi="Times New Roman" w:cs="Times New Roman"/>
                <w:sz w:val="24"/>
                <w:szCs w:val="24"/>
                <w:lang w:val="lv-LV" w:eastAsia="lv-LV"/>
              </w:rPr>
              <w:t>Pasākums īstenojams esošā finansējuma ietvaros. Avots: VBF</w:t>
            </w:r>
          </w:p>
          <w:p w14:paraId="0863CBEB" w14:textId="47C10B3C" w:rsidR="00AA2531" w:rsidRPr="006E3AE9" w:rsidRDefault="00AA2531" w:rsidP="0038362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[101]</w:t>
            </w:r>
          </w:p>
          <w:p w14:paraId="63A06992" w14:textId="329A0208" w:rsidR="0018324D" w:rsidRPr="00A1513F" w:rsidRDefault="0018324D" w:rsidP="006442BF">
            <w:pPr>
              <w:spacing w:before="0" w:after="0" w:line="240" w:lineRule="auto"/>
              <w:jc w:val="center"/>
              <w:rPr>
                <w:rFonts w:ascii="Times New Roman" w:eastAsia="Times New Roman" w:hAnsi="Times New Roman" w:cs="Times New Roman"/>
                <w:sz w:val="24"/>
                <w:szCs w:val="24"/>
                <w:highlight w:val="yellow"/>
                <w:lang w:val="lv-LV" w:eastAsia="lv-LV"/>
              </w:rPr>
            </w:pPr>
          </w:p>
        </w:tc>
      </w:tr>
      <w:tr w:rsidR="00DA57DE" w:rsidRPr="0075257D" w14:paraId="23043021" w14:textId="713AA6F5"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B924BA" w14:textId="60E8F045" w:rsidR="000E2DAE" w:rsidRPr="001B3DA5" w:rsidRDefault="000E2DAE" w:rsidP="000E2DAE">
            <w:pPr>
              <w:spacing w:before="0" w:after="0" w:line="240" w:lineRule="auto"/>
              <w:jc w:val="center"/>
              <w:rPr>
                <w:rFonts w:ascii="Times New Roman" w:eastAsia="Times New Roman" w:hAnsi="Times New Roman" w:cs="Times New Roman"/>
                <w:sz w:val="24"/>
                <w:szCs w:val="24"/>
                <w:lang w:val="lv-LV" w:eastAsia="lv-LV"/>
              </w:rPr>
            </w:pPr>
            <w:r w:rsidRPr="001B3DA5">
              <w:rPr>
                <w:rFonts w:ascii="Times New Roman" w:eastAsia="Times New Roman" w:hAnsi="Times New Roman" w:cs="Times New Roman"/>
                <w:sz w:val="24"/>
                <w:szCs w:val="24"/>
                <w:lang w:val="lv-LV" w:eastAsia="lv-LV"/>
              </w:rPr>
              <w:t>1.1.1</w:t>
            </w:r>
            <w:r w:rsidR="001E11B5">
              <w:rPr>
                <w:rFonts w:ascii="Times New Roman" w:eastAsia="Times New Roman" w:hAnsi="Times New Roman" w:cs="Times New Roman"/>
                <w:sz w:val="24"/>
                <w:szCs w:val="24"/>
                <w:lang w:val="lv-LV" w:eastAsia="lv-LV"/>
              </w:rPr>
              <w:t>3</w:t>
            </w:r>
            <w:r w:rsidRPr="001B3DA5">
              <w:rPr>
                <w:rFonts w:ascii="Times New Roman" w:eastAsia="Times New Roman" w:hAnsi="Times New Roman" w:cs="Times New Roman"/>
                <w:sz w:val="24"/>
                <w:szCs w:val="24"/>
                <w:lang w:val="lv-LV" w:eastAsia="lv-LV"/>
              </w:rPr>
              <w:t xml:space="preserve">. </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C2BFEC" w14:textId="1D3DE67F" w:rsidR="000E2DAE" w:rsidRPr="00074FB3" w:rsidRDefault="000E2DAE" w:rsidP="000E2DAE">
            <w:pPr>
              <w:spacing w:before="0" w:after="0" w:line="240" w:lineRule="auto"/>
              <w:jc w:val="both"/>
              <w:rPr>
                <w:rFonts w:ascii="Times New Roman" w:hAnsi="Times New Roman"/>
                <w:sz w:val="24"/>
                <w:szCs w:val="24"/>
                <w:lang w:val="lv-LV"/>
              </w:rPr>
            </w:pPr>
            <w:r w:rsidRPr="005F14CC">
              <w:rPr>
                <w:rFonts w:ascii="Times New Roman" w:hAnsi="Times New Roman"/>
                <w:bCs/>
                <w:sz w:val="24"/>
                <w:szCs w:val="24"/>
                <w:lang w:val="lv-LV"/>
              </w:rPr>
              <w:t>Samazinātās PVN likmes augļiem, ogām un dārzeņiem ieviešanas rezultatīvo rādījumu sasniegšanas gadījumā, tupināt samazinātās PVN likmes piemērošanu minētajiem pārtikas produktiem, aktualizējot samazinātās PVN likmes ieviešanas mērķi un konkrētus sasniedzamos rezultatīvos rādītājus.</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499E19" w14:textId="529CD96C" w:rsidR="000E2DAE" w:rsidRPr="001B3DA5" w:rsidRDefault="000E2DAE" w:rsidP="000E2DAE">
            <w:pPr>
              <w:spacing w:before="0" w:after="0" w:line="240" w:lineRule="auto"/>
              <w:jc w:val="center"/>
              <w:rPr>
                <w:rFonts w:ascii="Times New Roman" w:eastAsia="Times New Roman" w:hAnsi="Times New Roman" w:cs="Times New Roman"/>
                <w:sz w:val="24"/>
                <w:szCs w:val="24"/>
                <w:lang w:val="lv-LV" w:eastAsia="lv-LV"/>
              </w:rPr>
            </w:pPr>
            <w:r w:rsidRPr="0ECF80B8">
              <w:rPr>
                <w:rFonts w:ascii="Times New Roman" w:eastAsia="Times New Roman" w:hAnsi="Times New Roman" w:cs="Times New Roman"/>
                <w:sz w:val="24"/>
                <w:szCs w:val="24"/>
                <w:lang w:val="lv-LV" w:eastAsia="lv-LV"/>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942E4FF" w14:textId="5968CBF7" w:rsidR="000E2DAE" w:rsidRPr="001B3DA5" w:rsidRDefault="000E2DAE" w:rsidP="000E2DA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57E226" w14:textId="0B898EB5" w:rsidR="000E2DAE" w:rsidRPr="001B3DA5" w:rsidRDefault="000E2DAE" w:rsidP="000E2DAE">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ZM, </w:t>
            </w:r>
            <w:r w:rsidRPr="001B3DA5">
              <w:rPr>
                <w:rFonts w:ascii="Times New Roman" w:eastAsia="Times New Roman" w:hAnsi="Times New Roman" w:cs="Times New Roman"/>
                <w:sz w:val="24"/>
                <w:szCs w:val="24"/>
                <w:lang w:val="lv-LV" w:eastAsia="lv-LV"/>
              </w:rPr>
              <w:t>EM, VM, LPUF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54ACA6" w14:textId="77777777" w:rsidR="003A3AF3" w:rsidRPr="00332DF7" w:rsidRDefault="003A3AF3" w:rsidP="003A3AF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1. </w:t>
            </w:r>
          </w:p>
          <w:p w14:paraId="6F303A78" w14:textId="77777777" w:rsidR="003A3AF3" w:rsidRDefault="003A3AF3" w:rsidP="003A3AF3">
            <w:pPr>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1.4., 1.5., 1.6. 1.7., 1.8., 1.9, 1.10. </w:t>
            </w:r>
          </w:p>
          <w:p w14:paraId="248BD201" w14:textId="72483BFF" w:rsidR="000E2DAE" w:rsidRPr="00332DF7" w:rsidRDefault="000E2DAE" w:rsidP="00CA1C03">
            <w:pPr>
              <w:spacing w:before="0" w:after="0" w:line="240" w:lineRule="auto"/>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49B1D69" w14:textId="53D8E1F3" w:rsidR="000E2DAE" w:rsidRDefault="000E2DAE" w:rsidP="000E2DAE">
            <w:pPr>
              <w:spacing w:before="0" w:after="0" w:line="240" w:lineRule="auto"/>
              <w:jc w:val="center"/>
              <w:rPr>
                <w:rFonts w:ascii="Times New Roman" w:eastAsia="Times New Roman" w:hAnsi="Times New Roman" w:cs="Times New Roman"/>
                <w:sz w:val="24"/>
                <w:szCs w:val="24"/>
                <w:lang w:val="lv-LV" w:eastAsia="lv-LV"/>
              </w:rPr>
            </w:pPr>
            <w:r w:rsidRPr="006E3AE9">
              <w:rPr>
                <w:rFonts w:ascii="Times New Roman" w:eastAsia="Times New Roman" w:hAnsi="Times New Roman" w:cs="Times New Roman"/>
                <w:sz w:val="24"/>
                <w:szCs w:val="24"/>
                <w:lang w:val="lv-LV" w:eastAsia="lv-LV"/>
              </w:rPr>
              <w:t xml:space="preserve">Pasākums īstenojams esošā finansējuma ietvaros. Avots: </w:t>
            </w:r>
            <w:r>
              <w:rPr>
                <w:rFonts w:ascii="Times New Roman" w:eastAsia="Times New Roman" w:hAnsi="Times New Roman" w:cs="Times New Roman"/>
                <w:sz w:val="24"/>
                <w:szCs w:val="24"/>
                <w:lang w:val="lv-LV" w:eastAsia="lv-LV"/>
              </w:rPr>
              <w:t>VBF</w:t>
            </w:r>
          </w:p>
          <w:p w14:paraId="4261095C" w14:textId="5F751366" w:rsidR="00AA2531" w:rsidRPr="006E3AE9" w:rsidRDefault="00AA2531" w:rsidP="000E2DAE">
            <w:pPr>
              <w:spacing w:before="0" w:after="0" w:line="240" w:lineRule="auto"/>
              <w:jc w:val="center"/>
              <w:rPr>
                <w:rFonts w:ascii="Times New Roman" w:eastAsia="Times New Roman" w:hAnsi="Times New Roman" w:cs="Times New Roman"/>
                <w:sz w:val="24"/>
                <w:szCs w:val="24"/>
                <w:lang w:val="lv-LV" w:eastAsia="lv-LV"/>
              </w:rPr>
            </w:pPr>
          </w:p>
          <w:p w14:paraId="5B496CEC" w14:textId="0AEA2BB3" w:rsidR="000E2DAE" w:rsidRPr="009E7102" w:rsidRDefault="000E2DAE" w:rsidP="000E2DAE">
            <w:pPr>
              <w:spacing w:before="0" w:after="0" w:line="240" w:lineRule="auto"/>
              <w:jc w:val="center"/>
              <w:rPr>
                <w:rFonts w:ascii="Times New Roman" w:eastAsia="Times New Roman" w:hAnsi="Times New Roman" w:cs="Times New Roman"/>
                <w:sz w:val="24"/>
                <w:szCs w:val="24"/>
                <w:highlight w:val="yellow"/>
                <w:lang w:val="lv-LV" w:eastAsia="lv-LV"/>
              </w:rPr>
            </w:pPr>
          </w:p>
        </w:tc>
      </w:tr>
      <w:tr w:rsidR="00DA57DE" w:rsidRPr="0075257D" w14:paraId="0193B5E8" w14:textId="7777777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948058" w14:textId="3BA6B572" w:rsidR="00197EEC" w:rsidRPr="001B3DA5" w:rsidRDefault="00197EEC" w:rsidP="00197EEC">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1.1.1</w:t>
            </w:r>
            <w:r w:rsidR="001E11B5">
              <w:rPr>
                <w:rFonts w:ascii="Times New Roman" w:eastAsia="Times New Roman" w:hAnsi="Times New Roman" w:cs="Times New Roman"/>
                <w:sz w:val="24"/>
                <w:szCs w:val="24"/>
                <w:lang w:val="lv-LV" w:eastAsia="lv-LV"/>
              </w:rPr>
              <w:t>4</w:t>
            </w:r>
            <w:r>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49224C" w14:textId="77777777" w:rsidR="00197EEC" w:rsidRPr="005F14CC" w:rsidRDefault="00197EEC" w:rsidP="00197EEC">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Izvērtēt iespēju ieviest samazināto PVN likmi arī citiem svaigajiem pārtikas produktiem, piemēram, svaigai gaļai, zivīm, olām un piena pamatproduktiem, nosakot samazinātās PVN likmes ieviešanas mērķi un konkrētus sasniedzamos rezultatīvos rādītājus.</w:t>
            </w:r>
          </w:p>
          <w:p w14:paraId="530CACF3" w14:textId="674CC5B2" w:rsidR="00106A13" w:rsidRPr="005F14CC" w:rsidRDefault="00106A13" w:rsidP="00197EEC">
            <w:pPr>
              <w:spacing w:before="0" w:after="0" w:line="240" w:lineRule="auto"/>
              <w:jc w:val="both"/>
              <w:rPr>
                <w:rFonts w:ascii="Times New Roman" w:hAnsi="Times New Roman"/>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53BF38" w14:textId="113E5A89" w:rsidR="00197EEC" w:rsidRPr="0ECF80B8" w:rsidRDefault="002F038B" w:rsidP="00197EEC">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DB9220" w14:textId="58946861" w:rsidR="00197EEC" w:rsidRDefault="00197EEC" w:rsidP="00197EEC">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8193BE" w14:textId="50752755" w:rsidR="00197EEC" w:rsidRDefault="00197EEC" w:rsidP="00197EEC">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ZM, VM, EM, LPUF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72B668" w14:textId="77777777" w:rsidR="00197EEC" w:rsidRPr="00332DF7" w:rsidRDefault="00197EEC" w:rsidP="00197EE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1. </w:t>
            </w:r>
          </w:p>
          <w:p w14:paraId="00CC750C" w14:textId="77777777" w:rsidR="00197EEC" w:rsidRDefault="00197EEC" w:rsidP="00197EEC">
            <w:pPr>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1.4., 1.5., 1.6. 1.7., 1.8., 1.9, 1.10. </w:t>
            </w:r>
          </w:p>
          <w:p w14:paraId="270DA9C1" w14:textId="77777777" w:rsidR="00197EEC" w:rsidRPr="00332DF7" w:rsidRDefault="00197EEC" w:rsidP="00197EEC">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CEC3DF" w14:textId="77777777" w:rsidR="003A0AC3" w:rsidRPr="006E3AE9" w:rsidRDefault="003A0AC3" w:rsidP="003A0AC3">
            <w:pPr>
              <w:spacing w:before="0" w:after="0" w:line="240" w:lineRule="auto"/>
              <w:jc w:val="center"/>
              <w:rPr>
                <w:rFonts w:ascii="Times New Roman" w:eastAsia="Times New Roman" w:hAnsi="Times New Roman" w:cs="Times New Roman"/>
                <w:sz w:val="24"/>
                <w:szCs w:val="24"/>
                <w:lang w:val="lv-LV" w:eastAsia="lv-LV"/>
              </w:rPr>
            </w:pPr>
            <w:r w:rsidRPr="006E3AE9">
              <w:rPr>
                <w:rFonts w:ascii="Times New Roman" w:eastAsia="Times New Roman" w:hAnsi="Times New Roman" w:cs="Times New Roman"/>
                <w:sz w:val="24"/>
                <w:szCs w:val="24"/>
                <w:lang w:val="lv-LV" w:eastAsia="lv-LV"/>
              </w:rPr>
              <w:t xml:space="preserve">Pasākums īstenojams esošā finansējuma ietvaros. Avots: </w:t>
            </w:r>
            <w:r>
              <w:rPr>
                <w:rFonts w:ascii="Times New Roman" w:eastAsia="Times New Roman" w:hAnsi="Times New Roman" w:cs="Times New Roman"/>
                <w:sz w:val="24"/>
                <w:szCs w:val="24"/>
                <w:lang w:val="lv-LV" w:eastAsia="lv-LV"/>
              </w:rPr>
              <w:t>VBF</w:t>
            </w:r>
          </w:p>
          <w:p w14:paraId="523620C3" w14:textId="77777777" w:rsidR="00197EEC" w:rsidRPr="006E3AE9" w:rsidRDefault="00197EEC" w:rsidP="00197EEC">
            <w:pPr>
              <w:spacing w:before="0" w:after="0" w:line="240" w:lineRule="auto"/>
              <w:jc w:val="center"/>
              <w:rPr>
                <w:rFonts w:ascii="Times New Roman" w:eastAsia="Times New Roman" w:hAnsi="Times New Roman" w:cs="Times New Roman"/>
                <w:sz w:val="24"/>
                <w:szCs w:val="24"/>
                <w:lang w:val="lv-LV" w:eastAsia="lv-LV"/>
              </w:rPr>
            </w:pPr>
          </w:p>
        </w:tc>
      </w:tr>
      <w:tr w:rsidR="00106A13" w:rsidRPr="00FC179D" w14:paraId="6CC4402D" w14:textId="70AEE076" w:rsidTr="0048289B">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ABEF3F" w14:textId="2A3E0588" w:rsidR="00106A13" w:rsidRPr="0075257D" w:rsidRDefault="00106A13" w:rsidP="0032522D">
            <w:pPr>
              <w:pStyle w:val="ListParagraph"/>
              <w:spacing w:before="0" w:after="0" w:line="240" w:lineRule="auto"/>
              <w:ind w:left="120"/>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1.2.</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41B99AC" w14:textId="77777777" w:rsidR="00106A13" w:rsidRDefault="00106A13" w:rsidP="00614836">
            <w:pPr>
              <w:spacing w:before="0" w:after="0" w:line="240" w:lineRule="auto"/>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b/>
                <w:bCs/>
                <w:sz w:val="24"/>
                <w:szCs w:val="24"/>
                <w:lang w:val="lv-LV" w:eastAsia="lv-LV"/>
              </w:rPr>
              <w:t>Veicināt lielāku iedzīvotāju fizisko aktivitāti ikdienā, īstenojot vienotu fizisko</w:t>
            </w:r>
            <w:r>
              <w:rPr>
                <w:rFonts w:ascii="Times New Roman" w:eastAsia="Times New Roman" w:hAnsi="Times New Roman" w:cs="Times New Roman"/>
                <w:b/>
                <w:bCs/>
                <w:sz w:val="24"/>
                <w:szCs w:val="24"/>
                <w:lang w:val="lv-LV" w:eastAsia="lv-LV"/>
              </w:rPr>
              <w:t xml:space="preserve"> </w:t>
            </w:r>
            <w:r w:rsidRPr="00332DF7">
              <w:rPr>
                <w:rFonts w:ascii="Times New Roman" w:eastAsia="Times New Roman" w:hAnsi="Times New Roman" w:cs="Times New Roman"/>
                <w:b/>
                <w:bCs/>
                <w:sz w:val="24"/>
                <w:szCs w:val="24"/>
                <w:lang w:val="lv-LV" w:eastAsia="lv-LV"/>
              </w:rPr>
              <w:t>aktivitāšu veicināšanas politiku:</w:t>
            </w:r>
          </w:p>
          <w:p w14:paraId="0C61813C" w14:textId="314A2288" w:rsidR="00106A13" w:rsidRPr="0075257D" w:rsidRDefault="00106A13" w:rsidP="00614836">
            <w:pPr>
              <w:spacing w:before="0" w:after="0" w:line="240" w:lineRule="auto"/>
              <w:rPr>
                <w:rFonts w:ascii="Times New Roman" w:eastAsia="Times New Roman" w:hAnsi="Times New Roman" w:cs="Times New Roman"/>
                <w:b/>
                <w:bCs/>
                <w:sz w:val="24"/>
                <w:szCs w:val="24"/>
                <w:lang w:val="lv-LV" w:eastAsia="lv-LV"/>
              </w:rPr>
            </w:pPr>
          </w:p>
        </w:tc>
      </w:tr>
      <w:tr w:rsidR="00DA57DE" w:rsidRPr="0075257D" w14:paraId="044613E3" w14:textId="5202915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36F35D" w14:textId="7F7D6547" w:rsidR="00963E9C" w:rsidRPr="00243EE3" w:rsidRDefault="00963E9C" w:rsidP="0032522D">
            <w:pPr>
              <w:spacing w:before="0" w:after="0" w:line="240" w:lineRule="auto"/>
              <w:jc w:val="center"/>
              <w:rPr>
                <w:rFonts w:ascii="Times New Roman" w:eastAsia="Times New Roman" w:hAnsi="Times New Roman" w:cs="Times New Roman"/>
                <w:sz w:val="24"/>
                <w:szCs w:val="24"/>
                <w:lang w:val="lv-LV" w:eastAsia="lv-LV"/>
              </w:rPr>
            </w:pPr>
            <w:r w:rsidRPr="00243EE3">
              <w:rPr>
                <w:rFonts w:ascii="Times New Roman" w:eastAsia="Times New Roman" w:hAnsi="Times New Roman" w:cs="Times New Roman"/>
                <w:sz w:val="24"/>
                <w:szCs w:val="24"/>
                <w:lang w:val="lv-LV" w:eastAsia="lv-LV"/>
              </w:rPr>
              <w:t>1.2.1.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0F382A" w14:textId="541C72C6" w:rsidR="00963E9C" w:rsidRPr="00243EE3" w:rsidRDefault="00963E9C" w:rsidP="00963E9C">
            <w:pPr>
              <w:spacing w:before="0" w:after="0" w:line="240" w:lineRule="auto"/>
              <w:jc w:val="both"/>
              <w:rPr>
                <w:rFonts w:ascii="Times New Roman" w:eastAsia="Times New Roman" w:hAnsi="Times New Roman" w:cs="Times New Roman"/>
                <w:sz w:val="24"/>
                <w:szCs w:val="24"/>
                <w:lang w:val="lv-LV" w:eastAsia="lv-LV"/>
              </w:rPr>
            </w:pPr>
            <w:r w:rsidRPr="00243EE3">
              <w:rPr>
                <w:rFonts w:ascii="Times New Roman" w:eastAsia="Times New Roman" w:hAnsi="Times New Roman" w:cs="Times New Roman"/>
                <w:sz w:val="24"/>
                <w:szCs w:val="24"/>
                <w:lang w:val="lv-LV" w:eastAsia="lv-LV"/>
              </w:rPr>
              <w:t xml:space="preserve">Izglītot iedzīvotājus par fizisko aktivitāšu nozīmi veselības stiprināšanā, par piemērotākajām fiziskajām aktivitātēm, kā arī </w:t>
            </w:r>
            <w:r w:rsidRPr="69A992F4">
              <w:rPr>
                <w:rFonts w:ascii="Times New Roman" w:eastAsia="Times New Roman" w:hAnsi="Times New Roman" w:cs="Times New Roman"/>
                <w:sz w:val="24"/>
                <w:szCs w:val="24"/>
                <w:lang w:val="lv-LV" w:eastAsia="lv-LV"/>
              </w:rPr>
              <w:t>traum</w:t>
            </w:r>
            <w:r w:rsidR="3E63CAAA" w:rsidRPr="69A992F4">
              <w:rPr>
                <w:rFonts w:ascii="Times New Roman" w:eastAsia="Times New Roman" w:hAnsi="Times New Roman" w:cs="Times New Roman"/>
                <w:sz w:val="24"/>
                <w:szCs w:val="24"/>
                <w:lang w:val="lv-LV" w:eastAsia="lv-LV"/>
              </w:rPr>
              <w:t>u</w:t>
            </w:r>
            <w:r w:rsidRPr="00243EE3">
              <w:rPr>
                <w:rFonts w:ascii="Times New Roman" w:eastAsia="Times New Roman" w:hAnsi="Times New Roman" w:cs="Times New Roman"/>
                <w:sz w:val="24"/>
                <w:szCs w:val="24"/>
                <w:lang w:val="lv-LV" w:eastAsia="lv-LV"/>
              </w:rPr>
              <w:t xml:space="preserve"> profilaksi un iespējām būt fiziski aktīviem ikdienā, īstenojot dažādām mērķagrupām paredzētus pasākumus.</w:t>
            </w:r>
          </w:p>
          <w:p w14:paraId="702334D0" w14:textId="61569140" w:rsidR="003E2C28" w:rsidRPr="00243EE3" w:rsidRDefault="003E2C28" w:rsidP="00963E9C">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ADFD7C" w14:textId="664DDCCC" w:rsidR="00963E9C" w:rsidRPr="00243EE3" w:rsidRDefault="00963E9C" w:rsidP="00963E9C">
            <w:pPr>
              <w:spacing w:before="0" w:after="0" w:line="240" w:lineRule="auto"/>
              <w:jc w:val="center"/>
              <w:rPr>
                <w:rFonts w:ascii="Times New Roman" w:eastAsia="Times New Roman" w:hAnsi="Times New Roman" w:cs="Times New Roman"/>
                <w:b/>
                <w:bCs/>
                <w:sz w:val="24"/>
                <w:szCs w:val="24"/>
                <w:lang w:val="lv-LV" w:eastAsia="lv-LV"/>
              </w:rPr>
            </w:pPr>
            <w:r w:rsidRPr="00243EE3">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E24381" w14:textId="7E820561" w:rsidR="00963E9C" w:rsidRPr="00243EE3" w:rsidRDefault="00963E9C" w:rsidP="00963E9C">
            <w:pPr>
              <w:spacing w:before="0" w:after="0" w:line="240" w:lineRule="auto"/>
              <w:jc w:val="center"/>
              <w:rPr>
                <w:rFonts w:ascii="Times New Roman" w:hAnsi="Times New Roman" w:cs="Times New Roman"/>
                <w:sz w:val="24"/>
                <w:szCs w:val="24"/>
                <w:lang w:val="lv-LV" w:eastAsia="lv-LV"/>
              </w:rPr>
            </w:pPr>
            <w:r w:rsidRPr="00243EE3">
              <w:rPr>
                <w:rFonts w:ascii="Times New Roman" w:hAnsi="Times New Roman" w:cs="Times New Roman"/>
                <w:sz w:val="24"/>
                <w:szCs w:val="24"/>
              </w:rPr>
              <w:t xml:space="preserve">VM, </w:t>
            </w:r>
            <w:r w:rsidR="494B5DD9" w:rsidRPr="444B77AC">
              <w:rPr>
                <w:rFonts w:ascii="Times New Roman" w:hAnsi="Times New Roman" w:cs="Times New Roman"/>
                <w:sz w:val="24"/>
                <w:szCs w:val="24"/>
              </w:rPr>
              <w:t>SPKC,</w:t>
            </w:r>
            <w:r w:rsidR="683E4D19" w:rsidRPr="69A992F4">
              <w:rPr>
                <w:rFonts w:ascii="Times New Roman" w:hAnsi="Times New Roman" w:cs="Times New Roman"/>
                <w:sz w:val="24"/>
                <w:szCs w:val="24"/>
              </w:rPr>
              <w:t xml:space="preserve"> </w:t>
            </w:r>
            <w:proofErr w:type="spellStart"/>
            <w:r w:rsidR="683E4D19" w:rsidRPr="69A992F4">
              <w:rPr>
                <w:rFonts w:ascii="Times New Roman" w:hAnsi="Times New Roman" w:cs="Times New Roman"/>
                <w:sz w:val="24"/>
                <w:szCs w:val="24"/>
              </w:rPr>
              <w:t>pašvaldības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449450" w14:textId="6E926B7B" w:rsidR="00963E9C" w:rsidRPr="00243EE3" w:rsidRDefault="00963E9C" w:rsidP="00963E9C">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243EE3">
              <w:rPr>
                <w:rFonts w:ascii="Times New Roman" w:hAnsi="Times New Roman" w:cs="Times New Roman"/>
                <w:sz w:val="24"/>
                <w:szCs w:val="24"/>
              </w:rPr>
              <w:t xml:space="preserve">IZM, EM, LTSA, LAB, </w:t>
            </w:r>
            <w:r w:rsidR="2ACDADE0" w:rsidRPr="69A992F4">
              <w:rPr>
                <w:rFonts w:ascii="Times New Roman" w:hAnsi="Times New Roman" w:cs="Times New Roman"/>
                <w:sz w:val="24"/>
                <w:szCs w:val="24"/>
              </w:rPr>
              <w:t>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8A2EA77" w14:textId="77777777" w:rsidR="000B11BA" w:rsidRPr="00332DF7" w:rsidRDefault="000B11BA" w:rsidP="000B11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2D09A54F" w14:textId="77777777" w:rsidR="000B11BA" w:rsidRPr="00332DF7" w:rsidRDefault="000B11BA" w:rsidP="000B11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 1.11.</w:t>
            </w:r>
          </w:p>
          <w:p w14:paraId="66178583" w14:textId="77777777" w:rsidR="000B11BA" w:rsidRPr="00332DF7" w:rsidRDefault="000B11BA" w:rsidP="000B11BA">
            <w:pPr>
              <w:spacing w:before="0" w:after="0" w:line="240" w:lineRule="auto"/>
              <w:jc w:val="center"/>
              <w:rPr>
                <w:rFonts w:ascii="Times New Roman" w:eastAsia="Times New Roman" w:hAnsi="Times New Roman" w:cs="Times New Roman"/>
                <w:sz w:val="24"/>
                <w:szCs w:val="24"/>
                <w:lang w:val="lv-LV" w:eastAsia="lv-LV"/>
              </w:rPr>
            </w:pPr>
          </w:p>
          <w:p w14:paraId="2F69ED2D" w14:textId="77777777" w:rsidR="000B11BA" w:rsidRPr="00332DF7" w:rsidRDefault="000B11BA" w:rsidP="000B11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5.</w:t>
            </w:r>
          </w:p>
          <w:p w14:paraId="22FAA2D9" w14:textId="59F23F9A" w:rsidR="00963E9C" w:rsidRPr="00332DF7" w:rsidRDefault="000B11BA" w:rsidP="000B11BA">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RR: 5.1., 5.2., 5.3., 5.4., 5.5</w:t>
            </w:r>
            <w:r w:rsidR="00F162BC">
              <w:rPr>
                <w:rFonts w:ascii="Times New Roman" w:eastAsia="Times New Roman" w:hAnsi="Times New Roman" w:cs="Times New Roman"/>
                <w:sz w:val="24"/>
                <w:szCs w:val="24"/>
                <w:lang w:val="lv-LV" w:eastAsia="lv-LV"/>
              </w:rPr>
              <w:t>.</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D5D4C8" w14:textId="77777777" w:rsidR="0018324D" w:rsidRDefault="002E2331" w:rsidP="00E0676B">
            <w:pPr>
              <w:spacing w:before="0" w:after="0" w:line="240" w:lineRule="auto"/>
              <w:jc w:val="center"/>
              <w:rPr>
                <w:rFonts w:ascii="Times New Roman" w:eastAsia="Times New Roman" w:hAnsi="Times New Roman" w:cs="Times New Roman"/>
                <w:sz w:val="24"/>
                <w:szCs w:val="24"/>
                <w:lang w:val="lv-LV" w:eastAsia="lv-LV"/>
              </w:rPr>
            </w:pPr>
            <w:r w:rsidRPr="00883118">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ESF</w:t>
            </w:r>
          </w:p>
          <w:p w14:paraId="34653301" w14:textId="4FF7A4B6" w:rsidR="00AA2531" w:rsidRPr="00E0676B" w:rsidRDefault="00AA2531" w:rsidP="00E0676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24211A">
              <w:rPr>
                <w:rFonts w:ascii="Times New Roman" w:eastAsia="Times New Roman" w:hAnsi="Times New Roman" w:cs="Times New Roman"/>
                <w:sz w:val="24"/>
                <w:szCs w:val="24"/>
                <w:lang w:val="lv-LV" w:eastAsia="lv-LV"/>
              </w:rPr>
              <w:t>367, 368, 369, 370]</w:t>
            </w:r>
          </w:p>
        </w:tc>
      </w:tr>
      <w:tr w:rsidR="00DA57DE" w:rsidRPr="0075257D" w14:paraId="143C3C92" w14:textId="0FF65EA4"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9646AA" w14:textId="73DA9AF6"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1.2.2.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8EDF6C" w14:textId="145A51E2" w:rsidR="009A5AD7" w:rsidRPr="0075257D" w:rsidRDefault="27B62D90" w:rsidP="009A5AD7">
            <w:pPr>
              <w:spacing w:before="0" w:after="0" w:line="240" w:lineRule="auto"/>
              <w:jc w:val="both"/>
              <w:rPr>
                <w:rFonts w:ascii="Times New Roman" w:eastAsia="Times New Roman" w:hAnsi="Times New Roman" w:cs="Times New Roman"/>
                <w:sz w:val="24"/>
                <w:szCs w:val="24"/>
                <w:lang w:val="lv-LV" w:eastAsia="lv-LV"/>
              </w:rPr>
            </w:pPr>
            <w:r w:rsidRPr="69A992F4">
              <w:rPr>
                <w:rFonts w:ascii="Times New Roman" w:eastAsia="Times New Roman" w:hAnsi="Times New Roman" w:cs="Times New Roman"/>
                <w:sz w:val="24"/>
                <w:szCs w:val="24"/>
                <w:lang w:val="lv-LV" w:eastAsia="lv-LV"/>
              </w:rPr>
              <w:t>N</w:t>
            </w:r>
            <w:r w:rsidR="10AC1CE9" w:rsidRPr="69A992F4">
              <w:rPr>
                <w:rFonts w:ascii="Times New Roman" w:eastAsia="Times New Roman" w:hAnsi="Times New Roman" w:cs="Times New Roman"/>
                <w:sz w:val="24"/>
                <w:szCs w:val="24"/>
                <w:lang w:val="lv-LV" w:eastAsia="lv-LV"/>
              </w:rPr>
              <w:t>odrošināt</w:t>
            </w:r>
            <w:r w:rsidR="00BB1B5E">
              <w:rPr>
                <w:rFonts w:ascii="Times New Roman" w:eastAsia="Times New Roman" w:hAnsi="Times New Roman" w:cs="Times New Roman"/>
                <w:sz w:val="24"/>
                <w:szCs w:val="24"/>
                <w:lang w:val="lv-LV" w:eastAsia="lv-LV"/>
              </w:rPr>
              <w:t xml:space="preserve"> </w:t>
            </w:r>
            <w:r w:rsidR="10AC1CE9" w:rsidRPr="69A992F4">
              <w:rPr>
                <w:rFonts w:ascii="Times New Roman" w:eastAsia="Times New Roman" w:hAnsi="Times New Roman" w:cs="Times New Roman"/>
                <w:sz w:val="24"/>
                <w:szCs w:val="24"/>
                <w:lang w:val="lv-LV" w:eastAsia="lv-LV"/>
              </w:rPr>
              <w:t>iespēj</w:t>
            </w:r>
            <w:r w:rsidR="284121BD" w:rsidRPr="69A992F4">
              <w:rPr>
                <w:rFonts w:ascii="Times New Roman" w:eastAsia="Times New Roman" w:hAnsi="Times New Roman" w:cs="Times New Roman"/>
                <w:sz w:val="24"/>
                <w:szCs w:val="24"/>
                <w:lang w:val="lv-LV" w:eastAsia="lv-LV"/>
              </w:rPr>
              <w:t>as</w:t>
            </w:r>
            <w:r w:rsidR="009A5AD7" w:rsidRPr="0075257D">
              <w:rPr>
                <w:rFonts w:ascii="Times New Roman" w:eastAsia="Times New Roman" w:hAnsi="Times New Roman" w:cs="Times New Roman"/>
                <w:sz w:val="24"/>
                <w:szCs w:val="24"/>
                <w:lang w:val="lv-LV" w:eastAsia="lv-LV"/>
              </w:rPr>
              <w:t xml:space="preserve"> iedzīvotājiem iesaistīties regulārās fiziskajās aktivitātēs, tostarp nodrošinot, ka pašvaldībās ir pieejamas grupu nodarbības, nometnes un apmācības</w:t>
            </w:r>
            <w:r w:rsidR="002A7EE3">
              <w:rPr>
                <w:rFonts w:ascii="Times New Roman" w:eastAsia="Times New Roman" w:hAnsi="Times New Roman" w:cs="Times New Roman"/>
                <w:sz w:val="24"/>
                <w:szCs w:val="24"/>
                <w:lang w:val="lv-LV" w:eastAsia="lv-LV"/>
              </w:rPr>
              <w:t xml:space="preserve"> dažādām mērķa grupām.</w:t>
            </w:r>
          </w:p>
          <w:p w14:paraId="3B21D501" w14:textId="49D784B1" w:rsidR="006442BF" w:rsidRPr="0075257D" w:rsidRDefault="006442BF"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F55AC3" w14:textId="723C625B"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CF6C10">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A7A4B0" w14:textId="536A9A0E" w:rsidR="006442BF" w:rsidRPr="0075257D" w:rsidRDefault="6E6A1586" w:rsidP="006442BF">
            <w:pPr>
              <w:spacing w:before="0" w:after="0" w:line="240" w:lineRule="auto"/>
              <w:jc w:val="center"/>
              <w:rPr>
                <w:rFonts w:ascii="Times New Roman" w:eastAsia="Times New Roman" w:hAnsi="Times New Roman" w:cs="Times New Roman"/>
                <w:sz w:val="24"/>
                <w:szCs w:val="24"/>
                <w:lang w:val="lv-LV" w:eastAsia="lv-LV"/>
              </w:rPr>
            </w:pPr>
            <w:r w:rsidRPr="0ECF80B8">
              <w:rPr>
                <w:rFonts w:ascii="Times New Roman" w:eastAsia="Times New Roman" w:hAnsi="Times New Roman" w:cs="Times New Roman"/>
                <w:sz w:val="24"/>
                <w:szCs w:val="24"/>
                <w:lang w:val="lv-LV" w:eastAsia="lv-LV"/>
              </w:rPr>
              <w:t>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24BC74" w14:textId="67C2E9A3" w:rsidR="006442BF" w:rsidRPr="0075257D" w:rsidRDefault="56DF5FF4" w:rsidP="69A992F4">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ECF80B8">
              <w:rPr>
                <w:rFonts w:ascii="Times New Roman" w:eastAsia="Times New Roman" w:hAnsi="Times New Roman" w:cs="Times New Roman"/>
                <w:sz w:val="24"/>
                <w:szCs w:val="24"/>
                <w:lang w:val="lv-LV" w:eastAsia="lv-LV"/>
              </w:rPr>
              <w:t xml:space="preserve">VM, SPKC, </w:t>
            </w:r>
            <w:r w:rsidR="4DB02E00" w:rsidRPr="0ECF80B8">
              <w:rPr>
                <w:rFonts w:ascii="Times New Roman" w:eastAsia="Times New Roman" w:hAnsi="Times New Roman" w:cs="Times New Roman"/>
                <w:sz w:val="24"/>
                <w:szCs w:val="24"/>
                <w:lang w:val="lv-LV" w:eastAsia="lv-LV"/>
              </w:rPr>
              <w:t>NVO</w:t>
            </w:r>
          </w:p>
          <w:p w14:paraId="7065B01A" w14:textId="76533C47" w:rsidR="006442BF" w:rsidRPr="0075257D" w:rsidRDefault="006442BF"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124EDC" w14:textId="77777777" w:rsidR="00800D65" w:rsidRPr="00332DF7" w:rsidRDefault="00800D65" w:rsidP="00800D6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0821D02E" w14:textId="6012C0F9" w:rsidR="006442BF" w:rsidRPr="00332DF7" w:rsidRDefault="00800D65" w:rsidP="00A5544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435ED93" w14:textId="2D6166AA" w:rsidR="002E2331" w:rsidRDefault="002E2331" w:rsidP="0024211A">
            <w:pPr>
              <w:spacing w:before="0" w:after="0" w:line="240" w:lineRule="auto"/>
              <w:jc w:val="center"/>
              <w:rPr>
                <w:rFonts w:ascii="Times New Roman" w:eastAsia="Times New Roman" w:hAnsi="Times New Roman" w:cs="Times New Roman"/>
                <w:sz w:val="24"/>
                <w:szCs w:val="24"/>
                <w:lang w:val="lv-LV" w:eastAsia="lv-LV"/>
              </w:rPr>
            </w:pPr>
            <w:r w:rsidRPr="00883118">
              <w:rPr>
                <w:rFonts w:ascii="Times New Roman" w:eastAsia="Times New Roman" w:hAnsi="Times New Roman" w:cs="Times New Roman"/>
                <w:sz w:val="24"/>
                <w:szCs w:val="24"/>
                <w:lang w:val="lv-LV" w:eastAsia="lv-LV"/>
              </w:rPr>
              <w:t xml:space="preserve">Nepieciešams papildu finansējums. Avots: </w:t>
            </w:r>
            <w:r w:rsidR="00E0676B">
              <w:rPr>
                <w:rFonts w:ascii="Times New Roman" w:eastAsia="Times New Roman" w:hAnsi="Times New Roman" w:cs="Times New Roman"/>
                <w:sz w:val="24"/>
                <w:szCs w:val="24"/>
                <w:lang w:val="lv-LV" w:eastAsia="lv-LV"/>
              </w:rPr>
              <w:t>ESF</w:t>
            </w:r>
          </w:p>
          <w:p w14:paraId="47BF4F14" w14:textId="77777777" w:rsidR="0018324D" w:rsidRDefault="00E0676B" w:rsidP="00E0676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1.2.1.</w:t>
            </w:r>
            <w:r w:rsidR="003E2A9D">
              <w:rPr>
                <w:rFonts w:ascii="Times New Roman" w:eastAsia="Times New Roman" w:hAnsi="Times New Roman" w:cs="Times New Roman"/>
                <w:sz w:val="24"/>
                <w:szCs w:val="24"/>
                <w:lang w:val="lv-LV" w:eastAsia="lv-LV"/>
              </w:rPr>
              <w:t xml:space="preserve"> </w:t>
            </w:r>
            <w:r w:rsidR="003A0AC3">
              <w:rPr>
                <w:rFonts w:ascii="Times New Roman" w:eastAsia="Times New Roman" w:hAnsi="Times New Roman" w:cs="Times New Roman"/>
                <w:sz w:val="24"/>
                <w:szCs w:val="24"/>
                <w:lang w:val="lv-LV" w:eastAsia="lv-LV"/>
              </w:rPr>
              <w:t>uzdevumā</w:t>
            </w:r>
          </w:p>
          <w:p w14:paraId="58432CFF" w14:textId="736A5AFD" w:rsidR="0024211A" w:rsidRPr="0075257D" w:rsidRDefault="0024211A" w:rsidP="00E0676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[367, 368, 369, 370, 371]</w:t>
            </w:r>
          </w:p>
        </w:tc>
      </w:tr>
      <w:tr w:rsidR="00DA57DE" w:rsidRPr="0075257D" w14:paraId="23A84903" w14:textId="5E79A83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CB852E" w14:textId="70F61A9A"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1.2.3.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29EBD4" w14:textId="77777777" w:rsidR="006442BF"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Veicināt </w:t>
            </w:r>
            <w:r w:rsidR="002A7EE3">
              <w:rPr>
                <w:rFonts w:ascii="Times New Roman" w:eastAsia="Times New Roman" w:hAnsi="Times New Roman" w:cs="Times New Roman"/>
                <w:sz w:val="24"/>
                <w:szCs w:val="24"/>
                <w:lang w:val="lv-LV" w:eastAsia="lv-LV"/>
              </w:rPr>
              <w:t xml:space="preserve">fizisko aktivitāšu </w:t>
            </w:r>
            <w:r w:rsidRPr="0075257D">
              <w:rPr>
                <w:rFonts w:ascii="Times New Roman" w:eastAsia="Times New Roman" w:hAnsi="Times New Roman" w:cs="Times New Roman"/>
                <w:sz w:val="24"/>
                <w:szCs w:val="24"/>
                <w:lang w:val="lv-LV" w:eastAsia="lv-LV"/>
              </w:rPr>
              <w:t xml:space="preserve">infrastruktūras uzlabošanu un pieejamības nodrošināšanu  (izglītības iestādes sporta laukumi, parki, stadioni utml.) un kvalitāti, lai dažāda </w:t>
            </w:r>
            <w:r w:rsidRPr="0075257D">
              <w:rPr>
                <w:rFonts w:ascii="Times New Roman" w:eastAsia="Times New Roman" w:hAnsi="Times New Roman" w:cs="Times New Roman"/>
                <w:sz w:val="24"/>
                <w:szCs w:val="24"/>
                <w:lang w:val="lv-LV" w:eastAsia="lv-LV"/>
              </w:rPr>
              <w:lastRenderedPageBreak/>
              <w:t>vecuma iedzīvotājiem būtu iespējas iesaistīties atbilstošu fizisko aktivitāšu veikšanā, vienlaikus attīstot un pilnveidojot aktīvas pārvietošanās infrastruktūru (</w:t>
            </w:r>
            <w:r w:rsidR="007244DD">
              <w:rPr>
                <w:rFonts w:ascii="Times New Roman" w:eastAsia="Times New Roman" w:hAnsi="Times New Roman" w:cs="Times New Roman"/>
                <w:sz w:val="24"/>
                <w:szCs w:val="24"/>
                <w:lang w:val="lv-LV" w:eastAsia="lv-LV"/>
              </w:rPr>
              <w:t>velosipēdu ceļi</w:t>
            </w:r>
            <w:r w:rsidRPr="0075257D">
              <w:rPr>
                <w:rFonts w:ascii="Times New Roman" w:eastAsia="Times New Roman" w:hAnsi="Times New Roman" w:cs="Times New Roman"/>
                <w:sz w:val="24"/>
                <w:szCs w:val="24"/>
                <w:lang w:val="lv-LV" w:eastAsia="lv-LV"/>
              </w:rPr>
              <w:t>, velo maršruti, pastaigu takas, drošas velo  novietnes).</w:t>
            </w:r>
          </w:p>
          <w:p w14:paraId="07C11BFE" w14:textId="79F5EA49" w:rsidR="003A0AC3" w:rsidRPr="0075257D" w:rsidRDefault="003A0AC3"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5B906E" w14:textId="119632ED"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CF6C10">
              <w:rPr>
                <w:rFonts w:ascii="Times New Roman" w:eastAsia="Times New Roman" w:hAnsi="Times New Roman" w:cs="Times New Roman"/>
                <w:sz w:val="24"/>
                <w:szCs w:val="24"/>
                <w:lang w:val="lv-LV" w:eastAsia="lv-LV"/>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CDC702" w14:textId="63555987"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Pašvaldības</w:t>
            </w:r>
          </w:p>
          <w:p w14:paraId="51C0856E" w14:textId="4B585910"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IZM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CBB303" w14:textId="7CE385AE" w:rsidR="006442BF" w:rsidRPr="0075257D" w:rsidRDefault="006442BF" w:rsidP="00E06EC4">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VARAM,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91A416" w14:textId="77777777" w:rsidR="000E26AA" w:rsidRPr="00332DF7" w:rsidRDefault="000E26AA" w:rsidP="000E26A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5E9F6310" w14:textId="4B6BA0EC" w:rsidR="006442BF" w:rsidRPr="0075257D" w:rsidRDefault="000E26AA" w:rsidP="0045122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7230D9" w14:textId="177C1964" w:rsidR="00CD5795" w:rsidRDefault="00CD5795" w:rsidP="00CD5795">
            <w:pPr>
              <w:spacing w:before="0" w:after="0" w:line="240" w:lineRule="auto"/>
              <w:jc w:val="center"/>
              <w:rPr>
                <w:rFonts w:ascii="Times New Roman" w:eastAsia="Times New Roman" w:hAnsi="Times New Roman" w:cs="Times New Roman"/>
                <w:sz w:val="24"/>
                <w:szCs w:val="24"/>
                <w:lang w:val="lv-LV" w:eastAsia="lv-LV"/>
              </w:rPr>
            </w:pPr>
            <w:r w:rsidRPr="006E3AE9">
              <w:rPr>
                <w:rFonts w:ascii="Times New Roman" w:eastAsia="Times New Roman" w:hAnsi="Times New Roman" w:cs="Times New Roman"/>
                <w:sz w:val="24"/>
                <w:szCs w:val="24"/>
                <w:lang w:val="lv-LV" w:eastAsia="lv-LV"/>
              </w:rPr>
              <w:t>Pasākums īstenojams esošā finansējuma ietvaros. Avots: VBF</w:t>
            </w:r>
          </w:p>
          <w:p w14:paraId="0EE6D870" w14:textId="490A02A0" w:rsidR="0024211A" w:rsidRPr="006E3AE9" w:rsidRDefault="0024211A" w:rsidP="00CD579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[367, 368, 369, 370, 371]</w:t>
            </w:r>
          </w:p>
          <w:p w14:paraId="6EC8E598" w14:textId="72D31FA7" w:rsidR="0018324D" w:rsidRPr="0075257D" w:rsidRDefault="0018324D" w:rsidP="006442BF">
            <w:pPr>
              <w:spacing w:before="0" w:after="0" w:line="240" w:lineRule="auto"/>
              <w:jc w:val="center"/>
              <w:rPr>
                <w:rFonts w:ascii="Times New Roman" w:eastAsia="Times New Roman" w:hAnsi="Times New Roman" w:cs="Times New Roman"/>
                <w:sz w:val="24"/>
                <w:szCs w:val="24"/>
                <w:lang w:val="lv-LV" w:eastAsia="lv-LV"/>
              </w:rPr>
            </w:pPr>
          </w:p>
        </w:tc>
      </w:tr>
      <w:tr w:rsidR="00DA57DE" w:rsidRPr="00072C67" w14:paraId="241AE3EC" w14:textId="624DD4E8"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F4930F" w14:textId="7AA159D5" w:rsidR="006442BF" w:rsidRPr="0075257D" w:rsidRDefault="006442BF" w:rsidP="006442BF">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1.2.4.</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3FA9B1" w14:textId="287E6E8A" w:rsidR="004268AA"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Sadarbībā ar pašvaldībām, sporta un fitnesa organizācijām īstenot sabiedrības, īpaši fitnesā iesaistīto iedzīvotāju, izglītošanas pasākumus par dopingu un tā lietošanas negatīvo ietekmi uz veselību.</w:t>
            </w:r>
          </w:p>
          <w:p w14:paraId="02BA7D42" w14:textId="0DF9A51B" w:rsidR="006442BF" w:rsidRPr="0075257D" w:rsidDel="006B50A7" w:rsidRDefault="006442BF" w:rsidP="006442BF">
            <w:pPr>
              <w:spacing w:before="0" w:after="0" w:line="240" w:lineRule="auto"/>
              <w:jc w:val="both"/>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63FDD4" w14:textId="4A2C56EF" w:rsidR="006442BF" w:rsidRPr="0075257D" w:rsidRDefault="6D75BDD6" w:rsidP="007F75AD">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rPr>
              <w:t xml:space="preserve">Pastāvīgi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0D9857" w14:textId="2963F42D"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LAB</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9A28C8" w14:textId="4ED5A0D1" w:rsidR="006442BF" w:rsidRPr="0075257D" w:rsidRDefault="006442BF"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 IZM, LSFP, LOK, uzņēmumi</w:t>
            </w:r>
            <w:r w:rsidR="00D75083">
              <w:rPr>
                <w:rFonts w:ascii="Times New Roman" w:eastAsia="Times New Roman" w:hAnsi="Times New Roman" w:cs="Times New Roman"/>
                <w:sz w:val="24"/>
                <w:szCs w:val="24"/>
                <w:lang w:val="lv-LV" w:eastAsia="lv-LV"/>
              </w:rPr>
              <w:t>, pašvaldības</w:t>
            </w:r>
            <w:r w:rsidR="00127701">
              <w:rPr>
                <w:rFonts w:ascii="Times New Roman" w:eastAsia="Times New Roman" w:hAnsi="Times New Roman" w:cs="Times New Roman"/>
                <w:sz w:val="24"/>
                <w:szCs w:val="24"/>
                <w:lang w:val="lv-LV" w:eastAsia="lv-LV"/>
              </w:rPr>
              <w:t>, sporta organizācijas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86EA57" w14:textId="77777777" w:rsidR="00A55446" w:rsidRPr="00332DF7" w:rsidRDefault="00A55446" w:rsidP="00A5544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3B1B5F11" w14:textId="6497866D" w:rsidR="006442BF" w:rsidRPr="0075257D" w:rsidRDefault="00A55446" w:rsidP="00142E6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r w:rsidR="00142E66">
              <w:rPr>
                <w:rFonts w:ascii="Times New Roman" w:eastAsia="Times New Roman" w:hAnsi="Times New Roman" w:cs="Times New Roman"/>
                <w:sz w:val="24"/>
                <w:szCs w:val="24"/>
                <w:lang w:val="lv-LV" w:eastAsia="lv-LV"/>
              </w:rPr>
              <w:t>, 1.11.</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214F0B" w14:textId="201387F9" w:rsidR="004268AA" w:rsidRDefault="003E5098" w:rsidP="006442BF">
            <w:pPr>
              <w:spacing w:before="0" w:after="0" w:line="240" w:lineRule="auto"/>
              <w:jc w:val="center"/>
              <w:rPr>
                <w:rFonts w:ascii="Times New Roman" w:eastAsia="Times New Roman" w:hAnsi="Times New Roman" w:cs="Times New Roman"/>
                <w:sz w:val="24"/>
                <w:szCs w:val="24"/>
                <w:lang w:val="lv-LV" w:eastAsia="lv-LV"/>
              </w:rPr>
            </w:pPr>
            <w:r w:rsidRPr="003E5098">
              <w:rPr>
                <w:rFonts w:ascii="Times New Roman" w:eastAsia="Times New Roman" w:hAnsi="Times New Roman" w:cs="Times New Roman"/>
                <w:sz w:val="24"/>
                <w:szCs w:val="24"/>
                <w:lang w:val="lv-LV" w:eastAsia="lv-LV"/>
              </w:rPr>
              <w:t>Nepieciešams papildu finansējums. Avots: VBF</w:t>
            </w:r>
          </w:p>
          <w:p w14:paraId="285418C0" w14:textId="4FEB8929" w:rsidR="0024211A" w:rsidRDefault="0024211A" w:rsidP="006442BF">
            <w:pPr>
              <w:spacing w:before="0" w:after="0" w:line="240" w:lineRule="auto"/>
              <w:jc w:val="center"/>
              <w:rPr>
                <w:rFonts w:ascii="Times New Roman" w:eastAsia="Times New Roman" w:hAnsi="Times New Roman" w:cs="Times New Roman"/>
                <w:sz w:val="24"/>
                <w:szCs w:val="24"/>
                <w:highlight w:val="yellow"/>
                <w:lang w:val="lv-LV" w:eastAsia="lv-LV"/>
              </w:rPr>
            </w:pPr>
            <w:r>
              <w:rPr>
                <w:rFonts w:ascii="Times New Roman" w:eastAsia="Times New Roman" w:hAnsi="Times New Roman" w:cs="Times New Roman"/>
                <w:sz w:val="24"/>
                <w:szCs w:val="24"/>
                <w:lang w:val="lv-LV" w:eastAsia="lv-LV"/>
              </w:rPr>
              <w:t>[368]</w:t>
            </w:r>
          </w:p>
          <w:p w14:paraId="061527C2" w14:textId="17D7B059" w:rsidR="00163397" w:rsidRPr="0075257D" w:rsidRDefault="00163397" w:rsidP="00E13685">
            <w:pPr>
              <w:spacing w:before="0" w:after="0" w:line="240" w:lineRule="auto"/>
              <w:rPr>
                <w:rFonts w:ascii="Times New Roman" w:eastAsia="Times New Roman" w:hAnsi="Times New Roman" w:cs="Times New Roman"/>
                <w:sz w:val="24"/>
                <w:szCs w:val="24"/>
                <w:lang w:val="lv-LV" w:eastAsia="lv-LV"/>
              </w:rPr>
            </w:pPr>
          </w:p>
        </w:tc>
      </w:tr>
      <w:tr w:rsidR="00DA57DE" w14:paraId="62E64462" w14:textId="6AB02CE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D6FD48" w14:textId="06B6423D" w:rsidR="6C3AEB2F" w:rsidRDefault="6C3AEB2F" w:rsidP="0024211A">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1.2.5.</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6B2E2E" w14:textId="109B14EC" w:rsidR="0ECF80B8" w:rsidRPr="001861E7" w:rsidRDefault="71A53214" w:rsidP="0024211A">
            <w:pPr>
              <w:spacing w:before="0" w:after="0" w:line="240" w:lineRule="auto"/>
              <w:jc w:val="both"/>
              <w:rPr>
                <w:rFonts w:ascii="Times New Roman" w:eastAsia="Times New Roman" w:hAnsi="Times New Roman" w:cs="Times New Roman"/>
                <w:color w:val="000000" w:themeColor="text1"/>
                <w:sz w:val="24"/>
                <w:szCs w:val="24"/>
                <w:lang w:val="lv-LV"/>
              </w:rPr>
            </w:pPr>
            <w:r w:rsidRPr="001861E7">
              <w:rPr>
                <w:rFonts w:ascii="Times New Roman" w:eastAsia="Times New Roman" w:hAnsi="Times New Roman" w:cs="Times New Roman"/>
                <w:color w:val="000000" w:themeColor="text1"/>
                <w:sz w:val="24"/>
                <w:szCs w:val="24"/>
                <w:lang w:val="lv-LV"/>
              </w:rPr>
              <w:t xml:space="preserve">Sadarbībā ar augstskolām, veikt dopinga </w:t>
            </w:r>
            <w:r w:rsidR="002E1F1E">
              <w:rPr>
                <w:rFonts w:ascii="Times New Roman" w:eastAsia="Times New Roman" w:hAnsi="Times New Roman" w:cs="Times New Roman"/>
                <w:color w:val="000000" w:themeColor="text1"/>
                <w:sz w:val="24"/>
                <w:szCs w:val="24"/>
                <w:lang w:val="lv-LV"/>
              </w:rPr>
              <w:t xml:space="preserve">lietošanas </w:t>
            </w:r>
            <w:r w:rsidRPr="001861E7">
              <w:rPr>
                <w:rFonts w:ascii="Times New Roman" w:eastAsia="Times New Roman" w:hAnsi="Times New Roman" w:cs="Times New Roman"/>
                <w:color w:val="000000" w:themeColor="text1"/>
                <w:sz w:val="24"/>
                <w:szCs w:val="24"/>
                <w:lang w:val="lv-LV"/>
              </w:rPr>
              <w:t>izplatības pētījumus sabiedrībā, t.sk. specifisku iedzīvotāju grupu vidū (piem., fitnesa klubu apmeklētāji), vienlaikus apzinot sabiedrības viedokli un attieksmi par dopinga lietošanu sportā un fiziskajās aktivitātēs, lai nodrošinātu pierādījum</w:t>
            </w:r>
            <w:r w:rsidR="002F038B">
              <w:rPr>
                <w:rFonts w:ascii="Times New Roman" w:eastAsia="Times New Roman" w:hAnsi="Times New Roman" w:cs="Times New Roman"/>
                <w:color w:val="000000" w:themeColor="text1"/>
                <w:sz w:val="24"/>
                <w:szCs w:val="24"/>
                <w:lang w:val="lv-LV"/>
              </w:rPr>
              <w:t>os</w:t>
            </w:r>
            <w:r w:rsidRPr="001861E7">
              <w:rPr>
                <w:rFonts w:ascii="Times New Roman" w:eastAsia="Times New Roman" w:hAnsi="Times New Roman" w:cs="Times New Roman"/>
                <w:color w:val="000000" w:themeColor="text1"/>
                <w:sz w:val="24"/>
                <w:szCs w:val="24"/>
                <w:lang w:val="lv-LV"/>
              </w:rPr>
              <w:t xml:space="preserve"> balstītu informāciju par  dopinga izplatības tendencēm un to ietekmējošiem faktoriem.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79F730" w14:textId="5EAF6383" w:rsidR="0ECF80B8" w:rsidRDefault="71A53214" w:rsidP="0024211A">
            <w:pPr>
              <w:spacing w:before="0" w:after="0" w:line="240" w:lineRule="auto"/>
              <w:jc w:val="center"/>
              <w:rPr>
                <w:rFonts w:ascii="Times New Roman" w:eastAsia="Times New Roman" w:hAnsi="Times New Roman" w:cs="Times New Roman"/>
                <w:sz w:val="24"/>
                <w:szCs w:val="24"/>
                <w:lang w:val="lv-LV"/>
              </w:rPr>
            </w:pPr>
            <w:r w:rsidRPr="424520A8">
              <w:rPr>
                <w:rFonts w:ascii="Times New Roman" w:eastAsia="Times New Roman" w:hAnsi="Times New Roman" w:cs="Times New Roman"/>
                <w:sz w:val="24"/>
                <w:szCs w:val="24"/>
                <w:lang w:val="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BDE362" w14:textId="3AA3E9BB" w:rsidR="0ECF80B8" w:rsidRDefault="71A53214" w:rsidP="0024211A">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LAB</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4D1E23" w14:textId="0AB61DB9" w:rsidR="0ECF80B8" w:rsidRDefault="71A53214" w:rsidP="0024211A">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 xml:space="preserve">RSU, </w:t>
            </w:r>
            <w:r w:rsidR="00D04CC0">
              <w:rPr>
                <w:rFonts w:ascii="Times New Roman" w:eastAsia="Times New Roman" w:hAnsi="Times New Roman" w:cs="Times New Roman"/>
                <w:sz w:val="24"/>
                <w:szCs w:val="24"/>
                <w:lang w:val="lv-LV" w:eastAsia="lv-LV"/>
              </w:rPr>
              <w:t xml:space="preserve">LU, </w:t>
            </w:r>
            <w:r w:rsidRPr="424520A8">
              <w:rPr>
                <w:rFonts w:ascii="Times New Roman" w:eastAsia="Times New Roman" w:hAnsi="Times New Roman" w:cs="Times New Roman"/>
                <w:sz w:val="24"/>
                <w:szCs w:val="24"/>
                <w:lang w:val="lv-LV" w:eastAsia="lv-LV"/>
              </w:rPr>
              <w:t>LSPA</w:t>
            </w:r>
            <w:r w:rsidR="00A5614A">
              <w:rPr>
                <w:rFonts w:ascii="Times New Roman" w:eastAsia="Times New Roman" w:hAnsi="Times New Roman" w:cs="Times New Roman"/>
                <w:sz w:val="24"/>
                <w:szCs w:val="24"/>
                <w:lang w:val="lv-LV" w:eastAsia="lv-LV"/>
              </w:rPr>
              <w:t>, 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17A9DF" w14:textId="77777777" w:rsidR="00F5671F" w:rsidRPr="00332DF7" w:rsidRDefault="00F5671F" w:rsidP="0024211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30287C83" w14:textId="53EF2A92" w:rsidR="0ECF80B8" w:rsidRDefault="00F5671F" w:rsidP="0024211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1.11.</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15DDE6" w14:textId="77777777" w:rsidR="0018324D" w:rsidRDefault="0045476C" w:rsidP="0024211A">
            <w:pPr>
              <w:spacing w:before="0" w:after="0" w:line="240" w:lineRule="auto"/>
              <w:jc w:val="center"/>
              <w:rPr>
                <w:rFonts w:ascii="Times New Roman" w:eastAsia="Times New Roman" w:hAnsi="Times New Roman" w:cs="Times New Roman"/>
                <w:sz w:val="24"/>
                <w:szCs w:val="24"/>
                <w:lang w:val="lv-LV" w:eastAsia="lv-LV"/>
              </w:rPr>
            </w:pPr>
            <w:r w:rsidRPr="00FC00E5">
              <w:rPr>
                <w:rFonts w:ascii="Times New Roman" w:eastAsia="Times New Roman" w:hAnsi="Times New Roman" w:cs="Times New Roman"/>
                <w:sz w:val="24"/>
                <w:szCs w:val="24"/>
                <w:lang w:val="lv-LV" w:eastAsia="lv-LV"/>
              </w:rPr>
              <w:t>Nepieciešams papildu finansējums. Avots: VBF</w:t>
            </w:r>
          </w:p>
          <w:p w14:paraId="459C1D53" w14:textId="551DA341" w:rsidR="0024211A" w:rsidRDefault="0024211A" w:rsidP="0024211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[368]</w:t>
            </w:r>
          </w:p>
        </w:tc>
      </w:tr>
      <w:tr w:rsidR="00DA57DE" w:rsidRPr="00072C67" w14:paraId="2709CE65" w14:textId="01291D8D"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40A434" w14:textId="2AC54981" w:rsidR="006442BF" w:rsidRPr="0075257D" w:rsidRDefault="006442BF" w:rsidP="006442BF">
            <w:pPr>
              <w:pStyle w:val="ListParagraph"/>
              <w:spacing w:before="0" w:after="0" w:line="240" w:lineRule="auto"/>
              <w:ind w:left="-22" w:firstLine="22"/>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1.2.</w:t>
            </w:r>
            <w:r w:rsidR="146E5CB5" w:rsidRPr="0ECF80B8">
              <w:rPr>
                <w:rFonts w:ascii="Times New Roman" w:eastAsia="Times New Roman" w:hAnsi="Times New Roman" w:cs="Times New Roman"/>
                <w:sz w:val="24"/>
                <w:szCs w:val="24"/>
                <w:lang w:val="lv-LV" w:eastAsia="lv-LV"/>
              </w:rPr>
              <w:t>6</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6B21BA" w14:textId="77777777" w:rsidR="006442BF" w:rsidRPr="005F14CC" w:rsidRDefault="00BB3A35" w:rsidP="006442BF">
            <w:pPr>
              <w:spacing w:before="0" w:after="0" w:line="240" w:lineRule="auto"/>
              <w:jc w:val="both"/>
              <w:rPr>
                <w:rFonts w:ascii="Times New Roman" w:hAnsi="Times New Roman"/>
                <w:bCs/>
                <w:sz w:val="24"/>
                <w:szCs w:val="24"/>
                <w:lang w:val="lv-LV"/>
              </w:rPr>
            </w:pPr>
            <w:r w:rsidRPr="00BB3A35">
              <w:rPr>
                <w:rFonts w:ascii="Times New Roman" w:eastAsia="Times New Roman" w:hAnsi="Times New Roman" w:cs="Times New Roman"/>
                <w:sz w:val="24"/>
                <w:szCs w:val="24"/>
                <w:lang w:val="lv-LV" w:eastAsia="lv-LV"/>
              </w:rPr>
              <w:t xml:space="preserve">Izstrādāt metodisko materiālu ar rekomendācijām veselību veicinošu fizisko aktivitāšu veikšanai pirmsskolas vecuma bērniem ar dažādām slimībām  (hroniskām vai psihiskām slimībām) un invaliditāti un </w:t>
            </w:r>
            <w:r w:rsidRPr="005F14CC">
              <w:rPr>
                <w:rFonts w:ascii="Times New Roman" w:hAnsi="Times New Roman"/>
                <w:sz w:val="24"/>
                <w:szCs w:val="24"/>
                <w:lang w:val="lv-LV"/>
              </w:rPr>
              <w:t xml:space="preserve">izglītot pirmsskolas </w:t>
            </w:r>
            <w:r w:rsidRPr="005F14CC">
              <w:rPr>
                <w:rFonts w:ascii="Times New Roman" w:hAnsi="Times New Roman"/>
                <w:sz w:val="24"/>
                <w:szCs w:val="24"/>
                <w:lang w:val="lv-LV"/>
              </w:rPr>
              <w:lastRenderedPageBreak/>
              <w:t xml:space="preserve">izglītības iestāžu pedagogus, personas, kas nodrošina bērnu uzraudzības pakalpojumus, kā arī </w:t>
            </w:r>
            <w:r w:rsidR="00561617" w:rsidRPr="005F14CC">
              <w:rPr>
                <w:rFonts w:ascii="Times New Roman" w:hAnsi="Times New Roman"/>
                <w:bCs/>
                <w:sz w:val="24"/>
                <w:szCs w:val="24"/>
                <w:lang w:val="lv-LV"/>
              </w:rPr>
              <w:t>bērnu ilgstošas sociālās aprūpes un sociālās rehabilitācijas institūciju un krīzes centru darbiniekus</w:t>
            </w:r>
            <w:r w:rsidR="003D604D" w:rsidRPr="005F14CC">
              <w:rPr>
                <w:rFonts w:ascii="Times New Roman" w:hAnsi="Times New Roman"/>
                <w:bCs/>
                <w:sz w:val="24"/>
                <w:szCs w:val="24"/>
                <w:lang w:val="lv-LV"/>
              </w:rPr>
              <w:t>.</w:t>
            </w:r>
          </w:p>
          <w:p w14:paraId="16E829E6" w14:textId="29CFF15C" w:rsidR="004268AA" w:rsidRPr="0075257D" w:rsidRDefault="004268AA"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9C0936" w14:textId="1C5FF4FD" w:rsidR="006442BF" w:rsidRPr="0075257D" w:rsidRDefault="5745F3E6" w:rsidP="006442BF">
            <w:pPr>
              <w:spacing w:before="0" w:after="0" w:line="240" w:lineRule="auto"/>
              <w:jc w:val="center"/>
              <w:rPr>
                <w:rFonts w:ascii="Times New Roman" w:eastAsia="Times New Roman" w:hAnsi="Times New Roman" w:cs="Times New Roman"/>
                <w:sz w:val="24"/>
                <w:szCs w:val="24"/>
                <w:lang w:val="lv-LV" w:eastAsia="lv-LV"/>
              </w:rPr>
            </w:pPr>
            <w:r w:rsidRPr="5737BB0F">
              <w:rPr>
                <w:rFonts w:ascii="Times New Roman" w:eastAsia="Times New Roman" w:hAnsi="Times New Roman" w:cs="Times New Roman"/>
                <w:sz w:val="24"/>
                <w:szCs w:val="24"/>
                <w:lang w:val="lv-LV" w:eastAsia="lv-LV"/>
              </w:rPr>
              <w:lastRenderedPageBreak/>
              <w:t>2026.</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1A4058" w14:textId="7329F35E"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r w:rsidR="17F49958" w:rsidRPr="28D9D1B4">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23671B" w14:textId="2B6A5C14" w:rsidR="006442BF" w:rsidRPr="0075257D" w:rsidRDefault="006442BF"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 xml:space="preserve">SPKC, </w:t>
            </w:r>
            <w:r w:rsidR="00D92CD8">
              <w:rPr>
                <w:rFonts w:ascii="Times New Roman" w:eastAsia="Times New Roman" w:hAnsi="Times New Roman" w:cs="Times New Roman"/>
                <w:sz w:val="24"/>
                <w:szCs w:val="24"/>
                <w:lang w:val="lv-LV" w:eastAsia="lv-LV"/>
              </w:rPr>
              <w:t>IZM,</w:t>
            </w:r>
            <w:r w:rsidR="00F51ADA">
              <w:rPr>
                <w:rFonts w:ascii="Times New Roman" w:eastAsia="Times New Roman" w:hAnsi="Times New Roman" w:cs="Times New Roman"/>
                <w:sz w:val="24"/>
                <w:szCs w:val="24"/>
                <w:lang w:val="lv-LV" w:eastAsia="lv-LV"/>
              </w:rPr>
              <w:t xml:space="preserve"> </w:t>
            </w:r>
            <w:r w:rsidR="000D7CBC">
              <w:rPr>
                <w:rFonts w:ascii="Times New Roman" w:eastAsia="Times New Roman" w:hAnsi="Times New Roman" w:cs="Times New Roman"/>
                <w:sz w:val="24"/>
                <w:szCs w:val="24"/>
                <w:lang w:val="lv-LV" w:eastAsia="lv-LV"/>
              </w:rPr>
              <w:t xml:space="preserve">LM, </w:t>
            </w:r>
            <w:r w:rsidRPr="0075257D">
              <w:rPr>
                <w:rFonts w:ascii="Times New Roman" w:eastAsia="Times New Roman" w:hAnsi="Times New Roman" w:cs="Times New Roman"/>
                <w:sz w:val="24"/>
                <w:szCs w:val="24"/>
                <w:lang w:val="lv-LV" w:eastAsia="lv-LV"/>
              </w:rPr>
              <w:t xml:space="preserve">VISC,  RSU, </w:t>
            </w:r>
            <w:r w:rsidRPr="00E41987">
              <w:rPr>
                <w:rFonts w:ascii="Times New Roman" w:eastAsia="Times New Roman" w:hAnsi="Times New Roman" w:cs="Times New Roman"/>
                <w:sz w:val="24"/>
                <w:szCs w:val="24"/>
                <w:lang w:val="lv-LV" w:eastAsia="lv-LV"/>
              </w:rPr>
              <w:t>LSPA, LFA</w:t>
            </w:r>
            <w:r w:rsidR="00D152D8" w:rsidRPr="00E41987">
              <w:rPr>
                <w:rFonts w:ascii="Times New Roman" w:eastAsia="Times New Roman" w:hAnsi="Times New Roman" w:cs="Times New Roman"/>
                <w:sz w:val="24"/>
                <w:szCs w:val="24"/>
                <w:lang w:val="lv-LV" w:eastAsia="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22B3D0" w14:textId="77777777" w:rsidR="00B732B5" w:rsidRPr="00332DF7" w:rsidRDefault="00B732B5" w:rsidP="00B732B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1F374975" w14:textId="02591865" w:rsidR="006442BF" w:rsidRPr="0075257D" w:rsidRDefault="00B732B5" w:rsidP="00B732B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r>
              <w:rPr>
                <w:rFonts w:ascii="Times New Roman" w:eastAsia="Times New Roman" w:hAnsi="Times New Roman" w:cs="Times New Roman"/>
                <w:sz w:val="24"/>
                <w:szCs w:val="24"/>
                <w:lang w:val="lv-LV" w:eastAsia="lv-LV"/>
              </w:rPr>
              <w:t>, 1.11.</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362CB4" w14:textId="50DB2C8E" w:rsidR="00667928" w:rsidRDefault="00984F52" w:rsidP="0024211A">
            <w:pPr>
              <w:spacing w:before="0" w:after="0" w:line="240" w:lineRule="auto"/>
              <w:jc w:val="center"/>
              <w:rPr>
                <w:rFonts w:ascii="Times New Roman" w:eastAsia="Times New Roman" w:hAnsi="Times New Roman" w:cs="Times New Roman"/>
                <w:sz w:val="24"/>
                <w:szCs w:val="24"/>
                <w:lang w:val="lv-LV" w:eastAsia="lv-LV"/>
              </w:rPr>
            </w:pPr>
            <w:r w:rsidRPr="00883118">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ESF</w:t>
            </w:r>
          </w:p>
          <w:p w14:paraId="03492406" w14:textId="77777777" w:rsidR="0024211A" w:rsidRDefault="0024211A" w:rsidP="0024211A">
            <w:pPr>
              <w:spacing w:before="0" w:after="0" w:line="240" w:lineRule="auto"/>
              <w:jc w:val="center"/>
              <w:rPr>
                <w:rFonts w:ascii="Times New Roman" w:eastAsia="Times New Roman" w:hAnsi="Times New Roman" w:cs="Times New Roman"/>
                <w:sz w:val="24"/>
                <w:szCs w:val="24"/>
                <w:lang w:val="lv-LV" w:eastAsia="lv-LV"/>
              </w:rPr>
            </w:pPr>
          </w:p>
          <w:p w14:paraId="0C74377B" w14:textId="27F7A4E4" w:rsidR="0018324D" w:rsidRDefault="0052648E" w:rsidP="0052648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1.2.1.</w:t>
            </w:r>
            <w:r w:rsidR="00667928">
              <w:rPr>
                <w:rFonts w:ascii="Times New Roman" w:eastAsia="Times New Roman" w:hAnsi="Times New Roman" w:cs="Times New Roman"/>
                <w:sz w:val="24"/>
                <w:szCs w:val="24"/>
                <w:lang w:val="lv-LV" w:eastAsia="lv-LV"/>
              </w:rPr>
              <w:t xml:space="preserve"> </w:t>
            </w:r>
            <w:r w:rsidR="002563CB">
              <w:rPr>
                <w:rFonts w:ascii="Times New Roman" w:eastAsia="Times New Roman" w:hAnsi="Times New Roman" w:cs="Times New Roman"/>
                <w:sz w:val="24"/>
                <w:szCs w:val="24"/>
                <w:lang w:val="lv-LV" w:eastAsia="lv-LV"/>
              </w:rPr>
              <w:t>uzdevumā</w:t>
            </w:r>
          </w:p>
          <w:p w14:paraId="627D86D6" w14:textId="77777777" w:rsidR="0024211A" w:rsidRDefault="0024211A" w:rsidP="0052648E">
            <w:pPr>
              <w:spacing w:before="0" w:after="0" w:line="240" w:lineRule="auto"/>
              <w:jc w:val="center"/>
              <w:rPr>
                <w:rFonts w:ascii="Times New Roman" w:eastAsia="Times New Roman" w:hAnsi="Times New Roman" w:cs="Times New Roman"/>
                <w:sz w:val="24"/>
                <w:szCs w:val="24"/>
                <w:lang w:val="lv-LV" w:eastAsia="lv-LV"/>
              </w:rPr>
            </w:pPr>
          </w:p>
          <w:p w14:paraId="26CC6FDF" w14:textId="633EE3D8" w:rsidR="0024211A" w:rsidRPr="0075257D" w:rsidRDefault="0024211A" w:rsidP="0052648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D43B74">
              <w:rPr>
                <w:rFonts w:ascii="Times New Roman" w:eastAsia="Times New Roman" w:hAnsi="Times New Roman" w:cs="Times New Roman"/>
                <w:sz w:val="24"/>
                <w:szCs w:val="24"/>
                <w:lang w:val="lv-LV" w:eastAsia="lv-LV"/>
              </w:rPr>
              <w:t>367, 368]</w:t>
            </w:r>
          </w:p>
        </w:tc>
      </w:tr>
      <w:tr w:rsidR="00DA57DE" w:rsidRPr="00072C67" w14:paraId="7DBD2E53" w14:textId="23CD1D0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27D2DA" w14:textId="211F5B59" w:rsidR="006442BF" w:rsidRPr="0075257D" w:rsidRDefault="006442BF" w:rsidP="006442BF">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1.2.</w:t>
            </w:r>
            <w:r w:rsidR="212814F4" w:rsidRPr="0ECF80B8">
              <w:rPr>
                <w:rFonts w:ascii="Times New Roman" w:eastAsia="Times New Roman" w:hAnsi="Times New Roman" w:cs="Times New Roman"/>
                <w:sz w:val="24"/>
                <w:szCs w:val="24"/>
                <w:lang w:val="lv-LV" w:eastAsia="lv-LV"/>
              </w:rPr>
              <w:t>7</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FB53F0" w14:textId="32FA8C0A" w:rsidR="006442BF" w:rsidRDefault="00E74252" w:rsidP="006442BF">
            <w:pPr>
              <w:spacing w:before="0" w:after="0" w:line="240" w:lineRule="auto"/>
              <w:jc w:val="both"/>
              <w:rPr>
                <w:rFonts w:ascii="Times New Roman" w:eastAsia="Times New Roman" w:hAnsi="Times New Roman" w:cs="Times New Roman"/>
                <w:sz w:val="24"/>
                <w:szCs w:val="24"/>
                <w:lang w:val="lv-LV" w:eastAsia="lv-LV"/>
              </w:rPr>
            </w:pPr>
            <w:r w:rsidRPr="00E74252">
              <w:rPr>
                <w:rFonts w:ascii="Times New Roman" w:eastAsia="Times New Roman" w:hAnsi="Times New Roman" w:cs="Times New Roman"/>
                <w:sz w:val="24"/>
                <w:szCs w:val="24"/>
                <w:lang w:val="lv-LV" w:eastAsia="lv-LV"/>
              </w:rPr>
              <w:t>Izstrādāt metodisko materiālu ar rekomendācijām veselību veicinošu fizisko aktivitāšu veikšanai skolas vecuma bērniem ar dažādām slimībām (hroniskas  vai psihiskas slimības) un invaliditāti un izglītot sporta pedagogus un sporta trenerus.</w:t>
            </w:r>
          </w:p>
          <w:p w14:paraId="4BD0BFD3" w14:textId="53E24198" w:rsidR="004268AA" w:rsidRPr="0075257D" w:rsidRDefault="004268AA" w:rsidP="006442B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5BD832" w14:textId="5C297C73" w:rsidR="006442BF" w:rsidRPr="0075257D" w:rsidRDefault="0EFF4742" w:rsidP="006442BF">
            <w:pPr>
              <w:spacing w:before="0" w:after="0" w:line="240" w:lineRule="auto"/>
              <w:jc w:val="center"/>
              <w:rPr>
                <w:rFonts w:ascii="Times New Roman" w:eastAsia="Times New Roman" w:hAnsi="Times New Roman" w:cs="Times New Roman"/>
                <w:sz w:val="24"/>
                <w:szCs w:val="24"/>
                <w:lang w:val="lv-LV" w:eastAsia="lv-LV"/>
              </w:rPr>
            </w:pPr>
            <w:r w:rsidRPr="5737BB0F">
              <w:rPr>
                <w:rFonts w:ascii="Times New Roman" w:eastAsia="Times New Roman" w:hAnsi="Times New Roman" w:cs="Times New Roman"/>
                <w:sz w:val="24"/>
                <w:szCs w:val="24"/>
                <w:lang w:val="lv-LV" w:eastAsia="lv-LV"/>
              </w:rPr>
              <w:t>2026.</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81C823" w14:textId="2A5B39B8" w:rsidR="006442BF" w:rsidRPr="0075257D" w:rsidRDefault="006442BF" w:rsidP="006442BF">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E7B59D" w14:textId="3705B6A8" w:rsidR="006442BF" w:rsidRPr="0075257D" w:rsidRDefault="00D92CD8" w:rsidP="006442B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hAnsi="Times New Roman" w:cs="Times New Roman"/>
                <w:sz w:val="24"/>
                <w:szCs w:val="24"/>
                <w:lang w:val="lv-LV"/>
              </w:rPr>
              <w:t>IZM, LM,</w:t>
            </w:r>
            <w:r w:rsidR="00F51ADA">
              <w:rPr>
                <w:rFonts w:ascii="Times New Roman" w:hAnsi="Times New Roman" w:cs="Times New Roman"/>
                <w:sz w:val="24"/>
                <w:szCs w:val="24"/>
                <w:lang w:val="lv-LV"/>
              </w:rPr>
              <w:t xml:space="preserve"> </w:t>
            </w:r>
            <w:r w:rsidR="006442BF" w:rsidRPr="00072C67">
              <w:rPr>
                <w:rFonts w:ascii="Times New Roman" w:hAnsi="Times New Roman" w:cs="Times New Roman"/>
                <w:sz w:val="24"/>
                <w:szCs w:val="24"/>
                <w:lang w:val="lv-LV"/>
              </w:rPr>
              <w:t>SPKC, VISC, RSU, LSPA, LFA</w:t>
            </w:r>
            <w:r w:rsidR="00D152D8" w:rsidRPr="00072C67">
              <w:rPr>
                <w:rFonts w:ascii="Times New Roman" w:hAnsi="Times New Roman" w:cs="Times New Roman"/>
                <w:sz w:val="24"/>
                <w:szCs w:val="24"/>
                <w:lang w:val="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5031476" w14:textId="77777777" w:rsidR="001827A8" w:rsidRPr="00332DF7" w:rsidRDefault="001827A8" w:rsidP="001827A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052F2C25" w14:textId="23B29568" w:rsidR="006442BF" w:rsidRPr="0075257D" w:rsidRDefault="001827A8" w:rsidP="001827A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B19881" w14:textId="77777777" w:rsidR="000349FE" w:rsidRDefault="000349FE" w:rsidP="000349FE">
            <w:pPr>
              <w:spacing w:before="0" w:after="0" w:line="240" w:lineRule="auto"/>
              <w:jc w:val="center"/>
              <w:rPr>
                <w:rFonts w:ascii="Times New Roman" w:eastAsia="Times New Roman" w:hAnsi="Times New Roman" w:cs="Times New Roman"/>
                <w:sz w:val="24"/>
                <w:szCs w:val="24"/>
                <w:lang w:val="lv-LV" w:eastAsia="lv-LV"/>
              </w:rPr>
            </w:pPr>
            <w:r w:rsidRPr="00883118">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ESF</w:t>
            </w:r>
          </w:p>
          <w:p w14:paraId="53347EFA" w14:textId="77777777" w:rsidR="000349FE" w:rsidRDefault="000349FE" w:rsidP="000349FE">
            <w:pPr>
              <w:spacing w:before="0" w:after="0" w:line="240" w:lineRule="auto"/>
              <w:jc w:val="center"/>
              <w:rPr>
                <w:rFonts w:ascii="Times New Roman" w:eastAsia="Times New Roman" w:hAnsi="Times New Roman" w:cs="Times New Roman"/>
                <w:sz w:val="24"/>
                <w:szCs w:val="24"/>
                <w:lang w:val="lv-LV" w:eastAsia="lv-LV"/>
              </w:rPr>
            </w:pPr>
          </w:p>
          <w:p w14:paraId="037977ED" w14:textId="77777777" w:rsidR="0018324D" w:rsidRDefault="007F0869" w:rsidP="007F0869">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1.2.1.</w:t>
            </w:r>
            <w:r w:rsidR="000349FE">
              <w:rPr>
                <w:rFonts w:ascii="Times New Roman" w:eastAsia="Times New Roman" w:hAnsi="Times New Roman" w:cs="Times New Roman"/>
                <w:sz w:val="24"/>
                <w:szCs w:val="24"/>
                <w:lang w:val="lv-LV" w:eastAsia="lv-LV"/>
              </w:rPr>
              <w:t xml:space="preserve"> </w:t>
            </w:r>
            <w:r w:rsidR="002563CB">
              <w:rPr>
                <w:rFonts w:ascii="Times New Roman" w:eastAsia="Times New Roman" w:hAnsi="Times New Roman" w:cs="Times New Roman"/>
                <w:sz w:val="24"/>
                <w:szCs w:val="24"/>
                <w:lang w:val="lv-LV" w:eastAsia="lv-LV"/>
              </w:rPr>
              <w:t>uzdevumā</w:t>
            </w:r>
          </w:p>
          <w:p w14:paraId="1908745B" w14:textId="77777777" w:rsidR="00D43B74" w:rsidRDefault="00D43B74" w:rsidP="007F0869">
            <w:pPr>
              <w:spacing w:before="0" w:after="0" w:line="240" w:lineRule="auto"/>
              <w:jc w:val="center"/>
              <w:rPr>
                <w:rFonts w:ascii="Times New Roman" w:eastAsia="Times New Roman" w:hAnsi="Times New Roman" w:cs="Times New Roman"/>
                <w:sz w:val="24"/>
                <w:szCs w:val="24"/>
                <w:lang w:val="lv-LV" w:eastAsia="lv-LV"/>
              </w:rPr>
            </w:pPr>
          </w:p>
          <w:p w14:paraId="15C32818" w14:textId="53B9C6B2" w:rsidR="00D43B74" w:rsidRPr="0075257D" w:rsidRDefault="00D43B74" w:rsidP="007F0869">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[367, 368]</w:t>
            </w:r>
          </w:p>
        </w:tc>
      </w:tr>
      <w:tr w:rsidR="00DA57DE" w:rsidRPr="00072C67" w14:paraId="0AEFBC01" w14:textId="06EABA36"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D9F0B2" w14:textId="77DB31CE" w:rsidR="00FC1113" w:rsidRPr="00BB030A"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BB030A">
              <w:rPr>
                <w:rFonts w:ascii="Times New Roman" w:eastAsia="Times New Roman" w:hAnsi="Times New Roman" w:cs="Times New Roman"/>
                <w:sz w:val="24"/>
                <w:szCs w:val="24"/>
                <w:lang w:val="lv-LV" w:eastAsia="lv-LV"/>
              </w:rPr>
              <w:t>1.2.</w:t>
            </w:r>
            <w:r w:rsidR="27D80B63" w:rsidRPr="0ECF80B8">
              <w:rPr>
                <w:rFonts w:ascii="Times New Roman" w:eastAsia="Times New Roman" w:hAnsi="Times New Roman" w:cs="Times New Roman"/>
                <w:sz w:val="24"/>
                <w:szCs w:val="24"/>
                <w:lang w:val="lv-LV" w:eastAsia="lv-LV"/>
              </w:rPr>
              <w:t>8</w:t>
            </w:r>
            <w:r w:rsidRPr="00BB030A">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7CF9E3" w14:textId="5CE120D2" w:rsidR="00FC1113" w:rsidRPr="00BB030A" w:rsidRDefault="00FC1113" w:rsidP="00FC1113">
            <w:pPr>
              <w:spacing w:before="0" w:after="0" w:line="240" w:lineRule="auto"/>
              <w:jc w:val="both"/>
              <w:rPr>
                <w:rFonts w:ascii="Times New Roman" w:eastAsia="Times New Roman" w:hAnsi="Times New Roman" w:cs="Times New Roman"/>
                <w:sz w:val="24"/>
                <w:szCs w:val="24"/>
                <w:lang w:val="lv-LV" w:eastAsia="lv-LV"/>
              </w:rPr>
            </w:pPr>
            <w:r w:rsidRPr="00BB030A">
              <w:rPr>
                <w:rFonts w:ascii="Times New Roman" w:eastAsia="Times New Roman" w:hAnsi="Times New Roman" w:cs="Times New Roman"/>
                <w:sz w:val="24"/>
                <w:szCs w:val="24"/>
                <w:lang w:val="lv-LV" w:eastAsia="lv-LV"/>
              </w:rPr>
              <w:t xml:space="preserve">Palielināt primārās aprūpes speciālistu lomu un iesaisti pacientu izglītošanā par fizisko aktivitāšu nozīmi veselības saglabāšanā un veicināšanā, aktualizējot </w:t>
            </w:r>
            <w:r w:rsidRPr="28D9D1B4">
              <w:rPr>
                <w:rFonts w:ascii="Times New Roman" w:eastAsia="Times New Roman" w:hAnsi="Times New Roman" w:cs="Times New Roman"/>
                <w:sz w:val="24"/>
                <w:szCs w:val="24"/>
                <w:lang w:val="lv-LV" w:eastAsia="lv-LV"/>
              </w:rPr>
              <w:t>fizisk</w:t>
            </w:r>
            <w:r w:rsidR="743B74D0" w:rsidRPr="28D9D1B4">
              <w:rPr>
                <w:rFonts w:ascii="Times New Roman" w:eastAsia="Times New Roman" w:hAnsi="Times New Roman" w:cs="Times New Roman"/>
                <w:sz w:val="24"/>
                <w:szCs w:val="24"/>
                <w:lang w:val="lv-LV" w:eastAsia="lv-LV"/>
              </w:rPr>
              <w:t>o</w:t>
            </w:r>
            <w:r w:rsidRPr="28D9D1B4">
              <w:rPr>
                <w:rFonts w:ascii="Times New Roman" w:eastAsia="Times New Roman" w:hAnsi="Times New Roman" w:cs="Times New Roman"/>
                <w:sz w:val="24"/>
                <w:szCs w:val="24"/>
                <w:lang w:val="lv-LV" w:eastAsia="lv-LV"/>
              </w:rPr>
              <w:t xml:space="preserve"> aktivitā</w:t>
            </w:r>
            <w:r w:rsidR="309D4649" w:rsidRPr="28D9D1B4">
              <w:rPr>
                <w:rFonts w:ascii="Times New Roman" w:eastAsia="Times New Roman" w:hAnsi="Times New Roman" w:cs="Times New Roman"/>
                <w:sz w:val="24"/>
                <w:szCs w:val="24"/>
                <w:lang w:val="lv-LV" w:eastAsia="lv-LV"/>
              </w:rPr>
              <w:t>šu</w:t>
            </w:r>
            <w:r w:rsidRPr="00BB030A">
              <w:rPr>
                <w:rFonts w:ascii="Times New Roman" w:eastAsia="Times New Roman" w:hAnsi="Times New Roman" w:cs="Times New Roman"/>
                <w:sz w:val="24"/>
                <w:szCs w:val="24"/>
                <w:lang w:val="lv-LV" w:eastAsia="lv-LV"/>
              </w:rPr>
              <w:t xml:space="preserve"> recepti un metodisko materiālu primārās aprūpes speciālistiem un veicinot tā izmantošanu un ieviešanu praksē.</w:t>
            </w:r>
          </w:p>
          <w:p w14:paraId="1FF3946A" w14:textId="1FD9401A" w:rsidR="00FC1113" w:rsidRPr="00213D85" w:rsidRDefault="00FC1113" w:rsidP="00FC1113">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915F60" w14:textId="740797DA" w:rsidR="00FC1113" w:rsidRPr="006442BF" w:rsidRDefault="5D556791" w:rsidP="00FC1113">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202</w:t>
            </w:r>
            <w:r w:rsidR="00EB03D6">
              <w:rPr>
                <w:rFonts w:ascii="Times New Roman" w:eastAsia="Times New Roman" w:hAnsi="Times New Roman" w:cs="Times New Roman"/>
                <w:sz w:val="24"/>
                <w:szCs w:val="24"/>
                <w:lang w:val="lv-LV" w:eastAsia="lv-LV"/>
              </w:rPr>
              <w:t>5</w:t>
            </w:r>
            <w:r w:rsidRPr="6C3FC028">
              <w:rPr>
                <w:rFonts w:ascii="Times New Roman" w:eastAsia="Times New Roman" w:hAnsi="Times New Roman" w:cs="Times New Roman"/>
                <w:sz w:val="24"/>
                <w:szCs w:val="24"/>
                <w:lang w:val="lv-LV" w:eastAsia="lv-LV"/>
              </w:rPr>
              <w:t>.</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A04E0E9" w14:textId="34F48495" w:rsidR="00FC1113" w:rsidRPr="006442BF"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6442BF">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83507DC" w14:textId="7682E0E5" w:rsidR="00FC1113" w:rsidRPr="006442BF" w:rsidRDefault="000D7CBC"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w:t>
            </w:r>
            <w:r w:rsidR="00FC1113" w:rsidRPr="006442BF">
              <w:rPr>
                <w:rFonts w:ascii="Times New Roman" w:eastAsia="Times New Roman" w:hAnsi="Times New Roman" w:cs="Times New Roman"/>
                <w:sz w:val="24"/>
                <w:szCs w:val="24"/>
                <w:lang w:val="lv-LV" w:eastAsia="lv-LV"/>
              </w:rPr>
              <w:t>SPKC,</w:t>
            </w:r>
            <w:r>
              <w:rPr>
                <w:rFonts w:ascii="Times New Roman" w:eastAsia="Times New Roman" w:hAnsi="Times New Roman" w:cs="Times New Roman"/>
                <w:sz w:val="24"/>
                <w:szCs w:val="24"/>
                <w:lang w:val="lv-LV" w:eastAsia="lv-LV"/>
              </w:rPr>
              <w:t xml:space="preserve"> LĀB,</w:t>
            </w:r>
            <w:r w:rsidR="00FC1113" w:rsidRPr="006442BF">
              <w:rPr>
                <w:rFonts w:ascii="Times New Roman" w:eastAsia="Times New Roman" w:hAnsi="Times New Roman" w:cs="Times New Roman"/>
                <w:sz w:val="24"/>
                <w:szCs w:val="24"/>
                <w:lang w:val="lv-LV" w:eastAsia="lv-LV"/>
              </w:rPr>
              <w:t xml:space="preserve"> LLĢĀA, LĢĀA</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49FB42" w14:textId="77777777" w:rsidR="001827A8" w:rsidRPr="00332DF7" w:rsidRDefault="001827A8" w:rsidP="001827A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 1.</w:t>
            </w:r>
          </w:p>
          <w:p w14:paraId="257B6C20" w14:textId="2938EE17" w:rsidR="00FC1113" w:rsidRPr="0075257D" w:rsidRDefault="001827A8" w:rsidP="001827A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RR: 1.1., 1.2., 1.3.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2D6F61" w14:textId="77777777" w:rsidR="005D29A7" w:rsidRDefault="00732486" w:rsidP="00FC1113">
            <w:pPr>
              <w:spacing w:before="0" w:after="0" w:line="240" w:lineRule="auto"/>
              <w:jc w:val="center"/>
              <w:rPr>
                <w:rFonts w:ascii="Times New Roman" w:eastAsia="Times New Roman" w:hAnsi="Times New Roman" w:cs="Times New Roman"/>
                <w:sz w:val="24"/>
                <w:szCs w:val="24"/>
                <w:lang w:val="lv-LV" w:eastAsia="lv-LV"/>
              </w:rPr>
            </w:pPr>
            <w:r w:rsidRPr="00FC00E5">
              <w:rPr>
                <w:rFonts w:ascii="Times New Roman" w:eastAsia="Times New Roman" w:hAnsi="Times New Roman" w:cs="Times New Roman"/>
                <w:sz w:val="24"/>
                <w:szCs w:val="24"/>
                <w:lang w:val="lv-LV" w:eastAsia="lv-LV"/>
              </w:rPr>
              <w:t>Nepieciešams papildu finansējums. Avots: VBF, ESF</w:t>
            </w:r>
          </w:p>
          <w:p w14:paraId="527C8425" w14:textId="77777777" w:rsidR="00D43B74" w:rsidRDefault="00D43B74" w:rsidP="00FC1113">
            <w:pPr>
              <w:spacing w:before="0" w:after="0" w:line="240" w:lineRule="auto"/>
              <w:jc w:val="center"/>
              <w:rPr>
                <w:rFonts w:ascii="Times New Roman" w:eastAsia="Times New Roman" w:hAnsi="Times New Roman" w:cs="Times New Roman"/>
                <w:sz w:val="24"/>
                <w:szCs w:val="24"/>
                <w:lang w:val="lv-LV" w:eastAsia="lv-LV"/>
              </w:rPr>
            </w:pPr>
          </w:p>
          <w:p w14:paraId="7A257E2D" w14:textId="741FCA18" w:rsidR="00D43B74" w:rsidRPr="0075257D" w:rsidRDefault="00D43B74"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367, 368]</w:t>
            </w:r>
          </w:p>
        </w:tc>
      </w:tr>
      <w:tr w:rsidR="00106A13" w:rsidRPr="00FC179D" w14:paraId="1B031E69" w14:textId="63E6E441" w:rsidTr="0048289B">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3560E8" w14:textId="7F1845CE" w:rsidR="00106A13" w:rsidRPr="0075257D" w:rsidRDefault="00106A13" w:rsidP="00FC1113">
            <w:pPr>
              <w:pStyle w:val="ListParagraph"/>
              <w:spacing w:before="0" w:after="0" w:line="240" w:lineRule="auto"/>
              <w:ind w:left="0"/>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1.3.</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CDC55B0" w14:textId="0BE5AFAF" w:rsidR="00106A13" w:rsidRPr="0075257D" w:rsidRDefault="00106A13" w:rsidP="00FC1113">
            <w:pPr>
              <w:spacing w:before="0" w:after="0" w:line="240" w:lineRule="auto"/>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Mazināt dažāda veida atkarību izraisošo vielu lietošanu un procesu atkarības, īstenojot vienotu atkarību mazināšanas politiku:</w:t>
            </w:r>
          </w:p>
        </w:tc>
      </w:tr>
      <w:tr w:rsidR="00DA57DE" w:rsidRPr="00072C67" w14:paraId="48E3A138" w14:textId="5E6DA59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569550E" w14:textId="46721F3B"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F0EB9A" w14:textId="05917E68" w:rsidR="00FC1113" w:rsidRPr="0075257D" w:rsidRDefault="006E3F2C" w:rsidP="006E3F2C">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Īstenot sabiedrības informēšanas un izglītošanas pasākumus dažādām mērķa</w:t>
            </w:r>
            <w:r>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grupām par atkarību izraisošo vielu lietošanas, kā arī  procesu un dažādu jauno </w:t>
            </w:r>
            <w:r>
              <w:rPr>
                <w:rFonts w:ascii="Times New Roman" w:hAnsi="Times New Roman" w:cs="Times New Roman"/>
                <w:sz w:val="24"/>
                <w:szCs w:val="24"/>
                <w:lang w:val="lv-LV"/>
              </w:rPr>
              <w:lastRenderedPageBreak/>
              <w:t xml:space="preserve">moderno </w:t>
            </w:r>
            <w:r w:rsidRPr="0075257D">
              <w:rPr>
                <w:rFonts w:ascii="Times New Roman" w:hAnsi="Times New Roman" w:cs="Times New Roman"/>
                <w:sz w:val="24"/>
                <w:szCs w:val="24"/>
                <w:lang w:val="lv-LV"/>
              </w:rPr>
              <w:t xml:space="preserve">tehnoloģiju </w:t>
            </w:r>
            <w:r>
              <w:rPr>
                <w:rFonts w:ascii="Times New Roman" w:hAnsi="Times New Roman" w:cs="Times New Roman"/>
                <w:sz w:val="24"/>
                <w:szCs w:val="24"/>
                <w:lang w:val="lv-LV"/>
              </w:rPr>
              <w:t>pārmērīga patēriņa</w:t>
            </w:r>
            <w:r w:rsidRPr="0075257D">
              <w:rPr>
                <w:rFonts w:ascii="Times New Roman" w:hAnsi="Times New Roman" w:cs="Times New Roman"/>
                <w:sz w:val="24"/>
                <w:szCs w:val="24"/>
                <w:lang w:val="lv-LV"/>
              </w:rPr>
              <w:t xml:space="preserve"> ietekmi</w:t>
            </w:r>
            <w:r>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uz veselību un </w:t>
            </w:r>
            <w:r w:rsidRPr="7875ACD5">
              <w:rPr>
                <w:rFonts w:ascii="Times New Roman" w:hAnsi="Times New Roman" w:cs="Times New Roman"/>
                <w:sz w:val="24"/>
                <w:szCs w:val="24"/>
                <w:lang w:val="lv-LV"/>
              </w:rPr>
              <w:t xml:space="preserve">ar </w:t>
            </w:r>
            <w:r w:rsidRPr="0075257D">
              <w:rPr>
                <w:rFonts w:ascii="Times New Roman" w:hAnsi="Times New Roman" w:cs="Times New Roman"/>
                <w:sz w:val="24"/>
                <w:szCs w:val="24"/>
                <w:lang w:val="lv-LV"/>
              </w:rPr>
              <w:t>to saistītājiem riskiem.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8B53FB" w14:textId="68AC674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218047" w14:textId="5F392C2A"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7875ACD5">
              <w:rPr>
                <w:rFonts w:ascii="Times New Roman" w:hAnsi="Times New Roman" w:cs="Times New Roman"/>
                <w:sz w:val="24"/>
                <w:szCs w:val="24"/>
                <w:lang w:val="lv-LV"/>
              </w:rPr>
              <w:t>VM</w:t>
            </w:r>
            <w:r w:rsidR="3C86493A" w:rsidRPr="7875ACD5">
              <w:rPr>
                <w:rFonts w:ascii="Times New Roman" w:hAnsi="Times New Roman" w:cs="Times New Roman"/>
                <w:sz w:val="24"/>
                <w:szCs w:val="24"/>
                <w:lang w:val="lv-LV"/>
              </w:rPr>
              <w:t>, 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42F132" w14:textId="7A24C48E"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lang w:val="lv-LV"/>
              </w:rPr>
              <w:t xml:space="preserve">FM, LM, IZM, EM, SPKC, IAUI, RPNC, </w:t>
            </w:r>
            <w:r w:rsidR="0136727F" w:rsidRPr="75B2038C">
              <w:rPr>
                <w:rFonts w:ascii="Times New Roman" w:hAnsi="Times New Roman" w:cs="Times New Roman"/>
                <w:sz w:val="24"/>
                <w:szCs w:val="24"/>
                <w:lang w:val="lv-LV"/>
              </w:rPr>
              <w:t>BKUS,</w:t>
            </w:r>
            <w:r w:rsidRPr="75B2038C">
              <w:rPr>
                <w:rFonts w:ascii="Times New Roman" w:hAnsi="Times New Roman" w:cs="Times New Roman"/>
                <w:sz w:val="24"/>
                <w:szCs w:val="24"/>
                <w:lang w:val="lv-LV"/>
              </w:rPr>
              <w:t xml:space="preserve"> </w:t>
            </w:r>
            <w:r w:rsidR="00701582">
              <w:rPr>
                <w:rFonts w:ascii="Times New Roman" w:hAnsi="Times New Roman" w:cs="Times New Roman"/>
                <w:sz w:val="24"/>
                <w:szCs w:val="24"/>
                <w:lang w:val="lv-LV"/>
              </w:rPr>
              <w:t xml:space="preserve">KUS, </w:t>
            </w:r>
            <w:r w:rsidRPr="0075257D">
              <w:rPr>
                <w:rFonts w:ascii="Times New Roman" w:hAnsi="Times New Roman" w:cs="Times New Roman"/>
                <w:sz w:val="24"/>
                <w:szCs w:val="24"/>
                <w:lang w:val="lv-LV"/>
              </w:rPr>
              <w:lastRenderedPageBreak/>
              <w:t>NVO,</w:t>
            </w:r>
            <w:r w:rsidR="00657C85">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pašvaldības</w:t>
            </w:r>
            <w:r w:rsidR="00E12582">
              <w:rPr>
                <w:rFonts w:ascii="Times New Roman" w:hAnsi="Times New Roman" w:cs="Times New Roman"/>
                <w:sz w:val="24"/>
                <w:szCs w:val="24"/>
                <w:lang w:val="lv-LV"/>
              </w:rPr>
              <w:t>, SIF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D11FE7" w14:textId="247C4E6E" w:rsidR="00A03A63" w:rsidRPr="00332DF7" w:rsidRDefault="00A03A63" w:rsidP="00A03A6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4C2BD6FE" w14:textId="64A52AF9" w:rsidR="00FC1113" w:rsidRPr="0075257D" w:rsidRDefault="00A03A63" w:rsidP="00A03A6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xml:space="preserve">, 4.4., 4.5., </w:t>
            </w:r>
            <w:r>
              <w:rPr>
                <w:rFonts w:ascii="Times New Roman" w:eastAsia="Times New Roman" w:hAnsi="Times New Roman" w:cs="Times New Roman"/>
                <w:sz w:val="24"/>
                <w:szCs w:val="24"/>
                <w:lang w:val="lv-LV" w:eastAsia="lv-LV"/>
              </w:rPr>
              <w:lastRenderedPageBreak/>
              <w:t>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07EDB6" w14:textId="77777777" w:rsidR="00C62791" w:rsidRDefault="005512E7" w:rsidP="00FC1113">
            <w:pPr>
              <w:spacing w:before="0" w:after="0" w:line="240" w:lineRule="auto"/>
              <w:jc w:val="center"/>
              <w:rPr>
                <w:rFonts w:ascii="Times New Roman" w:eastAsia="Times New Roman" w:hAnsi="Times New Roman" w:cs="Times New Roman"/>
                <w:sz w:val="24"/>
                <w:szCs w:val="24"/>
                <w:lang w:val="lv-LV" w:eastAsia="lv-LV"/>
              </w:rPr>
            </w:pPr>
            <w:r w:rsidRPr="00966205">
              <w:rPr>
                <w:rFonts w:ascii="Times New Roman" w:eastAsia="Times New Roman" w:hAnsi="Times New Roman" w:cs="Times New Roman"/>
                <w:sz w:val="24"/>
                <w:szCs w:val="24"/>
                <w:lang w:val="lv-LV" w:eastAsia="lv-LV"/>
              </w:rPr>
              <w:lastRenderedPageBreak/>
              <w:t>Nepieciešams papildu finansējums. Avots: ESF</w:t>
            </w:r>
          </w:p>
          <w:p w14:paraId="4E09DDC2" w14:textId="77777777" w:rsidR="00D43B74" w:rsidRDefault="00D43B74" w:rsidP="00FC1113">
            <w:pPr>
              <w:spacing w:before="0" w:after="0" w:line="240" w:lineRule="auto"/>
              <w:jc w:val="center"/>
              <w:rPr>
                <w:rFonts w:ascii="Times New Roman" w:eastAsia="Times New Roman" w:hAnsi="Times New Roman" w:cs="Times New Roman"/>
                <w:sz w:val="24"/>
                <w:szCs w:val="24"/>
                <w:lang w:val="lv-LV" w:eastAsia="lv-LV"/>
              </w:rPr>
            </w:pPr>
          </w:p>
          <w:p w14:paraId="7A1C4775" w14:textId="7FD3464C" w:rsidR="00D43B74" w:rsidRPr="0075257D" w:rsidRDefault="00D43B74"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[70, 86]</w:t>
            </w:r>
          </w:p>
        </w:tc>
      </w:tr>
      <w:tr w:rsidR="00DA57DE" w:rsidRPr="00072C67" w14:paraId="1BED6ADE" w14:textId="747BA15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7AAEA6" w14:textId="00D79D53"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1.3.2.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933072" w14:textId="3CAD4156"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Izstrādāt </w:t>
            </w:r>
            <w:r w:rsidR="005848DA">
              <w:rPr>
                <w:rFonts w:ascii="Times New Roman" w:hAnsi="Times New Roman" w:cs="Times New Roman"/>
                <w:sz w:val="24"/>
                <w:szCs w:val="24"/>
                <w:lang w:val="lv-LV"/>
              </w:rPr>
              <w:t>attīstības plānošanas dokumentu (</w:t>
            </w:r>
            <w:r w:rsidRPr="0075257D">
              <w:rPr>
                <w:rFonts w:ascii="Times New Roman" w:hAnsi="Times New Roman" w:cs="Times New Roman"/>
                <w:sz w:val="24"/>
                <w:szCs w:val="24"/>
                <w:lang w:val="lv-LV"/>
              </w:rPr>
              <w:t>plānu</w:t>
            </w:r>
            <w:r w:rsidR="005848DA">
              <w:rPr>
                <w:rFonts w:ascii="Times New Roman" w:hAnsi="Times New Roman" w:cs="Times New Roman"/>
                <w:sz w:val="24"/>
                <w:szCs w:val="24"/>
                <w:lang w:val="lv-LV"/>
              </w:rPr>
              <w:t>)</w:t>
            </w:r>
            <w:r w:rsidR="00FC00E5">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atkarību izraisošo vielu lietošanas un kaitējuma mazināšanai sabiedrībā.</w:t>
            </w:r>
          </w:p>
          <w:p w14:paraId="278AEAFA" w14:textId="7F62A64F"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65360A" w14:textId="2165DE21" w:rsidR="00FC1113" w:rsidRPr="0075257D" w:rsidRDefault="685E1552" w:rsidP="00FC1113">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 xml:space="preserve"> </w:t>
            </w:r>
            <w:r w:rsidRPr="5737BB0F">
              <w:rPr>
                <w:rFonts w:ascii="Times New Roman" w:eastAsia="Times New Roman" w:hAnsi="Times New Roman" w:cs="Times New Roman"/>
                <w:sz w:val="24"/>
                <w:szCs w:val="24"/>
                <w:lang w:val="lv-LV" w:eastAsia="lv-LV"/>
              </w:rPr>
              <w:t>202</w:t>
            </w:r>
            <w:r w:rsidR="00FC00E5">
              <w:rPr>
                <w:rFonts w:ascii="Times New Roman" w:eastAsia="Times New Roman" w:hAnsi="Times New Roman" w:cs="Times New Roman"/>
                <w:sz w:val="24"/>
                <w:szCs w:val="24"/>
                <w:lang w:val="lv-LV" w:eastAsia="lv-LV"/>
              </w:rPr>
              <w:t>3</w:t>
            </w:r>
            <w:r w:rsidR="4FA943F1" w:rsidRPr="6C3FC028">
              <w:rPr>
                <w:rFonts w:ascii="Times New Roman" w:eastAsia="Times New Roman" w:hAnsi="Times New Roman" w:cs="Times New Roman"/>
                <w:sz w:val="24"/>
                <w:szCs w:val="24"/>
                <w:lang w:val="lv-LV" w:eastAsia="lv-LV"/>
              </w:rPr>
              <w:t>.</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D6E079" w14:textId="6FC27E93"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6E3654" w14:textId="3F1A8A29" w:rsidR="00FC1113" w:rsidRPr="0075257D" w:rsidRDefault="2FEC1C94"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7875ACD5">
              <w:rPr>
                <w:rFonts w:ascii="Times New Roman" w:eastAsia="Times New Roman" w:hAnsi="Times New Roman" w:cs="Times New Roman"/>
                <w:sz w:val="24"/>
                <w:szCs w:val="24"/>
                <w:lang w:val="lv-LV" w:eastAsia="lv-LV"/>
              </w:rPr>
              <w:t>SPKC</w:t>
            </w:r>
            <w:r w:rsidR="00FC1113" w:rsidRPr="0075257D">
              <w:rPr>
                <w:rFonts w:ascii="Times New Roman" w:eastAsia="Times New Roman" w:hAnsi="Times New Roman" w:cs="Times New Roman"/>
                <w:sz w:val="24"/>
                <w:szCs w:val="24"/>
                <w:lang w:val="lv-LV" w:eastAsia="lv-LV"/>
              </w:rPr>
              <w:t xml:space="preserve">, LM, IeM, </w:t>
            </w:r>
            <w:r w:rsidR="00D14A96">
              <w:rPr>
                <w:rFonts w:ascii="Times New Roman" w:eastAsia="Times New Roman" w:hAnsi="Times New Roman" w:cs="Times New Roman"/>
                <w:sz w:val="24"/>
                <w:szCs w:val="24"/>
                <w:lang w:val="lv-LV" w:eastAsia="lv-LV"/>
              </w:rPr>
              <w:t>TM,</w:t>
            </w:r>
            <w:r w:rsidR="004A3F61" w:rsidRPr="004A3F61">
              <w:rPr>
                <w:rFonts w:ascii="Times New Roman" w:eastAsia="Times New Roman" w:hAnsi="Times New Roman" w:cs="Times New Roman"/>
                <w:sz w:val="24"/>
                <w:szCs w:val="24"/>
                <w:lang w:val="lv-LV" w:eastAsia="lv-LV"/>
              </w:rPr>
              <w:t xml:space="preserve"> IeVP</w:t>
            </w:r>
            <w:r w:rsidR="004A3F61">
              <w:rPr>
                <w:rFonts w:ascii="Times New Roman" w:eastAsia="Times New Roman" w:hAnsi="Times New Roman" w:cs="Times New Roman"/>
                <w:sz w:val="24"/>
                <w:szCs w:val="24"/>
                <w:lang w:val="lv-LV" w:eastAsia="lv-LV"/>
              </w:rPr>
              <w:t>,</w:t>
            </w:r>
            <w:r w:rsidR="004A3F61" w:rsidRPr="004A3F61">
              <w:rPr>
                <w:rFonts w:ascii="Times New Roman" w:eastAsia="Times New Roman" w:hAnsi="Times New Roman" w:cs="Times New Roman"/>
                <w:sz w:val="24"/>
                <w:szCs w:val="24"/>
                <w:lang w:val="lv-LV" w:eastAsia="lv-LV"/>
              </w:rPr>
              <w:t xml:space="preserve"> VPD</w:t>
            </w:r>
            <w:r w:rsidR="004A3F61">
              <w:rPr>
                <w:rFonts w:ascii="Times New Roman" w:eastAsia="Times New Roman" w:hAnsi="Times New Roman" w:cs="Times New Roman"/>
                <w:sz w:val="24"/>
                <w:szCs w:val="24"/>
                <w:lang w:val="lv-LV" w:eastAsia="lv-LV"/>
              </w:rPr>
              <w:t>,</w:t>
            </w:r>
            <w:r w:rsidR="004A3F61" w:rsidRPr="004A3F61">
              <w:rPr>
                <w:rFonts w:ascii="Times New Roman" w:eastAsia="Times New Roman" w:hAnsi="Times New Roman" w:cs="Times New Roman"/>
                <w:sz w:val="24"/>
                <w:szCs w:val="24"/>
                <w:lang w:val="lv-LV" w:eastAsia="lv-LV"/>
              </w:rPr>
              <w:t xml:space="preserve"> </w:t>
            </w:r>
            <w:r w:rsidR="00FC1113" w:rsidRPr="0075257D">
              <w:rPr>
                <w:rFonts w:ascii="Times New Roman" w:eastAsia="Times New Roman" w:hAnsi="Times New Roman" w:cs="Times New Roman"/>
                <w:sz w:val="24"/>
                <w:szCs w:val="24"/>
                <w:lang w:val="lv-LV" w:eastAsia="lv-LV"/>
              </w:rPr>
              <w:t>RPNC, NVO,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EF2AAD" w14:textId="77777777" w:rsidR="00681EBA" w:rsidRPr="00332DF7" w:rsidRDefault="00681EBA" w:rsidP="00681E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15273372" w14:textId="68450FF4" w:rsidR="00FC1113" w:rsidRPr="0075257D" w:rsidRDefault="00681EBA" w:rsidP="00681E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41967C" w14:textId="77777777" w:rsidR="00106A13"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 xml:space="preserve">Pasākums īstenojams esošā finansējuma ietvaros. </w:t>
            </w:r>
          </w:p>
          <w:p w14:paraId="3D9BA9C4" w14:textId="39AB073E" w:rsidR="00E666FE" w:rsidRPr="005C7D3C"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Avots: VBF</w:t>
            </w:r>
          </w:p>
          <w:p w14:paraId="4B1FA164" w14:textId="61A6A786" w:rsidR="0018324D" w:rsidRPr="0075257D" w:rsidRDefault="00D43B74"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[86]</w:t>
            </w:r>
          </w:p>
        </w:tc>
      </w:tr>
      <w:tr w:rsidR="00DA57DE" w:rsidRPr="0075257D" w14:paraId="62D294FB" w14:textId="001E0D49"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300C5C" w14:textId="306FAF56"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C01A14" w14:textId="77777777" w:rsidR="00FC1113"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Izvērtēt iespēju ieviest Latvijā </w:t>
            </w:r>
            <w:r w:rsidR="00C72D36" w:rsidRPr="0075257D">
              <w:rPr>
                <w:rFonts w:ascii="Times New Roman" w:hAnsi="Times New Roman" w:cs="Times New Roman"/>
                <w:sz w:val="24"/>
                <w:szCs w:val="24"/>
                <w:lang w:val="lv-LV"/>
              </w:rPr>
              <w:t xml:space="preserve">standartizēto iepakojumu </w:t>
            </w:r>
            <w:r w:rsidRPr="0075257D">
              <w:rPr>
                <w:rFonts w:ascii="Times New Roman" w:hAnsi="Times New Roman" w:cs="Times New Roman"/>
                <w:sz w:val="24"/>
                <w:szCs w:val="24"/>
                <w:lang w:val="lv-LV"/>
              </w:rPr>
              <w:t>tabakas un nikotīnu saturošiem izstrādājumiem</w:t>
            </w:r>
            <w:r w:rsidR="3388564B" w:rsidRPr="7875ACD5">
              <w:rPr>
                <w:rFonts w:ascii="Times New Roman" w:hAnsi="Times New Roman" w:cs="Times New Roman"/>
                <w:sz w:val="24"/>
                <w:szCs w:val="24"/>
                <w:lang w:val="lv-LV"/>
              </w:rPr>
              <w:t>.</w:t>
            </w:r>
          </w:p>
          <w:p w14:paraId="0456EDCE" w14:textId="237D5204" w:rsidR="003A0AC3" w:rsidRPr="0075257D" w:rsidRDefault="003A0AC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EDBD26" w14:textId="0B2CB4E2"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5737BB0F">
              <w:rPr>
                <w:rFonts w:ascii="Times New Roman" w:eastAsia="Times New Roman" w:hAnsi="Times New Roman" w:cs="Times New Roman"/>
                <w:sz w:val="24"/>
                <w:szCs w:val="24"/>
                <w:lang w:val="lv-LV" w:eastAsia="lv-LV"/>
              </w:rPr>
              <w:t>202</w:t>
            </w:r>
            <w:r w:rsidR="01915910" w:rsidRPr="5737BB0F">
              <w:rPr>
                <w:rFonts w:ascii="Times New Roman" w:eastAsia="Times New Roman" w:hAnsi="Times New Roman" w:cs="Times New Roman"/>
                <w:sz w:val="24"/>
                <w:szCs w:val="24"/>
                <w:lang w:val="lv-LV" w:eastAsia="lv-LV"/>
              </w:rPr>
              <w:t>4</w:t>
            </w:r>
            <w:r w:rsidR="3E533C05" w:rsidRPr="6C3FC028">
              <w:rPr>
                <w:rFonts w:ascii="Times New Roman" w:eastAsia="Times New Roman" w:hAnsi="Times New Roman" w:cs="Times New Roman"/>
                <w:sz w:val="24"/>
                <w:szCs w:val="24"/>
                <w:lang w:val="lv-LV" w:eastAsia="lv-LV"/>
              </w:rPr>
              <w:t>.</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7E0EF4" w14:textId="50F0D798"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1090A9" w14:textId="5C075E92"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FM, EM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81ED11" w14:textId="77777777" w:rsidR="00681EBA" w:rsidRPr="00332DF7" w:rsidRDefault="00681EBA" w:rsidP="00681E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758AA46B" w14:textId="248E831B" w:rsidR="00FC1113" w:rsidRPr="0075257D" w:rsidRDefault="00681EBA" w:rsidP="00681EB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4.4., 4.5., 4.6., 4.7</w:t>
            </w:r>
            <w:r w:rsidR="0096566E">
              <w:rPr>
                <w:rFonts w:ascii="Times New Roman" w:eastAsia="Times New Roman" w:hAnsi="Times New Roman" w:cs="Times New Roman"/>
                <w:sz w:val="24"/>
                <w:szCs w:val="24"/>
                <w:lang w:val="lv-LV" w:eastAsia="lv-LV"/>
              </w:rPr>
              <w:t>.</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F09257" w14:textId="77777777" w:rsidR="00106A13"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 xml:space="preserve">Pasākums īstenojams esošā finansējuma ietvaros. </w:t>
            </w:r>
          </w:p>
          <w:p w14:paraId="698DBA34" w14:textId="7C36FF64" w:rsidR="00E666FE" w:rsidRPr="005C7D3C"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Avots: VBF</w:t>
            </w:r>
          </w:p>
          <w:p w14:paraId="38D14A18" w14:textId="264703A9" w:rsidR="0018324D" w:rsidRPr="0075257D" w:rsidRDefault="00D43B74"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[86]</w:t>
            </w:r>
          </w:p>
        </w:tc>
      </w:tr>
      <w:tr w:rsidR="00DA57DE" w:rsidRPr="00072C67" w14:paraId="071795C3" w14:textId="3ED6E2F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43E679" w14:textId="6E31E7E8"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1.3.4.</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BC3F51" w14:textId="0B04600F"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Noteikt normatīvajos aktos regulējumu tabakas aizstājējproduktiem un  tabakas </w:t>
            </w:r>
            <w:r w:rsidR="00330B2E">
              <w:rPr>
                <w:rFonts w:ascii="Times New Roman" w:hAnsi="Times New Roman" w:cs="Times New Roman"/>
                <w:sz w:val="24"/>
                <w:szCs w:val="24"/>
                <w:lang w:val="lv-LV"/>
              </w:rPr>
              <w:t>karsēšanas</w:t>
            </w:r>
            <w:r w:rsidRPr="0075257D">
              <w:rPr>
                <w:rFonts w:ascii="Times New Roman" w:hAnsi="Times New Roman" w:cs="Times New Roman"/>
                <w:sz w:val="24"/>
                <w:szCs w:val="24"/>
                <w:lang w:val="lv-LV"/>
              </w:rPr>
              <w:t xml:space="preserve"> ierīcēm.</w:t>
            </w:r>
          </w:p>
          <w:p w14:paraId="55EDA91D" w14:textId="1475153B"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7DB2BA" w14:textId="4D23F26E"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w:t>
            </w:r>
            <w:r w:rsidR="01309BB9" w:rsidRPr="6C3FC028">
              <w:rPr>
                <w:rFonts w:ascii="Times New Roman" w:eastAsia="Times New Roman" w:hAnsi="Times New Roman" w:cs="Times New Roman"/>
                <w:sz w:val="24"/>
                <w:szCs w:val="24"/>
                <w:lang w:val="lv-LV" w:eastAsia="lv-LV"/>
              </w:rPr>
              <w:t>22.</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3E4059" w14:textId="2CF67C5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374158" w14:textId="0B49BB30"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072C67">
              <w:rPr>
                <w:rFonts w:ascii="Times New Roman" w:hAnsi="Times New Roman" w:cs="Times New Roman"/>
                <w:sz w:val="24"/>
                <w:szCs w:val="24"/>
                <w:lang w:val="lv-LV"/>
              </w:rPr>
              <w:t xml:space="preserve">SPKC, </w:t>
            </w:r>
            <w:r w:rsidR="00691A9B">
              <w:rPr>
                <w:rFonts w:ascii="Times New Roman" w:hAnsi="Times New Roman" w:cs="Times New Roman"/>
                <w:sz w:val="24"/>
                <w:szCs w:val="24"/>
                <w:lang w:val="lv-LV"/>
              </w:rPr>
              <w:t xml:space="preserve">VI, </w:t>
            </w:r>
            <w:r w:rsidRPr="00072C67">
              <w:rPr>
                <w:rFonts w:ascii="Times New Roman" w:hAnsi="Times New Roman" w:cs="Times New Roman"/>
                <w:sz w:val="24"/>
                <w:szCs w:val="24"/>
                <w:lang w:val="lv-LV"/>
              </w:rPr>
              <w:t>FM, IeM, NVO, ZVA, EM, VP</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B706DC" w14:textId="77777777" w:rsidR="001539DB" w:rsidRPr="00332DF7" w:rsidRDefault="001539DB" w:rsidP="001539D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6BD28A7C" w14:textId="3D98C87D" w:rsidR="00FC1113" w:rsidRPr="0075257D" w:rsidRDefault="001539DB" w:rsidP="001539D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4.5., 4.6.</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9B49C6" w14:textId="77777777" w:rsidR="00106A13"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 xml:space="preserve">Pasākums īstenojams esošā finansējuma ietvaros. </w:t>
            </w:r>
          </w:p>
          <w:p w14:paraId="6D9B1826" w14:textId="7C2B0CE9" w:rsidR="00E666FE" w:rsidRPr="005C7D3C" w:rsidRDefault="00E666FE" w:rsidP="00E666FE">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Avots: VBF</w:t>
            </w:r>
          </w:p>
          <w:p w14:paraId="63E4D58B" w14:textId="761840EF" w:rsidR="0018324D" w:rsidRPr="0075257D" w:rsidRDefault="00D43B74"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[86]</w:t>
            </w:r>
          </w:p>
        </w:tc>
      </w:tr>
      <w:tr w:rsidR="00DA57DE" w:rsidRPr="0075257D" w14:paraId="5D29B88D" w14:textId="682885F6"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A13201" w14:textId="58C7AB9A" w:rsidR="00FC1113" w:rsidRPr="0075257D" w:rsidRDefault="00FC1113" w:rsidP="00D43B74">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1.3.5.</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10AA51" w14:textId="41DDD9A1" w:rsidR="00FC1113" w:rsidRPr="00EC5DF7" w:rsidRDefault="00FC1113" w:rsidP="00D43B74">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Attīstīt atkarību izraisošo vielu selektīvo profilaksi, īstenojot pasākumus specifiskām iedzīvotāju grupām ar paaugstinātu atkarību izraisošo vielu lietošanas risku </w:t>
            </w:r>
            <w:r w:rsidRPr="00EC5DF7">
              <w:rPr>
                <w:rFonts w:ascii="Times New Roman" w:hAnsi="Times New Roman" w:cs="Times New Roman"/>
                <w:sz w:val="24"/>
                <w:szCs w:val="24"/>
                <w:lang w:val="lv-LV"/>
              </w:rPr>
              <w:t>(piemēram</w:t>
            </w:r>
            <w:r w:rsidRPr="0075257D">
              <w:rPr>
                <w:rFonts w:ascii="Times New Roman" w:hAnsi="Times New Roman" w:cs="Times New Roman"/>
                <w:sz w:val="24"/>
                <w:szCs w:val="24"/>
                <w:lang w:val="lv-LV"/>
              </w:rPr>
              <w:t>,</w:t>
            </w:r>
            <w:r w:rsidRPr="00072C67">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bērni </w:t>
            </w:r>
            <w:r w:rsidR="2E3AAB12" w:rsidRPr="4A695C4D">
              <w:rPr>
                <w:rFonts w:ascii="Times New Roman" w:hAnsi="Times New Roman" w:cs="Times New Roman"/>
                <w:sz w:val="24"/>
                <w:szCs w:val="24"/>
                <w:lang w:val="lv-LV"/>
              </w:rPr>
              <w:t>vispārējās izglītības iestādēs, kura</w:t>
            </w:r>
            <w:r w:rsidR="005E1E3C">
              <w:rPr>
                <w:rFonts w:ascii="Times New Roman" w:hAnsi="Times New Roman" w:cs="Times New Roman"/>
                <w:sz w:val="24"/>
                <w:szCs w:val="24"/>
                <w:lang w:val="lv-LV"/>
              </w:rPr>
              <w:t>s</w:t>
            </w:r>
            <w:r w:rsidR="2E3AAB12" w:rsidRPr="4A695C4D">
              <w:rPr>
                <w:rFonts w:ascii="Times New Roman" w:hAnsi="Times New Roman" w:cs="Times New Roman"/>
                <w:sz w:val="24"/>
                <w:szCs w:val="24"/>
                <w:lang w:val="lv-LV"/>
              </w:rPr>
              <w:t xml:space="preserve"> sniedz dienesta vies</w:t>
            </w:r>
            <w:r w:rsidR="1696D87A" w:rsidRPr="4A695C4D">
              <w:rPr>
                <w:rFonts w:ascii="Times New Roman" w:hAnsi="Times New Roman" w:cs="Times New Roman"/>
                <w:sz w:val="24"/>
                <w:szCs w:val="24"/>
                <w:lang w:val="lv-LV"/>
              </w:rPr>
              <w:t xml:space="preserve">nīcu </w:t>
            </w:r>
            <w:r w:rsidR="1696D87A" w:rsidRPr="00D335B4">
              <w:rPr>
                <w:rFonts w:ascii="Times New Roman" w:hAnsi="Times New Roman" w:cs="Times New Roman"/>
                <w:sz w:val="24"/>
                <w:szCs w:val="24"/>
                <w:lang w:val="lv-LV"/>
              </w:rPr>
              <w:t>un internāta pakalpojumus, sociālās korekcijas izglītības iestādēs,</w:t>
            </w:r>
            <w:r w:rsidRPr="00D335B4">
              <w:rPr>
                <w:rFonts w:ascii="Times New Roman" w:hAnsi="Times New Roman" w:cs="Times New Roman"/>
                <w:sz w:val="24"/>
                <w:szCs w:val="24"/>
                <w:lang w:val="lv-LV"/>
              </w:rPr>
              <w:t xml:space="preserve"> </w:t>
            </w:r>
            <w:r w:rsidR="372CF9BC" w:rsidRPr="00D335B4">
              <w:rPr>
                <w:rFonts w:ascii="Times New Roman" w:hAnsi="Times New Roman" w:cs="Times New Roman"/>
                <w:sz w:val="24"/>
                <w:szCs w:val="24"/>
                <w:lang w:val="lv-LV"/>
              </w:rPr>
              <w:t xml:space="preserve"> ilgstošās sociālās </w:t>
            </w:r>
            <w:r w:rsidR="372CF9BC" w:rsidRPr="00D335B4">
              <w:rPr>
                <w:rFonts w:ascii="Times New Roman" w:eastAsia="Times New Roman" w:hAnsi="Times New Roman" w:cs="Times New Roman"/>
                <w:sz w:val="24"/>
                <w:szCs w:val="24"/>
                <w:lang w:val="lv-LV"/>
              </w:rPr>
              <w:t>aprūpes un sociālās rehabilitācijas institūcijās,</w:t>
            </w:r>
            <w:r w:rsidR="372CF9BC" w:rsidRPr="00D335B4">
              <w:rPr>
                <w:rFonts w:ascii="Times New Roman" w:eastAsia="Times New Roman" w:hAnsi="Times New Roman" w:cs="Times New Roman"/>
                <w:b/>
                <w:bCs/>
                <w:sz w:val="24"/>
                <w:szCs w:val="24"/>
                <w:lang w:val="lv-LV"/>
              </w:rPr>
              <w:t xml:space="preserve"> </w:t>
            </w:r>
            <w:r w:rsidRPr="00D335B4">
              <w:rPr>
                <w:rFonts w:ascii="Times New Roman" w:hAnsi="Times New Roman" w:cs="Times New Roman"/>
                <w:sz w:val="24"/>
                <w:szCs w:val="24"/>
                <w:lang w:val="lv-LV"/>
              </w:rPr>
              <w:t xml:space="preserve">jaunieši SOS </w:t>
            </w:r>
            <w:r w:rsidR="00EF1334">
              <w:rPr>
                <w:rFonts w:ascii="Times New Roman" w:hAnsi="Times New Roman" w:cs="Times New Roman"/>
                <w:sz w:val="24"/>
                <w:szCs w:val="24"/>
                <w:lang w:val="lv-LV"/>
              </w:rPr>
              <w:t>bērnu</w:t>
            </w:r>
            <w:r w:rsidRPr="00D335B4">
              <w:rPr>
                <w:rFonts w:ascii="Times New Roman" w:hAnsi="Times New Roman" w:cs="Times New Roman"/>
                <w:sz w:val="24"/>
                <w:szCs w:val="24"/>
                <w:lang w:val="lv-LV"/>
              </w:rPr>
              <w:t xml:space="preserve"> ciematos </w:t>
            </w:r>
            <w:r w:rsidRPr="00D335B4">
              <w:rPr>
                <w:rFonts w:ascii="Times New Roman" w:hAnsi="Times New Roman" w:cs="Times New Roman"/>
                <w:sz w:val="24"/>
                <w:szCs w:val="24"/>
                <w:lang w:val="lv-LV"/>
              </w:rPr>
              <w:lastRenderedPageBreak/>
              <w:t xml:space="preserve">un jauniešu  mājās, krīzes </w:t>
            </w:r>
            <w:r w:rsidRPr="0075257D">
              <w:rPr>
                <w:rFonts w:ascii="Times New Roman" w:hAnsi="Times New Roman" w:cs="Times New Roman"/>
                <w:sz w:val="24"/>
                <w:szCs w:val="24"/>
                <w:lang w:val="lv-LV"/>
              </w:rPr>
              <w:t>centru</w:t>
            </w:r>
            <w:r w:rsidR="00040F82">
              <w:rPr>
                <w:rFonts w:ascii="Times New Roman" w:hAnsi="Times New Roman" w:cs="Times New Roman"/>
                <w:sz w:val="24"/>
                <w:szCs w:val="24"/>
                <w:lang w:val="lv-LV"/>
              </w:rPr>
              <w:t xml:space="preserve"> un probācijas</w:t>
            </w:r>
            <w:r w:rsidR="00F44390">
              <w:rPr>
                <w:rFonts w:ascii="Times New Roman" w:hAnsi="Times New Roman" w:cs="Times New Roman"/>
                <w:sz w:val="24"/>
                <w:szCs w:val="24"/>
                <w:lang w:val="lv-LV"/>
              </w:rPr>
              <w:t xml:space="preserve"> </w:t>
            </w:r>
            <w:r w:rsidR="00040F82">
              <w:rPr>
                <w:rFonts w:ascii="Times New Roman" w:hAnsi="Times New Roman" w:cs="Times New Roman"/>
                <w:sz w:val="24"/>
                <w:szCs w:val="24"/>
                <w:lang w:val="lv-LV"/>
              </w:rPr>
              <w:t>dienestu</w:t>
            </w:r>
            <w:r w:rsidR="00F44390">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klienti</w:t>
            </w:r>
            <w:r w:rsidR="00F44390">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u.c.), </w:t>
            </w:r>
            <w:r w:rsidRPr="00EC5DF7">
              <w:rPr>
                <w:rFonts w:ascii="Times New Roman" w:hAnsi="Times New Roman" w:cs="Times New Roman"/>
                <w:sz w:val="24"/>
                <w:szCs w:val="24"/>
                <w:lang w:val="lv-LV"/>
              </w:rPr>
              <w:t xml:space="preserve">tai skaitā īstenojot pasākumus caur pedagoģiski psiholoģisko atbalsta </w:t>
            </w:r>
            <w:r w:rsidR="00FA0F6C" w:rsidRPr="00EC5DF7">
              <w:rPr>
                <w:rFonts w:ascii="Times New Roman" w:hAnsi="Times New Roman" w:cs="Times New Roman"/>
                <w:sz w:val="24"/>
                <w:szCs w:val="24"/>
                <w:lang w:val="lv-LV"/>
              </w:rPr>
              <w:t xml:space="preserve">dienestu </w:t>
            </w:r>
            <w:r w:rsidRPr="00EC5DF7">
              <w:rPr>
                <w:rFonts w:ascii="Times New Roman" w:hAnsi="Times New Roman" w:cs="Times New Roman"/>
                <w:sz w:val="24"/>
                <w:szCs w:val="24"/>
                <w:lang w:val="lv-LV"/>
              </w:rPr>
              <w:t>reģionālajām</w:t>
            </w:r>
            <w:r w:rsidR="00C614B2">
              <w:rPr>
                <w:rFonts w:ascii="Times New Roman" w:hAnsi="Times New Roman" w:cs="Times New Roman"/>
                <w:sz w:val="24"/>
                <w:szCs w:val="24"/>
                <w:lang w:val="lv-LV"/>
              </w:rPr>
              <w:t xml:space="preserve"> </w:t>
            </w:r>
            <w:r w:rsidRPr="00EC5DF7">
              <w:rPr>
                <w:rFonts w:ascii="Times New Roman" w:hAnsi="Times New Roman" w:cs="Times New Roman"/>
                <w:sz w:val="24"/>
                <w:szCs w:val="24"/>
                <w:lang w:val="lv-LV"/>
              </w:rPr>
              <w:t>struktūrvienībām.</w:t>
            </w:r>
          </w:p>
          <w:p w14:paraId="00083F30" w14:textId="392705A7" w:rsidR="00FC1113" w:rsidRPr="0075257D" w:rsidRDefault="00FC1113" w:rsidP="00D43B74">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6CBA5A" w14:textId="771845DE" w:rsidR="00FC1113" w:rsidRPr="0075257D" w:rsidRDefault="00FC1113" w:rsidP="00D43B74">
            <w:pPr>
              <w:spacing w:before="0" w:after="0" w:line="240" w:lineRule="auto"/>
              <w:jc w:val="center"/>
              <w:rPr>
                <w:rFonts w:ascii="Times New Roman" w:eastAsia="Times New Roman" w:hAnsi="Times New Roman" w:cs="Times New Roman"/>
                <w:sz w:val="24"/>
                <w:szCs w:val="24"/>
                <w:lang w:val="lv-LV" w:eastAsia="lv-LV"/>
              </w:rPr>
            </w:pPr>
            <w:r w:rsidRPr="00BF1848">
              <w:rPr>
                <w:rFonts w:ascii="Times New Roman" w:eastAsia="Times New Roman" w:hAnsi="Times New Roman" w:cs="Times New Roman"/>
                <w:sz w:val="24"/>
                <w:szCs w:val="24"/>
                <w:lang w:val="lv-LV" w:eastAsia="lv-LV"/>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35E518" w14:textId="5BB0DB20" w:rsidR="00FC1113" w:rsidRPr="0075257D" w:rsidRDefault="00FC1113" w:rsidP="00D43B74">
            <w:pPr>
              <w:spacing w:before="0" w:after="0" w:line="240" w:lineRule="auto"/>
              <w:jc w:val="center"/>
              <w:rPr>
                <w:rFonts w:ascii="Times New Roman" w:hAnsi="Times New Roman" w:cs="Times New Roman"/>
                <w:sz w:val="24"/>
                <w:szCs w:val="24"/>
                <w:lang w:val="lv-LV" w:eastAsia="lv-LV"/>
              </w:rPr>
            </w:pPr>
            <w:r w:rsidRPr="0075257D">
              <w:rPr>
                <w:rFonts w:ascii="Times New Roman" w:hAnsi="Times New Roman" w:cs="Times New Roman"/>
                <w:sz w:val="24"/>
                <w:szCs w:val="24"/>
              </w:rPr>
              <w:t>SPKC, VM</w:t>
            </w:r>
            <w:r w:rsidR="28F0F11D" w:rsidRPr="79A5AFE3">
              <w:rPr>
                <w:rFonts w:ascii="Times New Roman" w:hAnsi="Times New Roman" w:cs="Times New Roman"/>
                <w:sz w:val="24"/>
                <w:szCs w:val="24"/>
              </w:rPr>
              <w:t xml:space="preserve">, </w:t>
            </w:r>
            <w:proofErr w:type="spellStart"/>
            <w:r w:rsidR="28F0F11D" w:rsidRPr="79A5AFE3">
              <w:rPr>
                <w:rFonts w:ascii="Times New Roman" w:hAnsi="Times New Roman" w:cs="Times New Roman"/>
                <w:sz w:val="24"/>
                <w:szCs w:val="24"/>
              </w:rPr>
              <w:t>pašvaldības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A27508" w14:textId="2BDEDCFB" w:rsidR="0058778C" w:rsidRPr="005F14CC" w:rsidRDefault="00FC1113" w:rsidP="00D43B74">
            <w:pPr>
              <w:tabs>
                <w:tab w:val="left" w:pos="368"/>
                <w:tab w:val="center" w:pos="611"/>
              </w:tabs>
              <w:spacing w:before="0" w:after="0" w:line="240" w:lineRule="auto"/>
              <w:jc w:val="center"/>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PKC, </w:t>
            </w:r>
            <w:r w:rsidR="00E77A05" w:rsidRPr="005F14CC">
              <w:rPr>
                <w:rFonts w:ascii="Times New Roman" w:hAnsi="Times New Roman" w:cs="Times New Roman"/>
                <w:sz w:val="24"/>
                <w:szCs w:val="24"/>
                <w:lang w:val="lv-LV"/>
              </w:rPr>
              <w:t>IeM,</w:t>
            </w:r>
            <w:r w:rsidR="00E13685" w:rsidRPr="005F14CC">
              <w:rPr>
                <w:rFonts w:ascii="Times New Roman" w:hAnsi="Times New Roman" w:cs="Times New Roman"/>
                <w:sz w:val="24"/>
                <w:szCs w:val="24"/>
                <w:lang w:val="lv-LV"/>
              </w:rPr>
              <w:t xml:space="preserve"> </w:t>
            </w:r>
            <w:r w:rsidR="00D32C60" w:rsidRPr="005F14CC">
              <w:rPr>
                <w:rFonts w:ascii="Times New Roman" w:hAnsi="Times New Roman" w:cs="Times New Roman"/>
                <w:sz w:val="24"/>
                <w:szCs w:val="24"/>
                <w:lang w:val="lv-LV"/>
              </w:rPr>
              <w:t>VPD</w:t>
            </w:r>
            <w:r w:rsidR="00E77A05" w:rsidRPr="005F14CC">
              <w:rPr>
                <w:rFonts w:ascii="Times New Roman" w:hAnsi="Times New Roman" w:cs="Times New Roman"/>
                <w:sz w:val="24"/>
                <w:szCs w:val="24"/>
                <w:lang w:val="lv-LV"/>
              </w:rPr>
              <w:t xml:space="preserve"> </w:t>
            </w:r>
            <w:r w:rsidRPr="005F14CC">
              <w:rPr>
                <w:rFonts w:ascii="Times New Roman" w:hAnsi="Times New Roman" w:cs="Times New Roman"/>
                <w:sz w:val="24"/>
                <w:szCs w:val="24"/>
                <w:lang w:val="lv-LV"/>
              </w:rPr>
              <w:t>IZM, LM,</w:t>
            </w:r>
            <w:r w:rsidR="00E77A05" w:rsidRPr="005F14CC">
              <w:rPr>
                <w:rFonts w:ascii="Times New Roman" w:hAnsi="Times New Roman" w:cs="Times New Roman"/>
                <w:sz w:val="24"/>
                <w:szCs w:val="24"/>
                <w:lang w:val="lv-LV"/>
              </w:rPr>
              <w:t xml:space="preserve"> FM, RPNC,</w:t>
            </w:r>
            <w:r>
              <w:rPr>
                <w:rFonts w:ascii="Times New Roman" w:eastAsia="Times New Roman" w:hAnsi="Times New Roman" w:cs="Times New Roman"/>
                <w:sz w:val="24"/>
                <w:szCs w:val="24"/>
                <w:lang w:val="lv-LV" w:eastAsia="lv-LV"/>
              </w:rPr>
              <w:t xml:space="preserve"> </w:t>
            </w:r>
            <w:r w:rsidR="005B07F2">
              <w:rPr>
                <w:rFonts w:ascii="Times New Roman" w:eastAsia="Times New Roman" w:hAnsi="Times New Roman" w:cs="Times New Roman"/>
                <w:sz w:val="24"/>
                <w:szCs w:val="24"/>
                <w:lang w:val="lv-LV" w:eastAsia="lv-LV"/>
              </w:rPr>
              <w:t xml:space="preserve">BKUS, KUS, </w:t>
            </w:r>
            <w:r w:rsidRPr="005F14CC">
              <w:rPr>
                <w:rFonts w:ascii="Times New Roman" w:hAnsi="Times New Roman" w:cs="Times New Roman"/>
                <w:sz w:val="24"/>
                <w:szCs w:val="24"/>
                <w:lang w:val="lv-LV"/>
              </w:rPr>
              <w:t>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502E44" w14:textId="77777777" w:rsidR="001539DB" w:rsidRPr="00332DF7" w:rsidRDefault="001539DB" w:rsidP="00D43B7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727066EE" w14:textId="040BABCA" w:rsidR="00FC1113" w:rsidRPr="0075257D" w:rsidRDefault="001539DB" w:rsidP="00D43B7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B443BB" w14:textId="77777777" w:rsidR="00106A13" w:rsidRDefault="001C7169" w:rsidP="00D43B74">
            <w:pPr>
              <w:spacing w:before="0" w:after="0" w:line="240" w:lineRule="auto"/>
              <w:jc w:val="center"/>
              <w:rPr>
                <w:rFonts w:ascii="Times New Roman" w:eastAsia="Times New Roman" w:hAnsi="Times New Roman" w:cs="Times New Roman"/>
                <w:sz w:val="24"/>
                <w:szCs w:val="24"/>
                <w:lang w:val="lv-LV" w:eastAsia="lv-LV"/>
              </w:rPr>
            </w:pPr>
            <w:r w:rsidRPr="00C06E61">
              <w:rPr>
                <w:rFonts w:ascii="Times New Roman" w:eastAsia="Times New Roman" w:hAnsi="Times New Roman" w:cs="Times New Roman"/>
                <w:sz w:val="24"/>
                <w:szCs w:val="24"/>
                <w:lang w:val="lv-LV" w:eastAsia="lv-LV"/>
              </w:rPr>
              <w:t xml:space="preserve">Nepieciešams papildu finansējums. </w:t>
            </w:r>
          </w:p>
          <w:p w14:paraId="33C70483" w14:textId="1B8012C1" w:rsidR="00526668" w:rsidRDefault="001C7169" w:rsidP="00D43B74">
            <w:pPr>
              <w:spacing w:before="0" w:after="0" w:line="240" w:lineRule="auto"/>
              <w:jc w:val="center"/>
              <w:rPr>
                <w:rFonts w:ascii="Times New Roman" w:eastAsia="Times New Roman" w:hAnsi="Times New Roman" w:cs="Times New Roman"/>
                <w:sz w:val="24"/>
                <w:szCs w:val="24"/>
                <w:lang w:val="lv-LV" w:eastAsia="lv-LV"/>
              </w:rPr>
            </w:pPr>
            <w:r w:rsidRPr="00C06E61">
              <w:rPr>
                <w:rFonts w:ascii="Times New Roman" w:eastAsia="Times New Roman" w:hAnsi="Times New Roman" w:cs="Times New Roman"/>
                <w:sz w:val="24"/>
                <w:szCs w:val="24"/>
                <w:lang w:val="lv-LV" w:eastAsia="lv-LV"/>
              </w:rPr>
              <w:t>Avots: ESF</w:t>
            </w:r>
            <w:r>
              <w:rPr>
                <w:rFonts w:ascii="Times New Roman" w:eastAsia="Times New Roman" w:hAnsi="Times New Roman" w:cs="Times New Roman"/>
                <w:sz w:val="24"/>
                <w:szCs w:val="24"/>
                <w:lang w:val="lv-LV" w:eastAsia="lv-LV"/>
              </w:rPr>
              <w:t xml:space="preserve"> </w:t>
            </w:r>
          </w:p>
          <w:p w14:paraId="7D056A12" w14:textId="77777777" w:rsidR="00D43B74" w:rsidRDefault="00D43B74" w:rsidP="00D43B74">
            <w:pPr>
              <w:spacing w:before="0" w:after="0" w:line="240" w:lineRule="auto"/>
              <w:jc w:val="center"/>
              <w:rPr>
                <w:rFonts w:ascii="Times New Roman" w:eastAsia="Times New Roman" w:hAnsi="Times New Roman" w:cs="Times New Roman"/>
                <w:sz w:val="24"/>
                <w:szCs w:val="24"/>
                <w:lang w:val="lv-LV" w:eastAsia="lv-LV"/>
              </w:rPr>
            </w:pPr>
          </w:p>
          <w:p w14:paraId="492C0C5E" w14:textId="12EF2FB2" w:rsidR="00526668" w:rsidRDefault="00526668" w:rsidP="00D43B7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w:t>
            </w:r>
            <w:r w:rsidR="00053ACF">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iekļauts 1.</w:t>
            </w:r>
            <w:r w:rsidR="00053ACF">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xml:space="preserve">.1. </w:t>
            </w:r>
            <w:r w:rsidR="003A0AC3">
              <w:rPr>
                <w:rFonts w:ascii="Times New Roman" w:eastAsia="Times New Roman" w:hAnsi="Times New Roman" w:cs="Times New Roman"/>
                <w:sz w:val="24"/>
                <w:szCs w:val="24"/>
                <w:lang w:val="lv-LV" w:eastAsia="lv-LV"/>
              </w:rPr>
              <w:t>uzdevumā</w:t>
            </w:r>
            <w:r w:rsidR="001C7169">
              <w:rPr>
                <w:rFonts w:ascii="Times New Roman" w:eastAsia="Times New Roman" w:hAnsi="Times New Roman" w:cs="Times New Roman"/>
                <w:sz w:val="24"/>
                <w:szCs w:val="24"/>
                <w:lang w:val="lv-LV" w:eastAsia="lv-LV"/>
              </w:rPr>
              <w:t>.</w:t>
            </w:r>
          </w:p>
          <w:p w14:paraId="01B17B73" w14:textId="77777777" w:rsidR="00D43B74" w:rsidRDefault="00D43B74" w:rsidP="00D43B74">
            <w:pPr>
              <w:spacing w:before="0" w:after="0" w:line="240" w:lineRule="auto"/>
              <w:jc w:val="center"/>
              <w:rPr>
                <w:rFonts w:ascii="Times New Roman" w:eastAsia="Times New Roman" w:hAnsi="Times New Roman" w:cs="Times New Roman"/>
                <w:sz w:val="24"/>
                <w:szCs w:val="24"/>
                <w:lang w:val="lv-LV" w:eastAsia="lv-LV"/>
              </w:rPr>
            </w:pPr>
          </w:p>
          <w:p w14:paraId="0D19CD91" w14:textId="380B86E4" w:rsidR="00D43B74" w:rsidRDefault="00D43B74" w:rsidP="00D43B7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86]</w:t>
            </w:r>
          </w:p>
          <w:p w14:paraId="1ECBD792" w14:textId="77777777" w:rsidR="00D43B74" w:rsidRDefault="00D43B74" w:rsidP="00D43B74">
            <w:pPr>
              <w:spacing w:before="0" w:after="0" w:line="240" w:lineRule="auto"/>
              <w:jc w:val="center"/>
              <w:rPr>
                <w:rFonts w:ascii="Times New Roman" w:eastAsia="Times New Roman" w:hAnsi="Times New Roman" w:cs="Times New Roman"/>
                <w:sz w:val="24"/>
                <w:szCs w:val="24"/>
                <w:lang w:val="lv-LV" w:eastAsia="lv-LV"/>
              </w:rPr>
            </w:pPr>
          </w:p>
          <w:p w14:paraId="009164E9" w14:textId="39E34791" w:rsidR="00526668" w:rsidRPr="00C76CC1" w:rsidRDefault="00526668" w:rsidP="00D43B74">
            <w:pPr>
              <w:spacing w:before="0" w:after="0" w:line="240" w:lineRule="auto"/>
              <w:jc w:val="center"/>
              <w:rPr>
                <w:rFonts w:ascii="Times New Roman" w:eastAsia="Times New Roman" w:hAnsi="Times New Roman" w:cs="Times New Roman"/>
                <w:sz w:val="24"/>
                <w:szCs w:val="24"/>
                <w:lang w:val="lv-LV" w:eastAsia="lv-LV"/>
              </w:rPr>
            </w:pPr>
          </w:p>
        </w:tc>
      </w:tr>
      <w:tr w:rsidR="00DA57DE" w:rsidRPr="00072C67" w14:paraId="7EE80E0E" w14:textId="5D994176"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0E52B1" w14:textId="107F0DDD"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1.3.6.</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E5AB46" w14:textId="77777777" w:rsidR="006E3F2C" w:rsidRPr="006E3F2C" w:rsidRDefault="00FC1113" w:rsidP="006E3F2C">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Nodrošināt atkarību izplatības mazināšan</w:t>
            </w:r>
            <w:r w:rsidR="00FA0F6C">
              <w:rPr>
                <w:rFonts w:ascii="Times New Roman" w:hAnsi="Times New Roman" w:cs="Times New Roman"/>
                <w:sz w:val="24"/>
                <w:szCs w:val="24"/>
                <w:lang w:val="lv-LV"/>
              </w:rPr>
              <w:t>as</w:t>
            </w:r>
            <w:r w:rsidRPr="0075257D">
              <w:rPr>
                <w:rFonts w:ascii="Times New Roman" w:hAnsi="Times New Roman" w:cs="Times New Roman"/>
                <w:sz w:val="24"/>
                <w:szCs w:val="24"/>
                <w:lang w:val="lv-LV"/>
              </w:rPr>
              <w:t xml:space="preserve"> un </w:t>
            </w:r>
            <w:r w:rsidR="00FA0F6C" w:rsidRPr="0075257D">
              <w:rPr>
                <w:rFonts w:ascii="Times New Roman" w:hAnsi="Times New Roman" w:cs="Times New Roman"/>
                <w:sz w:val="24"/>
                <w:szCs w:val="24"/>
                <w:lang w:val="lv-LV"/>
              </w:rPr>
              <w:t>profilaks</w:t>
            </w:r>
            <w:r w:rsidR="00FA0F6C">
              <w:rPr>
                <w:rFonts w:ascii="Times New Roman" w:hAnsi="Times New Roman" w:cs="Times New Roman"/>
                <w:sz w:val="24"/>
                <w:szCs w:val="24"/>
                <w:lang w:val="lv-LV"/>
              </w:rPr>
              <w:t>es jomā</w:t>
            </w:r>
            <w:r w:rsidR="00FA0F6C" w:rsidRPr="0075257D">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strādājošo speciālistu (piemēram, </w:t>
            </w:r>
            <w:r w:rsidR="00FA0F6C" w:rsidRPr="0075257D">
              <w:rPr>
                <w:rFonts w:ascii="Times New Roman" w:hAnsi="Times New Roman" w:cs="Times New Roman"/>
                <w:sz w:val="24"/>
                <w:szCs w:val="24"/>
                <w:lang w:val="lv-LV"/>
              </w:rPr>
              <w:t>psiholog</w:t>
            </w:r>
            <w:r w:rsidR="00FA0F6C">
              <w:rPr>
                <w:rFonts w:ascii="Times New Roman" w:hAnsi="Times New Roman" w:cs="Times New Roman"/>
                <w:sz w:val="24"/>
                <w:szCs w:val="24"/>
                <w:lang w:val="lv-LV"/>
              </w:rPr>
              <w:t>u</w:t>
            </w:r>
            <w:r w:rsidRPr="0075257D">
              <w:rPr>
                <w:rFonts w:ascii="Times New Roman" w:hAnsi="Times New Roman" w:cs="Times New Roman"/>
                <w:sz w:val="24"/>
                <w:szCs w:val="24"/>
                <w:lang w:val="lv-LV"/>
              </w:rPr>
              <w:t xml:space="preserve">, sabiedrības veselības </w:t>
            </w:r>
            <w:r w:rsidR="00FA0F6C" w:rsidRPr="0075257D">
              <w:rPr>
                <w:rFonts w:ascii="Times New Roman" w:hAnsi="Times New Roman" w:cs="Times New Roman"/>
                <w:sz w:val="24"/>
                <w:szCs w:val="24"/>
                <w:lang w:val="lv-LV"/>
              </w:rPr>
              <w:t>speciālist</w:t>
            </w:r>
            <w:r w:rsidR="00FA0F6C">
              <w:rPr>
                <w:rFonts w:ascii="Times New Roman" w:hAnsi="Times New Roman" w:cs="Times New Roman"/>
                <w:sz w:val="24"/>
                <w:szCs w:val="24"/>
                <w:lang w:val="lv-LV"/>
              </w:rPr>
              <w:t>u</w:t>
            </w:r>
            <w:r w:rsidRPr="0075257D">
              <w:rPr>
                <w:rFonts w:ascii="Times New Roman" w:hAnsi="Times New Roman" w:cs="Times New Roman"/>
                <w:sz w:val="24"/>
                <w:szCs w:val="24"/>
                <w:lang w:val="lv-LV"/>
              </w:rPr>
              <w:t>, policist</w:t>
            </w:r>
            <w:r w:rsidR="00FA0F6C">
              <w:rPr>
                <w:rFonts w:ascii="Times New Roman" w:hAnsi="Times New Roman" w:cs="Times New Roman"/>
                <w:sz w:val="24"/>
                <w:szCs w:val="24"/>
                <w:lang w:val="lv-LV"/>
              </w:rPr>
              <w:t>u</w:t>
            </w:r>
            <w:r w:rsidRPr="0075257D">
              <w:rPr>
                <w:rFonts w:ascii="Times New Roman" w:hAnsi="Times New Roman" w:cs="Times New Roman"/>
                <w:sz w:val="24"/>
                <w:szCs w:val="24"/>
                <w:lang w:val="lv-LV"/>
              </w:rPr>
              <w:t>, pusaudžu,</w:t>
            </w:r>
            <w:r w:rsidRPr="005F14CC">
              <w:rPr>
                <w:lang w:val="lv-LV"/>
              </w:rPr>
              <w:t xml:space="preserve"> </w:t>
            </w:r>
            <w:r w:rsidRPr="0075257D">
              <w:rPr>
                <w:rFonts w:ascii="Times New Roman" w:hAnsi="Times New Roman" w:cs="Times New Roman"/>
                <w:sz w:val="24"/>
                <w:szCs w:val="24"/>
                <w:lang w:val="lv-LV"/>
              </w:rPr>
              <w:t xml:space="preserve">bērnu </w:t>
            </w:r>
            <w:r w:rsidR="00D4721F" w:rsidRPr="00D4721F">
              <w:rPr>
                <w:rFonts w:ascii="Times New Roman" w:hAnsi="Times New Roman" w:cs="Times New Roman"/>
                <w:sz w:val="24"/>
                <w:szCs w:val="24"/>
                <w:lang w:val="lv-LV"/>
              </w:rPr>
              <w:t>ilgstošās sociālās aprūpes un sociālās rehabilitācijas institūciju un krīžu centru darbinieku,</w:t>
            </w:r>
            <w:r w:rsidRPr="0075257D">
              <w:rPr>
                <w:rFonts w:ascii="Times New Roman" w:hAnsi="Times New Roman" w:cs="Times New Roman"/>
                <w:sz w:val="24"/>
                <w:szCs w:val="24"/>
                <w:lang w:val="lv-LV"/>
              </w:rPr>
              <w:t xml:space="preserve"> </w:t>
            </w:r>
            <w:r w:rsidR="00EF3FD2">
              <w:rPr>
                <w:rFonts w:ascii="Times New Roman" w:hAnsi="Times New Roman" w:cs="Times New Roman"/>
                <w:sz w:val="24"/>
                <w:szCs w:val="24"/>
                <w:lang w:val="lv-LV"/>
              </w:rPr>
              <w:t xml:space="preserve">jaunatnes darbinieku, </w:t>
            </w:r>
            <w:r w:rsidR="00D93C43">
              <w:rPr>
                <w:rFonts w:ascii="Times New Roman" w:hAnsi="Times New Roman" w:cs="Times New Roman"/>
                <w:sz w:val="24"/>
                <w:szCs w:val="24"/>
                <w:lang w:val="lv-LV"/>
              </w:rPr>
              <w:t xml:space="preserve"> probācijas dienesta</w:t>
            </w:r>
            <w:r w:rsidR="004B6946">
              <w:rPr>
                <w:rFonts w:ascii="Times New Roman" w:hAnsi="Times New Roman" w:cs="Times New Roman"/>
                <w:sz w:val="24"/>
                <w:szCs w:val="24"/>
                <w:lang w:val="lv-LV"/>
              </w:rPr>
              <w:t xml:space="preserve"> un ieslodzījumu vietu</w:t>
            </w:r>
            <w:r w:rsidRPr="0075257D">
              <w:rPr>
                <w:rFonts w:ascii="Times New Roman" w:hAnsi="Times New Roman" w:cs="Times New Roman"/>
                <w:sz w:val="24"/>
                <w:szCs w:val="24"/>
                <w:lang w:val="lv-LV"/>
              </w:rPr>
              <w:t xml:space="preserve"> </w:t>
            </w:r>
            <w:r w:rsidR="00FA0F6C" w:rsidRPr="0075257D">
              <w:rPr>
                <w:rFonts w:ascii="Times New Roman" w:hAnsi="Times New Roman" w:cs="Times New Roman"/>
                <w:sz w:val="24"/>
                <w:szCs w:val="24"/>
                <w:lang w:val="lv-LV"/>
              </w:rPr>
              <w:t>darbiniek</w:t>
            </w:r>
            <w:r w:rsidR="00FA0F6C">
              <w:rPr>
                <w:rFonts w:ascii="Times New Roman" w:hAnsi="Times New Roman" w:cs="Times New Roman"/>
                <w:sz w:val="24"/>
                <w:szCs w:val="24"/>
                <w:lang w:val="lv-LV"/>
              </w:rPr>
              <w:t>u</w:t>
            </w:r>
            <w:r w:rsidRPr="0075257D">
              <w:rPr>
                <w:rFonts w:ascii="Times New Roman" w:hAnsi="Times New Roman" w:cs="Times New Roman"/>
                <w:sz w:val="24"/>
                <w:szCs w:val="24"/>
                <w:lang w:val="lv-LV"/>
              </w:rPr>
              <w:t xml:space="preserve">, atbalsta </w:t>
            </w:r>
            <w:r w:rsidR="00FA0F6C" w:rsidRPr="00A82479">
              <w:rPr>
                <w:rFonts w:ascii="Times New Roman" w:hAnsi="Times New Roman" w:cs="Times New Roman"/>
                <w:sz w:val="24"/>
                <w:szCs w:val="24"/>
                <w:lang w:val="lv-LV"/>
              </w:rPr>
              <w:t>personu</w:t>
            </w:r>
            <w:r w:rsidR="00A618C8" w:rsidRPr="00A82479">
              <w:rPr>
                <w:rFonts w:ascii="Times New Roman" w:hAnsi="Times New Roman" w:cs="Times New Roman"/>
                <w:sz w:val="24"/>
                <w:szCs w:val="24"/>
                <w:lang w:val="lv-LV"/>
              </w:rPr>
              <w:t>, romu</w:t>
            </w:r>
            <w:r w:rsidR="00FA0F6C" w:rsidRPr="00A82479">
              <w:rPr>
                <w:rFonts w:ascii="Times New Roman" w:hAnsi="Times New Roman" w:cs="Times New Roman"/>
                <w:sz w:val="24"/>
                <w:szCs w:val="24"/>
                <w:lang w:val="lv-LV"/>
              </w:rPr>
              <w:t xml:space="preserve"> mediatoru </w:t>
            </w:r>
            <w:r w:rsidRPr="00A82479">
              <w:rPr>
                <w:rFonts w:ascii="Times New Roman" w:hAnsi="Times New Roman" w:cs="Times New Roman"/>
                <w:sz w:val="24"/>
                <w:szCs w:val="24"/>
                <w:lang w:val="lv-LV"/>
              </w:rPr>
              <w:t>u.c.).</w:t>
            </w:r>
            <w:r w:rsidRPr="0075257D">
              <w:rPr>
                <w:rFonts w:ascii="Times New Roman" w:hAnsi="Times New Roman" w:cs="Times New Roman"/>
                <w:sz w:val="24"/>
                <w:szCs w:val="24"/>
                <w:lang w:val="lv-LV"/>
              </w:rPr>
              <w:t xml:space="preserve"> izglītošanu vai apmācību par atkarību izraisošo vielu lietošanas </w:t>
            </w:r>
            <w:r w:rsidR="006E3F2C" w:rsidRPr="006E3F2C">
              <w:rPr>
                <w:rFonts w:ascii="Times New Roman" w:hAnsi="Times New Roman" w:cs="Times New Roman"/>
                <w:sz w:val="24"/>
                <w:szCs w:val="24"/>
                <w:lang w:val="lv-LV"/>
              </w:rPr>
              <w:t>un atkarību izraisošo procesu praktizēšanas profilaksi.</w:t>
            </w:r>
          </w:p>
          <w:p w14:paraId="4D873228" w14:textId="0D7A2450" w:rsidR="00FC1113" w:rsidRPr="0075257D" w:rsidRDefault="00FC1113" w:rsidP="00FC1113">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9C0B10" w14:textId="7A54066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BF1848">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61392F" w14:textId="05BD950C"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SPKC,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DB87C8" w14:textId="76158A73"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072C67">
              <w:rPr>
                <w:rFonts w:ascii="Times New Roman" w:hAnsi="Times New Roman" w:cs="Times New Roman"/>
                <w:sz w:val="24"/>
                <w:szCs w:val="24"/>
                <w:lang w:val="lv-LV"/>
              </w:rPr>
              <w:t>IZM, LM, IeM,</w:t>
            </w:r>
            <w:r>
              <w:rPr>
                <w:rFonts w:ascii="Times New Roman" w:eastAsia="Times New Roman" w:hAnsi="Times New Roman" w:cs="Times New Roman"/>
                <w:sz w:val="24"/>
                <w:szCs w:val="24"/>
                <w:lang w:val="lv-LV" w:eastAsia="lv-LV"/>
              </w:rPr>
              <w:t xml:space="preserve"> </w:t>
            </w:r>
            <w:r w:rsidR="00FB7B3C">
              <w:rPr>
                <w:rFonts w:ascii="Times New Roman" w:eastAsia="Times New Roman" w:hAnsi="Times New Roman" w:cs="Times New Roman"/>
                <w:sz w:val="24"/>
                <w:szCs w:val="24"/>
                <w:lang w:val="lv-LV" w:eastAsia="lv-LV"/>
              </w:rPr>
              <w:t>VPD, Ie</w:t>
            </w:r>
            <w:r w:rsidR="009A7EFA">
              <w:rPr>
                <w:rFonts w:ascii="Times New Roman" w:eastAsia="Times New Roman" w:hAnsi="Times New Roman" w:cs="Times New Roman"/>
                <w:sz w:val="24"/>
                <w:szCs w:val="24"/>
                <w:lang w:val="lv-LV" w:eastAsia="lv-LV"/>
              </w:rPr>
              <w:t>V</w:t>
            </w:r>
            <w:r w:rsidR="00FB7B3C">
              <w:rPr>
                <w:rFonts w:ascii="Times New Roman" w:eastAsia="Times New Roman" w:hAnsi="Times New Roman" w:cs="Times New Roman"/>
                <w:sz w:val="24"/>
                <w:szCs w:val="24"/>
                <w:lang w:val="lv-LV" w:eastAsia="lv-LV"/>
              </w:rPr>
              <w:t>P,</w:t>
            </w:r>
            <w:r w:rsidRPr="00072C67">
              <w:rPr>
                <w:rFonts w:ascii="Times New Roman" w:hAnsi="Times New Roman" w:cs="Times New Roman"/>
                <w:sz w:val="24"/>
                <w:szCs w:val="24"/>
                <w:lang w:val="lv-LV"/>
              </w:rPr>
              <w:t xml:space="preserve"> OVP, VP, NVO, KM, </w:t>
            </w:r>
            <w:r w:rsidR="00F37213">
              <w:rPr>
                <w:rFonts w:ascii="Times New Roman" w:hAnsi="Times New Roman" w:cs="Times New Roman"/>
                <w:sz w:val="24"/>
                <w:szCs w:val="24"/>
                <w:lang w:val="lv-LV"/>
              </w:rPr>
              <w:t xml:space="preserve">KUS, </w:t>
            </w:r>
            <w:r w:rsidRPr="00072C67">
              <w:rPr>
                <w:rFonts w:ascii="Times New Roman" w:hAnsi="Times New Roman" w:cs="Times New Roman"/>
                <w:sz w:val="24"/>
                <w:szCs w:val="24"/>
                <w:lang w:val="lv-LV"/>
              </w:rPr>
              <w:t>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76E49B" w14:textId="77777777" w:rsidR="00D25B3A" w:rsidRPr="00332DF7"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4FF4D6FA" w14:textId="3C2CDB09" w:rsidR="00FC1113" w:rsidRPr="0075257D"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7730E6" w14:textId="77777777" w:rsidR="00777A3F" w:rsidRDefault="00DE7B29" w:rsidP="00DE7B29">
            <w:pPr>
              <w:spacing w:before="0" w:after="0" w:line="240" w:lineRule="auto"/>
              <w:jc w:val="center"/>
              <w:rPr>
                <w:rFonts w:ascii="Times New Roman" w:eastAsia="Times New Roman" w:hAnsi="Times New Roman" w:cs="Times New Roman"/>
                <w:sz w:val="24"/>
                <w:szCs w:val="24"/>
                <w:lang w:val="lv-LV" w:eastAsia="lv-LV"/>
              </w:rPr>
            </w:pPr>
            <w:r w:rsidRPr="00C06E61">
              <w:rPr>
                <w:rFonts w:ascii="Times New Roman" w:eastAsia="Times New Roman" w:hAnsi="Times New Roman" w:cs="Times New Roman"/>
                <w:sz w:val="24"/>
                <w:szCs w:val="24"/>
                <w:lang w:val="lv-LV" w:eastAsia="lv-LV"/>
              </w:rPr>
              <w:t xml:space="preserve">Nepieciešams papildu finansējums. </w:t>
            </w:r>
          </w:p>
          <w:p w14:paraId="5F92C1D2" w14:textId="0699AC64" w:rsidR="00DE7B29" w:rsidRPr="00CD4E90" w:rsidRDefault="00DE7B29" w:rsidP="00DE7B29">
            <w:pPr>
              <w:spacing w:before="0" w:after="0" w:line="240" w:lineRule="auto"/>
              <w:jc w:val="center"/>
              <w:rPr>
                <w:rFonts w:ascii="Times New Roman" w:eastAsia="Times New Roman" w:hAnsi="Times New Roman" w:cs="Times New Roman"/>
                <w:sz w:val="24"/>
                <w:szCs w:val="24"/>
                <w:lang w:val="lv-LV" w:eastAsia="lv-LV"/>
              </w:rPr>
            </w:pPr>
            <w:r w:rsidRPr="00C06E61">
              <w:rPr>
                <w:rFonts w:ascii="Times New Roman" w:eastAsia="Times New Roman" w:hAnsi="Times New Roman" w:cs="Times New Roman"/>
                <w:sz w:val="24"/>
                <w:szCs w:val="24"/>
                <w:lang w:val="lv-LV" w:eastAsia="lv-LV"/>
              </w:rPr>
              <w:t>Avots: ESF</w:t>
            </w:r>
            <w:r w:rsidRPr="00CD4E90">
              <w:rPr>
                <w:rFonts w:ascii="Times New Roman" w:eastAsia="Times New Roman" w:hAnsi="Times New Roman" w:cs="Times New Roman"/>
                <w:sz w:val="24"/>
                <w:szCs w:val="24"/>
                <w:lang w:val="lv-LV" w:eastAsia="lv-LV"/>
              </w:rPr>
              <w:t xml:space="preserve"> </w:t>
            </w:r>
          </w:p>
          <w:p w14:paraId="226C95E5" w14:textId="77777777" w:rsidR="0070181C" w:rsidRPr="00DE7B29" w:rsidRDefault="0070181C" w:rsidP="00A270E6">
            <w:pPr>
              <w:spacing w:before="0" w:after="0" w:line="240" w:lineRule="auto"/>
              <w:jc w:val="center"/>
              <w:rPr>
                <w:rFonts w:ascii="Times New Roman" w:eastAsia="Times New Roman" w:hAnsi="Times New Roman" w:cs="Times New Roman"/>
                <w:sz w:val="24"/>
                <w:szCs w:val="24"/>
                <w:lang w:val="lv-LV" w:eastAsia="lv-LV"/>
              </w:rPr>
            </w:pPr>
          </w:p>
          <w:p w14:paraId="05DB6956" w14:textId="77777777" w:rsidR="00971691" w:rsidRDefault="00971691"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1.3.1</w:t>
            </w:r>
            <w:r w:rsidR="0070181C" w:rsidRPr="00DE7B29">
              <w:rPr>
                <w:rFonts w:ascii="Times New Roman" w:eastAsia="Times New Roman" w:hAnsi="Times New Roman" w:cs="Times New Roman"/>
                <w:sz w:val="24"/>
                <w:szCs w:val="24"/>
                <w:lang w:val="lv-LV" w:eastAsia="lv-LV"/>
              </w:rPr>
              <w:t xml:space="preserve">. </w:t>
            </w:r>
            <w:r w:rsidR="003A0AC3">
              <w:rPr>
                <w:rFonts w:ascii="Times New Roman" w:eastAsia="Times New Roman" w:hAnsi="Times New Roman" w:cs="Times New Roman"/>
                <w:sz w:val="24"/>
                <w:szCs w:val="24"/>
                <w:lang w:val="lv-LV" w:eastAsia="lv-LV"/>
              </w:rPr>
              <w:t>uzdevumā</w:t>
            </w:r>
          </w:p>
          <w:p w14:paraId="2DE103BD" w14:textId="77777777" w:rsidR="00D43B74" w:rsidRDefault="00D43B74" w:rsidP="00FC1113">
            <w:pPr>
              <w:spacing w:before="0" w:after="0" w:line="240" w:lineRule="auto"/>
              <w:jc w:val="center"/>
              <w:rPr>
                <w:rFonts w:ascii="Times New Roman" w:eastAsia="Times New Roman" w:hAnsi="Times New Roman" w:cs="Times New Roman"/>
                <w:sz w:val="24"/>
                <w:szCs w:val="24"/>
                <w:lang w:val="lv-LV" w:eastAsia="lv-LV"/>
              </w:rPr>
            </w:pPr>
          </w:p>
          <w:p w14:paraId="0A28BDC3" w14:textId="379AEBC3" w:rsidR="00D43B74" w:rsidRPr="00A270E6" w:rsidRDefault="00D43B74" w:rsidP="00FC1113">
            <w:pPr>
              <w:spacing w:before="0" w:after="0" w:line="240" w:lineRule="auto"/>
              <w:jc w:val="center"/>
              <w:rPr>
                <w:rFonts w:ascii="Times New Roman" w:eastAsia="Times New Roman" w:hAnsi="Times New Roman" w:cs="Times New Roman"/>
                <w:sz w:val="24"/>
                <w:szCs w:val="24"/>
                <w:highlight w:val="green"/>
                <w:lang w:val="lv-LV" w:eastAsia="lv-LV"/>
              </w:rPr>
            </w:pPr>
            <w:r>
              <w:rPr>
                <w:rFonts w:ascii="Times New Roman" w:eastAsia="Times New Roman" w:hAnsi="Times New Roman" w:cs="Times New Roman"/>
                <w:sz w:val="24"/>
                <w:szCs w:val="24"/>
                <w:lang w:val="lv-LV" w:eastAsia="lv-LV"/>
              </w:rPr>
              <w:t>[70, 86]</w:t>
            </w:r>
          </w:p>
        </w:tc>
      </w:tr>
      <w:tr w:rsidR="00DA57DE" w:rsidRPr="0075257D" w14:paraId="57157952" w14:textId="5075D2F2"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4D29A4" w14:textId="5449C2F0"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1.3.7.</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43412F" w14:textId="0788A029" w:rsidR="00FC1113" w:rsidRPr="0075257D" w:rsidRDefault="006E3F2C"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Izglītot atkarību mazināšanas politikas izstrādē iesaistītos speciālistus pašvaldībās par atkarību izra</w:t>
            </w:r>
            <w:r w:rsidRPr="003A0AC3">
              <w:rPr>
                <w:rFonts w:ascii="Times New Roman" w:hAnsi="Times New Roman" w:cs="Times New Roman"/>
                <w:sz w:val="24"/>
                <w:szCs w:val="24"/>
                <w:lang w:val="lv-LV"/>
              </w:rPr>
              <w:t xml:space="preserve">isošo vielu </w:t>
            </w:r>
            <w:r w:rsidRPr="0075257D">
              <w:rPr>
                <w:rFonts w:ascii="Times New Roman" w:hAnsi="Times New Roman" w:cs="Times New Roman"/>
                <w:sz w:val="24"/>
                <w:szCs w:val="24"/>
                <w:lang w:val="lv-LV"/>
              </w:rPr>
              <w:t>profilaksi.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28824A" w14:textId="412CDAE1"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BF1848">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1B1F08" w14:textId="19D3AA26"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SPKC,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82610D" w14:textId="53E6B026"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NVPT,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DBC21C" w14:textId="77777777" w:rsidR="00D25B3A" w:rsidRPr="00332DF7"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56D22655" w14:textId="4CB27DD8" w:rsidR="00FC1113" w:rsidRPr="0075257D"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23282D" w14:textId="77777777" w:rsidR="00777A3F" w:rsidRDefault="007F4EB9" w:rsidP="007F4EB9">
            <w:pPr>
              <w:spacing w:before="0" w:after="0" w:line="240" w:lineRule="auto"/>
              <w:jc w:val="center"/>
              <w:rPr>
                <w:rFonts w:ascii="Times New Roman" w:eastAsia="Times New Roman" w:hAnsi="Times New Roman" w:cs="Times New Roman"/>
                <w:sz w:val="24"/>
                <w:szCs w:val="24"/>
                <w:lang w:val="lv-LV" w:eastAsia="lv-LV"/>
              </w:rPr>
            </w:pPr>
            <w:r w:rsidRPr="00A82479">
              <w:rPr>
                <w:rFonts w:ascii="Times New Roman" w:eastAsia="Times New Roman" w:hAnsi="Times New Roman" w:cs="Times New Roman"/>
                <w:sz w:val="24"/>
                <w:szCs w:val="24"/>
                <w:lang w:val="lv-LV" w:eastAsia="lv-LV"/>
              </w:rPr>
              <w:t xml:space="preserve">Nepieciešams papildu finansējums. </w:t>
            </w:r>
          </w:p>
          <w:p w14:paraId="18156CF0" w14:textId="079BC6B8" w:rsidR="007F4EB9" w:rsidRPr="008D03A1" w:rsidRDefault="007F4EB9" w:rsidP="007F4EB9">
            <w:pPr>
              <w:spacing w:before="0" w:after="0" w:line="240" w:lineRule="auto"/>
              <w:jc w:val="center"/>
              <w:rPr>
                <w:rFonts w:ascii="Times New Roman" w:eastAsia="Times New Roman" w:hAnsi="Times New Roman" w:cs="Times New Roman"/>
                <w:sz w:val="24"/>
                <w:szCs w:val="24"/>
                <w:lang w:val="lv-LV" w:eastAsia="lv-LV"/>
              </w:rPr>
            </w:pPr>
            <w:r w:rsidRPr="00A82479">
              <w:rPr>
                <w:rFonts w:ascii="Times New Roman" w:eastAsia="Times New Roman" w:hAnsi="Times New Roman" w:cs="Times New Roman"/>
                <w:sz w:val="24"/>
                <w:szCs w:val="24"/>
                <w:lang w:val="lv-LV" w:eastAsia="lv-LV"/>
              </w:rPr>
              <w:t>Avots: ESF</w:t>
            </w:r>
            <w:r w:rsidRPr="00CD4E90">
              <w:rPr>
                <w:rFonts w:ascii="Times New Roman" w:eastAsia="Times New Roman" w:hAnsi="Times New Roman" w:cs="Times New Roman"/>
                <w:sz w:val="24"/>
                <w:szCs w:val="24"/>
                <w:lang w:val="lv-LV" w:eastAsia="lv-LV"/>
              </w:rPr>
              <w:t xml:space="preserve"> </w:t>
            </w:r>
          </w:p>
          <w:p w14:paraId="4AD5CAF1" w14:textId="77777777" w:rsidR="00214562" w:rsidRPr="008D03A1" w:rsidRDefault="00214562" w:rsidP="00214562">
            <w:pPr>
              <w:spacing w:before="0" w:after="0" w:line="240" w:lineRule="auto"/>
              <w:jc w:val="center"/>
              <w:rPr>
                <w:rFonts w:ascii="Times New Roman" w:eastAsia="Times New Roman" w:hAnsi="Times New Roman" w:cs="Times New Roman"/>
                <w:sz w:val="24"/>
                <w:szCs w:val="24"/>
                <w:lang w:val="lv-LV" w:eastAsia="lv-LV"/>
              </w:rPr>
            </w:pPr>
          </w:p>
          <w:p w14:paraId="511D7EE9" w14:textId="73812A29" w:rsidR="0018324D" w:rsidRDefault="00214562" w:rsidP="00214562">
            <w:pPr>
              <w:spacing w:before="0" w:after="0" w:line="240" w:lineRule="auto"/>
              <w:jc w:val="center"/>
              <w:rPr>
                <w:rFonts w:ascii="Times New Roman" w:eastAsia="Times New Roman" w:hAnsi="Times New Roman" w:cs="Times New Roman"/>
                <w:sz w:val="24"/>
                <w:szCs w:val="24"/>
                <w:lang w:val="lv-LV" w:eastAsia="lv-LV"/>
              </w:rPr>
            </w:pPr>
            <w:r w:rsidRPr="008D03A1">
              <w:rPr>
                <w:rFonts w:ascii="Times New Roman" w:eastAsia="Times New Roman" w:hAnsi="Times New Roman" w:cs="Times New Roman"/>
                <w:sz w:val="24"/>
                <w:szCs w:val="24"/>
                <w:lang w:val="lv-LV" w:eastAsia="lv-LV"/>
              </w:rPr>
              <w:t xml:space="preserve">Finansējums iekļauts 1.3.1. </w:t>
            </w:r>
            <w:r w:rsidR="003A0AC3">
              <w:rPr>
                <w:rFonts w:ascii="Times New Roman" w:eastAsia="Times New Roman" w:hAnsi="Times New Roman" w:cs="Times New Roman"/>
                <w:sz w:val="24"/>
                <w:szCs w:val="24"/>
                <w:lang w:val="lv-LV" w:eastAsia="lv-LV"/>
              </w:rPr>
              <w:t>uzdevumā</w:t>
            </w:r>
          </w:p>
          <w:p w14:paraId="3F839AB3" w14:textId="4345D525" w:rsidR="0018324D" w:rsidRPr="00B26084" w:rsidRDefault="00D43B74" w:rsidP="00217F02">
            <w:pPr>
              <w:spacing w:before="0" w:after="0" w:line="240" w:lineRule="auto"/>
              <w:jc w:val="center"/>
              <w:rPr>
                <w:rFonts w:ascii="Times New Roman" w:eastAsia="Times New Roman" w:hAnsi="Times New Roman" w:cs="Times New Roman"/>
                <w:sz w:val="24"/>
                <w:szCs w:val="24"/>
                <w:highlight w:val="green"/>
                <w:lang w:val="lv-LV" w:eastAsia="lv-LV"/>
              </w:rPr>
            </w:pPr>
            <w:r w:rsidRPr="00D43B74">
              <w:rPr>
                <w:rFonts w:ascii="Times New Roman" w:eastAsia="Times New Roman" w:hAnsi="Times New Roman" w:cs="Times New Roman"/>
                <w:sz w:val="24"/>
                <w:szCs w:val="24"/>
                <w:lang w:val="lv-LV" w:eastAsia="lv-LV"/>
              </w:rPr>
              <w:t>[70, 86]</w:t>
            </w:r>
          </w:p>
        </w:tc>
      </w:tr>
      <w:tr w:rsidR="00DA57DE" w:rsidRPr="0075257D" w14:paraId="3F366210" w14:textId="1E5350EB"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D5AC30" w14:textId="1BDD505F"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1.3.8.</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385928" w14:textId="188FA429"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Izglītot izglītības iestāžu pedagogus par atkarību izraisošo vielu lietošanas profilaksi izglītības iestādēs un nodrošināt apmācības izglītības iestādes intervences komandai, tai skaitā izstrādāt metodisko materiālu.</w:t>
            </w:r>
          </w:p>
          <w:p w14:paraId="4A3B73CB" w14:textId="65400CCF"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D62216" w14:textId="553BF1F3"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BF1848">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E6A30C" w14:textId="070B4DB4"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SPKC,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509E345" w14:textId="41D3DF88" w:rsidR="00FC1113" w:rsidRPr="0075257D" w:rsidRDefault="00FC1113" w:rsidP="00FC1113">
            <w:pPr>
              <w:tabs>
                <w:tab w:val="left" w:pos="368"/>
                <w:tab w:val="center" w:pos="611"/>
              </w:tabs>
              <w:spacing w:before="0" w:after="0" w:line="240" w:lineRule="auto"/>
              <w:jc w:val="center"/>
              <w:rPr>
                <w:rFonts w:ascii="Times New Roman" w:hAnsi="Times New Roman" w:cs="Times New Roman"/>
                <w:sz w:val="24"/>
                <w:szCs w:val="24"/>
                <w:lang w:val="lv-LV" w:eastAsia="lv-LV"/>
              </w:rPr>
            </w:pPr>
            <w:r w:rsidRPr="0075257D">
              <w:rPr>
                <w:rFonts w:ascii="Times New Roman" w:hAnsi="Times New Roman" w:cs="Times New Roman"/>
                <w:sz w:val="24"/>
                <w:szCs w:val="24"/>
              </w:rPr>
              <w:t xml:space="preserve">IZM, </w:t>
            </w:r>
            <w:proofErr w:type="spellStart"/>
            <w:r w:rsidRPr="0075257D">
              <w:rPr>
                <w:rFonts w:ascii="Times New Roman" w:hAnsi="Times New Roman" w:cs="Times New Roman"/>
                <w:sz w:val="24"/>
                <w:szCs w:val="24"/>
              </w:rPr>
              <w:t>IeM</w:t>
            </w:r>
            <w:proofErr w:type="spellEnd"/>
            <w:r w:rsidRPr="0075257D">
              <w:rPr>
                <w:rFonts w:ascii="Times New Roman" w:hAnsi="Times New Roman" w:cs="Times New Roman"/>
                <w:sz w:val="24"/>
                <w:szCs w:val="24"/>
              </w:rPr>
              <w:t>, VP</w:t>
            </w:r>
            <w:r w:rsidR="1F904805" w:rsidRPr="79A5AFE3">
              <w:rPr>
                <w:rFonts w:ascii="Times New Roman" w:hAnsi="Times New Roman" w:cs="Times New Roman"/>
                <w:sz w:val="24"/>
                <w:szCs w:val="24"/>
              </w:rPr>
              <w:t xml:space="preserve">, </w:t>
            </w:r>
            <w:proofErr w:type="spellStart"/>
            <w:r w:rsidR="1F904805" w:rsidRPr="79A5AFE3">
              <w:rPr>
                <w:rFonts w:ascii="Times New Roman" w:hAnsi="Times New Roman" w:cs="Times New Roman"/>
                <w:sz w:val="24"/>
                <w:szCs w:val="24"/>
              </w:rPr>
              <w:t>pašvaldības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92A0DB" w14:textId="77777777" w:rsidR="00D25B3A" w:rsidRPr="00332DF7"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276094BA" w14:textId="7231E625" w:rsidR="00FC1113" w:rsidRPr="0075257D"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2C2A6B" w14:textId="77777777" w:rsidR="0018324D" w:rsidRDefault="00214562" w:rsidP="00FC1113">
            <w:pPr>
              <w:spacing w:before="0" w:after="0" w:line="240" w:lineRule="auto"/>
              <w:jc w:val="center"/>
              <w:rPr>
                <w:rFonts w:ascii="Times New Roman" w:eastAsia="Times New Roman" w:hAnsi="Times New Roman" w:cs="Times New Roman"/>
                <w:sz w:val="24"/>
                <w:szCs w:val="24"/>
                <w:lang w:val="lv-LV" w:eastAsia="lv-LV"/>
              </w:rPr>
            </w:pPr>
            <w:r w:rsidRPr="006712F1">
              <w:rPr>
                <w:rFonts w:ascii="Times New Roman" w:eastAsia="Times New Roman" w:hAnsi="Times New Roman" w:cs="Times New Roman"/>
                <w:sz w:val="24"/>
                <w:szCs w:val="24"/>
                <w:lang w:val="lv-LV" w:eastAsia="lv-LV"/>
              </w:rPr>
              <w:t>Pasākums īstenojams esošā finansējuma ietvaros. Avots: ESF</w:t>
            </w:r>
          </w:p>
          <w:p w14:paraId="517986B6" w14:textId="60719E8C" w:rsidR="00D43B74" w:rsidRPr="00B26084" w:rsidRDefault="00D43B74" w:rsidP="00FC1113">
            <w:pPr>
              <w:spacing w:before="0" w:after="0" w:line="240" w:lineRule="auto"/>
              <w:jc w:val="center"/>
              <w:rPr>
                <w:rFonts w:ascii="Times New Roman" w:eastAsia="Times New Roman" w:hAnsi="Times New Roman" w:cs="Times New Roman"/>
                <w:sz w:val="24"/>
                <w:szCs w:val="24"/>
                <w:highlight w:val="green"/>
                <w:lang w:val="lv-LV" w:eastAsia="lv-LV"/>
              </w:rPr>
            </w:pPr>
            <w:r>
              <w:rPr>
                <w:rFonts w:ascii="Times New Roman" w:eastAsia="Times New Roman" w:hAnsi="Times New Roman" w:cs="Times New Roman"/>
                <w:sz w:val="24"/>
                <w:szCs w:val="24"/>
                <w:lang w:val="lv-LV" w:eastAsia="lv-LV"/>
              </w:rPr>
              <w:t xml:space="preserve">[70, 86, </w:t>
            </w:r>
            <w:r w:rsidR="00233033">
              <w:rPr>
                <w:rFonts w:ascii="Times New Roman" w:eastAsia="Times New Roman" w:hAnsi="Times New Roman" w:cs="Times New Roman"/>
                <w:sz w:val="24"/>
                <w:szCs w:val="24"/>
                <w:lang w:val="lv-LV" w:eastAsia="lv-LV"/>
              </w:rPr>
              <w:t>122</w:t>
            </w:r>
            <w:r>
              <w:rPr>
                <w:rFonts w:ascii="Times New Roman" w:eastAsia="Times New Roman" w:hAnsi="Times New Roman" w:cs="Times New Roman"/>
                <w:sz w:val="24"/>
                <w:szCs w:val="24"/>
                <w:lang w:val="lv-LV" w:eastAsia="lv-LV"/>
              </w:rPr>
              <w:t>]</w:t>
            </w:r>
          </w:p>
        </w:tc>
      </w:tr>
      <w:tr w:rsidR="00DA57DE" w:rsidRPr="0075257D" w14:paraId="392F7F11" w14:textId="5C2CDE6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3FAA5C" w14:textId="785C1523"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w:t>
            </w:r>
            <w:r w:rsidR="009053A6">
              <w:rPr>
                <w:rFonts w:ascii="Times New Roman" w:eastAsia="Times New Roman" w:hAnsi="Times New Roman" w:cs="Times New Roman"/>
                <w:sz w:val="24"/>
                <w:szCs w:val="24"/>
                <w:lang w:val="lv-LV" w:eastAsia="lv-LV"/>
              </w:rPr>
              <w:t>9</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9ABA29" w14:textId="77777777" w:rsidR="00FC1113" w:rsidRDefault="449C69D1"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DC9C17E">
              <w:rPr>
                <w:rFonts w:ascii="Times New Roman" w:hAnsi="Times New Roman" w:cs="Times New Roman"/>
                <w:sz w:val="24"/>
                <w:szCs w:val="24"/>
                <w:lang w:val="lv-LV"/>
              </w:rPr>
              <w:t>Pierādījumos balstītu narkotiku lietošanas profilakses programmu īstenošana: 1) pašvaldībās jauniešiem, kuriem ir konstatētas problēmas ar atkarību izraisošu vielu lietošanu; 2) izglītības iestādēs 12 līdz 14 gadus veciem skolēniem, lai novērstu vai attālinātu atkarību izraisošo vielu lietošanas uzsākšanu (programma Unplugged).</w:t>
            </w:r>
          </w:p>
          <w:p w14:paraId="10776856" w14:textId="197BB350" w:rsidR="00DF5B97" w:rsidRPr="0075257D" w:rsidRDefault="00DF5B97"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EA67B5" w14:textId="0378F3B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BF1848">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997AFE" w14:textId="1FB77956" w:rsidR="00FC1113" w:rsidRPr="0075257D" w:rsidRDefault="00896D0F" w:rsidP="00FC1113">
            <w:pPr>
              <w:spacing w:before="0" w:after="0" w:line="240" w:lineRule="auto"/>
              <w:jc w:val="center"/>
              <w:rPr>
                <w:rFonts w:ascii="Times New Roman" w:eastAsia="Times New Roman" w:hAnsi="Times New Roman" w:cs="Times New Roman"/>
                <w:sz w:val="24"/>
                <w:szCs w:val="24"/>
                <w:lang w:val="lv-LV" w:eastAsia="lv-LV"/>
              </w:rPr>
            </w:pPr>
            <w:proofErr w:type="spellStart"/>
            <w:r>
              <w:rPr>
                <w:rFonts w:ascii="Times New Roman" w:hAnsi="Times New Roman" w:cs="Times New Roman"/>
                <w:sz w:val="24"/>
                <w:szCs w:val="24"/>
              </w:rPr>
              <w:t>IeM</w:t>
            </w:r>
            <w:proofErr w:type="spellEnd"/>
            <w:r w:rsidR="009053A6">
              <w:rPr>
                <w:rFonts w:ascii="Times New Roman" w:hAnsi="Times New Roman" w:cs="Times New Roman"/>
                <w:sz w:val="24"/>
                <w:szCs w:val="24"/>
              </w:rPr>
              <w:t xml:space="preserve">, </w:t>
            </w:r>
            <w:r w:rsidR="00FC1113" w:rsidRPr="0075257D">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10663A" w14:textId="1C8672E0" w:rsidR="00FC1113" w:rsidRPr="0075257D" w:rsidRDefault="00896D0F"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5F14CC">
              <w:rPr>
                <w:rFonts w:ascii="Times New Roman" w:hAnsi="Times New Roman" w:cs="Times New Roman"/>
                <w:sz w:val="24"/>
                <w:szCs w:val="24"/>
                <w:lang w:val="lv-LV"/>
              </w:rPr>
              <w:t>SPKC</w:t>
            </w:r>
            <w:r w:rsidR="00FC1113" w:rsidRPr="005F14CC">
              <w:rPr>
                <w:rFonts w:ascii="Times New Roman" w:hAnsi="Times New Roman" w:cs="Times New Roman"/>
                <w:sz w:val="24"/>
                <w:szCs w:val="24"/>
                <w:lang w:val="lv-LV"/>
              </w:rPr>
              <w:t>, IZM, VISC</w:t>
            </w:r>
            <w:r w:rsidR="00163397" w:rsidRPr="005F14CC">
              <w:rPr>
                <w:rFonts w:ascii="Times New Roman" w:hAnsi="Times New Roman" w:cs="Times New Roman"/>
                <w:sz w:val="24"/>
                <w:szCs w:val="24"/>
                <w:lang w:val="lv-LV"/>
              </w:rPr>
              <w:t>, PKC, LM, VPD</w:t>
            </w:r>
            <w:r w:rsidR="002945ED" w:rsidRPr="005F14CC">
              <w:rPr>
                <w:rFonts w:ascii="Times New Roman" w:hAnsi="Times New Roman" w:cs="Times New Roman"/>
                <w:sz w:val="24"/>
                <w:szCs w:val="24"/>
                <w:lang w:val="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570B8E" w14:textId="77777777" w:rsidR="00D25B3A" w:rsidRPr="00332DF7"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3D2E6D9A" w14:textId="49633900" w:rsidR="00FC1113" w:rsidRPr="0075257D" w:rsidRDefault="00D25B3A" w:rsidP="00D25B3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0C004B" w14:textId="77777777" w:rsidR="0018324D" w:rsidRDefault="005C1E7E" w:rsidP="00B75701">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4059332D" w14:textId="77777777" w:rsidR="00ED191B" w:rsidRDefault="00ED191B" w:rsidP="00B75701">
            <w:pPr>
              <w:spacing w:before="0" w:after="0" w:line="240" w:lineRule="auto"/>
              <w:jc w:val="center"/>
              <w:rPr>
                <w:rFonts w:ascii="Times New Roman" w:eastAsia="Times New Roman" w:hAnsi="Times New Roman" w:cs="Times New Roman"/>
                <w:sz w:val="24"/>
                <w:szCs w:val="24"/>
                <w:lang w:val="lv-LV" w:eastAsia="lv-LV"/>
              </w:rPr>
            </w:pPr>
          </w:p>
          <w:p w14:paraId="7ACCFF4A" w14:textId="77777777" w:rsidR="0018324D" w:rsidRDefault="00ED191B" w:rsidP="00FC1113">
            <w:pPr>
              <w:spacing w:before="0" w:after="0" w:line="240" w:lineRule="auto"/>
              <w:jc w:val="center"/>
              <w:rPr>
                <w:rFonts w:ascii="Times New Roman" w:eastAsia="Times New Roman" w:hAnsi="Times New Roman" w:cs="Times New Roman"/>
                <w:sz w:val="24"/>
                <w:szCs w:val="24"/>
                <w:lang w:val="lv-LV" w:eastAsia="lv-LV"/>
              </w:rPr>
            </w:pPr>
            <w:r w:rsidRPr="008D03A1">
              <w:rPr>
                <w:rFonts w:ascii="Times New Roman" w:eastAsia="Times New Roman" w:hAnsi="Times New Roman" w:cs="Times New Roman"/>
                <w:sz w:val="24"/>
                <w:szCs w:val="24"/>
                <w:lang w:val="lv-LV" w:eastAsia="lv-LV"/>
              </w:rPr>
              <w:t xml:space="preserve">Finansējums iekļauts 1.3.1. </w:t>
            </w:r>
            <w:r w:rsidR="003A0AC3">
              <w:rPr>
                <w:rFonts w:ascii="Times New Roman" w:eastAsia="Times New Roman" w:hAnsi="Times New Roman" w:cs="Times New Roman"/>
                <w:sz w:val="24"/>
                <w:szCs w:val="24"/>
                <w:lang w:val="lv-LV" w:eastAsia="lv-LV"/>
              </w:rPr>
              <w:t>uzdevumā</w:t>
            </w:r>
          </w:p>
          <w:p w14:paraId="07D404E1" w14:textId="77777777" w:rsidR="00233033" w:rsidRDefault="00233033" w:rsidP="00FC1113">
            <w:pPr>
              <w:spacing w:before="0" w:after="0" w:line="240" w:lineRule="auto"/>
              <w:jc w:val="center"/>
              <w:rPr>
                <w:rFonts w:ascii="Times New Roman" w:eastAsia="Times New Roman" w:hAnsi="Times New Roman" w:cs="Times New Roman"/>
                <w:sz w:val="24"/>
                <w:szCs w:val="24"/>
                <w:lang w:val="lv-LV" w:eastAsia="lv-LV"/>
              </w:rPr>
            </w:pPr>
          </w:p>
          <w:p w14:paraId="70DAF893" w14:textId="569D8A2A" w:rsidR="00233033" w:rsidRPr="0075257D" w:rsidRDefault="0023303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86, 122]</w:t>
            </w:r>
          </w:p>
        </w:tc>
      </w:tr>
      <w:tr w:rsidR="00DA57DE" w:rsidRPr="0075257D" w14:paraId="0B628F25" w14:textId="15DAA88E"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882FA6" w14:textId="5037928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w:t>
            </w:r>
            <w:r w:rsidR="005314B5" w:rsidRPr="0075257D">
              <w:rPr>
                <w:rFonts w:ascii="Times New Roman" w:eastAsia="Times New Roman" w:hAnsi="Times New Roman" w:cs="Times New Roman"/>
                <w:sz w:val="24"/>
                <w:szCs w:val="24"/>
                <w:lang w:val="lv-LV" w:eastAsia="lv-LV"/>
              </w:rPr>
              <w:t>1</w:t>
            </w:r>
            <w:r w:rsidR="005314B5">
              <w:rPr>
                <w:rFonts w:ascii="Times New Roman" w:eastAsia="Times New Roman" w:hAnsi="Times New Roman" w:cs="Times New Roman"/>
                <w:sz w:val="24"/>
                <w:szCs w:val="24"/>
                <w:lang w:val="lv-LV" w:eastAsia="lv-LV"/>
              </w:rPr>
              <w:t>0</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31C56C" w14:textId="45AF6D54" w:rsidR="00FC1113" w:rsidRPr="009C76F9" w:rsidRDefault="00FC1113" w:rsidP="00FC1113">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r w:rsidRPr="009C76F9">
              <w:rPr>
                <w:rFonts w:ascii="Times New Roman" w:hAnsi="Times New Roman" w:cs="Times New Roman"/>
                <w:sz w:val="24"/>
                <w:szCs w:val="24"/>
                <w:lang w:val="lv-LV"/>
              </w:rPr>
              <w:t xml:space="preserve">Veikt azartspēļu, </w:t>
            </w:r>
            <w:bookmarkStart w:id="25" w:name="_Hlk49948091"/>
            <w:r w:rsidRPr="009C76F9">
              <w:rPr>
                <w:rFonts w:ascii="Times New Roman" w:hAnsi="Times New Roman" w:cs="Times New Roman"/>
                <w:sz w:val="24"/>
                <w:szCs w:val="24"/>
                <w:lang w:val="lv-LV"/>
              </w:rPr>
              <w:t>videospēļu  spēlēšanas un citu jauno tehnoloģiju (piem</w:t>
            </w:r>
            <w:r w:rsidR="00FA0F6C" w:rsidRPr="009C76F9">
              <w:rPr>
                <w:rFonts w:ascii="Times New Roman" w:hAnsi="Times New Roman" w:cs="Times New Roman"/>
                <w:sz w:val="24"/>
                <w:szCs w:val="24"/>
                <w:lang w:val="lv-LV"/>
              </w:rPr>
              <w:t xml:space="preserve">ēram, </w:t>
            </w:r>
            <w:r w:rsidRPr="009C76F9">
              <w:rPr>
                <w:rFonts w:ascii="Times New Roman" w:hAnsi="Times New Roman" w:cs="Times New Roman"/>
                <w:sz w:val="24"/>
                <w:szCs w:val="24"/>
                <w:lang w:val="lv-LV"/>
              </w:rPr>
              <w:t xml:space="preserve">sociālo mediju un viedierīču) lietošanas paradumu  </w:t>
            </w:r>
            <w:bookmarkEnd w:id="25"/>
            <w:r w:rsidRPr="009C76F9">
              <w:rPr>
                <w:rFonts w:ascii="Times New Roman" w:hAnsi="Times New Roman" w:cs="Times New Roman"/>
                <w:sz w:val="24"/>
                <w:szCs w:val="24"/>
                <w:lang w:val="lv-LV"/>
              </w:rPr>
              <w:t>izplatības pētījumu iedzīvotāju vidū, lai nodrošinātu nozari ar informāciju par tendencēm un riska faktoriem.</w:t>
            </w:r>
          </w:p>
          <w:p w14:paraId="4F98D22A" w14:textId="173FAF38" w:rsidR="00FC1113" w:rsidRPr="009C76F9" w:rsidRDefault="00FC1113" w:rsidP="00FC1113">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C36D73" w14:textId="52295EFC" w:rsidR="00FC1113" w:rsidRPr="0075257D" w:rsidRDefault="59AE2F5E" w:rsidP="00FC1113">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2024.</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84AA699" w14:textId="51AFADC1"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SPKC,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E622E8" w14:textId="7FA488E1"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FM, IAUI, 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699492" w14:textId="77777777" w:rsidR="005569D2" w:rsidRPr="00332DF7" w:rsidRDefault="005569D2" w:rsidP="005569D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01D60AA2" w14:textId="7375694C" w:rsidR="00FC1113" w:rsidRPr="0075257D" w:rsidRDefault="005569D2" w:rsidP="005569D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64597C" w14:textId="77777777" w:rsidR="003B74AF" w:rsidRDefault="003B74AF" w:rsidP="003B74AF">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10E16C74" w14:textId="77777777" w:rsidR="003B74AF" w:rsidRDefault="003B74AF" w:rsidP="009A696B">
            <w:pPr>
              <w:spacing w:before="0" w:after="0" w:line="240" w:lineRule="auto"/>
              <w:jc w:val="center"/>
              <w:rPr>
                <w:rFonts w:ascii="Times New Roman" w:eastAsia="Times New Roman" w:hAnsi="Times New Roman" w:cs="Times New Roman"/>
                <w:sz w:val="24"/>
                <w:szCs w:val="24"/>
                <w:lang w:val="lv-LV" w:eastAsia="lv-LV"/>
              </w:rPr>
            </w:pPr>
          </w:p>
          <w:p w14:paraId="10D9A774" w14:textId="77777777" w:rsidR="0018324D" w:rsidRDefault="009A696B" w:rsidP="009A696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1.3.1</w:t>
            </w:r>
            <w:r w:rsidR="002A7647">
              <w:rPr>
                <w:rFonts w:ascii="Times New Roman" w:eastAsia="Times New Roman" w:hAnsi="Times New Roman" w:cs="Times New Roman"/>
                <w:sz w:val="24"/>
                <w:szCs w:val="24"/>
                <w:lang w:val="lv-LV" w:eastAsia="lv-LV"/>
              </w:rPr>
              <w:t xml:space="preserve">. </w:t>
            </w:r>
            <w:r w:rsidR="003A0AC3">
              <w:rPr>
                <w:rFonts w:ascii="Times New Roman" w:eastAsia="Times New Roman" w:hAnsi="Times New Roman" w:cs="Times New Roman"/>
                <w:sz w:val="24"/>
                <w:szCs w:val="24"/>
                <w:lang w:val="lv-LV" w:eastAsia="lv-LV"/>
              </w:rPr>
              <w:t>uzdevumā</w:t>
            </w:r>
          </w:p>
          <w:p w14:paraId="0496E538" w14:textId="1ED77BBE" w:rsidR="00233033" w:rsidRPr="0075257D" w:rsidRDefault="00233033" w:rsidP="009A696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[86]</w:t>
            </w:r>
          </w:p>
        </w:tc>
      </w:tr>
      <w:tr w:rsidR="00DA57DE" w:rsidRPr="0075257D" w14:paraId="1FA0E860" w14:textId="611754F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CE911F" w14:textId="3E90D9D5" w:rsidR="00D072AF" w:rsidRPr="009C76F9" w:rsidRDefault="00D072AF"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9C76F9">
              <w:rPr>
                <w:rFonts w:ascii="Times New Roman" w:eastAsia="Times New Roman" w:hAnsi="Times New Roman" w:cs="Times New Roman"/>
                <w:sz w:val="24"/>
                <w:szCs w:val="24"/>
                <w:lang w:val="lv-LV" w:eastAsia="lv-LV"/>
              </w:rPr>
              <w:t>1.3.</w:t>
            </w:r>
            <w:r w:rsidR="006E4DBB" w:rsidRPr="009C76F9">
              <w:rPr>
                <w:rFonts w:ascii="Times New Roman" w:eastAsia="Times New Roman" w:hAnsi="Times New Roman" w:cs="Times New Roman"/>
                <w:sz w:val="24"/>
                <w:szCs w:val="24"/>
                <w:lang w:val="lv-LV" w:eastAsia="lv-LV"/>
              </w:rPr>
              <w:t>1</w:t>
            </w:r>
            <w:r w:rsidR="006E4DBB">
              <w:rPr>
                <w:rFonts w:ascii="Times New Roman" w:eastAsia="Times New Roman" w:hAnsi="Times New Roman" w:cs="Times New Roman"/>
                <w:sz w:val="24"/>
                <w:szCs w:val="24"/>
                <w:lang w:val="lv-LV" w:eastAsia="lv-LV"/>
              </w:rPr>
              <w:t>1</w:t>
            </w:r>
            <w:r w:rsidRPr="009C76F9">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476EAA" w14:textId="69127403" w:rsidR="009C76F9" w:rsidRPr="009C76F9" w:rsidRDefault="009C76F9" w:rsidP="009C76F9">
            <w:pPr>
              <w:shd w:val="clear" w:color="auto" w:fill="FFFFFF" w:themeFill="background1"/>
              <w:spacing w:before="0" w:after="0" w:line="240" w:lineRule="auto"/>
              <w:jc w:val="both"/>
              <w:rPr>
                <w:rFonts w:ascii="Times New Roman" w:hAnsi="Times New Roman" w:cs="Times New Roman"/>
                <w:sz w:val="24"/>
                <w:szCs w:val="24"/>
                <w:lang w:val="lv-LV"/>
              </w:rPr>
            </w:pPr>
            <w:r w:rsidRPr="009C76F9">
              <w:rPr>
                <w:rFonts w:ascii="Times New Roman" w:hAnsi="Times New Roman" w:cs="Times New Roman"/>
                <w:sz w:val="24"/>
                <w:szCs w:val="24"/>
                <w:lang w:val="lv-LV"/>
              </w:rPr>
              <w:t>Izstrādāt</w:t>
            </w:r>
            <w:r w:rsidR="00233033">
              <w:rPr>
                <w:rFonts w:ascii="Times New Roman" w:hAnsi="Times New Roman" w:cs="Times New Roman"/>
                <w:sz w:val="24"/>
                <w:szCs w:val="24"/>
                <w:lang w:val="lv-LV"/>
              </w:rPr>
              <w:t xml:space="preserve"> </w:t>
            </w:r>
            <w:r w:rsidRPr="009C76F9">
              <w:rPr>
                <w:rFonts w:ascii="Times New Roman" w:hAnsi="Times New Roman" w:cs="Times New Roman"/>
                <w:sz w:val="24"/>
                <w:szCs w:val="24"/>
                <w:lang w:val="lv-LV"/>
              </w:rPr>
              <w:t>rekomendācijas</w:t>
            </w:r>
            <w:r w:rsidR="00233033">
              <w:rPr>
                <w:rFonts w:ascii="Times New Roman" w:hAnsi="Times New Roman" w:cs="Times New Roman"/>
                <w:sz w:val="24"/>
                <w:szCs w:val="24"/>
                <w:lang w:val="lv-LV"/>
              </w:rPr>
              <w:t xml:space="preserve"> </w:t>
            </w:r>
            <w:r w:rsidRPr="009C76F9">
              <w:rPr>
                <w:rFonts w:ascii="Times New Roman" w:hAnsi="Times New Roman" w:cs="Times New Roman"/>
                <w:sz w:val="24"/>
                <w:szCs w:val="24"/>
                <w:lang w:val="lv-LV"/>
              </w:rPr>
              <w:t>droša</w:t>
            </w:r>
            <w:r w:rsidR="00EB5FC6">
              <w:rPr>
                <w:rFonts w:ascii="Times New Roman" w:hAnsi="Times New Roman" w:cs="Times New Roman"/>
                <w:sz w:val="24"/>
                <w:szCs w:val="24"/>
                <w:lang w:val="lv-LV"/>
              </w:rPr>
              <w:t xml:space="preserve">i </w:t>
            </w:r>
            <w:r w:rsidRPr="009C76F9">
              <w:rPr>
                <w:rFonts w:ascii="Times New Roman" w:hAnsi="Times New Roman" w:cs="Times New Roman"/>
                <w:sz w:val="24"/>
                <w:szCs w:val="24"/>
                <w:lang w:val="lv-LV"/>
              </w:rPr>
              <w:t>un veselībai nekaitīgai moderno tehnoloģiju lietošanai bērniem, iekļaujot ieteikumus</w:t>
            </w:r>
            <w:r w:rsidR="00233033">
              <w:rPr>
                <w:rFonts w:ascii="Times New Roman" w:hAnsi="Times New Roman" w:cs="Times New Roman"/>
                <w:sz w:val="24"/>
                <w:szCs w:val="24"/>
                <w:lang w:val="lv-LV"/>
              </w:rPr>
              <w:t xml:space="preserve"> </w:t>
            </w:r>
            <w:r w:rsidRPr="009C76F9">
              <w:rPr>
                <w:rFonts w:ascii="Times New Roman" w:hAnsi="Times New Roman" w:cs="Times New Roman"/>
                <w:sz w:val="24"/>
                <w:szCs w:val="24"/>
                <w:lang w:val="lv-LV"/>
              </w:rPr>
              <w:t xml:space="preserve">bērna vecumam atbilstošam, pie elektroniskās ierīces ekrāna pavadītajam laikam dienā, tai skaitā mācību procesa </w:t>
            </w:r>
            <w:r w:rsidRPr="009C76F9">
              <w:rPr>
                <w:rFonts w:ascii="Times New Roman" w:hAnsi="Times New Roman" w:cs="Times New Roman"/>
                <w:sz w:val="24"/>
                <w:szCs w:val="24"/>
                <w:lang w:val="lv-LV"/>
              </w:rPr>
              <w:lastRenderedPageBreak/>
              <w:t>ietvaros, kā arī ieteikumus</w:t>
            </w:r>
            <w:r w:rsidR="009053A6">
              <w:rPr>
                <w:rFonts w:ascii="Times New Roman" w:hAnsi="Times New Roman" w:cs="Times New Roman"/>
                <w:sz w:val="24"/>
                <w:szCs w:val="24"/>
                <w:lang w:val="lv-LV"/>
              </w:rPr>
              <w:t xml:space="preserve"> </w:t>
            </w:r>
            <w:r w:rsidRPr="009C76F9">
              <w:rPr>
                <w:rFonts w:ascii="Times New Roman" w:hAnsi="Times New Roman" w:cs="Times New Roman"/>
                <w:sz w:val="24"/>
                <w:szCs w:val="24"/>
                <w:lang w:val="lv-LV"/>
              </w:rPr>
              <w:t>vecākiem,</w:t>
            </w:r>
            <w:r w:rsidR="00233033">
              <w:rPr>
                <w:rFonts w:ascii="Times New Roman" w:hAnsi="Times New Roman" w:cs="Times New Roman"/>
                <w:sz w:val="24"/>
                <w:szCs w:val="24"/>
                <w:lang w:val="lv-LV"/>
              </w:rPr>
              <w:t xml:space="preserve"> </w:t>
            </w:r>
            <w:r w:rsidRPr="009C76F9">
              <w:rPr>
                <w:rFonts w:ascii="Times New Roman" w:hAnsi="Times New Roman" w:cs="Times New Roman"/>
                <w:sz w:val="24"/>
                <w:szCs w:val="24"/>
                <w:lang w:val="lv-LV"/>
              </w:rPr>
              <w:t>pedagogiem un izglītības iestādēm, lai mazinātu iespējamo procesu atkarības attīstības risku.</w:t>
            </w:r>
          </w:p>
          <w:p w14:paraId="01A211A8" w14:textId="77777777" w:rsidR="00D072AF" w:rsidRPr="009C76F9" w:rsidRDefault="00D072AF" w:rsidP="652C4BA9">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8C00C5" w14:textId="225CC6B0" w:rsidR="00D072AF" w:rsidRPr="009C76F9" w:rsidRDefault="000820CD" w:rsidP="00FC1113">
            <w:pPr>
              <w:spacing w:before="0" w:after="0" w:line="240" w:lineRule="auto"/>
              <w:jc w:val="center"/>
              <w:rPr>
                <w:rFonts w:ascii="Times New Roman" w:eastAsia="Times New Roman" w:hAnsi="Times New Roman" w:cs="Times New Roman"/>
                <w:sz w:val="24"/>
                <w:szCs w:val="24"/>
                <w:lang w:val="lv-LV" w:eastAsia="lv-LV"/>
              </w:rPr>
            </w:pPr>
            <w:r w:rsidRPr="009C76F9">
              <w:rPr>
                <w:rFonts w:ascii="Times New Roman" w:eastAsia="Times New Roman" w:hAnsi="Times New Roman" w:cs="Times New Roman"/>
                <w:sz w:val="24"/>
                <w:szCs w:val="24"/>
                <w:lang w:val="lv-LV" w:eastAsia="lv-LV"/>
              </w:rPr>
              <w:lastRenderedPageBreak/>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065BE3" w14:textId="131140C8" w:rsidR="00D072AF" w:rsidRPr="009C76F9" w:rsidRDefault="000820CD" w:rsidP="00FC1113">
            <w:pPr>
              <w:spacing w:before="0" w:after="0" w:line="240" w:lineRule="auto"/>
              <w:jc w:val="center"/>
              <w:rPr>
                <w:rFonts w:ascii="Times New Roman" w:eastAsia="Times New Roman" w:hAnsi="Times New Roman" w:cs="Times New Roman"/>
                <w:sz w:val="24"/>
                <w:szCs w:val="24"/>
                <w:lang w:val="lv-LV" w:eastAsia="lv-LV"/>
              </w:rPr>
            </w:pPr>
            <w:r w:rsidRPr="009C76F9">
              <w:rPr>
                <w:rFonts w:ascii="Times New Roman" w:eastAsia="Times New Roman" w:hAnsi="Times New Roman" w:cs="Times New Roman"/>
                <w:sz w:val="24"/>
                <w:szCs w:val="24"/>
                <w:lang w:val="lv-LV" w:eastAsia="lv-LV"/>
              </w:rPr>
              <w:t>VM, SPKC,VI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FFDC00" w14:textId="72980673" w:rsidR="00D072AF" w:rsidRPr="009C76F9" w:rsidRDefault="000820CD" w:rsidP="00DF5B9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9C76F9">
              <w:rPr>
                <w:rFonts w:ascii="Times New Roman" w:eastAsia="Times New Roman" w:hAnsi="Times New Roman" w:cs="Times New Roman"/>
                <w:sz w:val="24"/>
                <w:szCs w:val="24"/>
                <w:lang w:val="lv-LV" w:eastAsia="lv-LV"/>
              </w:rPr>
              <w:t>IZM, VISC, RSU DDUVVI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BF7780" w14:textId="77777777" w:rsidR="005B1050" w:rsidRPr="00332DF7" w:rsidRDefault="005B1050" w:rsidP="005B1050">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13A798E3" w14:textId="36DA0730" w:rsidR="00D072AF" w:rsidRPr="009C76F9" w:rsidRDefault="005B1050" w:rsidP="005B1050">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1ED742" w14:textId="03F994AC" w:rsidR="00637279" w:rsidRDefault="00637279" w:rsidP="00637279">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Pasākums īstenojams esošā finansējuma ietvaros. Avots: VBF</w:t>
            </w:r>
          </w:p>
          <w:p w14:paraId="18C94E72" w14:textId="7DD33B95" w:rsidR="00233033" w:rsidRDefault="00233033" w:rsidP="00637279">
            <w:pPr>
              <w:spacing w:before="0" w:after="0" w:line="240" w:lineRule="auto"/>
              <w:jc w:val="center"/>
              <w:rPr>
                <w:rFonts w:ascii="Times New Roman" w:eastAsia="Times New Roman" w:hAnsi="Times New Roman" w:cs="Times New Roman"/>
                <w:sz w:val="24"/>
                <w:szCs w:val="24"/>
                <w:lang w:val="lv-LV" w:eastAsia="lv-LV"/>
              </w:rPr>
            </w:pPr>
          </w:p>
          <w:p w14:paraId="2BA1D0F8" w14:textId="2C3E6103" w:rsidR="00233033" w:rsidRPr="005C7D3C" w:rsidRDefault="00233033" w:rsidP="00637279">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86]</w:t>
            </w:r>
          </w:p>
          <w:p w14:paraId="51191602" w14:textId="7569EFBB" w:rsidR="0018324D" w:rsidRPr="009C76F9" w:rsidRDefault="0018324D" w:rsidP="00FC1113">
            <w:pPr>
              <w:spacing w:before="0" w:after="0" w:line="240" w:lineRule="auto"/>
              <w:jc w:val="center"/>
              <w:rPr>
                <w:rFonts w:ascii="Times New Roman" w:eastAsia="Times New Roman" w:hAnsi="Times New Roman" w:cs="Times New Roman"/>
                <w:sz w:val="24"/>
                <w:szCs w:val="24"/>
                <w:lang w:val="lv-LV" w:eastAsia="lv-LV"/>
              </w:rPr>
            </w:pPr>
          </w:p>
        </w:tc>
      </w:tr>
      <w:tr w:rsidR="00DA57DE" w:rsidRPr="0075257D" w14:paraId="552B6783" w14:textId="1EB5D03B"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2110E0" w14:textId="78FFEE78"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w:t>
            </w:r>
            <w:r w:rsidR="00FC4249" w:rsidRPr="0075257D">
              <w:rPr>
                <w:rFonts w:ascii="Times New Roman" w:eastAsia="Times New Roman" w:hAnsi="Times New Roman" w:cs="Times New Roman"/>
                <w:sz w:val="24"/>
                <w:szCs w:val="24"/>
                <w:lang w:val="lv-LV" w:eastAsia="lv-LV"/>
              </w:rPr>
              <w:t>1</w:t>
            </w:r>
            <w:r w:rsidR="00FC4249">
              <w:rPr>
                <w:rFonts w:ascii="Times New Roman" w:eastAsia="Times New Roman" w:hAnsi="Times New Roman" w:cs="Times New Roman"/>
                <w:sz w:val="24"/>
                <w:szCs w:val="24"/>
                <w:lang w:val="lv-LV" w:eastAsia="lv-LV"/>
              </w:rPr>
              <w:t>2</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3EC607" w14:textId="32765561" w:rsidR="00FC1113" w:rsidRPr="0075257D" w:rsidRDefault="00F131FF"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F131FF">
              <w:rPr>
                <w:rFonts w:ascii="Times New Roman" w:hAnsi="Times New Roman" w:cs="Times New Roman"/>
                <w:sz w:val="24"/>
                <w:szCs w:val="24"/>
                <w:lang w:val="lv-LV"/>
              </w:rPr>
              <w:t>Valsts nodokļu politikas pamatnostādņu ietvarā attiecīgajam periodam pārskatīt akcīzes nodokli alkoholiskajiem dzērieniem, tabakas izstrādājumiem, elektroniskajās cigaretēs izmantojamiem šķidrumiem, elektroniskajās cigaretēs izmantojamo šķidrumu sagatavošanas sastāvdaļām un tabakas aizstājējproduktiem, samērojot valsts fiskālos un sabiedrības veselības aizsardzības mērķus</w:t>
            </w:r>
            <w:r w:rsidR="00FC1113" w:rsidRPr="0075257D">
              <w:rPr>
                <w:rFonts w:ascii="Times New Roman" w:hAnsi="Times New Roman" w:cs="Times New Roman"/>
                <w:sz w:val="24"/>
                <w:szCs w:val="24"/>
                <w:lang w:val="lv-LV"/>
              </w:rPr>
              <w:t>.</w:t>
            </w:r>
          </w:p>
          <w:p w14:paraId="7C9146D3" w14:textId="637540AB"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570A9B" w14:textId="03BAE9D0" w:rsidR="00FC1113" w:rsidRPr="0075257D" w:rsidRDefault="4E14D30B" w:rsidP="001157F2">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rPr>
              <w:t xml:space="preserve">Pastāvīgi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3EC32F" w14:textId="6142F6DD"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D2CB0D" w14:textId="00B63BEA"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 EM, ZM,</w:t>
            </w:r>
            <w:r w:rsidR="009053A6">
              <w:rPr>
                <w:rFonts w:ascii="Times New Roman" w:hAnsi="Times New Roman" w:cs="Times New Roman"/>
                <w:sz w:val="24"/>
                <w:szCs w:val="24"/>
              </w:rPr>
              <w:t xml:space="preserve"> </w:t>
            </w:r>
            <w:r w:rsidR="00F131FF">
              <w:rPr>
                <w:rFonts w:ascii="Times New Roman" w:hAnsi="Times New Roman" w:cs="Times New Roman"/>
                <w:sz w:val="24"/>
                <w:szCs w:val="24"/>
              </w:rPr>
              <w:t>IZM,</w:t>
            </w:r>
            <w:r w:rsidRPr="0075257D">
              <w:rPr>
                <w:rFonts w:ascii="Times New Roman" w:hAnsi="Times New Roman" w:cs="Times New Roman"/>
                <w:sz w:val="24"/>
                <w:szCs w:val="24"/>
              </w:rPr>
              <w:t xml:space="preserve"> PKC, 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992E98" w14:textId="77777777" w:rsidR="000B07F7" w:rsidRPr="00332DF7" w:rsidRDefault="000B07F7" w:rsidP="000B07F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5DC4778E" w14:textId="27BDB03E" w:rsidR="00FC1113" w:rsidRPr="0075257D" w:rsidRDefault="000B07F7" w:rsidP="000B07F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3734C7" w14:textId="77777777" w:rsidR="0018324D" w:rsidRDefault="005D7C9E" w:rsidP="00FC1113">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Pasākums īstenojams esošā finansējuma ietvaros. Avots: VBF</w:t>
            </w:r>
          </w:p>
          <w:p w14:paraId="03550B5B" w14:textId="77777777" w:rsidR="00233033" w:rsidRDefault="00233033" w:rsidP="00FC1113">
            <w:pPr>
              <w:spacing w:before="0" w:after="0" w:line="240" w:lineRule="auto"/>
              <w:jc w:val="center"/>
              <w:rPr>
                <w:rFonts w:ascii="Times New Roman" w:eastAsia="Times New Roman" w:hAnsi="Times New Roman" w:cs="Times New Roman"/>
                <w:sz w:val="24"/>
                <w:szCs w:val="24"/>
                <w:lang w:val="lv-LV" w:eastAsia="lv-LV"/>
              </w:rPr>
            </w:pPr>
          </w:p>
          <w:p w14:paraId="033186A4" w14:textId="3E0E42CE" w:rsidR="00233033" w:rsidRPr="0075257D" w:rsidRDefault="0023303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[86]</w:t>
            </w:r>
          </w:p>
        </w:tc>
      </w:tr>
      <w:tr w:rsidR="00DA57DE" w:rsidRPr="0075257D" w14:paraId="59C6BB52" w14:textId="1467BD4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A503D1" w14:textId="3023AE7F"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w:t>
            </w:r>
            <w:r w:rsidR="00FC4249" w:rsidRPr="0075257D">
              <w:rPr>
                <w:rFonts w:ascii="Times New Roman" w:eastAsia="Times New Roman" w:hAnsi="Times New Roman" w:cs="Times New Roman"/>
                <w:sz w:val="24"/>
                <w:szCs w:val="24"/>
                <w:lang w:val="lv-LV" w:eastAsia="lv-LV"/>
              </w:rPr>
              <w:t>1</w:t>
            </w:r>
            <w:r w:rsidR="00FC4249">
              <w:rPr>
                <w:rFonts w:ascii="Times New Roman" w:eastAsia="Times New Roman" w:hAnsi="Times New Roman" w:cs="Times New Roman"/>
                <w:sz w:val="24"/>
                <w:szCs w:val="24"/>
                <w:lang w:val="lv-LV" w:eastAsia="lv-LV"/>
              </w:rPr>
              <w:t>3</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74B3C4" w14:textId="77777777" w:rsidR="00FC1113" w:rsidRPr="0075257D" w:rsidRDefault="00FC1113" w:rsidP="00FC1113">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Ieviest valsts apmaksātu smēķēšanas atmešanas programmu iedzīvotājiem.</w:t>
            </w:r>
          </w:p>
          <w:p w14:paraId="4690253E" w14:textId="0363670B" w:rsidR="00FC1113" w:rsidRPr="0075257D" w:rsidRDefault="00FC1113" w:rsidP="00FC1113">
            <w:pPr>
              <w:pStyle w:val="ListParagraph"/>
              <w:shd w:val="clear" w:color="auto" w:fill="FFFFFF" w:themeFill="background1"/>
              <w:spacing w:before="0" w:after="0" w:line="240" w:lineRule="auto"/>
              <w:ind w:left="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F19DD5" w14:textId="0A5A61BD"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202</w:t>
            </w:r>
            <w:r w:rsidR="47245ED3" w:rsidRPr="6C3FC028">
              <w:rPr>
                <w:rFonts w:ascii="Times New Roman" w:eastAsia="Times New Roman" w:hAnsi="Times New Roman" w:cs="Times New Roman"/>
                <w:sz w:val="24"/>
                <w:szCs w:val="24"/>
                <w:lang w:val="lv-LV" w:eastAsia="lv-LV"/>
              </w:rPr>
              <w:t>4.</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40B3D8" w14:textId="38FB98CC"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40398B" w14:textId="136F52B2"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SPKC, NVD</w:t>
            </w:r>
            <w:r w:rsidR="336416FE" w:rsidRPr="6C3FC028">
              <w:rPr>
                <w:rFonts w:ascii="Times New Roman" w:eastAsia="Times New Roman" w:hAnsi="Times New Roman" w:cs="Times New Roman"/>
                <w:sz w:val="24"/>
                <w:szCs w:val="24"/>
                <w:lang w:val="lv-LV" w:eastAsia="lv-LV"/>
              </w:rPr>
              <w:t>, pašvaldības</w:t>
            </w:r>
            <w:r w:rsidR="00A5614A">
              <w:rPr>
                <w:rFonts w:ascii="Times New Roman" w:eastAsia="Times New Roman" w:hAnsi="Times New Roman" w:cs="Times New Roman"/>
                <w:sz w:val="24"/>
                <w:szCs w:val="24"/>
                <w:lang w:val="lv-LV" w:eastAsia="lv-LV"/>
              </w:rPr>
              <w:t>, 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9C0AD25" w14:textId="77777777" w:rsidR="00934E9E" w:rsidRPr="00332DF7" w:rsidRDefault="00934E9E" w:rsidP="00934E9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2DEC3555" w14:textId="2D735478" w:rsidR="00FC1113" w:rsidRPr="0075257D" w:rsidRDefault="00934E9E" w:rsidP="00934E9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B7052C" w14:textId="701C71A6" w:rsidR="001B42A0" w:rsidRDefault="001B42A0" w:rsidP="001B42A0">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0E40EB0A" w14:textId="070AEAE3" w:rsidR="00233033" w:rsidRDefault="00233033" w:rsidP="001B42A0">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86]</w:t>
            </w:r>
          </w:p>
          <w:p w14:paraId="452159B4" w14:textId="7F368C73" w:rsidR="0018324D" w:rsidRPr="0075257D" w:rsidRDefault="0018324D" w:rsidP="00FC1113">
            <w:pPr>
              <w:spacing w:before="0" w:after="0" w:line="240" w:lineRule="auto"/>
              <w:jc w:val="center"/>
              <w:rPr>
                <w:rFonts w:ascii="Times New Roman" w:eastAsia="Times New Roman" w:hAnsi="Times New Roman" w:cs="Times New Roman"/>
                <w:sz w:val="24"/>
                <w:szCs w:val="24"/>
                <w:lang w:val="lv-LV" w:eastAsia="lv-LV"/>
              </w:rPr>
            </w:pPr>
          </w:p>
        </w:tc>
      </w:tr>
      <w:tr w:rsidR="00DA57DE" w:rsidRPr="0075257D" w14:paraId="5DD191A7" w14:textId="695E41E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FBB879" w14:textId="26420805" w:rsidR="00FC1113" w:rsidRPr="0075257D" w:rsidRDefault="00FC1113" w:rsidP="00FC1113">
            <w:pPr>
              <w:pStyle w:val="ListParagraph"/>
              <w:spacing w:before="0" w:after="0" w:line="240" w:lineRule="auto"/>
              <w:ind w:left="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1.3.</w:t>
            </w:r>
            <w:r w:rsidR="006A11BA" w:rsidRPr="0075257D">
              <w:rPr>
                <w:rFonts w:ascii="Times New Roman" w:eastAsia="Times New Roman" w:hAnsi="Times New Roman" w:cs="Times New Roman"/>
                <w:sz w:val="24"/>
                <w:szCs w:val="24"/>
                <w:lang w:val="lv-LV" w:eastAsia="lv-LV"/>
              </w:rPr>
              <w:t>1</w:t>
            </w:r>
            <w:r w:rsidR="006A11BA">
              <w:rPr>
                <w:rFonts w:ascii="Times New Roman" w:eastAsia="Times New Roman" w:hAnsi="Times New Roman" w:cs="Times New Roman"/>
                <w:sz w:val="24"/>
                <w:szCs w:val="24"/>
                <w:lang w:val="lv-LV" w:eastAsia="lv-LV"/>
              </w:rPr>
              <w:t>4</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34BCE6" w14:textId="7C1389D8"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Veicināt atbalsta pasākumu attīstīšanu un īstenošanu pašvaldībās </w:t>
            </w:r>
            <w:r w:rsidR="00326775">
              <w:rPr>
                <w:rFonts w:ascii="Times New Roman" w:hAnsi="Times New Roman" w:cs="Times New Roman"/>
                <w:sz w:val="24"/>
                <w:szCs w:val="24"/>
                <w:lang w:val="lv-LV"/>
              </w:rPr>
              <w:t xml:space="preserve">līdzatkarīgām </w:t>
            </w:r>
            <w:r w:rsidRPr="0075257D">
              <w:rPr>
                <w:rFonts w:ascii="Times New Roman" w:hAnsi="Times New Roman" w:cs="Times New Roman"/>
                <w:sz w:val="24"/>
                <w:szCs w:val="24"/>
                <w:lang w:val="lv-LV"/>
              </w:rPr>
              <w:t>personām</w:t>
            </w:r>
            <w:r w:rsidR="00BB7DEB">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 atkarī</w:t>
            </w:r>
            <w:r w:rsidR="00691A9B">
              <w:rPr>
                <w:rFonts w:ascii="Times New Roman" w:hAnsi="Times New Roman" w:cs="Times New Roman"/>
                <w:sz w:val="24"/>
                <w:szCs w:val="24"/>
                <w:lang w:val="lv-LV"/>
              </w:rPr>
              <w:t>gas</w:t>
            </w:r>
            <w:r w:rsidRPr="0075257D">
              <w:rPr>
                <w:rFonts w:ascii="Times New Roman" w:hAnsi="Times New Roman" w:cs="Times New Roman"/>
                <w:sz w:val="24"/>
                <w:szCs w:val="24"/>
                <w:lang w:val="lv-LV"/>
              </w:rPr>
              <w:t xml:space="preserve"> personas ģimenes locekļiem</w:t>
            </w:r>
            <w:r w:rsidR="00031641">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(psiholoģiskā palīdzība, atbalsta grupas, nodarbības u.c</w:t>
            </w:r>
            <w:r w:rsidRPr="7FE9D423">
              <w:rPr>
                <w:rFonts w:ascii="Times New Roman" w:hAnsi="Times New Roman" w:cs="Times New Roman"/>
                <w:sz w:val="24"/>
                <w:szCs w:val="24"/>
                <w:lang w:val="lv-LV"/>
              </w:rPr>
              <w:t>.).</w:t>
            </w:r>
          </w:p>
          <w:p w14:paraId="31E0FDE8" w14:textId="5980E742"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79822D" w14:textId="7F987064" w:rsidR="00FC1113" w:rsidRPr="0075257D" w:rsidRDefault="63E05355" w:rsidP="001157F2">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rPr>
              <w:t xml:space="preserve">Pastāvīgi </w:t>
            </w:r>
            <w:r w:rsidR="35DF73AE">
              <w:br/>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83CA79" w14:textId="37617E41"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FB3A6E" w14:textId="47B4FBC0"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 LM, SPKC</w:t>
            </w:r>
            <w:r w:rsidR="67E031B5" w:rsidRPr="75B2038C">
              <w:rPr>
                <w:rFonts w:ascii="Times New Roman" w:eastAsia="Times New Roman" w:hAnsi="Times New Roman" w:cs="Times New Roman"/>
                <w:sz w:val="24"/>
                <w:szCs w:val="24"/>
                <w:lang w:val="lv-LV" w:eastAsia="lv-LV"/>
              </w:rPr>
              <w:t>, NVO</w:t>
            </w:r>
            <w:r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362A74" w14:textId="77777777" w:rsidR="009B35A7" w:rsidRPr="00332DF7" w:rsidRDefault="009B35A7" w:rsidP="009B35A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w:t>
            </w:r>
          </w:p>
          <w:p w14:paraId="5DFD69D2" w14:textId="380748C8" w:rsidR="00FC1113" w:rsidRPr="0075257D" w:rsidRDefault="009B35A7" w:rsidP="009B35A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4</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4.4., 4.5., 4.6., 4.7., 4.8., 4.9, 4.10.</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5E9E5F" w14:textId="77777777" w:rsidR="0018324D" w:rsidRDefault="003A06AF" w:rsidP="00FC1113">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Pasākums īstenojams esošā finansējuma ietvaros. Avots: VBF</w:t>
            </w:r>
          </w:p>
          <w:p w14:paraId="67E2FD36" w14:textId="69627726" w:rsidR="00233033" w:rsidRPr="0075257D" w:rsidRDefault="0023303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[70, 84, 86] </w:t>
            </w:r>
          </w:p>
        </w:tc>
      </w:tr>
      <w:tr w:rsidR="00087695" w:rsidRPr="00FC179D" w14:paraId="2F1645EC" w14:textId="539BA432" w:rsidTr="0048289B">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FAB9EE" w14:textId="03BF816B" w:rsidR="00087695" w:rsidRPr="00087695" w:rsidRDefault="00087695" w:rsidP="00087695">
            <w:pPr>
              <w:spacing w:before="0" w:after="0" w:line="240" w:lineRule="auto"/>
              <w:jc w:val="center"/>
              <w:rPr>
                <w:rFonts w:ascii="Times New Roman" w:eastAsia="Times New Roman" w:hAnsi="Times New Roman" w:cs="Times New Roman"/>
                <w:b/>
                <w:bCs/>
                <w:sz w:val="24"/>
                <w:szCs w:val="24"/>
                <w:lang w:val="lv-LV" w:eastAsia="lv-LV"/>
              </w:rPr>
            </w:pPr>
            <w:r w:rsidRPr="00087695">
              <w:rPr>
                <w:rFonts w:ascii="Times New Roman" w:eastAsia="Times New Roman" w:hAnsi="Times New Roman" w:cs="Times New Roman"/>
                <w:b/>
                <w:bCs/>
                <w:sz w:val="24"/>
                <w:szCs w:val="24"/>
                <w:lang w:val="lv-LV" w:eastAsia="lv-LV"/>
              </w:rPr>
              <w:lastRenderedPageBreak/>
              <w:t>1.4.</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10971FDF" w14:textId="58640FD4" w:rsidR="00087695" w:rsidRPr="00FD1CF6" w:rsidRDefault="00087695" w:rsidP="00FC1113">
            <w:pPr>
              <w:shd w:val="clear" w:color="auto" w:fill="FFFFFF" w:themeFill="background1"/>
              <w:spacing w:before="0" w:after="0" w:line="240" w:lineRule="auto"/>
              <w:jc w:val="both"/>
              <w:rPr>
                <w:rFonts w:ascii="Times New Roman" w:hAnsi="Times New Roman" w:cs="Times New Roman"/>
                <w:b/>
                <w:bCs/>
                <w:sz w:val="24"/>
                <w:szCs w:val="24"/>
                <w:lang w:val="lv-LV"/>
              </w:rPr>
            </w:pPr>
            <w:r w:rsidRPr="00FD1CF6">
              <w:rPr>
                <w:rFonts w:ascii="Times New Roman" w:hAnsi="Times New Roman" w:cs="Times New Roman"/>
                <w:b/>
                <w:bCs/>
                <w:sz w:val="24"/>
                <w:szCs w:val="24"/>
                <w:lang w:val="lv-LV"/>
              </w:rPr>
              <w:t>Uzlabot iedzīvotāju seksuālo un reproduktīvo veselību, īstenojot vienotu seksuālās un reproduktīvās veselības veicināšanas politiku sabiedrībā:</w:t>
            </w:r>
          </w:p>
        </w:tc>
      </w:tr>
      <w:tr w:rsidR="002C6F9A" w:rsidRPr="00072C67" w14:paraId="6CC1CE94" w14:textId="3AB47F4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FF5700" w14:textId="40D066E1" w:rsidR="00FC1113" w:rsidRPr="0075257D" w:rsidRDefault="00FC1113" w:rsidP="00FC1113">
            <w:pPr>
              <w:pStyle w:val="ListParagraph"/>
              <w:spacing w:before="0" w:after="0" w:line="240" w:lineRule="auto"/>
              <w:ind w:left="360" w:hanging="240"/>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1.4.1.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3E2B3B" w14:textId="77777777" w:rsidR="004268AA"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Īstenot izglītojošus un informatīvus pasākumus par seksuālās un reproduktīvās veselības jautājumiem dažādām iedzīvotāju mērķa</w:t>
            </w:r>
            <w:r w:rsidR="00FA0F6C">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grupām,</w:t>
            </w:r>
            <w:r w:rsidR="00276FE2">
              <w:rPr>
                <w:rFonts w:ascii="Times New Roman" w:hAnsi="Times New Roman" w:cs="Times New Roman"/>
                <w:sz w:val="24"/>
                <w:szCs w:val="24"/>
                <w:lang w:val="lv-LV"/>
              </w:rPr>
              <w:t xml:space="preserve"> tai skaitā </w:t>
            </w:r>
            <w:r w:rsidRPr="0075257D">
              <w:rPr>
                <w:rFonts w:ascii="Times New Roman" w:hAnsi="Times New Roman" w:cs="Times New Roman"/>
                <w:sz w:val="24"/>
                <w:szCs w:val="24"/>
                <w:lang w:val="lv-LV"/>
              </w:rPr>
              <w:t xml:space="preserve"> </w:t>
            </w:r>
            <w:r w:rsidR="006C7AD9">
              <w:rPr>
                <w:rFonts w:ascii="Times New Roman" w:hAnsi="Times New Roman" w:cs="Times New Roman"/>
                <w:sz w:val="24"/>
                <w:szCs w:val="24"/>
                <w:lang w:val="lv-LV"/>
              </w:rPr>
              <w:t xml:space="preserve">iespēju robežās pielāgojot tos </w:t>
            </w:r>
            <w:r w:rsidR="006C7AD9" w:rsidRPr="006C7AD9">
              <w:rPr>
                <w:rFonts w:ascii="Times New Roman" w:hAnsi="Times New Roman" w:cs="Times New Roman"/>
                <w:sz w:val="24"/>
                <w:szCs w:val="24"/>
                <w:lang w:val="lv-LV"/>
              </w:rPr>
              <w:t>personām</w:t>
            </w:r>
            <w:r w:rsidR="006C7AD9" w:rsidRPr="005F14CC">
              <w:rPr>
                <w:rFonts w:ascii="Times New Roman" w:hAnsi="Times New Roman" w:cs="Times New Roman"/>
                <w:color w:val="000000" w:themeColor="text1"/>
                <w:sz w:val="24"/>
                <w:szCs w:val="24"/>
                <w:lang w:val="lv-LV"/>
              </w:rPr>
              <w:t xml:space="preserve"> ar īpašām vajadzībām (cilvēki ar garīga rakstura, redzes un dzirdes traucējumiem)</w:t>
            </w:r>
            <w:r w:rsidR="0018324D">
              <w:rPr>
                <w:rFonts w:ascii="Times New Roman" w:hAnsi="Times New Roman" w:cs="Times New Roman"/>
                <w:sz w:val="24"/>
                <w:szCs w:val="24"/>
                <w:lang w:val="lv-LV"/>
              </w:rPr>
              <w:t xml:space="preserve">, kā arī </w:t>
            </w:r>
            <w:r w:rsidR="006C7AD9">
              <w:rPr>
                <w:rFonts w:ascii="Times New Roman" w:hAnsi="Times New Roman" w:cs="Times New Roman"/>
                <w:sz w:val="24"/>
                <w:szCs w:val="24"/>
                <w:lang w:val="lv-LV"/>
              </w:rPr>
              <w:t xml:space="preserve">īstenot </w:t>
            </w:r>
            <w:r w:rsidR="0018324D" w:rsidRPr="424520A8">
              <w:rPr>
                <w:rFonts w:ascii="Times New Roman" w:hAnsi="Times New Roman" w:cs="Times New Roman"/>
                <w:sz w:val="24"/>
                <w:szCs w:val="24"/>
                <w:lang w:val="lv-LV"/>
              </w:rPr>
              <w:t>profilakses pasākumus pioritārajām riska grupām un sociālās atstumtības riskam pakļautajiem iedzīvotājiem, veidojot atbalsta grupas</w:t>
            </w:r>
            <w:r w:rsidR="0018324D">
              <w:rPr>
                <w:rFonts w:ascii="Times New Roman" w:hAnsi="Times New Roman" w:cs="Times New Roman"/>
                <w:sz w:val="24"/>
                <w:szCs w:val="24"/>
                <w:lang w:val="lv-LV"/>
              </w:rPr>
              <w:t xml:space="preserve">. </w:t>
            </w:r>
          </w:p>
          <w:p w14:paraId="20B95226" w14:textId="0F654614" w:rsidR="00087695" w:rsidRPr="004268AA" w:rsidRDefault="00087695"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9149A9" w14:textId="429928C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C3814E" w14:textId="09592973" w:rsidR="00FC1113" w:rsidRPr="0075257D" w:rsidRDefault="1C2B00C4" w:rsidP="00FC1113">
            <w:pPr>
              <w:spacing w:before="0" w:after="0" w:line="240" w:lineRule="auto"/>
              <w:jc w:val="center"/>
              <w:rPr>
                <w:rFonts w:ascii="Times New Roman" w:hAnsi="Times New Roman" w:cs="Times New Roman"/>
                <w:sz w:val="24"/>
                <w:szCs w:val="24"/>
                <w:lang w:val="lv-LV" w:eastAsia="lv-LV"/>
              </w:rPr>
            </w:pPr>
            <w:r w:rsidRPr="424520A8">
              <w:rPr>
                <w:rFonts w:ascii="Times New Roman" w:hAnsi="Times New Roman" w:cs="Times New Roman"/>
                <w:sz w:val="24"/>
                <w:szCs w:val="24"/>
              </w:rPr>
              <w:t>VM</w:t>
            </w:r>
            <w:r w:rsidR="490CEC0D" w:rsidRPr="424520A8">
              <w:rPr>
                <w:rFonts w:ascii="Times New Roman" w:hAnsi="Times New Roman" w:cs="Times New Roman"/>
                <w:sz w:val="24"/>
                <w:szCs w:val="24"/>
              </w:rPr>
              <w:t xml:space="preserve">, SPKC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446DEB" w14:textId="476DAA95"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 xml:space="preserve">SPKC, LM, IZM, </w:t>
            </w:r>
            <w:r w:rsidR="00DD1531">
              <w:rPr>
                <w:rFonts w:ascii="Times New Roman" w:eastAsia="Times New Roman" w:hAnsi="Times New Roman" w:cs="Times New Roman"/>
                <w:sz w:val="24"/>
                <w:szCs w:val="24"/>
                <w:lang w:val="lv-LV" w:eastAsia="lv-LV"/>
              </w:rPr>
              <w:t>Ie</w:t>
            </w:r>
            <w:r w:rsidR="008B7D52">
              <w:rPr>
                <w:rFonts w:ascii="Times New Roman" w:eastAsia="Times New Roman" w:hAnsi="Times New Roman" w:cs="Times New Roman"/>
                <w:sz w:val="24"/>
                <w:szCs w:val="24"/>
                <w:lang w:val="lv-LV" w:eastAsia="lv-LV"/>
              </w:rPr>
              <w:t>V</w:t>
            </w:r>
            <w:r w:rsidR="00DD1531">
              <w:rPr>
                <w:rFonts w:ascii="Times New Roman" w:eastAsia="Times New Roman" w:hAnsi="Times New Roman" w:cs="Times New Roman"/>
                <w:sz w:val="24"/>
                <w:szCs w:val="24"/>
                <w:lang w:val="lv-LV" w:eastAsia="lv-LV"/>
              </w:rPr>
              <w:t xml:space="preserve">P, VPD, </w:t>
            </w:r>
            <w:r w:rsidRPr="0075257D">
              <w:rPr>
                <w:rFonts w:ascii="Times New Roman" w:eastAsia="Times New Roman" w:hAnsi="Times New Roman" w:cs="Times New Roman"/>
                <w:sz w:val="24"/>
                <w:szCs w:val="24"/>
                <w:lang w:val="lv-LV" w:eastAsia="lv-LV"/>
              </w:rPr>
              <w:t>NVO, pašvaldīb</w:t>
            </w:r>
            <w:r w:rsidR="00FA0F6C">
              <w:rPr>
                <w:rFonts w:ascii="Times New Roman" w:eastAsia="Times New Roman" w:hAnsi="Times New Roman" w:cs="Times New Roman"/>
                <w:sz w:val="24"/>
                <w:szCs w:val="24"/>
                <w:lang w:val="lv-LV" w:eastAsia="lv-LV"/>
              </w:rPr>
              <w:t>a</w:t>
            </w:r>
            <w:r w:rsidRPr="0075257D">
              <w:rPr>
                <w:rFonts w:ascii="Times New Roman" w:eastAsia="Times New Roman" w:hAnsi="Times New Roman" w:cs="Times New Roman"/>
                <w:sz w:val="24"/>
                <w:szCs w:val="24"/>
                <w:lang w:val="lv-LV" w:eastAsia="lv-LV"/>
              </w:rPr>
              <w:t>s</w:t>
            </w:r>
            <w:r w:rsidR="00E12582">
              <w:rPr>
                <w:rFonts w:ascii="Times New Roman" w:eastAsia="Times New Roman" w:hAnsi="Times New Roman" w:cs="Times New Roman"/>
                <w:sz w:val="24"/>
                <w:szCs w:val="24"/>
                <w:lang w:val="lv-LV" w:eastAsia="lv-LV"/>
              </w:rPr>
              <w:t>, SIF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22618C" w14:textId="3BDFAFBD" w:rsidR="00F844EC" w:rsidRPr="00332DF7" w:rsidRDefault="00F844EC" w:rsidP="00F844E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w:t>
            </w:r>
          </w:p>
          <w:p w14:paraId="0B9C39FB" w14:textId="77777777" w:rsidR="00FC1113" w:rsidRDefault="00F844EC" w:rsidP="00F844E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sidR="00E827A9">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.1., </w:t>
            </w:r>
            <w:r w:rsidR="00BB6F2D">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.2., </w:t>
            </w:r>
            <w:r w:rsidR="00BB6F2D">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xml:space="preserve">, </w:t>
            </w:r>
            <w:r w:rsidR="00BB6F2D">
              <w:rPr>
                <w:rFonts w:ascii="Times New Roman" w:eastAsia="Times New Roman" w:hAnsi="Times New Roman" w:cs="Times New Roman"/>
                <w:sz w:val="24"/>
                <w:szCs w:val="24"/>
                <w:lang w:val="lv-LV" w:eastAsia="lv-LV"/>
              </w:rPr>
              <w:t>6</w:t>
            </w:r>
            <w:r>
              <w:rPr>
                <w:rFonts w:ascii="Times New Roman" w:eastAsia="Times New Roman" w:hAnsi="Times New Roman" w:cs="Times New Roman"/>
                <w:sz w:val="24"/>
                <w:szCs w:val="24"/>
                <w:lang w:val="lv-LV" w:eastAsia="lv-LV"/>
              </w:rPr>
              <w:t xml:space="preserve">.4., </w:t>
            </w:r>
            <w:r w:rsidR="00EF7E6A">
              <w:rPr>
                <w:rFonts w:ascii="Times New Roman" w:eastAsia="Times New Roman" w:hAnsi="Times New Roman" w:cs="Times New Roman"/>
                <w:sz w:val="24"/>
                <w:szCs w:val="24"/>
                <w:lang w:val="lv-LV" w:eastAsia="lv-LV"/>
              </w:rPr>
              <w:t>6</w:t>
            </w:r>
            <w:r>
              <w:rPr>
                <w:rFonts w:ascii="Times New Roman" w:eastAsia="Times New Roman" w:hAnsi="Times New Roman" w:cs="Times New Roman"/>
                <w:sz w:val="24"/>
                <w:szCs w:val="24"/>
                <w:lang w:val="lv-LV" w:eastAsia="lv-LV"/>
              </w:rPr>
              <w:t>.5.</w:t>
            </w:r>
          </w:p>
          <w:p w14:paraId="706C8628" w14:textId="77777777" w:rsidR="000728D0" w:rsidRDefault="000728D0" w:rsidP="00F844EC">
            <w:pPr>
              <w:spacing w:before="0" w:after="0" w:line="240" w:lineRule="auto"/>
              <w:jc w:val="center"/>
              <w:rPr>
                <w:rFonts w:ascii="Times New Roman" w:eastAsia="Times New Roman" w:hAnsi="Times New Roman" w:cs="Times New Roman"/>
                <w:sz w:val="24"/>
                <w:szCs w:val="24"/>
                <w:lang w:val="lv-LV" w:eastAsia="lv-LV"/>
              </w:rPr>
            </w:pPr>
          </w:p>
          <w:p w14:paraId="0E63A41F" w14:textId="30BE73F5" w:rsidR="000728D0" w:rsidRPr="00332DF7" w:rsidRDefault="000728D0" w:rsidP="000728D0">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w:t>
            </w:r>
          </w:p>
          <w:p w14:paraId="2739BAD9" w14:textId="52510143" w:rsidR="000728D0" w:rsidRPr="0075257D" w:rsidRDefault="000728D0" w:rsidP="000728D0">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9.5.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DE15D6" w14:textId="77777777" w:rsidR="00046471" w:rsidRDefault="00046471" w:rsidP="00046471">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494C2732" w14:textId="77777777" w:rsidR="0018324D" w:rsidRDefault="0018324D" w:rsidP="00FC1113">
            <w:pPr>
              <w:spacing w:before="0" w:after="0" w:line="240" w:lineRule="auto"/>
              <w:jc w:val="center"/>
              <w:rPr>
                <w:rFonts w:ascii="Times New Roman" w:eastAsia="Times New Roman" w:hAnsi="Times New Roman" w:cs="Times New Roman"/>
                <w:sz w:val="24"/>
                <w:szCs w:val="24"/>
                <w:lang w:val="lv-LV" w:eastAsia="lv-LV"/>
              </w:rPr>
            </w:pPr>
          </w:p>
          <w:p w14:paraId="67A0FFB4" w14:textId="2594ADBF" w:rsidR="00A77163" w:rsidRPr="00B2653C" w:rsidRDefault="00A7716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87, 88]</w:t>
            </w:r>
          </w:p>
        </w:tc>
      </w:tr>
      <w:tr w:rsidR="00DA57DE" w:rsidRPr="00072C67" w14:paraId="0F849F8C" w14:textId="2C13387E"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9F7A28" w14:textId="6EA24DF6" w:rsidR="00FC1113" w:rsidRPr="0075257D" w:rsidRDefault="00FC1113" w:rsidP="00FC1113">
            <w:pPr>
              <w:pStyle w:val="ListParagraph"/>
              <w:spacing w:before="0" w:after="0" w:line="240" w:lineRule="auto"/>
              <w:ind w:left="-22" w:firstLine="22"/>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1.4.2.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1E3BC0" w14:textId="71DDFD4C" w:rsidR="00FC1113" w:rsidRPr="0075257D" w:rsidRDefault="20A9284D"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072C67">
              <w:rPr>
                <w:rFonts w:ascii="Times New Roman" w:hAnsi="Times New Roman" w:cs="Times New Roman"/>
                <w:sz w:val="24"/>
                <w:szCs w:val="24"/>
                <w:lang w:val="lv-LV"/>
              </w:rPr>
              <w:t>I</w:t>
            </w:r>
            <w:r w:rsidR="00FA0F6C" w:rsidRPr="00072C67">
              <w:rPr>
                <w:rFonts w:ascii="Times New Roman" w:hAnsi="Times New Roman" w:cs="Times New Roman"/>
                <w:sz w:val="24"/>
                <w:szCs w:val="24"/>
                <w:lang w:val="lv-LV"/>
              </w:rPr>
              <w:t>eviest seksuālās un reproduktīvās veselības izglītības programmu pašvaldībās</w:t>
            </w:r>
            <w:r w:rsidR="009D5DD9">
              <w:rPr>
                <w:rFonts w:ascii="Times New Roman" w:hAnsi="Times New Roman" w:cs="Times New Roman"/>
                <w:sz w:val="24"/>
                <w:szCs w:val="24"/>
                <w:lang w:val="lv-LV"/>
              </w:rPr>
              <w:t xml:space="preserve"> (t.sk. seksuālās var</w:t>
            </w:r>
            <w:r w:rsidR="00CA092D">
              <w:rPr>
                <w:rFonts w:ascii="Times New Roman" w:hAnsi="Times New Roman" w:cs="Times New Roman"/>
                <w:sz w:val="24"/>
                <w:szCs w:val="24"/>
                <w:lang w:val="lv-LV"/>
              </w:rPr>
              <w:t>dar</w:t>
            </w:r>
            <w:r w:rsidR="009D5DD9">
              <w:rPr>
                <w:rFonts w:ascii="Times New Roman" w:hAnsi="Times New Roman" w:cs="Times New Roman"/>
                <w:sz w:val="24"/>
                <w:szCs w:val="24"/>
                <w:lang w:val="lv-LV"/>
              </w:rPr>
              <w:t>bības profilaksi un atpazīšanu)</w:t>
            </w:r>
            <w:r w:rsidR="00FA0F6C" w:rsidRPr="00072C67">
              <w:rPr>
                <w:rFonts w:ascii="Times New Roman" w:hAnsi="Times New Roman" w:cs="Times New Roman"/>
                <w:sz w:val="24"/>
                <w:szCs w:val="24"/>
                <w:lang w:val="lv-LV"/>
              </w:rPr>
              <w:t>, apmācot</w:t>
            </w:r>
            <w:r w:rsidR="00A77163">
              <w:rPr>
                <w:rFonts w:ascii="Times New Roman" w:hAnsi="Times New Roman" w:cs="Times New Roman"/>
                <w:sz w:val="24"/>
                <w:szCs w:val="24"/>
                <w:lang w:val="lv-LV"/>
              </w:rPr>
              <w:t xml:space="preserve"> </w:t>
            </w:r>
            <w:r w:rsidR="00FA0F6C" w:rsidRPr="00072C67">
              <w:rPr>
                <w:rFonts w:ascii="Times New Roman" w:hAnsi="Times New Roman" w:cs="Times New Roman"/>
                <w:sz w:val="24"/>
                <w:szCs w:val="24"/>
                <w:lang w:val="lv-LV"/>
              </w:rPr>
              <w:t>par seksuālās un reproduktīvās veselības jautājumiem atbildīgās</w:t>
            </w:r>
            <w:r w:rsidR="00A77163">
              <w:rPr>
                <w:rFonts w:ascii="Times New Roman" w:hAnsi="Times New Roman" w:cs="Times New Roman"/>
                <w:sz w:val="24"/>
                <w:szCs w:val="24"/>
                <w:lang w:val="lv-LV"/>
              </w:rPr>
              <w:t xml:space="preserve"> </w:t>
            </w:r>
            <w:r w:rsidR="00FA0F6C" w:rsidRPr="00072C67">
              <w:rPr>
                <w:rFonts w:ascii="Times New Roman" w:hAnsi="Times New Roman" w:cs="Times New Roman"/>
                <w:sz w:val="24"/>
                <w:szCs w:val="24"/>
                <w:lang w:val="lv-LV"/>
              </w:rPr>
              <w:t>personas pašvaldībā</w:t>
            </w:r>
            <w:r w:rsidR="009D5DD9" w:rsidRPr="005F14CC">
              <w:rPr>
                <w:rFonts w:ascii="Times New Roman" w:hAnsi="Times New Roman"/>
                <w:sz w:val="24"/>
                <w:szCs w:val="24"/>
                <w:lang w:val="lv-LV"/>
              </w:rPr>
              <w:t xml:space="preserve"> (piemēram, psihologus, sabiedrības veselības speciālistus, ārstniecības </w:t>
            </w:r>
            <w:r w:rsidR="00141A24" w:rsidRPr="005F14CC">
              <w:rPr>
                <w:rFonts w:ascii="Times New Roman" w:hAnsi="Times New Roman"/>
                <w:sz w:val="24"/>
                <w:szCs w:val="24"/>
                <w:lang w:val="lv-LV"/>
              </w:rPr>
              <w:t xml:space="preserve">un aprūpes </w:t>
            </w:r>
            <w:r w:rsidR="009D5DD9" w:rsidRPr="005F14CC">
              <w:rPr>
                <w:rFonts w:ascii="Times New Roman" w:hAnsi="Times New Roman"/>
                <w:sz w:val="24"/>
                <w:szCs w:val="24"/>
                <w:lang w:val="lv-LV"/>
              </w:rPr>
              <w:t>personas, pusaudžu, bērnu aprūpes centru, sociālo iestāžu</w:t>
            </w:r>
            <w:r w:rsidR="00141A24" w:rsidRPr="005F14CC">
              <w:rPr>
                <w:rFonts w:ascii="Times New Roman" w:hAnsi="Times New Roman"/>
                <w:sz w:val="24"/>
                <w:szCs w:val="24"/>
                <w:lang w:val="lv-LV"/>
              </w:rPr>
              <w:t xml:space="preserve"> un</w:t>
            </w:r>
            <w:r w:rsidR="009D5DD9" w:rsidRPr="005F14CC">
              <w:rPr>
                <w:rFonts w:ascii="Times New Roman" w:hAnsi="Times New Roman"/>
                <w:sz w:val="24"/>
                <w:szCs w:val="24"/>
                <w:lang w:val="lv-LV"/>
              </w:rPr>
              <w:t xml:space="preserve"> krīžu centru darbinieku</w:t>
            </w:r>
            <w:r w:rsidR="00581D51" w:rsidRPr="005F14CC">
              <w:rPr>
                <w:rFonts w:ascii="Times New Roman" w:hAnsi="Times New Roman"/>
                <w:sz w:val="24"/>
                <w:szCs w:val="24"/>
                <w:lang w:val="lv-LV"/>
              </w:rPr>
              <w:t>s</w:t>
            </w:r>
            <w:r w:rsidR="009D5DD9" w:rsidRPr="005F14CC">
              <w:rPr>
                <w:rFonts w:ascii="Times New Roman" w:hAnsi="Times New Roman"/>
                <w:sz w:val="24"/>
                <w:szCs w:val="24"/>
                <w:lang w:val="lv-LV"/>
              </w:rPr>
              <w:t xml:space="preserve">) </w:t>
            </w:r>
            <w:r w:rsidR="00FA0F6C" w:rsidRPr="00072C67">
              <w:rPr>
                <w:rFonts w:ascii="Times New Roman" w:hAnsi="Times New Roman" w:cs="Times New Roman"/>
                <w:sz w:val="24"/>
                <w:szCs w:val="24"/>
                <w:lang w:val="lv-LV"/>
              </w:rPr>
              <w:t xml:space="preserve">kā arī citas atbalsta personas (tai skaitā </w:t>
            </w:r>
            <w:r w:rsidR="007F362E" w:rsidRPr="00072C67">
              <w:rPr>
                <w:rFonts w:ascii="Times New Roman" w:hAnsi="Times New Roman" w:cs="Times New Roman"/>
                <w:sz w:val="24"/>
                <w:szCs w:val="24"/>
                <w:lang w:val="lv-LV"/>
              </w:rPr>
              <w:t>r</w:t>
            </w:r>
            <w:r w:rsidR="00FA0F6C" w:rsidRPr="00072C67">
              <w:rPr>
                <w:rFonts w:ascii="Times New Roman" w:hAnsi="Times New Roman" w:cs="Times New Roman"/>
                <w:sz w:val="24"/>
                <w:szCs w:val="24"/>
                <w:lang w:val="lv-LV"/>
              </w:rPr>
              <w:t>omu mediatorus).</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E7322D" w14:textId="08BE44D8"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7CEB3F" w14:textId="77D34BF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59B651" w14:textId="1EE49244"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Pašvaldības, KM, </w:t>
            </w:r>
            <w:r w:rsidRPr="0075257D">
              <w:rPr>
                <w:rFonts w:ascii="Times New Roman" w:eastAsia="Times New Roman" w:hAnsi="Times New Roman" w:cs="Times New Roman"/>
                <w:sz w:val="24"/>
                <w:szCs w:val="24"/>
                <w:lang w:val="lv-LV" w:eastAsia="lv-LV"/>
              </w:rPr>
              <w:t>SPKC, LM, IZM, NVO,</w:t>
            </w:r>
            <w:r w:rsidR="00C35EE0">
              <w:rPr>
                <w:rFonts w:ascii="Times New Roman" w:eastAsia="Times New Roman" w:hAnsi="Times New Roman" w:cs="Times New Roman"/>
                <w:sz w:val="24"/>
                <w:szCs w:val="24"/>
                <w:lang w:val="lv-LV" w:eastAsia="lv-LV"/>
              </w:rPr>
              <w:t>profesion</w:t>
            </w:r>
            <w:r w:rsidR="00F45A30">
              <w:rPr>
                <w:rFonts w:ascii="Times New Roman" w:eastAsia="Times New Roman" w:hAnsi="Times New Roman" w:cs="Times New Roman"/>
                <w:sz w:val="24"/>
                <w:szCs w:val="24"/>
                <w:lang w:val="lv-LV" w:eastAsia="lv-LV"/>
              </w:rPr>
              <w:t>ālās asociācijas</w:t>
            </w:r>
            <w:r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22255E" w14:textId="77777777" w:rsidR="00011C4D" w:rsidRPr="00332DF7"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w:t>
            </w:r>
          </w:p>
          <w:p w14:paraId="43286690" w14:textId="77777777" w:rsidR="00FC1113"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6.4., 6.5.</w:t>
            </w:r>
          </w:p>
          <w:p w14:paraId="39CF42C6" w14:textId="77777777" w:rsidR="00680A2F" w:rsidRDefault="00680A2F" w:rsidP="00011C4D">
            <w:pPr>
              <w:spacing w:before="0" w:after="0" w:line="240" w:lineRule="auto"/>
              <w:jc w:val="center"/>
              <w:rPr>
                <w:rFonts w:ascii="Times New Roman" w:eastAsia="Times New Roman" w:hAnsi="Times New Roman" w:cs="Times New Roman"/>
                <w:sz w:val="24"/>
                <w:szCs w:val="24"/>
                <w:lang w:val="lv-LV" w:eastAsia="lv-LV"/>
              </w:rPr>
            </w:pPr>
          </w:p>
          <w:p w14:paraId="5F417594" w14:textId="77777777" w:rsidR="00680A2F" w:rsidRPr="00332DF7"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w:t>
            </w:r>
          </w:p>
          <w:p w14:paraId="37B40084" w14:textId="6D488BD3" w:rsidR="00680A2F" w:rsidRPr="0075257D"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9.5.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8B5BF8" w14:textId="77777777" w:rsidR="00046471" w:rsidRDefault="00046471" w:rsidP="00046471">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69DCFF43" w14:textId="77777777" w:rsidR="00046471" w:rsidRDefault="00046471" w:rsidP="001B4278">
            <w:pPr>
              <w:spacing w:before="0" w:after="0" w:line="240" w:lineRule="auto"/>
              <w:jc w:val="center"/>
              <w:rPr>
                <w:rFonts w:ascii="Times New Roman" w:eastAsia="Times New Roman" w:hAnsi="Times New Roman" w:cs="Times New Roman"/>
                <w:sz w:val="24"/>
                <w:szCs w:val="24"/>
                <w:lang w:val="lv-LV" w:eastAsia="lv-LV"/>
              </w:rPr>
            </w:pPr>
          </w:p>
          <w:p w14:paraId="142B6666" w14:textId="77777777" w:rsidR="0018324D" w:rsidRDefault="001B4278" w:rsidP="001B427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1.4.1</w:t>
            </w:r>
            <w:r w:rsidR="00E464A0">
              <w:rPr>
                <w:rFonts w:ascii="Times New Roman" w:eastAsia="Times New Roman" w:hAnsi="Times New Roman" w:cs="Times New Roman"/>
                <w:sz w:val="24"/>
                <w:szCs w:val="24"/>
                <w:lang w:val="lv-LV" w:eastAsia="lv-LV"/>
              </w:rPr>
              <w:t>.</w:t>
            </w:r>
            <w:r w:rsidR="00903721">
              <w:rPr>
                <w:rFonts w:ascii="Times New Roman" w:eastAsia="Times New Roman" w:hAnsi="Times New Roman" w:cs="Times New Roman"/>
                <w:sz w:val="24"/>
                <w:szCs w:val="24"/>
                <w:lang w:val="lv-LV" w:eastAsia="lv-LV"/>
              </w:rPr>
              <w:t xml:space="preserve"> </w:t>
            </w:r>
            <w:r w:rsidR="003A0AC3">
              <w:rPr>
                <w:rFonts w:ascii="Times New Roman" w:eastAsia="Times New Roman" w:hAnsi="Times New Roman" w:cs="Times New Roman"/>
                <w:sz w:val="24"/>
                <w:szCs w:val="24"/>
                <w:lang w:val="lv-LV" w:eastAsia="lv-LV"/>
              </w:rPr>
              <w:t>uzdevumā</w:t>
            </w:r>
          </w:p>
          <w:p w14:paraId="14C1A457" w14:textId="77777777" w:rsidR="00A77163" w:rsidRDefault="00A77163" w:rsidP="001B4278">
            <w:pPr>
              <w:spacing w:before="0" w:after="0" w:line="240" w:lineRule="auto"/>
              <w:jc w:val="center"/>
              <w:rPr>
                <w:rFonts w:ascii="Times New Roman" w:eastAsia="Times New Roman" w:hAnsi="Times New Roman" w:cs="Times New Roman"/>
                <w:sz w:val="24"/>
                <w:szCs w:val="24"/>
                <w:lang w:val="lv-LV" w:eastAsia="lv-LV"/>
              </w:rPr>
            </w:pPr>
          </w:p>
          <w:p w14:paraId="0A3C48E5" w14:textId="53DA371A" w:rsidR="00A77163" w:rsidRPr="0075257D" w:rsidRDefault="00A77163" w:rsidP="001B427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87, 88]</w:t>
            </w:r>
          </w:p>
        </w:tc>
      </w:tr>
      <w:tr w:rsidR="00DA57DE" w:rsidRPr="0075257D" w14:paraId="3D9CFA89" w14:textId="60F4EC9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BB54EF" w14:textId="4D085044" w:rsidR="00FC1113" w:rsidRPr="0075257D" w:rsidRDefault="00FC1113" w:rsidP="00FC1113">
            <w:pPr>
              <w:pStyle w:val="ListParagraph"/>
              <w:spacing w:before="0" w:after="0" w:line="240" w:lineRule="auto"/>
              <w:ind w:left="360" w:hanging="382"/>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1.4.</w:t>
            </w:r>
            <w:r w:rsidR="005065AC">
              <w:rPr>
                <w:rFonts w:ascii="Times New Roman" w:eastAsia="Times New Roman" w:hAnsi="Times New Roman" w:cs="Times New Roman"/>
                <w:sz w:val="24"/>
                <w:szCs w:val="24"/>
                <w:lang w:val="lv-LV" w:eastAsia="lv-LV"/>
              </w:rPr>
              <w:t>3</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27E3DE" w14:textId="7580BB8E" w:rsidR="00FC1113" w:rsidRPr="0075257D" w:rsidRDefault="1C2B00C4" w:rsidP="00FC1113">
            <w:pPr>
              <w:shd w:val="clear" w:color="auto" w:fill="FFFFFF" w:themeFill="background1"/>
              <w:spacing w:before="0" w:after="0" w:line="240" w:lineRule="auto"/>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Nodrošināt valsts apmaksātas kontracepcijas pieejamību sievietēm, </w:t>
            </w:r>
            <w:r w:rsidRPr="424520A8">
              <w:rPr>
                <w:rFonts w:ascii="Times New Roman" w:hAnsi="Times New Roman" w:cs="Times New Roman"/>
                <w:sz w:val="24"/>
                <w:szCs w:val="24"/>
                <w:lang w:val="lv-LV"/>
              </w:rPr>
              <w:lastRenderedPageBreak/>
              <w:t>kuras ir pakļautas sociālās atstumtības un nabadzības riskam</w:t>
            </w:r>
            <w:r w:rsidR="00FB7B3C">
              <w:rPr>
                <w:rFonts w:ascii="Times New Roman" w:hAnsi="Times New Roman" w:cs="Times New Roman"/>
                <w:sz w:val="24"/>
                <w:szCs w:val="24"/>
                <w:lang w:val="lv-LV"/>
              </w:rPr>
              <w:t xml:space="preserve">, kā arī </w:t>
            </w:r>
            <w:r w:rsidR="00B442C6">
              <w:rPr>
                <w:rFonts w:ascii="Times New Roman" w:hAnsi="Times New Roman" w:cs="Times New Roman"/>
                <w:sz w:val="24"/>
                <w:szCs w:val="24"/>
                <w:lang w:val="lv-LV"/>
              </w:rPr>
              <w:t>jauni</w:t>
            </w:r>
            <w:r w:rsidR="00FB7B3C">
              <w:rPr>
                <w:rFonts w:ascii="Times New Roman" w:hAnsi="Times New Roman" w:cs="Times New Roman"/>
                <w:sz w:val="24"/>
                <w:szCs w:val="24"/>
                <w:lang w:val="lv-LV"/>
              </w:rPr>
              <w:t>ešiem.</w:t>
            </w:r>
          </w:p>
          <w:p w14:paraId="77B631CF" w14:textId="7CA4ED13"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A1BC00" w14:textId="369498CD"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543543">
              <w:rPr>
                <w:rFonts w:ascii="Times New Roman" w:eastAsia="Times New Roman" w:hAnsi="Times New Roman" w:cs="Times New Roman"/>
                <w:sz w:val="24"/>
                <w:szCs w:val="24"/>
                <w:lang w:val="lv-LV" w:eastAsia="lv-LV"/>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B611C3" w14:textId="693B4D10"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9D41D6F" w14:textId="09C3D79E"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LM,</w:t>
            </w:r>
            <w:r w:rsidR="00A5614A">
              <w:rPr>
                <w:rFonts w:ascii="Times New Roman" w:eastAsia="Times New Roman" w:hAnsi="Times New Roman" w:cs="Times New Roman"/>
                <w:sz w:val="24"/>
                <w:szCs w:val="24"/>
                <w:lang w:val="lv-LV" w:eastAsia="lv-LV"/>
              </w:rPr>
              <w:t xml:space="preserve"> FM,</w:t>
            </w:r>
            <w:r w:rsidRPr="0075257D">
              <w:rPr>
                <w:rFonts w:ascii="Times New Roman" w:eastAsia="Times New Roman" w:hAnsi="Times New Roman" w:cs="Times New Roman"/>
                <w:sz w:val="24"/>
                <w:szCs w:val="24"/>
                <w:lang w:val="lv-LV" w:eastAsia="lv-LV"/>
              </w:rPr>
              <w:t xml:space="preserve"> NVD, SPKC</w:t>
            </w:r>
            <w:r w:rsidR="00F45A30">
              <w:rPr>
                <w:rFonts w:ascii="Times New Roman" w:eastAsia="Times New Roman" w:hAnsi="Times New Roman" w:cs="Times New Roman"/>
                <w:sz w:val="24"/>
                <w:szCs w:val="24"/>
                <w:lang w:val="lv-LV" w:eastAsia="lv-LV"/>
              </w:rPr>
              <w:t xml:space="preserve">, </w:t>
            </w:r>
            <w:r w:rsidR="00F45A30">
              <w:rPr>
                <w:rFonts w:ascii="Times New Roman" w:eastAsia="Times New Roman" w:hAnsi="Times New Roman" w:cs="Times New Roman"/>
                <w:sz w:val="24"/>
                <w:szCs w:val="24"/>
                <w:lang w:val="lv-LV" w:eastAsia="lv-LV"/>
              </w:rPr>
              <w:lastRenderedPageBreak/>
              <w:t>profesionālās asociācijas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58767BC" w14:textId="77777777" w:rsidR="00011C4D" w:rsidRPr="00332DF7"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 xml:space="preserve">PR: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w:t>
            </w:r>
          </w:p>
          <w:p w14:paraId="291B06F3" w14:textId="77777777" w:rsidR="00FC1113"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6.4., 6.5.</w:t>
            </w:r>
          </w:p>
          <w:p w14:paraId="7BACC8FF" w14:textId="77777777" w:rsidR="00680A2F" w:rsidRDefault="00680A2F" w:rsidP="00011C4D">
            <w:pPr>
              <w:spacing w:before="0" w:after="0" w:line="240" w:lineRule="auto"/>
              <w:jc w:val="center"/>
              <w:rPr>
                <w:rFonts w:ascii="Times New Roman" w:eastAsia="Times New Roman" w:hAnsi="Times New Roman" w:cs="Times New Roman"/>
                <w:sz w:val="24"/>
                <w:szCs w:val="24"/>
                <w:lang w:val="lv-LV" w:eastAsia="lv-LV"/>
              </w:rPr>
            </w:pPr>
          </w:p>
          <w:p w14:paraId="2EA7CDAF" w14:textId="77777777" w:rsidR="00680A2F" w:rsidRPr="00332DF7"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w:t>
            </w:r>
          </w:p>
          <w:p w14:paraId="597A22FC" w14:textId="768A6D8A" w:rsidR="00680A2F" w:rsidRPr="0075257D"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9.5.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E8DC91" w14:textId="77777777" w:rsidR="0018324D" w:rsidRDefault="00211A40" w:rsidP="0085171A">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lastRenderedPageBreak/>
              <w:t xml:space="preserve">Nepieciešams papildu finansējums. Avots: </w:t>
            </w:r>
            <w:r w:rsidR="00260BBF">
              <w:rPr>
                <w:rFonts w:ascii="Times New Roman" w:eastAsia="Times New Roman" w:hAnsi="Times New Roman" w:cs="Times New Roman"/>
                <w:sz w:val="24"/>
                <w:szCs w:val="24"/>
                <w:lang w:val="lv-LV" w:eastAsia="lv-LV"/>
              </w:rPr>
              <w:t>VBF</w:t>
            </w:r>
          </w:p>
          <w:p w14:paraId="55A193E1" w14:textId="77777777" w:rsidR="003F0C60" w:rsidRDefault="003F0C60" w:rsidP="0085171A">
            <w:pPr>
              <w:spacing w:before="0" w:after="0" w:line="240" w:lineRule="auto"/>
              <w:jc w:val="center"/>
              <w:rPr>
                <w:rFonts w:ascii="Times New Roman" w:eastAsia="Times New Roman" w:hAnsi="Times New Roman" w:cs="Times New Roman"/>
                <w:sz w:val="24"/>
                <w:szCs w:val="24"/>
                <w:lang w:val="lv-LV" w:eastAsia="lv-LV"/>
              </w:rPr>
            </w:pPr>
          </w:p>
          <w:p w14:paraId="20933A89" w14:textId="24CE870E" w:rsidR="003F0C60" w:rsidRPr="0075257D" w:rsidRDefault="003A0AC3" w:rsidP="0085171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A77163">
              <w:rPr>
                <w:rFonts w:ascii="Times New Roman" w:eastAsia="Times New Roman" w:hAnsi="Times New Roman" w:cs="Times New Roman"/>
                <w:sz w:val="24"/>
                <w:szCs w:val="24"/>
                <w:lang w:val="lv-LV" w:eastAsia="lv-LV"/>
              </w:rPr>
              <w:t>70, 88</w:t>
            </w:r>
            <w:r>
              <w:rPr>
                <w:rFonts w:ascii="Times New Roman" w:eastAsia="Times New Roman" w:hAnsi="Times New Roman" w:cs="Times New Roman"/>
                <w:sz w:val="24"/>
                <w:szCs w:val="24"/>
                <w:lang w:val="lv-LV" w:eastAsia="lv-LV"/>
              </w:rPr>
              <w:t>]</w:t>
            </w:r>
            <w:r w:rsidRPr="002563CB">
              <w:rPr>
                <w:rFonts w:ascii="Times New Roman" w:eastAsia="Times New Roman" w:hAnsi="Times New Roman" w:cs="Times New Roman"/>
                <w:sz w:val="24"/>
                <w:szCs w:val="24"/>
                <w:lang w:val="lv-LV" w:eastAsia="lv-LV"/>
              </w:rPr>
              <w:t xml:space="preserve"> </w:t>
            </w:r>
          </w:p>
        </w:tc>
      </w:tr>
      <w:tr w:rsidR="00DA57DE" w:rsidRPr="0075257D" w14:paraId="6DF5546F" w14:textId="401F5F94"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4B4482" w14:textId="47AB4D82"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1.4.</w:t>
            </w:r>
            <w:r w:rsidR="005065AC">
              <w:rPr>
                <w:rFonts w:ascii="Times New Roman" w:eastAsia="Times New Roman" w:hAnsi="Times New Roman" w:cs="Times New Roman"/>
                <w:sz w:val="24"/>
                <w:szCs w:val="24"/>
                <w:lang w:val="lv-LV" w:eastAsia="lv-LV"/>
              </w:rPr>
              <w:t>4</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D844ED" w14:textId="77777777"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Attīstīt veselības veicināšanas un slimību profilakses pieeju jauniešu centros pašvaldībās, organizējot veselības veicināšanas un slimību profilakses pasākumus jauniešiem t.sk. par seksuālo un reproduktīvo veselību, kā arī citām veselības tēmām.</w:t>
            </w:r>
          </w:p>
          <w:p w14:paraId="788FE732" w14:textId="4B2B7946"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A55D4E" w14:textId="7DB6CF7A"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543543">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F941CB" w14:textId="3A6A1D21"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5DD506" w14:textId="716323C1"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r>
              <w:rPr>
                <w:rFonts w:ascii="Times New Roman" w:eastAsia="Times New Roman" w:hAnsi="Times New Roman" w:cs="Times New Roman"/>
                <w:sz w:val="24"/>
                <w:szCs w:val="24"/>
                <w:lang w:val="lv-LV" w:eastAsia="lv-LV"/>
              </w:rPr>
              <w:t xml:space="preserve">, SPKC, </w:t>
            </w:r>
            <w:r w:rsidR="00925616">
              <w:rPr>
                <w:rFonts w:ascii="Times New Roman" w:eastAsia="Times New Roman" w:hAnsi="Times New Roman" w:cs="Times New Roman"/>
                <w:sz w:val="24"/>
                <w:szCs w:val="24"/>
                <w:lang w:val="lv-LV" w:eastAsia="lv-LV"/>
              </w:rPr>
              <w:t xml:space="preserve">IZM, </w:t>
            </w:r>
            <w:r>
              <w:rPr>
                <w:rFonts w:ascii="Times New Roman" w:eastAsia="Times New Roman" w:hAnsi="Times New Roman" w:cs="Times New Roman"/>
                <w:sz w:val="24"/>
                <w:szCs w:val="24"/>
                <w:lang w:val="lv-LV" w:eastAsia="lv-LV"/>
              </w:rPr>
              <w:t>LM, KM</w:t>
            </w:r>
            <w:r w:rsidR="005065AC">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76558F" w14:textId="77777777" w:rsidR="00011C4D" w:rsidRPr="00332DF7"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w:t>
            </w:r>
          </w:p>
          <w:p w14:paraId="0E0AA34D" w14:textId="77777777" w:rsidR="00FC1113" w:rsidRDefault="00011C4D" w:rsidP="00011C4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6.4., 6.5.</w:t>
            </w:r>
          </w:p>
          <w:p w14:paraId="09E1CEFF" w14:textId="77777777" w:rsidR="00680A2F" w:rsidRDefault="00680A2F" w:rsidP="00011C4D">
            <w:pPr>
              <w:spacing w:before="0" w:after="0" w:line="240" w:lineRule="auto"/>
              <w:jc w:val="center"/>
              <w:rPr>
                <w:rFonts w:ascii="Times New Roman" w:eastAsia="Times New Roman" w:hAnsi="Times New Roman" w:cs="Times New Roman"/>
                <w:sz w:val="24"/>
                <w:szCs w:val="24"/>
                <w:lang w:val="lv-LV" w:eastAsia="lv-LV"/>
              </w:rPr>
            </w:pPr>
          </w:p>
          <w:p w14:paraId="36CEBE17" w14:textId="77777777" w:rsidR="00680A2F" w:rsidRPr="00332DF7"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w:t>
            </w:r>
          </w:p>
          <w:p w14:paraId="6CC21D92" w14:textId="345F4DB3" w:rsidR="00680A2F" w:rsidRPr="0075257D"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9.5.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60CCAE" w14:textId="77777777" w:rsidR="0018324D" w:rsidRDefault="006E1115" w:rsidP="00FC1113">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52B2213F" w14:textId="77777777" w:rsidR="00A77163" w:rsidRDefault="00A77163" w:rsidP="00FC1113">
            <w:pPr>
              <w:spacing w:before="0" w:after="0" w:line="240" w:lineRule="auto"/>
              <w:jc w:val="center"/>
              <w:rPr>
                <w:rFonts w:ascii="Times New Roman" w:eastAsia="Times New Roman" w:hAnsi="Times New Roman" w:cs="Times New Roman"/>
                <w:sz w:val="24"/>
                <w:szCs w:val="24"/>
                <w:lang w:val="lv-LV" w:eastAsia="lv-LV"/>
              </w:rPr>
            </w:pPr>
          </w:p>
          <w:p w14:paraId="4BC93EDD" w14:textId="3216A7C2" w:rsidR="00A77163" w:rsidRPr="0075257D" w:rsidRDefault="00A7716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84, 86, 87, 88, 367, 368]</w:t>
            </w:r>
          </w:p>
        </w:tc>
      </w:tr>
      <w:tr w:rsidR="00DA57DE" w:rsidRPr="0075257D" w14:paraId="4C399E80" w14:textId="7777777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B8A00C" w14:textId="6FF5F1E9" w:rsidR="00B02229" w:rsidRPr="004965EE" w:rsidRDefault="00B02229"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4965EE">
              <w:rPr>
                <w:rFonts w:ascii="Times New Roman" w:eastAsia="Times New Roman" w:hAnsi="Times New Roman" w:cs="Times New Roman"/>
                <w:sz w:val="24"/>
                <w:szCs w:val="24"/>
                <w:lang w:val="lv-LV" w:eastAsia="lv-LV"/>
              </w:rPr>
              <w:t>1.4.5.</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4E0CBAB" w14:textId="4E2AFC72" w:rsidR="00B02229" w:rsidRPr="004965EE" w:rsidRDefault="00B02229"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5F14CC">
              <w:rPr>
                <w:rFonts w:ascii="Times New Roman" w:hAnsi="Times New Roman"/>
                <w:sz w:val="24"/>
                <w:szCs w:val="24"/>
                <w:lang w:val="lv-LV"/>
              </w:rPr>
              <w:t>Izvērtēt iedzīvotāju seksuālās</w:t>
            </w:r>
            <w:r w:rsidR="00657C85" w:rsidRPr="005F14CC">
              <w:rPr>
                <w:rFonts w:ascii="Times New Roman" w:hAnsi="Times New Roman"/>
                <w:sz w:val="24"/>
                <w:szCs w:val="24"/>
                <w:lang w:val="lv-LV"/>
              </w:rPr>
              <w:t xml:space="preserve"> </w:t>
            </w:r>
            <w:r w:rsidRPr="005F14CC">
              <w:rPr>
                <w:rFonts w:ascii="Times New Roman" w:hAnsi="Times New Roman"/>
                <w:sz w:val="24"/>
                <w:szCs w:val="24"/>
                <w:lang w:val="lv-LV"/>
              </w:rPr>
              <w:t>un reproduktīvās veselības paradumu izmaiņ</w:t>
            </w:r>
            <w:r w:rsidR="009806A3" w:rsidRPr="005F14CC">
              <w:rPr>
                <w:rFonts w:ascii="Times New Roman" w:hAnsi="Times New Roman"/>
                <w:sz w:val="24"/>
                <w:szCs w:val="24"/>
                <w:lang w:val="lv-LV"/>
              </w:rPr>
              <w:t>as</w:t>
            </w:r>
            <w:r w:rsidRPr="005F14CC">
              <w:rPr>
                <w:rFonts w:ascii="Times New Roman" w:hAnsi="Times New Roman"/>
                <w:sz w:val="24"/>
                <w:szCs w:val="24"/>
                <w:lang w:val="lv-LV"/>
              </w:rPr>
              <w:t xml:space="preserve"> dinamikā</w:t>
            </w:r>
            <w:r w:rsidR="005065AC" w:rsidRPr="005F14CC">
              <w:rPr>
                <w:rFonts w:ascii="Times New Roman" w:hAnsi="Times New Roman"/>
                <w:sz w:val="24"/>
                <w:szCs w:val="24"/>
                <w:lang w:val="lv-LV"/>
              </w:rPr>
              <w:t>,</w:t>
            </w:r>
            <w:r w:rsidRPr="005F14CC">
              <w:rPr>
                <w:rFonts w:ascii="Times New Roman" w:hAnsi="Times New Roman"/>
                <w:sz w:val="24"/>
                <w:szCs w:val="24"/>
                <w:lang w:val="lv-LV"/>
              </w:rPr>
              <w:t xml:space="preserve"> </w:t>
            </w:r>
            <w:r w:rsidR="009806A3" w:rsidRPr="005F14CC">
              <w:rPr>
                <w:rFonts w:ascii="Times New Roman" w:hAnsi="Times New Roman"/>
                <w:sz w:val="24"/>
                <w:szCs w:val="24"/>
                <w:lang w:val="lv-LV"/>
              </w:rPr>
              <w:t>veicot</w:t>
            </w:r>
            <w:r w:rsidRPr="005F14CC">
              <w:rPr>
                <w:rFonts w:ascii="Times New Roman" w:hAnsi="Times New Roman"/>
                <w:sz w:val="24"/>
                <w:szCs w:val="24"/>
                <w:lang w:val="lv-LV"/>
              </w:rPr>
              <w:t xml:space="preserve"> Latvijas iedzīvotāju seksuālās un reproduktīvās veselības</w:t>
            </w:r>
            <w:r w:rsidR="007F3B96" w:rsidRPr="005F14CC">
              <w:rPr>
                <w:rFonts w:ascii="Times New Roman" w:hAnsi="Times New Roman"/>
                <w:sz w:val="24"/>
                <w:szCs w:val="24"/>
                <w:lang w:val="lv-LV"/>
              </w:rPr>
              <w:t xml:space="preserve"> </w:t>
            </w:r>
            <w:r w:rsidR="000712D8" w:rsidRPr="005F14CC">
              <w:rPr>
                <w:rFonts w:ascii="Times New Roman" w:hAnsi="Times New Roman"/>
                <w:sz w:val="24"/>
                <w:szCs w:val="24"/>
                <w:lang w:val="lv-LV"/>
              </w:rPr>
              <w:t>pētījumu</w:t>
            </w:r>
            <w:r w:rsidR="005065AC" w:rsidRPr="005F14CC">
              <w:rPr>
                <w:rFonts w:ascii="Times New Roman" w:hAnsi="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F23AC2" w14:textId="4E4922F6" w:rsidR="00B02229" w:rsidRPr="004965EE" w:rsidRDefault="00F319A0" w:rsidP="00FC1113">
            <w:pPr>
              <w:spacing w:before="0" w:after="0" w:line="240" w:lineRule="auto"/>
              <w:jc w:val="center"/>
              <w:rPr>
                <w:rFonts w:ascii="Times New Roman" w:eastAsia="Times New Roman" w:hAnsi="Times New Roman" w:cs="Times New Roman"/>
                <w:sz w:val="24"/>
                <w:szCs w:val="24"/>
                <w:lang w:val="lv-LV" w:eastAsia="lv-LV"/>
              </w:rPr>
            </w:pPr>
            <w:r w:rsidRPr="004965EE">
              <w:rPr>
                <w:rFonts w:ascii="Times New Roman" w:eastAsia="Times New Roman" w:hAnsi="Times New Roman" w:cs="Times New Roman"/>
                <w:sz w:val="24"/>
                <w:szCs w:val="24"/>
                <w:lang w:val="lv-LV" w:eastAsia="lv-LV"/>
              </w:rPr>
              <w:t>2025.</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C503F0" w14:textId="2C2387D8" w:rsidR="00B02229" w:rsidRPr="004965EE" w:rsidRDefault="00451F98"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A34D166" w14:textId="11C0189A" w:rsidR="00B02229" w:rsidRPr="004965EE" w:rsidRDefault="00451F98"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A5614A">
              <w:rPr>
                <w:rFonts w:ascii="Times New Roman" w:eastAsia="Times New Roman" w:hAnsi="Times New Roman" w:cs="Times New Roman"/>
                <w:sz w:val="24"/>
                <w:szCs w:val="24"/>
                <w:lang w:val="lv-LV" w:eastAsia="lv-LV"/>
              </w:rPr>
              <w:t>, FM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E293D3" w14:textId="77777777" w:rsidR="0044425B" w:rsidRPr="00332DF7" w:rsidRDefault="0044425B" w:rsidP="0044425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w:t>
            </w:r>
          </w:p>
          <w:p w14:paraId="49282EB1" w14:textId="77777777" w:rsidR="00B02229" w:rsidRDefault="0044425B" w:rsidP="0044425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6</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6.4., 6.5.</w:t>
            </w:r>
          </w:p>
          <w:p w14:paraId="3DC60D61" w14:textId="77777777" w:rsidR="00680A2F" w:rsidRDefault="00680A2F" w:rsidP="0044425B">
            <w:pPr>
              <w:spacing w:before="0" w:after="0" w:line="240" w:lineRule="auto"/>
              <w:jc w:val="center"/>
              <w:rPr>
                <w:rFonts w:ascii="Times New Roman" w:eastAsia="Times New Roman" w:hAnsi="Times New Roman" w:cs="Times New Roman"/>
                <w:sz w:val="24"/>
                <w:szCs w:val="24"/>
                <w:lang w:val="lv-LV" w:eastAsia="lv-LV"/>
              </w:rPr>
            </w:pPr>
          </w:p>
          <w:p w14:paraId="71FC16E8" w14:textId="77777777" w:rsidR="00680A2F" w:rsidRPr="00332DF7" w:rsidRDefault="00680A2F" w:rsidP="00680A2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w:t>
            </w:r>
          </w:p>
          <w:p w14:paraId="67520D45" w14:textId="74EC9ED3" w:rsidR="00EB043E" w:rsidRPr="004965EE" w:rsidRDefault="00680A2F" w:rsidP="008A325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9</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9.5.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7D7016" w14:textId="77777777" w:rsidR="00657C85" w:rsidRDefault="00F319A0" w:rsidP="00657C85">
            <w:pPr>
              <w:spacing w:before="0" w:after="0" w:line="240" w:lineRule="auto"/>
              <w:jc w:val="center"/>
              <w:rPr>
                <w:rFonts w:ascii="Times New Roman" w:eastAsia="Times New Roman" w:hAnsi="Times New Roman" w:cs="Times New Roman"/>
                <w:sz w:val="24"/>
                <w:szCs w:val="24"/>
                <w:lang w:val="lv-LV" w:eastAsia="lv-LV"/>
              </w:rPr>
            </w:pPr>
            <w:r w:rsidRPr="004965EE">
              <w:rPr>
                <w:rFonts w:ascii="Times New Roman" w:eastAsia="Times New Roman" w:hAnsi="Times New Roman" w:cs="Times New Roman"/>
                <w:sz w:val="24"/>
                <w:szCs w:val="24"/>
                <w:lang w:val="lv-LV" w:eastAsia="lv-LV"/>
              </w:rPr>
              <w:t>Nepieciešams</w:t>
            </w:r>
            <w:r w:rsidR="00657C85">
              <w:rPr>
                <w:rFonts w:ascii="Times New Roman" w:eastAsia="Times New Roman" w:hAnsi="Times New Roman" w:cs="Times New Roman"/>
                <w:sz w:val="24"/>
                <w:szCs w:val="24"/>
                <w:lang w:val="lv-LV" w:eastAsia="lv-LV"/>
              </w:rPr>
              <w:t xml:space="preserve"> </w:t>
            </w:r>
            <w:r w:rsidRPr="004965EE">
              <w:rPr>
                <w:rFonts w:ascii="Times New Roman" w:eastAsia="Times New Roman" w:hAnsi="Times New Roman" w:cs="Times New Roman"/>
                <w:sz w:val="24"/>
                <w:szCs w:val="24"/>
                <w:lang w:val="lv-LV" w:eastAsia="lv-LV"/>
              </w:rPr>
              <w:t>papildu finansējums. Avots: VB</w:t>
            </w:r>
            <w:r w:rsidR="00B9002B">
              <w:rPr>
                <w:rFonts w:ascii="Times New Roman" w:eastAsia="Times New Roman" w:hAnsi="Times New Roman" w:cs="Times New Roman"/>
                <w:sz w:val="24"/>
                <w:szCs w:val="24"/>
                <w:lang w:val="lv-LV" w:eastAsia="lv-LV"/>
              </w:rPr>
              <w:t>F</w:t>
            </w:r>
          </w:p>
          <w:p w14:paraId="15CF7F6B" w14:textId="77777777" w:rsidR="00657C85" w:rsidRDefault="00657C85" w:rsidP="00657C85">
            <w:pPr>
              <w:spacing w:before="0" w:after="0" w:line="240" w:lineRule="auto"/>
              <w:jc w:val="center"/>
              <w:rPr>
                <w:rFonts w:ascii="Times New Roman" w:eastAsia="Times New Roman" w:hAnsi="Times New Roman" w:cs="Times New Roman"/>
                <w:sz w:val="24"/>
                <w:szCs w:val="24"/>
                <w:lang w:val="lv-LV" w:eastAsia="lv-LV"/>
              </w:rPr>
            </w:pPr>
          </w:p>
          <w:p w14:paraId="3964CACD" w14:textId="2A2E93B8" w:rsidR="002973B5" w:rsidRDefault="002973B5" w:rsidP="00657C8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1.9.</w:t>
            </w:r>
            <w:r w:rsidR="00212E73">
              <w:rPr>
                <w:rFonts w:ascii="Times New Roman" w:eastAsia="Times New Roman" w:hAnsi="Times New Roman" w:cs="Times New Roman"/>
                <w:sz w:val="24"/>
                <w:szCs w:val="24"/>
                <w:lang w:val="lv-LV" w:eastAsia="lv-LV"/>
              </w:rPr>
              <w:t>uzdevumā</w:t>
            </w:r>
          </w:p>
          <w:p w14:paraId="51D3FA64" w14:textId="3A85779D" w:rsidR="00F319A0" w:rsidRPr="005C1E7E" w:rsidRDefault="00A77163" w:rsidP="00A7716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[88]</w:t>
            </w:r>
          </w:p>
        </w:tc>
      </w:tr>
      <w:tr w:rsidR="00356ABC" w:rsidRPr="00FC179D" w14:paraId="20817749" w14:textId="365AE1C5" w:rsidTr="0048289B">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6AE301" w14:textId="0C428EAD" w:rsidR="00356ABC" w:rsidRPr="00356ABC" w:rsidRDefault="00356ABC" w:rsidP="00356ABC">
            <w:pPr>
              <w:spacing w:before="0" w:after="0" w:line="240" w:lineRule="auto"/>
              <w:jc w:val="center"/>
              <w:rPr>
                <w:rFonts w:ascii="Times New Roman" w:eastAsia="Times New Roman" w:hAnsi="Times New Roman" w:cs="Times New Roman"/>
                <w:b/>
                <w:bCs/>
                <w:sz w:val="24"/>
                <w:szCs w:val="24"/>
                <w:lang w:val="lv-LV" w:eastAsia="lv-LV"/>
              </w:rPr>
            </w:pPr>
            <w:r w:rsidRPr="00356ABC">
              <w:rPr>
                <w:rFonts w:ascii="Times New Roman" w:eastAsia="Times New Roman" w:hAnsi="Times New Roman" w:cs="Times New Roman"/>
                <w:b/>
                <w:bCs/>
                <w:sz w:val="24"/>
                <w:szCs w:val="24"/>
                <w:lang w:val="lv-LV" w:eastAsia="lv-LV"/>
              </w:rPr>
              <w:t>1.5.</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2F98FAD3" w14:textId="77777777" w:rsidR="00356ABC" w:rsidRDefault="00356ABC" w:rsidP="00FC1113">
            <w:pPr>
              <w:shd w:val="clear" w:color="auto" w:fill="FFFFFF" w:themeFill="background1"/>
              <w:spacing w:before="0" w:after="0" w:line="240" w:lineRule="auto"/>
              <w:jc w:val="both"/>
              <w:rPr>
                <w:rFonts w:ascii="Times New Roman" w:hAnsi="Times New Roman" w:cs="Times New Roman"/>
                <w:b/>
                <w:bCs/>
                <w:sz w:val="24"/>
                <w:szCs w:val="24"/>
                <w:lang w:val="lv-LV"/>
              </w:rPr>
            </w:pPr>
            <w:r w:rsidRPr="0075257D">
              <w:rPr>
                <w:rFonts w:ascii="Times New Roman" w:hAnsi="Times New Roman" w:cs="Times New Roman"/>
                <w:b/>
                <w:bCs/>
                <w:sz w:val="24"/>
                <w:szCs w:val="24"/>
                <w:lang w:val="lv-LV"/>
              </w:rPr>
              <w:t xml:space="preserve">Uzlabot iedzīvotāju psihoemocionālo </w:t>
            </w:r>
            <w:r w:rsidRPr="75B2038C">
              <w:rPr>
                <w:rFonts w:ascii="Times New Roman" w:hAnsi="Times New Roman" w:cs="Times New Roman"/>
                <w:b/>
                <w:bCs/>
                <w:sz w:val="24"/>
                <w:szCs w:val="24"/>
                <w:lang w:val="lv-LV"/>
              </w:rPr>
              <w:t>labklājību</w:t>
            </w:r>
            <w:r w:rsidRPr="0075257D">
              <w:rPr>
                <w:rFonts w:ascii="Times New Roman" w:hAnsi="Times New Roman" w:cs="Times New Roman"/>
                <w:b/>
                <w:bCs/>
                <w:sz w:val="24"/>
                <w:szCs w:val="24"/>
                <w:lang w:val="lv-LV"/>
              </w:rPr>
              <w:t>, īstenojot vienotu psihiskās veselības politiku sabiedrībā:</w:t>
            </w:r>
          </w:p>
          <w:p w14:paraId="2BF9556A" w14:textId="22E468E6" w:rsidR="00356ABC" w:rsidRPr="0075257D" w:rsidRDefault="00356ABC" w:rsidP="00FC1113">
            <w:pPr>
              <w:shd w:val="clear" w:color="auto" w:fill="FFFFFF" w:themeFill="background1"/>
              <w:spacing w:before="0" w:after="0" w:line="240" w:lineRule="auto"/>
              <w:jc w:val="both"/>
              <w:rPr>
                <w:rFonts w:ascii="Times New Roman" w:hAnsi="Times New Roman" w:cs="Times New Roman"/>
                <w:b/>
                <w:bCs/>
                <w:sz w:val="24"/>
                <w:szCs w:val="24"/>
                <w:lang w:val="lv-LV"/>
              </w:rPr>
            </w:pPr>
          </w:p>
        </w:tc>
      </w:tr>
      <w:tr w:rsidR="00DA57DE" w:rsidRPr="00072C67" w14:paraId="6C72E108" w14:textId="32232396"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F14FC3" w14:textId="2A5797A0"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1.5.1.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CF5417" w14:textId="21144004" w:rsidR="00FC1113"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Īstenot </w:t>
            </w:r>
            <w:r w:rsidRPr="00261185">
              <w:rPr>
                <w:rFonts w:ascii="Times New Roman" w:hAnsi="Times New Roman" w:cs="Times New Roman"/>
                <w:sz w:val="24"/>
                <w:szCs w:val="24"/>
                <w:lang w:val="lv-LV"/>
              </w:rPr>
              <w:t xml:space="preserve">informēšanas un izglītošanas </w:t>
            </w:r>
            <w:r w:rsidR="04C66395" w:rsidRPr="00261185">
              <w:rPr>
                <w:rFonts w:ascii="Times New Roman" w:hAnsi="Times New Roman" w:cs="Times New Roman"/>
                <w:sz w:val="24"/>
                <w:szCs w:val="24"/>
                <w:lang w:val="lv-LV"/>
              </w:rPr>
              <w:t>aktivitātes</w:t>
            </w:r>
            <w:r w:rsidR="04C66395" w:rsidRPr="75B2038C">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dažādām sabiedrības grupām par psihiskās veselības jautājumiem, organizējot </w:t>
            </w:r>
            <w:r w:rsidR="7F0C48D7" w:rsidRPr="75B2038C">
              <w:rPr>
                <w:rFonts w:ascii="Times New Roman" w:hAnsi="Times New Roman" w:cs="Times New Roman"/>
                <w:sz w:val="24"/>
                <w:szCs w:val="24"/>
                <w:lang w:val="lv-LV"/>
              </w:rPr>
              <w:t>pasākumus/</w:t>
            </w:r>
            <w:r w:rsidRPr="0075257D">
              <w:rPr>
                <w:rFonts w:ascii="Times New Roman" w:hAnsi="Times New Roman" w:cs="Times New Roman"/>
                <w:sz w:val="24"/>
                <w:szCs w:val="24"/>
                <w:lang w:val="lv-LV"/>
              </w:rPr>
              <w:t xml:space="preserve">atbalsta grupas psihiskās un emocionālās veselības stiprināšanai </w:t>
            </w:r>
            <w:r w:rsidR="004627B8">
              <w:rPr>
                <w:rFonts w:ascii="Times New Roman" w:hAnsi="Times New Roman" w:cs="Times New Roman"/>
                <w:sz w:val="24"/>
                <w:szCs w:val="24"/>
                <w:lang w:val="lv-LV"/>
              </w:rPr>
              <w:t>(</w:t>
            </w:r>
            <w:r w:rsidRPr="0075257D">
              <w:rPr>
                <w:rFonts w:ascii="Times New Roman" w:hAnsi="Times New Roman" w:cs="Times New Roman"/>
                <w:sz w:val="24"/>
                <w:szCs w:val="24"/>
                <w:lang w:val="lv-LV"/>
              </w:rPr>
              <w:t xml:space="preserve">piemēram, bērnu emocionālā audzināšana vecākiem, stresa vadība, izdegšanas profilakse, </w:t>
            </w:r>
            <w:r w:rsidRPr="0075257D">
              <w:rPr>
                <w:rFonts w:ascii="Times New Roman" w:hAnsi="Times New Roman" w:cs="Times New Roman"/>
                <w:sz w:val="24"/>
                <w:szCs w:val="24"/>
                <w:lang w:val="lv-LV"/>
              </w:rPr>
              <w:lastRenderedPageBreak/>
              <w:t xml:space="preserve">informācijas tehnoloģiju </w:t>
            </w:r>
            <w:r w:rsidR="27F1B808" w:rsidRPr="75B2038C">
              <w:rPr>
                <w:rFonts w:ascii="Times New Roman" w:hAnsi="Times New Roman" w:cs="Times New Roman"/>
                <w:sz w:val="24"/>
                <w:szCs w:val="24"/>
                <w:lang w:val="lv-LV"/>
              </w:rPr>
              <w:t xml:space="preserve">pārmērīgas izmantošanas </w:t>
            </w:r>
            <w:r w:rsidRPr="75B2038C">
              <w:rPr>
                <w:rFonts w:ascii="Times New Roman" w:hAnsi="Times New Roman" w:cs="Times New Roman"/>
                <w:sz w:val="24"/>
                <w:szCs w:val="24"/>
                <w:lang w:val="lv-LV"/>
              </w:rPr>
              <w:t xml:space="preserve">radītās </w:t>
            </w:r>
            <w:r w:rsidR="02A9582D" w:rsidRPr="75B2038C">
              <w:rPr>
                <w:rFonts w:ascii="Times New Roman" w:hAnsi="Times New Roman" w:cs="Times New Roman"/>
                <w:sz w:val="24"/>
                <w:szCs w:val="24"/>
                <w:lang w:val="lv-LV"/>
              </w:rPr>
              <w:t>sekas bērniem, jauniešiem</w:t>
            </w:r>
            <w:r w:rsidR="4D2DCB28" w:rsidRPr="75B2038C">
              <w:rPr>
                <w:rFonts w:ascii="Times New Roman" w:hAnsi="Times New Roman" w:cs="Times New Roman"/>
                <w:sz w:val="24"/>
                <w:szCs w:val="24"/>
                <w:lang w:val="lv-LV"/>
              </w:rPr>
              <w:t>, strādājošiem</w:t>
            </w:r>
            <w:r w:rsidRPr="0075257D">
              <w:rPr>
                <w:rFonts w:ascii="Times New Roman" w:hAnsi="Times New Roman" w:cs="Times New Roman"/>
                <w:sz w:val="24"/>
                <w:szCs w:val="24"/>
                <w:lang w:val="lv-LV"/>
              </w:rPr>
              <w:t>, aktīvs novecošanās process</w:t>
            </w:r>
            <w:r w:rsidR="119EC9A4" w:rsidRPr="75B2038C">
              <w:rPr>
                <w:rFonts w:ascii="Times New Roman" w:hAnsi="Times New Roman" w:cs="Times New Roman"/>
                <w:sz w:val="24"/>
                <w:szCs w:val="24"/>
                <w:lang w:val="lv-LV"/>
              </w:rPr>
              <w:t>)</w:t>
            </w:r>
            <w:r w:rsidRPr="0075257D">
              <w:rPr>
                <w:rFonts w:ascii="Times New Roman" w:hAnsi="Times New Roman" w:cs="Times New Roman"/>
                <w:sz w:val="24"/>
                <w:szCs w:val="24"/>
                <w:lang w:val="lv-LV"/>
              </w:rPr>
              <w:t>, pašnāvību profilaksei, pēcdzemdību depresijas novēršanai u.c.</w:t>
            </w:r>
          </w:p>
          <w:p w14:paraId="5F8DE0F3" w14:textId="616A01AE" w:rsidR="00A05C51" w:rsidRPr="00C34126" w:rsidRDefault="00A05C51"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FBC6CE" w14:textId="44C598C6"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06C8B1" w14:textId="1973B4BC"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75B2038C">
              <w:rPr>
                <w:rFonts w:ascii="Times New Roman" w:hAnsi="Times New Roman" w:cs="Times New Roman"/>
                <w:sz w:val="24"/>
                <w:szCs w:val="24"/>
              </w:rPr>
              <w:t xml:space="preserve">VM, </w:t>
            </w:r>
            <w:r w:rsidR="20CC077C" w:rsidRPr="75B2038C">
              <w:rPr>
                <w:rFonts w:ascii="Times New Roman" w:hAnsi="Times New Roman" w:cs="Times New Roman"/>
                <w:sz w:val="24"/>
                <w:szCs w:val="24"/>
              </w:rPr>
              <w:t xml:space="preserve">SPKC, </w:t>
            </w:r>
            <w:proofErr w:type="spellStart"/>
            <w:r w:rsidR="20CC077C" w:rsidRPr="75B2038C">
              <w:rPr>
                <w:rFonts w:ascii="Times New Roman" w:hAnsi="Times New Roman" w:cs="Times New Roman"/>
                <w:sz w:val="24"/>
                <w:szCs w:val="24"/>
              </w:rPr>
              <w:t>pašvaldības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4E11CE" w14:textId="76A1F44C" w:rsidR="00FC1113" w:rsidRPr="0075257D" w:rsidRDefault="1C2B00C4"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LM, IZM, , RSU, NVO</w:t>
            </w:r>
            <w:r w:rsidR="3CB5C431" w:rsidRPr="424520A8">
              <w:rPr>
                <w:rFonts w:ascii="Times New Roman" w:eastAsia="Times New Roman" w:hAnsi="Times New Roman" w:cs="Times New Roman"/>
                <w:sz w:val="24"/>
                <w:szCs w:val="24"/>
                <w:lang w:val="lv-LV" w:eastAsia="lv-LV"/>
              </w:rPr>
              <w:t>, ārstniecības iestādes</w:t>
            </w:r>
            <w:r w:rsidR="00E12582">
              <w:rPr>
                <w:rFonts w:ascii="Times New Roman" w:eastAsia="Times New Roman" w:hAnsi="Times New Roman" w:cs="Times New Roman"/>
                <w:sz w:val="24"/>
                <w:szCs w:val="24"/>
                <w:lang w:val="lv-LV" w:eastAsia="lv-LV"/>
              </w:rPr>
              <w:t>, SIF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A2B568" w14:textId="764E4461" w:rsidR="005B2B86" w:rsidRPr="00332DF7"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0534467D" w14:textId="1A5BC793" w:rsidR="005B2B86"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3.4., 3.5.</w:t>
            </w:r>
          </w:p>
          <w:p w14:paraId="05034088" w14:textId="77777777" w:rsidR="005B2B86" w:rsidRDefault="005B2B86" w:rsidP="005B2B86">
            <w:pPr>
              <w:spacing w:before="0" w:after="0" w:line="240" w:lineRule="auto"/>
              <w:jc w:val="center"/>
              <w:rPr>
                <w:rFonts w:ascii="Times New Roman" w:eastAsia="Times New Roman" w:hAnsi="Times New Roman" w:cs="Times New Roman"/>
                <w:sz w:val="24"/>
                <w:szCs w:val="24"/>
                <w:lang w:val="lv-LV" w:eastAsia="lv-LV"/>
              </w:rPr>
            </w:pPr>
          </w:p>
          <w:p w14:paraId="07FB631E" w14:textId="4180CB47" w:rsidR="00E21FFB" w:rsidRPr="00332DF7" w:rsidRDefault="00E21FFB"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w:t>
            </w:r>
          </w:p>
          <w:p w14:paraId="770DEE10" w14:textId="3875856D" w:rsidR="00FC1113" w:rsidRPr="0075257D" w:rsidRDefault="00E21FFB" w:rsidP="00E21FFB">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D77114" w14:textId="77777777" w:rsidR="0018324D" w:rsidRDefault="00811133" w:rsidP="00FC1113">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5D02897C" w14:textId="77777777" w:rsidR="00A77163" w:rsidRDefault="00A77163" w:rsidP="00FC1113">
            <w:pPr>
              <w:spacing w:before="0" w:after="0" w:line="240" w:lineRule="auto"/>
              <w:jc w:val="center"/>
              <w:rPr>
                <w:rFonts w:ascii="Times New Roman" w:eastAsia="Times New Roman" w:hAnsi="Times New Roman" w:cs="Times New Roman"/>
                <w:sz w:val="24"/>
                <w:szCs w:val="24"/>
                <w:lang w:val="lv-LV" w:eastAsia="lv-LV"/>
              </w:rPr>
            </w:pPr>
          </w:p>
          <w:p w14:paraId="2C8C90A0" w14:textId="48B27267" w:rsidR="00A77163" w:rsidRPr="00822CC7" w:rsidRDefault="00A7716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84, 85, 87</w:t>
            </w:r>
            <w:r w:rsidR="000313E5">
              <w:rPr>
                <w:rFonts w:ascii="Times New Roman" w:eastAsia="Times New Roman" w:hAnsi="Times New Roman" w:cs="Times New Roman"/>
                <w:sz w:val="24"/>
                <w:szCs w:val="24"/>
                <w:lang w:val="lv-LV" w:eastAsia="lv-LV"/>
              </w:rPr>
              <w:t>, 88</w:t>
            </w:r>
            <w:r>
              <w:rPr>
                <w:rFonts w:ascii="Times New Roman" w:eastAsia="Times New Roman" w:hAnsi="Times New Roman" w:cs="Times New Roman"/>
                <w:sz w:val="24"/>
                <w:szCs w:val="24"/>
                <w:lang w:val="lv-LV" w:eastAsia="lv-LV"/>
              </w:rPr>
              <w:t>]</w:t>
            </w:r>
          </w:p>
        </w:tc>
      </w:tr>
      <w:tr w:rsidR="00DA57DE" w:rsidRPr="00072C67" w14:paraId="19478922" w14:textId="21B11019"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C66EF8" w14:textId="4EB8B1BD"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1.5.2.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B278E8" w14:textId="769A5D92" w:rsidR="00FC1113"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Īstenot sabiedrības </w:t>
            </w:r>
            <w:r w:rsidRPr="00261185">
              <w:rPr>
                <w:rFonts w:ascii="Times New Roman" w:hAnsi="Times New Roman" w:cs="Times New Roman"/>
                <w:sz w:val="24"/>
                <w:szCs w:val="24"/>
                <w:lang w:val="lv-LV"/>
              </w:rPr>
              <w:t>izglītošanas un informēšanas pasākumus</w:t>
            </w:r>
            <w:r w:rsidRPr="0075257D">
              <w:rPr>
                <w:rFonts w:ascii="Times New Roman" w:hAnsi="Times New Roman" w:cs="Times New Roman"/>
                <w:sz w:val="24"/>
                <w:szCs w:val="24"/>
                <w:lang w:val="lv-LV"/>
              </w:rPr>
              <w:t xml:space="preserve"> dažādām mērķa</w:t>
            </w:r>
            <w:r w:rsidR="004627B8">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grupām aizspriedumu mazināšanai pret</w:t>
            </w:r>
            <w:r w:rsidR="1F6D8495" w:rsidRPr="6C3FC028">
              <w:rPr>
                <w:rFonts w:ascii="Times New Roman" w:hAnsi="Times New Roman" w:cs="Times New Roman"/>
                <w:sz w:val="24"/>
                <w:szCs w:val="24"/>
                <w:lang w:val="lv-LV"/>
              </w:rPr>
              <w:t xml:space="preserve"> personām ar </w:t>
            </w:r>
            <w:r w:rsidR="63EBD220" w:rsidRPr="6C3FC028">
              <w:rPr>
                <w:rFonts w:ascii="Times New Roman" w:hAnsi="Times New Roman" w:cs="Times New Roman"/>
                <w:sz w:val="24"/>
                <w:szCs w:val="24"/>
                <w:lang w:val="lv-LV"/>
              </w:rPr>
              <w:t>psihis</w:t>
            </w:r>
            <w:r w:rsidR="1A1BC903" w:rsidRPr="6C3FC028">
              <w:rPr>
                <w:rFonts w:ascii="Times New Roman" w:hAnsi="Times New Roman" w:cs="Times New Roman"/>
                <w:sz w:val="24"/>
                <w:szCs w:val="24"/>
                <w:lang w:val="lv-LV"/>
              </w:rPr>
              <w:t>kiem</w:t>
            </w:r>
            <w:r w:rsidR="55273182" w:rsidRPr="6C3FC028">
              <w:rPr>
                <w:rFonts w:ascii="Times New Roman" w:hAnsi="Times New Roman" w:cs="Times New Roman"/>
                <w:sz w:val="24"/>
                <w:szCs w:val="24"/>
                <w:lang w:val="lv-LV"/>
              </w:rPr>
              <w:t xml:space="preserve"> veselības</w:t>
            </w:r>
            <w:r w:rsidR="13A3A06D" w:rsidRPr="6C3FC028">
              <w:rPr>
                <w:rFonts w:ascii="Times New Roman" w:hAnsi="Times New Roman" w:cs="Times New Roman"/>
                <w:sz w:val="24"/>
                <w:szCs w:val="24"/>
                <w:lang w:val="lv-LV"/>
              </w:rPr>
              <w:t xml:space="preserve"> </w:t>
            </w:r>
            <w:r w:rsidR="009D515D">
              <w:rPr>
                <w:rFonts w:ascii="Times New Roman" w:hAnsi="Times New Roman" w:cs="Times New Roman"/>
                <w:sz w:val="24"/>
                <w:szCs w:val="24"/>
                <w:lang w:val="lv-LV"/>
              </w:rPr>
              <w:t xml:space="preserve">un uzvedības </w:t>
            </w:r>
            <w:r w:rsidR="13A3A06D" w:rsidRPr="6C3FC028">
              <w:rPr>
                <w:rFonts w:ascii="Times New Roman" w:hAnsi="Times New Roman" w:cs="Times New Roman"/>
                <w:sz w:val="24"/>
                <w:szCs w:val="24"/>
                <w:lang w:val="lv-LV"/>
              </w:rPr>
              <w:t>traucējumiem un vēršanos pēc palīdzības</w:t>
            </w:r>
            <w:r w:rsidR="7F7BC403" w:rsidRPr="6C3FC028">
              <w:rPr>
                <w:rFonts w:ascii="Times New Roman" w:hAnsi="Times New Roman" w:cs="Times New Roman"/>
                <w:sz w:val="24"/>
                <w:szCs w:val="24"/>
                <w:lang w:val="lv-LV"/>
              </w:rPr>
              <w:t xml:space="preserve"> psihisku veselības traucējumu gadījum</w:t>
            </w:r>
            <w:r w:rsidR="69C56ED9" w:rsidRPr="6C3FC028">
              <w:rPr>
                <w:rFonts w:ascii="Times New Roman" w:hAnsi="Times New Roman" w:cs="Times New Roman"/>
                <w:sz w:val="24"/>
                <w:szCs w:val="24"/>
                <w:lang w:val="lv-LV"/>
              </w:rPr>
              <w:t>os</w:t>
            </w:r>
            <w:r w:rsidRPr="0075257D">
              <w:rPr>
                <w:rFonts w:ascii="Times New Roman" w:hAnsi="Times New Roman" w:cs="Times New Roman"/>
                <w:sz w:val="24"/>
                <w:szCs w:val="24"/>
                <w:lang w:val="lv-LV"/>
              </w:rPr>
              <w:t>, tai skaitā nodrošinot informāciju par psihisko veselību masu medijos</w:t>
            </w:r>
            <w:r w:rsidR="70CCB325" w:rsidRPr="6C3FC028">
              <w:rPr>
                <w:rFonts w:ascii="Times New Roman" w:hAnsi="Times New Roman" w:cs="Times New Roman"/>
                <w:sz w:val="24"/>
                <w:szCs w:val="24"/>
                <w:lang w:val="lv-LV"/>
              </w:rPr>
              <w:t xml:space="preserve"> un palīdzības iespējām</w:t>
            </w:r>
            <w:r w:rsidRPr="0075257D">
              <w:rPr>
                <w:rFonts w:ascii="Times New Roman" w:hAnsi="Times New Roman" w:cs="Times New Roman"/>
                <w:sz w:val="24"/>
                <w:szCs w:val="24"/>
                <w:lang w:val="lv-LV"/>
              </w:rPr>
              <w:t>.</w:t>
            </w:r>
          </w:p>
          <w:p w14:paraId="3E9BD837" w14:textId="591181EE" w:rsidR="004268AA" w:rsidRPr="0075257D" w:rsidRDefault="004268AA"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C291B0" w14:textId="12243B54" w:rsidR="00FC1113" w:rsidRPr="0075257D" w:rsidRDefault="7B97B2DC" w:rsidP="00FC1113">
            <w:pPr>
              <w:spacing w:before="0" w:after="0" w:line="240" w:lineRule="auto"/>
              <w:jc w:val="center"/>
              <w:rPr>
                <w:rFonts w:ascii="Times New Roman" w:eastAsia="Times New Roman" w:hAnsi="Times New Roman" w:cs="Times New Roman"/>
                <w:sz w:val="24"/>
                <w:szCs w:val="24"/>
                <w:lang w:val="lv-LV" w:eastAsia="lv-LV"/>
              </w:rPr>
            </w:pPr>
            <w:r w:rsidRPr="00F11423">
              <w:rPr>
                <w:rFonts w:ascii="Times New Roman" w:eastAsia="Times New Roman" w:hAnsi="Times New Roman" w:cs="Times New Roman"/>
                <w:sz w:val="24"/>
                <w:szCs w:val="24"/>
                <w:lang w:val="lv-LV"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5C19BA" w14:textId="28AE3963"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53DA19" w14:textId="6C67422B"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 LM, NVO, RSU</w:t>
            </w:r>
            <w:r w:rsidR="592EB0D8" w:rsidRPr="75B2038C">
              <w:rPr>
                <w:rFonts w:ascii="Times New Roman" w:eastAsia="Times New Roman" w:hAnsi="Times New Roman" w:cs="Times New Roman"/>
                <w:sz w:val="24"/>
                <w:szCs w:val="24"/>
                <w:lang w:val="lv-LV" w:eastAsia="lv-LV"/>
              </w:rPr>
              <w:t>, ārstniecības iestādes</w:t>
            </w:r>
            <w:r w:rsidR="00E12582">
              <w:rPr>
                <w:rFonts w:ascii="Times New Roman" w:eastAsia="Times New Roman" w:hAnsi="Times New Roman" w:cs="Times New Roman"/>
                <w:sz w:val="24"/>
                <w:szCs w:val="24"/>
                <w:lang w:val="lv-LV" w:eastAsia="lv-LV"/>
              </w:rPr>
              <w:t>, SIF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A6A5EF" w14:textId="77777777" w:rsidR="005B2B86" w:rsidRPr="00332DF7"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3A61CCBC" w14:textId="44A8A227" w:rsidR="00657C85" w:rsidRDefault="005B2B86" w:rsidP="00FD708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3.4., 3.5.</w:t>
            </w:r>
          </w:p>
          <w:p w14:paraId="146194C7" w14:textId="77777777" w:rsidR="00FD708D" w:rsidRDefault="00FD708D" w:rsidP="00FD708D">
            <w:pPr>
              <w:spacing w:before="0" w:after="0" w:line="240" w:lineRule="auto"/>
              <w:jc w:val="center"/>
              <w:rPr>
                <w:rFonts w:ascii="Times New Roman" w:eastAsia="Times New Roman" w:hAnsi="Times New Roman" w:cs="Times New Roman"/>
                <w:sz w:val="24"/>
                <w:szCs w:val="24"/>
                <w:lang w:val="lv-LV" w:eastAsia="lv-LV"/>
              </w:rPr>
            </w:pPr>
          </w:p>
          <w:p w14:paraId="37EC988E" w14:textId="53257E7F" w:rsidR="00E21FFB" w:rsidRPr="00332DF7" w:rsidRDefault="00E21FFB" w:rsidP="00E21FF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w:t>
            </w:r>
          </w:p>
          <w:p w14:paraId="75E2CFB7" w14:textId="0AA546D9" w:rsidR="00FC1113" w:rsidRPr="0075257D" w:rsidRDefault="00E21FFB" w:rsidP="00E21FFB">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5D444A" w14:textId="77777777" w:rsidR="007E402D" w:rsidRDefault="00811133" w:rsidP="007E402D">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3B28FDFD" w14:textId="77777777" w:rsidR="0018324D" w:rsidRDefault="005A2357" w:rsidP="007E402D">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w:t>
            </w:r>
            <w:r w:rsidR="00657C85">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 xml:space="preserve">1.5.1. </w:t>
            </w:r>
            <w:r w:rsidR="005431AA">
              <w:rPr>
                <w:rFonts w:ascii="Times New Roman" w:eastAsia="Times New Roman" w:hAnsi="Times New Roman" w:cs="Times New Roman"/>
                <w:sz w:val="24"/>
                <w:szCs w:val="24"/>
                <w:lang w:val="lv-LV" w:eastAsia="lv-LV"/>
              </w:rPr>
              <w:t>uzdevumā</w:t>
            </w:r>
          </w:p>
          <w:p w14:paraId="7F75888E" w14:textId="77777777" w:rsidR="00A77163" w:rsidRDefault="00A77163" w:rsidP="007E402D">
            <w:pPr>
              <w:spacing w:before="0" w:after="0" w:line="240" w:lineRule="auto"/>
              <w:jc w:val="center"/>
              <w:rPr>
                <w:rFonts w:ascii="Times New Roman" w:eastAsia="Times New Roman" w:hAnsi="Times New Roman" w:cs="Times New Roman"/>
                <w:sz w:val="24"/>
                <w:szCs w:val="24"/>
                <w:lang w:val="lv-LV" w:eastAsia="lv-LV"/>
              </w:rPr>
            </w:pPr>
          </w:p>
          <w:p w14:paraId="6A0DE902" w14:textId="59DE9F8C" w:rsidR="00A77163" w:rsidRPr="00A326C7" w:rsidRDefault="00A77163" w:rsidP="007E402D">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84]</w:t>
            </w:r>
          </w:p>
        </w:tc>
      </w:tr>
      <w:tr w:rsidR="00DA57DE" w:rsidRPr="00072C67" w14:paraId="4214BD0F" w14:textId="0350CF12"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F7D40F" w14:textId="4D897DF7"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1.5.3.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32A255" w14:textId="67922190"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Ieviest </w:t>
            </w:r>
            <w:r w:rsidR="5214A585" w:rsidRPr="0A241C2D">
              <w:rPr>
                <w:rFonts w:ascii="Times New Roman" w:hAnsi="Times New Roman" w:cs="Times New Roman"/>
                <w:sz w:val="24"/>
                <w:szCs w:val="24"/>
                <w:lang w:val="lv-LV"/>
              </w:rPr>
              <w:t xml:space="preserve">programmas </w:t>
            </w:r>
            <w:r w:rsidRPr="0075257D">
              <w:rPr>
                <w:rFonts w:ascii="Times New Roman" w:hAnsi="Times New Roman" w:cs="Times New Roman"/>
                <w:sz w:val="24"/>
                <w:szCs w:val="24"/>
                <w:lang w:val="lv-LV"/>
              </w:rPr>
              <w:t xml:space="preserve">ņirgāšanās </w:t>
            </w:r>
            <w:r w:rsidRPr="0A241C2D">
              <w:rPr>
                <w:rFonts w:ascii="Times New Roman" w:hAnsi="Times New Roman" w:cs="Times New Roman"/>
                <w:sz w:val="24"/>
                <w:szCs w:val="24"/>
                <w:lang w:val="lv-LV"/>
              </w:rPr>
              <w:t>mazināšan</w:t>
            </w:r>
            <w:r w:rsidR="12A22B12" w:rsidRPr="0A241C2D">
              <w:rPr>
                <w:rFonts w:ascii="Times New Roman" w:hAnsi="Times New Roman" w:cs="Times New Roman"/>
                <w:sz w:val="24"/>
                <w:szCs w:val="24"/>
                <w:lang w:val="lv-LV"/>
              </w:rPr>
              <w:t>ai</w:t>
            </w:r>
            <w:r w:rsidRPr="0075257D">
              <w:rPr>
                <w:rFonts w:ascii="Times New Roman" w:hAnsi="Times New Roman" w:cs="Times New Roman"/>
                <w:sz w:val="24"/>
                <w:szCs w:val="24"/>
                <w:lang w:val="lv-LV"/>
              </w:rPr>
              <w:t xml:space="preserve">  izglītības iestādēs, ņemot vērā citu valstu labās prakses piemērus un adaptētās programmas, paredzot arī pedagogu un izglītības iestādēs strādājošo personu apmācības.</w:t>
            </w:r>
          </w:p>
          <w:p w14:paraId="5D8EFE6B" w14:textId="3A0CB96F"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highlight w:val="yellow"/>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C326D6" w14:textId="1304B566" w:rsidR="00FC1113" w:rsidRPr="00F11423" w:rsidRDefault="6D432ECA" w:rsidP="00FC1113">
            <w:pPr>
              <w:spacing w:before="0" w:after="0" w:line="240" w:lineRule="auto"/>
              <w:jc w:val="center"/>
              <w:rPr>
                <w:rFonts w:ascii="Times New Roman" w:eastAsia="Times New Roman" w:hAnsi="Times New Roman" w:cs="Times New Roman"/>
                <w:sz w:val="24"/>
                <w:szCs w:val="24"/>
                <w:lang w:val="lv-LV" w:eastAsia="lv-LV"/>
              </w:rPr>
            </w:pPr>
            <w:r w:rsidRPr="00F11423">
              <w:rPr>
                <w:rFonts w:ascii="Times New Roman" w:eastAsia="Times New Roman" w:hAnsi="Times New Roman" w:cs="Times New Roman"/>
                <w:sz w:val="24"/>
                <w:szCs w:val="24"/>
                <w:lang w:val="lv-LV" w:eastAsia="lv-LV"/>
              </w:rPr>
              <w:t>202</w:t>
            </w:r>
            <w:r w:rsidR="15D8890E" w:rsidRPr="78144D3B">
              <w:rPr>
                <w:rFonts w:ascii="Times New Roman" w:eastAsia="Times New Roman" w:hAnsi="Times New Roman" w:cs="Times New Roman"/>
                <w:sz w:val="24"/>
                <w:szCs w:val="24"/>
                <w:lang w:val="lv-LV" w:eastAsia="lv-LV"/>
              </w:rPr>
              <w:t>3</w:t>
            </w:r>
            <w:r w:rsidRPr="00F11423">
              <w:rPr>
                <w:rFonts w:ascii="Times New Roman" w:eastAsia="Times New Roman" w:hAnsi="Times New Roman" w:cs="Times New Roman"/>
                <w:sz w:val="24"/>
                <w:szCs w:val="24"/>
                <w:lang w:val="lv-LV" w:eastAsia="lv-LV"/>
              </w:rPr>
              <w:t>.</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B5C306" w14:textId="7D3D2326"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23816B56">
              <w:rPr>
                <w:rFonts w:ascii="Times New Roman" w:eastAsia="Times New Roman" w:hAnsi="Times New Roman" w:cs="Times New Roman"/>
                <w:sz w:val="24"/>
                <w:szCs w:val="24"/>
                <w:lang w:val="lv-LV" w:eastAsia="lv-LV"/>
              </w:rPr>
              <w:t>VM</w:t>
            </w:r>
            <w:r w:rsidR="29C60D4B" w:rsidRPr="23816B56">
              <w:rPr>
                <w:rFonts w:ascii="Times New Roman" w:eastAsia="Times New Roman" w:hAnsi="Times New Roman" w:cs="Times New Roman"/>
                <w:sz w:val="24"/>
                <w:szCs w:val="24"/>
                <w:lang w:val="lv-LV" w:eastAsia="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078A81" w14:textId="04CE7AF5"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 xml:space="preserve">IZM, </w:t>
            </w:r>
            <w:r w:rsidR="00A5614A">
              <w:rPr>
                <w:rFonts w:ascii="Times New Roman" w:eastAsia="Times New Roman" w:hAnsi="Times New Roman" w:cs="Times New Roman"/>
                <w:sz w:val="24"/>
                <w:szCs w:val="24"/>
                <w:lang w:val="lv-LV" w:eastAsia="lv-LV"/>
              </w:rPr>
              <w:t xml:space="preserve">FM, </w:t>
            </w:r>
            <w:r w:rsidRPr="0075257D">
              <w:rPr>
                <w:rFonts w:ascii="Times New Roman" w:eastAsia="Times New Roman" w:hAnsi="Times New Roman" w:cs="Times New Roman"/>
                <w:sz w:val="24"/>
                <w:szCs w:val="24"/>
                <w:lang w:val="lv-LV" w:eastAsia="lv-LV"/>
              </w:rPr>
              <w:t>VISC, SPKC, LM, NVO, VVST</w:t>
            </w:r>
            <w:r w:rsidR="1D95EA41" w:rsidRPr="23816B56">
              <w:rPr>
                <w:rFonts w:ascii="Times New Roman" w:eastAsia="Times New Roman" w:hAnsi="Times New Roman" w:cs="Times New Roman"/>
                <w:sz w:val="24"/>
                <w:szCs w:val="24"/>
                <w:lang w:val="lv-LV" w:eastAsia="lv-LV"/>
              </w:rPr>
              <w:t>, izglītības iestādes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66D8B9" w14:textId="77777777" w:rsidR="005B2B86" w:rsidRPr="00332DF7"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0C94FA7E" w14:textId="77777777" w:rsidR="005B2B86"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3.4., 3.5.</w:t>
            </w:r>
          </w:p>
          <w:p w14:paraId="072CAB77" w14:textId="77777777" w:rsidR="005B2B86" w:rsidRDefault="005B2B86" w:rsidP="00E21FFB">
            <w:pPr>
              <w:spacing w:before="0" w:after="0" w:line="240" w:lineRule="auto"/>
              <w:jc w:val="center"/>
              <w:rPr>
                <w:rFonts w:ascii="Times New Roman" w:eastAsia="Times New Roman" w:hAnsi="Times New Roman" w:cs="Times New Roman"/>
                <w:sz w:val="24"/>
                <w:szCs w:val="24"/>
                <w:lang w:val="lv-LV" w:eastAsia="lv-LV"/>
              </w:rPr>
            </w:pPr>
          </w:p>
          <w:p w14:paraId="019B9C59" w14:textId="4A5A599D" w:rsidR="00E21FFB" w:rsidRPr="00332DF7" w:rsidRDefault="00E21FFB" w:rsidP="00E21FF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w:t>
            </w:r>
          </w:p>
          <w:p w14:paraId="2A596216" w14:textId="49C9A792" w:rsidR="00FC1113" w:rsidRPr="0075257D" w:rsidRDefault="00E21FFB" w:rsidP="00E21FFB">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BB9320" w14:textId="39D6D3DD" w:rsidR="0018324D" w:rsidRDefault="005A2357" w:rsidP="00FC1113">
            <w:pPr>
              <w:spacing w:before="0" w:after="0" w:line="240" w:lineRule="auto"/>
              <w:jc w:val="center"/>
              <w:rPr>
                <w:rFonts w:ascii="Times New Roman" w:eastAsia="Times New Roman" w:hAnsi="Times New Roman" w:cs="Times New Roman"/>
                <w:sz w:val="24"/>
                <w:szCs w:val="24"/>
                <w:lang w:val="lv-LV" w:eastAsia="lv-LV"/>
              </w:rPr>
            </w:pPr>
            <w:r w:rsidRPr="00A03FC8">
              <w:rPr>
                <w:rFonts w:ascii="Times New Roman" w:eastAsia="Times New Roman" w:hAnsi="Times New Roman" w:cs="Times New Roman"/>
                <w:sz w:val="24"/>
                <w:szCs w:val="24"/>
                <w:lang w:val="lv-LV" w:eastAsia="lv-LV"/>
              </w:rPr>
              <w:t xml:space="preserve">Nepieciešams papildu finansējums. Avots: </w:t>
            </w:r>
            <w:r w:rsidR="00811A22" w:rsidRPr="00A03FC8">
              <w:rPr>
                <w:rFonts w:ascii="Times New Roman" w:eastAsia="Times New Roman" w:hAnsi="Times New Roman" w:cs="Times New Roman"/>
                <w:sz w:val="24"/>
                <w:szCs w:val="24"/>
                <w:lang w:val="lv-LV" w:eastAsia="lv-LV"/>
              </w:rPr>
              <w:t>VBF</w:t>
            </w:r>
          </w:p>
          <w:p w14:paraId="3CD814AE" w14:textId="77777777" w:rsidR="005A2357" w:rsidRDefault="005A2357" w:rsidP="00FC1113">
            <w:pPr>
              <w:spacing w:before="0" w:after="0" w:line="240" w:lineRule="auto"/>
              <w:jc w:val="center"/>
              <w:rPr>
                <w:rFonts w:ascii="Times New Roman" w:eastAsia="Times New Roman" w:hAnsi="Times New Roman" w:cs="Times New Roman"/>
                <w:sz w:val="24"/>
                <w:szCs w:val="24"/>
                <w:lang w:val="lv-LV" w:eastAsia="lv-LV"/>
              </w:rPr>
            </w:pPr>
          </w:p>
          <w:p w14:paraId="2E960734" w14:textId="33758F3A" w:rsidR="0018324D" w:rsidRPr="00A326C7" w:rsidRDefault="000313E5"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84, 87, 88]</w:t>
            </w:r>
          </w:p>
        </w:tc>
      </w:tr>
      <w:tr w:rsidR="00DA57DE" w:rsidRPr="0075257D" w14:paraId="038622E8" w14:textId="207AB658"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C6526F" w14:textId="5589E1E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1.5.</w:t>
            </w:r>
            <w:r>
              <w:rPr>
                <w:rFonts w:ascii="Times New Roman" w:eastAsia="Times New Roman" w:hAnsi="Times New Roman" w:cs="Times New Roman"/>
                <w:sz w:val="24"/>
                <w:szCs w:val="24"/>
                <w:lang w:val="lv-LV" w:eastAsia="lv-LV"/>
              </w:rPr>
              <w:t>4</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4DC280" w14:textId="4E58D172" w:rsidR="00FC1113" w:rsidRPr="00F75CE8" w:rsidRDefault="1C2B00C4"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F75CE8">
              <w:rPr>
                <w:rFonts w:ascii="Times New Roman" w:hAnsi="Times New Roman" w:cs="Times New Roman"/>
                <w:sz w:val="24"/>
                <w:szCs w:val="24"/>
                <w:lang w:val="lv-LV"/>
              </w:rPr>
              <w:t>Stiprināt psihiskās veselības monitoringu, t</w:t>
            </w:r>
            <w:r w:rsidR="511FCED8" w:rsidRPr="00F75CE8">
              <w:rPr>
                <w:rFonts w:ascii="Times New Roman" w:hAnsi="Times New Roman" w:cs="Times New Roman"/>
                <w:sz w:val="24"/>
                <w:szCs w:val="24"/>
                <w:lang w:val="lv-LV"/>
              </w:rPr>
              <w:t>ai skaitā</w:t>
            </w:r>
            <w:r w:rsidRPr="00F75CE8">
              <w:rPr>
                <w:rFonts w:ascii="Times New Roman" w:hAnsi="Times New Roman" w:cs="Times New Roman"/>
                <w:sz w:val="24"/>
                <w:szCs w:val="24"/>
                <w:lang w:val="lv-LV"/>
              </w:rPr>
              <w:t xml:space="preserve"> veikt pētījumu par </w:t>
            </w:r>
            <w:r w:rsidR="00367CB4">
              <w:rPr>
                <w:rFonts w:ascii="Times New Roman" w:hAnsi="Times New Roman" w:cs="Times New Roman"/>
                <w:sz w:val="24"/>
                <w:szCs w:val="24"/>
                <w:lang w:val="lv-LV"/>
              </w:rPr>
              <w:lastRenderedPageBreak/>
              <w:t>psihoemocionālo vardarbību (</w:t>
            </w:r>
            <w:r w:rsidRPr="00F75CE8">
              <w:rPr>
                <w:rFonts w:ascii="Times New Roman" w:hAnsi="Times New Roman" w:cs="Times New Roman"/>
                <w:sz w:val="24"/>
                <w:szCs w:val="24"/>
                <w:lang w:val="lv-LV"/>
              </w:rPr>
              <w:t>mobingu</w:t>
            </w:r>
            <w:r w:rsidR="00CB3EC1" w:rsidRPr="00F75CE8">
              <w:rPr>
                <w:rStyle w:val="FootnoteReference"/>
                <w:rFonts w:ascii="Times New Roman" w:hAnsi="Times New Roman"/>
                <w:sz w:val="24"/>
                <w:szCs w:val="24"/>
                <w:lang w:val="lv-LV"/>
              </w:rPr>
              <w:footnoteReference w:id="16"/>
            </w:r>
            <w:r w:rsidR="00367CB4">
              <w:rPr>
                <w:rFonts w:ascii="Times New Roman" w:hAnsi="Times New Roman" w:cs="Times New Roman"/>
                <w:sz w:val="24"/>
                <w:szCs w:val="24"/>
                <w:lang w:val="lv-LV"/>
              </w:rPr>
              <w:t xml:space="preserve">, bosingu) </w:t>
            </w:r>
            <w:r w:rsidRPr="00F75CE8">
              <w:rPr>
                <w:rFonts w:ascii="Times New Roman" w:hAnsi="Times New Roman" w:cs="Times New Roman"/>
                <w:sz w:val="24"/>
                <w:szCs w:val="24"/>
                <w:lang w:val="lv-LV"/>
              </w:rPr>
              <w:t>darbavietās un ņirgāšanās</w:t>
            </w:r>
            <w:r w:rsidR="00874640" w:rsidRPr="00F75CE8">
              <w:rPr>
                <w:rStyle w:val="FootnoteReference"/>
                <w:rFonts w:ascii="Times New Roman" w:hAnsi="Times New Roman"/>
                <w:sz w:val="24"/>
                <w:szCs w:val="24"/>
                <w:lang w:val="lv-LV"/>
              </w:rPr>
              <w:footnoteReference w:id="17"/>
            </w:r>
            <w:r w:rsidRPr="00F75CE8">
              <w:rPr>
                <w:rFonts w:ascii="Times New Roman" w:hAnsi="Times New Roman" w:cs="Times New Roman"/>
                <w:sz w:val="24"/>
                <w:szCs w:val="24"/>
                <w:lang w:val="lv-LV"/>
              </w:rPr>
              <w:t xml:space="preserve"> izplatību izglītības iestādēs</w:t>
            </w:r>
            <w:r w:rsidR="7985592E" w:rsidRPr="00F75CE8">
              <w:rPr>
                <w:rFonts w:ascii="Times New Roman" w:hAnsi="Times New Roman" w:cs="Times New Roman"/>
                <w:sz w:val="24"/>
                <w:szCs w:val="24"/>
                <w:lang w:val="lv-LV"/>
              </w:rPr>
              <w:t>, kā arī</w:t>
            </w:r>
            <w:r w:rsidR="28375413" w:rsidRPr="00F75CE8">
              <w:rPr>
                <w:rFonts w:ascii="Times New Roman" w:hAnsi="Times New Roman" w:cs="Times New Roman"/>
                <w:sz w:val="24"/>
                <w:szCs w:val="24"/>
                <w:lang w:val="lv-LV"/>
              </w:rPr>
              <w:t xml:space="preserve"> </w:t>
            </w:r>
            <w:r w:rsidR="7985592E" w:rsidRPr="00F75CE8">
              <w:rPr>
                <w:rFonts w:ascii="Times New Roman" w:hAnsi="Times New Roman" w:cs="Times New Roman"/>
                <w:sz w:val="24"/>
                <w:szCs w:val="24"/>
                <w:lang w:val="lv-LV"/>
              </w:rPr>
              <w:t xml:space="preserve">par psihisko </w:t>
            </w:r>
            <w:r w:rsidR="276B472A" w:rsidRPr="00F75CE8">
              <w:rPr>
                <w:rFonts w:ascii="Times New Roman" w:hAnsi="Times New Roman" w:cs="Times New Roman"/>
                <w:sz w:val="24"/>
                <w:szCs w:val="24"/>
                <w:lang w:val="lv-LV"/>
              </w:rPr>
              <w:t xml:space="preserve">veselības </w:t>
            </w:r>
            <w:r w:rsidR="7985592E" w:rsidRPr="00F75CE8">
              <w:rPr>
                <w:rFonts w:ascii="Times New Roman" w:hAnsi="Times New Roman" w:cs="Times New Roman"/>
                <w:sz w:val="24"/>
                <w:szCs w:val="24"/>
                <w:lang w:val="lv-LV"/>
              </w:rPr>
              <w:t>traucējumu izplatību sabiedrībā</w:t>
            </w:r>
            <w:r w:rsidR="009553B2" w:rsidRPr="00F75CE8">
              <w:rPr>
                <w:rFonts w:ascii="Times New Roman" w:hAnsi="Times New Roman" w:cs="Times New Roman"/>
                <w:sz w:val="24"/>
                <w:szCs w:val="24"/>
                <w:lang w:val="lv-LV"/>
              </w:rPr>
              <w:t xml:space="preserve"> </w:t>
            </w:r>
            <w:r w:rsidRPr="00F75CE8">
              <w:rPr>
                <w:rFonts w:ascii="Times New Roman" w:hAnsi="Times New Roman" w:cs="Times New Roman"/>
                <w:sz w:val="24"/>
                <w:szCs w:val="24"/>
                <w:lang w:val="lv-LV"/>
              </w:rPr>
              <w:t>u.c.</w:t>
            </w:r>
          </w:p>
          <w:p w14:paraId="005517B6" w14:textId="528A4389" w:rsidR="00FC1113" w:rsidRPr="00F75CE8"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7B5B1C" w14:textId="0F6B778E" w:rsidR="00FC1113" w:rsidRPr="00F75CE8" w:rsidRDefault="5EA2A721" w:rsidP="00FC1113">
            <w:pPr>
              <w:spacing w:before="0" w:after="0" w:line="240" w:lineRule="auto"/>
              <w:jc w:val="center"/>
              <w:rPr>
                <w:rFonts w:ascii="Times New Roman" w:eastAsia="Times New Roman" w:hAnsi="Times New Roman" w:cs="Times New Roman"/>
                <w:sz w:val="24"/>
                <w:szCs w:val="24"/>
                <w:lang w:val="lv-LV" w:eastAsia="lv-LV"/>
              </w:rPr>
            </w:pPr>
            <w:r w:rsidRPr="00F75CE8">
              <w:rPr>
                <w:rFonts w:ascii="Times New Roman" w:eastAsia="Times New Roman" w:hAnsi="Times New Roman" w:cs="Times New Roman"/>
                <w:sz w:val="24"/>
                <w:szCs w:val="24"/>
                <w:lang w:val="lv-LV" w:eastAsia="lv-LV"/>
              </w:rPr>
              <w:lastRenderedPageBreak/>
              <w:t>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6331A5" w14:textId="2905CD79"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743B17" w14:textId="5EA862F6"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 xml:space="preserve">VM, LM, IZM, VISC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BA9606" w14:textId="77777777" w:rsidR="005B2B86" w:rsidRPr="00332DF7"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2C1A3AF3" w14:textId="77777777" w:rsidR="005B2B86" w:rsidRDefault="005B2B86" w:rsidP="005B2B86">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3.4., 3.5.</w:t>
            </w:r>
          </w:p>
          <w:p w14:paraId="0BACFA49" w14:textId="77777777" w:rsidR="005B2B86" w:rsidRDefault="005B2B86" w:rsidP="00E21FFB">
            <w:pPr>
              <w:spacing w:before="0" w:after="0" w:line="240" w:lineRule="auto"/>
              <w:jc w:val="center"/>
              <w:rPr>
                <w:rFonts w:ascii="Times New Roman" w:eastAsia="Times New Roman" w:hAnsi="Times New Roman" w:cs="Times New Roman"/>
                <w:sz w:val="24"/>
                <w:szCs w:val="24"/>
                <w:lang w:val="lv-LV" w:eastAsia="lv-LV"/>
              </w:rPr>
            </w:pPr>
          </w:p>
          <w:p w14:paraId="582E7071" w14:textId="05543CCB" w:rsidR="00E21FFB" w:rsidRPr="00332DF7" w:rsidRDefault="00E21FFB" w:rsidP="00E21FF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w:t>
            </w:r>
          </w:p>
          <w:p w14:paraId="740BCB60" w14:textId="089C93A5" w:rsidR="00FC1113" w:rsidRPr="0075257D" w:rsidRDefault="00E21FFB" w:rsidP="00E21FFB">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lastRenderedPageBreak/>
              <w:t xml:space="preserve">RR: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14</w:t>
            </w:r>
            <w:r w:rsidRPr="00332DF7">
              <w:rPr>
                <w:rFonts w:ascii="Times New Roman" w:eastAsia="Times New Roman" w:hAnsi="Times New Roman" w:cs="Times New Roman"/>
                <w:sz w:val="24"/>
                <w:szCs w:val="24"/>
                <w:lang w:val="lv-LV" w:eastAsia="lv-LV"/>
              </w:rPr>
              <w:t>.3.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693450" w14:textId="77777777" w:rsidR="00C72A89" w:rsidRDefault="00C72A89" w:rsidP="00C72A89">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lastRenderedPageBreak/>
              <w:t>Nepieciešams papildu finansējums. Avots: ESF</w:t>
            </w:r>
          </w:p>
          <w:p w14:paraId="30089DAE" w14:textId="77777777" w:rsidR="00C72A89" w:rsidRDefault="00C72A89" w:rsidP="00C72A89">
            <w:pPr>
              <w:spacing w:before="0" w:after="0" w:line="240" w:lineRule="auto"/>
              <w:jc w:val="center"/>
              <w:rPr>
                <w:rFonts w:ascii="Times New Roman" w:eastAsia="Times New Roman" w:hAnsi="Times New Roman" w:cs="Times New Roman"/>
                <w:sz w:val="24"/>
                <w:szCs w:val="24"/>
                <w:lang w:val="lv-LV" w:eastAsia="lv-LV"/>
              </w:rPr>
            </w:pPr>
          </w:p>
          <w:p w14:paraId="06F1EA3C" w14:textId="77777777" w:rsidR="0018324D" w:rsidRDefault="00C72A89"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1.5.1. </w:t>
            </w:r>
            <w:r w:rsidR="005431AA">
              <w:rPr>
                <w:rFonts w:ascii="Times New Roman" w:eastAsia="Times New Roman" w:hAnsi="Times New Roman" w:cs="Times New Roman"/>
                <w:sz w:val="24"/>
                <w:szCs w:val="24"/>
                <w:lang w:val="lv-LV" w:eastAsia="lv-LV"/>
              </w:rPr>
              <w:t>uzdevumā</w:t>
            </w:r>
          </w:p>
          <w:p w14:paraId="795FC575" w14:textId="646B4F8A" w:rsidR="000313E5" w:rsidRPr="00027F0A" w:rsidRDefault="000313E5"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[84, 87, 88]</w:t>
            </w:r>
          </w:p>
        </w:tc>
      </w:tr>
      <w:tr w:rsidR="00A05C51" w:rsidRPr="00FC179D" w14:paraId="08032011" w14:textId="56D9F74E" w:rsidTr="0048289B">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5BA61B" w14:textId="029063F8" w:rsidR="00A05C51" w:rsidRPr="00A05C51" w:rsidRDefault="00A05C51" w:rsidP="00A05C51">
            <w:pPr>
              <w:spacing w:before="0" w:after="0" w:line="240" w:lineRule="auto"/>
              <w:jc w:val="center"/>
              <w:rPr>
                <w:rFonts w:ascii="Times New Roman" w:eastAsia="Times New Roman" w:hAnsi="Times New Roman" w:cs="Times New Roman"/>
                <w:b/>
                <w:bCs/>
                <w:sz w:val="24"/>
                <w:szCs w:val="24"/>
                <w:lang w:val="lv-LV" w:eastAsia="lv-LV"/>
              </w:rPr>
            </w:pPr>
            <w:r w:rsidRPr="00A05C51">
              <w:rPr>
                <w:rFonts w:ascii="Times New Roman" w:eastAsia="Times New Roman" w:hAnsi="Times New Roman" w:cs="Times New Roman"/>
                <w:b/>
                <w:bCs/>
                <w:sz w:val="24"/>
                <w:szCs w:val="24"/>
                <w:lang w:val="lv-LV" w:eastAsia="lv-LV"/>
              </w:rPr>
              <w:lastRenderedPageBreak/>
              <w:t>1.6.</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5ECE4B8E" w14:textId="11021482" w:rsidR="00A05C51" w:rsidRPr="00027F0A" w:rsidRDefault="00A05C51"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b/>
                <w:bCs/>
                <w:sz w:val="24"/>
                <w:szCs w:val="24"/>
                <w:lang w:val="lv-LV"/>
              </w:rPr>
              <w:t xml:space="preserve">Uzlabot iedzīvotāju zobu un mutes </w:t>
            </w:r>
            <w:r w:rsidRPr="6C3FC028">
              <w:rPr>
                <w:rFonts w:ascii="Times New Roman" w:hAnsi="Times New Roman" w:cs="Times New Roman"/>
                <w:b/>
                <w:bCs/>
                <w:sz w:val="24"/>
                <w:szCs w:val="24"/>
                <w:lang w:val="lv-LV"/>
              </w:rPr>
              <w:t xml:space="preserve">dobuma </w:t>
            </w:r>
            <w:r w:rsidRPr="0075257D">
              <w:rPr>
                <w:rFonts w:ascii="Times New Roman" w:hAnsi="Times New Roman" w:cs="Times New Roman"/>
                <w:b/>
                <w:bCs/>
                <w:sz w:val="24"/>
                <w:szCs w:val="24"/>
                <w:lang w:val="lv-LV"/>
              </w:rPr>
              <w:t>veselību, īstenojot vienotu mutes dobuma un zobu veselības veicināšanas politiku:</w:t>
            </w:r>
          </w:p>
        </w:tc>
      </w:tr>
      <w:tr w:rsidR="00DA57DE" w:rsidRPr="0075257D" w14:paraId="1DFFF698" w14:textId="652BCA1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63681B" w14:textId="56535FF9"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1.6.1.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5D90DB" w14:textId="1B986F24" w:rsidR="00FC1113" w:rsidRPr="001923ED" w:rsidRDefault="1C2B00C4"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1923ED">
              <w:rPr>
                <w:rFonts w:ascii="Times New Roman" w:hAnsi="Times New Roman" w:cs="Times New Roman"/>
                <w:sz w:val="24"/>
                <w:szCs w:val="24"/>
                <w:lang w:val="lv-LV"/>
              </w:rPr>
              <w:t>Īstenot informatīvi izglītojošus pasākumus par mutes dobuma un zobu veselību bērniem.</w:t>
            </w:r>
          </w:p>
          <w:p w14:paraId="0E9DC52E" w14:textId="23D2F068" w:rsidR="00FC1113" w:rsidRPr="00370A93" w:rsidRDefault="00FC1113" w:rsidP="00FC1113">
            <w:pPr>
              <w:shd w:val="clear" w:color="auto" w:fill="FFFFFF" w:themeFill="background1"/>
              <w:spacing w:before="0" w:after="0" w:line="240" w:lineRule="auto"/>
              <w:jc w:val="both"/>
              <w:rPr>
                <w:rFonts w:ascii="Times New Roman" w:hAnsi="Times New Roman" w:cs="Times New Roman"/>
                <w:sz w:val="24"/>
                <w:szCs w:val="24"/>
                <w:highlight w:val="yellow"/>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A2395F" w14:textId="28D63ED4" w:rsidR="00FC1113" w:rsidRPr="00CB4B78" w:rsidRDefault="314D5DCA" w:rsidP="00FC1113">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hAnsi="Times New Roman" w:cs="Times New Roman"/>
                <w:sz w:val="24"/>
                <w:szCs w:val="24"/>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7FCC2D" w14:textId="3E0D200A" w:rsidR="00FC1113" w:rsidRPr="0075257D" w:rsidRDefault="1C2B00C4" w:rsidP="00FC1113">
            <w:pPr>
              <w:spacing w:before="0" w:after="0" w:line="240" w:lineRule="auto"/>
              <w:jc w:val="center"/>
              <w:rPr>
                <w:rFonts w:ascii="Times New Roman" w:eastAsia="Times New Roman" w:hAnsi="Times New Roman" w:cs="Times New Roman"/>
                <w:b/>
                <w:bCs/>
                <w:sz w:val="24"/>
                <w:szCs w:val="24"/>
                <w:lang w:val="lv-LV" w:eastAsia="lv-LV"/>
              </w:rPr>
            </w:pPr>
            <w:r w:rsidRPr="424520A8">
              <w:rPr>
                <w:rFonts w:ascii="Times New Roman" w:hAnsi="Times New Roman" w:cs="Times New Roman"/>
                <w:sz w:val="24"/>
                <w:szCs w:val="24"/>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C8ABF3" w14:textId="4A6429A0" w:rsidR="00FC1113" w:rsidRPr="0075257D" w:rsidRDefault="1C2B00C4"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424520A8">
              <w:rPr>
                <w:rFonts w:ascii="Times New Roman" w:eastAsia="Times New Roman" w:hAnsi="Times New Roman" w:cs="Times New Roman"/>
                <w:sz w:val="24"/>
                <w:szCs w:val="24"/>
                <w:lang w:val="lv-LV" w:eastAsia="lv-LV"/>
              </w:rPr>
              <w:t>SPKC,</w:t>
            </w:r>
            <w:r w:rsidR="10253BC8" w:rsidRPr="424520A8">
              <w:rPr>
                <w:rFonts w:ascii="Times New Roman" w:eastAsia="Times New Roman" w:hAnsi="Times New Roman" w:cs="Times New Roman"/>
                <w:sz w:val="24"/>
                <w:szCs w:val="24"/>
                <w:lang w:val="lv-LV" w:eastAsia="lv-LV"/>
              </w:rPr>
              <w:t xml:space="preserve"> izglītības iestādes</w:t>
            </w:r>
            <w:r w:rsidR="00FD734E">
              <w:rPr>
                <w:rFonts w:ascii="Times New Roman" w:eastAsia="Times New Roman" w:hAnsi="Times New Roman" w:cs="Times New Roman"/>
                <w:sz w:val="24"/>
                <w:szCs w:val="24"/>
                <w:lang w:val="lv-LV" w:eastAsia="lv-LV"/>
              </w:rPr>
              <w:t>,</w:t>
            </w:r>
            <w:r w:rsidRPr="424520A8">
              <w:rPr>
                <w:rFonts w:ascii="Times New Roman" w:eastAsia="Times New Roman" w:hAnsi="Times New Roman" w:cs="Times New Roman"/>
                <w:sz w:val="24"/>
                <w:szCs w:val="24"/>
                <w:lang w:val="lv-LV" w:eastAsia="lv-LV"/>
              </w:rPr>
              <w:t xml:space="preserve">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381CF8" w14:textId="79C43D65" w:rsidR="00374B0C" w:rsidRPr="00332DF7" w:rsidRDefault="00374B0C" w:rsidP="00374B0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w:t>
            </w:r>
          </w:p>
          <w:p w14:paraId="12BC2FDC" w14:textId="51D37746" w:rsidR="00374B0C" w:rsidRDefault="00374B0C" w:rsidP="00374B0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.3.</w:t>
            </w:r>
          </w:p>
          <w:p w14:paraId="2D793556" w14:textId="3844E18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5C9CA85" w14:textId="77777777" w:rsidR="0018324D" w:rsidRDefault="0047407A" w:rsidP="00B9002B">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Pasākums īstenojams esošā finansējuma ietvaros. Avots:</w:t>
            </w:r>
            <w:r>
              <w:rPr>
                <w:rFonts w:ascii="Times New Roman" w:eastAsia="Times New Roman" w:hAnsi="Times New Roman" w:cs="Times New Roman"/>
                <w:sz w:val="24"/>
                <w:szCs w:val="24"/>
                <w:lang w:val="lv-LV" w:eastAsia="lv-LV"/>
              </w:rPr>
              <w:t xml:space="preserve"> </w:t>
            </w:r>
            <w:r w:rsidR="0092144D">
              <w:rPr>
                <w:rFonts w:ascii="Times New Roman" w:eastAsia="Times New Roman" w:hAnsi="Times New Roman" w:cs="Times New Roman"/>
                <w:sz w:val="24"/>
                <w:szCs w:val="24"/>
                <w:lang w:val="lv-LV" w:eastAsia="lv-LV"/>
              </w:rPr>
              <w:t>ESF</w:t>
            </w:r>
          </w:p>
          <w:p w14:paraId="6B6A343B" w14:textId="77777777" w:rsidR="005431AA" w:rsidRDefault="005431AA" w:rsidP="00B9002B">
            <w:pPr>
              <w:spacing w:before="0" w:after="0" w:line="240" w:lineRule="auto"/>
              <w:jc w:val="center"/>
              <w:rPr>
                <w:rFonts w:ascii="Times New Roman" w:eastAsia="Times New Roman" w:hAnsi="Times New Roman" w:cs="Times New Roman"/>
                <w:sz w:val="24"/>
                <w:szCs w:val="24"/>
                <w:lang w:eastAsia="lv-LV"/>
              </w:rPr>
            </w:pPr>
          </w:p>
          <w:p w14:paraId="7CD6926C" w14:textId="77777777" w:rsidR="005431AA" w:rsidRDefault="005431AA" w:rsidP="00B9002B">
            <w:pPr>
              <w:spacing w:before="0" w:after="0" w:line="240" w:lineRule="auto"/>
              <w:jc w:val="center"/>
              <w:rPr>
                <w:rFonts w:ascii="Times New Roman" w:eastAsia="Times New Roman" w:hAnsi="Times New Roman" w:cs="Times New Roman"/>
                <w:sz w:val="24"/>
                <w:szCs w:val="24"/>
                <w:lang w:eastAsia="lv-LV"/>
              </w:rPr>
            </w:pPr>
            <w:proofErr w:type="spellStart"/>
            <w:r w:rsidRPr="005431AA">
              <w:rPr>
                <w:rFonts w:ascii="Times New Roman" w:eastAsia="Times New Roman" w:hAnsi="Times New Roman" w:cs="Times New Roman"/>
                <w:sz w:val="24"/>
                <w:szCs w:val="24"/>
                <w:lang w:eastAsia="lv-LV"/>
              </w:rPr>
              <w:t>Finansējums</w:t>
            </w:r>
            <w:proofErr w:type="spellEnd"/>
            <w:r w:rsidRPr="005431AA">
              <w:rPr>
                <w:rFonts w:ascii="Times New Roman" w:eastAsia="Times New Roman" w:hAnsi="Times New Roman" w:cs="Times New Roman"/>
                <w:sz w:val="24"/>
                <w:szCs w:val="24"/>
                <w:lang w:eastAsia="lv-LV"/>
              </w:rPr>
              <w:t xml:space="preserve"> </w:t>
            </w:r>
            <w:proofErr w:type="spellStart"/>
            <w:r>
              <w:rPr>
                <w:rFonts w:ascii="Times New Roman" w:eastAsia="Times New Roman" w:hAnsi="Times New Roman" w:cs="Times New Roman"/>
                <w:sz w:val="24"/>
                <w:szCs w:val="24"/>
                <w:lang w:eastAsia="lv-LV"/>
              </w:rPr>
              <w:t>iekļauts</w:t>
            </w:r>
            <w:proofErr w:type="spellEnd"/>
            <w:r w:rsidRPr="005431AA">
              <w:rPr>
                <w:rFonts w:ascii="Times New Roman" w:eastAsia="Times New Roman" w:hAnsi="Times New Roman" w:cs="Times New Roman"/>
                <w:sz w:val="24"/>
                <w:szCs w:val="24"/>
                <w:lang w:eastAsia="lv-LV"/>
              </w:rPr>
              <w:t xml:space="preserve"> 1.1.1</w:t>
            </w:r>
            <w:r>
              <w:rPr>
                <w:rFonts w:ascii="Times New Roman" w:eastAsia="Times New Roman" w:hAnsi="Times New Roman" w:cs="Times New Roman"/>
                <w:sz w:val="24"/>
                <w:szCs w:val="24"/>
                <w:lang w:eastAsia="lv-LV"/>
              </w:rPr>
              <w:t>.</w:t>
            </w:r>
            <w:r w:rsidR="009707E0">
              <w:rPr>
                <w:rFonts w:ascii="Times New Roman" w:eastAsia="Times New Roman" w:hAnsi="Times New Roman" w:cs="Times New Roman"/>
                <w:sz w:val="24"/>
                <w:szCs w:val="24"/>
                <w:lang w:eastAsia="lv-LV"/>
              </w:rPr>
              <w:t xml:space="preserve"> un </w:t>
            </w:r>
            <w:r w:rsidRPr="005431AA">
              <w:rPr>
                <w:rFonts w:ascii="Times New Roman" w:eastAsia="Times New Roman" w:hAnsi="Times New Roman" w:cs="Times New Roman"/>
                <w:sz w:val="24"/>
                <w:szCs w:val="24"/>
                <w:lang w:eastAsia="lv-LV"/>
              </w:rPr>
              <w:t>1.7.</w:t>
            </w:r>
            <w:proofErr w:type="gramStart"/>
            <w:r w:rsidRPr="005431AA">
              <w:rPr>
                <w:rFonts w:ascii="Times New Roman" w:eastAsia="Times New Roman" w:hAnsi="Times New Roman" w:cs="Times New Roman"/>
                <w:sz w:val="24"/>
                <w:szCs w:val="24"/>
                <w:lang w:eastAsia="lv-LV"/>
              </w:rPr>
              <w:t>1.</w:t>
            </w:r>
            <w:r>
              <w:rPr>
                <w:rFonts w:ascii="Times New Roman" w:eastAsia="Times New Roman" w:hAnsi="Times New Roman" w:cs="Times New Roman"/>
                <w:sz w:val="24"/>
                <w:szCs w:val="24"/>
                <w:lang w:eastAsia="lv-LV"/>
              </w:rPr>
              <w:t>uzdevumā</w:t>
            </w:r>
            <w:proofErr w:type="gramEnd"/>
          </w:p>
          <w:p w14:paraId="1A400F7C" w14:textId="6BDE7237" w:rsidR="000313E5" w:rsidRPr="00027F0A" w:rsidRDefault="000313E5" w:rsidP="00B9002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eastAsia="lv-LV"/>
              </w:rPr>
              <w:t>[70]</w:t>
            </w:r>
          </w:p>
        </w:tc>
      </w:tr>
      <w:tr w:rsidR="00DA57DE" w:rsidRPr="005F71FF" w14:paraId="5F718AAD" w14:textId="12B721B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4AC277" w14:textId="29857109" w:rsidR="009554B6" w:rsidRPr="00F11423" w:rsidRDefault="009554B6" w:rsidP="00F11423">
            <w:pPr>
              <w:pStyle w:val="ListParagraph"/>
              <w:spacing w:before="0" w:after="0" w:line="240" w:lineRule="auto"/>
              <w:ind w:left="360" w:hanging="360"/>
              <w:contextualSpacing w:val="0"/>
              <w:jc w:val="center"/>
              <w:rPr>
                <w:rFonts w:ascii="Times New Roman" w:eastAsia="Times New Roman" w:hAnsi="Times New Roman" w:cs="Times New Roman"/>
                <w:sz w:val="24"/>
                <w:szCs w:val="24"/>
                <w:lang w:val="lv-LV" w:eastAsia="lv-LV"/>
              </w:rPr>
            </w:pPr>
            <w:r w:rsidRPr="00F11423">
              <w:rPr>
                <w:rFonts w:ascii="Times New Roman" w:eastAsia="Times New Roman" w:hAnsi="Times New Roman" w:cs="Times New Roman"/>
                <w:sz w:val="24"/>
                <w:szCs w:val="24"/>
                <w:lang w:val="lv-LV" w:eastAsia="lv-LV"/>
              </w:rPr>
              <w:t>1.6.2.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45948E" w14:textId="77777777" w:rsidR="00A354D3" w:rsidRDefault="009554B6" w:rsidP="00657C85">
            <w:pPr>
              <w:spacing w:before="0" w:after="0" w:line="240" w:lineRule="auto"/>
              <w:jc w:val="both"/>
              <w:rPr>
                <w:rFonts w:ascii="Times New Roman" w:hAnsi="Times New Roman" w:cs="Times New Roman"/>
                <w:sz w:val="24"/>
                <w:szCs w:val="24"/>
                <w:lang w:val="lv-LV"/>
              </w:rPr>
            </w:pPr>
            <w:r w:rsidRPr="001923ED">
              <w:rPr>
                <w:rFonts w:ascii="Times New Roman" w:hAnsi="Times New Roman" w:cs="Times New Roman"/>
                <w:sz w:val="24"/>
                <w:szCs w:val="24"/>
                <w:lang w:val="lv-LV"/>
              </w:rPr>
              <w:t>Ieviest izglītības iestādēs mutes un zobu veselības</w:t>
            </w:r>
            <w:r w:rsidR="00B9002B">
              <w:rPr>
                <w:rFonts w:ascii="Times New Roman" w:hAnsi="Times New Roman" w:cs="Times New Roman"/>
                <w:sz w:val="24"/>
                <w:szCs w:val="24"/>
                <w:lang w:val="lv-LV"/>
              </w:rPr>
              <w:t xml:space="preserve"> </w:t>
            </w:r>
            <w:r w:rsidRPr="001923ED">
              <w:rPr>
                <w:rFonts w:ascii="Times New Roman" w:hAnsi="Times New Roman" w:cs="Times New Roman"/>
                <w:sz w:val="24"/>
                <w:szCs w:val="24"/>
                <w:lang w:val="lv-LV"/>
              </w:rPr>
              <w:t>veicināšan</w:t>
            </w:r>
            <w:r w:rsidR="005F71FF" w:rsidRPr="001923ED">
              <w:rPr>
                <w:rFonts w:ascii="Times New Roman" w:hAnsi="Times New Roman" w:cs="Times New Roman"/>
                <w:sz w:val="24"/>
                <w:szCs w:val="24"/>
                <w:lang w:val="lv-LV"/>
              </w:rPr>
              <w:t xml:space="preserve">as </w:t>
            </w:r>
            <w:r w:rsidRPr="001923ED">
              <w:rPr>
                <w:rFonts w:ascii="Times New Roman" w:hAnsi="Times New Roman" w:cs="Times New Roman"/>
                <w:sz w:val="24"/>
                <w:szCs w:val="24"/>
                <w:lang w:val="lv-LV"/>
              </w:rPr>
              <w:t>programmu pirmsskolas un sākumskolas vecuma bērniem</w:t>
            </w:r>
            <w:r w:rsidR="005F71FF" w:rsidRPr="001923ED">
              <w:rPr>
                <w:rFonts w:ascii="Times New Roman" w:hAnsi="Times New Roman" w:cs="Times New Roman"/>
                <w:sz w:val="24"/>
                <w:szCs w:val="24"/>
                <w:lang w:val="lv-LV"/>
              </w:rPr>
              <w:t>.</w:t>
            </w:r>
          </w:p>
          <w:p w14:paraId="6513143D" w14:textId="7365D913" w:rsidR="00657C85" w:rsidRPr="00B9002B" w:rsidRDefault="00657C85" w:rsidP="00657C85">
            <w:pPr>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FC4D2A" w14:textId="3C14983F" w:rsidR="009554B6" w:rsidRPr="00F11423" w:rsidRDefault="005F71FF" w:rsidP="00F11423">
            <w:pPr>
              <w:spacing w:before="0" w:after="0" w:line="240" w:lineRule="auto"/>
              <w:jc w:val="center"/>
              <w:rPr>
                <w:rFonts w:ascii="Times New Roman" w:hAnsi="Times New Roman" w:cs="Times New Roman"/>
                <w:sz w:val="24"/>
                <w:szCs w:val="24"/>
              </w:rPr>
            </w:pPr>
            <w:proofErr w:type="spellStart"/>
            <w:r w:rsidRPr="00F11423">
              <w:rPr>
                <w:rFonts w:ascii="Times New Roman" w:hAnsi="Times New Roman" w:cs="Times New Roman"/>
                <w:sz w:val="24"/>
                <w:szCs w:val="24"/>
              </w:rPr>
              <w:t>Pastāvīgi</w:t>
            </w:r>
            <w:proofErr w:type="spellEnd"/>
            <w:r w:rsidRPr="00F11423">
              <w:rPr>
                <w:rFonts w:ascii="Times New Roman" w:hAnsi="Times New Roman" w:cs="Times New Roman"/>
                <w:sz w:val="24"/>
                <w:szCs w:val="24"/>
              </w:rPr>
              <w:t xml:space="preserve"> no 2024.</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291868" w14:textId="5412596E" w:rsidR="009554B6" w:rsidRPr="00F11423" w:rsidRDefault="005F71FF" w:rsidP="00F11423">
            <w:pPr>
              <w:spacing w:before="0" w:after="0" w:line="240" w:lineRule="auto"/>
              <w:jc w:val="center"/>
              <w:rPr>
                <w:rFonts w:ascii="Times New Roman" w:hAnsi="Times New Roman" w:cs="Times New Roman"/>
                <w:sz w:val="24"/>
                <w:szCs w:val="24"/>
              </w:rPr>
            </w:pPr>
            <w:proofErr w:type="spellStart"/>
            <w:r w:rsidRPr="00F11423">
              <w:rPr>
                <w:rFonts w:ascii="Times New Roman" w:hAnsi="Times New Roman" w:cs="Times New Roman"/>
                <w:sz w:val="24"/>
                <w:szCs w:val="24"/>
              </w:rPr>
              <w:t>Pašvaldība</w:t>
            </w:r>
            <w:r w:rsidR="00B9002B">
              <w:rPr>
                <w:rFonts w:ascii="Times New Roman" w:hAnsi="Times New Roman" w:cs="Times New Roman"/>
                <w:sz w:val="24"/>
                <w:szCs w:val="24"/>
              </w:rPr>
              <w:t>s</w:t>
            </w:r>
            <w:proofErr w:type="spellEnd"/>
            <w:r w:rsidRPr="00F11423">
              <w:rPr>
                <w:rFonts w:ascii="Times New Roman" w:hAnsi="Times New Roman" w:cs="Times New Roman"/>
                <w:sz w:val="24"/>
                <w:szCs w:val="24"/>
              </w:rPr>
              <w:t xml:space="preserve">, </w:t>
            </w:r>
            <w:proofErr w:type="spellStart"/>
            <w:r w:rsidRPr="00F11423">
              <w:rPr>
                <w:rFonts w:ascii="Times New Roman" w:hAnsi="Times New Roman" w:cs="Times New Roman"/>
                <w:sz w:val="24"/>
                <w:szCs w:val="24"/>
              </w:rPr>
              <w:t>izglītības</w:t>
            </w:r>
            <w:proofErr w:type="spellEnd"/>
            <w:r w:rsidR="00B9002B">
              <w:rPr>
                <w:rFonts w:ascii="Times New Roman" w:hAnsi="Times New Roman" w:cs="Times New Roman"/>
                <w:sz w:val="24"/>
                <w:szCs w:val="24"/>
              </w:rPr>
              <w:t xml:space="preserve"> </w:t>
            </w:r>
            <w:proofErr w:type="spellStart"/>
            <w:r w:rsidRPr="00F11423">
              <w:rPr>
                <w:rFonts w:ascii="Times New Roman" w:hAnsi="Times New Roman" w:cs="Times New Roman"/>
                <w:sz w:val="24"/>
                <w:szCs w:val="24"/>
              </w:rPr>
              <w:t>iestādes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9A0095" w14:textId="32E7DC2E" w:rsidR="009554B6" w:rsidRPr="00F11423" w:rsidRDefault="005F71FF" w:rsidP="00F1142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F11423">
              <w:rPr>
                <w:rFonts w:ascii="Times New Roman" w:eastAsia="Times New Roman" w:hAnsi="Times New Roman" w:cs="Times New Roman"/>
                <w:sz w:val="24"/>
                <w:szCs w:val="24"/>
                <w:lang w:val="lv-LV" w:eastAsia="lv-LV"/>
              </w:rPr>
              <w:t>VM, IZM, SPKC, VISC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582FA1" w14:textId="77777777" w:rsidR="00374B0C" w:rsidRPr="00332DF7" w:rsidRDefault="00374B0C" w:rsidP="00657C8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w:t>
            </w:r>
          </w:p>
          <w:p w14:paraId="031533D1" w14:textId="0760FBBC" w:rsidR="009554B6" w:rsidRPr="00B9002B" w:rsidRDefault="00374B0C" w:rsidP="00657C8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7B56BE" w14:textId="77777777" w:rsidR="000313E5" w:rsidRDefault="0047407A" w:rsidP="00B9002B">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 xml:space="preserve">Pasākums īstenojams esošā finansējuma ietvaros. </w:t>
            </w:r>
          </w:p>
          <w:p w14:paraId="4667EBAF" w14:textId="77777777" w:rsidR="0018324D" w:rsidRDefault="0047407A" w:rsidP="00B9002B">
            <w:pPr>
              <w:spacing w:before="0" w:after="0" w:line="240" w:lineRule="auto"/>
              <w:jc w:val="center"/>
              <w:rPr>
                <w:rFonts w:ascii="Times New Roman" w:eastAsia="Times New Roman" w:hAnsi="Times New Roman" w:cs="Times New Roman"/>
                <w:sz w:val="24"/>
                <w:szCs w:val="24"/>
                <w:lang w:val="lv-LV" w:eastAsia="lv-LV"/>
              </w:rPr>
            </w:pPr>
            <w:r w:rsidRPr="005C7D3C">
              <w:rPr>
                <w:rFonts w:ascii="Times New Roman" w:eastAsia="Times New Roman" w:hAnsi="Times New Roman" w:cs="Times New Roman"/>
                <w:sz w:val="24"/>
                <w:szCs w:val="24"/>
                <w:lang w:val="lv-LV" w:eastAsia="lv-LV"/>
              </w:rPr>
              <w:t>Avots:</w:t>
            </w:r>
            <w:r>
              <w:rPr>
                <w:rFonts w:ascii="Times New Roman" w:eastAsia="Times New Roman" w:hAnsi="Times New Roman" w:cs="Times New Roman"/>
                <w:sz w:val="24"/>
                <w:szCs w:val="24"/>
                <w:lang w:val="lv-LV" w:eastAsia="lv-LV"/>
              </w:rPr>
              <w:t xml:space="preserve"> </w:t>
            </w:r>
            <w:r w:rsidR="00DF06A5">
              <w:rPr>
                <w:rFonts w:ascii="Times New Roman" w:eastAsia="Times New Roman" w:hAnsi="Times New Roman" w:cs="Times New Roman"/>
                <w:sz w:val="24"/>
                <w:szCs w:val="24"/>
                <w:lang w:val="lv-LV" w:eastAsia="lv-LV"/>
              </w:rPr>
              <w:t>ESF</w:t>
            </w:r>
          </w:p>
          <w:p w14:paraId="49A5D2C9" w14:textId="0C6A07B1" w:rsidR="000313E5" w:rsidRPr="00027F0A" w:rsidRDefault="000313E5" w:rsidP="00B9002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DA57DE" w:rsidRPr="0075257D" w14:paraId="7CA4094B" w14:textId="7E658433"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BE9A8D" w14:textId="7543C344" w:rsidR="00FC1113" w:rsidRPr="0075257D" w:rsidRDefault="00FC1113" w:rsidP="00FC1113">
            <w:pPr>
              <w:pStyle w:val="ListParagraph"/>
              <w:spacing w:before="0" w:after="0" w:line="240" w:lineRule="auto"/>
              <w:ind w:left="360" w:hanging="382"/>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1.6.</w:t>
            </w:r>
            <w:r w:rsidR="009554B6">
              <w:rPr>
                <w:rFonts w:ascii="Times New Roman" w:eastAsia="Times New Roman" w:hAnsi="Times New Roman" w:cs="Times New Roman"/>
                <w:sz w:val="24"/>
                <w:szCs w:val="24"/>
                <w:lang w:val="lv-LV" w:eastAsia="lv-LV"/>
              </w:rPr>
              <w:t>3</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A0C753" w14:textId="3DF8DC48" w:rsidR="00FC1113" w:rsidRPr="0075257D" w:rsidRDefault="1C2B00C4" w:rsidP="00FC1113">
            <w:pPr>
              <w:shd w:val="clear" w:color="auto" w:fill="FFFFFF" w:themeFill="background1"/>
              <w:spacing w:before="0" w:after="0" w:line="240" w:lineRule="auto"/>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Informēt un izglītot sabiedrību</w:t>
            </w:r>
            <w:r w:rsidR="18CC802D" w:rsidRPr="424520A8">
              <w:rPr>
                <w:rFonts w:ascii="Times New Roman" w:hAnsi="Times New Roman" w:cs="Times New Roman"/>
                <w:sz w:val="24"/>
                <w:szCs w:val="24"/>
                <w:lang w:val="lv-LV"/>
              </w:rPr>
              <w:t>, t</w:t>
            </w:r>
            <w:r w:rsidR="00375330">
              <w:rPr>
                <w:rFonts w:ascii="Times New Roman" w:hAnsi="Times New Roman" w:cs="Times New Roman"/>
                <w:sz w:val="24"/>
                <w:szCs w:val="24"/>
                <w:lang w:val="lv-LV"/>
              </w:rPr>
              <w:t>ai skaitā</w:t>
            </w:r>
            <w:r w:rsidR="18CC802D" w:rsidRPr="424520A8">
              <w:rPr>
                <w:rFonts w:ascii="Times New Roman" w:hAnsi="Times New Roman" w:cs="Times New Roman"/>
                <w:sz w:val="24"/>
                <w:szCs w:val="24"/>
                <w:lang w:val="lv-LV"/>
              </w:rPr>
              <w:t xml:space="preserve"> bērnu vecākus, jauniešu</w:t>
            </w:r>
            <w:r w:rsidR="0080614E">
              <w:rPr>
                <w:rFonts w:ascii="Times New Roman" w:hAnsi="Times New Roman" w:cs="Times New Roman"/>
                <w:sz w:val="24"/>
                <w:szCs w:val="24"/>
                <w:lang w:val="lv-LV"/>
              </w:rPr>
              <w:t>s</w:t>
            </w:r>
            <w:r w:rsidR="18CC802D" w:rsidRPr="424520A8">
              <w:rPr>
                <w:rFonts w:ascii="Times New Roman" w:hAnsi="Times New Roman" w:cs="Times New Roman"/>
                <w:sz w:val="24"/>
                <w:szCs w:val="24"/>
                <w:lang w:val="lv-LV"/>
              </w:rPr>
              <w:t>, seniorus</w:t>
            </w:r>
            <w:r w:rsidR="2D38B13D" w:rsidRPr="424520A8">
              <w:rPr>
                <w:rFonts w:ascii="Times New Roman" w:hAnsi="Times New Roman" w:cs="Times New Roman"/>
                <w:sz w:val="24"/>
                <w:szCs w:val="24"/>
                <w:lang w:val="lv-LV"/>
              </w:rPr>
              <w:t>,</w:t>
            </w:r>
            <w:r w:rsidRPr="424520A8">
              <w:rPr>
                <w:rFonts w:ascii="Times New Roman" w:hAnsi="Times New Roman" w:cs="Times New Roman"/>
                <w:sz w:val="24"/>
                <w:szCs w:val="24"/>
                <w:lang w:val="lv-LV"/>
              </w:rPr>
              <w:t xml:space="preserve"> par mutes dobuma un zobu veselības jautājumiem.</w:t>
            </w:r>
          </w:p>
          <w:p w14:paraId="023BEDE4" w14:textId="168B21EA"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21EF10" w14:textId="213553A7" w:rsidR="00FC1113" w:rsidRPr="00CB4B78"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CB4B78">
              <w:rPr>
                <w:rFonts w:ascii="Times New Roman" w:eastAsia="Times New Roman" w:hAnsi="Times New Roman" w:cs="Times New Roman"/>
                <w:sz w:val="24"/>
                <w:szCs w:val="24"/>
                <w:lang w:eastAsia="lv-LV"/>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DD0B3C" w14:textId="5D63D52B"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04E625" w14:textId="380EA28E"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w:t>
            </w:r>
            <w:r w:rsidR="00A05C51">
              <w:rPr>
                <w:rFonts w:ascii="Times New Roman" w:eastAsia="Times New Roman" w:hAnsi="Times New Roman" w:cs="Times New Roman"/>
                <w:sz w:val="24"/>
                <w:szCs w:val="24"/>
                <w:lang w:val="lv-LV" w:eastAsia="lv-LV"/>
              </w:rPr>
              <w:t xml:space="preserve"> </w:t>
            </w:r>
            <w:r w:rsidR="265F41DD" w:rsidRPr="6C3FC028">
              <w:rPr>
                <w:rFonts w:ascii="Times New Roman" w:eastAsia="Times New Roman" w:hAnsi="Times New Roman" w:cs="Times New Roman"/>
                <w:sz w:val="24"/>
                <w:szCs w:val="24"/>
                <w:lang w:val="lv-LV" w:eastAsia="lv-LV"/>
              </w:rPr>
              <w:t>ārstniecības iestādes,</w:t>
            </w:r>
            <w:r w:rsidRPr="0075257D">
              <w:rPr>
                <w:rFonts w:ascii="Times New Roman" w:eastAsia="Times New Roman" w:hAnsi="Times New Roman" w:cs="Times New Roman"/>
                <w:sz w:val="24"/>
                <w:szCs w:val="24"/>
                <w:lang w:val="lv-LV" w:eastAsia="lv-LV"/>
              </w:rPr>
              <w:t xml:space="preserve">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294372" w14:textId="77777777" w:rsidR="00374B0C" w:rsidRPr="00332DF7" w:rsidRDefault="00374B0C" w:rsidP="00374B0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PR: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w:t>
            </w:r>
          </w:p>
          <w:p w14:paraId="540D2AAE" w14:textId="77777777" w:rsidR="00374B0C" w:rsidRDefault="00374B0C" w:rsidP="00374B0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2</w:t>
            </w:r>
            <w:r w:rsidRPr="00332DF7">
              <w:rPr>
                <w:rFonts w:ascii="Times New Roman" w:eastAsia="Times New Roman" w:hAnsi="Times New Roman" w:cs="Times New Roman"/>
                <w:sz w:val="24"/>
                <w:szCs w:val="24"/>
                <w:lang w:val="lv-LV" w:eastAsia="lv-LV"/>
              </w:rPr>
              <w:t>.3.</w:t>
            </w:r>
          </w:p>
          <w:p w14:paraId="05FE021F"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2444AD" w14:textId="77777777" w:rsidR="00C7109A" w:rsidRDefault="00C7109A" w:rsidP="00C7109A">
            <w:pPr>
              <w:spacing w:before="0" w:after="0" w:line="240" w:lineRule="auto"/>
              <w:jc w:val="center"/>
              <w:rPr>
                <w:rFonts w:ascii="Times New Roman" w:eastAsia="Times New Roman" w:hAnsi="Times New Roman" w:cs="Times New Roman"/>
                <w:sz w:val="24"/>
                <w:szCs w:val="24"/>
                <w:lang w:val="lv-LV" w:eastAsia="lv-LV"/>
              </w:rPr>
            </w:pPr>
            <w:r w:rsidRPr="005C1E7E">
              <w:rPr>
                <w:rFonts w:ascii="Times New Roman" w:eastAsia="Times New Roman" w:hAnsi="Times New Roman" w:cs="Times New Roman"/>
                <w:sz w:val="24"/>
                <w:szCs w:val="24"/>
                <w:lang w:val="lv-LV" w:eastAsia="lv-LV"/>
              </w:rPr>
              <w:t>Nepieciešams papildu finansējums. Avots: ESF</w:t>
            </w:r>
          </w:p>
          <w:p w14:paraId="74FE073A" w14:textId="77777777" w:rsidR="00C7109A" w:rsidRDefault="00C7109A" w:rsidP="00C7109A">
            <w:pPr>
              <w:spacing w:before="0" w:after="0" w:line="240" w:lineRule="auto"/>
              <w:jc w:val="center"/>
              <w:rPr>
                <w:rFonts w:ascii="Times New Roman" w:eastAsia="Times New Roman" w:hAnsi="Times New Roman" w:cs="Times New Roman"/>
                <w:sz w:val="24"/>
                <w:szCs w:val="24"/>
                <w:lang w:val="lv-LV" w:eastAsia="lv-LV"/>
              </w:rPr>
            </w:pPr>
          </w:p>
          <w:p w14:paraId="73EEA0CC" w14:textId="77777777" w:rsidR="0018324D" w:rsidRDefault="00AB140C" w:rsidP="00AB140C">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w:t>
            </w:r>
            <w:r w:rsidRPr="00C7109A">
              <w:rPr>
                <w:rFonts w:ascii="Times New Roman" w:eastAsia="Times New Roman" w:hAnsi="Times New Roman" w:cs="Times New Roman"/>
                <w:sz w:val="24"/>
                <w:szCs w:val="24"/>
                <w:lang w:val="lv-LV" w:eastAsia="lv-LV"/>
              </w:rPr>
              <w:t>1.1.1. un 1.7.1</w:t>
            </w:r>
            <w:r w:rsidR="00C7109A" w:rsidRPr="00C7109A">
              <w:rPr>
                <w:rFonts w:ascii="Times New Roman" w:eastAsia="Times New Roman" w:hAnsi="Times New Roman" w:cs="Times New Roman"/>
                <w:sz w:val="24"/>
                <w:szCs w:val="24"/>
                <w:lang w:val="lv-LV" w:eastAsia="lv-LV"/>
              </w:rPr>
              <w:t xml:space="preserve">. </w:t>
            </w:r>
            <w:r w:rsidR="004816E7">
              <w:rPr>
                <w:rFonts w:ascii="Times New Roman" w:eastAsia="Times New Roman" w:hAnsi="Times New Roman" w:cs="Times New Roman"/>
                <w:sz w:val="24"/>
                <w:szCs w:val="24"/>
                <w:lang w:val="lv-LV" w:eastAsia="lv-LV"/>
              </w:rPr>
              <w:t>uzdevumā</w:t>
            </w:r>
          </w:p>
          <w:p w14:paraId="351D8E10" w14:textId="7DD7A021" w:rsidR="000313E5" w:rsidRPr="00027F0A" w:rsidRDefault="000313E5" w:rsidP="00AB140C">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A05C51" w:rsidRPr="00FC179D" w14:paraId="30479C96" w14:textId="458D854F" w:rsidTr="0048289B">
        <w:trPr>
          <w:trHeight w:val="52"/>
        </w:trPr>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0E45C6" w14:textId="3D864120" w:rsidR="00A05C51" w:rsidRPr="00A05C51" w:rsidRDefault="00A05C51" w:rsidP="00A05C51">
            <w:pPr>
              <w:spacing w:before="0" w:after="0" w:line="240" w:lineRule="auto"/>
              <w:jc w:val="center"/>
              <w:rPr>
                <w:rFonts w:ascii="Times New Roman" w:eastAsia="Times New Roman" w:hAnsi="Times New Roman" w:cs="Times New Roman"/>
                <w:b/>
                <w:bCs/>
                <w:sz w:val="24"/>
                <w:szCs w:val="24"/>
                <w:lang w:val="lv-LV" w:eastAsia="lv-LV"/>
              </w:rPr>
            </w:pPr>
            <w:r w:rsidRPr="00A05C51">
              <w:rPr>
                <w:rFonts w:ascii="Times New Roman" w:eastAsia="Times New Roman" w:hAnsi="Times New Roman" w:cs="Times New Roman"/>
                <w:b/>
                <w:bCs/>
                <w:sz w:val="24"/>
                <w:szCs w:val="24"/>
                <w:lang w:val="lv-LV" w:eastAsia="lv-LV"/>
              </w:rPr>
              <w:t>1.7.</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1CCAA5D8" w14:textId="77777777" w:rsidR="00A05C51" w:rsidRDefault="00A05C51" w:rsidP="00FC1113">
            <w:pPr>
              <w:shd w:val="clear" w:color="auto" w:fill="FFFFFF" w:themeFill="background1"/>
              <w:spacing w:before="0" w:after="0" w:line="240" w:lineRule="auto"/>
              <w:jc w:val="both"/>
              <w:rPr>
                <w:rFonts w:ascii="Times New Roman" w:hAnsi="Times New Roman" w:cs="Times New Roman"/>
                <w:b/>
                <w:bCs/>
                <w:sz w:val="24"/>
                <w:szCs w:val="24"/>
                <w:lang w:val="lv-LV"/>
              </w:rPr>
            </w:pPr>
            <w:r w:rsidRPr="424520A8">
              <w:rPr>
                <w:rFonts w:ascii="Times New Roman" w:hAnsi="Times New Roman" w:cs="Times New Roman"/>
                <w:b/>
                <w:bCs/>
                <w:sz w:val="24"/>
                <w:szCs w:val="24"/>
                <w:lang w:val="lv-LV"/>
              </w:rPr>
              <w:t>Veicināt veselīgu un drošu dzīves un darba vidi, mazinot traumatismu un mirstību no ārējiem nāves cēloņiem</w:t>
            </w:r>
            <w:r>
              <w:rPr>
                <w:rFonts w:ascii="Times New Roman" w:hAnsi="Times New Roman" w:cs="Times New Roman"/>
                <w:b/>
                <w:bCs/>
                <w:sz w:val="24"/>
                <w:szCs w:val="24"/>
                <w:lang w:val="lv-LV"/>
              </w:rPr>
              <w:t>:</w:t>
            </w:r>
          </w:p>
          <w:p w14:paraId="6E3435B9" w14:textId="01EA83B0" w:rsidR="00A05C51" w:rsidRPr="00027F0A" w:rsidRDefault="00A05C51" w:rsidP="00FC1113">
            <w:pPr>
              <w:shd w:val="clear" w:color="auto" w:fill="FFFFFF" w:themeFill="background1"/>
              <w:spacing w:before="0" w:after="0" w:line="240" w:lineRule="auto"/>
              <w:jc w:val="both"/>
              <w:rPr>
                <w:rFonts w:ascii="Times New Roman" w:hAnsi="Times New Roman" w:cs="Times New Roman"/>
                <w:sz w:val="24"/>
                <w:szCs w:val="24"/>
                <w:lang w:val="lv-LV"/>
              </w:rPr>
            </w:pPr>
          </w:p>
        </w:tc>
      </w:tr>
      <w:tr w:rsidR="00DA57DE" w:rsidRPr="00072C67" w14:paraId="750B4701" w14:textId="5DF0B16F"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3A753B" w14:textId="3B87C1F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DD46B4" w14:textId="073F86AA"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Īstenot prenatālo un agrīnās bērnības jauno vecāku prasmju programmas par bērnu drošību, rīcību dzīvībai bīstamās situācijās un pirmās palīdzības sniegšanu, zīdīšanas konsultācijas, </w:t>
            </w:r>
            <w:r w:rsidR="001227C5" w:rsidRPr="0075257D">
              <w:rPr>
                <w:rFonts w:ascii="Times New Roman" w:hAnsi="Times New Roman" w:cs="Times New Roman"/>
                <w:sz w:val="24"/>
                <w:szCs w:val="24"/>
                <w:lang w:val="lv-LV"/>
              </w:rPr>
              <w:t>nodarbīb</w:t>
            </w:r>
            <w:r w:rsidR="001227C5">
              <w:rPr>
                <w:rFonts w:ascii="Times New Roman" w:hAnsi="Times New Roman" w:cs="Times New Roman"/>
                <w:sz w:val="24"/>
                <w:szCs w:val="24"/>
                <w:lang w:val="lv-LV"/>
              </w:rPr>
              <w:t>as</w:t>
            </w:r>
            <w:r w:rsidR="001227C5" w:rsidRPr="0075257D">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grūtniecēm un ģimenēm ar jaundzimušajiem par bērnu aprūpi, tai skaitā K vitamīna nozīmi jaundzimušajam.</w:t>
            </w:r>
          </w:p>
          <w:p w14:paraId="16B0179A" w14:textId="1D0BB9A2"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862723" w14:textId="11DF1B55"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9872C2" w14:textId="19994E03" w:rsidR="00FC1113" w:rsidRPr="00142CFE"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142CFE">
              <w:rPr>
                <w:rFonts w:ascii="Times New Roman" w:hAnsi="Times New Roman" w:cs="Times New Roman"/>
                <w:sz w:val="24"/>
                <w:szCs w:val="24"/>
                <w:lang w:val="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775EDC" w14:textId="68C766F4" w:rsidR="00FC1113" w:rsidRPr="00142CFE" w:rsidRDefault="0E061717"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eastAsia="lv-LV"/>
              </w:rPr>
              <w:t>SPKC, NVO,</w:t>
            </w:r>
            <w:r w:rsidR="33563797" w:rsidRPr="6C3FC028">
              <w:rPr>
                <w:rFonts w:ascii="Times New Roman" w:eastAsia="Times New Roman" w:hAnsi="Times New Roman" w:cs="Times New Roman"/>
                <w:sz w:val="24"/>
                <w:szCs w:val="24"/>
                <w:lang w:val="lv-LV" w:eastAsia="lv-LV"/>
              </w:rPr>
              <w:t xml:space="preserve"> BKUS, ārstniecības iestādes,</w:t>
            </w:r>
            <w:r w:rsidRPr="6C3FC028">
              <w:rPr>
                <w:rFonts w:ascii="Times New Roman" w:eastAsia="Times New Roman" w:hAnsi="Times New Roman" w:cs="Times New Roman"/>
                <w:sz w:val="24"/>
                <w:szCs w:val="24"/>
                <w:lang w:val="lv-LV" w:eastAsia="lv-LV"/>
              </w:rPr>
              <w:t xml:space="preserve"> </w:t>
            </w:r>
            <w:r w:rsidR="74C10F19" w:rsidRPr="6C3FC028">
              <w:rPr>
                <w:rFonts w:ascii="Times New Roman" w:eastAsia="Times New Roman" w:hAnsi="Times New Roman" w:cs="Times New Roman"/>
                <w:sz w:val="24"/>
                <w:szCs w:val="24"/>
                <w:lang w:val="lv-LV" w:eastAsia="lv-LV"/>
              </w:rPr>
              <w:t>p</w:t>
            </w:r>
            <w:r w:rsidR="00FC1113" w:rsidRPr="6C3FC028">
              <w:rPr>
                <w:rFonts w:ascii="Times New Roman" w:eastAsia="Times New Roman" w:hAnsi="Times New Roman" w:cs="Times New Roman"/>
                <w:sz w:val="24"/>
                <w:szCs w:val="24"/>
                <w:lang w:val="lv-LV" w:eastAsia="lv-LV"/>
              </w:rPr>
              <w:t>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6B8D9D" w14:textId="7C3042E1"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08247BC2" w14:textId="2A074906"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xml:space="preserve">, 5.4., 5.5., </w:t>
            </w:r>
          </w:p>
          <w:p w14:paraId="4E7EE45B"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9280B8" w14:textId="77777777" w:rsidR="0018324D" w:rsidRDefault="003E5098" w:rsidP="00FC1113">
            <w:pPr>
              <w:spacing w:before="0" w:after="0" w:line="240" w:lineRule="auto"/>
              <w:jc w:val="center"/>
              <w:rPr>
                <w:rFonts w:ascii="Times New Roman" w:eastAsia="Times New Roman" w:hAnsi="Times New Roman" w:cs="Times New Roman"/>
                <w:sz w:val="24"/>
                <w:szCs w:val="24"/>
                <w:lang w:val="lv-LV" w:eastAsia="lv-LV"/>
              </w:rPr>
            </w:pPr>
            <w:r w:rsidRPr="003E5098">
              <w:rPr>
                <w:rFonts w:ascii="Times New Roman" w:eastAsia="Times New Roman" w:hAnsi="Times New Roman" w:cs="Times New Roman"/>
                <w:sz w:val="24"/>
                <w:szCs w:val="24"/>
                <w:lang w:val="lv-LV" w:eastAsia="lv-LV"/>
              </w:rPr>
              <w:t>Nepieciešams papildu finansējums. Avots: ESF</w:t>
            </w:r>
          </w:p>
          <w:p w14:paraId="29C34C1C" w14:textId="77777777" w:rsidR="000313E5" w:rsidRDefault="000313E5" w:rsidP="00FC1113">
            <w:pPr>
              <w:spacing w:before="0" w:after="0" w:line="240" w:lineRule="auto"/>
              <w:jc w:val="center"/>
              <w:rPr>
                <w:rFonts w:ascii="Times New Roman" w:eastAsia="Times New Roman" w:hAnsi="Times New Roman" w:cs="Times New Roman"/>
                <w:sz w:val="24"/>
                <w:szCs w:val="24"/>
                <w:lang w:val="lv-LV" w:eastAsia="lv-LV"/>
              </w:rPr>
            </w:pPr>
          </w:p>
          <w:p w14:paraId="53F1E0D7" w14:textId="7E455C99" w:rsidR="000313E5" w:rsidRPr="00027F0A" w:rsidRDefault="000313E5"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85, 442]</w:t>
            </w:r>
          </w:p>
        </w:tc>
      </w:tr>
      <w:tr w:rsidR="00DA57DE" w:rsidRPr="00072C67" w14:paraId="3504DD2E" w14:textId="6DECD053"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BD35F8" w14:textId="3E79A1C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CC1DD3" w14:textId="4CD50FE8"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Izglītot ārstniecības personas par bērnu drošību un rīcību vardarbības gadījumos, tai skaitā, vardarbības atpazīšanu</w:t>
            </w:r>
            <w:r w:rsidR="00851499" w:rsidRPr="005F14CC">
              <w:rPr>
                <w:rFonts w:ascii="Times New Roman" w:hAnsi="Times New Roman" w:cs="Times New Roman"/>
                <w:sz w:val="24"/>
                <w:szCs w:val="24"/>
                <w:lang w:val="lv-LV"/>
              </w:rPr>
              <w:t xml:space="preserve">, ziņošanu un sadarbību ar citām </w:t>
            </w:r>
            <w:proofErr w:type="spellStart"/>
            <w:r w:rsidR="00851499" w:rsidRPr="005F14CC">
              <w:rPr>
                <w:rFonts w:ascii="Times New Roman" w:hAnsi="Times New Roman" w:cs="Times New Roman"/>
                <w:sz w:val="24"/>
                <w:szCs w:val="24"/>
                <w:lang w:val="lv-LV"/>
              </w:rPr>
              <w:t>atbildīgājām</w:t>
            </w:r>
            <w:proofErr w:type="spellEnd"/>
            <w:r w:rsidR="00851499" w:rsidRPr="005F14CC">
              <w:rPr>
                <w:rFonts w:ascii="Times New Roman" w:hAnsi="Times New Roman" w:cs="Times New Roman"/>
                <w:sz w:val="24"/>
                <w:szCs w:val="24"/>
                <w:lang w:val="lv-LV"/>
              </w:rPr>
              <w:t xml:space="preserve"> iestādēm vardarbības gadījumā</w:t>
            </w:r>
            <w:r w:rsidR="003C25AA">
              <w:rPr>
                <w:rFonts w:ascii="Times New Roman" w:hAnsi="Times New Roman" w:cs="Times New Roman"/>
                <w:sz w:val="24"/>
                <w:szCs w:val="24"/>
                <w:lang w:val="lv-LV"/>
              </w:rPr>
              <w:t>.</w:t>
            </w:r>
            <w:r w:rsidRPr="0075257D">
              <w:rPr>
                <w:rFonts w:ascii="Times New Roman" w:hAnsi="Times New Roman" w:cs="Times New Roman"/>
                <w:sz w:val="24"/>
                <w:szCs w:val="24"/>
                <w:lang w:val="lv-LV"/>
              </w:rPr>
              <w:t xml:space="preserve">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A0DA01" w14:textId="15D6E1D2"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2C251F">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D8349A" w14:textId="3ACA4739" w:rsidR="00FC1113" w:rsidRPr="0075257D" w:rsidRDefault="0018324D"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66C26C" w14:textId="5E763BFF" w:rsidR="00FC1113" w:rsidRPr="0075257D" w:rsidRDefault="0018324D"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LM</w:t>
            </w:r>
            <w:r w:rsidR="00FC1113">
              <w:rPr>
                <w:rFonts w:ascii="Times New Roman" w:eastAsia="Times New Roman" w:hAnsi="Times New Roman" w:cs="Times New Roman"/>
                <w:sz w:val="24"/>
                <w:szCs w:val="24"/>
                <w:lang w:val="lv-LV" w:eastAsia="lv-LV"/>
              </w:rPr>
              <w:t xml:space="preserve">, </w:t>
            </w:r>
            <w:r w:rsidR="00EB43C0">
              <w:rPr>
                <w:rFonts w:ascii="Times New Roman" w:eastAsia="Times New Roman" w:hAnsi="Times New Roman" w:cs="Times New Roman"/>
                <w:sz w:val="24"/>
                <w:szCs w:val="24"/>
                <w:lang w:val="lv-LV" w:eastAsia="lv-LV"/>
              </w:rPr>
              <w:t xml:space="preserve">VBTAI, </w:t>
            </w:r>
            <w:r w:rsidR="00FC1113">
              <w:rPr>
                <w:rFonts w:ascii="Times New Roman" w:eastAsia="Times New Roman" w:hAnsi="Times New Roman" w:cs="Times New Roman"/>
                <w:sz w:val="24"/>
                <w:szCs w:val="24"/>
                <w:lang w:val="lv-LV" w:eastAsia="lv-LV"/>
              </w:rPr>
              <w:t>profesionālās asociācijas, NVO</w:t>
            </w:r>
            <w:r w:rsidR="00D85CD6">
              <w:rPr>
                <w:rFonts w:ascii="Times New Roman" w:eastAsia="Times New Roman" w:hAnsi="Times New Roman" w:cs="Times New Roman"/>
                <w:sz w:val="24"/>
                <w:szCs w:val="24"/>
                <w:lang w:val="lv-LV" w:eastAsia="lv-LV"/>
              </w:rPr>
              <w:t>, izglītības iestādes</w:t>
            </w:r>
            <w:r w:rsidR="387A19CA" w:rsidRPr="6C3FC028">
              <w:rPr>
                <w:rFonts w:ascii="Times New Roman" w:eastAsia="Times New Roman" w:hAnsi="Times New Roman" w:cs="Times New Roman"/>
                <w:sz w:val="24"/>
                <w:szCs w:val="24"/>
                <w:lang w:val="lv-LV" w:eastAsia="lv-LV"/>
              </w:rPr>
              <w:t>, ārstniecības iestādes, BKUS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C86F02"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24574FD5" w14:textId="77777777"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xml:space="preserve">, 5.4., 5.5., </w:t>
            </w:r>
          </w:p>
          <w:p w14:paraId="6B3D9833"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423725" w14:textId="77777777" w:rsidR="005C47C6" w:rsidRPr="00C23A68" w:rsidRDefault="005C47C6" w:rsidP="005C47C6">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finansējums. Avots: ESF</w:t>
            </w:r>
          </w:p>
          <w:p w14:paraId="794AE595" w14:textId="465573C3" w:rsidR="005C47C6" w:rsidRDefault="005C47C6" w:rsidP="005C47C6">
            <w:pPr>
              <w:spacing w:before="0" w:after="0" w:line="240" w:lineRule="auto"/>
              <w:jc w:val="center"/>
              <w:rPr>
                <w:rFonts w:ascii="Times New Roman" w:eastAsia="Times New Roman" w:hAnsi="Times New Roman" w:cs="Times New Roman"/>
                <w:sz w:val="24"/>
                <w:szCs w:val="24"/>
                <w:highlight w:val="yellow"/>
                <w:lang w:val="lv-LV" w:eastAsia="lv-LV"/>
              </w:rPr>
            </w:pPr>
            <w:r w:rsidRPr="00C23A68">
              <w:rPr>
                <w:rFonts w:ascii="Times New Roman" w:eastAsia="Times New Roman" w:hAnsi="Times New Roman" w:cs="Times New Roman"/>
                <w:sz w:val="24"/>
                <w:szCs w:val="24"/>
                <w:lang w:val="lv-LV" w:eastAsia="lv-LV"/>
              </w:rPr>
              <w:t xml:space="preserve">Finansējums iekļauts 4.2.2. </w:t>
            </w:r>
            <w:r w:rsidR="004816E7">
              <w:rPr>
                <w:rFonts w:ascii="Times New Roman" w:eastAsia="Times New Roman" w:hAnsi="Times New Roman" w:cs="Times New Roman"/>
                <w:sz w:val="24"/>
                <w:szCs w:val="24"/>
                <w:lang w:val="lv-LV" w:eastAsia="lv-LV"/>
              </w:rPr>
              <w:t>uzdevumā</w:t>
            </w:r>
            <w:r w:rsidRPr="00B12092">
              <w:rPr>
                <w:rFonts w:ascii="Times New Roman" w:eastAsia="Times New Roman" w:hAnsi="Times New Roman" w:cs="Times New Roman"/>
                <w:sz w:val="24"/>
                <w:szCs w:val="24"/>
                <w:highlight w:val="yellow"/>
                <w:lang w:val="lv-LV" w:eastAsia="lv-LV"/>
              </w:rPr>
              <w:t xml:space="preserve"> </w:t>
            </w:r>
          </w:p>
          <w:p w14:paraId="3F3AC410" w14:textId="3CB8DF97" w:rsidR="00725D91" w:rsidRPr="00C23A68" w:rsidRDefault="00725D91" w:rsidP="00725D91">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87, 442]</w:t>
            </w:r>
          </w:p>
          <w:p w14:paraId="3C42133E" w14:textId="337195F1" w:rsidR="00215029" w:rsidRPr="00027F0A" w:rsidRDefault="00215029" w:rsidP="00FC1113">
            <w:pPr>
              <w:spacing w:before="0" w:after="0" w:line="240" w:lineRule="auto"/>
              <w:jc w:val="center"/>
              <w:rPr>
                <w:rFonts w:ascii="Times New Roman" w:eastAsia="Times New Roman" w:hAnsi="Times New Roman" w:cs="Times New Roman"/>
                <w:sz w:val="24"/>
                <w:szCs w:val="24"/>
                <w:lang w:val="lv-LV" w:eastAsia="lv-LV"/>
              </w:rPr>
            </w:pPr>
          </w:p>
        </w:tc>
      </w:tr>
      <w:tr w:rsidR="00DA57DE" w:rsidRPr="0075257D" w14:paraId="5273A672" w14:textId="77F51EC9"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382201" w14:textId="301D661A"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E54A57" w14:textId="5897C80C" w:rsidR="00FC1113" w:rsidRPr="0075257D" w:rsidRDefault="00FA6437"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FA6437">
              <w:rPr>
                <w:rFonts w:ascii="Times New Roman" w:hAnsi="Times New Roman" w:cs="Times New Roman"/>
                <w:sz w:val="24"/>
                <w:szCs w:val="24"/>
                <w:lang w:val="lv-LV"/>
              </w:rPr>
              <w:t xml:space="preserve">Izstrādāt un īstenot pasākumu plānu sabiedrības izglītošanai par vardarbību un vardarbības tolerances mazināšanai, </w:t>
            </w:r>
            <w:r>
              <w:rPr>
                <w:rFonts w:ascii="Times New Roman" w:hAnsi="Times New Roman" w:cs="Times New Roman"/>
                <w:sz w:val="24"/>
                <w:szCs w:val="24"/>
                <w:lang w:val="lv-LV"/>
              </w:rPr>
              <w:t>t.sk</w:t>
            </w:r>
            <w:r w:rsidR="00D327A6">
              <w:rPr>
                <w:rFonts w:ascii="Times New Roman" w:hAnsi="Times New Roman" w:cs="Times New Roman"/>
                <w:sz w:val="24"/>
                <w:szCs w:val="24"/>
                <w:lang w:val="lv-LV"/>
              </w:rPr>
              <w:t xml:space="preserve">. </w:t>
            </w:r>
            <w:r w:rsidR="00D327A6">
              <w:rPr>
                <w:rFonts w:ascii="Times New Roman" w:hAnsi="Times New Roman" w:cs="Times New Roman"/>
                <w:sz w:val="24"/>
                <w:szCs w:val="24"/>
                <w:lang w:val="lv-LV"/>
              </w:rPr>
              <w:lastRenderedPageBreak/>
              <w:t>i</w:t>
            </w:r>
            <w:r w:rsidR="00D327A6" w:rsidRPr="424520A8">
              <w:rPr>
                <w:rFonts w:ascii="Times New Roman" w:hAnsi="Times New Roman" w:cs="Times New Roman"/>
                <w:sz w:val="24"/>
                <w:szCs w:val="24"/>
                <w:lang w:val="lv-LV"/>
              </w:rPr>
              <w:t xml:space="preserve">zglītot </w:t>
            </w:r>
            <w:r w:rsidR="1C2B00C4" w:rsidRPr="424520A8">
              <w:rPr>
                <w:rFonts w:ascii="Times New Roman" w:hAnsi="Times New Roman" w:cs="Times New Roman"/>
                <w:sz w:val="24"/>
                <w:szCs w:val="24"/>
                <w:lang w:val="lv-LV"/>
              </w:rPr>
              <w:t>bērnu vecākus par fizisku</w:t>
            </w:r>
            <w:r w:rsidR="00F3041D">
              <w:rPr>
                <w:rFonts w:ascii="Times New Roman" w:hAnsi="Times New Roman" w:cs="Times New Roman"/>
                <w:sz w:val="24"/>
                <w:szCs w:val="24"/>
                <w:lang w:val="lv-LV"/>
              </w:rPr>
              <w:t>,</w:t>
            </w:r>
            <w:r w:rsidR="1C2B00C4" w:rsidRPr="424520A8">
              <w:rPr>
                <w:rFonts w:ascii="Times New Roman" w:hAnsi="Times New Roman" w:cs="Times New Roman"/>
                <w:sz w:val="24"/>
                <w:szCs w:val="24"/>
                <w:lang w:val="lv-LV"/>
              </w:rPr>
              <w:t xml:space="preserve"> emocionālu </w:t>
            </w:r>
            <w:r w:rsidR="0099551C">
              <w:rPr>
                <w:rFonts w:ascii="Times New Roman" w:hAnsi="Times New Roman" w:cs="Times New Roman"/>
                <w:sz w:val="24"/>
                <w:szCs w:val="24"/>
                <w:lang w:val="lv-LV"/>
              </w:rPr>
              <w:t xml:space="preserve">un </w:t>
            </w:r>
            <w:r w:rsidR="0099551C" w:rsidRPr="00135784">
              <w:rPr>
                <w:rFonts w:ascii="Times New Roman" w:hAnsi="Times New Roman" w:cs="Times New Roman"/>
                <w:sz w:val="24"/>
                <w:szCs w:val="24"/>
                <w:lang w:val="lv-LV"/>
              </w:rPr>
              <w:t>seksuālu</w:t>
            </w:r>
            <w:r w:rsidR="0099551C" w:rsidRPr="424520A8">
              <w:rPr>
                <w:rFonts w:ascii="Times New Roman" w:hAnsi="Times New Roman" w:cs="Times New Roman"/>
                <w:sz w:val="24"/>
                <w:szCs w:val="24"/>
                <w:lang w:val="lv-LV"/>
              </w:rPr>
              <w:t xml:space="preserve"> </w:t>
            </w:r>
            <w:r w:rsidR="1C2B00C4" w:rsidRPr="424520A8">
              <w:rPr>
                <w:rFonts w:ascii="Times New Roman" w:hAnsi="Times New Roman" w:cs="Times New Roman"/>
                <w:sz w:val="24"/>
                <w:szCs w:val="24"/>
                <w:lang w:val="lv-LV"/>
              </w:rPr>
              <w:t>varda</w:t>
            </w:r>
            <w:r w:rsidR="67C4307A" w:rsidRPr="424520A8">
              <w:rPr>
                <w:rFonts w:ascii="Times New Roman" w:hAnsi="Times New Roman" w:cs="Times New Roman"/>
                <w:sz w:val="24"/>
                <w:szCs w:val="24"/>
                <w:lang w:val="lv-LV"/>
              </w:rPr>
              <w:t>r</w:t>
            </w:r>
            <w:r w:rsidR="1C2B00C4" w:rsidRPr="424520A8">
              <w:rPr>
                <w:rFonts w:ascii="Times New Roman" w:hAnsi="Times New Roman" w:cs="Times New Roman"/>
                <w:sz w:val="24"/>
                <w:szCs w:val="24"/>
                <w:lang w:val="lv-LV"/>
              </w:rPr>
              <w:t xml:space="preserve">bību </w:t>
            </w:r>
            <w:r w:rsidR="00C12174" w:rsidRPr="00135784">
              <w:rPr>
                <w:rFonts w:ascii="Times New Roman" w:hAnsi="Times New Roman" w:cs="Times New Roman"/>
                <w:sz w:val="24"/>
                <w:szCs w:val="24"/>
                <w:lang w:val="lv-LV"/>
              </w:rPr>
              <w:t>un nolaidību</w:t>
            </w:r>
            <w:r w:rsidR="00C12174" w:rsidRPr="424520A8">
              <w:rPr>
                <w:rFonts w:ascii="Times New Roman" w:hAnsi="Times New Roman" w:cs="Times New Roman"/>
                <w:sz w:val="24"/>
                <w:szCs w:val="24"/>
                <w:lang w:val="lv-LV"/>
              </w:rPr>
              <w:t xml:space="preserve"> </w:t>
            </w:r>
            <w:r w:rsidR="00C12174" w:rsidRPr="005F14CC">
              <w:rPr>
                <w:rFonts w:ascii="Times New Roman" w:hAnsi="Times New Roman" w:cs="Times New Roman"/>
                <w:sz w:val="24"/>
                <w:szCs w:val="24"/>
                <w:lang w:val="lv-LV"/>
              </w:rPr>
              <w:t>(pamešanu novārtā)</w:t>
            </w:r>
            <w:r w:rsidR="00C12174" w:rsidRPr="424520A8">
              <w:rPr>
                <w:rFonts w:ascii="Times New Roman" w:hAnsi="Times New Roman" w:cs="Times New Roman"/>
                <w:sz w:val="24"/>
                <w:szCs w:val="24"/>
                <w:lang w:val="lv-LV"/>
              </w:rPr>
              <w:t xml:space="preserve"> </w:t>
            </w:r>
            <w:r w:rsidR="1C2B00C4" w:rsidRPr="424520A8">
              <w:rPr>
                <w:rFonts w:ascii="Times New Roman" w:hAnsi="Times New Roman" w:cs="Times New Roman"/>
                <w:sz w:val="24"/>
                <w:szCs w:val="24"/>
                <w:lang w:val="lv-LV"/>
              </w:rPr>
              <w:t>pret bērnu</w:t>
            </w:r>
            <w:r w:rsidR="00CD6DFE">
              <w:rPr>
                <w:rFonts w:ascii="Times New Roman" w:hAnsi="Times New Roman" w:cs="Times New Roman"/>
                <w:sz w:val="24"/>
                <w:szCs w:val="24"/>
                <w:lang w:val="lv-LV"/>
              </w:rPr>
              <w:t xml:space="preserve">, </w:t>
            </w:r>
            <w:r w:rsidR="1C2B00C4" w:rsidRPr="424520A8">
              <w:rPr>
                <w:rFonts w:ascii="Times New Roman" w:hAnsi="Times New Roman" w:cs="Times New Roman"/>
                <w:sz w:val="24"/>
                <w:szCs w:val="24"/>
                <w:lang w:val="lv-LV"/>
              </w:rPr>
              <w:t>un tās sekām</w:t>
            </w:r>
            <w:r w:rsidR="27E3B03C" w:rsidRPr="424520A8">
              <w:rPr>
                <w:rFonts w:ascii="Times New Roman" w:hAnsi="Times New Roman" w:cs="Times New Roman"/>
                <w:sz w:val="24"/>
                <w:szCs w:val="24"/>
                <w:lang w:val="lv-LV"/>
              </w:rPr>
              <w:t>,</w:t>
            </w:r>
            <w:r w:rsidR="5380911D" w:rsidRPr="424520A8">
              <w:rPr>
                <w:rFonts w:ascii="Times New Roman" w:hAnsi="Times New Roman" w:cs="Times New Roman"/>
                <w:sz w:val="24"/>
                <w:szCs w:val="24"/>
                <w:lang w:val="lv-LV"/>
              </w:rPr>
              <w:t xml:space="preserve"> </w:t>
            </w:r>
            <w:r w:rsidR="27E3B03C" w:rsidRPr="424520A8">
              <w:rPr>
                <w:rFonts w:ascii="Times New Roman" w:hAnsi="Times New Roman" w:cs="Times New Roman"/>
                <w:sz w:val="24"/>
                <w:szCs w:val="24"/>
                <w:lang w:val="lv-LV"/>
              </w:rPr>
              <w:t>atpazīšanu un rīcību</w:t>
            </w:r>
            <w:r w:rsidR="00D56139" w:rsidRPr="005F14CC">
              <w:rPr>
                <w:lang w:val="lv-LV"/>
              </w:rPr>
              <w:t xml:space="preserve">, </w:t>
            </w:r>
            <w:r w:rsidR="00D56139" w:rsidRPr="00D56139">
              <w:rPr>
                <w:rFonts w:ascii="Times New Roman" w:hAnsi="Times New Roman" w:cs="Times New Roman"/>
                <w:sz w:val="24"/>
                <w:szCs w:val="24"/>
                <w:lang w:val="lv-LV"/>
              </w:rPr>
              <w:t>kā arī izstrādājot vardarbības gadījumu statistiskās uzskaites instrumentu</w:t>
            </w:r>
            <w:r w:rsidR="1C2B00C4" w:rsidRPr="424520A8">
              <w:rPr>
                <w:rFonts w:ascii="Times New Roman" w:hAnsi="Times New Roman" w:cs="Times New Roman"/>
                <w:sz w:val="24"/>
                <w:szCs w:val="24"/>
                <w:lang w:val="lv-LV"/>
              </w:rPr>
              <w:t>.</w:t>
            </w:r>
          </w:p>
          <w:p w14:paraId="1E7D6DFC" w14:textId="507C1959" w:rsidR="00FC1113" w:rsidRPr="0075257D" w:rsidRDefault="00FC1113" w:rsidP="00FC1113">
            <w:pPr>
              <w:shd w:val="clear" w:color="auto" w:fill="FFFFFF" w:themeFill="background1"/>
              <w:spacing w:before="0" w:after="0" w:line="240" w:lineRule="auto"/>
              <w:jc w:val="both"/>
              <w:rPr>
                <w:rFonts w:ascii="Times New Roman" w:hAnsi="Times New Roman" w:cs="Times New Roman"/>
                <w:b/>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F12C6C" w14:textId="179FB82A" w:rsidR="00FC1113" w:rsidRPr="0075257D" w:rsidRDefault="0018324D" w:rsidP="00FC1113">
            <w:pPr>
              <w:spacing w:before="0" w:after="0" w:line="240" w:lineRule="auto"/>
              <w:jc w:val="center"/>
              <w:rPr>
                <w:rFonts w:ascii="Times New Roman" w:eastAsia="Times New Roman" w:hAnsi="Times New Roman" w:cs="Times New Roman"/>
                <w:sz w:val="24"/>
                <w:szCs w:val="24"/>
                <w:lang w:val="lv-LV" w:eastAsia="lv-LV"/>
              </w:rPr>
            </w:pPr>
            <w:proofErr w:type="spellStart"/>
            <w:r>
              <w:rPr>
                <w:rFonts w:ascii="Times New Roman" w:hAnsi="Times New Roman" w:cs="Times New Roman"/>
                <w:sz w:val="24"/>
                <w:szCs w:val="24"/>
              </w:rPr>
              <w:lastRenderedPageBreak/>
              <w:t>Pastāvīgi</w:t>
            </w:r>
            <w:proofErr w:type="spellEnd"/>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41F6D6" w14:textId="6FA1F8F2" w:rsidR="00FC1113" w:rsidRPr="0075257D" w:rsidRDefault="00680257"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LM</w:t>
            </w:r>
            <w:r>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A75426" w14:textId="556E92F9"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00680257">
              <w:rPr>
                <w:rFonts w:ascii="Times New Roman" w:eastAsia="Times New Roman" w:hAnsi="Times New Roman" w:cs="Times New Roman"/>
                <w:sz w:val="24"/>
                <w:szCs w:val="24"/>
                <w:lang w:val="lv-LV" w:eastAsia="lv-LV"/>
              </w:rPr>
              <w:t>SPKC</w:t>
            </w:r>
            <w:r w:rsidR="658F4449" w:rsidRPr="6C3FC028">
              <w:rPr>
                <w:rFonts w:ascii="Times New Roman" w:eastAsia="Times New Roman" w:hAnsi="Times New Roman" w:cs="Times New Roman"/>
                <w:sz w:val="24"/>
                <w:szCs w:val="24"/>
                <w:lang w:val="lv-LV" w:eastAsia="lv-LV"/>
              </w:rPr>
              <w:t>, VBT</w:t>
            </w:r>
            <w:r w:rsidR="00721633">
              <w:rPr>
                <w:rFonts w:ascii="Times New Roman" w:eastAsia="Times New Roman" w:hAnsi="Times New Roman" w:cs="Times New Roman"/>
                <w:sz w:val="24"/>
                <w:szCs w:val="24"/>
                <w:lang w:val="lv-LV" w:eastAsia="lv-LV"/>
              </w:rPr>
              <w:t>A</w:t>
            </w:r>
            <w:r w:rsidR="658F4449" w:rsidRPr="6C3FC028">
              <w:rPr>
                <w:rFonts w:ascii="Times New Roman" w:eastAsia="Times New Roman" w:hAnsi="Times New Roman" w:cs="Times New Roman"/>
                <w:sz w:val="24"/>
                <w:szCs w:val="24"/>
                <w:lang w:val="lv-LV" w:eastAsia="lv-LV"/>
              </w:rPr>
              <w:t>I</w:t>
            </w:r>
            <w:r>
              <w:rPr>
                <w:rFonts w:ascii="Times New Roman" w:eastAsia="Times New Roman" w:hAnsi="Times New Roman" w:cs="Times New Roman"/>
                <w:sz w:val="24"/>
                <w:szCs w:val="24"/>
                <w:lang w:val="lv-LV" w:eastAsia="lv-LV"/>
              </w:rPr>
              <w:t>, NVO</w:t>
            </w:r>
            <w:r w:rsidR="006C5E7D">
              <w:rPr>
                <w:rFonts w:ascii="Times New Roman" w:eastAsia="Times New Roman" w:hAnsi="Times New Roman" w:cs="Times New Roman"/>
                <w:sz w:val="24"/>
                <w:szCs w:val="24"/>
                <w:lang w:val="lv-LV" w:eastAsia="lv-LV"/>
              </w:rPr>
              <w:t xml:space="preserve">, </w:t>
            </w:r>
            <w:proofErr w:type="spellStart"/>
            <w:r w:rsidR="006C5E7D">
              <w:rPr>
                <w:rFonts w:ascii="Times New Roman" w:eastAsia="Times New Roman" w:hAnsi="Times New Roman" w:cs="Times New Roman"/>
                <w:sz w:val="24"/>
                <w:szCs w:val="24"/>
                <w:lang w:val="lv-LV" w:eastAsia="lv-LV"/>
              </w:rPr>
              <w:t>pašavaldības</w:t>
            </w:r>
            <w:proofErr w:type="spellEnd"/>
            <w:r w:rsidR="004F4350">
              <w:rPr>
                <w:rFonts w:ascii="Times New Roman" w:eastAsia="Times New Roman" w:hAnsi="Times New Roman" w:cs="Times New Roman"/>
                <w:sz w:val="24"/>
                <w:szCs w:val="24"/>
                <w:lang w:val="lv-LV" w:eastAsia="lv-LV"/>
              </w:rPr>
              <w:t xml:space="preserve">, </w:t>
            </w:r>
            <w:proofErr w:type="spellStart"/>
            <w:r w:rsidR="004F4350">
              <w:rPr>
                <w:rFonts w:ascii="Times New Roman" w:hAnsi="Times New Roman"/>
                <w:bCs/>
                <w:sz w:val="24"/>
                <w:szCs w:val="24"/>
              </w:rPr>
              <w:lastRenderedPageBreak/>
              <w:t>sociālie</w:t>
            </w:r>
            <w:proofErr w:type="spellEnd"/>
            <w:r w:rsidR="004F4350">
              <w:rPr>
                <w:rFonts w:ascii="Times New Roman" w:hAnsi="Times New Roman"/>
                <w:bCs/>
                <w:sz w:val="24"/>
                <w:szCs w:val="24"/>
              </w:rPr>
              <w:t xml:space="preserve"> </w:t>
            </w:r>
            <w:proofErr w:type="spellStart"/>
            <w:r w:rsidR="004F4350">
              <w:rPr>
                <w:rFonts w:ascii="Times New Roman" w:hAnsi="Times New Roman"/>
                <w:bCs/>
                <w:sz w:val="24"/>
                <w:szCs w:val="24"/>
              </w:rPr>
              <w:t>dienesti</w:t>
            </w:r>
            <w:proofErr w:type="spellEnd"/>
            <w:r w:rsidR="004F4350">
              <w:rPr>
                <w:rFonts w:ascii="Times New Roman" w:hAnsi="Times New Roman"/>
                <w:bCs/>
                <w:sz w:val="24"/>
                <w:szCs w:val="24"/>
              </w:rPr>
              <w:t xml:space="preserve">, </w:t>
            </w:r>
            <w:proofErr w:type="spellStart"/>
            <w:r w:rsidR="004F4350">
              <w:rPr>
                <w:rFonts w:ascii="Times New Roman" w:hAnsi="Times New Roman"/>
                <w:bCs/>
                <w:sz w:val="24"/>
                <w:szCs w:val="24"/>
              </w:rPr>
              <w:t>policija</w:t>
            </w:r>
            <w:proofErr w:type="spellEnd"/>
            <w:r w:rsidR="004F4350">
              <w:rPr>
                <w:rFonts w:ascii="Times New Roman" w:hAnsi="Times New Roman"/>
                <w:bCs/>
                <w:sz w:val="24"/>
                <w:szCs w:val="24"/>
              </w:rPr>
              <w:t xml:space="preserve">, </w:t>
            </w:r>
            <w:proofErr w:type="spellStart"/>
            <w:r w:rsidR="004F4350">
              <w:rPr>
                <w:rFonts w:ascii="Times New Roman" w:hAnsi="Times New Roman"/>
                <w:bCs/>
                <w:sz w:val="24"/>
                <w:szCs w:val="24"/>
              </w:rPr>
              <w:t>bāriņtiesas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E439F2" w14:textId="79EE7CCA" w:rsidR="000B2BFF" w:rsidRPr="00332DF7" w:rsidRDefault="000B2BFF" w:rsidP="000B2BF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PR</w:t>
            </w:r>
            <w:r>
              <w:rPr>
                <w:rFonts w:ascii="Times New Roman" w:eastAsia="Times New Roman" w:hAnsi="Times New Roman" w:cs="Times New Roman"/>
                <w:sz w:val="24"/>
                <w:szCs w:val="24"/>
                <w:lang w:val="lv-LV" w:eastAsia="lv-LV"/>
              </w:rPr>
              <w:t xml:space="preserve">: </w:t>
            </w:r>
            <w:r w:rsidR="00B74A42">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0A53F892" w14:textId="2AD7F7C4" w:rsidR="00FC1113" w:rsidRPr="0075257D" w:rsidRDefault="000B2BFF" w:rsidP="00B74A42">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sidR="00B74A42">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 xml:space="preserve">.1., </w:t>
            </w:r>
            <w:r w:rsidR="00B74A42">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w:t>
            </w:r>
            <w:r w:rsidR="00B74A42">
              <w:rPr>
                <w:rFonts w:ascii="Times New Roman" w:eastAsia="Times New Roman" w:hAnsi="Times New Roman" w:cs="Times New Roman"/>
                <w:sz w:val="24"/>
                <w:szCs w:val="24"/>
                <w:lang w:val="lv-LV" w:eastAsia="lv-LV"/>
              </w:rPr>
              <w:t>4.</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E501BD" w14:textId="77777777" w:rsidR="00936C17" w:rsidRDefault="00291654" w:rsidP="004816E7">
            <w:pPr>
              <w:spacing w:before="0" w:after="0" w:line="240" w:lineRule="auto"/>
              <w:jc w:val="center"/>
              <w:rPr>
                <w:rFonts w:ascii="Times New Roman" w:eastAsia="Times New Roman" w:hAnsi="Times New Roman" w:cs="Times New Roman"/>
                <w:sz w:val="24"/>
                <w:szCs w:val="24"/>
                <w:lang w:val="lv-LV" w:eastAsia="lv-LV"/>
              </w:rPr>
            </w:pPr>
            <w:r w:rsidRPr="003F61EB">
              <w:rPr>
                <w:rFonts w:ascii="Times New Roman" w:eastAsia="Times New Roman" w:hAnsi="Times New Roman" w:cs="Times New Roman"/>
                <w:sz w:val="24"/>
                <w:szCs w:val="24"/>
                <w:lang w:val="lv-LV" w:eastAsia="lv-LV"/>
              </w:rPr>
              <w:t xml:space="preserve">Pasākums īstenojams esošā finansējuma ietvaros. Avots: </w:t>
            </w:r>
            <w:r w:rsidR="00936C17" w:rsidRPr="003F61EB">
              <w:rPr>
                <w:rFonts w:ascii="Times New Roman" w:eastAsia="Times New Roman" w:hAnsi="Times New Roman" w:cs="Times New Roman"/>
                <w:sz w:val="24"/>
                <w:szCs w:val="24"/>
                <w:lang w:val="lv-LV" w:eastAsia="lv-LV"/>
              </w:rPr>
              <w:t>VBF</w:t>
            </w:r>
          </w:p>
          <w:p w14:paraId="6863A000" w14:textId="77777777" w:rsidR="00725D91" w:rsidRDefault="00725D91" w:rsidP="004816E7">
            <w:pPr>
              <w:spacing w:before="0" w:after="0" w:line="240" w:lineRule="auto"/>
              <w:jc w:val="center"/>
              <w:rPr>
                <w:rFonts w:ascii="Times New Roman" w:eastAsia="Times New Roman" w:hAnsi="Times New Roman" w:cs="Times New Roman"/>
                <w:sz w:val="24"/>
                <w:szCs w:val="24"/>
                <w:lang w:val="lv-LV" w:eastAsia="lv-LV"/>
              </w:rPr>
            </w:pPr>
          </w:p>
          <w:p w14:paraId="1CFD63B8" w14:textId="2783F56A" w:rsidR="00725D91" w:rsidRPr="004816E7" w:rsidRDefault="00725D91" w:rsidP="004816E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85, 87, 88, 442]</w:t>
            </w:r>
          </w:p>
        </w:tc>
      </w:tr>
      <w:tr w:rsidR="00DA57DE" w:rsidRPr="0075257D" w14:paraId="1399B383" w14:textId="08CA1043"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4B1D8D1" w14:textId="5FEB237F"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1.7.</w:t>
            </w:r>
            <w:r>
              <w:rPr>
                <w:rFonts w:ascii="Times New Roman" w:eastAsia="Times New Roman" w:hAnsi="Times New Roman" w:cs="Times New Roman"/>
                <w:sz w:val="24"/>
                <w:szCs w:val="24"/>
                <w:lang w:val="lv-LV" w:eastAsia="lv-LV"/>
              </w:rPr>
              <w:t>4</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E77037" w14:textId="77777777" w:rsidR="00261185" w:rsidRDefault="00FC1113" w:rsidP="00D578AC">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Izglītot sabiedrību par drošības jautājumiem, tai skaitā par drošību uz ūdens, ceļu satiksmē,</w:t>
            </w:r>
            <w:r w:rsidR="00A23008">
              <w:rPr>
                <w:rFonts w:ascii="Times New Roman" w:hAnsi="Times New Roman" w:cs="Times New Roman"/>
                <w:sz w:val="24"/>
                <w:szCs w:val="24"/>
                <w:lang w:val="lv-LV"/>
              </w:rPr>
              <w:t xml:space="preserve"> dzelzceļa teritorijā,</w:t>
            </w:r>
            <w:r w:rsidRPr="0075257D">
              <w:rPr>
                <w:rFonts w:ascii="Times New Roman" w:hAnsi="Times New Roman" w:cs="Times New Roman"/>
                <w:sz w:val="24"/>
                <w:szCs w:val="24"/>
                <w:lang w:val="lv-LV"/>
              </w:rPr>
              <w:t xml:space="preserve"> sadzīvē, lai izvairītos no negadījumiem, kritieniem, apdegumiem, applaucējumiem, apsaldējumiem u.tml., īpaši, lai samazinātu bērnu un vecu cilvēku traumatismu</w:t>
            </w:r>
            <w:r w:rsidR="61FDCACF" w:rsidRPr="6C3FC028">
              <w:rPr>
                <w:rFonts w:ascii="Times New Roman" w:hAnsi="Times New Roman" w:cs="Times New Roman"/>
                <w:sz w:val="24"/>
                <w:szCs w:val="24"/>
                <w:lang w:val="lv-LV"/>
              </w:rPr>
              <w:t>.</w:t>
            </w:r>
          </w:p>
          <w:p w14:paraId="05D792E9" w14:textId="2454E525" w:rsidR="00C47EE3" w:rsidRPr="0075257D" w:rsidRDefault="00C47EE3" w:rsidP="00D578AC">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2BA4F9" w14:textId="6BF2EC54" w:rsidR="00FC1113" w:rsidRPr="0075257D" w:rsidRDefault="29A1027D" w:rsidP="00FC1113">
            <w:pPr>
              <w:spacing w:before="0" w:after="0" w:line="240" w:lineRule="auto"/>
              <w:jc w:val="center"/>
              <w:rPr>
                <w:rFonts w:ascii="Times New Roman" w:hAnsi="Times New Roman" w:cs="Times New Roman"/>
                <w:sz w:val="24"/>
                <w:szCs w:val="24"/>
                <w:lang w:val="lv-LV" w:eastAsia="lv-LV"/>
              </w:rPr>
            </w:pPr>
            <w:proofErr w:type="spellStart"/>
            <w:r w:rsidRPr="57372651">
              <w:rPr>
                <w:rFonts w:ascii="Times New Roman" w:hAnsi="Times New Roman" w:cs="Times New Roman"/>
                <w:sz w:val="24"/>
                <w:szCs w:val="24"/>
              </w:rPr>
              <w:t>P</w:t>
            </w:r>
            <w:r w:rsidR="3432AB64" w:rsidRPr="57372651">
              <w:rPr>
                <w:rFonts w:ascii="Times New Roman" w:hAnsi="Times New Roman" w:cs="Times New Roman"/>
                <w:sz w:val="24"/>
                <w:szCs w:val="24"/>
              </w:rPr>
              <w:t>astāvīgi</w:t>
            </w:r>
            <w:proofErr w:type="spellEnd"/>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64C45E" w14:textId="7CB7CEA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CE10CF" w14:textId="7F73792C" w:rsidR="00FC1113" w:rsidRPr="0075257D" w:rsidRDefault="0018324D"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VM</w:t>
            </w:r>
            <w:r w:rsidR="004627B8" w:rsidRPr="004627B8">
              <w:rPr>
                <w:rFonts w:ascii="Times New Roman" w:eastAsia="Times New Roman" w:hAnsi="Times New Roman" w:cs="Times New Roman"/>
                <w:sz w:val="24"/>
                <w:szCs w:val="24"/>
                <w:lang w:val="lv-LV" w:eastAsia="lv-LV"/>
              </w:rPr>
              <w:t xml:space="preserve">, IZM, LM, </w:t>
            </w:r>
            <w:r w:rsidR="0034210B">
              <w:rPr>
                <w:rFonts w:ascii="Times New Roman" w:eastAsia="Times New Roman" w:hAnsi="Times New Roman" w:cs="Times New Roman"/>
                <w:sz w:val="24"/>
                <w:szCs w:val="24"/>
                <w:lang w:val="lv-LV" w:eastAsia="lv-LV"/>
              </w:rPr>
              <w:t xml:space="preserve">IeM </w:t>
            </w:r>
            <w:r w:rsidR="00244A62">
              <w:rPr>
                <w:rFonts w:ascii="Times New Roman" w:eastAsia="Times New Roman" w:hAnsi="Times New Roman" w:cs="Times New Roman"/>
                <w:sz w:val="24"/>
                <w:szCs w:val="24"/>
                <w:lang w:val="lv-LV" w:eastAsia="lv-LV"/>
              </w:rPr>
              <w:t xml:space="preserve">VUGD, </w:t>
            </w:r>
            <w:proofErr w:type="spellStart"/>
            <w:r w:rsidR="00244A62">
              <w:rPr>
                <w:rFonts w:ascii="Times New Roman" w:hAnsi="Times New Roman"/>
                <w:bCs/>
                <w:sz w:val="24"/>
                <w:szCs w:val="24"/>
              </w:rPr>
              <w:t>Krasta</w:t>
            </w:r>
            <w:proofErr w:type="spellEnd"/>
            <w:r w:rsidR="00244A62">
              <w:rPr>
                <w:rFonts w:ascii="Times New Roman" w:hAnsi="Times New Roman"/>
                <w:bCs/>
                <w:sz w:val="24"/>
                <w:szCs w:val="24"/>
              </w:rPr>
              <w:t xml:space="preserve"> </w:t>
            </w:r>
            <w:proofErr w:type="spellStart"/>
            <w:r w:rsidR="00244A62">
              <w:rPr>
                <w:rFonts w:ascii="Times New Roman" w:hAnsi="Times New Roman"/>
                <w:bCs/>
                <w:sz w:val="24"/>
                <w:szCs w:val="24"/>
              </w:rPr>
              <w:t>apsardzes</w:t>
            </w:r>
            <w:proofErr w:type="spellEnd"/>
            <w:r w:rsidR="00244A62">
              <w:rPr>
                <w:rFonts w:ascii="Times New Roman" w:hAnsi="Times New Roman"/>
                <w:bCs/>
                <w:sz w:val="24"/>
                <w:szCs w:val="24"/>
              </w:rPr>
              <w:t xml:space="preserve"> </w:t>
            </w:r>
            <w:proofErr w:type="spellStart"/>
            <w:r w:rsidR="00244A62">
              <w:rPr>
                <w:rFonts w:ascii="Times New Roman" w:hAnsi="Times New Roman"/>
                <w:bCs/>
                <w:sz w:val="24"/>
                <w:szCs w:val="24"/>
              </w:rPr>
              <w:t>dienests</w:t>
            </w:r>
            <w:proofErr w:type="spellEnd"/>
            <w:r w:rsidR="00244A62">
              <w:rPr>
                <w:rFonts w:ascii="Times New Roman" w:hAnsi="Times New Roman"/>
                <w:bCs/>
                <w:sz w:val="24"/>
                <w:szCs w:val="24"/>
              </w:rPr>
              <w:t xml:space="preserve"> </w:t>
            </w:r>
            <w:r w:rsidR="0B869CFA" w:rsidRPr="6C3FC028">
              <w:rPr>
                <w:rFonts w:ascii="Times New Roman" w:eastAsia="Times New Roman" w:hAnsi="Times New Roman" w:cs="Times New Roman"/>
                <w:sz w:val="24"/>
                <w:szCs w:val="24"/>
                <w:lang w:val="lv-LV" w:eastAsia="lv-LV"/>
              </w:rPr>
              <w:t>p</w:t>
            </w:r>
            <w:r w:rsidR="00FC1113" w:rsidRPr="6C3FC028">
              <w:rPr>
                <w:rFonts w:ascii="Times New Roman" w:eastAsia="Times New Roman" w:hAnsi="Times New Roman" w:cs="Times New Roman"/>
                <w:sz w:val="24"/>
                <w:szCs w:val="24"/>
                <w:lang w:val="lv-LV" w:eastAsia="lv-LV"/>
              </w:rPr>
              <w:t>ašvaldības</w:t>
            </w:r>
            <w:r w:rsidR="2E72925D" w:rsidRPr="6C3FC028">
              <w:rPr>
                <w:rFonts w:ascii="Times New Roman" w:eastAsia="Times New Roman" w:hAnsi="Times New Roman" w:cs="Times New Roman"/>
                <w:sz w:val="24"/>
                <w:szCs w:val="24"/>
                <w:lang w:val="lv-LV" w:eastAsia="lv-LV"/>
              </w:rPr>
              <w:t>, 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9E6962"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0C3DB321" w14:textId="630C15DE"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0F6793B1"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A7CDC9" w14:textId="77777777" w:rsidR="0018324D" w:rsidRDefault="003C25AA" w:rsidP="00FC1113">
            <w:pPr>
              <w:spacing w:before="0" w:after="0" w:line="240" w:lineRule="auto"/>
              <w:jc w:val="center"/>
              <w:rPr>
                <w:rFonts w:ascii="Times New Roman" w:eastAsia="Times New Roman" w:hAnsi="Times New Roman" w:cs="Times New Roman"/>
                <w:sz w:val="24"/>
                <w:szCs w:val="24"/>
                <w:lang w:val="lv-LV" w:eastAsia="lv-LV"/>
              </w:rPr>
            </w:pPr>
            <w:r w:rsidRPr="003C25AA">
              <w:rPr>
                <w:rFonts w:ascii="Times New Roman" w:eastAsia="Times New Roman" w:hAnsi="Times New Roman" w:cs="Times New Roman"/>
                <w:sz w:val="24"/>
                <w:szCs w:val="24"/>
                <w:lang w:val="lv-LV" w:eastAsia="lv-LV"/>
              </w:rPr>
              <w:t>Pasākums īstenojams esošā finansējuma ietvaros. Avots: VBF</w:t>
            </w:r>
          </w:p>
          <w:p w14:paraId="2670371D" w14:textId="77777777" w:rsidR="00725D91" w:rsidRDefault="00725D91" w:rsidP="00FC1113">
            <w:pPr>
              <w:spacing w:before="0" w:after="0" w:line="240" w:lineRule="auto"/>
              <w:jc w:val="center"/>
              <w:rPr>
                <w:rFonts w:ascii="Times New Roman" w:eastAsia="Times New Roman" w:hAnsi="Times New Roman" w:cs="Times New Roman"/>
                <w:sz w:val="24"/>
                <w:szCs w:val="24"/>
                <w:lang w:val="lv-LV" w:eastAsia="lv-LV"/>
              </w:rPr>
            </w:pPr>
          </w:p>
          <w:p w14:paraId="42E00F4A" w14:textId="26802AF1" w:rsidR="00725D91" w:rsidRPr="00C83A16" w:rsidRDefault="00725D91"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442]</w:t>
            </w:r>
          </w:p>
        </w:tc>
      </w:tr>
      <w:tr w:rsidR="00DA57DE" w:rsidRPr="0075257D" w14:paraId="78F62F8B" w14:textId="5B0947ED"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E3F28C" w14:textId="38742B8B" w:rsidR="00FC1113" w:rsidRPr="002C245B"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2C245B">
              <w:rPr>
                <w:rFonts w:ascii="Times New Roman" w:eastAsia="Times New Roman" w:hAnsi="Times New Roman" w:cs="Times New Roman"/>
                <w:sz w:val="24"/>
                <w:szCs w:val="24"/>
                <w:lang w:val="lv-LV" w:eastAsia="lv-LV"/>
              </w:rPr>
              <w:t>1.7.</w:t>
            </w:r>
            <w:r>
              <w:rPr>
                <w:rFonts w:ascii="Times New Roman" w:eastAsia="Times New Roman" w:hAnsi="Times New Roman" w:cs="Times New Roman"/>
                <w:sz w:val="24"/>
                <w:szCs w:val="24"/>
                <w:lang w:val="lv-LV" w:eastAsia="lv-LV"/>
              </w:rPr>
              <w:t>5</w:t>
            </w:r>
            <w:r w:rsidRPr="002C245B">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91A82A" w14:textId="6FB35F5C" w:rsidR="00FC1113" w:rsidRPr="002C245B" w:rsidRDefault="00FC1113" w:rsidP="00FC1113">
            <w:pPr>
              <w:shd w:val="clear" w:color="auto" w:fill="FFFFFF" w:themeFill="background1"/>
              <w:spacing w:before="0" w:after="0" w:line="240" w:lineRule="auto"/>
              <w:jc w:val="both"/>
              <w:rPr>
                <w:rFonts w:ascii="Times New Roman" w:eastAsia="Times New Roman" w:hAnsi="Times New Roman" w:cs="Times New Roman"/>
                <w:sz w:val="24"/>
                <w:szCs w:val="24"/>
                <w:lang w:val="lv-LV"/>
              </w:rPr>
            </w:pPr>
            <w:r w:rsidRPr="002C245B">
              <w:rPr>
                <w:rFonts w:ascii="Times New Roman" w:hAnsi="Times New Roman" w:cs="Times New Roman"/>
                <w:sz w:val="24"/>
                <w:szCs w:val="24"/>
                <w:lang w:val="lv-LV"/>
              </w:rPr>
              <w:t>Veicināt iedzīvotāju peldēšanas prasmju apguvi</w:t>
            </w:r>
            <w:r w:rsidR="0561F8C5" w:rsidRPr="6C3FC028">
              <w:rPr>
                <w:rFonts w:ascii="Times New Roman" w:eastAsia="Times New Roman" w:hAnsi="Times New Roman" w:cs="Times New Roman"/>
                <w:sz w:val="24"/>
                <w:szCs w:val="24"/>
                <w:lang w:val="lv-LV"/>
              </w:rPr>
              <w:t xml:space="preserve"> un drošības pasākumu ievērošanu ūdenstilpņu tuvumā</w:t>
            </w:r>
            <w:r w:rsidR="00454BEC">
              <w:rPr>
                <w:rFonts w:ascii="Times New Roman" w:eastAsia="Times New Roman" w:hAnsi="Times New Roman" w:cs="Times New Roman"/>
                <w:sz w:val="24"/>
                <w:szCs w:val="24"/>
                <w:lang w:val="lv-LV"/>
              </w:rPr>
              <w:t xml:space="preserve">, </w:t>
            </w:r>
            <w:r w:rsidR="00F611A4" w:rsidRPr="005F14CC">
              <w:rPr>
                <w:rFonts w:ascii="Times New Roman" w:hAnsi="Times New Roman" w:cs="Times New Roman"/>
                <w:sz w:val="24"/>
                <w:szCs w:val="24"/>
                <w:lang w:val="lv-LV"/>
              </w:rPr>
              <w:t>k</w:t>
            </w:r>
            <w:r w:rsidR="00454BEC" w:rsidRPr="005F14CC">
              <w:rPr>
                <w:rFonts w:ascii="Times New Roman" w:hAnsi="Times New Roman" w:cs="Times New Roman"/>
                <w:sz w:val="24"/>
                <w:szCs w:val="24"/>
                <w:lang w:val="lv-LV"/>
              </w:rPr>
              <w:t>ā arī veicināt drošu vidi pie ūdens tilpnēm, tai skaitā privātiem dīķiem/ ūdenstilpnēm</w:t>
            </w:r>
            <w:r w:rsidR="00903F1F">
              <w:rPr>
                <w:rFonts w:ascii="Times New Roman" w:eastAsia="Times New Roman" w:hAnsi="Times New Roman" w:cs="Times New Roman"/>
                <w:sz w:val="24"/>
                <w:szCs w:val="24"/>
                <w:lang w:val="lv-LV"/>
              </w:rPr>
              <w:t>.</w:t>
            </w:r>
          </w:p>
          <w:p w14:paraId="34DCAC6B" w14:textId="7334BF09" w:rsidR="00FC1113" w:rsidRPr="002C245B"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CF4A42" w14:textId="6184A8E7" w:rsidR="00FC1113" w:rsidRPr="002C245B"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2C245B">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608117" w14:textId="49F6DE10" w:rsidR="00FC1113" w:rsidRPr="002C245B" w:rsidRDefault="1C2B00C4" w:rsidP="00FC1113">
            <w:pPr>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Pašvaldība</w:t>
            </w:r>
            <w:r w:rsidR="1616F88D" w:rsidRPr="424520A8">
              <w:rPr>
                <w:rFonts w:ascii="Times New Roman" w:eastAsia="Times New Roman" w:hAnsi="Times New Roman" w:cs="Times New Roman"/>
                <w:sz w:val="24"/>
                <w:szCs w:val="24"/>
                <w:lang w:val="lv-LV" w:eastAsia="lv-LV"/>
              </w:rPr>
              <w:t>s</w:t>
            </w:r>
            <w:r w:rsidR="00903F1F">
              <w:rPr>
                <w:rFonts w:ascii="Times New Roman" w:eastAsia="Times New Roman" w:hAnsi="Times New Roman" w:cs="Times New Roman"/>
                <w:sz w:val="24"/>
                <w:szCs w:val="24"/>
                <w:lang w:val="lv-LV" w:eastAsia="lv-LV"/>
              </w:rPr>
              <w:t xml:space="preserve">, </w:t>
            </w:r>
            <w:r w:rsidR="5A4CE82C" w:rsidRPr="424520A8">
              <w:rPr>
                <w:rFonts w:ascii="Times New Roman" w:eastAsia="Times New Roman" w:hAnsi="Times New Roman" w:cs="Times New Roman"/>
                <w:sz w:val="24"/>
                <w:szCs w:val="24"/>
                <w:lang w:val="lv-LV" w:eastAsia="lv-LV"/>
              </w:rPr>
              <w:t>VM, 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455B9F" w14:textId="57EFBC8A" w:rsidR="00FC1113" w:rsidRPr="002C245B" w:rsidRDefault="0018324D"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IZM, </w:t>
            </w:r>
            <w:r w:rsidR="729A7532" w:rsidRPr="6C3FC028">
              <w:rPr>
                <w:rFonts w:ascii="Times New Roman" w:eastAsia="Times New Roman" w:hAnsi="Times New Roman" w:cs="Times New Roman"/>
                <w:sz w:val="24"/>
                <w:szCs w:val="24"/>
                <w:lang w:val="lv-LV" w:eastAsia="lv-LV"/>
              </w:rPr>
              <w:t>NVO, LPGA, LP</w:t>
            </w:r>
            <w:r w:rsidR="0FE0A815" w:rsidRPr="6C3FC028">
              <w:rPr>
                <w:rFonts w:ascii="Times New Roman" w:eastAsia="Times New Roman" w:hAnsi="Times New Roman" w:cs="Times New Roman"/>
                <w:sz w:val="24"/>
                <w:szCs w:val="24"/>
                <w:lang w:val="lv-LV" w:eastAsia="lv-LV"/>
              </w:rPr>
              <w:t>F</w:t>
            </w:r>
            <w:r w:rsidR="729A7532" w:rsidRPr="6C3FC028">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0D9E9A"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438A5AD4" w14:textId="312C0F3C"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3FD8BDCD" w14:textId="77777777" w:rsidR="00FC1113" w:rsidRPr="002C245B"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049691" w14:textId="119BEECC" w:rsidR="000D044E" w:rsidRPr="00B35315" w:rsidRDefault="005F4892" w:rsidP="005F4892">
            <w:pPr>
              <w:spacing w:before="0" w:after="0" w:line="240" w:lineRule="auto"/>
              <w:jc w:val="center"/>
              <w:rPr>
                <w:rFonts w:ascii="Times New Roman" w:eastAsia="Times New Roman" w:hAnsi="Times New Roman" w:cs="Times New Roman"/>
                <w:sz w:val="24"/>
                <w:szCs w:val="24"/>
                <w:lang w:val="lv-LV" w:eastAsia="lv-LV"/>
              </w:rPr>
            </w:pPr>
            <w:r w:rsidRPr="00B35315">
              <w:rPr>
                <w:rFonts w:ascii="Times New Roman" w:eastAsia="Times New Roman" w:hAnsi="Times New Roman" w:cs="Times New Roman"/>
                <w:sz w:val="24"/>
                <w:szCs w:val="24"/>
                <w:lang w:val="lv-LV" w:eastAsia="lv-LV"/>
              </w:rPr>
              <w:t xml:space="preserve">Pasākums īstenojams esošā finansējuma ietvaros. Avots: </w:t>
            </w:r>
            <w:r w:rsidR="000D044E">
              <w:rPr>
                <w:rFonts w:ascii="Times New Roman" w:eastAsia="Times New Roman" w:hAnsi="Times New Roman" w:cs="Times New Roman"/>
                <w:sz w:val="24"/>
                <w:szCs w:val="24"/>
                <w:lang w:val="lv-LV" w:eastAsia="lv-LV"/>
              </w:rPr>
              <w:t>VBF</w:t>
            </w:r>
            <w:r w:rsidR="00B35315">
              <w:rPr>
                <w:rFonts w:ascii="Times New Roman" w:eastAsia="Times New Roman" w:hAnsi="Times New Roman" w:cs="Times New Roman"/>
                <w:sz w:val="24"/>
                <w:szCs w:val="24"/>
                <w:lang w:val="lv-LV" w:eastAsia="lv-LV"/>
              </w:rPr>
              <w:t xml:space="preserve">, </w:t>
            </w:r>
            <w:r w:rsidR="00B35315" w:rsidRPr="00B35315">
              <w:rPr>
                <w:rFonts w:ascii="Times New Roman" w:eastAsia="Times New Roman" w:hAnsi="Times New Roman" w:cs="Times New Roman"/>
                <w:sz w:val="24"/>
                <w:szCs w:val="24"/>
                <w:lang w:val="lv-LV" w:eastAsia="lv-LV"/>
              </w:rPr>
              <w:t>ESF</w:t>
            </w:r>
          </w:p>
          <w:p w14:paraId="495AB46F" w14:textId="77777777" w:rsidR="005F4892" w:rsidRPr="00B35315" w:rsidRDefault="005F4892" w:rsidP="005F4892">
            <w:pPr>
              <w:spacing w:before="0" w:after="0" w:line="240" w:lineRule="auto"/>
              <w:jc w:val="center"/>
              <w:rPr>
                <w:rFonts w:ascii="Times New Roman" w:eastAsia="Times New Roman" w:hAnsi="Times New Roman" w:cs="Times New Roman"/>
                <w:sz w:val="24"/>
                <w:szCs w:val="24"/>
                <w:lang w:val="lv-LV" w:eastAsia="lv-LV"/>
              </w:rPr>
            </w:pPr>
          </w:p>
          <w:p w14:paraId="0C96135E" w14:textId="7CFC8BB0" w:rsidR="0018324D" w:rsidRPr="0022092E" w:rsidRDefault="00936C17" w:rsidP="00936C17">
            <w:pPr>
              <w:spacing w:before="0" w:after="0" w:line="240" w:lineRule="auto"/>
              <w:jc w:val="center"/>
              <w:rPr>
                <w:rFonts w:ascii="Times New Roman" w:eastAsia="Times New Roman" w:hAnsi="Times New Roman" w:cs="Times New Roman"/>
                <w:sz w:val="24"/>
                <w:szCs w:val="24"/>
                <w:lang w:val="lv-LV" w:eastAsia="lv-LV"/>
              </w:rPr>
            </w:pPr>
            <w:r w:rsidRPr="00B35315">
              <w:rPr>
                <w:rFonts w:ascii="Times New Roman" w:eastAsia="Times New Roman" w:hAnsi="Times New Roman" w:cs="Times New Roman"/>
                <w:sz w:val="24"/>
                <w:szCs w:val="24"/>
                <w:lang w:val="lv-LV" w:eastAsia="lv-LV"/>
              </w:rPr>
              <w:t>Finansējums iekļauts 1.2.</w:t>
            </w:r>
            <w:r w:rsidR="00B35315" w:rsidRPr="00B35315">
              <w:rPr>
                <w:rFonts w:ascii="Times New Roman" w:eastAsia="Times New Roman" w:hAnsi="Times New Roman" w:cs="Times New Roman"/>
                <w:sz w:val="24"/>
                <w:szCs w:val="24"/>
                <w:lang w:val="lv-LV" w:eastAsia="lv-LV"/>
              </w:rPr>
              <w:t>1</w:t>
            </w:r>
            <w:r w:rsidRPr="00B35315">
              <w:rPr>
                <w:rFonts w:ascii="Times New Roman" w:eastAsia="Times New Roman" w:hAnsi="Times New Roman" w:cs="Times New Roman"/>
                <w:sz w:val="24"/>
                <w:szCs w:val="24"/>
                <w:lang w:val="lv-LV" w:eastAsia="lv-LV"/>
              </w:rPr>
              <w:t>.</w:t>
            </w:r>
            <w:r w:rsidR="00B35315" w:rsidRPr="00B35315">
              <w:rPr>
                <w:rFonts w:ascii="Times New Roman" w:eastAsia="Times New Roman" w:hAnsi="Times New Roman" w:cs="Times New Roman"/>
                <w:sz w:val="24"/>
                <w:szCs w:val="24"/>
                <w:lang w:val="lv-LV" w:eastAsia="lv-LV"/>
              </w:rPr>
              <w:t xml:space="preserve"> </w:t>
            </w:r>
            <w:r w:rsidR="00C47EE3">
              <w:rPr>
                <w:rFonts w:ascii="Times New Roman" w:eastAsia="Times New Roman" w:hAnsi="Times New Roman" w:cs="Times New Roman"/>
                <w:sz w:val="24"/>
                <w:szCs w:val="24"/>
                <w:lang w:val="lv-LV" w:eastAsia="lv-LV"/>
              </w:rPr>
              <w:t>uzdevumā</w:t>
            </w:r>
          </w:p>
          <w:p w14:paraId="5D7C5772" w14:textId="656433DF" w:rsidR="0018324D" w:rsidRPr="002C245B" w:rsidRDefault="00725D91" w:rsidP="00936C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442]</w:t>
            </w:r>
          </w:p>
        </w:tc>
      </w:tr>
      <w:tr w:rsidR="00DA57DE" w:rsidRPr="0075257D" w14:paraId="62063FF2" w14:textId="5EB9B1C8"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2249B3" w14:textId="1FBD4955"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w:t>
            </w:r>
            <w:r>
              <w:rPr>
                <w:rFonts w:ascii="Times New Roman" w:eastAsia="Times New Roman" w:hAnsi="Times New Roman" w:cs="Times New Roman"/>
                <w:sz w:val="24"/>
                <w:szCs w:val="24"/>
                <w:lang w:val="lv-LV" w:eastAsia="lv-LV"/>
              </w:rPr>
              <w:t>6</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8ECE51" w14:textId="3D1B6B04"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Veicināt drošu peldvietu pieejamību</w:t>
            </w:r>
            <w:r w:rsidR="001B129B">
              <w:rPr>
                <w:rFonts w:ascii="Times New Roman" w:hAnsi="Times New Roman" w:cs="Times New Roman"/>
                <w:sz w:val="24"/>
                <w:szCs w:val="24"/>
                <w:lang w:val="lv-LV"/>
              </w:rPr>
              <w:t>, kā arī</w:t>
            </w:r>
            <w:r w:rsidR="001B129B" w:rsidRPr="005F14CC">
              <w:rPr>
                <w:rFonts w:ascii="Times New Roman" w:hAnsi="Times New Roman" w:cs="Times New Roman"/>
                <w:sz w:val="24"/>
                <w:szCs w:val="24"/>
                <w:lang w:val="lv-LV"/>
              </w:rPr>
              <w:t xml:space="preserve"> esošo peldvietu drošības uzlabošanu</w:t>
            </w:r>
            <w:r w:rsidR="00903F1F">
              <w:rPr>
                <w:rFonts w:ascii="Times New Roman" w:hAnsi="Times New Roman" w:cs="Times New Roman"/>
                <w:sz w:val="24"/>
                <w:szCs w:val="24"/>
                <w:lang w:val="lv-LV"/>
              </w:rPr>
              <w:t>.</w:t>
            </w:r>
          </w:p>
          <w:p w14:paraId="4872117F" w14:textId="2AE2D193"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161B30" w14:textId="0497E8AD" w:rsidR="00FC1113" w:rsidRPr="00B8561D" w:rsidRDefault="1F9074A3" w:rsidP="00D152D8">
            <w:pPr>
              <w:spacing w:before="0" w:after="0" w:line="240" w:lineRule="auto"/>
              <w:jc w:val="center"/>
              <w:rPr>
                <w:rFonts w:ascii="Times New Roman" w:eastAsia="Times New Roman" w:hAnsi="Times New Roman" w:cs="Times New Roman"/>
                <w:sz w:val="24"/>
                <w:szCs w:val="24"/>
                <w:lang w:val="lv-LV"/>
              </w:rPr>
            </w:pPr>
            <w:r w:rsidRPr="424520A8">
              <w:rPr>
                <w:rFonts w:ascii="Times New Roman" w:eastAsia="Times New Roman" w:hAnsi="Times New Roman" w:cs="Times New Roman"/>
                <w:sz w:val="24"/>
                <w:szCs w:val="24"/>
                <w:lang w:val="lv-LV"/>
              </w:rPr>
              <w:t>Pastāvīgi</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1DE969" w14:textId="7ACB5453"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63198E">
              <w:rPr>
                <w:rFonts w:ascii="Times New Roman" w:eastAsia="Times New Roman" w:hAnsi="Times New Roman" w:cs="Times New Roman"/>
                <w:sz w:val="24"/>
                <w:szCs w:val="24"/>
                <w:lang w:val="lv-LV" w:eastAsia="lv-LV"/>
              </w:rPr>
              <w:t>Pašvaldības</w:t>
            </w:r>
            <w:r w:rsidR="6983ACA0" w:rsidRPr="6C3FC028">
              <w:rPr>
                <w:rFonts w:ascii="Times New Roman" w:eastAsia="Times New Roman" w:hAnsi="Times New Roman" w:cs="Times New Roman"/>
                <w:sz w:val="24"/>
                <w:szCs w:val="24"/>
                <w:lang w:val="lv-LV" w:eastAsia="lv-LV"/>
              </w:rPr>
              <w:t>, 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904D57" w14:textId="60A12DE0" w:rsidR="00FC1113" w:rsidRPr="0063198E" w:rsidRDefault="1C2B00C4"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424520A8">
              <w:rPr>
                <w:rFonts w:ascii="Times New Roman" w:eastAsia="Times New Roman" w:hAnsi="Times New Roman" w:cs="Times New Roman"/>
                <w:sz w:val="24"/>
                <w:szCs w:val="24"/>
                <w:lang w:val="lv-LV" w:eastAsia="lv-LV"/>
              </w:rPr>
              <w:t>VM,  LPGA</w:t>
            </w:r>
            <w:r w:rsidR="7E83D881" w:rsidRPr="424520A8">
              <w:rPr>
                <w:rFonts w:ascii="Times New Roman" w:eastAsia="Times New Roman" w:hAnsi="Times New Roman" w:cs="Times New Roman"/>
                <w:sz w:val="24"/>
                <w:szCs w:val="24"/>
                <w:lang w:val="lv-LV" w:eastAsia="lv-LV"/>
              </w:rPr>
              <w:t>, LP</w:t>
            </w:r>
            <w:r w:rsidR="2D5C1AA7" w:rsidRPr="424520A8">
              <w:rPr>
                <w:rFonts w:ascii="Times New Roman" w:eastAsia="Times New Roman" w:hAnsi="Times New Roman" w:cs="Times New Roman"/>
                <w:sz w:val="24"/>
                <w:szCs w:val="24"/>
                <w:lang w:val="lv-LV" w:eastAsia="lv-LV"/>
              </w:rPr>
              <w:t>F</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CB4B89"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6B1D9C69" w14:textId="01F4348C"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02F3E78A" w14:textId="77777777"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D41FEE" w14:textId="77777777" w:rsidR="0018324D" w:rsidRDefault="00320D4E"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3275DD0C" w14:textId="024E821B" w:rsidR="00725D91" w:rsidRPr="0063198E" w:rsidRDefault="00725D91"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[442]</w:t>
            </w:r>
          </w:p>
        </w:tc>
      </w:tr>
      <w:tr w:rsidR="00DA57DE" w:rsidRPr="0075257D" w14:paraId="4848E1EE" w14:textId="618BB738"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9FDB350" w14:textId="5FDC834B"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1.7.</w:t>
            </w:r>
            <w:r>
              <w:rPr>
                <w:rFonts w:ascii="Times New Roman" w:eastAsia="Times New Roman" w:hAnsi="Times New Roman" w:cs="Times New Roman"/>
                <w:sz w:val="24"/>
                <w:szCs w:val="24"/>
                <w:lang w:val="lv-LV" w:eastAsia="lv-LV"/>
              </w:rPr>
              <w:t>7</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4A24C75" w14:textId="1CC07B36" w:rsidR="00FC1113" w:rsidRPr="006B64EF" w:rsidRDefault="00FC1113" w:rsidP="00FC1113">
            <w:pPr>
              <w:spacing w:before="0" w:after="0" w:line="240" w:lineRule="auto"/>
              <w:jc w:val="both"/>
              <w:rPr>
                <w:rFonts w:ascii="Times New Roman" w:hAnsi="Times New Roman" w:cs="Times New Roman"/>
                <w:sz w:val="24"/>
                <w:szCs w:val="24"/>
                <w:lang w:val="lv-LV"/>
              </w:rPr>
            </w:pPr>
            <w:r w:rsidRPr="006B64EF">
              <w:rPr>
                <w:rFonts w:ascii="Times New Roman" w:hAnsi="Times New Roman" w:cs="Times New Roman"/>
                <w:sz w:val="24"/>
                <w:szCs w:val="24"/>
                <w:lang w:val="lv-LV"/>
              </w:rPr>
              <w:t>Nodrošināt sabiedrībai un politikas veidotājiem objektīvu, pierādījumos balstītu informāciju par dažādu vides riska faktoru (</w:t>
            </w:r>
            <w:proofErr w:type="spellStart"/>
            <w:r w:rsidRPr="006B64EF">
              <w:rPr>
                <w:rFonts w:ascii="Times New Roman" w:hAnsi="Times New Roman" w:cs="Times New Roman"/>
                <w:sz w:val="24"/>
                <w:szCs w:val="24"/>
                <w:lang w:val="lv-LV"/>
              </w:rPr>
              <w:t>bisfenoli</w:t>
            </w:r>
            <w:proofErr w:type="spellEnd"/>
            <w:r w:rsidRPr="006B64EF">
              <w:rPr>
                <w:rFonts w:ascii="Times New Roman" w:hAnsi="Times New Roman" w:cs="Times New Roman"/>
                <w:sz w:val="24"/>
                <w:szCs w:val="24"/>
                <w:lang w:val="lv-LV"/>
              </w:rPr>
              <w:t>,</w:t>
            </w:r>
            <w:r w:rsidR="00B9002B">
              <w:rPr>
                <w:rFonts w:ascii="Times New Roman" w:hAnsi="Times New Roman" w:cs="Times New Roman"/>
                <w:sz w:val="24"/>
                <w:szCs w:val="24"/>
                <w:lang w:val="lv-LV"/>
              </w:rPr>
              <w:t xml:space="preserve"> </w:t>
            </w:r>
            <w:r w:rsidRPr="006B64EF">
              <w:rPr>
                <w:rFonts w:ascii="Times New Roman" w:hAnsi="Times New Roman" w:cs="Times New Roman"/>
                <w:sz w:val="24"/>
                <w:szCs w:val="24"/>
                <w:lang w:val="lv-LV"/>
              </w:rPr>
              <w:t xml:space="preserve">pesticīdi </w:t>
            </w:r>
            <w:r w:rsidR="00F925A9" w:rsidRPr="006B64EF">
              <w:rPr>
                <w:rFonts w:ascii="Times New Roman" w:hAnsi="Times New Roman" w:cs="Times New Roman"/>
                <w:sz w:val="24"/>
                <w:szCs w:val="24"/>
                <w:lang w:val="lv-LV"/>
              </w:rPr>
              <w:t>un citi</w:t>
            </w:r>
            <w:r w:rsidR="00B9002B">
              <w:rPr>
                <w:rFonts w:ascii="Times New Roman" w:hAnsi="Times New Roman" w:cs="Times New Roman"/>
                <w:sz w:val="24"/>
                <w:szCs w:val="24"/>
                <w:lang w:val="lv-LV"/>
              </w:rPr>
              <w:t xml:space="preserve"> </w:t>
            </w:r>
            <w:r w:rsidR="00F925A9" w:rsidRPr="006B64EF">
              <w:rPr>
                <w:rFonts w:ascii="Times New Roman" w:hAnsi="Times New Roman" w:cs="Times New Roman"/>
                <w:sz w:val="24"/>
                <w:szCs w:val="24"/>
                <w:lang w:val="lv-LV"/>
              </w:rPr>
              <w:t>organiskie savienojumi</w:t>
            </w:r>
            <w:r w:rsidR="00B9002B">
              <w:rPr>
                <w:rFonts w:ascii="Times New Roman" w:hAnsi="Times New Roman" w:cs="Times New Roman"/>
                <w:sz w:val="24"/>
                <w:szCs w:val="24"/>
                <w:lang w:val="lv-LV"/>
              </w:rPr>
              <w:t>,</w:t>
            </w:r>
            <w:r w:rsidR="001F538A">
              <w:rPr>
                <w:rFonts w:ascii="Times New Roman" w:hAnsi="Times New Roman" w:cs="Times New Roman"/>
                <w:sz w:val="24"/>
                <w:szCs w:val="24"/>
                <w:lang w:val="lv-LV"/>
              </w:rPr>
              <w:t xml:space="preserve"> </w:t>
            </w:r>
            <w:proofErr w:type="spellStart"/>
            <w:r w:rsidRPr="00903F1F">
              <w:rPr>
                <w:rFonts w:ascii="Times New Roman" w:hAnsi="Times New Roman" w:cs="Times New Roman"/>
                <w:sz w:val="24"/>
                <w:szCs w:val="24"/>
                <w:lang w:val="lv-LV"/>
              </w:rPr>
              <w:t>mikroplastmasa</w:t>
            </w:r>
            <w:proofErr w:type="spellEnd"/>
            <w:r w:rsidRPr="00903F1F">
              <w:rPr>
                <w:rFonts w:ascii="Times New Roman" w:hAnsi="Times New Roman" w:cs="Times New Roman"/>
                <w:sz w:val="24"/>
                <w:szCs w:val="24"/>
                <w:lang w:val="lv-LV"/>
              </w:rPr>
              <w:t>,</w:t>
            </w:r>
            <w:r w:rsidR="00261185">
              <w:rPr>
                <w:rFonts w:ascii="Times New Roman" w:hAnsi="Times New Roman" w:cs="Times New Roman"/>
                <w:sz w:val="24"/>
                <w:szCs w:val="24"/>
                <w:lang w:val="lv-LV"/>
              </w:rPr>
              <w:t xml:space="preserve"> </w:t>
            </w:r>
            <w:r w:rsidRPr="00903F1F">
              <w:rPr>
                <w:rFonts w:ascii="Times New Roman" w:hAnsi="Times New Roman" w:cs="Times New Roman"/>
                <w:sz w:val="24"/>
                <w:szCs w:val="24"/>
                <w:lang w:val="lv-LV"/>
              </w:rPr>
              <w:t xml:space="preserve">endokrīnās sistēmas </w:t>
            </w:r>
            <w:proofErr w:type="spellStart"/>
            <w:r w:rsidRPr="00903F1F">
              <w:rPr>
                <w:rFonts w:ascii="Times New Roman" w:hAnsi="Times New Roman" w:cs="Times New Roman"/>
                <w:sz w:val="24"/>
                <w:szCs w:val="24"/>
                <w:lang w:val="lv-LV"/>
              </w:rPr>
              <w:t>grāvējvielas</w:t>
            </w:r>
            <w:proofErr w:type="spellEnd"/>
            <w:r w:rsidR="00903F1F">
              <w:rPr>
                <w:rFonts w:ascii="Times New Roman" w:hAnsi="Times New Roman" w:cs="Times New Roman"/>
                <w:sz w:val="24"/>
                <w:szCs w:val="24"/>
                <w:lang w:val="lv-LV"/>
              </w:rPr>
              <w:t>,</w:t>
            </w:r>
            <w:r w:rsidR="000B2A91" w:rsidRPr="005F14CC">
              <w:rPr>
                <w:rFonts w:ascii="Times New Roman" w:hAnsi="Times New Roman"/>
                <w:bCs/>
                <w:sz w:val="24"/>
                <w:szCs w:val="24"/>
                <w:lang w:val="lv-LV"/>
              </w:rPr>
              <w:t xml:space="preserve"> liesmas </w:t>
            </w:r>
            <w:proofErr w:type="spellStart"/>
            <w:r w:rsidR="000B2A91" w:rsidRPr="005F14CC">
              <w:rPr>
                <w:rFonts w:ascii="Times New Roman" w:hAnsi="Times New Roman"/>
                <w:bCs/>
                <w:sz w:val="24"/>
                <w:szCs w:val="24"/>
                <w:lang w:val="lv-LV"/>
              </w:rPr>
              <w:t>slāpetāji</w:t>
            </w:r>
            <w:proofErr w:type="spellEnd"/>
            <w:r w:rsidR="00964D59" w:rsidRPr="00903F1F">
              <w:rPr>
                <w:rFonts w:ascii="Times New Roman" w:hAnsi="Times New Roman" w:cs="Times New Roman"/>
                <w:sz w:val="24"/>
                <w:szCs w:val="24"/>
                <w:lang w:val="lv-LV"/>
              </w:rPr>
              <w:t>,</w:t>
            </w:r>
            <w:r w:rsidR="00903F1F" w:rsidRPr="00903F1F">
              <w:rPr>
                <w:rFonts w:ascii="Times New Roman" w:hAnsi="Times New Roman" w:cs="Times New Roman"/>
                <w:sz w:val="24"/>
                <w:szCs w:val="24"/>
                <w:lang w:val="lv-LV"/>
              </w:rPr>
              <w:t xml:space="preserve"> </w:t>
            </w:r>
            <w:r w:rsidR="00F925A9" w:rsidRPr="00903F1F">
              <w:rPr>
                <w:rFonts w:ascii="Times New Roman" w:hAnsi="Times New Roman" w:cs="Times New Roman"/>
                <w:sz w:val="24"/>
                <w:szCs w:val="24"/>
                <w:lang w:val="lv-LV"/>
              </w:rPr>
              <w:t>metāli</w:t>
            </w:r>
            <w:r w:rsidRPr="00903F1F">
              <w:rPr>
                <w:rFonts w:ascii="Times New Roman" w:hAnsi="Times New Roman" w:cs="Times New Roman"/>
                <w:sz w:val="24"/>
                <w:szCs w:val="24"/>
                <w:lang w:val="lv-LV"/>
              </w:rPr>
              <w:t xml:space="preserve"> u.c.) iespējamo nelabvēlīgo </w:t>
            </w:r>
            <w:r w:rsidRPr="006B64EF">
              <w:rPr>
                <w:rFonts w:ascii="Times New Roman" w:hAnsi="Times New Roman" w:cs="Times New Roman"/>
                <w:sz w:val="24"/>
                <w:szCs w:val="24"/>
                <w:lang w:val="lv-LV"/>
              </w:rPr>
              <w:t>ietekmi uz veselību.</w:t>
            </w:r>
          </w:p>
          <w:p w14:paraId="74D4EC96" w14:textId="4790AF4F" w:rsidR="00FC1113" w:rsidRPr="006B64EF" w:rsidDel="006C3258" w:rsidRDefault="00FC1113" w:rsidP="00FC1113">
            <w:pPr>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851F3E" w14:textId="7FE12D06" w:rsidR="00FC1113" w:rsidRPr="006B64EF" w:rsidRDefault="7C2F4B8E" w:rsidP="00FC1113">
            <w:pPr>
              <w:spacing w:before="0" w:after="0" w:line="240" w:lineRule="auto"/>
              <w:jc w:val="center"/>
              <w:rPr>
                <w:rFonts w:ascii="Times New Roman" w:eastAsia="Times New Roman" w:hAnsi="Times New Roman" w:cs="Times New Roman"/>
                <w:b/>
                <w:bCs/>
                <w:sz w:val="24"/>
                <w:szCs w:val="24"/>
                <w:lang w:val="lv-LV" w:eastAsia="lv-LV"/>
              </w:rPr>
            </w:pPr>
            <w:proofErr w:type="spellStart"/>
            <w:r w:rsidRPr="006B64EF">
              <w:rPr>
                <w:rFonts w:ascii="Times New Roman" w:hAnsi="Times New Roman" w:cs="Times New Roman"/>
                <w:sz w:val="24"/>
                <w:szCs w:val="24"/>
              </w:rPr>
              <w:t>Pastāvīgi</w:t>
            </w:r>
            <w:proofErr w:type="spellEnd"/>
            <w:r w:rsidRPr="006B64EF">
              <w:rPr>
                <w:rFonts w:ascii="Times New Roman" w:hAnsi="Times New Roman" w:cs="Times New Roman"/>
                <w:sz w:val="24"/>
                <w:szCs w:val="24"/>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0C64F7" w14:textId="75FC5E98"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w:t>
            </w:r>
            <w:r w:rsidR="0018324D">
              <w:rPr>
                <w:rFonts w:ascii="Times New Roman" w:eastAsia="Times New Roman" w:hAnsi="Times New Roman" w:cs="Times New Roman"/>
                <w:sz w:val="24"/>
                <w:szCs w:val="24"/>
                <w:lang w:val="lv-LV" w:eastAsia="lv-LV"/>
              </w:rPr>
              <w:t>, ZM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8A3099" w14:textId="1892F0C9" w:rsidR="00FC1113" w:rsidRPr="0063198E" w:rsidRDefault="5D86FA70"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6C3FC028">
              <w:rPr>
                <w:rFonts w:ascii="Times New Roman" w:eastAsia="Times New Roman" w:hAnsi="Times New Roman" w:cs="Times New Roman"/>
                <w:sz w:val="24"/>
                <w:szCs w:val="24"/>
                <w:lang w:val="lv-LV"/>
              </w:rPr>
              <w:t xml:space="preserve">VI, </w:t>
            </w:r>
            <w:r w:rsidR="0018324D">
              <w:rPr>
                <w:rFonts w:ascii="Times New Roman" w:eastAsia="Times New Roman" w:hAnsi="Times New Roman" w:cs="Times New Roman"/>
                <w:sz w:val="24"/>
                <w:szCs w:val="24"/>
                <w:lang w:val="lv-LV"/>
              </w:rPr>
              <w:t>SPKC, PVD,</w:t>
            </w:r>
            <w:r w:rsidR="0018324D" w:rsidRPr="6C3FC028">
              <w:rPr>
                <w:rFonts w:ascii="Times New Roman" w:eastAsia="Times New Roman" w:hAnsi="Times New Roman" w:cs="Times New Roman"/>
                <w:sz w:val="24"/>
                <w:szCs w:val="24"/>
                <w:lang w:val="lv-LV"/>
              </w:rPr>
              <w:t xml:space="preserve"> </w:t>
            </w:r>
            <w:r w:rsidRPr="6C3FC028">
              <w:rPr>
                <w:rFonts w:ascii="Times New Roman" w:eastAsia="Times New Roman" w:hAnsi="Times New Roman" w:cs="Times New Roman"/>
                <w:sz w:val="24"/>
                <w:szCs w:val="24"/>
                <w:lang w:val="lv-LV"/>
              </w:rPr>
              <w:t>RSU D</w:t>
            </w:r>
            <w:r w:rsidR="003E6257">
              <w:rPr>
                <w:rFonts w:ascii="Times New Roman" w:eastAsia="Times New Roman" w:hAnsi="Times New Roman" w:cs="Times New Roman"/>
                <w:sz w:val="24"/>
                <w:szCs w:val="24"/>
                <w:lang w:val="lv-LV"/>
              </w:rPr>
              <w:t>D</w:t>
            </w:r>
            <w:r w:rsidRPr="6C3FC028">
              <w:rPr>
                <w:rFonts w:ascii="Times New Roman" w:eastAsia="Times New Roman" w:hAnsi="Times New Roman" w:cs="Times New Roman"/>
                <w:sz w:val="24"/>
                <w:szCs w:val="24"/>
                <w:lang w:val="lv-LV"/>
              </w:rPr>
              <w:t>VVI,</w:t>
            </w:r>
            <w:r w:rsidR="00A03FC8">
              <w:rPr>
                <w:rFonts w:ascii="Times New Roman" w:eastAsia="Times New Roman" w:hAnsi="Times New Roman" w:cs="Times New Roman"/>
                <w:sz w:val="24"/>
                <w:szCs w:val="24"/>
                <w:lang w:val="lv-LV"/>
              </w:rPr>
              <w:t xml:space="preserve"> </w:t>
            </w:r>
            <w:r w:rsidR="006E3844">
              <w:rPr>
                <w:rFonts w:ascii="Times New Roman" w:eastAsia="Times New Roman" w:hAnsi="Times New Roman" w:cs="Times New Roman"/>
                <w:sz w:val="24"/>
                <w:szCs w:val="24"/>
                <w:lang w:val="lv-LV"/>
              </w:rPr>
              <w:t>BIOR,</w:t>
            </w:r>
            <w:r w:rsidR="00FC1113" w:rsidRPr="0075257D">
              <w:rPr>
                <w:rFonts w:ascii="Times New Roman" w:eastAsia="Times New Roman" w:hAnsi="Times New Roman" w:cs="Times New Roman"/>
                <w:sz w:val="24"/>
                <w:szCs w:val="24"/>
                <w:lang w:val="lv-LV" w:eastAsia="lv-LV"/>
              </w:rPr>
              <w:t xml:space="preserve">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065995"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6F772164" w14:textId="24D016E4" w:rsidR="00FC1113" w:rsidRPr="0063198E" w:rsidRDefault="00310FD9" w:rsidP="004268AA">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08CF82" w14:textId="77777777" w:rsidR="0018324D" w:rsidRDefault="00320D4E"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57EAB434" w14:textId="77777777" w:rsidR="00725D91" w:rsidRDefault="00725D91" w:rsidP="00FC1113">
            <w:pPr>
              <w:spacing w:before="0" w:after="0" w:line="240" w:lineRule="auto"/>
              <w:jc w:val="center"/>
              <w:rPr>
                <w:rFonts w:ascii="Times New Roman" w:eastAsia="Times New Roman" w:hAnsi="Times New Roman" w:cs="Times New Roman"/>
                <w:sz w:val="24"/>
                <w:szCs w:val="24"/>
                <w:lang w:val="lv-LV" w:eastAsia="lv-LV"/>
              </w:rPr>
            </w:pPr>
          </w:p>
          <w:p w14:paraId="6A5D87ED" w14:textId="7588D0D5" w:rsidR="00725D91" w:rsidRPr="0063198E" w:rsidRDefault="00725D91"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[292]</w:t>
            </w:r>
          </w:p>
        </w:tc>
      </w:tr>
      <w:tr w:rsidR="00DA57DE" w:rsidRPr="00072C67" w14:paraId="3FF35612" w14:textId="74624E4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E1F98E" w14:textId="2B30E68F"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w:t>
            </w:r>
            <w:r>
              <w:rPr>
                <w:rFonts w:ascii="Times New Roman" w:eastAsia="Times New Roman" w:hAnsi="Times New Roman" w:cs="Times New Roman"/>
                <w:sz w:val="24"/>
                <w:szCs w:val="24"/>
                <w:lang w:val="lv-LV" w:eastAsia="lv-LV"/>
              </w:rPr>
              <w:t>7.8</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223346" w14:textId="77777777" w:rsidR="00FC1113"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Veicināt pašvaldību izpratni par vides veselības un drošības jautājumiem (skolu vides veselība, ūdens kvalitāte, </w:t>
            </w:r>
            <w:proofErr w:type="spellStart"/>
            <w:r w:rsidRPr="0075257D">
              <w:rPr>
                <w:rFonts w:ascii="Times New Roman" w:hAnsi="Times New Roman" w:cs="Times New Roman"/>
                <w:sz w:val="24"/>
                <w:szCs w:val="24"/>
                <w:lang w:val="lv-LV"/>
              </w:rPr>
              <w:t>legionellozes</w:t>
            </w:r>
            <w:proofErr w:type="spellEnd"/>
            <w:r w:rsidRPr="0075257D">
              <w:rPr>
                <w:rFonts w:ascii="Times New Roman" w:hAnsi="Times New Roman" w:cs="Times New Roman"/>
                <w:sz w:val="24"/>
                <w:szCs w:val="24"/>
                <w:lang w:val="lv-LV"/>
              </w:rPr>
              <w:t xml:space="preserve"> profilakse</w:t>
            </w:r>
            <w:r w:rsidR="00DE1284">
              <w:rPr>
                <w:rFonts w:ascii="Times New Roman" w:hAnsi="Times New Roman" w:cs="Times New Roman"/>
                <w:sz w:val="24"/>
                <w:szCs w:val="24"/>
                <w:lang w:val="lv-LV"/>
              </w:rPr>
              <w:t xml:space="preserve"> un </w:t>
            </w:r>
            <w:r w:rsidR="00DE1284" w:rsidRPr="005F14CC">
              <w:rPr>
                <w:rFonts w:ascii="Times New Roman" w:hAnsi="Times New Roman" w:cs="Times New Roman"/>
                <w:sz w:val="24"/>
                <w:szCs w:val="24"/>
                <w:lang w:val="lv-LV"/>
              </w:rPr>
              <w:t>cit</w:t>
            </w:r>
            <w:r w:rsidR="00153C3C" w:rsidRPr="005F14CC">
              <w:rPr>
                <w:rFonts w:ascii="Times New Roman" w:hAnsi="Times New Roman" w:cs="Times New Roman"/>
                <w:sz w:val="24"/>
                <w:szCs w:val="24"/>
                <w:lang w:val="lv-LV"/>
              </w:rPr>
              <w:t>u</w:t>
            </w:r>
            <w:r w:rsidR="00DE1284" w:rsidRPr="005F14CC">
              <w:rPr>
                <w:rFonts w:ascii="Times New Roman" w:hAnsi="Times New Roman" w:cs="Times New Roman"/>
                <w:sz w:val="24"/>
                <w:szCs w:val="24"/>
                <w:lang w:val="lv-LV"/>
              </w:rPr>
              <w:t xml:space="preserve"> ar vides veselību saistīt</w:t>
            </w:r>
            <w:r w:rsidR="00153C3C" w:rsidRPr="005F14CC">
              <w:rPr>
                <w:rFonts w:ascii="Times New Roman" w:hAnsi="Times New Roman" w:cs="Times New Roman"/>
                <w:sz w:val="24"/>
                <w:szCs w:val="24"/>
                <w:lang w:val="lv-LV"/>
              </w:rPr>
              <w:t>u</w:t>
            </w:r>
            <w:r w:rsidR="00DE1284" w:rsidRPr="005F14CC">
              <w:rPr>
                <w:rFonts w:ascii="Times New Roman" w:hAnsi="Times New Roman" w:cs="Times New Roman"/>
                <w:sz w:val="24"/>
                <w:szCs w:val="24"/>
                <w:lang w:val="lv-LV"/>
              </w:rPr>
              <w:t xml:space="preserve"> faktoru uzraudzīb</w:t>
            </w:r>
            <w:r w:rsidR="00153C3C" w:rsidRPr="005F14CC">
              <w:rPr>
                <w:rFonts w:ascii="Times New Roman" w:hAnsi="Times New Roman" w:cs="Times New Roman"/>
                <w:sz w:val="24"/>
                <w:szCs w:val="24"/>
                <w:lang w:val="lv-LV"/>
              </w:rPr>
              <w:t>a</w:t>
            </w:r>
            <w:r w:rsidR="00DE1284" w:rsidRPr="005F14CC">
              <w:rPr>
                <w:rFonts w:ascii="Times New Roman" w:hAnsi="Times New Roman" w:cs="Times New Roman"/>
                <w:sz w:val="24"/>
                <w:szCs w:val="24"/>
                <w:lang w:val="lv-LV"/>
              </w:rPr>
              <w:t xml:space="preserve"> un profilaks</w:t>
            </w:r>
            <w:r w:rsidR="00153C3C" w:rsidRPr="005F14CC">
              <w:rPr>
                <w:rFonts w:ascii="Times New Roman" w:hAnsi="Times New Roman" w:cs="Times New Roman"/>
                <w:sz w:val="24"/>
                <w:szCs w:val="24"/>
                <w:lang w:val="lv-LV"/>
              </w:rPr>
              <w:t>e</w:t>
            </w:r>
            <w:r w:rsidRPr="0075257D">
              <w:rPr>
                <w:rFonts w:ascii="Times New Roman" w:hAnsi="Times New Roman" w:cs="Times New Roman"/>
                <w:sz w:val="24"/>
                <w:szCs w:val="24"/>
                <w:lang w:val="lv-LV"/>
              </w:rPr>
              <w:t xml:space="preserve">), tai skaitā veicināt vides veselības jautājumu aktualitāti </w:t>
            </w:r>
            <w:r w:rsidR="00DE1284">
              <w:rPr>
                <w:rFonts w:ascii="Times New Roman" w:hAnsi="Times New Roman" w:cs="Times New Roman"/>
                <w:sz w:val="24"/>
                <w:szCs w:val="24"/>
                <w:lang w:val="lv-LV"/>
              </w:rPr>
              <w:t xml:space="preserve">NVPT </w:t>
            </w:r>
            <w:r w:rsidRPr="0075257D">
              <w:rPr>
                <w:rFonts w:ascii="Times New Roman" w:hAnsi="Times New Roman" w:cs="Times New Roman"/>
                <w:sz w:val="24"/>
                <w:szCs w:val="24"/>
                <w:lang w:val="lv-LV"/>
              </w:rPr>
              <w:t>darbībā.</w:t>
            </w:r>
          </w:p>
          <w:p w14:paraId="162F7EFA" w14:textId="2069D522" w:rsidR="00261185" w:rsidRPr="0075257D" w:rsidRDefault="00261185"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26EDC0" w14:textId="7DE410D2" w:rsidR="00FC1113" w:rsidRPr="0075257D" w:rsidRDefault="5F3E361D" w:rsidP="00FC1113">
            <w:pPr>
              <w:spacing w:before="0" w:after="0" w:line="240" w:lineRule="auto"/>
              <w:jc w:val="center"/>
              <w:rPr>
                <w:rFonts w:ascii="Times New Roman" w:hAnsi="Times New Roman" w:cs="Times New Roman"/>
                <w:sz w:val="24"/>
                <w:szCs w:val="24"/>
                <w:lang w:val="lv-LV" w:eastAsia="lv-LV"/>
              </w:rPr>
            </w:pPr>
            <w:proofErr w:type="spellStart"/>
            <w:r w:rsidRPr="57372651">
              <w:rPr>
                <w:rFonts w:ascii="Times New Roman" w:hAnsi="Times New Roman" w:cs="Times New Roman"/>
                <w:sz w:val="24"/>
                <w:szCs w:val="24"/>
              </w:rPr>
              <w:t>Pastāvīgi</w:t>
            </w:r>
            <w:proofErr w:type="spellEnd"/>
            <w:r w:rsidRPr="57372651">
              <w:rPr>
                <w:rFonts w:ascii="Times New Roman" w:hAnsi="Times New Roman" w:cs="Times New Roman"/>
                <w:sz w:val="24"/>
                <w:szCs w:val="24"/>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4113D5" w14:textId="77777777" w:rsidR="0018324D" w:rsidRDefault="0018324D" w:rsidP="00B9002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VI</w:t>
            </w:r>
          </w:p>
          <w:p w14:paraId="6B7BA9AD" w14:textId="401D75AC" w:rsidR="00FC1113" w:rsidRPr="0063198E" w:rsidRDefault="00FC1113" w:rsidP="000B065B">
            <w:pPr>
              <w:spacing w:before="0" w:after="0" w:line="240" w:lineRule="auto"/>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294444" w14:textId="51AFC745" w:rsidR="00FC1113" w:rsidRPr="0063198E" w:rsidRDefault="0018324D"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00FC1113">
              <w:rPr>
                <w:rFonts w:ascii="Times New Roman" w:eastAsia="Times New Roman" w:hAnsi="Times New Roman" w:cs="Times New Roman"/>
                <w:sz w:val="24"/>
                <w:szCs w:val="24"/>
                <w:lang w:val="lv-LV" w:eastAsia="lv-LV"/>
              </w:rPr>
              <w:t>SPKC,</w:t>
            </w:r>
            <w:r w:rsidR="00C72540">
              <w:rPr>
                <w:rFonts w:ascii="Times New Roman" w:eastAsia="Times New Roman" w:hAnsi="Times New Roman" w:cs="Times New Roman"/>
                <w:sz w:val="24"/>
                <w:szCs w:val="24"/>
                <w:lang w:val="lv-LV" w:eastAsia="lv-LV"/>
              </w:rPr>
              <w:t xml:space="preserve"> PVD, BIOR,</w:t>
            </w:r>
            <w:r w:rsidR="00FC1113">
              <w:rPr>
                <w:rFonts w:ascii="Times New Roman" w:eastAsia="Times New Roman" w:hAnsi="Times New Roman" w:cs="Times New Roman"/>
                <w:sz w:val="24"/>
                <w:szCs w:val="24"/>
                <w:lang w:val="lv-LV" w:eastAsia="lv-LV"/>
              </w:rPr>
              <w:t xml:space="preserve"> </w:t>
            </w:r>
            <w:r w:rsidR="15AA2E6C" w:rsidRPr="6C3FC028">
              <w:rPr>
                <w:rFonts w:ascii="Times New Roman" w:eastAsia="Times New Roman" w:hAnsi="Times New Roman" w:cs="Times New Roman"/>
                <w:sz w:val="24"/>
                <w:szCs w:val="24"/>
                <w:lang w:val="lv-LV" w:eastAsia="lv-LV"/>
              </w:rPr>
              <w:t>NVPT, pašvaldības, NVO</w:t>
            </w:r>
            <w:r w:rsidR="3EEF1B69" w:rsidRPr="6C3FC028">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237309"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6A00E92C" w14:textId="0E0CCBF0"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042CA645" w14:textId="77777777"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1C58BA" w14:textId="77777777" w:rsidR="0018324D" w:rsidRDefault="000B065B"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101AE95C" w14:textId="77777777" w:rsidR="005925C6" w:rsidRDefault="005925C6" w:rsidP="00FC1113">
            <w:pPr>
              <w:spacing w:before="0" w:after="0" w:line="240" w:lineRule="auto"/>
              <w:jc w:val="center"/>
              <w:rPr>
                <w:rFonts w:ascii="Times New Roman" w:eastAsia="Times New Roman" w:hAnsi="Times New Roman" w:cs="Times New Roman"/>
                <w:sz w:val="24"/>
                <w:szCs w:val="24"/>
                <w:lang w:val="lv-LV" w:eastAsia="lv-LV"/>
              </w:rPr>
            </w:pPr>
          </w:p>
          <w:p w14:paraId="7AFB1490" w14:textId="63962814" w:rsidR="005925C6" w:rsidRPr="0063198E" w:rsidRDefault="005925C6"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613178">
              <w:rPr>
                <w:rFonts w:ascii="Times New Roman" w:eastAsia="Times New Roman" w:hAnsi="Times New Roman" w:cs="Times New Roman"/>
                <w:sz w:val="24"/>
                <w:szCs w:val="24"/>
                <w:lang w:val="lv-LV" w:eastAsia="lv-LV"/>
              </w:rPr>
              <w:t>292]</w:t>
            </w:r>
          </w:p>
        </w:tc>
      </w:tr>
      <w:tr w:rsidR="00DA57DE" w:rsidRPr="00072C67" w14:paraId="2C2CCE94" w14:textId="6F10211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3247D6" w14:textId="13B9865C"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w:t>
            </w:r>
            <w:r>
              <w:rPr>
                <w:rFonts w:ascii="Times New Roman" w:eastAsia="Times New Roman" w:hAnsi="Times New Roman" w:cs="Times New Roman"/>
                <w:sz w:val="24"/>
                <w:szCs w:val="24"/>
                <w:lang w:val="lv-LV" w:eastAsia="lv-LV"/>
              </w:rPr>
              <w:t>9</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F21CB0" w14:textId="2EC9A7FA"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Veicināt izglītības iestāžu</w:t>
            </w:r>
            <w:r w:rsidR="00D85CD6">
              <w:rPr>
                <w:rFonts w:ascii="Times New Roman" w:hAnsi="Times New Roman" w:cs="Times New Roman"/>
                <w:sz w:val="24"/>
                <w:szCs w:val="24"/>
                <w:lang w:val="lv-LV"/>
              </w:rPr>
              <w:t xml:space="preserve"> </w:t>
            </w:r>
            <w:r w:rsidR="00202298">
              <w:rPr>
                <w:rFonts w:ascii="Times New Roman" w:hAnsi="Times New Roman" w:cs="Times New Roman"/>
                <w:sz w:val="24"/>
                <w:szCs w:val="24"/>
                <w:lang w:val="lv-LV"/>
              </w:rPr>
              <w:t>personāla</w:t>
            </w:r>
            <w:r w:rsidRPr="0075257D">
              <w:rPr>
                <w:rFonts w:ascii="Times New Roman" w:hAnsi="Times New Roman" w:cs="Times New Roman"/>
                <w:sz w:val="24"/>
                <w:szCs w:val="24"/>
                <w:lang w:val="lv-LV"/>
              </w:rPr>
              <w:t xml:space="preserve"> izpratni par skolu vides veselības un drošības aspektiem.</w:t>
            </w:r>
          </w:p>
          <w:p w14:paraId="7AFAB95A" w14:textId="2D53A56D"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A59F03" w14:textId="14692A14" w:rsidR="00FC1113" w:rsidRPr="0075257D" w:rsidRDefault="0018324D" w:rsidP="000B065B">
            <w:pPr>
              <w:spacing w:before="0" w:after="0" w:line="240" w:lineRule="auto"/>
              <w:rPr>
                <w:rFonts w:ascii="Times New Roman" w:eastAsia="Times New Roman" w:hAnsi="Times New Roman" w:cs="Times New Roman"/>
                <w:b/>
                <w:bCs/>
                <w:sz w:val="24"/>
                <w:szCs w:val="24"/>
                <w:lang w:val="lv-LV" w:eastAsia="lv-LV"/>
              </w:rPr>
            </w:pPr>
            <w:proofErr w:type="spellStart"/>
            <w:r>
              <w:rPr>
                <w:rFonts w:ascii="Times New Roman" w:hAnsi="Times New Roman" w:cs="Times New Roman"/>
                <w:sz w:val="24"/>
                <w:szCs w:val="24"/>
              </w:rPr>
              <w:t>Pastāvīgi</w:t>
            </w:r>
            <w:proofErr w:type="spellEnd"/>
            <w:r>
              <w:rPr>
                <w:rFonts w:ascii="Times New Roman" w:hAnsi="Times New Roman" w:cs="Times New Roman"/>
                <w:sz w:val="24"/>
                <w:szCs w:val="24"/>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A90DF9" w14:textId="77777777" w:rsidR="0018324D" w:rsidRDefault="0018324D"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VI</w:t>
            </w:r>
          </w:p>
          <w:p w14:paraId="0FD236E5" w14:textId="2180018E"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90ABF6" w14:textId="0BDD553B" w:rsidR="00FC1113" w:rsidRPr="0063198E" w:rsidRDefault="0018324D"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FC1113" w:rsidRPr="6C3FC028">
              <w:rPr>
                <w:rFonts w:ascii="Times New Roman" w:eastAsia="Times New Roman" w:hAnsi="Times New Roman" w:cs="Times New Roman"/>
                <w:sz w:val="24"/>
                <w:szCs w:val="24"/>
                <w:lang w:val="lv-LV" w:eastAsia="lv-LV"/>
              </w:rPr>
              <w:t xml:space="preserve"> </w:t>
            </w:r>
            <w:r w:rsidR="740E9520" w:rsidRPr="6C3FC028">
              <w:rPr>
                <w:rFonts w:ascii="Times New Roman" w:eastAsia="Times New Roman" w:hAnsi="Times New Roman" w:cs="Times New Roman"/>
                <w:sz w:val="24"/>
                <w:szCs w:val="24"/>
                <w:lang w:val="lv-LV" w:eastAsia="lv-LV"/>
              </w:rPr>
              <w:t xml:space="preserve">IZM, </w:t>
            </w:r>
            <w:r w:rsidRPr="6C3FC028">
              <w:rPr>
                <w:rFonts w:ascii="Times New Roman" w:eastAsia="Times New Roman" w:hAnsi="Times New Roman" w:cs="Times New Roman"/>
                <w:sz w:val="24"/>
                <w:szCs w:val="24"/>
                <w:lang w:val="lv-LV"/>
              </w:rPr>
              <w:t>RSU DVVI</w:t>
            </w:r>
            <w:r>
              <w:rPr>
                <w:rFonts w:ascii="Times New Roman" w:eastAsia="Times New Roman" w:hAnsi="Times New Roman" w:cs="Times New Roman"/>
                <w:sz w:val="24"/>
                <w:szCs w:val="24"/>
                <w:lang w:val="lv-LV"/>
              </w:rPr>
              <w:t>,</w:t>
            </w:r>
            <w:r w:rsidRPr="6C3FC028">
              <w:rPr>
                <w:rFonts w:ascii="Times New Roman" w:eastAsia="Times New Roman" w:hAnsi="Times New Roman" w:cs="Times New Roman"/>
                <w:sz w:val="24"/>
                <w:szCs w:val="24"/>
                <w:lang w:val="lv-LV" w:eastAsia="lv-LV"/>
              </w:rPr>
              <w:t xml:space="preserve"> </w:t>
            </w:r>
            <w:r w:rsidR="00FC1113" w:rsidRPr="6C3FC028">
              <w:rPr>
                <w:rFonts w:ascii="Times New Roman" w:eastAsia="Times New Roman" w:hAnsi="Times New Roman" w:cs="Times New Roman"/>
                <w:sz w:val="24"/>
                <w:szCs w:val="24"/>
                <w:lang w:val="lv-LV" w:eastAsia="lv-LV"/>
              </w:rPr>
              <w:t>VVST</w:t>
            </w:r>
            <w:r w:rsidR="2F2CC74F" w:rsidRPr="6C3FC028">
              <w:rPr>
                <w:rFonts w:ascii="Times New Roman" w:eastAsia="Times New Roman" w:hAnsi="Times New Roman" w:cs="Times New Roman"/>
                <w:sz w:val="24"/>
                <w:szCs w:val="24"/>
                <w:lang w:val="lv-LV" w:eastAsia="lv-LV"/>
              </w:rPr>
              <w:t>, izglītības iestādes</w:t>
            </w:r>
            <w:r>
              <w:rPr>
                <w:rFonts w:ascii="Times New Roman" w:eastAsia="Times New Roman" w:hAnsi="Times New Roman" w:cs="Times New Roman"/>
                <w:sz w:val="24"/>
                <w:szCs w:val="24"/>
                <w:lang w:val="lv-LV" w:eastAsia="lv-LV"/>
              </w:rPr>
              <w:t>,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FE3312"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15FA1D92" w14:textId="26813355"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5F21BBC1" w14:textId="77777777"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F4ABCB" w14:textId="77777777" w:rsidR="0018324D" w:rsidRDefault="000B065B"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0B2BABF2" w14:textId="69F200B7" w:rsidR="00613178" w:rsidRPr="0063198E" w:rsidRDefault="00613178"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[292]</w:t>
            </w:r>
          </w:p>
        </w:tc>
      </w:tr>
      <w:tr w:rsidR="00DA57DE" w:rsidRPr="0075257D" w14:paraId="717E464D" w14:textId="6DCC143C"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752CBD" w14:textId="6916D2B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w:t>
            </w:r>
            <w:r>
              <w:rPr>
                <w:rFonts w:ascii="Times New Roman" w:eastAsia="Times New Roman" w:hAnsi="Times New Roman" w:cs="Times New Roman"/>
                <w:sz w:val="24"/>
                <w:szCs w:val="24"/>
                <w:lang w:val="lv-LV" w:eastAsia="lv-LV"/>
              </w:rPr>
              <w:t>10</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95D5EC" w14:textId="77777777" w:rsidR="00FC1113"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Turpināt izglītības iestāžu iekštelpu vides pētījumus (gaisa kvalitāte, ventilācijas intensitāte</w:t>
            </w:r>
            <w:r w:rsidR="00F769B2">
              <w:rPr>
                <w:rFonts w:ascii="Times New Roman" w:hAnsi="Times New Roman" w:cs="Times New Roman"/>
                <w:sz w:val="24"/>
                <w:szCs w:val="24"/>
                <w:lang w:val="lv-LV"/>
              </w:rPr>
              <w:t>,</w:t>
            </w:r>
            <w:r w:rsidRPr="0075257D">
              <w:rPr>
                <w:rFonts w:ascii="Times New Roman" w:hAnsi="Times New Roman" w:cs="Times New Roman"/>
                <w:sz w:val="24"/>
                <w:szCs w:val="24"/>
                <w:lang w:val="lv-LV"/>
              </w:rPr>
              <w:t xml:space="preserve"> </w:t>
            </w:r>
            <w:r w:rsidR="00A912E2" w:rsidRPr="00A912E2">
              <w:rPr>
                <w:rFonts w:ascii="Times New Roman" w:hAnsi="Times New Roman" w:cs="Times New Roman"/>
                <w:sz w:val="24"/>
                <w:szCs w:val="24"/>
                <w:lang w:val="lv-LV"/>
              </w:rPr>
              <w:t xml:space="preserve">dažādu ēku siltināšanas metožu ietekme uz izglītības iestāžu iekštelpu gaisa kvalitāti </w:t>
            </w:r>
            <w:r w:rsidRPr="0075257D">
              <w:rPr>
                <w:rFonts w:ascii="Times New Roman" w:hAnsi="Times New Roman" w:cs="Times New Roman"/>
                <w:sz w:val="24"/>
                <w:szCs w:val="24"/>
                <w:lang w:val="lv-LV"/>
              </w:rPr>
              <w:t>u.c.).</w:t>
            </w:r>
          </w:p>
          <w:p w14:paraId="5841F206" w14:textId="1615C791" w:rsidR="00261185" w:rsidRPr="0075257D" w:rsidRDefault="00261185"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EEC630" w14:textId="600E497A"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0473DD">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3622DE" w14:textId="661B6C09"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E442D7" w14:textId="46CA781D" w:rsidR="00FC1113" w:rsidRPr="0063198E" w:rsidRDefault="00FC1113"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A5614A">
              <w:rPr>
                <w:rFonts w:ascii="Times New Roman" w:eastAsia="Times New Roman" w:hAnsi="Times New Roman" w:cs="Times New Roman"/>
                <w:sz w:val="24"/>
                <w:szCs w:val="24"/>
                <w:lang w:val="lv-LV" w:eastAsia="lv-LV"/>
              </w:rPr>
              <w:t>, FM</w:t>
            </w:r>
            <w:r>
              <w:rPr>
                <w:rFonts w:ascii="Times New Roman" w:eastAsia="Times New Roman" w:hAnsi="Times New Roman" w:cs="Times New Roman"/>
                <w:sz w:val="24"/>
                <w:szCs w:val="24"/>
                <w:lang w:val="lv-LV" w:eastAsia="lv-LV"/>
              </w:rPr>
              <w:t xml:space="preserve">, </w:t>
            </w:r>
            <w:r w:rsidR="00983A87" w:rsidRPr="005F14CC">
              <w:rPr>
                <w:rFonts w:ascii="Times New Roman" w:hAnsi="Times New Roman"/>
                <w:bCs/>
                <w:sz w:val="24"/>
                <w:szCs w:val="24"/>
                <w:lang w:val="lv-LV"/>
              </w:rPr>
              <w:t>RSU DDVVI</w:t>
            </w:r>
            <w:r w:rsidR="00983A87">
              <w:rPr>
                <w:rFonts w:ascii="Times New Roman" w:eastAsia="Times New Roman" w:hAnsi="Times New Roman" w:cs="Times New Roman"/>
                <w:sz w:val="24"/>
                <w:szCs w:val="24"/>
                <w:lang w:val="lv-LV" w:eastAsia="lv-LV"/>
              </w:rPr>
              <w:t xml:space="preserve">, </w:t>
            </w:r>
            <w:r w:rsidR="25BA5C0B" w:rsidRPr="6C3FC028">
              <w:rPr>
                <w:rFonts w:ascii="Times New Roman" w:eastAsia="Times New Roman" w:hAnsi="Times New Roman" w:cs="Times New Roman"/>
                <w:sz w:val="24"/>
                <w:szCs w:val="24"/>
                <w:lang w:val="lv-LV" w:eastAsia="lv-LV"/>
              </w:rPr>
              <w:t>pašvaldības,</w:t>
            </w:r>
            <w:r w:rsidRPr="6C3FC02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izglītības iestādes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4D3053"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2743A22A" w14:textId="4D5B6D56"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49E501AE" w14:textId="77777777" w:rsidR="00FC1113" w:rsidRPr="0063198E"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56A479" w14:textId="77777777" w:rsidR="0018324D" w:rsidRDefault="00853F4A" w:rsidP="00FC1113">
            <w:pPr>
              <w:spacing w:before="0" w:after="0" w:line="240" w:lineRule="auto"/>
              <w:jc w:val="center"/>
              <w:rPr>
                <w:rFonts w:ascii="Times New Roman" w:eastAsia="Times New Roman" w:hAnsi="Times New Roman" w:cs="Times New Roman"/>
                <w:sz w:val="24"/>
                <w:szCs w:val="24"/>
                <w:lang w:val="lv-LV" w:eastAsia="lv-LV"/>
              </w:rPr>
            </w:pPr>
            <w:r w:rsidRPr="00853F4A">
              <w:rPr>
                <w:rFonts w:ascii="Times New Roman" w:eastAsia="Times New Roman" w:hAnsi="Times New Roman" w:cs="Times New Roman"/>
                <w:sz w:val="24"/>
                <w:szCs w:val="24"/>
                <w:lang w:val="lv-LV" w:eastAsia="lv-LV"/>
              </w:rPr>
              <w:t>Nepieciešams papildu finansējums. Avots: VBF</w:t>
            </w:r>
          </w:p>
          <w:p w14:paraId="00998ED2" w14:textId="4C87326D" w:rsidR="00613178" w:rsidRPr="0063198E" w:rsidRDefault="00613178"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[292]</w:t>
            </w:r>
          </w:p>
        </w:tc>
      </w:tr>
      <w:tr w:rsidR="00DA57DE" w:rsidRPr="0075257D" w14:paraId="4CD5719C" w14:textId="11439F41"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8B907D8" w14:textId="5BFB5054"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1.7.</w:t>
            </w:r>
            <w:r>
              <w:rPr>
                <w:rFonts w:ascii="Times New Roman" w:eastAsia="Times New Roman" w:hAnsi="Times New Roman" w:cs="Times New Roman"/>
                <w:sz w:val="24"/>
                <w:szCs w:val="24"/>
                <w:lang w:val="lv-LV" w:eastAsia="lv-LV"/>
              </w:rPr>
              <w:t>11</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599BD7" w14:textId="0451A175"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Īstenot pasākumus, lai veicinātu dzeramā ūdens kvalitāt</w:t>
            </w:r>
            <w:r w:rsidR="0037038E">
              <w:rPr>
                <w:rFonts w:ascii="Times New Roman" w:hAnsi="Times New Roman" w:cs="Times New Roman"/>
                <w:sz w:val="24"/>
                <w:szCs w:val="24"/>
                <w:lang w:val="lv-LV"/>
              </w:rPr>
              <w:t>es</w:t>
            </w:r>
            <w:r w:rsidRPr="0075257D">
              <w:rPr>
                <w:rFonts w:ascii="Times New Roman" w:hAnsi="Times New Roman" w:cs="Times New Roman"/>
                <w:sz w:val="24"/>
                <w:szCs w:val="24"/>
                <w:lang w:val="lv-LV"/>
              </w:rPr>
              <w:t xml:space="preserve"> </w:t>
            </w:r>
            <w:r w:rsidR="001378F2" w:rsidRPr="005F14CC">
              <w:rPr>
                <w:rFonts w:ascii="Times New Roman" w:hAnsi="Times New Roman" w:cs="Times New Roman"/>
                <w:sz w:val="24"/>
                <w:szCs w:val="24"/>
                <w:lang w:val="lv-LV"/>
              </w:rPr>
              <w:t>un</w:t>
            </w:r>
            <w:r w:rsidR="001378F2" w:rsidRPr="005F14CC">
              <w:rPr>
                <w:rFonts w:ascii="Times New Roman" w:hAnsi="Times New Roman" w:cs="Times New Roman"/>
                <w:i/>
                <w:iCs/>
                <w:sz w:val="24"/>
                <w:szCs w:val="24"/>
                <w:lang w:val="lv-LV"/>
              </w:rPr>
              <w:t xml:space="preserve"> </w:t>
            </w:r>
            <w:r w:rsidR="001378F2" w:rsidRPr="005F14CC">
              <w:rPr>
                <w:rFonts w:ascii="Times New Roman" w:hAnsi="Times New Roman" w:cs="Times New Roman"/>
                <w:sz w:val="24"/>
                <w:szCs w:val="24"/>
                <w:lang w:val="lv-LV"/>
              </w:rPr>
              <w:t>nekaitīgum</w:t>
            </w:r>
            <w:r w:rsidR="007A0361" w:rsidRPr="005F14CC">
              <w:rPr>
                <w:rFonts w:ascii="Times New Roman" w:hAnsi="Times New Roman" w:cs="Times New Roman"/>
                <w:sz w:val="24"/>
                <w:szCs w:val="24"/>
                <w:lang w:val="lv-LV"/>
              </w:rPr>
              <w:t>a</w:t>
            </w:r>
            <w:r w:rsidR="001378F2" w:rsidRPr="005F14CC">
              <w:rPr>
                <w:rFonts w:ascii="Times New Roman" w:hAnsi="Times New Roman" w:cs="Times New Roman"/>
                <w:i/>
                <w:iCs/>
                <w:sz w:val="24"/>
                <w:szCs w:val="24"/>
                <w:lang w:val="lv-LV"/>
              </w:rPr>
              <w:t xml:space="preserve"> </w:t>
            </w:r>
            <w:r w:rsidRPr="0075257D">
              <w:rPr>
                <w:rFonts w:ascii="Times New Roman" w:hAnsi="Times New Roman" w:cs="Times New Roman"/>
                <w:sz w:val="24"/>
                <w:szCs w:val="24"/>
                <w:lang w:val="lv-LV"/>
              </w:rPr>
              <w:t>uzraudzību, jo īpaši mazajās dzeramā ūdens apgādes sistēmās</w:t>
            </w:r>
            <w:r>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 dzeramā ūdens drošības plānu izstrāde, ūdens </w:t>
            </w:r>
            <w:proofErr w:type="spellStart"/>
            <w:r w:rsidRPr="0075257D">
              <w:rPr>
                <w:rFonts w:ascii="Times New Roman" w:hAnsi="Times New Roman" w:cs="Times New Roman"/>
                <w:sz w:val="24"/>
                <w:szCs w:val="24"/>
                <w:lang w:val="lv-LV"/>
              </w:rPr>
              <w:t>apsaimniekotāju</w:t>
            </w:r>
            <w:proofErr w:type="spellEnd"/>
            <w:r w:rsidRPr="0075257D">
              <w:rPr>
                <w:rFonts w:ascii="Times New Roman" w:hAnsi="Times New Roman" w:cs="Times New Roman"/>
                <w:sz w:val="24"/>
                <w:szCs w:val="24"/>
                <w:lang w:val="lv-LV"/>
              </w:rPr>
              <w:t xml:space="preserve"> apmācība (par dzeramā ūdens kvalitāti, ko saņem iedzīvotāji, kas izmanto individuālas ūdens ņemšanas vietas vai tādas ūdensapgādes sistēmas, kuras izmanto mazāk par 50 personām vai kurās ūdens ieguves apjoms nepārsniedz 10 m3 diennaktī).</w:t>
            </w:r>
          </w:p>
          <w:p w14:paraId="6D6EE59B" w14:textId="4382EA0C"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6B4C31" w14:textId="1F25A42A" w:rsidR="00FC1113" w:rsidRPr="0069781C"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0473DD">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DAFEA2" w14:textId="77777777" w:rsidR="0018324D" w:rsidRDefault="0018324D"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VI</w:t>
            </w:r>
          </w:p>
          <w:p w14:paraId="7956C864" w14:textId="13C6B75C" w:rsidR="00FC1113" w:rsidRPr="0069781C"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52A74E" w14:textId="70060111" w:rsidR="00FC1113" w:rsidRPr="0069781C" w:rsidRDefault="0018324D"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69781C">
              <w:rPr>
                <w:rFonts w:ascii="Times New Roman" w:eastAsia="Times New Roman" w:hAnsi="Times New Roman" w:cs="Times New Roman"/>
                <w:sz w:val="24"/>
                <w:szCs w:val="24"/>
                <w:lang w:val="lv-LV" w:eastAsia="lv-LV"/>
              </w:rPr>
              <w:t>V</w:t>
            </w:r>
            <w:r>
              <w:rPr>
                <w:rFonts w:ascii="Times New Roman" w:eastAsia="Times New Roman" w:hAnsi="Times New Roman" w:cs="Times New Roman"/>
                <w:sz w:val="24"/>
                <w:szCs w:val="24"/>
                <w:lang w:val="lv-LV" w:eastAsia="lv-LV"/>
              </w:rPr>
              <w:t>M, VARAM</w:t>
            </w:r>
            <w:r w:rsidR="007A0361">
              <w:rPr>
                <w:rFonts w:ascii="Times New Roman" w:eastAsia="Times New Roman" w:hAnsi="Times New Roman" w:cs="Times New Roman"/>
                <w:sz w:val="24"/>
                <w:szCs w:val="24"/>
                <w:lang w:val="lv-LV" w:eastAsia="lv-LV"/>
              </w:rPr>
              <w:t>, ZM, BIOR</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B10012"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695C9212" w14:textId="69C4998A"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.2.,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 5.4., 5.5.</w:t>
            </w:r>
          </w:p>
          <w:p w14:paraId="2AE9224B"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28E82E" w14:textId="77777777" w:rsidR="00475349" w:rsidRDefault="002B273A" w:rsidP="00B9002B">
            <w:pPr>
              <w:spacing w:before="0" w:after="0" w:line="240" w:lineRule="auto"/>
              <w:jc w:val="center"/>
              <w:rPr>
                <w:rFonts w:ascii="Times New Roman" w:eastAsia="Times New Roman" w:hAnsi="Times New Roman" w:cs="Times New Roman"/>
                <w:sz w:val="24"/>
                <w:szCs w:val="24"/>
                <w:lang w:val="lv-LV" w:eastAsia="lv-LV"/>
              </w:rPr>
            </w:pPr>
            <w:r w:rsidRPr="00853F4A">
              <w:rPr>
                <w:rFonts w:ascii="Times New Roman" w:eastAsia="Times New Roman" w:hAnsi="Times New Roman" w:cs="Times New Roman"/>
                <w:sz w:val="24"/>
                <w:szCs w:val="24"/>
                <w:lang w:val="lv-LV" w:eastAsia="lv-LV"/>
              </w:rPr>
              <w:t xml:space="preserve">Nepieciešams papildu </w:t>
            </w:r>
            <w:r w:rsidRPr="001A2791">
              <w:rPr>
                <w:rFonts w:ascii="Times New Roman" w:eastAsia="Times New Roman" w:hAnsi="Times New Roman" w:cs="Times New Roman"/>
                <w:sz w:val="24"/>
                <w:szCs w:val="24"/>
                <w:lang w:val="lv-LV" w:eastAsia="lv-LV"/>
              </w:rPr>
              <w:t xml:space="preserve">finansējums. Avots: </w:t>
            </w:r>
            <w:r w:rsidR="00475349" w:rsidRPr="001A2791">
              <w:rPr>
                <w:rFonts w:ascii="Times New Roman" w:eastAsia="Times New Roman" w:hAnsi="Times New Roman" w:cs="Times New Roman"/>
                <w:sz w:val="24"/>
                <w:szCs w:val="24"/>
                <w:lang w:val="lv-LV" w:eastAsia="lv-LV"/>
              </w:rPr>
              <w:t>ESF</w:t>
            </w:r>
          </w:p>
          <w:p w14:paraId="1595476B" w14:textId="40558892" w:rsidR="00613178" w:rsidRPr="00B9002B" w:rsidRDefault="00613178" w:rsidP="00B9002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[284]</w:t>
            </w:r>
          </w:p>
        </w:tc>
      </w:tr>
      <w:tr w:rsidR="00DA57DE" w:rsidRPr="0075257D" w14:paraId="0D3E0EA5" w14:textId="34EEE24F"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7438E9" w14:textId="3765F80E" w:rsidR="00FC1113" w:rsidRPr="0075257D" w:rsidRDefault="00FC1113"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1.7.</w:t>
            </w:r>
            <w:r w:rsidR="00FB6771" w:rsidRPr="0075257D">
              <w:rPr>
                <w:rFonts w:ascii="Times New Roman" w:eastAsia="Times New Roman" w:hAnsi="Times New Roman" w:cs="Times New Roman"/>
                <w:sz w:val="24"/>
                <w:szCs w:val="24"/>
                <w:lang w:val="lv-LV" w:eastAsia="lv-LV"/>
              </w:rPr>
              <w:t>1</w:t>
            </w:r>
            <w:r w:rsidR="00FB6771">
              <w:rPr>
                <w:rFonts w:ascii="Times New Roman" w:eastAsia="Times New Roman" w:hAnsi="Times New Roman" w:cs="Times New Roman"/>
                <w:sz w:val="24"/>
                <w:szCs w:val="24"/>
                <w:lang w:val="lv-LV" w:eastAsia="lv-LV"/>
              </w:rPr>
              <w:t>2</w:t>
            </w:r>
            <w:r w:rsidRPr="0075257D">
              <w:rPr>
                <w:rFonts w:ascii="Times New Roman" w:eastAsia="Times New Roman" w:hAnsi="Times New Roman" w:cs="Times New Roman"/>
                <w:sz w:val="24"/>
                <w:szCs w:val="24"/>
                <w:lang w:val="lv-LV" w:eastAsia="lv-LV"/>
              </w:rPr>
              <w:t>.</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673F9F" w14:textId="6945F461"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Veicināt pētniecību vides veselības jomā</w:t>
            </w:r>
            <w:r w:rsidR="002A3CD5">
              <w:rPr>
                <w:rFonts w:ascii="Times New Roman" w:hAnsi="Times New Roman" w:cs="Times New Roman"/>
                <w:sz w:val="24"/>
                <w:szCs w:val="24"/>
                <w:lang w:val="lv-LV"/>
              </w:rPr>
              <w:t>,</w:t>
            </w:r>
            <w:r w:rsidRPr="0075257D">
              <w:rPr>
                <w:rFonts w:ascii="Times New Roman" w:hAnsi="Times New Roman" w:cs="Times New Roman"/>
                <w:sz w:val="24"/>
                <w:szCs w:val="24"/>
                <w:lang w:val="lv-LV"/>
              </w:rPr>
              <w:t xml:space="preserve"> tai skaitā realizējot vidi piesārņojošo vielu  biomonitoringus: </w:t>
            </w:r>
          </w:p>
          <w:p w14:paraId="0AAFD24C" w14:textId="5ABBDF50" w:rsidR="001C2664" w:rsidRDefault="00FC1113" w:rsidP="00616AAA">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1) </w:t>
            </w:r>
            <w:r w:rsidR="00824EEE">
              <w:rPr>
                <w:rFonts w:ascii="Times New Roman" w:hAnsi="Times New Roman" w:cs="Times New Roman"/>
                <w:sz w:val="24"/>
                <w:szCs w:val="24"/>
                <w:lang w:val="lv-LV"/>
              </w:rPr>
              <w:t xml:space="preserve">plastifikatoru un to </w:t>
            </w:r>
            <w:r w:rsidRPr="0075257D">
              <w:rPr>
                <w:rFonts w:ascii="Times New Roman" w:hAnsi="Times New Roman" w:cs="Times New Roman"/>
                <w:sz w:val="24"/>
                <w:szCs w:val="24"/>
                <w:lang w:val="lv-LV"/>
              </w:rPr>
              <w:t>atliek</w:t>
            </w:r>
            <w:r w:rsidR="00824EEE">
              <w:rPr>
                <w:rFonts w:ascii="Times New Roman" w:hAnsi="Times New Roman" w:cs="Times New Roman"/>
                <w:sz w:val="24"/>
                <w:szCs w:val="24"/>
                <w:lang w:val="lv-LV"/>
              </w:rPr>
              <w:t>vielu</w:t>
            </w:r>
            <w:r w:rsidRPr="0075257D">
              <w:rPr>
                <w:rFonts w:ascii="Times New Roman" w:hAnsi="Times New Roman" w:cs="Times New Roman"/>
                <w:sz w:val="24"/>
                <w:szCs w:val="24"/>
                <w:lang w:val="lv-LV"/>
              </w:rPr>
              <w:t xml:space="preserve"> klātbūtn</w:t>
            </w:r>
            <w:r w:rsidR="00824EEE">
              <w:rPr>
                <w:rFonts w:ascii="Times New Roman" w:hAnsi="Times New Roman" w:cs="Times New Roman"/>
                <w:sz w:val="24"/>
                <w:szCs w:val="24"/>
                <w:lang w:val="lv-LV"/>
              </w:rPr>
              <w:t>e</w:t>
            </w:r>
            <w:r w:rsidRPr="0075257D">
              <w:rPr>
                <w:rFonts w:ascii="Times New Roman" w:hAnsi="Times New Roman" w:cs="Times New Roman"/>
                <w:sz w:val="24"/>
                <w:szCs w:val="24"/>
                <w:lang w:val="lv-LV"/>
              </w:rPr>
              <w:t xml:space="preserve"> dažāda vecuma Latvijas iedzīvotāju</w:t>
            </w:r>
            <w:r w:rsidR="00836C66">
              <w:rPr>
                <w:rFonts w:ascii="Times New Roman" w:hAnsi="Times New Roman" w:cs="Times New Roman"/>
                <w:sz w:val="24"/>
                <w:szCs w:val="24"/>
                <w:lang w:val="lv-LV"/>
              </w:rPr>
              <w:t xml:space="preserve"> bioloģiskajos materiālos</w:t>
            </w:r>
            <w:r w:rsidRPr="0075257D">
              <w:rPr>
                <w:rFonts w:ascii="Times New Roman" w:hAnsi="Times New Roman" w:cs="Times New Roman"/>
                <w:sz w:val="24"/>
                <w:szCs w:val="24"/>
                <w:lang w:val="lv-LV"/>
              </w:rPr>
              <w:t xml:space="preserve">, tai skaitā urīnā, lai identificētu, vai </w:t>
            </w:r>
            <w:r w:rsidR="00A007CD">
              <w:rPr>
                <w:rFonts w:ascii="Times New Roman" w:hAnsi="Times New Roman" w:cs="Times New Roman"/>
                <w:sz w:val="24"/>
                <w:szCs w:val="24"/>
                <w:lang w:val="lv-LV"/>
              </w:rPr>
              <w:t>plasifikatoru</w:t>
            </w:r>
            <w:r w:rsidR="00AD2B33">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 xml:space="preserve">klātbūtne pārtikas iepakojumā </w:t>
            </w:r>
            <w:r w:rsidR="00A618E4" w:rsidRPr="00A618E4">
              <w:rPr>
                <w:rFonts w:ascii="Times New Roman" w:hAnsi="Times New Roman" w:cs="Times New Roman"/>
                <w:sz w:val="24"/>
                <w:szCs w:val="24"/>
                <w:lang w:val="lv-LV"/>
              </w:rPr>
              <w:t xml:space="preserve">un citos sadzīves priekšmetos </w:t>
            </w:r>
            <w:r w:rsidRPr="0075257D">
              <w:rPr>
                <w:rFonts w:ascii="Times New Roman" w:hAnsi="Times New Roman" w:cs="Times New Roman"/>
                <w:sz w:val="24"/>
                <w:szCs w:val="24"/>
                <w:lang w:val="lv-LV"/>
              </w:rPr>
              <w:t>rada reālu risku Latvijas sabiedrības veselībai;</w:t>
            </w:r>
          </w:p>
          <w:p w14:paraId="5FA053E2" w14:textId="31B92894" w:rsidR="00616AAA" w:rsidRPr="00616AAA" w:rsidRDefault="00650AA1" w:rsidP="00616AAA">
            <w:pPr>
              <w:shd w:val="clear" w:color="auto" w:fill="FFFFFF" w:themeFill="background1"/>
              <w:spacing w:before="0" w:after="0" w:line="240" w:lineRule="auto"/>
              <w:jc w:val="both"/>
              <w:rPr>
                <w:rFonts w:ascii="Times New Roman" w:hAnsi="Times New Roman" w:cs="Times New Roman"/>
                <w:sz w:val="24"/>
                <w:szCs w:val="24"/>
                <w:lang w:val="lv-LV"/>
              </w:rPr>
            </w:pPr>
            <w:r>
              <w:rPr>
                <w:rFonts w:ascii="Times New Roman" w:hAnsi="Times New Roman" w:cs="Times New Roman"/>
                <w:sz w:val="24"/>
                <w:szCs w:val="24"/>
                <w:lang w:val="lv-LV"/>
              </w:rPr>
              <w:t>2)</w:t>
            </w:r>
            <w:r w:rsidR="00616AAA" w:rsidRPr="005F14CC">
              <w:rPr>
                <w:lang w:val="lv-LV"/>
              </w:rPr>
              <w:t xml:space="preserve"> </w:t>
            </w:r>
            <w:r w:rsidR="00616AAA" w:rsidRPr="00616AAA">
              <w:rPr>
                <w:rFonts w:ascii="Times New Roman" w:hAnsi="Times New Roman" w:cs="Times New Roman"/>
                <w:sz w:val="24"/>
                <w:szCs w:val="24"/>
                <w:lang w:val="lv-LV"/>
              </w:rPr>
              <w:t xml:space="preserve">endokrīnās sistēmas </w:t>
            </w:r>
            <w:proofErr w:type="spellStart"/>
            <w:r w:rsidR="00616AAA" w:rsidRPr="00616AAA">
              <w:rPr>
                <w:rFonts w:ascii="Times New Roman" w:hAnsi="Times New Roman" w:cs="Times New Roman"/>
                <w:sz w:val="24"/>
                <w:szCs w:val="24"/>
                <w:lang w:val="lv-LV"/>
              </w:rPr>
              <w:t>grāvējvielu</w:t>
            </w:r>
            <w:proofErr w:type="spellEnd"/>
            <w:r w:rsidR="00616AAA" w:rsidRPr="00616AAA">
              <w:rPr>
                <w:rFonts w:ascii="Times New Roman" w:hAnsi="Times New Roman" w:cs="Times New Roman"/>
                <w:sz w:val="24"/>
                <w:szCs w:val="24"/>
                <w:lang w:val="lv-LV"/>
              </w:rPr>
              <w:t xml:space="preserve"> (t.sk. pesticīdu)  un to atliekvielu biomonitorings Latvijas iedzīvotāju bioloģiskajos materiālos, lai apzinātu vielu radīto risku sabiedrības veselībai;</w:t>
            </w:r>
            <w:r>
              <w:rPr>
                <w:rFonts w:ascii="Times New Roman" w:hAnsi="Times New Roman" w:cs="Times New Roman"/>
                <w:sz w:val="24"/>
                <w:szCs w:val="24"/>
                <w:lang w:val="lv-LV"/>
              </w:rPr>
              <w:t xml:space="preserve"> </w:t>
            </w:r>
          </w:p>
          <w:p w14:paraId="36094DA6" w14:textId="77777777" w:rsidR="00261185" w:rsidRDefault="00616AAA" w:rsidP="00657C85">
            <w:pPr>
              <w:shd w:val="clear" w:color="auto" w:fill="FFFFFF" w:themeFill="background1"/>
              <w:spacing w:before="0" w:after="0" w:line="240" w:lineRule="auto"/>
              <w:jc w:val="both"/>
              <w:rPr>
                <w:rFonts w:ascii="Times New Roman" w:hAnsi="Times New Roman" w:cs="Times New Roman"/>
                <w:sz w:val="24"/>
                <w:szCs w:val="24"/>
                <w:lang w:val="lv-LV"/>
              </w:rPr>
            </w:pPr>
            <w:r w:rsidRPr="00616AAA">
              <w:rPr>
                <w:rFonts w:ascii="Times New Roman" w:hAnsi="Times New Roman" w:cs="Times New Roman"/>
                <w:sz w:val="24"/>
                <w:szCs w:val="24"/>
                <w:lang w:val="lv-LV"/>
              </w:rPr>
              <w:t xml:space="preserve">3) metālu biomonitorings dažāda vecuma Latvijas iedzīvotāju bioloģiskajos </w:t>
            </w:r>
            <w:r w:rsidRPr="00616AAA">
              <w:rPr>
                <w:rFonts w:ascii="Times New Roman" w:hAnsi="Times New Roman" w:cs="Times New Roman"/>
                <w:sz w:val="24"/>
                <w:szCs w:val="24"/>
                <w:lang w:val="lv-LV"/>
              </w:rPr>
              <w:lastRenderedPageBreak/>
              <w:t>materiālos, lai novērtētu apkārtējās vides un rūpnieciskās vides ietekmi, sekmētu bioloģisko robežvērtību izveidi un saglabātu sabiedrības veselību</w:t>
            </w:r>
            <w:r w:rsidR="00657C85">
              <w:rPr>
                <w:rFonts w:ascii="Times New Roman" w:hAnsi="Times New Roman" w:cs="Times New Roman"/>
                <w:sz w:val="24"/>
                <w:szCs w:val="24"/>
                <w:lang w:val="lv-LV"/>
              </w:rPr>
              <w:t>.</w:t>
            </w:r>
          </w:p>
          <w:p w14:paraId="38B8330A" w14:textId="2954D202" w:rsidR="00657C85" w:rsidRPr="0075257D" w:rsidRDefault="00657C85" w:rsidP="00657C85">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8ACBCC" w14:textId="60648570" w:rsidR="00FC1113" w:rsidRPr="003C27E1"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lastRenderedPageBreak/>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B8F753" w14:textId="7472F685" w:rsidR="00FC1113" w:rsidRPr="008D0DF8" w:rsidRDefault="00594B49"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IZM</w:t>
            </w:r>
            <w:r w:rsidR="005217AD">
              <w:rPr>
                <w:rFonts w:ascii="Times New Roman" w:eastAsia="Times New Roman" w:hAnsi="Times New Roman" w:cs="Times New Roman"/>
                <w:sz w:val="24"/>
                <w:szCs w:val="24"/>
                <w:lang w:val="lv-LV" w:eastAsia="lv-LV"/>
              </w:rPr>
              <w:t>,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F4F70D" w14:textId="1473E21A" w:rsidR="00FC1113" w:rsidRPr="008D0DF8" w:rsidRDefault="005A5E76"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ZM</w:t>
            </w:r>
            <w:r w:rsidR="00A5614A">
              <w:rPr>
                <w:rFonts w:ascii="Times New Roman" w:eastAsia="Times New Roman" w:hAnsi="Times New Roman" w:cs="Times New Roman"/>
                <w:sz w:val="24"/>
                <w:szCs w:val="24"/>
                <w:lang w:val="lv-LV" w:eastAsia="lv-LV"/>
              </w:rPr>
              <w:t>, FM</w:t>
            </w:r>
            <w:r>
              <w:rPr>
                <w:rFonts w:ascii="Times New Roman" w:eastAsia="Times New Roman" w:hAnsi="Times New Roman" w:cs="Times New Roman"/>
                <w:sz w:val="24"/>
                <w:szCs w:val="24"/>
                <w:lang w:val="lv-LV" w:eastAsia="lv-LV"/>
              </w:rPr>
              <w:t>,</w:t>
            </w:r>
            <w:r w:rsidR="00657C85">
              <w:rPr>
                <w:rFonts w:ascii="Times New Roman" w:eastAsia="Times New Roman" w:hAnsi="Times New Roman" w:cs="Times New Roman"/>
                <w:sz w:val="24"/>
                <w:szCs w:val="24"/>
                <w:lang w:val="lv-LV" w:eastAsia="lv-LV"/>
              </w:rPr>
              <w:t xml:space="preserve"> </w:t>
            </w:r>
            <w:r w:rsidR="00FC1113" w:rsidRPr="008D0DF8">
              <w:rPr>
                <w:rFonts w:ascii="Times New Roman" w:eastAsia="Times New Roman" w:hAnsi="Times New Roman" w:cs="Times New Roman"/>
                <w:sz w:val="24"/>
                <w:szCs w:val="24"/>
                <w:lang w:val="lv-LV" w:eastAsia="lv-LV"/>
              </w:rPr>
              <w:t>SPKC, VI</w:t>
            </w:r>
            <w:r w:rsidR="00AD2B33">
              <w:rPr>
                <w:rFonts w:ascii="Times New Roman" w:eastAsia="Times New Roman" w:hAnsi="Times New Roman" w:cs="Times New Roman"/>
                <w:sz w:val="24"/>
                <w:szCs w:val="24"/>
                <w:lang w:val="lv-LV" w:eastAsia="lv-LV"/>
              </w:rPr>
              <w:t>,</w:t>
            </w:r>
            <w:r w:rsidR="00F37192">
              <w:rPr>
                <w:rFonts w:ascii="Times New Roman" w:eastAsia="Times New Roman" w:hAnsi="Times New Roman" w:cs="Times New Roman"/>
                <w:sz w:val="24"/>
                <w:szCs w:val="24"/>
                <w:lang w:val="lv-LV" w:eastAsia="lv-LV"/>
              </w:rPr>
              <w:t xml:space="preserve"> </w:t>
            </w:r>
            <w:r w:rsidR="00B821B0">
              <w:rPr>
                <w:rFonts w:ascii="Times New Roman" w:eastAsia="Times New Roman" w:hAnsi="Times New Roman" w:cs="Times New Roman"/>
                <w:sz w:val="24"/>
                <w:szCs w:val="24"/>
                <w:lang w:val="lv-LV" w:eastAsia="lv-LV"/>
              </w:rPr>
              <w:t>BI</w:t>
            </w:r>
            <w:r w:rsidR="00F37192">
              <w:rPr>
                <w:rFonts w:ascii="Times New Roman" w:eastAsia="Times New Roman" w:hAnsi="Times New Roman" w:cs="Times New Roman"/>
                <w:sz w:val="24"/>
                <w:szCs w:val="24"/>
                <w:lang w:val="lv-LV" w:eastAsia="lv-LV"/>
              </w:rPr>
              <w:t>OR,</w:t>
            </w:r>
            <w:r>
              <w:rPr>
                <w:rFonts w:ascii="Times New Roman" w:eastAsia="Times New Roman" w:hAnsi="Times New Roman" w:cs="Times New Roman"/>
                <w:sz w:val="24"/>
                <w:szCs w:val="24"/>
                <w:lang w:val="lv-LV" w:eastAsia="lv-LV"/>
              </w:rPr>
              <w:t xml:space="preserve"> </w:t>
            </w:r>
            <w:r w:rsidR="0063652E">
              <w:rPr>
                <w:rFonts w:ascii="Times New Roman" w:eastAsia="Times New Roman" w:hAnsi="Times New Roman" w:cs="Times New Roman"/>
                <w:sz w:val="24"/>
                <w:szCs w:val="24"/>
                <w:lang w:val="lv-LV" w:eastAsia="lv-LV"/>
              </w:rPr>
              <w:t xml:space="preserve"> RSU DDVVI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6B03C5" w14:textId="77777777" w:rsidR="00310FD9" w:rsidRPr="00332DF7"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5</w:t>
            </w:r>
            <w:r w:rsidRPr="00332DF7">
              <w:rPr>
                <w:rFonts w:ascii="Times New Roman" w:eastAsia="Times New Roman" w:hAnsi="Times New Roman" w:cs="Times New Roman"/>
                <w:sz w:val="24"/>
                <w:szCs w:val="24"/>
                <w:lang w:val="lv-LV" w:eastAsia="lv-LV"/>
              </w:rPr>
              <w:t>.</w:t>
            </w:r>
          </w:p>
          <w:p w14:paraId="6C7C7953" w14:textId="55B34A0C" w:rsidR="00310FD9" w:rsidRDefault="00310FD9" w:rsidP="00310FD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5</w:t>
            </w:r>
            <w:r w:rsidRPr="00332DF7">
              <w:rPr>
                <w:rFonts w:ascii="Times New Roman" w:eastAsia="Times New Roman" w:hAnsi="Times New Roman" w:cs="Times New Roman"/>
                <w:sz w:val="24"/>
                <w:szCs w:val="24"/>
                <w:lang w:val="lv-LV" w:eastAsia="lv-LV"/>
              </w:rPr>
              <w:t>.2.</w:t>
            </w:r>
            <w:r>
              <w:rPr>
                <w:rFonts w:ascii="Times New Roman" w:eastAsia="Times New Roman" w:hAnsi="Times New Roman" w:cs="Times New Roman"/>
                <w:sz w:val="24"/>
                <w:szCs w:val="24"/>
                <w:lang w:val="lv-LV" w:eastAsia="lv-LV"/>
              </w:rPr>
              <w:t>, 5.4., 5.5.</w:t>
            </w:r>
          </w:p>
          <w:p w14:paraId="3AB6AE00" w14:textId="2DBDE0EF" w:rsidR="00FC1113" w:rsidRPr="003C27E1" w:rsidRDefault="00FC1113" w:rsidP="00FC1113">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A9D0B3" w14:textId="29BA2E12" w:rsidR="003150AF" w:rsidRPr="00AD2B33" w:rsidRDefault="000C21DE" w:rsidP="003150AF">
            <w:pPr>
              <w:spacing w:before="0" w:after="0" w:line="240" w:lineRule="auto"/>
              <w:jc w:val="center"/>
              <w:rPr>
                <w:rFonts w:ascii="Times New Roman" w:eastAsia="Times New Roman" w:hAnsi="Times New Roman" w:cs="Times New Roman"/>
                <w:sz w:val="24"/>
                <w:szCs w:val="24"/>
                <w:lang w:val="lv-LV" w:eastAsia="lv-LV"/>
              </w:rPr>
            </w:pPr>
            <w:r w:rsidRPr="00AD2B33">
              <w:rPr>
                <w:rFonts w:ascii="Times New Roman" w:eastAsia="Times New Roman" w:hAnsi="Times New Roman" w:cs="Times New Roman"/>
                <w:sz w:val="24"/>
                <w:szCs w:val="24"/>
                <w:lang w:val="lv-LV" w:eastAsia="lv-LV"/>
              </w:rPr>
              <w:t xml:space="preserve">Nepieciešams papildu finansējums. Avots: </w:t>
            </w:r>
            <w:r w:rsidR="00294CCE" w:rsidRPr="00AD2B33">
              <w:rPr>
                <w:rFonts w:ascii="Times New Roman" w:eastAsia="Times New Roman" w:hAnsi="Times New Roman" w:cs="Times New Roman"/>
                <w:sz w:val="24"/>
                <w:szCs w:val="24"/>
                <w:lang w:val="lv-LV" w:eastAsia="lv-LV"/>
              </w:rPr>
              <w:t>VBF</w:t>
            </w:r>
          </w:p>
          <w:p w14:paraId="318428D3" w14:textId="77777777" w:rsidR="00B9002B" w:rsidRDefault="00B9002B" w:rsidP="00872A09">
            <w:pPr>
              <w:spacing w:before="0" w:after="0" w:line="240" w:lineRule="auto"/>
              <w:jc w:val="center"/>
              <w:rPr>
                <w:rFonts w:ascii="Times New Roman" w:eastAsia="Times New Roman" w:hAnsi="Times New Roman" w:cs="Times New Roman"/>
                <w:sz w:val="24"/>
                <w:szCs w:val="24"/>
                <w:lang w:val="lv-LV" w:eastAsia="lv-LV"/>
              </w:rPr>
            </w:pPr>
          </w:p>
          <w:p w14:paraId="11463ACB" w14:textId="2C651954" w:rsidR="004945DF" w:rsidRPr="00AD2B33" w:rsidRDefault="004945DF" w:rsidP="00872A09">
            <w:pPr>
              <w:spacing w:before="0" w:after="0" w:line="240" w:lineRule="auto"/>
              <w:jc w:val="center"/>
              <w:rPr>
                <w:rFonts w:ascii="Times New Roman" w:eastAsia="Times New Roman" w:hAnsi="Times New Roman" w:cs="Times New Roman"/>
                <w:sz w:val="24"/>
                <w:szCs w:val="24"/>
                <w:lang w:val="lv-LV" w:eastAsia="lv-LV"/>
              </w:rPr>
            </w:pPr>
            <w:r w:rsidRPr="00AD2B33">
              <w:rPr>
                <w:rFonts w:ascii="Times New Roman" w:eastAsia="Times New Roman" w:hAnsi="Times New Roman" w:cs="Times New Roman"/>
                <w:sz w:val="24"/>
                <w:szCs w:val="24"/>
                <w:lang w:val="lv-LV" w:eastAsia="lv-LV"/>
              </w:rPr>
              <w:t xml:space="preserve">Finansējums iekļauts </w:t>
            </w:r>
            <w:r w:rsidR="003150AF" w:rsidRPr="00AD2B33">
              <w:rPr>
                <w:rFonts w:ascii="Times New Roman" w:eastAsia="Times New Roman" w:hAnsi="Times New Roman" w:cs="Times New Roman"/>
                <w:sz w:val="24"/>
                <w:szCs w:val="24"/>
                <w:lang w:val="lv-LV" w:eastAsia="lv-LV"/>
              </w:rPr>
              <w:t>5.10.uzdevumā</w:t>
            </w:r>
          </w:p>
          <w:p w14:paraId="62439833" w14:textId="77777777" w:rsidR="00790FF7" w:rsidRDefault="00790FF7" w:rsidP="00005E04">
            <w:pPr>
              <w:spacing w:before="0" w:after="0" w:line="240" w:lineRule="auto"/>
              <w:jc w:val="center"/>
              <w:rPr>
                <w:rFonts w:ascii="Times New Roman" w:eastAsia="Times New Roman" w:hAnsi="Times New Roman" w:cs="Times New Roman"/>
                <w:sz w:val="24"/>
                <w:szCs w:val="24"/>
                <w:highlight w:val="yellow"/>
                <w:lang w:val="lv-LV" w:eastAsia="lv-LV"/>
              </w:rPr>
            </w:pPr>
          </w:p>
          <w:p w14:paraId="65820AAB" w14:textId="7FE55A7F" w:rsidR="00872A09" w:rsidRDefault="00872A09" w:rsidP="00336BA4">
            <w:pPr>
              <w:spacing w:before="0" w:after="0" w:line="240" w:lineRule="auto"/>
              <w:jc w:val="center"/>
              <w:rPr>
                <w:rFonts w:ascii="Times New Roman" w:eastAsia="Times New Roman" w:hAnsi="Times New Roman" w:cs="Times New Roman"/>
                <w:sz w:val="24"/>
                <w:szCs w:val="24"/>
                <w:highlight w:val="yellow"/>
                <w:lang w:val="lv-LV" w:eastAsia="lv-LV"/>
              </w:rPr>
            </w:pPr>
            <w:proofErr w:type="spellStart"/>
            <w:r>
              <w:rPr>
                <w:rFonts w:ascii="Times New Roman" w:eastAsia="Calibri" w:hAnsi="Times New Roman" w:cs="Times New Roman"/>
                <w:sz w:val="24"/>
                <w:szCs w:val="24"/>
              </w:rPr>
              <w:t>Biomonitoringu</w:t>
            </w:r>
            <w:proofErr w:type="spellEnd"/>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paredzēts</w:t>
            </w:r>
            <w:proofErr w:type="spellEnd"/>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īstenot</w:t>
            </w:r>
            <w:proofErr w:type="spellEnd"/>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Apvārsnis</w:t>
            </w:r>
            <w:proofErr w:type="spellEnd"/>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Eiropa</w:t>
            </w:r>
            <w:proofErr w:type="spellEnd"/>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partnerības</w:t>
            </w:r>
            <w:proofErr w:type="spellEnd"/>
            <w:r>
              <w:rPr>
                <w:rFonts w:ascii="Times New Roman" w:eastAsia="Calibri" w:hAnsi="Times New Roman" w:cs="Times New Roman"/>
                <w:sz w:val="24"/>
                <w:szCs w:val="24"/>
              </w:rPr>
              <w:t xml:space="preserve"> </w:t>
            </w:r>
            <w:r w:rsidRPr="000D161C">
              <w:rPr>
                <w:rFonts w:ascii="Times New Roman" w:eastAsia="Calibri" w:hAnsi="Times New Roman" w:cs="Times New Roman"/>
                <w:i/>
                <w:iCs/>
                <w:sz w:val="24"/>
                <w:szCs w:val="24"/>
              </w:rPr>
              <w:t xml:space="preserve">(Horizon </w:t>
            </w:r>
            <w:proofErr w:type="gramStart"/>
            <w:r w:rsidRPr="000D161C">
              <w:rPr>
                <w:rFonts w:ascii="Times New Roman" w:eastAsia="Calibri" w:hAnsi="Times New Roman" w:cs="Times New Roman"/>
                <w:i/>
                <w:iCs/>
                <w:sz w:val="24"/>
                <w:szCs w:val="24"/>
              </w:rPr>
              <w:t>Europe  Partnership</w:t>
            </w:r>
            <w:proofErr w:type="gramEnd"/>
            <w:r w:rsidRPr="000D161C">
              <w:rPr>
                <w:rFonts w:ascii="Times New Roman" w:eastAsia="Calibri" w:hAnsi="Times New Roman" w:cs="Times New Roman"/>
                <w:i/>
                <w:iCs/>
                <w:sz w:val="24"/>
                <w:szCs w:val="24"/>
              </w:rPr>
              <w:t xml:space="preserve"> for the Assessment of Risks from Chemicals)</w:t>
            </w:r>
            <w:r>
              <w:rPr>
                <w:rFonts w:ascii="Times New Roman" w:eastAsia="Calibri" w:hAnsi="Times New Roman" w:cs="Times New Roman"/>
                <w:sz w:val="24"/>
                <w:szCs w:val="24"/>
              </w:rPr>
              <w:t xml:space="preserve"> </w:t>
            </w:r>
            <w:proofErr w:type="spellStart"/>
            <w:r>
              <w:rPr>
                <w:rFonts w:ascii="Times New Roman" w:eastAsia="Calibri" w:hAnsi="Times New Roman" w:cs="Times New Roman"/>
                <w:sz w:val="24"/>
                <w:szCs w:val="24"/>
              </w:rPr>
              <w:t>ietvaros</w:t>
            </w:r>
            <w:proofErr w:type="spellEnd"/>
            <w:r>
              <w:rPr>
                <w:rFonts w:ascii="Times New Roman" w:eastAsia="Calibri" w:hAnsi="Times New Roman" w:cs="Times New Roman"/>
                <w:sz w:val="24"/>
                <w:szCs w:val="24"/>
              </w:rPr>
              <w:t>.</w:t>
            </w:r>
          </w:p>
          <w:p w14:paraId="596F5499" w14:textId="77777777" w:rsidR="00872A09" w:rsidRDefault="00872A09" w:rsidP="00005E04">
            <w:pPr>
              <w:spacing w:before="0" w:after="0" w:line="240" w:lineRule="auto"/>
              <w:jc w:val="center"/>
              <w:rPr>
                <w:rFonts w:ascii="Times New Roman" w:eastAsia="Times New Roman" w:hAnsi="Times New Roman" w:cs="Times New Roman"/>
                <w:sz w:val="24"/>
                <w:szCs w:val="24"/>
                <w:highlight w:val="yellow"/>
                <w:lang w:val="lv-LV" w:eastAsia="lv-LV"/>
              </w:rPr>
            </w:pPr>
          </w:p>
          <w:p w14:paraId="7E3B5C6F" w14:textId="65CCE3BD" w:rsidR="00E3590F" w:rsidRPr="00C47EE3" w:rsidRDefault="00E3590F" w:rsidP="00005E04">
            <w:pPr>
              <w:spacing w:before="0" w:after="0" w:line="240" w:lineRule="auto"/>
              <w:jc w:val="center"/>
              <w:rPr>
                <w:rFonts w:ascii="Times New Roman" w:eastAsia="Times New Roman" w:hAnsi="Times New Roman" w:cs="Times New Roman"/>
                <w:sz w:val="24"/>
                <w:szCs w:val="24"/>
                <w:lang w:val="lv-LV" w:eastAsia="lv-LV"/>
              </w:rPr>
            </w:pPr>
            <w:r w:rsidRPr="00C47EE3">
              <w:rPr>
                <w:rFonts w:ascii="Times New Roman" w:eastAsia="Times New Roman" w:hAnsi="Times New Roman" w:cs="Times New Roman"/>
                <w:sz w:val="24"/>
                <w:szCs w:val="24"/>
                <w:lang w:val="lv-LV" w:eastAsia="lv-LV"/>
              </w:rPr>
              <w:t>[</w:t>
            </w:r>
            <w:r w:rsidR="00613178">
              <w:rPr>
                <w:rFonts w:ascii="Times New Roman" w:eastAsia="Times New Roman" w:hAnsi="Times New Roman" w:cs="Times New Roman"/>
                <w:sz w:val="24"/>
                <w:szCs w:val="24"/>
                <w:lang w:val="lv-LV" w:eastAsia="lv-LV"/>
              </w:rPr>
              <w:t>292</w:t>
            </w:r>
            <w:r w:rsidRPr="00C47EE3">
              <w:rPr>
                <w:rFonts w:ascii="Times New Roman" w:eastAsia="Times New Roman" w:hAnsi="Times New Roman" w:cs="Times New Roman"/>
                <w:sz w:val="24"/>
                <w:szCs w:val="24"/>
                <w:lang w:val="lv-LV" w:eastAsia="lv-LV"/>
              </w:rPr>
              <w:t>]</w:t>
            </w:r>
          </w:p>
          <w:p w14:paraId="12BCA75F" w14:textId="20FB846E" w:rsidR="0018324D" w:rsidRPr="00294CCE" w:rsidRDefault="0018324D" w:rsidP="00005E04">
            <w:pPr>
              <w:spacing w:before="0" w:after="0" w:line="240" w:lineRule="auto"/>
              <w:jc w:val="center"/>
              <w:rPr>
                <w:rFonts w:ascii="Times New Roman" w:eastAsia="Times New Roman" w:hAnsi="Times New Roman" w:cs="Times New Roman"/>
                <w:sz w:val="24"/>
                <w:szCs w:val="24"/>
                <w:highlight w:val="yellow"/>
                <w:lang w:val="lv-LV" w:eastAsia="lv-LV"/>
              </w:rPr>
            </w:pPr>
          </w:p>
        </w:tc>
      </w:tr>
      <w:tr w:rsidR="006F773E" w:rsidRPr="0075257D" w14:paraId="4178EF12" w14:textId="7777777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971A59" w14:textId="531814F2" w:rsidR="006F773E" w:rsidRPr="0075257D" w:rsidRDefault="006F773E" w:rsidP="00FC1113">
            <w:pPr>
              <w:pStyle w:val="ListParagraph"/>
              <w:spacing w:before="0" w:after="0" w:line="240" w:lineRule="auto"/>
              <w:ind w:left="360" w:hanging="36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1.7.13.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1A9C97" w14:textId="4DF1F4AE" w:rsidR="006F773E" w:rsidRPr="005F14CC" w:rsidRDefault="006F773E"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Izstrādāt drošības standartu</w:t>
            </w:r>
            <w:r w:rsidR="00613178">
              <w:rPr>
                <w:rFonts w:ascii="Times New Roman" w:hAnsi="Times New Roman" w:cs="Times New Roman"/>
                <w:sz w:val="24"/>
                <w:szCs w:val="24"/>
                <w:lang w:val="lv-LV"/>
              </w:rPr>
              <w:t>s</w:t>
            </w:r>
            <w:r w:rsidRPr="005F14CC">
              <w:rPr>
                <w:rFonts w:ascii="Times New Roman" w:hAnsi="Times New Roman" w:cs="Times New Roman"/>
                <w:sz w:val="24"/>
                <w:szCs w:val="24"/>
                <w:lang w:val="lv-LV"/>
              </w:rPr>
              <w:t>/prasības privāto hidrotehnisko būvju (dīķu), kā arī privāto peldbaseinu ierīkošanai un ekspluatācijai, ar mērķi novērst nejaušas ūdenī iekļūšanas riskus un tādējādi samazinot bērnu noslīkšanas gadījumu skaitu.</w:t>
            </w:r>
          </w:p>
          <w:p w14:paraId="2ADAAA31" w14:textId="3BB078E4" w:rsidR="00D15403" w:rsidRPr="0075257D" w:rsidRDefault="00D1540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BFD5D2" w14:textId="3270C3FB" w:rsidR="006F773E" w:rsidRPr="0075257D" w:rsidRDefault="006F773E" w:rsidP="00FC1113">
            <w:pPr>
              <w:spacing w:before="0" w:after="0" w:line="240" w:lineRule="auto"/>
              <w:jc w:val="center"/>
              <w:rPr>
                <w:rFonts w:ascii="Times New Roman" w:hAnsi="Times New Roman" w:cs="Times New Roman"/>
                <w:sz w:val="24"/>
                <w:szCs w:val="24"/>
              </w:rPr>
            </w:pPr>
            <w:r>
              <w:rPr>
                <w:rFonts w:ascii="Times New Roman" w:hAnsi="Times New Roman" w:cs="Times New Roman"/>
                <w:sz w:val="24"/>
                <w:szCs w:val="24"/>
              </w:rPr>
              <w:t>2023.</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7A9FB8" w14:textId="507BFA23" w:rsidR="006F773E" w:rsidRDefault="006F773E"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EM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4E4C29" w14:textId="231898C9" w:rsidR="006F773E" w:rsidRDefault="006F773E" w:rsidP="00FC111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6F773E">
              <w:rPr>
                <w:rFonts w:ascii="Times New Roman" w:eastAsia="Times New Roman" w:hAnsi="Times New Roman" w:cs="Times New Roman"/>
                <w:sz w:val="24"/>
                <w:szCs w:val="24"/>
                <w:lang w:eastAsia="lv-LV"/>
              </w:rPr>
              <w:t xml:space="preserve">LPF, LPS, </w:t>
            </w:r>
            <w:proofErr w:type="spellStart"/>
            <w:r w:rsidRPr="006F773E">
              <w:rPr>
                <w:rFonts w:ascii="Times New Roman" w:eastAsia="Times New Roman" w:hAnsi="Times New Roman" w:cs="Times New Roman"/>
                <w:sz w:val="24"/>
                <w:szCs w:val="24"/>
                <w:lang w:eastAsia="lv-LV"/>
              </w:rPr>
              <w:t>pašvaldības</w:t>
            </w:r>
            <w:proofErr w:type="spellEnd"/>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F313B7" w14:textId="77777777" w:rsidR="006F773E" w:rsidRPr="006F773E" w:rsidRDefault="006F773E" w:rsidP="006F773E">
            <w:pPr>
              <w:spacing w:before="0" w:after="0" w:line="240" w:lineRule="auto"/>
              <w:jc w:val="center"/>
              <w:rPr>
                <w:rFonts w:ascii="Calibri" w:eastAsia="Times New Roman" w:hAnsi="Calibri" w:cs="Calibri"/>
                <w:color w:val="000000"/>
                <w:lang w:val="lv-LV" w:eastAsia="lv-LV"/>
              </w:rPr>
            </w:pPr>
            <w:r w:rsidRPr="006F773E">
              <w:rPr>
                <w:rFonts w:ascii="Times New Roman" w:eastAsia="Times New Roman" w:hAnsi="Times New Roman" w:cs="Times New Roman"/>
                <w:color w:val="000000"/>
                <w:sz w:val="24"/>
                <w:szCs w:val="24"/>
                <w:bdr w:val="none" w:sz="0" w:space="0" w:color="auto" w:frame="1"/>
                <w:lang w:val="lv-LV" w:eastAsia="lv-LV"/>
              </w:rPr>
              <w:t>PR: 5. </w:t>
            </w:r>
          </w:p>
          <w:p w14:paraId="77482885" w14:textId="77777777" w:rsidR="006F773E" w:rsidRPr="006F773E" w:rsidRDefault="006F773E" w:rsidP="006F773E">
            <w:pPr>
              <w:spacing w:before="0" w:after="0" w:line="240" w:lineRule="auto"/>
              <w:jc w:val="center"/>
              <w:rPr>
                <w:rFonts w:ascii="Calibri" w:eastAsia="Times New Roman" w:hAnsi="Calibri" w:cs="Calibri"/>
                <w:color w:val="000000"/>
                <w:lang w:val="lv-LV" w:eastAsia="lv-LV"/>
              </w:rPr>
            </w:pPr>
            <w:r w:rsidRPr="006F773E">
              <w:rPr>
                <w:rFonts w:ascii="Times New Roman" w:eastAsia="Times New Roman" w:hAnsi="Times New Roman" w:cs="Times New Roman"/>
                <w:color w:val="000000"/>
                <w:sz w:val="24"/>
                <w:szCs w:val="24"/>
                <w:bdr w:val="none" w:sz="0" w:space="0" w:color="auto" w:frame="1"/>
                <w:lang w:val="lv-LV" w:eastAsia="lv-LV"/>
              </w:rPr>
              <w:t>RR: 5.1., 5.2., 5.4., 5.5. </w:t>
            </w:r>
          </w:p>
          <w:p w14:paraId="54CC6D1A" w14:textId="77777777" w:rsidR="006F773E" w:rsidRPr="00332DF7" w:rsidRDefault="006F773E" w:rsidP="00310FD9">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auto"/>
          </w:tcPr>
          <w:p w14:paraId="1920CA2D" w14:textId="7CAC7041" w:rsidR="006F773E" w:rsidRPr="00C47EE3" w:rsidRDefault="007576D6" w:rsidP="006F773E">
            <w:pPr>
              <w:spacing w:before="0" w:after="0" w:line="240" w:lineRule="auto"/>
              <w:jc w:val="center"/>
              <w:rPr>
                <w:rFonts w:ascii="Calibri" w:eastAsia="Times New Roman" w:hAnsi="Calibri" w:cs="Calibri"/>
                <w:color w:val="000000"/>
                <w:lang w:val="lv-LV" w:eastAsia="lv-LV"/>
              </w:rPr>
            </w:pPr>
            <w:r w:rsidRPr="007576D6">
              <w:rPr>
                <w:rFonts w:ascii="Times New Roman" w:eastAsia="Times New Roman" w:hAnsi="Times New Roman" w:cs="Times New Roman"/>
                <w:color w:val="000000"/>
                <w:sz w:val="24"/>
                <w:szCs w:val="24"/>
                <w:bdr w:val="none" w:sz="0" w:space="0" w:color="auto" w:frame="1"/>
                <w:lang w:val="lv-LV" w:eastAsia="lv-LV"/>
              </w:rPr>
              <w:t>Pasākums īstenojams esošā finansējuma ietvaros.</w:t>
            </w:r>
            <w:r w:rsidR="006F773E" w:rsidRPr="00C47EE3">
              <w:rPr>
                <w:rFonts w:ascii="Times New Roman" w:eastAsia="Times New Roman" w:hAnsi="Times New Roman" w:cs="Times New Roman"/>
                <w:color w:val="000000"/>
                <w:sz w:val="24"/>
                <w:szCs w:val="24"/>
                <w:bdr w:val="none" w:sz="0" w:space="0" w:color="auto" w:frame="1"/>
                <w:lang w:val="lv-LV" w:eastAsia="lv-LV"/>
              </w:rPr>
              <w:t xml:space="preserve"> Avots: VBF </w:t>
            </w:r>
          </w:p>
          <w:p w14:paraId="27E66B13" w14:textId="77777777" w:rsidR="00613178" w:rsidRDefault="00613178" w:rsidP="006F773E">
            <w:pPr>
              <w:spacing w:before="0" w:after="0" w:line="240" w:lineRule="auto"/>
              <w:jc w:val="center"/>
              <w:rPr>
                <w:rFonts w:ascii="Times New Roman" w:eastAsia="Times New Roman" w:hAnsi="Times New Roman" w:cs="Times New Roman"/>
                <w:color w:val="000000"/>
                <w:sz w:val="24"/>
                <w:szCs w:val="24"/>
                <w:bdr w:val="none" w:sz="0" w:space="0" w:color="auto" w:frame="1"/>
                <w:lang w:val="lv-LV" w:eastAsia="lv-LV"/>
              </w:rPr>
            </w:pPr>
          </w:p>
          <w:p w14:paraId="19F8EAAE" w14:textId="653C1B58" w:rsidR="006F773E" w:rsidRPr="00C47EE3" w:rsidRDefault="00613178" w:rsidP="006F773E">
            <w:pPr>
              <w:spacing w:before="0" w:after="0" w:line="240" w:lineRule="auto"/>
              <w:jc w:val="center"/>
              <w:rPr>
                <w:rFonts w:ascii="Calibri" w:eastAsia="Times New Roman" w:hAnsi="Calibri" w:cs="Calibri"/>
                <w:color w:val="000000"/>
                <w:lang w:val="lv-LV" w:eastAsia="lv-LV"/>
              </w:rPr>
            </w:pPr>
            <w:r>
              <w:rPr>
                <w:rFonts w:ascii="Times New Roman" w:eastAsia="Times New Roman" w:hAnsi="Times New Roman" w:cs="Times New Roman"/>
                <w:color w:val="000000"/>
                <w:sz w:val="24"/>
                <w:szCs w:val="24"/>
                <w:bdr w:val="none" w:sz="0" w:space="0" w:color="auto" w:frame="1"/>
                <w:lang w:val="lv-LV" w:eastAsia="lv-LV"/>
              </w:rPr>
              <w:t>[442]</w:t>
            </w:r>
            <w:r w:rsidR="006F773E" w:rsidRPr="00C47EE3">
              <w:rPr>
                <w:rFonts w:ascii="Times New Roman" w:eastAsia="Times New Roman" w:hAnsi="Times New Roman" w:cs="Times New Roman"/>
                <w:color w:val="000000"/>
                <w:sz w:val="24"/>
                <w:szCs w:val="24"/>
                <w:bdr w:val="none" w:sz="0" w:space="0" w:color="auto" w:frame="1"/>
                <w:lang w:val="lv-LV" w:eastAsia="lv-LV"/>
              </w:rPr>
              <w:t> </w:t>
            </w:r>
          </w:p>
          <w:p w14:paraId="41825EBA" w14:textId="77777777" w:rsidR="006F773E" w:rsidRPr="00C47EE3" w:rsidRDefault="006F773E" w:rsidP="007C30F5">
            <w:pPr>
              <w:spacing w:before="0" w:after="0" w:line="240" w:lineRule="auto"/>
              <w:jc w:val="center"/>
              <w:rPr>
                <w:rFonts w:ascii="Times New Roman" w:eastAsia="Times New Roman" w:hAnsi="Times New Roman" w:cs="Times New Roman"/>
                <w:sz w:val="24"/>
                <w:szCs w:val="24"/>
                <w:lang w:val="lv-LV" w:eastAsia="lv-LV"/>
              </w:rPr>
            </w:pPr>
          </w:p>
        </w:tc>
      </w:tr>
      <w:tr w:rsidR="00DA57DE" w:rsidRPr="00FC179D" w14:paraId="256FDDFA" w14:textId="77777777" w:rsidTr="00647614">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8FFDAA" w14:textId="44BEE991"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1.8.</w:t>
            </w:r>
          </w:p>
        </w:tc>
        <w:tc>
          <w:tcPr>
            <w:tcW w:w="12191"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6624BACB" w14:textId="77777777" w:rsidR="00842D1C" w:rsidRDefault="00842D1C" w:rsidP="00FC1113">
            <w:pPr>
              <w:shd w:val="clear" w:color="auto" w:fill="FFFFFF" w:themeFill="background1"/>
              <w:spacing w:before="0" w:after="0" w:line="240" w:lineRule="auto"/>
              <w:jc w:val="both"/>
              <w:rPr>
                <w:rFonts w:ascii="Times New Roman" w:hAnsi="Times New Roman" w:cs="Times New Roman"/>
                <w:b/>
                <w:bCs/>
                <w:sz w:val="24"/>
                <w:szCs w:val="24"/>
                <w:lang w:val="lv-LV"/>
              </w:rPr>
            </w:pPr>
            <w:r w:rsidRPr="0075257D">
              <w:rPr>
                <w:rFonts w:ascii="Times New Roman" w:hAnsi="Times New Roman" w:cs="Times New Roman"/>
                <w:b/>
                <w:bCs/>
                <w:sz w:val="24"/>
                <w:szCs w:val="24"/>
                <w:lang w:val="lv-LV"/>
              </w:rPr>
              <w:t>Stiprināt pašvaldību, izglītības iestāžu un darba devēju lomu slimību profilaksē un veselības veicināšanā:</w:t>
            </w:r>
          </w:p>
          <w:p w14:paraId="3047DA65" w14:textId="5E0AF9F9" w:rsidR="004268AA" w:rsidRPr="0075257D" w:rsidRDefault="004268AA" w:rsidP="00FC1113">
            <w:pPr>
              <w:shd w:val="clear" w:color="auto" w:fill="FFFFFF" w:themeFill="background1"/>
              <w:spacing w:before="0" w:after="0" w:line="240" w:lineRule="auto"/>
              <w:jc w:val="both"/>
              <w:rPr>
                <w:rFonts w:ascii="Times New Roman" w:hAnsi="Times New Roman" w:cs="Times New Roman"/>
                <w:b/>
                <w:bCs/>
                <w:sz w:val="24"/>
                <w:szCs w:val="24"/>
                <w:lang w:val="lv-LV"/>
              </w:rPr>
            </w:pPr>
          </w:p>
        </w:tc>
      </w:tr>
      <w:tr w:rsidR="00DA57DE" w:rsidRPr="0075257D" w14:paraId="427B3E14" w14:textId="2CC6CC34"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046F6C" w14:textId="730B2BB7"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1.8.1.</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73B946" w14:textId="093DE75C"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Nodrošināt NVPT darbību, attīstību un koordinēšanu, pilnveidojot NVPT darbību reglamentējošos dokumentus, ņemot vērā plānoto pašvaldību administratīvi teritoriālo reformu.</w:t>
            </w:r>
          </w:p>
          <w:p w14:paraId="4E335614" w14:textId="1B3013C9"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7A20EC" w14:textId="5FABCD05" w:rsidR="00FC1113" w:rsidRPr="0075257D" w:rsidRDefault="45FFC0CA" w:rsidP="00FC1113">
            <w:pPr>
              <w:spacing w:before="0" w:after="0" w:line="240" w:lineRule="auto"/>
              <w:jc w:val="center"/>
              <w:rPr>
                <w:rFonts w:ascii="Times New Roman" w:eastAsia="Times New Roman" w:hAnsi="Times New Roman" w:cs="Times New Roman"/>
                <w:b/>
                <w:bCs/>
                <w:sz w:val="24"/>
                <w:szCs w:val="24"/>
                <w:lang w:val="lv-LV" w:eastAsia="lv-LV"/>
              </w:rPr>
            </w:pPr>
            <w:proofErr w:type="spellStart"/>
            <w:r w:rsidRPr="57372651">
              <w:rPr>
                <w:rFonts w:ascii="Times New Roman" w:hAnsi="Times New Roman" w:cs="Times New Roman"/>
                <w:sz w:val="24"/>
                <w:szCs w:val="24"/>
              </w:rPr>
              <w:t>Pastāvīgi</w:t>
            </w:r>
            <w:proofErr w:type="spellEnd"/>
            <w:r w:rsidRPr="57372651">
              <w:rPr>
                <w:rFonts w:ascii="Times New Roman" w:hAnsi="Times New Roman" w:cs="Times New Roman"/>
                <w:sz w:val="24"/>
                <w:szCs w:val="24"/>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4DC78A" w14:textId="5C921A8F"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ECCFC0" w14:textId="6F74E060" w:rsidR="00FC1113" w:rsidRPr="005B531E" w:rsidRDefault="00FC1113" w:rsidP="003A18B0">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VM,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1F8ADF" w14:textId="67223913" w:rsidR="00BA7C3D" w:rsidRPr="00332DF7" w:rsidRDefault="00BA7C3D" w:rsidP="00BA7C3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321F3733" w14:textId="456C1CBA" w:rsidR="00BA7C3D" w:rsidRDefault="00BA7C3D" w:rsidP="00BA7C3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.2.,</w:t>
            </w:r>
            <w:r w:rsidR="008D52B4">
              <w:rPr>
                <w:rFonts w:ascii="Times New Roman" w:eastAsia="Times New Roman" w:hAnsi="Times New Roman" w:cs="Times New Roman"/>
                <w:sz w:val="24"/>
                <w:szCs w:val="24"/>
                <w:lang w:val="lv-LV" w:eastAsia="lv-LV"/>
              </w:rPr>
              <w:t xml:space="preserve"> </w:t>
            </w:r>
            <w:r w:rsidR="004B0EE1">
              <w:rPr>
                <w:rFonts w:ascii="Times New Roman" w:eastAsia="Times New Roman" w:hAnsi="Times New Roman" w:cs="Times New Roman"/>
                <w:sz w:val="24"/>
                <w:szCs w:val="24"/>
                <w:lang w:val="lv-LV" w:eastAsia="lv-LV"/>
              </w:rPr>
              <w:t>7.6., 7.7.</w:t>
            </w:r>
            <w:r>
              <w:rPr>
                <w:rFonts w:ascii="Times New Roman" w:eastAsia="Times New Roman" w:hAnsi="Times New Roman" w:cs="Times New Roman"/>
                <w:sz w:val="24"/>
                <w:szCs w:val="24"/>
                <w:lang w:val="lv-LV" w:eastAsia="lv-LV"/>
              </w:rPr>
              <w:t xml:space="preserve"> </w:t>
            </w:r>
          </w:p>
          <w:p w14:paraId="63EAD1B0"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DEF911" w14:textId="77777777" w:rsidR="0018324D" w:rsidRDefault="004753FD"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1DB56104" w14:textId="3F05B9D2" w:rsidR="0091076B" w:rsidRPr="00515B86" w:rsidRDefault="0091076B"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[84, 85, 86, 87, 88, 367, 368, 369, 442]</w:t>
            </w:r>
          </w:p>
        </w:tc>
      </w:tr>
      <w:tr w:rsidR="00DA57DE" w:rsidRPr="0075257D" w14:paraId="5460F905" w14:textId="2D55D18A"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7DECAF" w14:textId="75D29A93"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1.8.2.</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91B6EB" w14:textId="7EC9BB12"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Izglītot NVPT koordinatorus un pašvaldībās atbildīgās amatpersonas par </w:t>
            </w:r>
            <w:r w:rsidR="79FF4262" w:rsidRPr="2A015F4A">
              <w:rPr>
                <w:rFonts w:ascii="Times New Roman" w:hAnsi="Times New Roman" w:cs="Times New Roman"/>
                <w:sz w:val="24"/>
                <w:szCs w:val="24"/>
                <w:lang w:val="lv-LV"/>
              </w:rPr>
              <w:t>sabie</w:t>
            </w:r>
            <w:r w:rsidR="00A36AC8">
              <w:rPr>
                <w:rFonts w:ascii="Times New Roman" w:hAnsi="Times New Roman" w:cs="Times New Roman"/>
                <w:sz w:val="24"/>
                <w:szCs w:val="24"/>
                <w:lang w:val="lv-LV"/>
              </w:rPr>
              <w:t>d</w:t>
            </w:r>
            <w:r w:rsidR="79FF4262" w:rsidRPr="2A015F4A">
              <w:rPr>
                <w:rFonts w:ascii="Times New Roman" w:hAnsi="Times New Roman" w:cs="Times New Roman"/>
                <w:sz w:val="24"/>
                <w:szCs w:val="24"/>
                <w:lang w:val="lv-LV"/>
              </w:rPr>
              <w:t>rības veselības, t</w:t>
            </w:r>
            <w:r w:rsidR="006206B9">
              <w:rPr>
                <w:rFonts w:ascii="Times New Roman" w:hAnsi="Times New Roman" w:cs="Times New Roman"/>
                <w:sz w:val="24"/>
                <w:szCs w:val="24"/>
                <w:lang w:val="lv-LV"/>
              </w:rPr>
              <w:t xml:space="preserve">ai skaitā </w:t>
            </w:r>
            <w:r w:rsidRPr="0075257D">
              <w:rPr>
                <w:rFonts w:ascii="Times New Roman" w:hAnsi="Times New Roman" w:cs="Times New Roman"/>
                <w:sz w:val="24"/>
                <w:szCs w:val="24"/>
                <w:lang w:val="lv-LV"/>
              </w:rPr>
              <w:t>veselības veicināšanas</w:t>
            </w:r>
            <w:r w:rsidR="00474ECE">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jautājumiem.</w:t>
            </w:r>
          </w:p>
          <w:p w14:paraId="0DEDCE84" w14:textId="58976F32"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1868BB" w14:textId="70A94577" w:rsidR="00FC1113" w:rsidRPr="0075257D" w:rsidRDefault="14D29BEA" w:rsidP="00FC1113">
            <w:pPr>
              <w:spacing w:before="0" w:after="0" w:line="240" w:lineRule="auto"/>
              <w:jc w:val="center"/>
              <w:rPr>
                <w:rFonts w:ascii="Times New Roman" w:hAnsi="Times New Roman" w:cs="Times New Roman"/>
                <w:sz w:val="24"/>
                <w:szCs w:val="24"/>
                <w:lang w:val="lv-LV" w:eastAsia="lv-LV"/>
              </w:rPr>
            </w:pPr>
            <w:proofErr w:type="spellStart"/>
            <w:r w:rsidRPr="57372651">
              <w:rPr>
                <w:rFonts w:ascii="Times New Roman" w:hAnsi="Times New Roman" w:cs="Times New Roman"/>
                <w:sz w:val="24"/>
                <w:szCs w:val="24"/>
              </w:rPr>
              <w:t>Pastāvīgi</w:t>
            </w:r>
            <w:proofErr w:type="spellEnd"/>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76B269" w14:textId="40B315F8"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A75650" w14:textId="4C763FF8"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VM,</w:t>
            </w:r>
            <w:r w:rsidR="005B531E">
              <w:rPr>
                <w:rFonts w:ascii="Times New Roman" w:eastAsia="Times New Roman" w:hAnsi="Times New Roman" w:cs="Times New Roman"/>
                <w:sz w:val="24"/>
                <w:szCs w:val="24"/>
                <w:lang w:val="lv-LV" w:eastAsia="lv-LV"/>
              </w:rPr>
              <w:t xml:space="preserve"> </w:t>
            </w:r>
            <w:r w:rsidR="73B0FD62" w:rsidRPr="57372651">
              <w:rPr>
                <w:rFonts w:ascii="Times New Roman" w:eastAsia="Times New Roman" w:hAnsi="Times New Roman" w:cs="Times New Roman"/>
                <w:sz w:val="24"/>
                <w:szCs w:val="24"/>
                <w:lang w:val="lv-LV" w:eastAsia="lv-LV"/>
              </w:rPr>
              <w:t>pašvaldības</w:t>
            </w:r>
            <w:r w:rsidRPr="0075257D">
              <w:rPr>
                <w:rFonts w:ascii="Times New Roman" w:eastAsia="Times New Roman" w:hAnsi="Times New Roman" w:cs="Times New Roman"/>
                <w:sz w:val="24"/>
                <w:szCs w:val="24"/>
                <w:lang w:val="lv-LV" w:eastAsia="lv-LV"/>
              </w:rPr>
              <w:t xml:space="preserve">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426F31" w14:textId="77777777" w:rsidR="00794DB4" w:rsidRPr="00332DF7" w:rsidRDefault="00794DB4" w:rsidP="00794D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55B0B2CB" w14:textId="77777777" w:rsidR="00794DB4" w:rsidRDefault="00794DB4" w:rsidP="00794D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.2.,</w:t>
            </w:r>
            <w:r>
              <w:rPr>
                <w:rFonts w:ascii="Times New Roman" w:eastAsia="Times New Roman" w:hAnsi="Times New Roman" w:cs="Times New Roman"/>
                <w:sz w:val="24"/>
                <w:szCs w:val="24"/>
                <w:lang w:val="lv-LV" w:eastAsia="lv-LV"/>
              </w:rPr>
              <w:t xml:space="preserve"> 7.6., 7.7. </w:t>
            </w:r>
          </w:p>
          <w:p w14:paraId="70A711C0"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8B79BB" w14:textId="77777777" w:rsidR="0018324D" w:rsidRDefault="004753FD"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584F27CB" w14:textId="68555BCB" w:rsidR="00613178" w:rsidRPr="00515B86" w:rsidRDefault="00613178"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91076B">
              <w:rPr>
                <w:rFonts w:ascii="Times New Roman" w:eastAsia="Times New Roman" w:hAnsi="Times New Roman" w:cs="Times New Roman"/>
                <w:sz w:val="24"/>
                <w:szCs w:val="24"/>
                <w:lang w:val="lv-LV" w:eastAsia="lv-LV"/>
              </w:rPr>
              <w:t xml:space="preserve">84, 85, 86, 87, 88, </w:t>
            </w:r>
            <w:r>
              <w:rPr>
                <w:rFonts w:ascii="Times New Roman" w:eastAsia="Times New Roman" w:hAnsi="Times New Roman" w:cs="Times New Roman"/>
                <w:sz w:val="24"/>
                <w:szCs w:val="24"/>
                <w:lang w:val="lv-LV" w:eastAsia="lv-LV"/>
              </w:rPr>
              <w:t>367, 368, 369,</w:t>
            </w:r>
            <w:r w:rsidR="0091076B">
              <w:rPr>
                <w:rFonts w:ascii="Times New Roman" w:eastAsia="Times New Roman" w:hAnsi="Times New Roman" w:cs="Times New Roman"/>
                <w:sz w:val="24"/>
                <w:szCs w:val="24"/>
                <w:lang w:val="lv-LV" w:eastAsia="lv-LV"/>
              </w:rPr>
              <w:t xml:space="preserve"> 442]</w:t>
            </w:r>
          </w:p>
        </w:tc>
      </w:tr>
      <w:tr w:rsidR="00DA57DE" w:rsidRPr="0075257D" w14:paraId="6A179006" w14:textId="09BA0E0D"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9E10CD" w14:textId="6A7B426F"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1.8.3.</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EE5246" w14:textId="2DD7D132"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Veicināt, lai visās pašvaldībās ir izveidota atsevišķa struktūrvienība un/vai amata </w:t>
            </w:r>
            <w:r w:rsidRPr="0075257D">
              <w:rPr>
                <w:rFonts w:ascii="Times New Roman" w:hAnsi="Times New Roman" w:cs="Times New Roman"/>
                <w:sz w:val="24"/>
                <w:szCs w:val="24"/>
                <w:lang w:val="lv-LV"/>
              </w:rPr>
              <w:lastRenderedPageBreak/>
              <w:t xml:space="preserve">vieta veselības veicināšanas un </w:t>
            </w:r>
            <w:r w:rsidR="1D049B20" w:rsidRPr="2A015F4A">
              <w:rPr>
                <w:rFonts w:ascii="Times New Roman" w:hAnsi="Times New Roman" w:cs="Times New Roman"/>
                <w:sz w:val="24"/>
                <w:szCs w:val="24"/>
                <w:lang w:val="lv-LV"/>
              </w:rPr>
              <w:t xml:space="preserve">slimību profilakses </w:t>
            </w:r>
            <w:r w:rsidRPr="0075257D">
              <w:rPr>
                <w:rFonts w:ascii="Times New Roman" w:hAnsi="Times New Roman" w:cs="Times New Roman"/>
                <w:sz w:val="24"/>
                <w:szCs w:val="24"/>
                <w:lang w:val="lv-LV"/>
              </w:rPr>
              <w:t xml:space="preserve"> jautājumu risināšanai.</w:t>
            </w:r>
          </w:p>
          <w:p w14:paraId="22F76B28" w14:textId="25232279"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8D6997A" w14:textId="6C72F440" w:rsidR="00FC1113" w:rsidRPr="0075257D" w:rsidRDefault="5E6A1AF9" w:rsidP="00FC1113">
            <w:pPr>
              <w:spacing w:before="0" w:after="0" w:line="240" w:lineRule="auto"/>
              <w:jc w:val="center"/>
              <w:rPr>
                <w:rFonts w:ascii="Times New Roman" w:hAnsi="Times New Roman" w:cs="Times New Roman"/>
                <w:sz w:val="24"/>
                <w:szCs w:val="24"/>
                <w:lang w:val="lv-LV" w:eastAsia="lv-LV"/>
              </w:rPr>
            </w:pPr>
            <w:proofErr w:type="spellStart"/>
            <w:r w:rsidRPr="57372651">
              <w:rPr>
                <w:rFonts w:ascii="Times New Roman" w:hAnsi="Times New Roman" w:cs="Times New Roman"/>
                <w:sz w:val="24"/>
                <w:szCs w:val="24"/>
              </w:rPr>
              <w:lastRenderedPageBreak/>
              <w:t>Pastāvīgi</w:t>
            </w:r>
            <w:proofErr w:type="spellEnd"/>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CA9CC9" w14:textId="34E0228E"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ED9F18" w14:textId="3E5939CF"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VARAM,</w:t>
            </w:r>
            <w:r w:rsidR="005B531E">
              <w:rPr>
                <w:rFonts w:ascii="Times New Roman" w:eastAsia="Times New Roman" w:hAnsi="Times New Roman" w:cs="Times New Roman"/>
                <w:sz w:val="24"/>
                <w:szCs w:val="24"/>
                <w:lang w:val="lv-LV" w:eastAsia="lv-LV"/>
              </w:rPr>
              <w:t xml:space="preserve"> </w:t>
            </w:r>
            <w:r w:rsidR="002F021A">
              <w:rPr>
                <w:rFonts w:ascii="Times New Roman" w:eastAsia="Times New Roman" w:hAnsi="Times New Roman" w:cs="Times New Roman"/>
                <w:sz w:val="24"/>
                <w:szCs w:val="24"/>
                <w:lang w:val="lv-LV" w:eastAsia="lv-LV"/>
              </w:rPr>
              <w:t>IZM,</w:t>
            </w:r>
            <w:r w:rsidRPr="0075257D">
              <w:rPr>
                <w:rFonts w:ascii="Times New Roman" w:eastAsia="Times New Roman" w:hAnsi="Times New Roman" w:cs="Times New Roman"/>
                <w:sz w:val="24"/>
                <w:szCs w:val="24"/>
                <w:lang w:val="lv-LV" w:eastAsia="lv-LV"/>
              </w:rPr>
              <w:t xml:space="preserve"> SPKC, pašvaldības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C809A8" w14:textId="77777777" w:rsidR="00794DB4" w:rsidRPr="00332DF7" w:rsidRDefault="00794DB4" w:rsidP="00794D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73277228" w14:textId="77777777" w:rsidR="00794DB4" w:rsidRDefault="00794DB4" w:rsidP="00794D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 xml:space="preserve">.1.,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.2.,</w:t>
            </w:r>
            <w:r>
              <w:rPr>
                <w:rFonts w:ascii="Times New Roman" w:eastAsia="Times New Roman" w:hAnsi="Times New Roman" w:cs="Times New Roman"/>
                <w:sz w:val="24"/>
                <w:szCs w:val="24"/>
                <w:lang w:val="lv-LV" w:eastAsia="lv-LV"/>
              </w:rPr>
              <w:t xml:space="preserve"> 7.6., 7.7. </w:t>
            </w:r>
          </w:p>
          <w:p w14:paraId="34FD078E"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6812C7" w14:textId="77777777" w:rsidR="0018324D" w:rsidRDefault="004753FD"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lastRenderedPageBreak/>
              <w:t>Pasākums īstenojams esošā finansējuma ietvaros. Avots: VBF</w:t>
            </w:r>
          </w:p>
          <w:p w14:paraId="72E3CFAB" w14:textId="09A52A26" w:rsidR="0091076B" w:rsidRPr="00515B86" w:rsidRDefault="0091076B"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[84, 85, 86, 87, 88, 367, 368, 369, 442]</w:t>
            </w:r>
          </w:p>
        </w:tc>
      </w:tr>
      <w:tr w:rsidR="00DA57DE" w:rsidRPr="00072C67" w14:paraId="55A777D1" w14:textId="63474A5D"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32C1054" w14:textId="794296C4"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lastRenderedPageBreak/>
              <w:t>1.8.4.</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B91A02" w14:textId="77D704EE"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Nodrošināt VVST</w:t>
            </w:r>
            <w:r w:rsidR="007647B0">
              <w:rPr>
                <w:rFonts w:ascii="Times New Roman" w:hAnsi="Times New Roman" w:cs="Times New Roman"/>
                <w:sz w:val="24"/>
                <w:szCs w:val="24"/>
                <w:lang w:val="lv-LV"/>
              </w:rPr>
              <w:t xml:space="preserve"> </w:t>
            </w:r>
            <w:r w:rsidRPr="0075257D">
              <w:rPr>
                <w:rFonts w:ascii="Times New Roman" w:hAnsi="Times New Roman" w:cs="Times New Roman"/>
                <w:sz w:val="24"/>
                <w:szCs w:val="24"/>
                <w:lang w:val="lv-LV"/>
              </w:rPr>
              <w:t>kustības attīstību un koordinēšanu, pilnveidojot VVST darbību reglamentējošos dokumentus un veicinot, ka izglītības iestādes iestāj</w:t>
            </w:r>
            <w:r w:rsidR="0091076B">
              <w:rPr>
                <w:rFonts w:ascii="Times New Roman" w:hAnsi="Times New Roman" w:cs="Times New Roman"/>
                <w:sz w:val="24"/>
                <w:szCs w:val="24"/>
                <w:lang w:val="lv-LV"/>
              </w:rPr>
              <w:t>a</w:t>
            </w:r>
            <w:r w:rsidRPr="0075257D">
              <w:rPr>
                <w:rFonts w:ascii="Times New Roman" w:hAnsi="Times New Roman" w:cs="Times New Roman"/>
                <w:sz w:val="24"/>
                <w:szCs w:val="24"/>
                <w:lang w:val="lv-LV"/>
              </w:rPr>
              <w:t>s un darbojas VVST.</w:t>
            </w:r>
          </w:p>
          <w:p w14:paraId="5C7B357D" w14:textId="3B18EFED"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BFE77B" w14:textId="38AD7B94" w:rsidR="00FC1113" w:rsidRPr="0075257D" w:rsidRDefault="04BD2860" w:rsidP="00FC1113">
            <w:pPr>
              <w:spacing w:before="0" w:after="0" w:line="240" w:lineRule="auto"/>
              <w:jc w:val="center"/>
              <w:rPr>
                <w:rFonts w:ascii="Times New Roman" w:eastAsia="Times New Roman" w:hAnsi="Times New Roman" w:cs="Times New Roman"/>
                <w:b/>
                <w:bCs/>
                <w:sz w:val="24"/>
                <w:szCs w:val="24"/>
                <w:lang w:val="lv-LV" w:eastAsia="lv-LV"/>
              </w:rPr>
            </w:pPr>
            <w:proofErr w:type="spellStart"/>
            <w:r w:rsidRPr="57372651">
              <w:rPr>
                <w:rFonts w:ascii="Times New Roman" w:hAnsi="Times New Roman" w:cs="Times New Roman"/>
                <w:sz w:val="24"/>
                <w:szCs w:val="24"/>
              </w:rPr>
              <w:t>Pastāvīgi</w:t>
            </w:r>
            <w:proofErr w:type="spellEnd"/>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20492D" w14:textId="4E1E234C"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A427FA" w14:textId="236EDCA6"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 xml:space="preserve">VM, IZM, VISC, </w:t>
            </w:r>
            <w:r w:rsidR="07798059" w:rsidRPr="2A015F4A">
              <w:rPr>
                <w:rFonts w:ascii="Times New Roman" w:eastAsia="Times New Roman" w:hAnsi="Times New Roman" w:cs="Times New Roman"/>
                <w:sz w:val="24"/>
                <w:szCs w:val="24"/>
                <w:lang w:val="lv-LV" w:eastAsia="lv-LV"/>
              </w:rPr>
              <w:t>pašvaldības,</w:t>
            </w:r>
            <w:r w:rsidRPr="2A015F4A">
              <w:rPr>
                <w:rFonts w:ascii="Times New Roman" w:eastAsia="Times New Roman" w:hAnsi="Times New Roman" w:cs="Times New Roman"/>
                <w:sz w:val="24"/>
                <w:szCs w:val="24"/>
                <w:lang w:val="lv-LV" w:eastAsia="lv-LV"/>
              </w:rPr>
              <w:t xml:space="preserve"> </w:t>
            </w:r>
            <w:r w:rsidR="64304F01" w:rsidRPr="2A015F4A">
              <w:rPr>
                <w:rFonts w:ascii="Times New Roman" w:eastAsia="Times New Roman" w:hAnsi="Times New Roman" w:cs="Times New Roman"/>
                <w:sz w:val="24"/>
                <w:szCs w:val="24"/>
                <w:lang w:val="lv-LV" w:eastAsia="lv-LV"/>
              </w:rPr>
              <w:t>izglītības</w:t>
            </w:r>
            <w:r w:rsidR="5275307C" w:rsidRPr="157237E0">
              <w:rPr>
                <w:rFonts w:ascii="Times New Roman" w:eastAsia="Times New Roman" w:hAnsi="Times New Roman" w:cs="Times New Roman"/>
                <w:sz w:val="24"/>
                <w:szCs w:val="24"/>
                <w:lang w:val="lv-LV" w:eastAsia="lv-LV"/>
              </w:rPr>
              <w:t xml:space="preserve"> iestādes </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BCA796" w14:textId="77777777" w:rsidR="00DF0B3F" w:rsidRPr="00332DF7" w:rsidRDefault="00DF0B3F" w:rsidP="00DF0B3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4575DC6A" w14:textId="407461E6" w:rsidR="00DF0B3F" w:rsidRDefault="00DF0B3F" w:rsidP="00DF0B3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379E797D"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425074" w14:textId="77777777" w:rsidR="0018324D" w:rsidRDefault="004753FD"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045000F4" w14:textId="0EE50E68" w:rsidR="0091076B" w:rsidRPr="00515B86" w:rsidRDefault="0091076B"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[84, 85, 86, 87, 88, 367, 368, 369, 442]</w:t>
            </w:r>
          </w:p>
        </w:tc>
      </w:tr>
      <w:tr w:rsidR="00DA57DE" w:rsidRPr="00072C67" w14:paraId="5DAA0FB3" w14:textId="3A5D80C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B332A2" w14:textId="3DA538BC"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1.8.5.</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34B0D9" w14:textId="77777777" w:rsidR="004268AA"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Izglītot VVST koordinatorus par  sabiedrības veselības jautājumiem, t</w:t>
            </w:r>
            <w:r w:rsidR="007541F2">
              <w:rPr>
                <w:rFonts w:ascii="Times New Roman" w:hAnsi="Times New Roman" w:cs="Times New Roman"/>
                <w:sz w:val="24"/>
                <w:szCs w:val="24"/>
                <w:lang w:val="lv-LV"/>
              </w:rPr>
              <w:t>ai skaitā</w:t>
            </w:r>
            <w:r w:rsidRPr="0075257D">
              <w:rPr>
                <w:rFonts w:ascii="Times New Roman" w:hAnsi="Times New Roman" w:cs="Times New Roman"/>
                <w:sz w:val="24"/>
                <w:szCs w:val="24"/>
                <w:lang w:val="lv-LV"/>
              </w:rPr>
              <w:t xml:space="preserve"> veselības izglītības pilnveidošanas ietvaros.</w:t>
            </w:r>
          </w:p>
          <w:p w14:paraId="52AA162A" w14:textId="63BFF55C" w:rsidR="00B9002B" w:rsidRPr="0075257D" w:rsidRDefault="00B9002B"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2134A1" w14:textId="726AA24C" w:rsidR="00FC1113" w:rsidRPr="0075257D" w:rsidRDefault="4C5F01D0" w:rsidP="00FC1113">
            <w:pPr>
              <w:spacing w:before="0" w:after="0" w:line="240" w:lineRule="auto"/>
              <w:jc w:val="center"/>
              <w:rPr>
                <w:rFonts w:ascii="Times New Roman" w:eastAsia="Times New Roman" w:hAnsi="Times New Roman" w:cs="Times New Roman"/>
                <w:b/>
                <w:bCs/>
                <w:sz w:val="24"/>
                <w:szCs w:val="24"/>
                <w:lang w:val="lv-LV" w:eastAsia="lv-LV"/>
              </w:rPr>
            </w:pPr>
            <w:proofErr w:type="spellStart"/>
            <w:r w:rsidRPr="57372651">
              <w:rPr>
                <w:rFonts w:ascii="Times New Roman" w:hAnsi="Times New Roman" w:cs="Times New Roman"/>
                <w:sz w:val="24"/>
                <w:szCs w:val="24"/>
              </w:rPr>
              <w:t>Pastāvīgi</w:t>
            </w:r>
            <w:proofErr w:type="spellEnd"/>
            <w:r w:rsidRPr="57372651">
              <w:rPr>
                <w:rFonts w:ascii="Times New Roman" w:hAnsi="Times New Roman" w:cs="Times New Roman"/>
                <w:sz w:val="24"/>
                <w:szCs w:val="24"/>
              </w:rPr>
              <w:t xml:space="preserve"> </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ED007F" w14:textId="62AFDA26"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38D337" w14:textId="7066B03D"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072C67">
              <w:rPr>
                <w:rFonts w:ascii="Times New Roman" w:hAnsi="Times New Roman" w:cs="Times New Roman"/>
                <w:sz w:val="24"/>
                <w:szCs w:val="24"/>
                <w:lang w:val="lv-LV"/>
              </w:rPr>
              <w:t xml:space="preserve">VM, IZM, VISC, </w:t>
            </w:r>
            <w:r w:rsidR="6F04FAD9" w:rsidRPr="00072C67">
              <w:rPr>
                <w:rFonts w:ascii="Times New Roman" w:hAnsi="Times New Roman" w:cs="Times New Roman"/>
                <w:sz w:val="24"/>
                <w:szCs w:val="24"/>
                <w:lang w:val="lv-LV"/>
              </w:rPr>
              <w:t>izglītības iestādes</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25A360" w14:textId="77777777" w:rsidR="00DF0B3F" w:rsidRPr="00332DF7" w:rsidRDefault="00DF0B3F" w:rsidP="00DF0B3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24F96F4C" w14:textId="531943AE" w:rsidR="00DF0B3F" w:rsidRDefault="00DF0B3F" w:rsidP="00DF0B3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w:t>
            </w:r>
            <w:r w:rsidRPr="00332DF7">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3</w:t>
            </w:r>
            <w:r w:rsidRPr="00332DF7">
              <w:rPr>
                <w:rFonts w:ascii="Times New Roman" w:eastAsia="Times New Roman" w:hAnsi="Times New Roman" w:cs="Times New Roman"/>
                <w:sz w:val="24"/>
                <w:szCs w:val="24"/>
                <w:lang w:val="lv-LV" w:eastAsia="lv-LV"/>
              </w:rPr>
              <w:t>.</w:t>
            </w:r>
          </w:p>
          <w:p w14:paraId="000BBEF9"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891FD1" w14:textId="77777777" w:rsidR="0018324D" w:rsidRDefault="004753FD" w:rsidP="00FC1113">
            <w:pPr>
              <w:spacing w:before="0" w:after="0" w:line="240" w:lineRule="auto"/>
              <w:jc w:val="center"/>
              <w:rPr>
                <w:rFonts w:ascii="Times New Roman" w:eastAsia="Times New Roman" w:hAnsi="Times New Roman" w:cs="Times New Roman"/>
                <w:sz w:val="24"/>
                <w:szCs w:val="24"/>
                <w:lang w:val="lv-LV" w:eastAsia="lv-LV"/>
              </w:rPr>
            </w:pPr>
            <w:r w:rsidRPr="00320D4E">
              <w:rPr>
                <w:rFonts w:ascii="Times New Roman" w:eastAsia="Times New Roman" w:hAnsi="Times New Roman" w:cs="Times New Roman"/>
                <w:sz w:val="24"/>
                <w:szCs w:val="24"/>
                <w:lang w:val="lv-LV" w:eastAsia="lv-LV"/>
              </w:rPr>
              <w:t>Pasākums īstenojams esošā finansējuma ietvaros. Avots: VBF</w:t>
            </w:r>
          </w:p>
          <w:p w14:paraId="78F2554A" w14:textId="6F967CB3" w:rsidR="0091076B" w:rsidRPr="00515B86" w:rsidRDefault="0091076B"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[84, 85, 86, 87, 88, 367, 368, 369, 442]</w:t>
            </w:r>
          </w:p>
        </w:tc>
      </w:tr>
      <w:tr w:rsidR="00DA57DE" w:rsidRPr="0075257D" w14:paraId="661F2DB6" w14:textId="1AE12F90"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268D6A" w14:textId="4B71DC8E"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1.8.6.</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911614" w14:textId="02D03CB1" w:rsidR="00FC1113" w:rsidRPr="00076DEB"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5B531E">
              <w:rPr>
                <w:rFonts w:ascii="Times New Roman" w:hAnsi="Times New Roman" w:cs="Times New Roman"/>
                <w:sz w:val="24"/>
                <w:szCs w:val="24"/>
                <w:lang w:val="lv-LV"/>
              </w:rPr>
              <w:t xml:space="preserve">Veikt </w:t>
            </w:r>
            <w:r w:rsidR="00C278C9" w:rsidRPr="005B531E">
              <w:rPr>
                <w:rFonts w:ascii="Times New Roman" w:hAnsi="Times New Roman" w:cs="Times New Roman"/>
                <w:sz w:val="24"/>
                <w:szCs w:val="24"/>
                <w:lang w:val="lv-LV"/>
              </w:rPr>
              <w:t>pirmsskolas, bērnu uzraudzības pakalpojuma sniedzēju,</w:t>
            </w:r>
            <w:r w:rsidRPr="005B531E">
              <w:rPr>
                <w:rFonts w:ascii="Times New Roman" w:hAnsi="Times New Roman" w:cs="Times New Roman"/>
                <w:sz w:val="24"/>
                <w:szCs w:val="24"/>
                <w:lang w:val="lv-LV"/>
              </w:rPr>
              <w:t xml:space="preserve"> vispārizglītojošo</w:t>
            </w:r>
            <w:r w:rsidR="002A3CD5" w:rsidRPr="005B531E">
              <w:rPr>
                <w:rFonts w:ascii="Times New Roman" w:hAnsi="Times New Roman" w:cs="Times New Roman"/>
                <w:sz w:val="24"/>
                <w:szCs w:val="24"/>
                <w:lang w:val="lv-LV"/>
              </w:rPr>
              <w:t xml:space="preserve"> un </w:t>
            </w:r>
            <w:r w:rsidR="002A3CD5" w:rsidRPr="007A257E">
              <w:rPr>
                <w:rFonts w:ascii="Times New Roman" w:hAnsi="Times New Roman" w:cs="Times New Roman"/>
                <w:sz w:val="24"/>
                <w:szCs w:val="24"/>
                <w:lang w:val="lv-LV"/>
              </w:rPr>
              <w:t>profesionālās izglītības iestāžu</w:t>
            </w:r>
            <w:r w:rsidR="00AA7402" w:rsidRPr="007A257E">
              <w:rPr>
                <w:rFonts w:ascii="Times New Roman" w:hAnsi="Times New Roman" w:cs="Times New Roman"/>
                <w:sz w:val="24"/>
                <w:szCs w:val="24"/>
                <w:lang w:val="lv-LV"/>
              </w:rPr>
              <w:t xml:space="preserve"> (tostarp </w:t>
            </w:r>
            <w:r w:rsidR="00AA7402" w:rsidRPr="005F14CC">
              <w:rPr>
                <w:rFonts w:ascii="Times New Roman" w:hAnsi="Times New Roman"/>
                <w:sz w:val="24"/>
                <w:szCs w:val="24"/>
                <w:lang w:val="lv-LV"/>
              </w:rPr>
              <w:t>izglītības iestāžu, kuras īsteno speciālās izglītības programmas</w:t>
            </w:r>
            <w:r w:rsidR="00C1217F" w:rsidRPr="005F14CC">
              <w:rPr>
                <w:rFonts w:ascii="Times New Roman" w:hAnsi="Times New Roman"/>
                <w:sz w:val="24"/>
                <w:szCs w:val="24"/>
                <w:lang w:val="lv-LV"/>
              </w:rPr>
              <w:t>),</w:t>
            </w:r>
            <w:r w:rsidR="002A3CD5" w:rsidRPr="005B531E">
              <w:rPr>
                <w:rFonts w:ascii="Times New Roman" w:hAnsi="Times New Roman" w:cs="Times New Roman"/>
                <w:sz w:val="24"/>
                <w:szCs w:val="24"/>
                <w:lang w:val="lv-LV"/>
              </w:rPr>
              <w:t xml:space="preserve"> </w:t>
            </w:r>
            <w:r w:rsidRPr="005B531E">
              <w:rPr>
                <w:rFonts w:ascii="Times New Roman" w:hAnsi="Times New Roman" w:cs="Times New Roman"/>
                <w:sz w:val="24"/>
                <w:szCs w:val="24"/>
                <w:lang w:val="lv-LV"/>
              </w:rPr>
              <w:t>pedagogu</w:t>
            </w:r>
            <w:r w:rsidR="00C61954">
              <w:rPr>
                <w:rFonts w:ascii="Times New Roman" w:hAnsi="Times New Roman" w:cs="Times New Roman"/>
                <w:sz w:val="24"/>
                <w:szCs w:val="24"/>
                <w:lang w:val="lv-LV"/>
              </w:rPr>
              <w:t xml:space="preserve"> </w:t>
            </w:r>
            <w:r w:rsidRPr="005B531E">
              <w:rPr>
                <w:rFonts w:ascii="Times New Roman" w:hAnsi="Times New Roman" w:cs="Times New Roman"/>
                <w:sz w:val="24"/>
                <w:szCs w:val="24"/>
                <w:lang w:val="lv-LV"/>
              </w:rPr>
              <w:t>apmācību par veselības izglītības jautājumiem</w:t>
            </w:r>
            <w:r w:rsidR="00C1217F" w:rsidRPr="005B531E">
              <w:rPr>
                <w:rFonts w:ascii="Times New Roman" w:hAnsi="Times New Roman" w:cs="Times New Roman"/>
                <w:sz w:val="24"/>
                <w:szCs w:val="24"/>
                <w:lang w:val="lv-LV"/>
              </w:rPr>
              <w:t xml:space="preserve"> (t.sk. seksuālās un reproduktīvās veselības jomā)</w:t>
            </w:r>
            <w:r w:rsidRPr="005B531E">
              <w:rPr>
                <w:rFonts w:ascii="Times New Roman" w:hAnsi="Times New Roman" w:cs="Times New Roman"/>
                <w:sz w:val="24"/>
                <w:szCs w:val="24"/>
                <w:lang w:val="lv-LV"/>
              </w:rPr>
              <w:t>, lai pilnveidotu pedagogu profesionālo kompetenci un nodrošinātu pēctecīgu veselības jautājumu</w:t>
            </w:r>
            <w:r w:rsidR="005B531E">
              <w:rPr>
                <w:rFonts w:ascii="Times New Roman" w:hAnsi="Times New Roman" w:cs="Times New Roman"/>
                <w:sz w:val="24"/>
                <w:szCs w:val="24"/>
                <w:lang w:val="lv-LV"/>
              </w:rPr>
              <w:t xml:space="preserve"> </w:t>
            </w:r>
            <w:r w:rsidRPr="005B531E">
              <w:rPr>
                <w:rFonts w:ascii="Times New Roman" w:hAnsi="Times New Roman" w:cs="Times New Roman"/>
                <w:sz w:val="24"/>
                <w:szCs w:val="24"/>
                <w:lang w:val="lv-LV"/>
              </w:rPr>
              <w:t>apguvi</w:t>
            </w:r>
            <w:r w:rsidR="005B531E">
              <w:rPr>
                <w:rFonts w:ascii="Times New Roman" w:hAnsi="Times New Roman" w:cs="Times New Roman"/>
                <w:sz w:val="24"/>
                <w:szCs w:val="24"/>
                <w:lang w:val="lv-LV"/>
              </w:rPr>
              <w:t>.</w:t>
            </w:r>
          </w:p>
          <w:p w14:paraId="130C0DED" w14:textId="04A73461" w:rsidR="00FC1113" w:rsidRPr="00076DEB"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7EFE96" w14:textId="054CFD39" w:rsidR="00FC1113" w:rsidRPr="006D3817"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076DEB">
              <w:rPr>
                <w:rFonts w:ascii="Times New Roman" w:hAnsi="Times New Roman" w:cs="Times New Roman"/>
                <w:sz w:val="24"/>
                <w:szCs w:val="24"/>
              </w:rPr>
              <w:t>2021.-2027.</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F990E4" w14:textId="3733E85F"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3850D9" w14:textId="5D6650CA" w:rsidR="00FC1113" w:rsidRPr="0075257D" w:rsidRDefault="00FC1113"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SPKC, VISC, IZM, NVO</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2E7CCE" w14:textId="77777777" w:rsidR="00F7626F" w:rsidRPr="00332DF7" w:rsidRDefault="00F7626F" w:rsidP="00F7626F">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2A825C64" w14:textId="2CFA144B" w:rsidR="00FC1113" w:rsidRPr="0075257D" w:rsidRDefault="00F7626F" w:rsidP="009D17BC">
            <w:pPr>
              <w:spacing w:before="0" w:after="0" w:line="240" w:lineRule="auto"/>
              <w:jc w:val="center"/>
              <w:rPr>
                <w:rFonts w:ascii="Times New Roman" w:eastAsia="Times New Roman" w:hAnsi="Times New Roman" w:cs="Times New Roman"/>
                <w:b/>
                <w:b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7.3.</w:t>
            </w: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5DA7AC" w14:textId="7B3ACED1" w:rsidR="00296EAB" w:rsidRDefault="00715D18" w:rsidP="00296EAB">
            <w:pPr>
              <w:spacing w:before="0" w:after="0" w:line="240" w:lineRule="auto"/>
              <w:jc w:val="center"/>
              <w:rPr>
                <w:rFonts w:ascii="Times New Roman" w:eastAsia="Times New Roman" w:hAnsi="Times New Roman" w:cs="Times New Roman"/>
                <w:sz w:val="24"/>
                <w:szCs w:val="24"/>
                <w:lang w:val="lv-LV" w:eastAsia="lv-LV"/>
              </w:rPr>
            </w:pPr>
            <w:r w:rsidRPr="00715D18">
              <w:rPr>
                <w:rFonts w:ascii="Times New Roman" w:eastAsia="Times New Roman" w:hAnsi="Times New Roman" w:cs="Times New Roman"/>
                <w:sz w:val="24"/>
                <w:szCs w:val="24"/>
                <w:lang w:val="lv-LV" w:eastAsia="lv-LV"/>
              </w:rPr>
              <w:t>Nepieciešams papildu finansējums. Avots</w:t>
            </w:r>
            <w:r w:rsidR="005A54EA">
              <w:rPr>
                <w:rFonts w:ascii="Times New Roman" w:eastAsia="Times New Roman" w:hAnsi="Times New Roman" w:cs="Times New Roman"/>
                <w:sz w:val="24"/>
                <w:szCs w:val="24"/>
                <w:lang w:val="lv-LV" w:eastAsia="lv-LV"/>
              </w:rPr>
              <w:t xml:space="preserve">: </w:t>
            </w:r>
            <w:r w:rsidR="005A54EA" w:rsidRPr="00B9002B">
              <w:rPr>
                <w:rFonts w:ascii="Times New Roman" w:eastAsia="Times New Roman" w:hAnsi="Times New Roman" w:cs="Times New Roman"/>
                <w:sz w:val="24"/>
                <w:szCs w:val="24"/>
                <w:lang w:val="lv-LV" w:eastAsia="lv-LV"/>
              </w:rPr>
              <w:t>ESF</w:t>
            </w:r>
          </w:p>
          <w:p w14:paraId="1A1D286E" w14:textId="519DCBDF" w:rsidR="0091076B" w:rsidRDefault="0091076B" w:rsidP="00296EA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88, 368, 442]</w:t>
            </w:r>
          </w:p>
          <w:p w14:paraId="61117693" w14:textId="0E0C01B5" w:rsidR="007926FF" w:rsidRPr="00515B86" w:rsidRDefault="007926FF" w:rsidP="00A03FC8">
            <w:pPr>
              <w:spacing w:before="0" w:after="0" w:line="240" w:lineRule="auto"/>
              <w:rPr>
                <w:rFonts w:ascii="Times New Roman" w:eastAsia="Times New Roman" w:hAnsi="Times New Roman" w:cs="Times New Roman"/>
                <w:sz w:val="24"/>
                <w:szCs w:val="24"/>
                <w:lang w:val="lv-LV" w:eastAsia="lv-LV"/>
              </w:rPr>
            </w:pPr>
          </w:p>
        </w:tc>
      </w:tr>
      <w:tr w:rsidR="00DA57DE" w:rsidRPr="00072C67" w14:paraId="18D198AD" w14:textId="443EBA3B"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A2106D" w14:textId="76EA2B07" w:rsidR="00FC1113" w:rsidRPr="0075257D" w:rsidRDefault="00FC1113" w:rsidP="00FC111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1.8.7.</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1B02D2" w14:textId="77777777"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75257D">
              <w:rPr>
                <w:rFonts w:ascii="Times New Roman" w:hAnsi="Times New Roman" w:cs="Times New Roman"/>
                <w:sz w:val="24"/>
                <w:szCs w:val="24"/>
                <w:lang w:val="lv-LV"/>
              </w:rPr>
              <w:t xml:space="preserve">Palielināt darba devēju lomu un iesaisti darbinieku  veselības veicināšanā un saglabāšanā, izveidojot  Nacionālo </w:t>
            </w:r>
            <w:r w:rsidRPr="0075257D">
              <w:rPr>
                <w:rFonts w:ascii="Times New Roman" w:hAnsi="Times New Roman" w:cs="Times New Roman"/>
                <w:sz w:val="24"/>
                <w:szCs w:val="24"/>
                <w:lang w:val="lv-LV"/>
              </w:rPr>
              <w:lastRenderedPageBreak/>
              <w:t>Veselīgo darbavietu tīklu un īstenojot veselīga dzīvesveida pasākumus darbavietās.</w:t>
            </w:r>
          </w:p>
          <w:p w14:paraId="3A5CF83F" w14:textId="5B7726DE" w:rsidR="00FC1113" w:rsidRPr="0075257D" w:rsidRDefault="00FC1113" w:rsidP="00FC1113">
            <w:pPr>
              <w:shd w:val="clear" w:color="auto" w:fill="FFFFFF" w:themeFill="background1"/>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AC49C7" w14:textId="6BE32D4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2A015F4A">
              <w:rPr>
                <w:rFonts w:ascii="Times New Roman" w:hAnsi="Times New Roman" w:cs="Times New Roman"/>
                <w:sz w:val="24"/>
                <w:szCs w:val="24"/>
              </w:rPr>
              <w:lastRenderedPageBreak/>
              <w:t>2</w:t>
            </w:r>
            <w:r w:rsidR="28D071DB" w:rsidRPr="2A015F4A">
              <w:rPr>
                <w:rFonts w:ascii="Times New Roman" w:hAnsi="Times New Roman" w:cs="Times New Roman"/>
                <w:sz w:val="24"/>
                <w:szCs w:val="24"/>
              </w:rPr>
              <w:t>024.</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97164F" w14:textId="6A221D2C"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hAnsi="Times New Roman" w:cs="Times New Roman"/>
                <w:sz w:val="24"/>
                <w:szCs w:val="24"/>
              </w:rPr>
              <w:t>LM</w:t>
            </w:r>
            <w:r w:rsidR="009E3B87">
              <w:rPr>
                <w:rFonts w:ascii="Times New Roman" w:hAnsi="Times New Roman" w:cs="Times New Roman"/>
                <w:sz w:val="24"/>
                <w:szCs w:val="24"/>
              </w:rPr>
              <w:t>, VM</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3FA553" w14:textId="6C5DBEC7" w:rsidR="00FC1113" w:rsidRPr="0075257D" w:rsidRDefault="00332BE1" w:rsidP="00FC1113">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bCs/>
                <w:sz w:val="24"/>
                <w:szCs w:val="24"/>
                <w:lang w:val="lv-LV" w:eastAsia="lv-LV"/>
              </w:rPr>
              <w:t>IZM,</w:t>
            </w:r>
            <w:r w:rsidR="00A5614A">
              <w:rPr>
                <w:rFonts w:ascii="Times New Roman" w:eastAsia="Times New Roman" w:hAnsi="Times New Roman" w:cs="Times New Roman"/>
                <w:bCs/>
                <w:sz w:val="24"/>
                <w:szCs w:val="24"/>
                <w:lang w:val="lv-LV" w:eastAsia="lv-LV"/>
              </w:rPr>
              <w:t xml:space="preserve"> FM, </w:t>
            </w:r>
            <w:r w:rsidR="00FC1113" w:rsidRPr="0075257D">
              <w:rPr>
                <w:rFonts w:ascii="Times New Roman" w:eastAsia="Times New Roman" w:hAnsi="Times New Roman" w:cs="Times New Roman"/>
                <w:bCs/>
                <w:sz w:val="24"/>
                <w:szCs w:val="24"/>
                <w:lang w:val="lv-LV" w:eastAsia="lv-LV"/>
              </w:rPr>
              <w:t xml:space="preserve">VDI, </w:t>
            </w:r>
            <w:r w:rsidR="00D010C4">
              <w:rPr>
                <w:rFonts w:ascii="Times New Roman" w:eastAsia="Times New Roman" w:hAnsi="Times New Roman" w:cs="Times New Roman"/>
                <w:bCs/>
                <w:sz w:val="24"/>
                <w:szCs w:val="24"/>
                <w:lang w:val="lv-LV" w:eastAsia="lv-LV"/>
              </w:rPr>
              <w:t xml:space="preserve">SPKC, </w:t>
            </w:r>
            <w:r w:rsidR="00FC1113" w:rsidRPr="0075257D">
              <w:rPr>
                <w:rFonts w:ascii="Times New Roman" w:eastAsia="Times New Roman" w:hAnsi="Times New Roman" w:cs="Times New Roman"/>
                <w:bCs/>
                <w:sz w:val="24"/>
                <w:szCs w:val="24"/>
                <w:lang w:val="lv-LV" w:eastAsia="lv-LV"/>
              </w:rPr>
              <w:t>RSU</w:t>
            </w:r>
            <w:r w:rsidR="0085519D">
              <w:rPr>
                <w:rFonts w:ascii="Times New Roman" w:eastAsia="Times New Roman" w:hAnsi="Times New Roman" w:cs="Times New Roman"/>
                <w:bCs/>
                <w:sz w:val="24"/>
                <w:szCs w:val="24"/>
                <w:lang w:val="lv-LV" w:eastAsia="lv-LV"/>
              </w:rPr>
              <w:t xml:space="preserve"> DDVVI</w:t>
            </w:r>
            <w:r w:rsidR="00FC1113" w:rsidRPr="0075257D">
              <w:rPr>
                <w:rFonts w:ascii="Times New Roman" w:eastAsia="Times New Roman" w:hAnsi="Times New Roman" w:cs="Times New Roman"/>
                <w:bCs/>
                <w:sz w:val="24"/>
                <w:szCs w:val="24"/>
                <w:lang w:val="lv-LV" w:eastAsia="lv-LV"/>
              </w:rPr>
              <w:t xml:space="preserve">, LDDK, </w:t>
            </w:r>
            <w:r w:rsidR="00FC1113" w:rsidRPr="0075257D">
              <w:rPr>
                <w:rFonts w:ascii="Times New Roman" w:eastAsia="Times New Roman" w:hAnsi="Times New Roman" w:cs="Times New Roman"/>
                <w:bCs/>
                <w:sz w:val="24"/>
                <w:szCs w:val="24"/>
                <w:lang w:val="lv-LV" w:eastAsia="lv-LV"/>
              </w:rPr>
              <w:lastRenderedPageBreak/>
              <w:t>LBAS, uzņēmumi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CDFF3D" w14:textId="77777777" w:rsidR="0037188D" w:rsidRPr="00332DF7" w:rsidRDefault="0037188D" w:rsidP="0037188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PR</w:t>
            </w:r>
            <w:r>
              <w:rPr>
                <w:rFonts w:ascii="Times New Roman" w:eastAsia="Times New Roman" w:hAnsi="Times New Roman" w:cs="Times New Roman"/>
                <w:sz w:val="24"/>
                <w:szCs w:val="24"/>
                <w:lang w:val="lv-LV" w:eastAsia="lv-LV"/>
              </w:rPr>
              <w:t>: 7</w:t>
            </w:r>
            <w:r w:rsidRPr="00332DF7">
              <w:rPr>
                <w:rFonts w:ascii="Times New Roman" w:eastAsia="Times New Roman" w:hAnsi="Times New Roman" w:cs="Times New Roman"/>
                <w:sz w:val="24"/>
                <w:szCs w:val="24"/>
                <w:lang w:val="lv-LV" w:eastAsia="lv-LV"/>
              </w:rPr>
              <w:t>.</w:t>
            </w:r>
          </w:p>
          <w:p w14:paraId="62C5B082" w14:textId="5FA354F5" w:rsidR="0037188D" w:rsidRDefault="0037188D" w:rsidP="0037188D">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 xml:space="preserve">7.4., 7.5. </w:t>
            </w:r>
          </w:p>
          <w:p w14:paraId="5AB625B6" w14:textId="77777777" w:rsidR="00FC1113" w:rsidRPr="0075257D" w:rsidRDefault="00FC1113" w:rsidP="00FC1113">
            <w:pPr>
              <w:spacing w:before="0" w:after="0" w:line="240" w:lineRule="auto"/>
              <w:jc w:val="center"/>
              <w:rPr>
                <w:rFonts w:ascii="Times New Roman" w:eastAsia="Times New Roman" w:hAnsi="Times New Roman" w:cs="Times New Roman"/>
                <w:b/>
                <w:bCs/>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9E1674" w14:textId="77777777" w:rsidR="0018324D" w:rsidRDefault="00684622" w:rsidP="00FC1113">
            <w:pPr>
              <w:spacing w:before="0" w:after="0" w:line="240" w:lineRule="auto"/>
              <w:jc w:val="center"/>
              <w:rPr>
                <w:rFonts w:ascii="Times New Roman" w:eastAsia="Times New Roman" w:hAnsi="Times New Roman" w:cs="Times New Roman"/>
                <w:sz w:val="24"/>
                <w:szCs w:val="24"/>
                <w:lang w:val="lv-LV" w:eastAsia="lv-LV"/>
              </w:rPr>
            </w:pPr>
            <w:r w:rsidRPr="005C031F">
              <w:rPr>
                <w:rFonts w:ascii="Times New Roman" w:eastAsia="Times New Roman" w:hAnsi="Times New Roman" w:cs="Times New Roman"/>
                <w:sz w:val="24"/>
                <w:szCs w:val="24"/>
                <w:lang w:val="lv-LV" w:eastAsia="lv-LV"/>
              </w:rPr>
              <w:t>Nepieciešams papildu finansējums. Avots: VBF</w:t>
            </w:r>
          </w:p>
          <w:p w14:paraId="322146ED" w14:textId="17F14CFB" w:rsidR="0091076B" w:rsidRPr="00243ECB" w:rsidRDefault="0091076B" w:rsidP="00FC111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[70, 84, 87, 223, 367, 368, 369, 442]</w:t>
            </w:r>
          </w:p>
        </w:tc>
      </w:tr>
      <w:tr w:rsidR="00D15403" w:rsidRPr="00072C67" w14:paraId="799430DE" w14:textId="77777777" w:rsidTr="00557AD1">
        <w:tc>
          <w:tcPr>
            <w:tcW w:w="70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DFFA46" w14:textId="479F2C40" w:rsidR="00D15403" w:rsidRPr="0075257D" w:rsidRDefault="00D15403" w:rsidP="00FC1113">
            <w:pPr>
              <w:spacing w:before="0" w:after="0" w:line="240" w:lineRule="auto"/>
              <w:jc w:val="center"/>
              <w:rPr>
                <w:rFonts w:ascii="Times New Roman" w:eastAsia="Times New Roman" w:hAnsi="Times New Roman" w:cs="Times New Roman"/>
                <w:sz w:val="24"/>
                <w:szCs w:val="24"/>
                <w:lang w:val="lv-LV" w:eastAsia="lv-LV"/>
              </w:rPr>
            </w:pPr>
            <w:r w:rsidRPr="0075257D" w:rsidDel="00500F4F">
              <w:rPr>
                <w:rFonts w:ascii="Times New Roman" w:eastAsia="Times New Roman" w:hAnsi="Times New Roman" w:cs="Times New Roman"/>
                <w:b/>
                <w:bCs/>
                <w:sz w:val="24"/>
                <w:szCs w:val="24"/>
                <w:lang w:val="lv-LV" w:eastAsia="lv-LV"/>
              </w:rPr>
              <w:lastRenderedPageBreak/>
              <w:t>1.9.</w:t>
            </w:r>
          </w:p>
        </w:tc>
        <w:tc>
          <w:tcPr>
            <w:tcW w:w="411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9159D2" w14:textId="02FB2242" w:rsidR="00D15403" w:rsidRPr="0075257D" w:rsidRDefault="00D15403" w:rsidP="00FC1113">
            <w:pPr>
              <w:shd w:val="clear" w:color="auto" w:fill="FFFFFF" w:themeFill="background1"/>
              <w:spacing w:before="0" w:after="0" w:line="240" w:lineRule="auto"/>
              <w:jc w:val="both"/>
              <w:rPr>
                <w:rFonts w:ascii="Times New Roman" w:hAnsi="Times New Roman" w:cs="Times New Roman"/>
                <w:sz w:val="24"/>
                <w:szCs w:val="24"/>
                <w:lang w:val="lv-LV"/>
              </w:rPr>
            </w:pPr>
            <w:r w:rsidRPr="00904287" w:rsidDel="00500F4F">
              <w:rPr>
                <w:rFonts w:ascii="Times New Roman" w:hAnsi="Times New Roman" w:cs="Times New Roman"/>
                <w:b/>
                <w:bCs/>
                <w:sz w:val="24"/>
                <w:szCs w:val="24"/>
                <w:lang w:val="lv-LV"/>
              </w:rPr>
              <w:t>Veikt Latvijas iedzīvotāju dzīvesveida paradumu pētījumus</w:t>
            </w:r>
            <w:r w:rsidRPr="00904287">
              <w:rPr>
                <w:rFonts w:ascii="Times New Roman" w:hAnsi="Times New Roman" w:cs="Times New Roman"/>
                <w:b/>
                <w:bCs/>
                <w:sz w:val="24"/>
                <w:szCs w:val="24"/>
                <w:lang w:val="lv-LV"/>
              </w:rPr>
              <w:t xml:space="preserve"> un monitoringu, tai skaitā izvērtējot biomonitoringa pētījumos iegūtos rezultātus un monitoringu</w:t>
            </w:r>
            <w:r w:rsidRPr="00904287" w:rsidDel="00500F4F">
              <w:rPr>
                <w:rFonts w:ascii="Times New Roman" w:hAnsi="Times New Roman" w:cs="Times New Roman"/>
                <w:b/>
                <w:bCs/>
                <w:sz w:val="24"/>
                <w:szCs w:val="24"/>
                <w:lang w:val="lv-LV"/>
              </w:rPr>
              <w:t>, lai nodrošinātu nozari ar informāciju par veselības riska faktoru izplatību, tendencēm un potenciālo ietekmi uz Latvijas iedzīvotāju veselību, kas dotu pamatu turpmākai politikas plānošanai un īstenošanai.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2FBA03" w14:textId="27DF0AF1" w:rsidR="00D15403" w:rsidRPr="2A015F4A" w:rsidRDefault="00D15403" w:rsidP="00FC1113">
            <w:pPr>
              <w:spacing w:before="0" w:after="0" w:line="240" w:lineRule="auto"/>
              <w:jc w:val="center"/>
              <w:rPr>
                <w:rFonts w:ascii="Times New Roman" w:hAnsi="Times New Roman" w:cs="Times New Roman"/>
                <w:sz w:val="24"/>
                <w:szCs w:val="24"/>
              </w:rPr>
            </w:pPr>
            <w:r w:rsidRPr="0075257D" w:rsidDel="00500F4F">
              <w:rPr>
                <w:rFonts w:ascii="Times New Roman" w:hAnsi="Times New Roman" w:cs="Times New Roman"/>
                <w:sz w:val="24"/>
                <w:szCs w:val="24"/>
              </w:rPr>
              <w:t>2021.-2027</w:t>
            </w:r>
            <w:r>
              <w:rPr>
                <w:rFonts w:ascii="Times New Roman" w:hAnsi="Times New Roman" w:cs="Times New Roman"/>
                <w:sz w:val="24"/>
                <w:szCs w:val="24"/>
              </w:rPr>
              <w:t>.</w:t>
            </w:r>
          </w:p>
        </w:tc>
        <w:tc>
          <w:tcPr>
            <w:tcW w:w="141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FFCE11" w14:textId="1E1590CE" w:rsidR="00D15403" w:rsidRPr="0075257D" w:rsidRDefault="00D15403" w:rsidP="00FC1113">
            <w:pPr>
              <w:spacing w:before="0" w:after="0" w:line="240" w:lineRule="auto"/>
              <w:jc w:val="center"/>
              <w:rPr>
                <w:rFonts w:ascii="Times New Roman" w:hAnsi="Times New Roman" w:cs="Times New Roman"/>
                <w:sz w:val="24"/>
                <w:szCs w:val="24"/>
              </w:rPr>
            </w:pPr>
            <w:r>
              <w:rPr>
                <w:rFonts w:ascii="Times New Roman" w:hAnsi="Times New Roman" w:cs="Times New Roman"/>
                <w:sz w:val="24"/>
                <w:szCs w:val="24"/>
              </w:rPr>
              <w:t>SPKC</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915F3B" w14:textId="1DE30B14" w:rsidR="00D15403" w:rsidRDefault="00680F0F" w:rsidP="00D15403">
            <w:pPr>
              <w:tabs>
                <w:tab w:val="left" w:pos="368"/>
                <w:tab w:val="center" w:pos="611"/>
              </w:tabs>
              <w:spacing w:before="0" w:after="0" w:line="240" w:lineRule="auto"/>
              <w:jc w:val="center"/>
              <w:rPr>
                <w:rFonts w:ascii="Times New Roman" w:eastAsia="Times New Roman" w:hAnsi="Times New Roman" w:cs="Times New Roman"/>
                <w:bCs/>
                <w:sz w:val="24"/>
                <w:szCs w:val="24"/>
                <w:lang w:val="lv-LV" w:eastAsia="lv-LV"/>
              </w:rPr>
            </w:pPr>
            <w:r w:rsidRPr="00680F0F">
              <w:rPr>
                <w:rFonts w:ascii="Times New Roman" w:eastAsia="Times New Roman" w:hAnsi="Times New Roman" w:cs="Times New Roman"/>
                <w:sz w:val="24"/>
                <w:szCs w:val="24"/>
                <w:lang w:val="lv-LV" w:eastAsia="lv-LV"/>
              </w:rPr>
              <w:t>VM, IZM, FM,</w:t>
            </w:r>
            <w:r w:rsidRPr="00680F0F">
              <w:rPr>
                <w:rFonts w:ascii="Times New Roman" w:eastAsia="Times New Roman" w:hAnsi="Times New Roman" w:cs="Times New Roman"/>
                <w:sz w:val="24"/>
                <w:szCs w:val="24"/>
                <w:lang w:eastAsia="lv-LV"/>
              </w:rPr>
              <w:t xml:space="preserve"> RSU DDVVI</w:t>
            </w:r>
          </w:p>
        </w:tc>
        <w:tc>
          <w:tcPr>
            <w:tcW w:w="1701"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FF3A6B" w14:textId="77777777" w:rsidR="00D15403" w:rsidRPr="00332DF7" w:rsidRDefault="00D15403" w:rsidP="0037188D">
            <w:pPr>
              <w:spacing w:before="0" w:after="0" w:line="240" w:lineRule="auto"/>
              <w:jc w:val="center"/>
              <w:rPr>
                <w:rFonts w:ascii="Times New Roman" w:eastAsia="Times New Roman" w:hAnsi="Times New Roman" w:cs="Times New Roman"/>
                <w:sz w:val="24"/>
                <w:szCs w:val="24"/>
                <w:lang w:val="lv-LV" w:eastAsia="lv-LV"/>
              </w:rPr>
            </w:pPr>
          </w:p>
        </w:tc>
        <w:tc>
          <w:tcPr>
            <w:tcW w:w="226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B5375A" w14:textId="77777777" w:rsidR="00D15403" w:rsidRDefault="00D15403" w:rsidP="00D15403">
            <w:pPr>
              <w:spacing w:before="0" w:after="0" w:line="240" w:lineRule="auto"/>
              <w:jc w:val="center"/>
              <w:rPr>
                <w:rFonts w:ascii="Times New Roman" w:eastAsia="Times New Roman" w:hAnsi="Times New Roman" w:cs="Times New Roman"/>
                <w:sz w:val="24"/>
                <w:szCs w:val="24"/>
                <w:lang w:val="lv-LV" w:eastAsia="lv-LV"/>
              </w:rPr>
            </w:pPr>
            <w:r w:rsidRPr="00212C46" w:rsidDel="008F281A">
              <w:rPr>
                <w:rFonts w:ascii="Times New Roman" w:eastAsia="Times New Roman" w:hAnsi="Times New Roman" w:cs="Times New Roman"/>
                <w:sz w:val="24"/>
                <w:szCs w:val="24"/>
                <w:lang w:val="lv-LV" w:eastAsia="lv-LV"/>
              </w:rPr>
              <w:t>Nepieciešams papildu finansējums. Avots: VBF, ESF</w:t>
            </w:r>
          </w:p>
          <w:p w14:paraId="36E722A3" w14:textId="77777777" w:rsidR="0091076B" w:rsidRDefault="0091076B" w:rsidP="00D15403">
            <w:pPr>
              <w:spacing w:before="0" w:after="0" w:line="240" w:lineRule="auto"/>
              <w:jc w:val="center"/>
              <w:rPr>
                <w:rFonts w:ascii="Times New Roman" w:eastAsia="Times New Roman" w:hAnsi="Times New Roman" w:cs="Times New Roman"/>
                <w:sz w:val="24"/>
                <w:szCs w:val="24"/>
                <w:lang w:val="lv-LV" w:eastAsia="lv-LV"/>
              </w:rPr>
            </w:pPr>
          </w:p>
          <w:p w14:paraId="0F70E880" w14:textId="1342B908" w:rsidR="0091076B" w:rsidRPr="005C031F" w:rsidRDefault="0091076B" w:rsidP="00D1540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[84, 86, 87, 88, </w:t>
            </w:r>
            <w:r w:rsidR="00212427">
              <w:rPr>
                <w:rFonts w:ascii="Times New Roman" w:eastAsia="Times New Roman" w:hAnsi="Times New Roman" w:cs="Times New Roman"/>
                <w:sz w:val="24"/>
                <w:szCs w:val="24"/>
                <w:lang w:val="lv-LV" w:eastAsia="lv-LV"/>
              </w:rPr>
              <w:t>367, 368, 442]</w:t>
            </w:r>
          </w:p>
        </w:tc>
      </w:tr>
      <w:bookmarkEnd w:id="22"/>
      <w:bookmarkEnd w:id="23"/>
      <w:bookmarkEnd w:id="24"/>
    </w:tbl>
    <w:p w14:paraId="753FD2B7" w14:textId="17A53F9B" w:rsidR="00AE3213" w:rsidRDefault="00AE3213" w:rsidP="00A418FC">
      <w:pPr>
        <w:rPr>
          <w:rFonts w:ascii="Times New Roman" w:hAnsi="Times New Roman" w:cs="Times New Roman"/>
          <w:color w:val="000000" w:themeColor="text1"/>
          <w:sz w:val="24"/>
          <w:szCs w:val="24"/>
          <w:lang w:val="lv-LV"/>
        </w:rPr>
        <w:sectPr w:rsidR="00AE3213" w:rsidSect="00557AD1">
          <w:pgSz w:w="15840" w:h="12240" w:orient="landscape"/>
          <w:pgMar w:top="1134" w:right="851" w:bottom="1134" w:left="1701" w:header="720" w:footer="720" w:gutter="0"/>
          <w:cols w:space="720"/>
          <w:titlePg/>
          <w:docGrid w:linePitch="360"/>
        </w:sectPr>
      </w:pPr>
    </w:p>
    <w:p w14:paraId="298D8196" w14:textId="4D5CEB20" w:rsidR="00DD5D08" w:rsidRPr="00212427" w:rsidRDefault="00642CB0" w:rsidP="00212427">
      <w:pPr>
        <w:pStyle w:val="Heading1"/>
        <w:numPr>
          <w:ilvl w:val="0"/>
          <w:numId w:val="9"/>
        </w:numPr>
        <w:ind w:left="0" w:firstLine="0"/>
        <w:rPr>
          <w:rFonts w:ascii="Times New Roman" w:hAnsi="Times New Roman" w:cs="Times New Roman"/>
          <w:sz w:val="24"/>
          <w:szCs w:val="24"/>
          <w:lang w:val="lv-LV"/>
        </w:rPr>
      </w:pPr>
      <w:bookmarkStart w:id="26" w:name="_Toc63801938"/>
      <w:r w:rsidRPr="007C334A">
        <w:rPr>
          <w:rFonts w:ascii="Times New Roman" w:hAnsi="Times New Roman" w:cs="Times New Roman"/>
          <w:sz w:val="24"/>
          <w:szCs w:val="24"/>
          <w:lang w:val="lv-LV"/>
        </w:rPr>
        <w:lastRenderedPageBreak/>
        <w:t xml:space="preserve">Rīcības virziens: </w:t>
      </w:r>
      <w:r>
        <w:rPr>
          <w:rFonts w:ascii="Times New Roman" w:hAnsi="Times New Roman" w:cs="Times New Roman"/>
          <w:sz w:val="24"/>
          <w:szCs w:val="24"/>
          <w:lang w:val="lv-LV"/>
        </w:rPr>
        <w:t>Infekciju izplatības mazināšana</w:t>
      </w:r>
      <w:bookmarkEnd w:id="26"/>
    </w:p>
    <w:p w14:paraId="295D0906" w14:textId="37940072" w:rsidR="00800141" w:rsidRPr="00642CB0" w:rsidRDefault="006D6A30" w:rsidP="001C64E5">
      <w:pPr>
        <w:pStyle w:val="ListParagraph"/>
        <w:numPr>
          <w:ilvl w:val="0"/>
          <w:numId w:val="19"/>
        </w:numPr>
        <w:spacing w:before="240" w:after="120" w:line="240" w:lineRule="auto"/>
        <w:ind w:left="0" w:hanging="72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Daudzi i</w:t>
      </w:r>
      <w:r w:rsidR="00800141" w:rsidRPr="00642CB0">
        <w:rPr>
          <w:rFonts w:ascii="Times New Roman" w:hAnsi="Times New Roman" w:cs="Times New Roman"/>
          <w:sz w:val="24"/>
          <w:szCs w:val="24"/>
          <w:lang w:val="lv-LV"/>
        </w:rPr>
        <w:t xml:space="preserve">nfekcijas slimību ierosinātāji ir labi apzināti un izpētīti, tādēļ lielākajai daļai infekcijas slimību ir pieejami efektīvi, zinātniski pierādīti līdzekļi šo slimību profilaksei un ārstēšanai. Vakcinācija, </w:t>
      </w:r>
      <w:r w:rsidR="00CD7616">
        <w:rPr>
          <w:rFonts w:ascii="Times New Roman" w:hAnsi="Times New Roman" w:cs="Times New Roman"/>
          <w:sz w:val="24"/>
          <w:szCs w:val="24"/>
          <w:lang w:val="lv-LV"/>
        </w:rPr>
        <w:t>dažādi</w:t>
      </w:r>
      <w:r w:rsidR="00800141" w:rsidRPr="00642CB0">
        <w:rPr>
          <w:rFonts w:ascii="Times New Roman" w:hAnsi="Times New Roman" w:cs="Times New Roman"/>
          <w:sz w:val="24"/>
          <w:szCs w:val="24"/>
          <w:lang w:val="lv-LV"/>
        </w:rPr>
        <w:t xml:space="preserve"> efektīvi higiēnas pasākumi, piemēram, roku mazgāšana, </w:t>
      </w:r>
      <w:r w:rsidR="009D06AC">
        <w:rPr>
          <w:rFonts w:ascii="Times New Roman" w:hAnsi="Times New Roman" w:cs="Times New Roman"/>
          <w:sz w:val="24"/>
          <w:szCs w:val="24"/>
          <w:lang w:val="lv-LV"/>
        </w:rPr>
        <w:t xml:space="preserve">droša pārtika un dzeramais ūdens </w:t>
      </w:r>
      <w:r w:rsidR="00800141" w:rsidRPr="00642CB0">
        <w:rPr>
          <w:rFonts w:ascii="Times New Roman" w:hAnsi="Times New Roman" w:cs="Times New Roman"/>
          <w:sz w:val="24"/>
          <w:szCs w:val="24"/>
          <w:lang w:val="lv-LV"/>
        </w:rPr>
        <w:t>nodrošināj</w:t>
      </w:r>
      <w:r w:rsidR="00212427">
        <w:rPr>
          <w:rFonts w:ascii="Times New Roman" w:hAnsi="Times New Roman" w:cs="Times New Roman"/>
          <w:sz w:val="24"/>
          <w:szCs w:val="24"/>
          <w:lang w:val="lv-LV"/>
        </w:rPr>
        <w:t>is</w:t>
      </w:r>
      <w:r w:rsidR="00800141" w:rsidRPr="00642CB0">
        <w:rPr>
          <w:rFonts w:ascii="Times New Roman" w:hAnsi="Times New Roman" w:cs="Times New Roman"/>
          <w:sz w:val="24"/>
          <w:szCs w:val="24"/>
          <w:lang w:val="lv-LV"/>
        </w:rPr>
        <w:t xml:space="preserve"> to, ka daļa infekcijas slimību ir izskaustas vai to izplatība ir būtiski ierobežota. </w:t>
      </w:r>
      <w:r w:rsidR="00905C10" w:rsidRPr="00642CB0">
        <w:rPr>
          <w:rFonts w:ascii="Times New Roman" w:hAnsi="Times New Roman" w:cs="Times New Roman"/>
          <w:sz w:val="24"/>
          <w:szCs w:val="24"/>
          <w:lang w:val="lv-LV"/>
        </w:rPr>
        <w:t>Ne</w:t>
      </w:r>
      <w:r w:rsidR="00905C10">
        <w:rPr>
          <w:rFonts w:ascii="Times New Roman" w:hAnsi="Times New Roman" w:cs="Times New Roman"/>
          <w:sz w:val="24"/>
          <w:szCs w:val="24"/>
          <w:lang w:val="lv-LV"/>
        </w:rPr>
        <w:t>raugoties</w:t>
      </w:r>
      <w:r w:rsidR="00905C10" w:rsidRPr="00642CB0">
        <w:rPr>
          <w:rFonts w:ascii="Times New Roman" w:hAnsi="Times New Roman" w:cs="Times New Roman"/>
          <w:sz w:val="24"/>
          <w:szCs w:val="24"/>
          <w:lang w:val="lv-LV"/>
        </w:rPr>
        <w:t xml:space="preserve"> </w:t>
      </w:r>
      <w:r w:rsidR="00800141" w:rsidRPr="00642CB0">
        <w:rPr>
          <w:rFonts w:ascii="Times New Roman" w:hAnsi="Times New Roman" w:cs="Times New Roman"/>
          <w:sz w:val="24"/>
          <w:szCs w:val="24"/>
          <w:lang w:val="lv-LV"/>
        </w:rPr>
        <w:t>uz to</w:t>
      </w:r>
      <w:r w:rsidR="00B97218">
        <w:rPr>
          <w:rFonts w:ascii="Times New Roman" w:hAnsi="Times New Roman" w:cs="Times New Roman"/>
          <w:sz w:val="24"/>
          <w:szCs w:val="24"/>
          <w:lang w:val="lv-LV"/>
        </w:rPr>
        <w:t>,</w:t>
      </w:r>
      <w:r w:rsidR="00800141" w:rsidRPr="00642CB0">
        <w:rPr>
          <w:rFonts w:ascii="Times New Roman" w:hAnsi="Times New Roman" w:cs="Times New Roman"/>
          <w:sz w:val="24"/>
          <w:szCs w:val="24"/>
          <w:lang w:val="lv-LV"/>
        </w:rPr>
        <w:t xml:space="preserve"> infekcijas </w:t>
      </w:r>
      <w:r w:rsidR="006A1DCB" w:rsidRPr="00642CB0">
        <w:rPr>
          <w:rFonts w:ascii="Times New Roman" w:hAnsi="Times New Roman" w:cs="Times New Roman"/>
          <w:sz w:val="24"/>
          <w:szCs w:val="24"/>
          <w:lang w:val="lv-LV"/>
        </w:rPr>
        <w:t>slimīb</w:t>
      </w:r>
      <w:r w:rsidR="006A1DCB">
        <w:rPr>
          <w:rFonts w:ascii="Times New Roman" w:hAnsi="Times New Roman" w:cs="Times New Roman"/>
          <w:sz w:val="24"/>
          <w:szCs w:val="24"/>
          <w:lang w:val="lv-LV"/>
        </w:rPr>
        <w:t>as kā sabiedrības veselības problēma</w:t>
      </w:r>
      <w:r w:rsidR="006A1DCB" w:rsidRPr="00642CB0">
        <w:rPr>
          <w:rFonts w:ascii="Times New Roman" w:hAnsi="Times New Roman" w:cs="Times New Roman"/>
          <w:sz w:val="24"/>
          <w:szCs w:val="24"/>
          <w:lang w:val="lv-LV"/>
        </w:rPr>
        <w:t xml:space="preserve"> </w:t>
      </w:r>
      <w:r w:rsidR="00800141" w:rsidRPr="00642CB0">
        <w:rPr>
          <w:rFonts w:ascii="Times New Roman" w:hAnsi="Times New Roman" w:cs="Times New Roman"/>
          <w:sz w:val="24"/>
          <w:szCs w:val="24"/>
          <w:lang w:val="lv-LV"/>
        </w:rPr>
        <w:t xml:space="preserve">savu aktualitāti nav zaudējusi. </w:t>
      </w:r>
    </w:p>
    <w:p w14:paraId="4C9431E4" w14:textId="44655A75" w:rsidR="00800141" w:rsidRPr="00642CB0"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Pēdējos gados sabiedrība ir saskārusies ar jaunām vīrusu izraisītām infekcijas slimībām, kuru profilaksei un ārstēšanai nav bijuši pieejami efektīvi līdzekļi</w:t>
      </w:r>
      <w:r w:rsidR="00176D92">
        <w:rPr>
          <w:rFonts w:ascii="Times New Roman" w:hAnsi="Times New Roman" w:cs="Times New Roman"/>
          <w:sz w:val="24"/>
          <w:szCs w:val="24"/>
          <w:lang w:val="lv-LV"/>
        </w:rPr>
        <w:t xml:space="preserve"> (vakcīnas un zāles)</w:t>
      </w:r>
      <w:r w:rsidRPr="00642CB0">
        <w:rPr>
          <w:rFonts w:ascii="Times New Roman" w:hAnsi="Times New Roman" w:cs="Times New Roman"/>
          <w:sz w:val="24"/>
          <w:szCs w:val="24"/>
          <w:lang w:val="lv-LV"/>
        </w:rPr>
        <w:t xml:space="preserve">, un tādēļ tās ir strauji izplatījušās, izraisot epidēmijas vai pandēmijas. SARS-CoV-2 vīrusa izraisītā pandēmija (Covid-19), kas sākās 2020. </w:t>
      </w:r>
      <w:r w:rsidR="00963130" w:rsidRPr="00642CB0">
        <w:rPr>
          <w:rFonts w:ascii="Times New Roman" w:hAnsi="Times New Roman" w:cs="Times New Roman"/>
          <w:sz w:val="24"/>
          <w:szCs w:val="24"/>
          <w:lang w:val="lv-LV"/>
        </w:rPr>
        <w:t>gad</w:t>
      </w:r>
      <w:r w:rsidR="00963130">
        <w:rPr>
          <w:rFonts w:ascii="Times New Roman" w:hAnsi="Times New Roman" w:cs="Times New Roman"/>
          <w:sz w:val="24"/>
          <w:szCs w:val="24"/>
          <w:lang w:val="lv-LV"/>
        </w:rPr>
        <w:t>a sākumā, vēlreiz</w:t>
      </w:r>
      <w:r w:rsidRPr="00642CB0">
        <w:rPr>
          <w:rFonts w:ascii="Times New Roman" w:hAnsi="Times New Roman" w:cs="Times New Roman"/>
          <w:sz w:val="24"/>
          <w:szCs w:val="24"/>
          <w:lang w:val="lv-LV"/>
        </w:rPr>
        <w:t xml:space="preserve"> pierādīja, ka infekcijas slimības var radīt globālu apdraudējumu, jo to izplatība strauji var pāriet valstu un kontinentu robežas. </w:t>
      </w:r>
    </w:p>
    <w:p w14:paraId="03B87B81" w14:textId="00B5091D" w:rsidR="00800141" w:rsidRPr="00642CB0"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Infekcijas slimību izplatība rada ne tikai sabiedrības veselības apdraudējumu un slogu veselības sektoram, bet arī zaudējumus tautsaimniecībai. Tajā pa</w:t>
      </w:r>
      <w:r w:rsidR="004A6761" w:rsidRPr="00642CB0">
        <w:rPr>
          <w:rFonts w:ascii="Times New Roman" w:hAnsi="Times New Roman" w:cs="Times New Roman"/>
          <w:sz w:val="24"/>
          <w:szCs w:val="24"/>
          <w:lang w:val="lv-LV"/>
        </w:rPr>
        <w:t>šā</w:t>
      </w:r>
      <w:r w:rsidRPr="00642CB0">
        <w:rPr>
          <w:rFonts w:ascii="Times New Roman" w:hAnsi="Times New Roman" w:cs="Times New Roman"/>
          <w:sz w:val="24"/>
          <w:szCs w:val="24"/>
          <w:lang w:val="lv-LV"/>
        </w:rPr>
        <w:t xml:space="preserve"> laikā Covid-19 pandēmija </w:t>
      </w:r>
      <w:r w:rsidR="00635DD2">
        <w:rPr>
          <w:rFonts w:ascii="Times New Roman" w:hAnsi="Times New Roman" w:cs="Times New Roman"/>
          <w:sz w:val="24"/>
          <w:szCs w:val="24"/>
          <w:lang w:val="lv-LV"/>
        </w:rPr>
        <w:t xml:space="preserve">ir </w:t>
      </w:r>
      <w:r w:rsidRPr="00642CB0">
        <w:rPr>
          <w:rFonts w:ascii="Times New Roman" w:hAnsi="Times New Roman" w:cs="Times New Roman"/>
          <w:sz w:val="24"/>
          <w:szCs w:val="24"/>
          <w:lang w:val="lv-LV"/>
        </w:rPr>
        <w:t>pierādīj</w:t>
      </w:r>
      <w:r w:rsidR="00635DD2">
        <w:rPr>
          <w:rFonts w:ascii="Times New Roman" w:hAnsi="Times New Roman" w:cs="Times New Roman"/>
          <w:sz w:val="24"/>
          <w:szCs w:val="24"/>
          <w:lang w:val="lv-LV"/>
        </w:rPr>
        <w:t>usi</w:t>
      </w:r>
      <w:r w:rsidRPr="00642CB0">
        <w:rPr>
          <w:rFonts w:ascii="Times New Roman" w:hAnsi="Times New Roman" w:cs="Times New Roman"/>
          <w:sz w:val="24"/>
          <w:szCs w:val="24"/>
          <w:lang w:val="lv-LV"/>
        </w:rPr>
        <w:t xml:space="preserve">, </w:t>
      </w:r>
      <w:r w:rsidR="00635DD2" w:rsidRPr="005F14CC">
        <w:rPr>
          <w:rFonts w:ascii="Times New Roman" w:hAnsi="Times New Roman" w:cs="Times New Roman"/>
          <w:sz w:val="24"/>
          <w:szCs w:val="24"/>
          <w:lang w:val="lv-LV"/>
        </w:rPr>
        <w:t xml:space="preserve">sabiedrības iesaistes un līdzdalības milzīgo nozīmi </w:t>
      </w:r>
      <w:r w:rsidR="00C874ED" w:rsidRPr="005F14CC">
        <w:rPr>
          <w:rFonts w:ascii="Times New Roman" w:hAnsi="Times New Roman" w:cs="Times New Roman"/>
          <w:sz w:val="24"/>
          <w:szCs w:val="24"/>
          <w:lang w:val="lv-LV"/>
        </w:rPr>
        <w:t xml:space="preserve">infekcijas </w:t>
      </w:r>
      <w:r w:rsidR="00635DD2" w:rsidRPr="005F14CC">
        <w:rPr>
          <w:rFonts w:ascii="Times New Roman" w:hAnsi="Times New Roman" w:cs="Times New Roman"/>
          <w:sz w:val="24"/>
          <w:szCs w:val="24"/>
          <w:lang w:val="lv-LV"/>
        </w:rPr>
        <w:t>izplatīšanas ierobežošanā</w:t>
      </w:r>
      <w:r w:rsidR="009D668D" w:rsidRPr="005F14CC">
        <w:rPr>
          <w:rFonts w:ascii="Times New Roman" w:hAnsi="Times New Roman" w:cs="Times New Roman"/>
          <w:sz w:val="24"/>
          <w:szCs w:val="24"/>
          <w:lang w:val="lv-LV"/>
        </w:rPr>
        <w:t>.</w:t>
      </w:r>
      <w:r w:rsidR="00635DD2" w:rsidRPr="005F14CC">
        <w:rPr>
          <w:rFonts w:ascii="Times New Roman" w:hAnsi="Times New Roman" w:cs="Times New Roman"/>
          <w:sz w:val="24"/>
          <w:szCs w:val="24"/>
          <w:lang w:val="lv-LV"/>
        </w:rPr>
        <w:t xml:space="preserve"> </w:t>
      </w:r>
      <w:r w:rsidR="009D668D">
        <w:rPr>
          <w:rFonts w:ascii="Times New Roman" w:hAnsi="Times New Roman" w:cs="Times New Roman"/>
          <w:sz w:val="24"/>
          <w:szCs w:val="24"/>
          <w:lang w:val="lv-LV"/>
        </w:rPr>
        <w:t xml:space="preserve">Ja </w:t>
      </w:r>
      <w:r w:rsidR="009D668D" w:rsidRPr="009D668D">
        <w:rPr>
          <w:rFonts w:ascii="Times New Roman" w:hAnsi="Times New Roman" w:cs="Times New Roman"/>
          <w:sz w:val="24"/>
          <w:szCs w:val="24"/>
          <w:lang w:val="lv-LV"/>
        </w:rPr>
        <w:t xml:space="preserve">nav sabiedrības </w:t>
      </w:r>
      <w:r w:rsidR="009D668D">
        <w:rPr>
          <w:rFonts w:ascii="Times New Roman" w:hAnsi="Times New Roman" w:cs="Times New Roman"/>
          <w:sz w:val="24"/>
          <w:szCs w:val="24"/>
          <w:lang w:val="lv-LV"/>
        </w:rPr>
        <w:t xml:space="preserve">atbalsta </w:t>
      </w:r>
      <w:r w:rsidR="009D668D" w:rsidRPr="009D668D">
        <w:rPr>
          <w:rFonts w:ascii="Times New Roman" w:hAnsi="Times New Roman" w:cs="Times New Roman"/>
          <w:sz w:val="24"/>
          <w:szCs w:val="24"/>
          <w:lang w:val="lv-LV"/>
        </w:rPr>
        <w:t>noteikt</w:t>
      </w:r>
      <w:r w:rsidR="009D668D">
        <w:rPr>
          <w:rFonts w:ascii="Times New Roman" w:hAnsi="Times New Roman" w:cs="Times New Roman"/>
          <w:sz w:val="24"/>
          <w:szCs w:val="24"/>
          <w:lang w:val="lv-LV"/>
        </w:rPr>
        <w:t>o infekcijas ierobežošanas pasākumu ievērošanā</w:t>
      </w:r>
      <w:r w:rsidR="009D668D" w:rsidRPr="009D668D">
        <w:rPr>
          <w:rFonts w:ascii="Times New Roman" w:hAnsi="Times New Roman" w:cs="Times New Roman"/>
          <w:sz w:val="24"/>
          <w:szCs w:val="24"/>
          <w:lang w:val="lv-LV"/>
        </w:rPr>
        <w:t>, tos nav iespējams</w:t>
      </w:r>
      <w:r w:rsidR="009D668D">
        <w:rPr>
          <w:rFonts w:ascii="Times New Roman" w:hAnsi="Times New Roman" w:cs="Times New Roman"/>
          <w:sz w:val="24"/>
          <w:szCs w:val="24"/>
          <w:lang w:val="lv-LV"/>
        </w:rPr>
        <w:t xml:space="preserve"> efektīvi</w:t>
      </w:r>
      <w:r w:rsidR="009D668D" w:rsidRPr="009D668D">
        <w:rPr>
          <w:rFonts w:ascii="Times New Roman" w:hAnsi="Times New Roman" w:cs="Times New Roman"/>
          <w:sz w:val="24"/>
          <w:szCs w:val="24"/>
          <w:lang w:val="lv-LV"/>
        </w:rPr>
        <w:t xml:space="preserve"> ieviest un sasniegt rezultātus.</w:t>
      </w:r>
      <w:r w:rsidR="00162328" w:rsidRPr="005F14CC">
        <w:rPr>
          <w:rFonts w:ascii="Times New Roman" w:hAnsi="Times New Roman" w:cs="Times New Roman"/>
          <w:sz w:val="24"/>
          <w:szCs w:val="24"/>
          <w:lang w:val="lv-LV"/>
        </w:rPr>
        <w:t xml:space="preserve"> </w:t>
      </w:r>
      <w:r w:rsidR="00547E62" w:rsidRPr="005F14CC">
        <w:rPr>
          <w:rFonts w:ascii="Times New Roman" w:hAnsi="Times New Roman" w:cs="Times New Roman"/>
          <w:sz w:val="24"/>
          <w:szCs w:val="24"/>
          <w:lang w:val="lv-LV"/>
        </w:rPr>
        <w:t>I</w:t>
      </w:r>
      <w:r w:rsidRPr="00642CB0">
        <w:rPr>
          <w:rFonts w:ascii="Times New Roman" w:hAnsi="Times New Roman" w:cs="Times New Roman"/>
          <w:sz w:val="24"/>
          <w:szCs w:val="24"/>
          <w:lang w:val="lv-LV"/>
        </w:rPr>
        <w:t>nfekcijas</w:t>
      </w:r>
      <w:r w:rsidR="003E7C9F">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 xml:space="preserve">izplatību </w:t>
      </w:r>
      <w:r w:rsidR="00BD554F" w:rsidRPr="75F420BD">
        <w:rPr>
          <w:rFonts w:ascii="Times New Roman" w:hAnsi="Times New Roman" w:cs="Times New Roman"/>
          <w:sz w:val="24"/>
          <w:szCs w:val="24"/>
          <w:lang w:val="lv-LV"/>
        </w:rPr>
        <w:t xml:space="preserve">ar mērenu izplatīšanās potenciālu </w:t>
      </w:r>
      <w:r w:rsidRPr="00642CB0">
        <w:rPr>
          <w:rFonts w:ascii="Times New Roman" w:hAnsi="Times New Roman" w:cs="Times New Roman"/>
          <w:sz w:val="24"/>
          <w:szCs w:val="24"/>
          <w:lang w:val="lv-LV"/>
        </w:rPr>
        <w:t>var ierobežot vienkārši</w:t>
      </w:r>
      <w:r w:rsidR="009D668D">
        <w:rPr>
          <w:rFonts w:ascii="Times New Roman" w:hAnsi="Times New Roman" w:cs="Times New Roman"/>
          <w:sz w:val="24"/>
          <w:szCs w:val="24"/>
          <w:lang w:val="lv-LV"/>
        </w:rPr>
        <w:t xml:space="preserve"> profilakses pasākumi </w:t>
      </w:r>
      <w:r w:rsidRPr="00642CB0">
        <w:rPr>
          <w:rFonts w:ascii="Times New Roman" w:hAnsi="Times New Roman" w:cs="Times New Roman"/>
          <w:sz w:val="24"/>
          <w:szCs w:val="24"/>
          <w:lang w:val="lv-LV"/>
        </w:rPr>
        <w:t>ar visas sabiedrības līdzdalību</w:t>
      </w:r>
      <w:r w:rsidR="0021112C">
        <w:rPr>
          <w:rFonts w:ascii="Times New Roman" w:hAnsi="Times New Roman" w:cs="Times New Roman"/>
          <w:sz w:val="24"/>
          <w:szCs w:val="24"/>
          <w:lang w:val="lv-LV"/>
        </w:rPr>
        <w:t>:</w:t>
      </w:r>
      <w:r w:rsidRPr="00642CB0">
        <w:rPr>
          <w:rFonts w:ascii="Times New Roman" w:hAnsi="Times New Roman" w:cs="Times New Roman"/>
          <w:sz w:val="24"/>
          <w:szCs w:val="24"/>
          <w:lang w:val="lv-LV"/>
        </w:rPr>
        <w:t xml:space="preserve"> </w:t>
      </w:r>
      <w:r w:rsidR="0021112C" w:rsidRPr="00642CB0">
        <w:rPr>
          <w:rFonts w:ascii="Times New Roman" w:hAnsi="Times New Roman" w:cs="Times New Roman"/>
          <w:sz w:val="24"/>
          <w:szCs w:val="24"/>
          <w:lang w:val="lv-LV"/>
        </w:rPr>
        <w:t>agrīn</w:t>
      </w:r>
      <w:r w:rsidR="0021112C">
        <w:rPr>
          <w:rFonts w:ascii="Times New Roman" w:hAnsi="Times New Roman" w:cs="Times New Roman"/>
          <w:sz w:val="24"/>
          <w:szCs w:val="24"/>
          <w:lang w:val="lv-LV"/>
        </w:rPr>
        <w:t>u</w:t>
      </w:r>
      <w:r w:rsidR="0021112C"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infekcijas gadījuma atklāšan</w:t>
      </w:r>
      <w:r w:rsidR="0040528F">
        <w:rPr>
          <w:rFonts w:ascii="Times New Roman" w:hAnsi="Times New Roman" w:cs="Times New Roman"/>
          <w:sz w:val="24"/>
          <w:szCs w:val="24"/>
          <w:lang w:val="lv-LV"/>
        </w:rPr>
        <w:t>u</w:t>
      </w:r>
      <w:r w:rsidRPr="00642CB0">
        <w:rPr>
          <w:rFonts w:ascii="Times New Roman" w:hAnsi="Times New Roman" w:cs="Times New Roman"/>
          <w:sz w:val="24"/>
          <w:szCs w:val="24"/>
          <w:lang w:val="lv-LV"/>
        </w:rPr>
        <w:t xml:space="preserve"> un </w:t>
      </w:r>
      <w:r w:rsidR="00945E11">
        <w:rPr>
          <w:rFonts w:ascii="Times New Roman" w:hAnsi="Times New Roman" w:cs="Times New Roman"/>
          <w:sz w:val="24"/>
          <w:szCs w:val="24"/>
          <w:lang w:val="lv-LV"/>
        </w:rPr>
        <w:t xml:space="preserve">slimnieku </w:t>
      </w:r>
      <w:r w:rsidRPr="00642CB0">
        <w:rPr>
          <w:rFonts w:ascii="Times New Roman" w:hAnsi="Times New Roman" w:cs="Times New Roman"/>
          <w:sz w:val="24"/>
          <w:szCs w:val="24"/>
          <w:lang w:val="lv-LV"/>
        </w:rPr>
        <w:t>izolēšan</w:t>
      </w:r>
      <w:r w:rsidR="0040528F">
        <w:rPr>
          <w:rFonts w:ascii="Times New Roman" w:hAnsi="Times New Roman" w:cs="Times New Roman"/>
          <w:sz w:val="24"/>
          <w:szCs w:val="24"/>
          <w:lang w:val="lv-LV"/>
        </w:rPr>
        <w:t>u</w:t>
      </w:r>
      <w:r w:rsidR="00945E11">
        <w:rPr>
          <w:rFonts w:ascii="Times New Roman" w:hAnsi="Times New Roman" w:cs="Times New Roman"/>
          <w:sz w:val="24"/>
          <w:szCs w:val="24"/>
          <w:lang w:val="lv-LV"/>
        </w:rPr>
        <w:t>, kontaktpersonu apzināšanu un karantīn</w:t>
      </w:r>
      <w:r w:rsidR="00137EB3">
        <w:rPr>
          <w:rFonts w:ascii="Times New Roman" w:hAnsi="Times New Roman" w:cs="Times New Roman"/>
          <w:sz w:val="24"/>
          <w:szCs w:val="24"/>
          <w:lang w:val="lv-LV"/>
        </w:rPr>
        <w:t xml:space="preserve">u, </w:t>
      </w:r>
      <w:r w:rsidR="00137EB3" w:rsidRPr="75F420BD">
        <w:rPr>
          <w:rFonts w:ascii="Times New Roman" w:hAnsi="Times New Roman" w:cs="Times New Roman"/>
          <w:sz w:val="24"/>
          <w:szCs w:val="24"/>
          <w:lang w:val="lv-LV"/>
        </w:rPr>
        <w:t>to cilvēku pašizolācij</w:t>
      </w:r>
      <w:r w:rsidR="00360EAE">
        <w:rPr>
          <w:rFonts w:ascii="Times New Roman" w:hAnsi="Times New Roman" w:cs="Times New Roman"/>
          <w:sz w:val="24"/>
          <w:szCs w:val="24"/>
          <w:lang w:val="lv-LV"/>
        </w:rPr>
        <w:t>u</w:t>
      </w:r>
      <w:r w:rsidR="00137EB3" w:rsidRPr="75F420BD">
        <w:rPr>
          <w:rFonts w:ascii="Times New Roman" w:hAnsi="Times New Roman" w:cs="Times New Roman"/>
          <w:sz w:val="24"/>
          <w:szCs w:val="24"/>
          <w:lang w:val="lv-LV"/>
        </w:rPr>
        <w:t xml:space="preserve">, kuri ir bijuši paaugstinātas inficēšanās apstākļos, kā arī </w:t>
      </w:r>
      <w:r w:rsidR="00CE32A8">
        <w:rPr>
          <w:rFonts w:ascii="Times New Roman" w:hAnsi="Times New Roman" w:cs="Times New Roman"/>
          <w:sz w:val="24"/>
          <w:szCs w:val="24"/>
          <w:lang w:val="lv-LV"/>
        </w:rPr>
        <w:t xml:space="preserve">ar </w:t>
      </w:r>
      <w:r w:rsidR="00137EB3" w:rsidRPr="75F420BD">
        <w:rPr>
          <w:rFonts w:ascii="Times New Roman" w:hAnsi="Times New Roman" w:cs="Times New Roman"/>
          <w:sz w:val="24"/>
          <w:szCs w:val="24"/>
          <w:lang w:val="lv-LV"/>
        </w:rPr>
        <w:t>fiziskās distancēšanās un higiēnas pasākumi</w:t>
      </w:r>
      <w:r w:rsidR="00CE32A8">
        <w:rPr>
          <w:rFonts w:ascii="Times New Roman" w:hAnsi="Times New Roman" w:cs="Times New Roman"/>
          <w:sz w:val="24"/>
          <w:szCs w:val="24"/>
          <w:lang w:val="lv-LV"/>
        </w:rPr>
        <w:t>em</w:t>
      </w:r>
      <w:r w:rsidRPr="00642CB0">
        <w:rPr>
          <w:rFonts w:ascii="Times New Roman" w:hAnsi="Times New Roman" w:cs="Times New Roman"/>
          <w:sz w:val="24"/>
          <w:szCs w:val="24"/>
          <w:lang w:val="lv-LV"/>
        </w:rPr>
        <w:t xml:space="preserve">. </w:t>
      </w:r>
      <w:r w:rsidR="00CE32A8">
        <w:rPr>
          <w:rFonts w:ascii="Times New Roman" w:hAnsi="Times New Roman" w:cs="Times New Roman"/>
          <w:sz w:val="24"/>
          <w:szCs w:val="24"/>
          <w:lang w:val="lv-LV"/>
        </w:rPr>
        <w:t>Tādējādi</w:t>
      </w:r>
      <w:r w:rsidRPr="00642CB0">
        <w:rPr>
          <w:rFonts w:ascii="Times New Roman" w:hAnsi="Times New Roman" w:cs="Times New Roman"/>
          <w:sz w:val="24"/>
          <w:szCs w:val="24"/>
          <w:lang w:val="lv-LV"/>
        </w:rPr>
        <w:t xml:space="preserve"> ir nepieciešama regulāra sabiedrības izglītošana par higiēnas un infekcijas slimību profilakses jautājumiem, infekcijas slimību epidemioloģiskā</w:t>
      </w:r>
      <w:r w:rsidR="00AE3E33">
        <w:rPr>
          <w:rFonts w:ascii="Times New Roman" w:hAnsi="Times New Roman" w:cs="Times New Roman"/>
          <w:sz w:val="24"/>
          <w:szCs w:val="24"/>
          <w:lang w:val="lv-LV"/>
        </w:rPr>
        <w:t>s</w:t>
      </w:r>
      <w:r w:rsidR="00815762">
        <w:rPr>
          <w:rFonts w:ascii="Times New Roman" w:hAnsi="Times New Roman" w:cs="Times New Roman"/>
          <w:sz w:val="24"/>
          <w:szCs w:val="24"/>
          <w:lang w:val="lv-LV"/>
        </w:rPr>
        <w:t xml:space="preserve"> uzraudzības</w:t>
      </w:r>
      <w:r w:rsidRPr="00642CB0">
        <w:rPr>
          <w:rFonts w:ascii="Times New Roman" w:hAnsi="Times New Roman" w:cs="Times New Roman"/>
          <w:sz w:val="24"/>
          <w:szCs w:val="24"/>
          <w:lang w:val="lv-LV"/>
        </w:rPr>
        <w:t xml:space="preserve"> dienesta, tai skaitā laboratoriskās diagnostikas kapacitātes nodrošināšana, lai </w:t>
      </w:r>
      <w:r w:rsidR="00362F7D">
        <w:rPr>
          <w:rFonts w:ascii="Times New Roman" w:hAnsi="Times New Roman" w:cs="Times New Roman"/>
          <w:sz w:val="24"/>
          <w:szCs w:val="24"/>
          <w:lang w:val="lv-LV"/>
        </w:rPr>
        <w:t xml:space="preserve">nodrošinātu </w:t>
      </w:r>
      <w:r w:rsidRPr="00642CB0">
        <w:rPr>
          <w:rFonts w:ascii="Times New Roman" w:hAnsi="Times New Roman" w:cs="Times New Roman"/>
          <w:sz w:val="24"/>
          <w:szCs w:val="24"/>
          <w:lang w:val="lv-LV"/>
        </w:rPr>
        <w:t xml:space="preserve">agrīnu saslimšanas gadījumu atklāšanu, identificētu inficēšanās ceļus un veiktu mērķtiecīgus infekciju ierobežojošos pasākumus. </w:t>
      </w:r>
    </w:p>
    <w:p w14:paraId="36D1E4B8" w14:textId="4B93DF54" w:rsidR="00800141" w:rsidRPr="00642CB0"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Spilgts piemērs infekcijas slimību ietekmei uz sabiedrības veselību un tautsaimniecību kopumā ir sezonālā gripa. Gripas epidēmijas laikā palielinās mirstības rādītājs, tai skaitā pieaug mirstība no sirds un asinsvadu sistēmas slimībām un citām hroniskām neinfekcijas slimībām. Tāpat gripas epidēmijas laikā palielinās hospitalizāciju un apmeklējumu ambulatorajās ārstniecības iestādēs skaits. Tas ir saistīts ar to, ka sezonālā gripa rada ne tikai gripai raksturīgas veselības problēmas, bet arī veicina hronisko neinfekcijas slimību paasinājumus. Sezonālās gripas izraisītās darba nespējas dēļ gripas sezonas laikā tiek zaudētas apmēram 1,5 milj. darba dienas. Tādējādi saslimstība ar gripu valsts ekonomikai rada apmēram 50 milj. EUR ekonomiskos zaudējumus, nerēķinot darba nespēju slima bērna kopšanai, kā arī potenciāli zaudētos dzīves gadus</w:t>
      </w:r>
      <w:r w:rsidR="00B97218">
        <w:rPr>
          <w:rFonts w:ascii="Times New Roman" w:hAnsi="Times New Roman" w:cs="Times New Roman"/>
          <w:sz w:val="24"/>
          <w:szCs w:val="24"/>
          <w:lang w:val="lv-LV"/>
        </w:rPr>
        <w:t>,</w:t>
      </w:r>
      <w:r w:rsidRPr="00642CB0">
        <w:rPr>
          <w:rFonts w:ascii="Times New Roman" w:hAnsi="Times New Roman" w:cs="Times New Roman"/>
          <w:sz w:val="24"/>
          <w:szCs w:val="24"/>
          <w:lang w:val="lv-LV"/>
        </w:rPr>
        <w:t xml:space="preserve"> nomirstot no gripas radītām komplikācijām. Tāpat arī jāņem vērā gripas radītais slogs veselības sektoram. Tādējādi, ieguldot finansējumu gripas ierobežošanas pasākumos, tai skaitā vakcinācijā, tiek iegūts arī ekonomiskais ieguvums. Lai pretgripas vakcinācija dotu gaidīto efektu, primāri ir jānodrošina sabiedrības grupu, kas saistītas ar visaugstāko inficēšanās risku – ārstniecības personas, seniori un cilvēki ar hroniskām slimībām – vakcinācija. Atbilstoši EK un PVO rekomendācijām riska grupu vakcinācijas aptverei pret gripu, lai novērstu sezonālās gripas ietekmi uz sabiedrības veselību, jābūt </w:t>
      </w:r>
      <w:r w:rsidR="00E22112">
        <w:rPr>
          <w:rFonts w:ascii="Times New Roman" w:hAnsi="Times New Roman" w:cs="Times New Roman"/>
          <w:sz w:val="24"/>
          <w:szCs w:val="24"/>
          <w:lang w:val="lv-LV"/>
        </w:rPr>
        <w:t xml:space="preserve">vismaz </w:t>
      </w:r>
      <w:r w:rsidRPr="00642CB0">
        <w:rPr>
          <w:rFonts w:ascii="Times New Roman" w:hAnsi="Times New Roman" w:cs="Times New Roman"/>
          <w:sz w:val="24"/>
          <w:szCs w:val="24"/>
          <w:lang w:val="lv-LV"/>
        </w:rPr>
        <w:t xml:space="preserve">ap </w:t>
      </w:r>
      <w:r w:rsidR="00E22112" w:rsidRPr="00642CB0">
        <w:rPr>
          <w:rFonts w:ascii="Times New Roman" w:hAnsi="Times New Roman" w:cs="Times New Roman"/>
          <w:sz w:val="24"/>
          <w:szCs w:val="24"/>
          <w:lang w:val="lv-LV"/>
        </w:rPr>
        <w:t>7</w:t>
      </w:r>
      <w:r w:rsidR="00E22112">
        <w:rPr>
          <w:rFonts w:ascii="Times New Roman" w:hAnsi="Times New Roman" w:cs="Times New Roman"/>
          <w:sz w:val="24"/>
          <w:szCs w:val="24"/>
          <w:lang w:val="lv-LV"/>
        </w:rPr>
        <w:t>5</w:t>
      </w:r>
      <w:r w:rsidRPr="00642CB0">
        <w:rPr>
          <w:rFonts w:ascii="Times New Roman" w:hAnsi="Times New Roman" w:cs="Times New Roman"/>
          <w:sz w:val="24"/>
          <w:szCs w:val="24"/>
          <w:lang w:val="lv-LV"/>
        </w:rPr>
        <w:t>%. Latvijā šobrīd riska grupu vakcinācijas aptvere nesasniedz pat 10%.</w:t>
      </w:r>
    </w:p>
    <w:p w14:paraId="657CCF31" w14:textId="23FB12BA" w:rsidR="00AD18E6" w:rsidRPr="003E7C9F"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lastRenderedPageBreak/>
        <w:t xml:space="preserve">Samazinoties akūtu infekcijas slimību izplatībai, pēdējos gadu desmitos Latvijā ir kļuvušas aktuālas hroniskās infekcijas slimības – tuberkuloze,  HIV infekcija, </w:t>
      </w:r>
      <w:r w:rsidR="00E22112">
        <w:rPr>
          <w:rFonts w:ascii="Times New Roman" w:hAnsi="Times New Roman" w:cs="Times New Roman"/>
          <w:sz w:val="24"/>
          <w:szCs w:val="24"/>
          <w:lang w:val="lv-LV"/>
        </w:rPr>
        <w:t xml:space="preserve">vīrusu </w:t>
      </w:r>
      <w:r w:rsidRPr="00642CB0">
        <w:rPr>
          <w:rFonts w:ascii="Times New Roman" w:hAnsi="Times New Roman" w:cs="Times New Roman"/>
          <w:sz w:val="24"/>
          <w:szCs w:val="24"/>
          <w:lang w:val="lv-LV"/>
        </w:rPr>
        <w:t>hepatīti. HIV jauno gadījumu rādītājs Latvijā joprojām ir visaugstākais ES un vairāk nekā trīs reizes augstāks nekā ES vidējais rādītājs. Arī</w:t>
      </w:r>
      <w:r w:rsidR="00E22112">
        <w:rPr>
          <w:rFonts w:ascii="Times New Roman" w:hAnsi="Times New Roman" w:cs="Times New Roman"/>
          <w:sz w:val="24"/>
          <w:szCs w:val="24"/>
          <w:lang w:val="lv-LV"/>
        </w:rPr>
        <w:t xml:space="preserve"> vīrusu</w:t>
      </w:r>
      <w:r w:rsidRPr="00642CB0">
        <w:rPr>
          <w:rFonts w:ascii="Times New Roman" w:hAnsi="Times New Roman" w:cs="Times New Roman"/>
          <w:sz w:val="24"/>
          <w:szCs w:val="24"/>
          <w:lang w:val="lv-LV"/>
        </w:rPr>
        <w:t xml:space="preserve"> hepatītu un tuberkulozes izplatība Latvijā ir viena no augstākajām ES. Tomēr pēdējo gadu laikā </w:t>
      </w:r>
      <w:r w:rsidR="00CD2B22" w:rsidRPr="00642CB0">
        <w:rPr>
          <w:rFonts w:ascii="Times New Roman" w:hAnsi="Times New Roman" w:cs="Times New Roman"/>
          <w:sz w:val="24"/>
          <w:szCs w:val="24"/>
          <w:lang w:val="lv-LV"/>
        </w:rPr>
        <w:t>uzsākt</w:t>
      </w:r>
      <w:r w:rsidR="00CD2B22">
        <w:rPr>
          <w:rFonts w:ascii="Times New Roman" w:hAnsi="Times New Roman" w:cs="Times New Roman"/>
          <w:sz w:val="24"/>
          <w:szCs w:val="24"/>
          <w:lang w:val="lv-LV"/>
        </w:rPr>
        <w:t>o</w:t>
      </w:r>
      <w:r w:rsidR="00CD2B22"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 xml:space="preserve">politikas </w:t>
      </w:r>
      <w:r w:rsidR="00CD2B22" w:rsidRPr="00642CB0">
        <w:rPr>
          <w:rFonts w:ascii="Times New Roman" w:hAnsi="Times New Roman" w:cs="Times New Roman"/>
          <w:sz w:val="24"/>
          <w:szCs w:val="24"/>
          <w:lang w:val="lv-LV"/>
        </w:rPr>
        <w:t>aktivitā</w:t>
      </w:r>
      <w:r w:rsidR="00CD2B22">
        <w:rPr>
          <w:rFonts w:ascii="Times New Roman" w:hAnsi="Times New Roman" w:cs="Times New Roman"/>
          <w:sz w:val="24"/>
          <w:szCs w:val="24"/>
          <w:lang w:val="lv-LV"/>
        </w:rPr>
        <w:t>šu dēļ</w:t>
      </w:r>
      <w:r w:rsidR="00CD2B22"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saslimšanas gadījumu skaitam ir tendence samazināties. Tas nozīmē, ka uzsāktie pasākumi ir efektīvi</w:t>
      </w:r>
      <w:r w:rsidR="00B97218">
        <w:rPr>
          <w:rFonts w:ascii="Times New Roman" w:hAnsi="Times New Roman" w:cs="Times New Roman"/>
          <w:sz w:val="24"/>
          <w:szCs w:val="24"/>
          <w:lang w:val="lv-LV"/>
        </w:rPr>
        <w:t>,</w:t>
      </w:r>
      <w:r w:rsidRPr="00642CB0">
        <w:rPr>
          <w:rFonts w:ascii="Times New Roman" w:hAnsi="Times New Roman" w:cs="Times New Roman"/>
          <w:sz w:val="24"/>
          <w:szCs w:val="24"/>
          <w:lang w:val="lv-LV"/>
        </w:rPr>
        <w:t xml:space="preserve"> un ir jānodrošina to ilgtspējība turpmākajos gados, kā arī jāievieš jauni, vēl efektīvāki pasākumi šo slimību ierobežošanai. Tāpat ir jāveicina objektīvas informācijas pieejamīb</w:t>
      </w:r>
      <w:r w:rsidR="00DA2645">
        <w:rPr>
          <w:rFonts w:ascii="Times New Roman" w:hAnsi="Times New Roman" w:cs="Times New Roman"/>
          <w:sz w:val="24"/>
          <w:szCs w:val="24"/>
          <w:lang w:val="lv-LV"/>
        </w:rPr>
        <w:t>a</w:t>
      </w:r>
      <w:r w:rsidRPr="00642CB0">
        <w:rPr>
          <w:rFonts w:ascii="Times New Roman" w:hAnsi="Times New Roman" w:cs="Times New Roman"/>
          <w:sz w:val="24"/>
          <w:szCs w:val="24"/>
          <w:lang w:val="lv-LV"/>
        </w:rPr>
        <w:t xml:space="preserve"> par hronisko infekcijas slimību izplatību sabiedrībā, lai nodrošinātu mērķti</w:t>
      </w:r>
      <w:r w:rsidR="00B97218">
        <w:rPr>
          <w:rFonts w:ascii="Times New Roman" w:hAnsi="Times New Roman" w:cs="Times New Roman"/>
          <w:sz w:val="24"/>
          <w:szCs w:val="24"/>
          <w:lang w:val="lv-LV"/>
        </w:rPr>
        <w:t>e</w:t>
      </w:r>
      <w:r w:rsidRPr="00642CB0">
        <w:rPr>
          <w:rFonts w:ascii="Times New Roman" w:hAnsi="Times New Roman" w:cs="Times New Roman"/>
          <w:sz w:val="24"/>
          <w:szCs w:val="24"/>
          <w:lang w:val="lv-LV"/>
        </w:rPr>
        <w:t xml:space="preserve">cīgāku politikas veidošanu. </w:t>
      </w:r>
      <w:r w:rsidRPr="00806EAB">
        <w:rPr>
          <w:rFonts w:ascii="Times New Roman" w:hAnsi="Times New Roman" w:cs="Times New Roman"/>
          <w:sz w:val="24"/>
          <w:szCs w:val="24"/>
          <w:lang w:val="lv-LV"/>
        </w:rPr>
        <w:t xml:space="preserve">Piemēram, analizējot HIV izplatības ceļus, var secināt, ka </w:t>
      </w:r>
      <w:r w:rsidR="00E22112" w:rsidRPr="004741B4">
        <w:rPr>
          <w:rFonts w:ascii="Times New Roman" w:hAnsi="Times New Roman" w:cs="Times New Roman"/>
          <w:sz w:val="24"/>
          <w:szCs w:val="24"/>
          <w:lang w:val="lv-LV"/>
        </w:rPr>
        <w:t xml:space="preserve">ievērojams </w:t>
      </w:r>
      <w:r w:rsidRPr="004741B4">
        <w:rPr>
          <w:rFonts w:ascii="Times New Roman" w:hAnsi="Times New Roman" w:cs="Times New Roman"/>
          <w:sz w:val="24"/>
          <w:szCs w:val="24"/>
          <w:lang w:val="lv-LV"/>
        </w:rPr>
        <w:t>no jauna reģistrēto gadījumu skaits ir ar nezināmu inficēšanās ceļu. Lai noteiktu riska grupas un identificētu mērķtiecīgāk</w:t>
      </w:r>
      <w:r w:rsidRPr="00811968">
        <w:rPr>
          <w:rFonts w:ascii="Times New Roman" w:hAnsi="Times New Roman" w:cs="Times New Roman"/>
          <w:sz w:val="24"/>
          <w:szCs w:val="24"/>
          <w:lang w:val="lv-LV"/>
        </w:rPr>
        <w:t xml:space="preserve">os pasākumus HIV infekcijas profilaksei, ir nepieciešams </w:t>
      </w:r>
      <w:r w:rsidR="00E22112" w:rsidRPr="00806EAB">
        <w:rPr>
          <w:rFonts w:ascii="Times New Roman" w:hAnsi="Times New Roman" w:cs="Times New Roman"/>
          <w:sz w:val="24"/>
          <w:szCs w:val="24"/>
          <w:lang w:val="lv-LV"/>
        </w:rPr>
        <w:t>labāk</w:t>
      </w:r>
      <w:r w:rsidRPr="00806EAB">
        <w:rPr>
          <w:rFonts w:ascii="Times New Roman" w:hAnsi="Times New Roman" w:cs="Times New Roman"/>
          <w:sz w:val="24"/>
          <w:szCs w:val="24"/>
          <w:lang w:val="lv-LV"/>
        </w:rPr>
        <w:t xml:space="preserve"> apzināt, kādā veidā lielākā daļa HIV inficēto cilvēku inficējušies. </w:t>
      </w:r>
    </w:p>
    <w:p w14:paraId="7575C2DC" w14:textId="2DEAAA18" w:rsidR="00800141" w:rsidRPr="00642CB0" w:rsidRDefault="00DF60AB"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C</w:t>
      </w:r>
      <w:r w:rsidRPr="00642CB0">
        <w:rPr>
          <w:rFonts w:ascii="Times New Roman" w:hAnsi="Times New Roman" w:cs="Times New Roman"/>
          <w:sz w:val="24"/>
          <w:szCs w:val="24"/>
          <w:lang w:val="lv-LV"/>
        </w:rPr>
        <w:t>ilvēki</w:t>
      </w:r>
      <w:r w:rsidR="00800141" w:rsidRPr="00642CB0">
        <w:rPr>
          <w:rFonts w:ascii="Times New Roman" w:hAnsi="Times New Roman" w:cs="Times New Roman"/>
          <w:sz w:val="24"/>
          <w:szCs w:val="24"/>
          <w:lang w:val="lv-LV"/>
        </w:rPr>
        <w:t xml:space="preserve">, kas ir pakļauti inficēšanās riskam ar šīm slimībām, </w:t>
      </w:r>
      <w:r>
        <w:rPr>
          <w:rFonts w:ascii="Times New Roman" w:hAnsi="Times New Roman" w:cs="Times New Roman"/>
          <w:sz w:val="24"/>
          <w:szCs w:val="24"/>
          <w:lang w:val="lv-LV"/>
        </w:rPr>
        <w:t xml:space="preserve">nereti </w:t>
      </w:r>
      <w:r w:rsidR="00800141" w:rsidRPr="00642CB0">
        <w:rPr>
          <w:rFonts w:ascii="Times New Roman" w:hAnsi="Times New Roman" w:cs="Times New Roman"/>
          <w:sz w:val="24"/>
          <w:szCs w:val="24"/>
          <w:lang w:val="lv-LV"/>
        </w:rPr>
        <w:t xml:space="preserve">cieš arī no sociālās atstumtības un ir pakļauti dažādiem sociālajiem riskiem. Tādēļ šai sabiedrības daļai ir grūti </w:t>
      </w:r>
      <w:r w:rsidR="00484C2A">
        <w:rPr>
          <w:rFonts w:ascii="Times New Roman" w:hAnsi="Times New Roman" w:cs="Times New Roman"/>
          <w:sz w:val="24"/>
          <w:szCs w:val="24"/>
          <w:lang w:val="lv-LV"/>
        </w:rPr>
        <w:t>saņemt</w:t>
      </w:r>
      <w:r w:rsidR="00484C2A" w:rsidRPr="00642CB0">
        <w:rPr>
          <w:rFonts w:ascii="Times New Roman" w:hAnsi="Times New Roman" w:cs="Times New Roman"/>
          <w:sz w:val="24"/>
          <w:szCs w:val="24"/>
          <w:lang w:val="lv-LV"/>
        </w:rPr>
        <w:t xml:space="preserve"> </w:t>
      </w:r>
      <w:r w:rsidR="00800141" w:rsidRPr="00642CB0">
        <w:rPr>
          <w:rFonts w:ascii="Times New Roman" w:hAnsi="Times New Roman" w:cs="Times New Roman"/>
          <w:sz w:val="24"/>
          <w:szCs w:val="24"/>
          <w:lang w:val="lv-LV"/>
        </w:rPr>
        <w:t xml:space="preserve">veselības aprūpes pakalpojumus, un tā rezultātā slimības tiek atklātas novēlotā stadijā, tiek novēloti ārstētas vai cilvēki nav līdzestīgi ārstēšanai, kā rezultātā veidojas pret zālēm rezistentas slimības formas. </w:t>
      </w:r>
    </w:p>
    <w:p w14:paraId="6CD6ADDE" w14:textId="546262FB" w:rsidR="00800141" w:rsidRPr="00642CB0"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 xml:space="preserve">Viena no lielākajām cilvēku grupām, kurām ir augsts inficēšanās risks, ir ieslodzītie. Ieslodzījuma vietās tiek nodrošināta pietiekami efektīva sistēma HIV un tuberkulozes ārstēšanai, kā arī pēdējos gados </w:t>
      </w:r>
      <w:r w:rsidR="003D09BF">
        <w:rPr>
          <w:rFonts w:ascii="Times New Roman" w:hAnsi="Times New Roman" w:cs="Times New Roman"/>
          <w:sz w:val="24"/>
          <w:szCs w:val="24"/>
          <w:lang w:val="lv-LV"/>
        </w:rPr>
        <w:t>ieslodzījuma vietās ir</w:t>
      </w:r>
      <w:r w:rsidRPr="00642CB0">
        <w:rPr>
          <w:rFonts w:ascii="Times New Roman" w:hAnsi="Times New Roman" w:cs="Times New Roman"/>
          <w:sz w:val="24"/>
          <w:szCs w:val="24"/>
          <w:lang w:val="lv-LV"/>
        </w:rPr>
        <w:t xml:space="preserve"> ievērojami uzlabojušās </w:t>
      </w:r>
      <w:r w:rsidR="002137E8">
        <w:rPr>
          <w:rFonts w:ascii="Times New Roman" w:hAnsi="Times New Roman" w:cs="Times New Roman"/>
          <w:sz w:val="24"/>
          <w:szCs w:val="24"/>
          <w:lang w:val="lv-LV"/>
        </w:rPr>
        <w:t xml:space="preserve">vīrusu </w:t>
      </w:r>
      <w:r w:rsidRPr="00642CB0">
        <w:rPr>
          <w:rFonts w:ascii="Times New Roman" w:hAnsi="Times New Roman" w:cs="Times New Roman"/>
          <w:sz w:val="24"/>
          <w:szCs w:val="24"/>
          <w:lang w:val="lv-LV"/>
        </w:rPr>
        <w:t xml:space="preserve">hepatītu </w:t>
      </w:r>
      <w:r w:rsidR="003D09BF">
        <w:rPr>
          <w:rFonts w:ascii="Times New Roman" w:hAnsi="Times New Roman" w:cs="Times New Roman"/>
          <w:sz w:val="24"/>
          <w:szCs w:val="24"/>
          <w:lang w:val="lv-LV"/>
        </w:rPr>
        <w:t xml:space="preserve">diagnostikas un ārstēšanas </w:t>
      </w:r>
      <w:r w:rsidRPr="00642CB0">
        <w:rPr>
          <w:rFonts w:ascii="Times New Roman" w:hAnsi="Times New Roman" w:cs="Times New Roman"/>
          <w:sz w:val="24"/>
          <w:szCs w:val="24"/>
          <w:lang w:val="lv-LV"/>
        </w:rPr>
        <w:t>iespējas ieslodzījuma vietās. Problēma ir nodrošināt ieslodzīto ārstēšanās pēctecību pēc atbrīvošanas. Ņemot vērā to, ka ieslodzītie ar laiku kļūst par sabiedrības locekļiem, ieslodzīto veselības jautājumi ir nozīmīgi visas sabiedrības veselības uzlabošanai.</w:t>
      </w:r>
    </w:p>
    <w:p w14:paraId="2F5A3D7E" w14:textId="0ACF529A" w:rsidR="00800141" w:rsidRPr="00642CB0"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 xml:space="preserve">Nopietna </w:t>
      </w:r>
      <w:r w:rsidR="00514D98">
        <w:rPr>
          <w:rFonts w:ascii="Times New Roman" w:hAnsi="Times New Roman" w:cs="Times New Roman"/>
          <w:sz w:val="24"/>
          <w:szCs w:val="24"/>
          <w:lang w:val="lv-LV"/>
        </w:rPr>
        <w:t xml:space="preserve">sabiedrības veselības </w:t>
      </w:r>
      <w:r w:rsidRPr="00642CB0">
        <w:rPr>
          <w:rFonts w:ascii="Times New Roman" w:hAnsi="Times New Roman" w:cs="Times New Roman"/>
          <w:sz w:val="24"/>
          <w:szCs w:val="24"/>
          <w:lang w:val="lv-LV"/>
        </w:rPr>
        <w:t xml:space="preserve">problēma ir </w:t>
      </w:r>
      <w:r w:rsidR="002A025D" w:rsidRPr="002A025D">
        <w:rPr>
          <w:rFonts w:ascii="Times New Roman" w:hAnsi="Times New Roman" w:cs="Times New Roman"/>
          <w:sz w:val="24"/>
          <w:szCs w:val="24"/>
          <w:lang w:val="lv-LV"/>
        </w:rPr>
        <w:t xml:space="preserve">dezinfekcijas pasākumu neievērošana </w:t>
      </w:r>
      <w:r w:rsidRPr="00642CB0">
        <w:rPr>
          <w:rFonts w:ascii="Times New Roman" w:hAnsi="Times New Roman" w:cs="Times New Roman"/>
          <w:sz w:val="24"/>
          <w:szCs w:val="24"/>
          <w:lang w:val="lv-LV"/>
        </w:rPr>
        <w:t xml:space="preserve">skaistumkopšanas </w:t>
      </w:r>
      <w:r w:rsidR="0080091A">
        <w:rPr>
          <w:rFonts w:ascii="Times New Roman" w:hAnsi="Times New Roman" w:cs="Times New Roman"/>
          <w:sz w:val="24"/>
          <w:szCs w:val="24"/>
          <w:lang w:val="lv-LV"/>
        </w:rPr>
        <w:t xml:space="preserve">pakalpojumu </w:t>
      </w:r>
      <w:r w:rsidRPr="00642CB0">
        <w:rPr>
          <w:rFonts w:ascii="Times New Roman" w:hAnsi="Times New Roman" w:cs="Times New Roman"/>
          <w:sz w:val="24"/>
          <w:szCs w:val="24"/>
          <w:lang w:val="lv-LV"/>
        </w:rPr>
        <w:t xml:space="preserve">jomā, kur, neievērojot nepieciešamos dezinfekcijas </w:t>
      </w:r>
      <w:r w:rsidR="002137E8">
        <w:rPr>
          <w:rFonts w:ascii="Times New Roman" w:hAnsi="Times New Roman" w:cs="Times New Roman"/>
          <w:sz w:val="24"/>
          <w:szCs w:val="24"/>
          <w:lang w:val="lv-LV"/>
        </w:rPr>
        <w:t>un higiēnas</w:t>
      </w:r>
      <w:r w:rsidRPr="00642CB0">
        <w:rPr>
          <w:rFonts w:ascii="Times New Roman" w:hAnsi="Times New Roman" w:cs="Times New Roman"/>
          <w:sz w:val="24"/>
          <w:szCs w:val="24"/>
          <w:lang w:val="lv-LV"/>
        </w:rPr>
        <w:t xml:space="preserve"> pasākumus, </w:t>
      </w:r>
      <w:r w:rsidR="0077219A">
        <w:rPr>
          <w:rFonts w:ascii="Times New Roman" w:hAnsi="Times New Roman" w:cs="Times New Roman"/>
          <w:sz w:val="24"/>
          <w:szCs w:val="24"/>
          <w:lang w:val="lv-LV"/>
        </w:rPr>
        <w:t>klientiem</w:t>
      </w:r>
      <w:r w:rsidRPr="00642CB0">
        <w:rPr>
          <w:rFonts w:ascii="Times New Roman" w:hAnsi="Times New Roman" w:cs="Times New Roman"/>
          <w:sz w:val="24"/>
          <w:szCs w:val="24"/>
          <w:lang w:val="lv-LV"/>
        </w:rPr>
        <w:t xml:space="preserve"> pastāv nopietns inficēšanās risks ar infekcijām, kuras tiek pārnestas ar asinīm, piemēram B un C hepatītu, </w:t>
      </w:r>
      <w:r w:rsidR="00AB76AF" w:rsidRPr="75F420BD">
        <w:rPr>
          <w:rFonts w:ascii="Times New Roman" w:hAnsi="Times New Roman" w:cs="Times New Roman"/>
          <w:sz w:val="24"/>
          <w:szCs w:val="24"/>
          <w:lang w:val="lv-LV"/>
        </w:rPr>
        <w:t>kā arī citām veselības problēmām</w:t>
      </w:r>
      <w:r w:rsidRPr="00642CB0">
        <w:rPr>
          <w:rFonts w:ascii="Times New Roman" w:hAnsi="Times New Roman" w:cs="Times New Roman"/>
          <w:sz w:val="24"/>
          <w:szCs w:val="24"/>
          <w:lang w:val="lv-LV"/>
        </w:rPr>
        <w:t>.</w:t>
      </w:r>
    </w:p>
    <w:p w14:paraId="657D498D" w14:textId="4EA09205" w:rsidR="00800141" w:rsidRPr="000F6BF9" w:rsidRDefault="00800141"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Viens no efektīvākajiem infekcijas slimību ierobežošanas pasākumiem ir vakcinācija. Tomēr pēdējos gados aizvien vairāk aktivizējas vakcināc</w:t>
      </w:r>
      <w:r w:rsidR="00B97218">
        <w:rPr>
          <w:rFonts w:ascii="Times New Roman" w:hAnsi="Times New Roman" w:cs="Times New Roman"/>
          <w:sz w:val="24"/>
          <w:szCs w:val="24"/>
          <w:lang w:val="lv-LV"/>
        </w:rPr>
        <w:t>i</w:t>
      </w:r>
      <w:r w:rsidRPr="00642CB0">
        <w:rPr>
          <w:rFonts w:ascii="Times New Roman" w:hAnsi="Times New Roman" w:cs="Times New Roman"/>
          <w:sz w:val="24"/>
          <w:szCs w:val="24"/>
          <w:lang w:val="lv-LV"/>
        </w:rPr>
        <w:t xml:space="preserve">jas </w:t>
      </w:r>
      <w:r w:rsidR="008F657D">
        <w:rPr>
          <w:rFonts w:ascii="Times New Roman" w:hAnsi="Times New Roman" w:cs="Times New Roman"/>
          <w:sz w:val="24"/>
          <w:szCs w:val="24"/>
          <w:lang w:val="lv-LV"/>
        </w:rPr>
        <w:t>pretinieki</w:t>
      </w:r>
      <w:r w:rsidRPr="00642CB0">
        <w:rPr>
          <w:rFonts w:ascii="Times New Roman" w:hAnsi="Times New Roman" w:cs="Times New Roman"/>
          <w:sz w:val="24"/>
          <w:szCs w:val="24"/>
          <w:lang w:val="lv-LV"/>
        </w:rPr>
        <w:t>, būtiski ietekmē</w:t>
      </w:r>
      <w:r w:rsidR="008F657D">
        <w:rPr>
          <w:rFonts w:ascii="Times New Roman" w:hAnsi="Times New Roman" w:cs="Times New Roman"/>
          <w:sz w:val="24"/>
          <w:szCs w:val="24"/>
          <w:lang w:val="lv-LV"/>
        </w:rPr>
        <w:t>jo</w:t>
      </w:r>
      <w:r w:rsidR="007647B0">
        <w:rPr>
          <w:rFonts w:ascii="Times New Roman" w:hAnsi="Times New Roman" w:cs="Times New Roman"/>
          <w:sz w:val="24"/>
          <w:szCs w:val="24"/>
          <w:lang w:val="lv-LV"/>
        </w:rPr>
        <w:t>t</w:t>
      </w:r>
      <w:r w:rsidRPr="00642CB0">
        <w:rPr>
          <w:rFonts w:ascii="Times New Roman" w:hAnsi="Times New Roman" w:cs="Times New Roman"/>
          <w:sz w:val="24"/>
          <w:szCs w:val="24"/>
          <w:lang w:val="lv-LV"/>
        </w:rPr>
        <w:t xml:space="preserve"> vakcinācijas aptver</w:t>
      </w:r>
      <w:r w:rsidR="008F657D">
        <w:rPr>
          <w:rFonts w:ascii="Times New Roman" w:hAnsi="Times New Roman" w:cs="Times New Roman"/>
          <w:sz w:val="24"/>
          <w:szCs w:val="24"/>
          <w:lang w:val="lv-LV"/>
        </w:rPr>
        <w:t>es sasniegšanu</w:t>
      </w:r>
      <w:r w:rsidRPr="00642CB0">
        <w:rPr>
          <w:rFonts w:ascii="Times New Roman" w:hAnsi="Times New Roman" w:cs="Times New Roman"/>
          <w:sz w:val="24"/>
          <w:szCs w:val="24"/>
          <w:lang w:val="lv-LV"/>
        </w:rPr>
        <w:t xml:space="preserve"> pret dažādām infekcijas slimībām. Ja bērnu zīdaiņu vecumā </w:t>
      </w:r>
      <w:r w:rsidR="008F657D">
        <w:rPr>
          <w:rFonts w:ascii="Times New Roman" w:hAnsi="Times New Roman" w:cs="Times New Roman"/>
          <w:sz w:val="24"/>
          <w:szCs w:val="24"/>
          <w:lang w:val="lv-LV"/>
        </w:rPr>
        <w:t>vakcinācijas aptveres</w:t>
      </w:r>
      <w:r w:rsidRPr="00642CB0">
        <w:rPr>
          <w:rFonts w:ascii="Times New Roman" w:hAnsi="Times New Roman" w:cs="Times New Roman"/>
          <w:sz w:val="24"/>
          <w:szCs w:val="24"/>
          <w:lang w:val="lv-LV"/>
        </w:rPr>
        <w:t xml:space="preserve"> rādītāji ir </w:t>
      </w:r>
      <w:r w:rsidR="00EE7AF6">
        <w:rPr>
          <w:rFonts w:ascii="Times New Roman" w:hAnsi="Times New Roman" w:cs="Times New Roman"/>
          <w:sz w:val="24"/>
          <w:szCs w:val="24"/>
          <w:lang w:val="lv-LV"/>
        </w:rPr>
        <w:t>augsti</w:t>
      </w:r>
      <w:r w:rsidRPr="00642CB0">
        <w:rPr>
          <w:rFonts w:ascii="Times New Roman" w:hAnsi="Times New Roman" w:cs="Times New Roman"/>
          <w:sz w:val="24"/>
          <w:szCs w:val="24"/>
          <w:lang w:val="lv-LV"/>
        </w:rPr>
        <w:t xml:space="preserve"> un kopumā atbilst PVO rekomendētajam 95% līmenim vai pat to pārsniedz, skolas vecuma bērnu un pieaugušo vakcinācijas līmenis Latvijā ir neapmierinošs. Šajās vecuma grupās aktuālākās problēmas ir saistītas ar vakcināciju pret difteriju, cilvēka papilomas vīrusu (CPV) un sezonālo gripu, un ir arī novērojams samazinājums skolas vecuma bērnu </w:t>
      </w:r>
      <w:r w:rsidR="00827C43">
        <w:rPr>
          <w:rFonts w:ascii="Times New Roman" w:hAnsi="Times New Roman" w:cs="Times New Roman"/>
          <w:sz w:val="24"/>
          <w:szCs w:val="24"/>
          <w:lang w:val="lv-LV"/>
        </w:rPr>
        <w:t>re</w:t>
      </w:r>
      <w:r w:rsidRPr="00642CB0">
        <w:rPr>
          <w:rFonts w:ascii="Times New Roman" w:hAnsi="Times New Roman" w:cs="Times New Roman"/>
          <w:sz w:val="24"/>
          <w:szCs w:val="24"/>
          <w:lang w:val="lv-LV"/>
        </w:rPr>
        <w:t>vakcinācijā pret masalām, masaliņām</w:t>
      </w:r>
      <w:r w:rsidR="00827C43">
        <w:rPr>
          <w:rFonts w:ascii="Times New Roman" w:hAnsi="Times New Roman" w:cs="Times New Roman"/>
          <w:sz w:val="24"/>
          <w:szCs w:val="24"/>
          <w:lang w:val="lv-LV"/>
        </w:rPr>
        <w:t xml:space="preserve"> un epidēmisko parotī</w:t>
      </w:r>
      <w:r w:rsidR="00811322">
        <w:rPr>
          <w:rFonts w:ascii="Times New Roman" w:hAnsi="Times New Roman" w:cs="Times New Roman"/>
          <w:sz w:val="24"/>
          <w:szCs w:val="24"/>
          <w:lang w:val="lv-LV"/>
        </w:rPr>
        <w:t>tu</w:t>
      </w:r>
      <w:r w:rsidRPr="00642CB0">
        <w:rPr>
          <w:rFonts w:ascii="Times New Roman" w:hAnsi="Times New Roman" w:cs="Times New Roman"/>
          <w:sz w:val="24"/>
          <w:szCs w:val="24"/>
          <w:lang w:val="lv-LV"/>
        </w:rPr>
        <w:t xml:space="preserve">. Šajos gadījumos nozīme ir pret vakcināciju izplatītās </w:t>
      </w:r>
      <w:r w:rsidR="00811322">
        <w:rPr>
          <w:rFonts w:ascii="Times New Roman" w:hAnsi="Times New Roman" w:cs="Times New Roman"/>
          <w:sz w:val="24"/>
          <w:szCs w:val="24"/>
          <w:lang w:val="lv-LV"/>
        </w:rPr>
        <w:t>nepatiesas</w:t>
      </w:r>
      <w:r w:rsidRPr="00642CB0">
        <w:rPr>
          <w:rFonts w:ascii="Times New Roman" w:hAnsi="Times New Roman" w:cs="Times New Roman"/>
          <w:sz w:val="24"/>
          <w:szCs w:val="24"/>
          <w:lang w:val="lv-LV"/>
        </w:rPr>
        <w:t xml:space="preserve"> informācijas ietekmei uz sabiedrību un sabiedrības bažām par vakcīnu drošību, kā arī ārstniecības personu nepietiekamām iemaņām savus pacientus iesaistīt vakcinācijas procesā. SPKC pēdējos gados veiktie pasākumi vakcinācijas </w:t>
      </w:r>
      <w:r w:rsidR="00B97218" w:rsidRPr="00642CB0">
        <w:rPr>
          <w:rFonts w:ascii="Times New Roman" w:hAnsi="Times New Roman" w:cs="Times New Roman"/>
          <w:sz w:val="24"/>
          <w:szCs w:val="24"/>
          <w:lang w:val="lv-LV"/>
        </w:rPr>
        <w:t>veicināšan</w:t>
      </w:r>
      <w:r w:rsidR="00B97218">
        <w:rPr>
          <w:rFonts w:ascii="Times New Roman" w:hAnsi="Times New Roman" w:cs="Times New Roman"/>
          <w:sz w:val="24"/>
          <w:szCs w:val="24"/>
          <w:lang w:val="lv-LV"/>
        </w:rPr>
        <w:t>ā</w:t>
      </w:r>
      <w:r w:rsidR="00B97218"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 xml:space="preserve">gan izglītojot ārstniecības personas, gan sniedzot sabiedrībai objektīvu, zinātniski pamatotu informāciju, ir devuši rezultātu – paaugstinājusies riska grupu iedzīvotāju vakcinācija pret sezonālo gripu, palielinājusies pieaugušo vakcinācija pret difteriju un pusaudžu vakcinācija pret CPV. Savukārt zīdaiņu vakcinācijas jomā problēma ir novēlota vakcinācija, kas ir saistīta ar ārstniecības personu neizpratni par kontrindikācijām vakcinācijai. Tāpat pēdējos </w:t>
      </w:r>
      <w:r w:rsidRPr="00642CB0">
        <w:rPr>
          <w:rFonts w:ascii="Times New Roman" w:hAnsi="Times New Roman" w:cs="Times New Roman"/>
          <w:sz w:val="24"/>
          <w:szCs w:val="24"/>
          <w:lang w:val="lv-LV"/>
        </w:rPr>
        <w:lastRenderedPageBreak/>
        <w:t xml:space="preserve">gados vakcīnu plānošanu un vakcinācijas procesu apgrūtina vakcīnu piegādes </w:t>
      </w:r>
      <w:r w:rsidRPr="005B4F66">
        <w:rPr>
          <w:rFonts w:ascii="Times New Roman" w:hAnsi="Times New Roman" w:cs="Times New Roman"/>
          <w:sz w:val="24"/>
          <w:szCs w:val="24"/>
          <w:lang w:val="lv-LV"/>
        </w:rPr>
        <w:t xml:space="preserve">traucējumi, kas </w:t>
      </w:r>
      <w:r w:rsidR="008928FD">
        <w:rPr>
          <w:rFonts w:ascii="Times New Roman" w:hAnsi="Times New Roman" w:cs="Times New Roman"/>
          <w:sz w:val="24"/>
          <w:szCs w:val="24"/>
          <w:lang w:val="lv-LV"/>
        </w:rPr>
        <w:t>dažreiz</w:t>
      </w:r>
      <w:r w:rsidRPr="005B4F66">
        <w:rPr>
          <w:rFonts w:ascii="Times New Roman" w:hAnsi="Times New Roman" w:cs="Times New Roman"/>
          <w:sz w:val="24"/>
          <w:szCs w:val="24"/>
          <w:lang w:val="lv-LV"/>
        </w:rPr>
        <w:t xml:space="preserve"> ir saistīti ar vakcīnu r</w:t>
      </w:r>
      <w:r w:rsidRPr="000F6BF9">
        <w:rPr>
          <w:rFonts w:ascii="Times New Roman" w:hAnsi="Times New Roman" w:cs="Times New Roman"/>
          <w:sz w:val="24"/>
          <w:szCs w:val="24"/>
          <w:lang w:val="lv-LV"/>
        </w:rPr>
        <w:t>ažošanas un loģistikas problēmām globālā līmenī.</w:t>
      </w:r>
    </w:p>
    <w:p w14:paraId="082537F1" w14:textId="794C67D3" w:rsidR="00800141" w:rsidRPr="00642CB0" w:rsidRDefault="00A31E00" w:rsidP="001E7EC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5B4F66">
        <w:rPr>
          <w:rFonts w:ascii="Times New Roman" w:hAnsi="Times New Roman" w:cs="Times New Roman"/>
          <w:sz w:val="24"/>
          <w:szCs w:val="24"/>
          <w:lang w:val="lv-LV"/>
        </w:rPr>
        <w:t>Lai novērstu infekcijas slimību</w:t>
      </w:r>
      <w:r w:rsidR="00290A93" w:rsidRPr="00290A93">
        <w:rPr>
          <w:rFonts w:ascii="Times New Roman" w:hAnsi="Times New Roman" w:cs="Times New Roman"/>
          <w:sz w:val="24"/>
          <w:szCs w:val="24"/>
          <w:lang w:val="lv-LV"/>
        </w:rPr>
        <w:t>, tostarp, zoonožu,</w:t>
      </w:r>
      <w:r w:rsidRPr="005B4F66">
        <w:rPr>
          <w:rFonts w:ascii="Times New Roman" w:hAnsi="Times New Roman" w:cs="Times New Roman"/>
          <w:sz w:val="24"/>
          <w:szCs w:val="24"/>
          <w:lang w:val="lv-LV"/>
        </w:rPr>
        <w:t xml:space="preserve"> negatīvo ietekmi uz sabiedrības veselību un </w:t>
      </w:r>
      <w:r w:rsidR="009E36BF">
        <w:rPr>
          <w:rFonts w:ascii="Times New Roman" w:hAnsi="Times New Roman" w:cs="Times New Roman"/>
          <w:sz w:val="24"/>
          <w:szCs w:val="24"/>
          <w:lang w:val="lv-LV"/>
        </w:rPr>
        <w:t>to</w:t>
      </w:r>
      <w:r w:rsidR="009E36BF" w:rsidRPr="005B4F66">
        <w:rPr>
          <w:rFonts w:ascii="Times New Roman" w:hAnsi="Times New Roman" w:cs="Times New Roman"/>
          <w:sz w:val="24"/>
          <w:szCs w:val="24"/>
          <w:lang w:val="lv-LV"/>
        </w:rPr>
        <w:t xml:space="preserve"> </w:t>
      </w:r>
      <w:r w:rsidRPr="005B4F66">
        <w:rPr>
          <w:rFonts w:ascii="Times New Roman" w:hAnsi="Times New Roman" w:cs="Times New Roman"/>
          <w:sz w:val="24"/>
          <w:szCs w:val="24"/>
          <w:lang w:val="lv-LV"/>
        </w:rPr>
        <w:t xml:space="preserve">radīto slogu veselības sektoram, būtiska ir pareiza </w:t>
      </w:r>
      <w:r w:rsidR="00800141" w:rsidRPr="005B4F66">
        <w:rPr>
          <w:rFonts w:ascii="Times New Roman" w:hAnsi="Times New Roman" w:cs="Times New Roman"/>
          <w:sz w:val="24"/>
          <w:szCs w:val="24"/>
          <w:lang w:val="lv-LV"/>
        </w:rPr>
        <w:t>infekciju ārstēšana. Tādēļ</w:t>
      </w:r>
      <w:r w:rsidR="00800141" w:rsidRPr="00642CB0">
        <w:rPr>
          <w:rFonts w:ascii="Times New Roman" w:hAnsi="Times New Roman" w:cs="Times New Roman"/>
          <w:sz w:val="24"/>
          <w:szCs w:val="24"/>
          <w:lang w:val="lv-LV"/>
        </w:rPr>
        <w:t xml:space="preserve"> antimikrobiālajiem līdzekļiem (antibakteriālie, pretvīrusu, pretsēnīšu un pretprotozoju līdzekļi) ir būtiska nozīme cilvēku un dzīvnieku slimību ārstēšanā un sabiedrības veselības nodrošināšanā. Tomēr antimikrobiālo līdzekļu lietošana var radīt mikroorganismu rezistences attīstības risku pret attiecīgajiem līdzekļiem. AMR attīstības risks palielinās nesaprātīgi un nepareizi lietojot pieejamos antimikrobiālos līdzekļus cilvēku un dzīvnieku ārstēšanā, neievērojot higiēnas un pretepidēmijas pasākumus veselības aprūpes iestādēs</w:t>
      </w:r>
      <w:r w:rsidR="00290A93" w:rsidRPr="00290A93">
        <w:rPr>
          <w:rFonts w:ascii="Times New Roman" w:hAnsi="Times New Roman" w:cs="Times New Roman"/>
          <w:sz w:val="24"/>
          <w:szCs w:val="24"/>
          <w:lang w:val="lv-LV"/>
        </w:rPr>
        <w:t xml:space="preserve"> un </w:t>
      </w:r>
      <w:r w:rsidR="00800141" w:rsidRPr="00642CB0">
        <w:rPr>
          <w:rFonts w:ascii="Times New Roman" w:hAnsi="Times New Roman" w:cs="Times New Roman"/>
          <w:sz w:val="24"/>
          <w:szCs w:val="24"/>
          <w:lang w:val="lv-LV"/>
        </w:rPr>
        <w:t>pārtikas apritē</w:t>
      </w:r>
      <w:r w:rsidR="00290A93" w:rsidRPr="00290A93">
        <w:rPr>
          <w:rFonts w:ascii="Times New Roman" w:hAnsi="Times New Roman" w:cs="Times New Roman"/>
          <w:sz w:val="24"/>
          <w:szCs w:val="24"/>
          <w:lang w:val="lv-LV"/>
        </w:rPr>
        <w:t xml:space="preserve"> vai biodrošības un profilakses pasākumus lopkopībā.</w:t>
      </w:r>
      <w:r w:rsidR="00800141" w:rsidRPr="00642CB0">
        <w:rPr>
          <w:rFonts w:ascii="Times New Roman" w:hAnsi="Times New Roman" w:cs="Times New Roman"/>
          <w:sz w:val="24"/>
          <w:szCs w:val="24"/>
          <w:lang w:val="lv-LV"/>
        </w:rPr>
        <w:t xml:space="preserve"> Latvijā antibiotiku patēriņš cilvēku </w:t>
      </w:r>
      <w:r w:rsidR="00B97218" w:rsidRPr="00642CB0">
        <w:rPr>
          <w:rFonts w:ascii="Times New Roman" w:hAnsi="Times New Roman" w:cs="Times New Roman"/>
          <w:sz w:val="24"/>
          <w:szCs w:val="24"/>
          <w:lang w:val="lv-LV"/>
        </w:rPr>
        <w:t>ārstēšan</w:t>
      </w:r>
      <w:r w:rsidR="00B97218">
        <w:rPr>
          <w:rFonts w:ascii="Times New Roman" w:hAnsi="Times New Roman" w:cs="Times New Roman"/>
          <w:sz w:val="24"/>
          <w:szCs w:val="24"/>
          <w:lang w:val="lv-LV"/>
        </w:rPr>
        <w:t>ā</w:t>
      </w:r>
      <w:r w:rsidR="00B97218" w:rsidRPr="00642CB0">
        <w:rPr>
          <w:rFonts w:ascii="Times New Roman" w:hAnsi="Times New Roman" w:cs="Times New Roman"/>
          <w:sz w:val="24"/>
          <w:szCs w:val="24"/>
          <w:lang w:val="lv-LV"/>
        </w:rPr>
        <w:t xml:space="preserve"> </w:t>
      </w:r>
      <w:r w:rsidR="00800141" w:rsidRPr="00642CB0">
        <w:rPr>
          <w:rFonts w:ascii="Times New Roman" w:hAnsi="Times New Roman" w:cs="Times New Roman"/>
          <w:sz w:val="24"/>
          <w:szCs w:val="24"/>
          <w:lang w:val="lv-LV"/>
        </w:rPr>
        <w:t>nepārsniedz vidējos rādītājus ES</w:t>
      </w:r>
      <w:r w:rsidR="00290A93" w:rsidRPr="00290A93">
        <w:rPr>
          <w:rFonts w:ascii="Times New Roman" w:hAnsi="Times New Roman" w:cs="Times New Roman"/>
          <w:sz w:val="24"/>
          <w:szCs w:val="24"/>
          <w:lang w:val="lv-LV"/>
        </w:rPr>
        <w:t xml:space="preserve"> un antimikrobiālo līdzekļu izplatīšanas apjoms dzīvnieku veselības jomā ir zemāks nekā vidēji ES</w:t>
      </w:r>
      <w:r w:rsidR="00800141" w:rsidRPr="00642CB0">
        <w:rPr>
          <w:rFonts w:ascii="Times New Roman" w:hAnsi="Times New Roman" w:cs="Times New Roman"/>
          <w:sz w:val="24"/>
          <w:szCs w:val="24"/>
          <w:lang w:val="lv-LV"/>
        </w:rPr>
        <w:t xml:space="preserve">, tomēr Latvijā ir salīdzinoši augsts antibiotiku patēriņš slimnīcās, kā arī vairāk tiek lietotas augsta riska antibiotikas. </w:t>
      </w:r>
      <w:r w:rsidR="00290A93" w:rsidRPr="00290A93">
        <w:rPr>
          <w:rFonts w:ascii="Times New Roman" w:hAnsi="Times New Roman" w:cs="Times New Roman"/>
          <w:sz w:val="24"/>
          <w:szCs w:val="24"/>
          <w:lang w:val="lv-LV"/>
        </w:rPr>
        <w:t>Tāpat Latvijas sabiedrībai, salīdzinot ar citu ES valstu iedzīvotājiem, ir zemāka izpratne par antibiotiku lietošanas riskiem</w:t>
      </w:r>
      <w:r w:rsidR="00800141" w:rsidRPr="00642CB0">
        <w:rPr>
          <w:rFonts w:ascii="Times New Roman" w:hAnsi="Times New Roman" w:cs="Times New Roman"/>
          <w:sz w:val="24"/>
          <w:szCs w:val="24"/>
          <w:lang w:val="lv-LV"/>
        </w:rPr>
        <w:t>.</w:t>
      </w:r>
      <w:r w:rsidR="00B60BE7">
        <w:rPr>
          <w:rFonts w:ascii="Times New Roman" w:hAnsi="Times New Roman" w:cs="Times New Roman"/>
          <w:sz w:val="24"/>
          <w:szCs w:val="24"/>
          <w:lang w:val="lv-LV"/>
        </w:rPr>
        <w:t xml:space="preserve"> </w:t>
      </w:r>
    </w:p>
    <w:p w14:paraId="079DC103" w14:textId="20E0BB63" w:rsidR="004B27B1" w:rsidRPr="004501CF" w:rsidRDefault="00800141" w:rsidP="004B27B1">
      <w:pPr>
        <w:pStyle w:val="ListParagraph"/>
        <w:numPr>
          <w:ilvl w:val="0"/>
          <w:numId w:val="19"/>
        </w:numPr>
        <w:spacing w:before="120" w:after="120" w:line="240" w:lineRule="auto"/>
        <w:ind w:left="0" w:hanging="720"/>
        <w:contextualSpacing w:val="0"/>
        <w:jc w:val="both"/>
        <w:rPr>
          <w:rFonts w:ascii="Times New Roman" w:hAnsi="Times New Roman" w:cs="Times New Roman"/>
          <w:sz w:val="24"/>
          <w:szCs w:val="24"/>
          <w:lang w:val="lv-LV"/>
        </w:rPr>
      </w:pPr>
      <w:r w:rsidRPr="00642CB0">
        <w:rPr>
          <w:rFonts w:ascii="Times New Roman" w:hAnsi="Times New Roman" w:cs="Times New Roman"/>
          <w:sz w:val="24"/>
          <w:szCs w:val="24"/>
          <w:lang w:val="lv-LV"/>
        </w:rPr>
        <w:t xml:space="preserve">Neskatoties uz to, ka pēdējo desmitgažu laikā ievērojami ir samazinājusies saslimstība ar akūtām infekcijas slimībām, tai skaitā zarnu infekcijas slimībām, pēdējos gados ir palielinājies grupveida saslimšanas gadījumu skaits ar akūtām zarnu infekcijas slimībām kolektīvos, kas saistīti ar </w:t>
      </w:r>
      <w:r w:rsidR="00372E15" w:rsidRPr="00372E15">
        <w:rPr>
          <w:rFonts w:ascii="Times New Roman" w:hAnsi="Times New Roman" w:cs="Times New Roman"/>
          <w:sz w:val="24"/>
          <w:szCs w:val="24"/>
          <w:lang w:val="lv-LV"/>
        </w:rPr>
        <w:t>mikroorganismu piesārņotas pārtikas lietošanu</w:t>
      </w:r>
      <w:r w:rsidRPr="00642CB0">
        <w:rPr>
          <w:rFonts w:ascii="Times New Roman" w:hAnsi="Times New Roman" w:cs="Times New Roman"/>
          <w:sz w:val="24"/>
          <w:szCs w:val="24"/>
          <w:lang w:val="lv-LV"/>
        </w:rPr>
        <w:t>. 2019.</w:t>
      </w:r>
      <w:r w:rsidR="004A6761"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 xml:space="preserve">gadā reģistrēto grupveida saslimšanas gadījumu epidemioloģiskās izmeklēšanas laikā tika secināts, ka atsevišķos gadījumos gan pārtikas apritē nodarbinātajiem, gan arī sabiedrības locekļiem trūkst izpratnes un iemaņu higiēnas pasākumu </w:t>
      </w:r>
      <w:r w:rsidR="00B97218" w:rsidRPr="00642CB0">
        <w:rPr>
          <w:rFonts w:ascii="Times New Roman" w:hAnsi="Times New Roman" w:cs="Times New Roman"/>
          <w:sz w:val="24"/>
          <w:szCs w:val="24"/>
          <w:lang w:val="lv-LV"/>
        </w:rPr>
        <w:t>nodrošināšan</w:t>
      </w:r>
      <w:r w:rsidR="00B97218">
        <w:rPr>
          <w:rFonts w:ascii="Times New Roman" w:hAnsi="Times New Roman" w:cs="Times New Roman"/>
          <w:sz w:val="24"/>
          <w:szCs w:val="24"/>
          <w:lang w:val="lv-LV"/>
        </w:rPr>
        <w:t>ā</w:t>
      </w:r>
      <w:r w:rsidR="00B97218" w:rsidRPr="00642CB0">
        <w:rPr>
          <w:rFonts w:ascii="Times New Roman" w:hAnsi="Times New Roman" w:cs="Times New Roman"/>
          <w:sz w:val="24"/>
          <w:szCs w:val="24"/>
          <w:lang w:val="lv-LV"/>
        </w:rPr>
        <w:t xml:space="preserve"> </w:t>
      </w:r>
      <w:r w:rsidRPr="00642CB0">
        <w:rPr>
          <w:rFonts w:ascii="Times New Roman" w:hAnsi="Times New Roman" w:cs="Times New Roman"/>
          <w:sz w:val="24"/>
          <w:szCs w:val="24"/>
          <w:lang w:val="lv-LV"/>
        </w:rPr>
        <w:t xml:space="preserve">(pareiza roku mazgāšana, pārtikas apstrādes un glabāšanas higiēna u.c.). </w:t>
      </w:r>
      <w:r w:rsidR="00594C65">
        <w:rPr>
          <w:rFonts w:ascii="Times New Roman" w:hAnsi="Times New Roman" w:cs="Times New Roman"/>
          <w:sz w:val="24"/>
          <w:szCs w:val="24"/>
          <w:lang w:val="lv-LV"/>
        </w:rPr>
        <w:t>Tāpat arī šie gadījumi parādīja, ka ir nepieciešams stiprināt infekcijas slimību epidemioloģiskās uzraudzības dienestus (gan uzlabojot gadījumu atklāšanu, uzskaiti un analīzi, gan arī laboratoriskās izmeklēšanas metodes, gan sadarbību un informācijas apmaiņu starp iesaistītajām iestādēm), lai nodrošinātu iespēju ātri un precīzi identificēt inficēšanās avotus un operatīvi organizētu profilakses un pretepidēmijas pasākumus</w:t>
      </w:r>
      <w:r w:rsidRPr="00642CB0">
        <w:rPr>
          <w:rFonts w:ascii="Times New Roman" w:hAnsi="Times New Roman" w:cs="Times New Roman"/>
          <w:sz w:val="24"/>
          <w:szCs w:val="24"/>
          <w:lang w:val="lv-LV"/>
        </w:rPr>
        <w:t>.</w:t>
      </w:r>
    </w:p>
    <w:p w14:paraId="7CBC7A72" w14:textId="6A4AFFB8" w:rsidR="004B27B1" w:rsidRDefault="00C24E67" w:rsidP="004B27B1">
      <w:pPr>
        <w:spacing w:after="120"/>
        <w:jc w:val="both"/>
        <w:rPr>
          <w:rFonts w:ascii="Times New Roman" w:hAnsi="Times New Roman" w:cs="Times New Roman"/>
          <w:sz w:val="24"/>
          <w:szCs w:val="24"/>
          <w:lang w:val="lv-LV"/>
        </w:rPr>
      </w:pPr>
      <w:bookmarkStart w:id="27" w:name="_Hlk63626177"/>
      <w:r w:rsidRPr="00BF5F9B">
        <w:rPr>
          <w:rFonts w:ascii="Times New Roman" w:hAnsi="Times New Roman" w:cs="Times New Roman"/>
          <w:b/>
          <w:bCs/>
          <w:sz w:val="24"/>
          <w:szCs w:val="24"/>
          <w:lang w:val="lv-LV"/>
        </w:rPr>
        <w:t>Rīcības virziena mērķi</w:t>
      </w:r>
      <w:r w:rsidR="00BF5F9B" w:rsidRPr="00BF5F9B">
        <w:rPr>
          <w:rFonts w:ascii="Times New Roman" w:hAnsi="Times New Roman" w:cs="Times New Roman"/>
          <w:b/>
          <w:bCs/>
          <w:sz w:val="24"/>
          <w:szCs w:val="24"/>
          <w:lang w:val="lv-LV"/>
        </w:rPr>
        <w:t>s</w:t>
      </w:r>
      <w:r w:rsidRPr="00BF5F9B">
        <w:rPr>
          <w:rFonts w:ascii="Times New Roman" w:hAnsi="Times New Roman" w:cs="Times New Roman"/>
          <w:b/>
          <w:bCs/>
          <w:sz w:val="24"/>
          <w:szCs w:val="24"/>
          <w:lang w:val="lv-LV"/>
        </w:rPr>
        <w:t>:</w:t>
      </w:r>
      <w:r w:rsidR="00BF5F9B" w:rsidRPr="00BF5F9B">
        <w:rPr>
          <w:rFonts w:ascii="Times New Roman" w:hAnsi="Times New Roman" w:cs="Times New Roman"/>
          <w:b/>
          <w:bCs/>
          <w:sz w:val="24"/>
          <w:szCs w:val="24"/>
          <w:lang w:val="lv-LV"/>
        </w:rPr>
        <w:t xml:space="preserve"> </w:t>
      </w:r>
      <w:r w:rsidR="00FB532B" w:rsidRPr="00BF5F9B">
        <w:rPr>
          <w:rFonts w:ascii="Times New Roman" w:hAnsi="Times New Roman" w:cs="Times New Roman"/>
          <w:b/>
          <w:bCs/>
          <w:sz w:val="24"/>
          <w:szCs w:val="24"/>
          <w:lang w:val="lv-LV"/>
        </w:rPr>
        <w:t>Mazināt infekcijas slimību izplatī</w:t>
      </w:r>
      <w:r w:rsidR="00221B05">
        <w:rPr>
          <w:rFonts w:ascii="Times New Roman" w:hAnsi="Times New Roman" w:cs="Times New Roman"/>
          <w:b/>
          <w:bCs/>
          <w:sz w:val="24"/>
          <w:szCs w:val="24"/>
          <w:lang w:val="lv-LV"/>
        </w:rPr>
        <w:t>šanās</w:t>
      </w:r>
      <w:r w:rsidR="00FB532B" w:rsidRPr="00BF5F9B">
        <w:rPr>
          <w:rFonts w:ascii="Times New Roman" w:hAnsi="Times New Roman" w:cs="Times New Roman"/>
          <w:b/>
          <w:bCs/>
          <w:sz w:val="24"/>
          <w:szCs w:val="24"/>
          <w:lang w:val="lv-LV"/>
        </w:rPr>
        <w:t xml:space="preserve"> riskus</w:t>
      </w:r>
      <w:r w:rsidR="00BF5F9B" w:rsidRPr="00801027">
        <w:rPr>
          <w:rFonts w:ascii="Times New Roman" w:hAnsi="Times New Roman" w:cs="Times New Roman"/>
          <w:b/>
          <w:bCs/>
          <w:sz w:val="24"/>
          <w:szCs w:val="24"/>
          <w:lang w:val="lv-LV"/>
        </w:rPr>
        <w:t xml:space="preserve"> un to ietekmi uz sabiedrības veselību.</w:t>
      </w:r>
    </w:p>
    <w:bookmarkEnd w:id="27"/>
    <w:p w14:paraId="7D9F6777" w14:textId="081185F3" w:rsidR="00D45A02" w:rsidRPr="004A6761" w:rsidRDefault="00521A65" w:rsidP="004B27B1">
      <w:pPr>
        <w:spacing w:after="120"/>
        <w:jc w:val="both"/>
        <w:rPr>
          <w:rFonts w:ascii="Times New Roman" w:hAnsi="Times New Roman" w:cs="Times New Roman"/>
          <w:sz w:val="24"/>
          <w:szCs w:val="24"/>
          <w:lang w:val="lv-LV"/>
        </w:rPr>
      </w:pPr>
      <w:r w:rsidRPr="002408E9">
        <w:rPr>
          <w:rFonts w:ascii="Times New Roman" w:hAnsi="Times New Roman" w:cs="Times New Roman"/>
          <w:b/>
          <w:bCs/>
          <w:sz w:val="24"/>
          <w:szCs w:val="24"/>
          <w:lang w:val="lv-LV"/>
        </w:rPr>
        <w:t>Mērķa sasniegšanai nepieciešams</w:t>
      </w:r>
      <w:r w:rsidR="00323871">
        <w:rPr>
          <w:rFonts w:ascii="Times New Roman" w:hAnsi="Times New Roman" w:cs="Times New Roman"/>
          <w:b/>
          <w:bCs/>
          <w:sz w:val="24"/>
          <w:szCs w:val="24"/>
          <w:lang w:val="lv-LV"/>
        </w:rPr>
        <w:t xml:space="preserve"> (apakšmērķi)</w:t>
      </w:r>
      <w:r w:rsidRPr="002408E9">
        <w:rPr>
          <w:rFonts w:ascii="Times New Roman" w:hAnsi="Times New Roman" w:cs="Times New Roman"/>
          <w:b/>
          <w:bCs/>
          <w:sz w:val="24"/>
          <w:szCs w:val="24"/>
          <w:lang w:val="lv-LV"/>
        </w:rPr>
        <w:t>:</w:t>
      </w:r>
      <w:r w:rsidR="00801027" w:rsidRPr="002408E9">
        <w:rPr>
          <w:rFonts w:ascii="Times New Roman" w:hAnsi="Times New Roman" w:cs="Times New Roman"/>
          <w:b/>
          <w:bCs/>
          <w:sz w:val="24"/>
          <w:szCs w:val="24"/>
          <w:lang w:val="lv-LV"/>
        </w:rPr>
        <w:t xml:space="preserve"> </w:t>
      </w:r>
    </w:p>
    <w:p w14:paraId="17460DB1" w14:textId="2631F18C" w:rsidR="00801027" w:rsidRPr="004B27B1" w:rsidRDefault="00801027"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4B27B1">
        <w:rPr>
          <w:rFonts w:ascii="Times New Roman" w:hAnsi="Times New Roman" w:cs="Times New Roman"/>
          <w:sz w:val="24"/>
          <w:szCs w:val="24"/>
          <w:lang w:val="lv-LV"/>
        </w:rPr>
        <w:t>Palielināt iedzīvotāju vakcinācijas aptveri pret vakcīnnovēršamajām infekcijas slimībām</w:t>
      </w:r>
      <w:r w:rsidR="00190AF1" w:rsidRPr="004B27B1">
        <w:rPr>
          <w:rFonts w:ascii="Times New Roman" w:hAnsi="Times New Roman" w:cs="Times New Roman"/>
          <w:sz w:val="24"/>
          <w:szCs w:val="24"/>
          <w:lang w:val="lv-LV"/>
        </w:rPr>
        <w:t>.</w:t>
      </w:r>
    </w:p>
    <w:p w14:paraId="0F5FB649" w14:textId="1334162C" w:rsidR="00BF5F9B" w:rsidRPr="004B27B1" w:rsidRDefault="00BF5F9B"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4B27B1">
        <w:rPr>
          <w:rFonts w:ascii="Times New Roman" w:hAnsi="Times New Roman" w:cs="Times New Roman"/>
          <w:sz w:val="24"/>
          <w:szCs w:val="24"/>
          <w:lang w:val="lv-LV"/>
        </w:rPr>
        <w:t xml:space="preserve">Attīstīt uz cilvēku vērstu, integrētu pakalpojumu pieejamību personām, </w:t>
      </w:r>
      <w:r w:rsidR="001B40BC" w:rsidRPr="004B27B1">
        <w:rPr>
          <w:rFonts w:ascii="Times New Roman" w:hAnsi="Times New Roman" w:cs="Times New Roman"/>
          <w:sz w:val="24"/>
          <w:szCs w:val="24"/>
          <w:lang w:val="lv-LV"/>
        </w:rPr>
        <w:t>k</w:t>
      </w:r>
      <w:r w:rsidR="001B40BC">
        <w:rPr>
          <w:rFonts w:ascii="Times New Roman" w:hAnsi="Times New Roman" w:cs="Times New Roman"/>
          <w:sz w:val="24"/>
          <w:szCs w:val="24"/>
          <w:lang w:val="lv-LV"/>
        </w:rPr>
        <w:t>urām</w:t>
      </w:r>
      <w:r w:rsidR="001B40BC" w:rsidRPr="004B27B1">
        <w:rPr>
          <w:rFonts w:ascii="Times New Roman" w:hAnsi="Times New Roman" w:cs="Times New Roman"/>
          <w:sz w:val="24"/>
          <w:szCs w:val="24"/>
          <w:lang w:val="lv-LV"/>
        </w:rPr>
        <w:t xml:space="preserve"> </w:t>
      </w:r>
      <w:r w:rsidRPr="004B27B1">
        <w:rPr>
          <w:rFonts w:ascii="Times New Roman" w:hAnsi="Times New Roman" w:cs="Times New Roman"/>
          <w:sz w:val="24"/>
          <w:szCs w:val="24"/>
          <w:lang w:val="lv-LV"/>
        </w:rPr>
        <w:t>ir augsts risks inf</w:t>
      </w:r>
      <w:r w:rsidR="00592CCD">
        <w:rPr>
          <w:rFonts w:ascii="Times New Roman" w:hAnsi="Times New Roman" w:cs="Times New Roman"/>
          <w:sz w:val="24"/>
          <w:szCs w:val="24"/>
          <w:lang w:val="lv-LV"/>
        </w:rPr>
        <w:t>i</w:t>
      </w:r>
      <w:r w:rsidRPr="004B27B1">
        <w:rPr>
          <w:rFonts w:ascii="Times New Roman" w:hAnsi="Times New Roman" w:cs="Times New Roman"/>
          <w:sz w:val="24"/>
          <w:szCs w:val="24"/>
          <w:lang w:val="lv-LV"/>
        </w:rPr>
        <w:t xml:space="preserve">cēties ar HIV, </w:t>
      </w:r>
      <w:r w:rsidR="00995DCD">
        <w:rPr>
          <w:rFonts w:ascii="Times New Roman" w:hAnsi="Times New Roman" w:cs="Times New Roman"/>
          <w:sz w:val="24"/>
          <w:szCs w:val="24"/>
          <w:lang w:val="lv-LV"/>
        </w:rPr>
        <w:t xml:space="preserve">vīrusu </w:t>
      </w:r>
      <w:r w:rsidRPr="004B27B1">
        <w:rPr>
          <w:rFonts w:ascii="Times New Roman" w:hAnsi="Times New Roman" w:cs="Times New Roman"/>
          <w:sz w:val="24"/>
          <w:szCs w:val="24"/>
          <w:lang w:val="lv-LV"/>
        </w:rPr>
        <w:t xml:space="preserve">hepatītiem un </w:t>
      </w:r>
      <w:r w:rsidR="0074349C">
        <w:rPr>
          <w:rFonts w:ascii="Times New Roman" w:hAnsi="Times New Roman" w:cs="Times New Roman"/>
          <w:sz w:val="24"/>
          <w:szCs w:val="24"/>
          <w:lang w:val="lv-LV"/>
        </w:rPr>
        <w:t>tuberkulozi</w:t>
      </w:r>
      <w:r w:rsidR="0074349C" w:rsidRPr="004B27B1">
        <w:rPr>
          <w:rFonts w:ascii="Times New Roman" w:hAnsi="Times New Roman" w:cs="Times New Roman"/>
          <w:sz w:val="24"/>
          <w:szCs w:val="24"/>
          <w:lang w:val="lv-LV"/>
        </w:rPr>
        <w:t xml:space="preserve"> </w:t>
      </w:r>
      <w:r w:rsidRPr="004B27B1">
        <w:rPr>
          <w:rFonts w:ascii="Times New Roman" w:hAnsi="Times New Roman" w:cs="Times New Roman"/>
          <w:sz w:val="24"/>
          <w:szCs w:val="24"/>
          <w:lang w:val="lv-LV"/>
        </w:rPr>
        <w:t>inficētām personām.</w:t>
      </w:r>
    </w:p>
    <w:p w14:paraId="15F2B9E2" w14:textId="643DD30B" w:rsidR="00BF5F9B" w:rsidRPr="004B27B1" w:rsidRDefault="00BF5F9B"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4B27B1">
        <w:rPr>
          <w:rFonts w:ascii="Times New Roman" w:hAnsi="Times New Roman" w:cs="Times New Roman"/>
          <w:sz w:val="24"/>
          <w:szCs w:val="24"/>
          <w:lang w:val="lv-LV"/>
        </w:rPr>
        <w:t>Stiprināt infekcijas slimību epidemioloģiskā</w:t>
      </w:r>
      <w:r w:rsidR="00AE3E33">
        <w:rPr>
          <w:rFonts w:ascii="Times New Roman" w:hAnsi="Times New Roman" w:cs="Times New Roman"/>
          <w:sz w:val="24"/>
          <w:szCs w:val="24"/>
          <w:lang w:val="lv-LV"/>
        </w:rPr>
        <w:t>s</w:t>
      </w:r>
      <w:r w:rsidRPr="004B27B1">
        <w:rPr>
          <w:rFonts w:ascii="Times New Roman" w:hAnsi="Times New Roman" w:cs="Times New Roman"/>
          <w:sz w:val="24"/>
          <w:szCs w:val="24"/>
          <w:lang w:val="lv-LV"/>
        </w:rPr>
        <w:t xml:space="preserve"> </w:t>
      </w:r>
      <w:r w:rsidR="00AE3E33">
        <w:rPr>
          <w:rFonts w:ascii="Times New Roman" w:hAnsi="Times New Roman" w:cs="Times New Roman"/>
          <w:sz w:val="24"/>
          <w:szCs w:val="24"/>
          <w:lang w:val="lv-LV"/>
        </w:rPr>
        <w:t xml:space="preserve">uzraudzības </w:t>
      </w:r>
      <w:r w:rsidRPr="004B27B1">
        <w:rPr>
          <w:rFonts w:ascii="Times New Roman" w:hAnsi="Times New Roman" w:cs="Times New Roman"/>
          <w:sz w:val="24"/>
          <w:szCs w:val="24"/>
          <w:lang w:val="lv-LV"/>
        </w:rPr>
        <w:t>dienest</w:t>
      </w:r>
      <w:r w:rsidR="00AE3E33">
        <w:rPr>
          <w:rFonts w:ascii="Times New Roman" w:hAnsi="Times New Roman" w:cs="Times New Roman"/>
          <w:sz w:val="24"/>
          <w:szCs w:val="24"/>
          <w:lang w:val="lv-LV"/>
        </w:rPr>
        <w:t>u</w:t>
      </w:r>
      <w:r w:rsidRPr="004B27B1">
        <w:rPr>
          <w:rFonts w:ascii="Times New Roman" w:hAnsi="Times New Roman" w:cs="Times New Roman"/>
          <w:sz w:val="24"/>
          <w:szCs w:val="24"/>
          <w:lang w:val="lv-LV"/>
        </w:rPr>
        <w:t xml:space="preserve"> efektīvai reaģēšanai infekcijas slimību uzliesmojumu gadījumos</w:t>
      </w:r>
      <w:r w:rsidR="007570D1" w:rsidRPr="005F14CC">
        <w:rPr>
          <w:rFonts w:ascii="Times New Roman" w:hAnsi="Times New Roman" w:cs="Times New Roman"/>
          <w:sz w:val="24"/>
          <w:szCs w:val="24"/>
          <w:lang w:val="lv-LV"/>
        </w:rPr>
        <w:t>, kā arī</w:t>
      </w:r>
      <w:r w:rsidR="003B38CC" w:rsidRPr="007570D1">
        <w:rPr>
          <w:rFonts w:ascii="Times New Roman" w:hAnsi="Times New Roman" w:cs="Times New Roman"/>
          <w:sz w:val="24"/>
          <w:szCs w:val="24"/>
          <w:lang w:val="lv-LV"/>
        </w:rPr>
        <w:t xml:space="preserve"> stiprināt sadarbību un informācijas apmaiņu starp institūcijām, kas darbojas cilvēku un dzīvnieku veselības jomā</w:t>
      </w:r>
      <w:r w:rsidRPr="004B27B1">
        <w:rPr>
          <w:rFonts w:ascii="Times New Roman" w:hAnsi="Times New Roman" w:cs="Times New Roman"/>
          <w:sz w:val="24"/>
          <w:szCs w:val="24"/>
          <w:lang w:val="lv-LV"/>
        </w:rPr>
        <w:t xml:space="preserve">. </w:t>
      </w:r>
    </w:p>
    <w:p w14:paraId="18720E49" w14:textId="15C145BD" w:rsidR="00BF5F9B" w:rsidRPr="004B27B1" w:rsidRDefault="00BF5F9B"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4B27B1">
        <w:rPr>
          <w:rFonts w:ascii="Times New Roman" w:hAnsi="Times New Roman" w:cs="Times New Roman"/>
          <w:sz w:val="24"/>
          <w:szCs w:val="24"/>
          <w:lang w:val="lv-LV"/>
        </w:rPr>
        <w:t>Mazināt saslimstību ar akūtām infekcijas slimībām (zarnu infekcijas izraisītas slimības, garais klepus u.c.)</w:t>
      </w:r>
    </w:p>
    <w:p w14:paraId="1785B8CC" w14:textId="351E0578" w:rsidR="0017014C" w:rsidRDefault="00BF5F9B"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4B27B1">
        <w:rPr>
          <w:rFonts w:ascii="Times New Roman" w:hAnsi="Times New Roman" w:cs="Times New Roman"/>
          <w:sz w:val="24"/>
          <w:szCs w:val="24"/>
          <w:lang w:val="lv-LV"/>
        </w:rPr>
        <w:t>Mazināt antimikrobiālās rezistences izplatības riskus</w:t>
      </w:r>
      <w:r w:rsidR="00A51192">
        <w:rPr>
          <w:rFonts w:ascii="Times New Roman" w:hAnsi="Times New Roman" w:cs="Times New Roman"/>
          <w:sz w:val="24"/>
          <w:szCs w:val="24"/>
          <w:lang w:val="lv-LV"/>
        </w:rPr>
        <w:t>.</w:t>
      </w:r>
    </w:p>
    <w:p w14:paraId="5BC4A4DC" w14:textId="0D052D93" w:rsidR="00A51192" w:rsidRPr="00A51192" w:rsidRDefault="00A51192"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5F14CC">
        <w:rPr>
          <w:rFonts w:ascii="Times New Roman" w:hAnsi="Times New Roman"/>
          <w:bCs/>
          <w:sz w:val="24"/>
          <w:szCs w:val="24"/>
          <w:lang w:val="lv-LV"/>
        </w:rPr>
        <w:lastRenderedPageBreak/>
        <w:t xml:space="preserve">Apzināt un identificēt cilvēku veselībai un dzīvībai bīstamas </w:t>
      </w:r>
      <w:proofErr w:type="spellStart"/>
      <w:r w:rsidRPr="005F14CC">
        <w:rPr>
          <w:rFonts w:ascii="Times New Roman" w:hAnsi="Times New Roman"/>
          <w:bCs/>
          <w:sz w:val="24"/>
          <w:szCs w:val="24"/>
          <w:lang w:val="lv-LV"/>
        </w:rPr>
        <w:t>zoonozes</w:t>
      </w:r>
      <w:proofErr w:type="spellEnd"/>
      <w:r w:rsidRPr="005F14CC">
        <w:rPr>
          <w:rFonts w:ascii="Times New Roman" w:hAnsi="Times New Roman"/>
          <w:bCs/>
          <w:sz w:val="24"/>
          <w:szCs w:val="24"/>
          <w:lang w:val="lv-LV"/>
        </w:rPr>
        <w:t xml:space="preserve">, ar tām saistītus bīstamus produktus un produktu grupas, lai apritē nonāktu patērētāju veselībai un dzīvībai nekaitīgi un kvalitatīvi produkti, tostarp veikt pētījumus par </w:t>
      </w:r>
      <w:proofErr w:type="spellStart"/>
      <w:r w:rsidRPr="005F14CC">
        <w:rPr>
          <w:rFonts w:ascii="Times New Roman" w:hAnsi="Times New Roman"/>
          <w:bCs/>
          <w:sz w:val="24"/>
          <w:szCs w:val="24"/>
          <w:lang w:val="lv-LV"/>
        </w:rPr>
        <w:t>zoonožu</w:t>
      </w:r>
      <w:proofErr w:type="spellEnd"/>
      <w:r w:rsidRPr="005F14CC">
        <w:rPr>
          <w:rFonts w:ascii="Times New Roman" w:hAnsi="Times New Roman"/>
          <w:bCs/>
          <w:sz w:val="24"/>
          <w:szCs w:val="24"/>
          <w:lang w:val="lv-LV"/>
        </w:rPr>
        <w:t xml:space="preserve"> patogēnu izplatību cilvēku un dzīvnieku populācijā, par </w:t>
      </w:r>
      <w:proofErr w:type="spellStart"/>
      <w:r w:rsidRPr="005F14CC">
        <w:rPr>
          <w:rFonts w:ascii="Times New Roman" w:hAnsi="Times New Roman"/>
          <w:bCs/>
          <w:sz w:val="24"/>
          <w:szCs w:val="24"/>
          <w:lang w:val="lv-LV"/>
        </w:rPr>
        <w:t>zoonožu</w:t>
      </w:r>
      <w:proofErr w:type="spellEnd"/>
      <w:r w:rsidRPr="005F14CC">
        <w:rPr>
          <w:rFonts w:ascii="Times New Roman" w:hAnsi="Times New Roman"/>
          <w:bCs/>
          <w:sz w:val="24"/>
          <w:szCs w:val="24"/>
          <w:lang w:val="lv-LV"/>
        </w:rPr>
        <w:t xml:space="preserve"> izplatīšanās ceļiem, tostarp apzināt nediagnosticēto </w:t>
      </w:r>
      <w:proofErr w:type="spellStart"/>
      <w:r w:rsidRPr="005F14CC">
        <w:rPr>
          <w:rFonts w:ascii="Times New Roman" w:hAnsi="Times New Roman"/>
          <w:bCs/>
          <w:sz w:val="24"/>
          <w:szCs w:val="24"/>
          <w:lang w:val="lv-LV"/>
        </w:rPr>
        <w:t>zoonožu</w:t>
      </w:r>
      <w:proofErr w:type="spellEnd"/>
      <w:r w:rsidRPr="005F14CC">
        <w:rPr>
          <w:rFonts w:ascii="Times New Roman" w:hAnsi="Times New Roman"/>
          <w:bCs/>
          <w:sz w:val="24"/>
          <w:szCs w:val="24"/>
          <w:lang w:val="lv-LV"/>
        </w:rPr>
        <w:t xml:space="preserve"> patogēnu izraisīto saslimušo pacientu skaitu, kas ļautu izvērtēt </w:t>
      </w:r>
      <w:proofErr w:type="spellStart"/>
      <w:r w:rsidRPr="005F14CC">
        <w:rPr>
          <w:rFonts w:ascii="Times New Roman" w:hAnsi="Times New Roman"/>
          <w:bCs/>
          <w:sz w:val="24"/>
          <w:szCs w:val="24"/>
          <w:lang w:val="lv-LV"/>
        </w:rPr>
        <w:t>zoonožu</w:t>
      </w:r>
      <w:proofErr w:type="spellEnd"/>
      <w:r w:rsidRPr="005F14CC">
        <w:rPr>
          <w:rFonts w:ascii="Times New Roman" w:hAnsi="Times New Roman"/>
          <w:bCs/>
          <w:sz w:val="24"/>
          <w:szCs w:val="24"/>
          <w:lang w:val="lv-LV"/>
        </w:rPr>
        <w:t xml:space="preserve"> ierobežošanas jomā veikto pasākumu efektivitāti un rast  piemērotākos turpmākos risinājumus.</w:t>
      </w:r>
    </w:p>
    <w:p w14:paraId="1AB210BC" w14:textId="41608B86" w:rsidR="00A51192" w:rsidRPr="00A51192" w:rsidRDefault="00A51192" w:rsidP="001E7EC1">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pPr>
      <w:r w:rsidRPr="005F14CC">
        <w:rPr>
          <w:rFonts w:ascii="Times New Roman" w:hAnsi="Times New Roman"/>
          <w:bCs/>
          <w:sz w:val="24"/>
          <w:szCs w:val="24"/>
          <w:lang w:val="lv-LV"/>
        </w:rPr>
        <w:t xml:space="preserve">Pilnveidot sabiedrības zināšanas un </w:t>
      </w:r>
      <w:proofErr w:type="spellStart"/>
      <w:r w:rsidRPr="005F14CC">
        <w:rPr>
          <w:rFonts w:ascii="Times New Roman" w:hAnsi="Times New Roman"/>
          <w:bCs/>
          <w:sz w:val="24"/>
          <w:szCs w:val="24"/>
          <w:lang w:val="lv-LV"/>
        </w:rPr>
        <w:t>veselībpratību</w:t>
      </w:r>
      <w:proofErr w:type="spellEnd"/>
      <w:r w:rsidRPr="005F14CC">
        <w:rPr>
          <w:rFonts w:ascii="Times New Roman" w:hAnsi="Times New Roman"/>
          <w:bCs/>
          <w:sz w:val="24"/>
          <w:szCs w:val="24"/>
          <w:lang w:val="lv-LV"/>
        </w:rPr>
        <w:t xml:space="preserve"> par </w:t>
      </w:r>
      <w:proofErr w:type="spellStart"/>
      <w:r w:rsidRPr="005F14CC">
        <w:rPr>
          <w:rFonts w:ascii="Times New Roman" w:hAnsi="Times New Roman"/>
          <w:bCs/>
          <w:sz w:val="24"/>
          <w:szCs w:val="24"/>
          <w:lang w:val="lv-LV"/>
        </w:rPr>
        <w:t>zoonožu</w:t>
      </w:r>
      <w:proofErr w:type="spellEnd"/>
      <w:r w:rsidRPr="005F14CC">
        <w:rPr>
          <w:rFonts w:ascii="Times New Roman" w:hAnsi="Times New Roman"/>
          <w:bCs/>
          <w:sz w:val="24"/>
          <w:szCs w:val="24"/>
          <w:lang w:val="lv-LV"/>
        </w:rPr>
        <w:t xml:space="preserve"> un</w:t>
      </w:r>
      <w:r w:rsidR="002868BC" w:rsidRPr="005F14CC">
        <w:rPr>
          <w:rFonts w:ascii="Times New Roman" w:hAnsi="Times New Roman"/>
          <w:bCs/>
          <w:sz w:val="24"/>
          <w:szCs w:val="24"/>
          <w:lang w:val="lv-LV"/>
        </w:rPr>
        <w:t xml:space="preserve"> </w:t>
      </w:r>
      <w:r w:rsidRPr="005F14CC">
        <w:rPr>
          <w:rFonts w:ascii="Times New Roman" w:hAnsi="Times New Roman"/>
          <w:bCs/>
          <w:sz w:val="24"/>
          <w:szCs w:val="24"/>
          <w:lang w:val="lv-LV"/>
        </w:rPr>
        <w:t>AMR bīstamību un izplatības riskiem.</w:t>
      </w:r>
    </w:p>
    <w:p w14:paraId="636EE3A7" w14:textId="77777777" w:rsidR="000A10B4" w:rsidRDefault="00A51192" w:rsidP="000A10B4">
      <w:pPr>
        <w:pStyle w:val="ListParagraph"/>
        <w:numPr>
          <w:ilvl w:val="0"/>
          <w:numId w:val="12"/>
        </w:numPr>
        <w:spacing w:before="0" w:after="120" w:line="240" w:lineRule="auto"/>
        <w:ind w:left="425" w:hanging="357"/>
        <w:contextualSpacing w:val="0"/>
        <w:jc w:val="both"/>
        <w:rPr>
          <w:rFonts w:ascii="Times New Roman" w:hAnsi="Times New Roman" w:cs="Times New Roman"/>
          <w:sz w:val="24"/>
          <w:szCs w:val="24"/>
          <w:lang w:val="lv-LV"/>
        </w:rPr>
        <w:sectPr w:rsidR="000A10B4" w:rsidSect="00557AD1">
          <w:pgSz w:w="12240" w:h="15840"/>
          <w:pgMar w:top="1134" w:right="851" w:bottom="1134" w:left="1701" w:header="720" w:footer="720" w:gutter="0"/>
          <w:cols w:space="720"/>
          <w:titlePg/>
          <w:docGrid w:linePitch="360"/>
        </w:sectPr>
      </w:pPr>
      <w:r w:rsidRPr="001078B4">
        <w:rPr>
          <w:rFonts w:ascii="Times New Roman" w:hAnsi="Times New Roman" w:cs="Times New Roman"/>
          <w:sz w:val="24"/>
          <w:szCs w:val="24"/>
          <w:lang w:val="lv-LV"/>
        </w:rPr>
        <w:t xml:space="preserve">Veicināt pierādījumos balstītu un izmaksu efektīvu </w:t>
      </w:r>
      <w:r w:rsidRPr="006C009E">
        <w:rPr>
          <w:rFonts w:ascii="Times New Roman" w:hAnsi="Times New Roman" w:cs="Times New Roman"/>
          <w:sz w:val="24"/>
          <w:szCs w:val="24"/>
          <w:lang w:val="lv-LV"/>
        </w:rPr>
        <w:t>infekciju ierobežošanas pasākumu īstenošanu</w:t>
      </w:r>
      <w:r w:rsidRPr="004942F7">
        <w:rPr>
          <w:rFonts w:ascii="Times New Roman" w:hAnsi="Times New Roman" w:cs="Times New Roman"/>
          <w:sz w:val="24"/>
          <w:szCs w:val="24"/>
          <w:lang w:val="lv-LV"/>
        </w:rPr>
        <w:t>, nodrošinot, ka Latvijas pētniecības un inovāciju programmās tiek iekļauti jautājumi, saistīti ar infekcijas slimību izplatīšanās riskiem un to ietekmi uz sabiedrības veselību, tostarp par iedzīvotāju vakcināciju pret vakcīnregulējamām</w:t>
      </w:r>
      <w:r w:rsidRPr="001078B4">
        <w:rPr>
          <w:rFonts w:ascii="Times New Roman" w:hAnsi="Times New Roman" w:cs="Times New Roman"/>
          <w:sz w:val="24"/>
          <w:szCs w:val="24"/>
          <w:lang w:val="lv-LV"/>
        </w:rPr>
        <w:t xml:space="preserve"> infekcijas slimībām; par integrētu pakalpojumu pieejamību personām, kurām ir augsts risks inficēties ar HIV, vīrusu hepatītiem un TB inficētām personām; par infekc</w:t>
      </w:r>
      <w:r w:rsidRPr="006C009E">
        <w:rPr>
          <w:rFonts w:ascii="Times New Roman" w:hAnsi="Times New Roman" w:cs="Times New Roman"/>
          <w:sz w:val="24"/>
          <w:szCs w:val="24"/>
          <w:lang w:val="lv-LV"/>
        </w:rPr>
        <w:t xml:space="preserve">ijas slimību epidemioloģiskās uzraudzības efektivitāti un dienestu reaģēšanas spēju infekcijas slimību uzliesmojumu gadījumos; par saslimstības ar akūtām infekcijas slimībām (zarnu infekcijas izraisītas slimības, garais klepus u.c.) samazināšanu, kā arī </w:t>
      </w:r>
      <w:r w:rsidRPr="004942F7">
        <w:rPr>
          <w:rFonts w:ascii="Times New Roman" w:hAnsi="Times New Roman" w:cs="Times New Roman"/>
          <w:sz w:val="24"/>
          <w:szCs w:val="24"/>
          <w:lang w:val="lv-LV"/>
        </w:rPr>
        <w:t>antimikrobiālās rezistences izplatības risku samazināšanu. (Sasaistē ar 5.rīcība svirzienu, 5.10. uzdeumu).</w:t>
      </w:r>
    </w:p>
    <w:tbl>
      <w:tblPr>
        <w:tblpPr w:leftFromText="180" w:rightFromText="180" w:vertAnchor="text" w:horzAnchor="margin" w:tblpXSpec="center" w:tblpY="270"/>
        <w:tblW w:w="4807" w:type="pct"/>
        <w:tblBorders>
          <w:top w:val="outset" w:sz="6" w:space="0" w:color="414142"/>
          <w:left w:val="outset" w:sz="6" w:space="0" w:color="414142"/>
          <w:bottom w:val="outset" w:sz="6" w:space="0" w:color="414142"/>
          <w:right w:val="outset" w:sz="6" w:space="0" w:color="414142"/>
        </w:tblBorders>
        <w:shd w:val="clear" w:color="auto" w:fill="FFFFFF"/>
        <w:tblCellMar>
          <w:top w:w="24" w:type="dxa"/>
          <w:left w:w="24" w:type="dxa"/>
          <w:bottom w:w="24" w:type="dxa"/>
          <w:right w:w="24" w:type="dxa"/>
        </w:tblCellMar>
        <w:tblLook w:val="04A0" w:firstRow="1" w:lastRow="0" w:firstColumn="1" w:lastColumn="0" w:noHBand="0" w:noVBand="1"/>
      </w:tblPr>
      <w:tblGrid>
        <w:gridCol w:w="775"/>
        <w:gridCol w:w="4600"/>
        <w:gridCol w:w="1133"/>
        <w:gridCol w:w="1075"/>
        <w:gridCol w:w="1624"/>
        <w:gridCol w:w="1556"/>
        <w:gridCol w:w="2270"/>
      </w:tblGrid>
      <w:tr w:rsidR="000A10B4" w:rsidRPr="00DB754D" w14:paraId="4754A91F" w14:textId="77777777" w:rsidTr="000A10B4">
        <w:tc>
          <w:tcPr>
            <w:tcW w:w="5000" w:type="pct"/>
            <w:gridSpan w:val="7"/>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36932DE6"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bookmarkStart w:id="28" w:name="_Hlk49286686"/>
            <w:r w:rsidRPr="00DB754D">
              <w:rPr>
                <w:rFonts w:ascii="Times New Roman" w:eastAsia="Times New Roman" w:hAnsi="Times New Roman" w:cs="Times New Roman"/>
                <w:b/>
                <w:bCs/>
                <w:color w:val="000000" w:themeColor="text1"/>
                <w:sz w:val="24"/>
                <w:szCs w:val="24"/>
                <w:lang w:val="lv-LV" w:eastAsia="lv-LV"/>
              </w:rPr>
              <w:lastRenderedPageBreak/>
              <w:t>2. Rīcības virziens: Infekciju izplatības mazināšana</w:t>
            </w:r>
          </w:p>
        </w:tc>
      </w:tr>
      <w:tr w:rsidR="000A10B4" w:rsidRPr="00DB754D" w14:paraId="474AFB87"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15E8D891"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Nr.p.</w:t>
            </w:r>
            <w:r>
              <w:rPr>
                <w:rFonts w:ascii="Times New Roman" w:eastAsia="Times New Roman" w:hAnsi="Times New Roman" w:cs="Times New Roman"/>
                <w:b/>
                <w:bCs/>
                <w:color w:val="000000" w:themeColor="text1"/>
                <w:sz w:val="24"/>
                <w:szCs w:val="24"/>
                <w:lang w:val="lv-LV" w:eastAsia="lv-LV"/>
              </w:rPr>
              <w:t>k.</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0C8DF09"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Uzdevums un apakšuzdevumi</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55212420"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Izpildes termiņš</w:t>
            </w:r>
            <w:r w:rsidRPr="00DB754D">
              <w:rPr>
                <w:rFonts w:ascii="Times New Roman" w:eastAsia="Times New Roman" w:hAnsi="Times New Roman" w:cs="Times New Roman"/>
                <w:b/>
                <w:bCs/>
                <w:color w:val="000000" w:themeColor="text1"/>
                <w:sz w:val="24"/>
                <w:szCs w:val="24"/>
                <w:lang w:val="lv-LV" w:eastAsia="lv-LV"/>
              </w:rPr>
              <w:br/>
              <w:t>(gads)</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373C0E1"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Atbildīgā institūcija</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3ABB6F1A"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Līdzatbildīgās institūcijas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3A1F98F"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(tiks papildināts)</w:t>
            </w: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EFB6DF" w14:textId="77777777" w:rsidR="000A10B4"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825B53">
              <w:rPr>
                <w:rFonts w:ascii="Times New Roman" w:eastAsia="Times New Roman" w:hAnsi="Times New Roman" w:cs="Times New Roman"/>
                <w:b/>
                <w:bCs/>
                <w:color w:val="000000" w:themeColor="text1"/>
                <w:sz w:val="24"/>
                <w:szCs w:val="24"/>
                <w:lang w:val="lv-LV" w:eastAsia="lv-LV"/>
              </w:rPr>
              <w:t>Norāde par uzdevuma īstenošanai nepieciešamo finansējumu un tā avotu</w:t>
            </w:r>
          </w:p>
          <w:p w14:paraId="02474D47" w14:textId="77777777" w:rsidR="000A10B4"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046C3C1E" w14:textId="6AC0664F" w:rsidR="000A10B4" w:rsidRPr="00825B53"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tr w:rsidR="000A10B4" w:rsidRPr="00FC179D" w14:paraId="7BC6DFA3" w14:textId="77777777" w:rsidTr="000A10B4">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2A05675" w14:textId="77777777" w:rsidR="000A10B4" w:rsidRPr="00DB754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2.1.</w:t>
            </w:r>
          </w:p>
        </w:tc>
        <w:tc>
          <w:tcPr>
            <w:tcW w:w="4703"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7C218AAF" w14:textId="77777777" w:rsidR="000A10B4" w:rsidRDefault="000A10B4" w:rsidP="000A10B4">
            <w:pPr>
              <w:spacing w:before="0" w:after="0" w:line="240" w:lineRule="auto"/>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Palielināt vakcinācijas aptveri un n</w:t>
            </w:r>
            <w:r w:rsidRPr="00772699">
              <w:rPr>
                <w:rFonts w:ascii="Times New Roman" w:eastAsia="Times New Roman" w:hAnsi="Times New Roman" w:cs="Times New Roman"/>
                <w:b/>
                <w:bCs/>
                <w:color w:val="000000" w:themeColor="text1"/>
                <w:sz w:val="24"/>
                <w:szCs w:val="24"/>
                <w:lang w:val="lv-LV" w:eastAsia="lv-LV"/>
              </w:rPr>
              <w:t>ovērst vakcīnu apgādes traucējumu ietekmi uz vakcinācij</w:t>
            </w:r>
            <w:r>
              <w:rPr>
                <w:rFonts w:ascii="Times New Roman" w:eastAsia="Times New Roman" w:hAnsi="Times New Roman" w:cs="Times New Roman"/>
                <w:b/>
                <w:bCs/>
                <w:color w:val="000000" w:themeColor="text1"/>
                <w:sz w:val="24"/>
                <w:szCs w:val="24"/>
                <w:lang w:val="lv-LV" w:eastAsia="lv-LV"/>
              </w:rPr>
              <w:t>u:</w:t>
            </w:r>
          </w:p>
          <w:p w14:paraId="2DD26704" w14:textId="77777777" w:rsidR="000A10B4" w:rsidRDefault="000A10B4" w:rsidP="000A10B4">
            <w:pPr>
              <w:spacing w:before="0" w:after="0" w:line="240" w:lineRule="auto"/>
              <w:rPr>
                <w:rFonts w:ascii="Times New Roman" w:eastAsia="Times New Roman" w:hAnsi="Times New Roman" w:cs="Times New Roman"/>
                <w:b/>
                <w:bCs/>
                <w:color w:val="000000" w:themeColor="text1"/>
                <w:sz w:val="24"/>
                <w:szCs w:val="24"/>
                <w:lang w:val="lv-LV" w:eastAsia="lv-LV"/>
              </w:rPr>
            </w:pPr>
          </w:p>
        </w:tc>
      </w:tr>
      <w:tr w:rsidR="000A10B4" w:rsidRPr="00DB754D" w14:paraId="318E0CE7"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7E7298" w14:textId="77777777" w:rsidR="000A10B4" w:rsidRPr="00C57D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C57D03">
              <w:rPr>
                <w:rFonts w:ascii="Times New Roman" w:eastAsia="Times New Roman" w:hAnsi="Times New Roman" w:cs="Times New Roman"/>
                <w:color w:val="000000" w:themeColor="text1"/>
                <w:sz w:val="24"/>
                <w:szCs w:val="24"/>
                <w:lang w:val="lv-LV" w:eastAsia="lv-LV"/>
              </w:rPr>
              <w:t>2.1.1.</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FEE6CA"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CF4CD0">
              <w:rPr>
                <w:rFonts w:ascii="Times New Roman" w:eastAsia="Times New Roman" w:hAnsi="Times New Roman" w:cs="Times New Roman"/>
                <w:color w:val="000000" w:themeColor="text1"/>
                <w:sz w:val="24"/>
                <w:szCs w:val="24"/>
                <w:lang w:val="lv-LV" w:eastAsia="lv-LV"/>
              </w:rPr>
              <w:t>Organizēt informatīvi izglītojošus pasākumus dažādām sabiedrības grupām, piemēram, jaunajiem vecākiem, personām ar hroniskām slimībām par vakcināciju un vakcīnregulējamām infekcijām</w:t>
            </w:r>
            <w:r>
              <w:rPr>
                <w:rFonts w:ascii="Times New Roman" w:eastAsia="Times New Roman" w:hAnsi="Times New Roman" w:cs="Times New Roman"/>
                <w:color w:val="000000" w:themeColor="text1"/>
                <w:sz w:val="24"/>
                <w:szCs w:val="24"/>
                <w:lang w:val="lv-LV" w:eastAsia="lv-LV"/>
              </w:rPr>
              <w:t>.</w:t>
            </w:r>
          </w:p>
          <w:p w14:paraId="15E8CEB8" w14:textId="77777777" w:rsidR="000A10B4" w:rsidRPr="00C57D03"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F4F1B93"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E188C1"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F48305A"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VM</w:t>
            </w:r>
            <w:r>
              <w:rPr>
                <w:rFonts w:ascii="Times New Roman" w:eastAsia="Times New Roman" w:hAnsi="Times New Roman" w:cs="Times New Roman"/>
                <w:color w:val="000000" w:themeColor="text1"/>
                <w:sz w:val="24"/>
                <w:szCs w:val="24"/>
                <w:lang w:val="lv-LV" w:eastAsia="lv-LV"/>
              </w:rPr>
              <w:t>, NVO</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F73B72C"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254701F5"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8.1., 8.2., 8.3., 8.4., 8.5., 8.6., 8.7.</w:t>
            </w:r>
          </w:p>
          <w:p w14:paraId="3022C7DB"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178E87"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 xml:space="preserve">Nepieciešams papildu finansējums. Avots: </w:t>
            </w:r>
            <w:r w:rsidRPr="006E2303">
              <w:rPr>
                <w:rFonts w:ascii="Times New Roman" w:eastAsia="Times New Roman" w:hAnsi="Times New Roman" w:cs="Times New Roman"/>
                <w:color w:val="000000" w:themeColor="text1"/>
                <w:sz w:val="24"/>
                <w:szCs w:val="24"/>
                <w:lang w:val="lv-LV" w:eastAsia="lv-LV"/>
              </w:rPr>
              <w:t>ESF</w:t>
            </w:r>
          </w:p>
          <w:p w14:paraId="4159EAB6" w14:textId="0C94FC44" w:rsidR="00212427" w:rsidRPr="006E2303" w:rsidRDefault="00212427"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88]</w:t>
            </w:r>
          </w:p>
        </w:tc>
      </w:tr>
      <w:tr w:rsidR="000A10B4" w:rsidRPr="00072C67" w14:paraId="5D220D6D"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191CA04" w14:textId="77777777" w:rsidR="000A10B4" w:rsidRPr="00C57D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2.1.2.</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0FFDBF6"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CF4CD0">
              <w:rPr>
                <w:rFonts w:ascii="Times New Roman" w:eastAsia="Times New Roman" w:hAnsi="Times New Roman" w:cs="Times New Roman"/>
                <w:color w:val="000000" w:themeColor="text1"/>
                <w:sz w:val="24"/>
                <w:szCs w:val="24"/>
                <w:lang w:val="lv-LV" w:eastAsia="lv-LV"/>
              </w:rPr>
              <w:t>Nodrošināt sabiedrībai objektīvu, pierādījumos balstītu informāciju par vakc</w:t>
            </w:r>
            <w:r>
              <w:rPr>
                <w:rFonts w:ascii="Times New Roman" w:eastAsia="Times New Roman" w:hAnsi="Times New Roman" w:cs="Times New Roman"/>
                <w:color w:val="000000" w:themeColor="text1"/>
                <w:sz w:val="24"/>
                <w:szCs w:val="24"/>
                <w:lang w:val="lv-LV" w:eastAsia="lv-LV"/>
              </w:rPr>
              <w:t xml:space="preserve">īnu drošības </w:t>
            </w:r>
            <w:r w:rsidRPr="00CF4CD0">
              <w:rPr>
                <w:rFonts w:ascii="Times New Roman" w:eastAsia="Times New Roman" w:hAnsi="Times New Roman" w:cs="Times New Roman"/>
                <w:color w:val="000000" w:themeColor="text1"/>
                <w:sz w:val="24"/>
                <w:szCs w:val="24"/>
                <w:lang w:val="lv-LV" w:eastAsia="lv-LV"/>
              </w:rPr>
              <w:t xml:space="preserve"> jautājumiem.</w:t>
            </w:r>
          </w:p>
          <w:p w14:paraId="32A64469"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F9B3408"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027E01C"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CD7DC5" w14:textId="77777777" w:rsidR="000A10B4" w:rsidRPr="00DC2AB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C2ABD">
              <w:rPr>
                <w:rFonts w:ascii="Times New Roman" w:eastAsia="Times New Roman" w:hAnsi="Times New Roman" w:cs="Times New Roman"/>
                <w:color w:val="000000" w:themeColor="text1"/>
                <w:sz w:val="24"/>
                <w:szCs w:val="24"/>
                <w:lang w:val="lv-LV" w:eastAsia="lv-LV"/>
              </w:rPr>
              <w:t xml:space="preserve">VM, profesionālās asociācijas, LĢĀA, LLĢĀA, </w:t>
            </w:r>
            <w:r>
              <w:rPr>
                <w:rFonts w:ascii="Times New Roman" w:eastAsia="Times New Roman" w:hAnsi="Times New Roman" w:cs="Times New Roman"/>
                <w:color w:val="000000" w:themeColor="text1"/>
                <w:sz w:val="24"/>
                <w:szCs w:val="24"/>
                <w:lang w:val="lv-LV" w:eastAsia="lv-LV"/>
              </w:rPr>
              <w:t xml:space="preserve"> KUS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A5EC21D"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40499A51"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8.1., 8.2., 8.3., 8.4., 8.5., 8.6., 8.7.</w:t>
            </w:r>
          </w:p>
          <w:p w14:paraId="62B1EFB6"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461499" w14:textId="77777777" w:rsidR="000A10B4" w:rsidRPr="006E23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3739C">
              <w:rPr>
                <w:rFonts w:ascii="Times New Roman" w:eastAsia="Times New Roman" w:hAnsi="Times New Roman" w:cs="Times New Roman"/>
                <w:color w:val="000000" w:themeColor="text1"/>
                <w:sz w:val="24"/>
                <w:szCs w:val="24"/>
                <w:lang w:val="lv-LV" w:eastAsia="lv-LV"/>
              </w:rPr>
              <w:t xml:space="preserve">Pasākums īstenojams esošā finansējuma ietvaros. Avots: VBF </w:t>
            </w:r>
          </w:p>
          <w:p w14:paraId="1E91189C" w14:textId="210FFD6D" w:rsidR="000A10B4" w:rsidRPr="006E2303" w:rsidRDefault="00212427"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88]</w:t>
            </w:r>
          </w:p>
          <w:p w14:paraId="3F69E925" w14:textId="77777777" w:rsidR="000A10B4" w:rsidRPr="006E23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0A10B4" w:rsidRPr="00DB754D" w14:paraId="67096D06"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69F865"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2.1.3.</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26B26D0" w14:textId="77777777" w:rsidR="000A10B4" w:rsidRPr="00CF4CD0"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4942C0">
              <w:rPr>
                <w:rFonts w:ascii="Times New Roman" w:eastAsia="Times New Roman" w:hAnsi="Times New Roman" w:cs="Times New Roman"/>
                <w:color w:val="000000" w:themeColor="text1"/>
                <w:sz w:val="24"/>
                <w:szCs w:val="24"/>
                <w:lang w:val="lv-LV" w:eastAsia="lv-LV"/>
              </w:rPr>
              <w:t>Apzināt nevakcinēšanās iemeslus</w:t>
            </w:r>
            <w:r>
              <w:rPr>
                <w:rFonts w:ascii="Times New Roman" w:eastAsia="Times New Roman" w:hAnsi="Times New Roman" w:cs="Times New Roman"/>
                <w:color w:val="000000" w:themeColor="text1"/>
                <w:sz w:val="24"/>
                <w:szCs w:val="24"/>
                <w:lang w:val="lv-LV" w:eastAsia="lv-LV"/>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3BCD799"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2022.</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EA7E0DA"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69BDA0" w14:textId="77777777" w:rsidR="000A10B4" w:rsidRPr="00DC2AB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C2ABD">
              <w:rPr>
                <w:rFonts w:ascii="Times New Roman" w:eastAsia="Times New Roman" w:hAnsi="Times New Roman" w:cs="Times New Roman"/>
                <w:color w:val="000000" w:themeColor="text1"/>
                <w:sz w:val="24"/>
                <w:szCs w:val="24"/>
                <w:lang w:val="lv-LV" w:eastAsia="lv-LV"/>
              </w:rPr>
              <w:t xml:space="preserve">VM, </w:t>
            </w:r>
            <w:r>
              <w:rPr>
                <w:rFonts w:ascii="Times New Roman" w:eastAsia="Times New Roman" w:hAnsi="Times New Roman" w:cs="Times New Roman"/>
                <w:color w:val="000000" w:themeColor="text1"/>
                <w:sz w:val="24"/>
                <w:szCs w:val="24"/>
                <w:lang w:val="lv-LV" w:eastAsia="lv-LV"/>
              </w:rPr>
              <w:t xml:space="preserve">FM, </w:t>
            </w:r>
            <w:r w:rsidRPr="00DC2ABD">
              <w:rPr>
                <w:rFonts w:ascii="Times New Roman" w:eastAsia="Times New Roman" w:hAnsi="Times New Roman" w:cs="Times New Roman"/>
                <w:color w:val="000000" w:themeColor="text1"/>
                <w:sz w:val="24"/>
                <w:szCs w:val="24"/>
                <w:lang w:val="lv-LV" w:eastAsia="lv-LV"/>
              </w:rPr>
              <w:t>LĢĀA, LLĢĀA</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9C5FF7"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021A7375"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8.7.</w:t>
            </w:r>
          </w:p>
          <w:p w14:paraId="4BCBF21F"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A1465F4"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42085987"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1.9.uzdevumā</w:t>
            </w:r>
          </w:p>
          <w:p w14:paraId="09BE5D2E" w14:textId="49DAE459" w:rsidR="00212427" w:rsidRPr="006E2303" w:rsidRDefault="00212427" w:rsidP="0021242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[70, 88]</w:t>
            </w:r>
          </w:p>
        </w:tc>
      </w:tr>
      <w:tr w:rsidR="000A10B4" w:rsidRPr="00DB754D" w14:paraId="273461B3"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A86BAC"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2.1.4.</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1FB9FD"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242FD1">
              <w:rPr>
                <w:rFonts w:ascii="Times New Roman" w:eastAsia="Times New Roman" w:hAnsi="Times New Roman" w:cs="Times New Roman"/>
                <w:color w:val="000000" w:themeColor="text1"/>
                <w:sz w:val="24"/>
                <w:szCs w:val="24"/>
                <w:lang w:val="lv-LV" w:eastAsia="lv-LV"/>
              </w:rPr>
              <w:t>Pilnveidot vakcinācijas kalendāru,</w:t>
            </w:r>
            <w:r w:rsidRPr="005F14CC">
              <w:rPr>
                <w:lang w:val="lv-LV"/>
              </w:rPr>
              <w:t xml:space="preserve"> </w:t>
            </w:r>
            <w:r w:rsidRPr="005F14CC">
              <w:rPr>
                <w:rFonts w:ascii="Times New Roman" w:hAnsi="Times New Roman" w:cs="Times New Roman"/>
                <w:sz w:val="24"/>
                <w:szCs w:val="24"/>
                <w:lang w:val="lv-LV"/>
              </w:rPr>
              <w:t xml:space="preserve">tai skaitā izvērtēt iespēju ieviest grūtnieču vakcināciju pret garo klepu, zēnu vakcināciju pret cilvēka </w:t>
            </w:r>
            <w:proofErr w:type="spellStart"/>
            <w:r w:rsidRPr="005F14CC">
              <w:rPr>
                <w:rFonts w:ascii="Times New Roman" w:hAnsi="Times New Roman" w:cs="Times New Roman"/>
                <w:sz w:val="24"/>
                <w:szCs w:val="24"/>
                <w:lang w:val="lv-LV"/>
              </w:rPr>
              <w:t>papilomas</w:t>
            </w:r>
            <w:proofErr w:type="spellEnd"/>
            <w:r w:rsidRPr="005F14CC">
              <w:rPr>
                <w:rFonts w:ascii="Times New Roman" w:hAnsi="Times New Roman" w:cs="Times New Roman"/>
                <w:sz w:val="24"/>
                <w:szCs w:val="24"/>
                <w:lang w:val="lv-LV"/>
              </w:rPr>
              <w:t xml:space="preserve"> vīrusa infekciju un citām infekcijām, atbilstoši PVO un ECDC rekomendācijām</w:t>
            </w:r>
            <w:r>
              <w:rPr>
                <w:rFonts w:ascii="Times New Roman" w:eastAsia="Times New Roman" w:hAnsi="Times New Roman" w:cs="Times New Roman"/>
                <w:color w:val="000000" w:themeColor="text1"/>
                <w:sz w:val="24"/>
                <w:szCs w:val="24"/>
                <w:lang w:val="lv-LV" w:eastAsia="lv-LV"/>
              </w:rPr>
              <w:t>.</w:t>
            </w:r>
          </w:p>
          <w:p w14:paraId="2B37A64A" w14:textId="2909D43C" w:rsidR="00354592" w:rsidRPr="00C57D03" w:rsidRDefault="00354592"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F321A7"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hAnsi="Times New Roman" w:cs="Times New Roman"/>
                <w:sz w:val="24"/>
                <w:szCs w:val="24"/>
              </w:rPr>
              <w:t xml:space="preserve">2025. </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5EC30E"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 xml:space="preserve">VM </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6DE38E"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FM, </w:t>
            </w:r>
            <w:r w:rsidRPr="005D5B0D">
              <w:rPr>
                <w:rFonts w:ascii="Times New Roman" w:eastAsia="Times New Roman" w:hAnsi="Times New Roman" w:cs="Times New Roman"/>
                <w:color w:val="000000" w:themeColor="text1"/>
                <w:sz w:val="24"/>
                <w:szCs w:val="24"/>
                <w:lang w:val="lv-LV" w:eastAsia="lv-LV"/>
              </w:rPr>
              <w:t>SPKC</w:t>
            </w:r>
            <w:r>
              <w:rPr>
                <w:rFonts w:ascii="Times New Roman" w:eastAsia="Times New Roman" w:hAnsi="Times New Roman" w:cs="Times New Roman"/>
                <w:color w:val="000000" w:themeColor="text1"/>
                <w:sz w:val="24"/>
                <w:szCs w:val="24"/>
                <w:lang w:val="lv-LV" w:eastAsia="lv-LV"/>
              </w:rPr>
              <w:t xml:space="preserve">, </w:t>
            </w:r>
            <w:r w:rsidRPr="75F420BD">
              <w:rPr>
                <w:rFonts w:ascii="Times New Roman" w:eastAsia="Times New Roman" w:hAnsi="Times New Roman" w:cs="Times New Roman"/>
                <w:color w:val="000000" w:themeColor="text1"/>
                <w:sz w:val="24"/>
                <w:szCs w:val="24"/>
                <w:lang w:val="lv-LV" w:eastAsia="lv-LV"/>
              </w:rPr>
              <w:t>NVD</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BF6E8B"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55008790"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w:t>
            </w:r>
          </w:p>
          <w:p w14:paraId="105D8614"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F51803"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6E2303">
              <w:rPr>
                <w:rFonts w:ascii="Times New Roman" w:eastAsia="Times New Roman" w:hAnsi="Times New Roman" w:cs="Times New Roman"/>
                <w:color w:val="000000" w:themeColor="text1"/>
                <w:sz w:val="24"/>
                <w:szCs w:val="24"/>
                <w:lang w:val="lv-LV" w:eastAsia="lv-LV"/>
              </w:rPr>
              <w:t>VBF</w:t>
            </w:r>
          </w:p>
          <w:p w14:paraId="6EED787E" w14:textId="2F83B462" w:rsidR="00212427" w:rsidRPr="006E2303" w:rsidRDefault="00212427"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[70, 88] </w:t>
            </w:r>
          </w:p>
        </w:tc>
      </w:tr>
      <w:tr w:rsidR="000A10B4" w:rsidRPr="00072C67" w14:paraId="2C0715F0"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F94E779" w14:textId="77777777" w:rsidR="000A10B4" w:rsidRPr="00C57D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2.1.5.</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3DD5AE" w14:textId="79E7129C"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C57D03">
              <w:rPr>
                <w:rFonts w:ascii="Times New Roman" w:eastAsia="Times New Roman" w:hAnsi="Times New Roman" w:cs="Times New Roman"/>
                <w:color w:val="000000" w:themeColor="text1"/>
                <w:sz w:val="24"/>
                <w:szCs w:val="24"/>
                <w:lang w:val="lv-LV" w:eastAsia="lv-LV"/>
              </w:rPr>
              <w:t>Īstenot pasākumus, lai veicinātu ārstniecības personu izpratni par vakcinācijas jautājumiem</w:t>
            </w:r>
            <w:r>
              <w:rPr>
                <w:rFonts w:ascii="Times New Roman" w:eastAsia="Times New Roman" w:hAnsi="Times New Roman" w:cs="Times New Roman"/>
                <w:color w:val="000000" w:themeColor="text1"/>
                <w:sz w:val="24"/>
                <w:szCs w:val="24"/>
                <w:lang w:val="lv-LV" w:eastAsia="lv-LV"/>
              </w:rPr>
              <w:t xml:space="preserve"> (</w:t>
            </w:r>
            <w:r w:rsidRPr="00C57D03">
              <w:rPr>
                <w:rFonts w:ascii="Times New Roman" w:eastAsia="Times New Roman" w:hAnsi="Times New Roman" w:cs="Times New Roman"/>
                <w:color w:val="000000" w:themeColor="text1"/>
                <w:sz w:val="24"/>
                <w:szCs w:val="24"/>
                <w:lang w:val="lv-LV" w:eastAsia="lv-LV"/>
              </w:rPr>
              <w:t>pareizu vakcinācijas kontrindikāciju noteikšanu, iemaņas skaidrot vakcinācijas ieguvumu un vakcīnu drošības jautājumus pacientiem</w:t>
            </w:r>
            <w:r>
              <w:rPr>
                <w:rFonts w:ascii="Times New Roman" w:eastAsia="Times New Roman" w:hAnsi="Times New Roman" w:cs="Times New Roman"/>
                <w:color w:val="000000" w:themeColor="text1"/>
                <w:sz w:val="24"/>
                <w:szCs w:val="24"/>
                <w:lang w:val="lv-LV" w:eastAsia="lv-LV"/>
              </w:rPr>
              <w:t>)</w:t>
            </w:r>
            <w:r w:rsidRPr="00C57D03">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t xml:space="preserve">kā arī uzlabotu iemaņas </w:t>
            </w:r>
            <w:r w:rsidRPr="00C57D03">
              <w:rPr>
                <w:rFonts w:ascii="Times New Roman" w:eastAsia="Times New Roman" w:hAnsi="Times New Roman" w:cs="Times New Roman"/>
                <w:color w:val="000000" w:themeColor="text1"/>
                <w:sz w:val="24"/>
                <w:szCs w:val="24"/>
                <w:lang w:val="lv-LV" w:eastAsia="lv-LV"/>
              </w:rPr>
              <w:t>vakcīnu plānošanā u.c.</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3B367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A4A321"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C132286"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3318F">
              <w:rPr>
                <w:rFonts w:ascii="Times New Roman" w:eastAsia="Times New Roman" w:hAnsi="Times New Roman" w:cs="Times New Roman"/>
                <w:color w:val="000000" w:themeColor="text1"/>
                <w:sz w:val="24"/>
                <w:szCs w:val="24"/>
                <w:lang w:val="lv-LV" w:eastAsia="lv-LV"/>
              </w:rPr>
              <w:t xml:space="preserve">VM, profesionālās asociācijas, LĢĀA, LLĢĀA, </w:t>
            </w:r>
            <w:r>
              <w:rPr>
                <w:rFonts w:ascii="Times New Roman" w:eastAsia="Times New Roman" w:hAnsi="Times New Roman" w:cs="Times New Roman"/>
                <w:color w:val="000000" w:themeColor="text1"/>
                <w:sz w:val="24"/>
                <w:szCs w:val="24"/>
                <w:lang w:val="lv-LV" w:eastAsia="lv-LV"/>
              </w:rPr>
              <w:t xml:space="preserve">KUS, </w:t>
            </w:r>
            <w:r w:rsidRPr="0043318F">
              <w:rPr>
                <w:rFonts w:ascii="Times New Roman" w:eastAsia="Times New Roman" w:hAnsi="Times New Roman" w:cs="Times New Roman"/>
                <w:color w:val="000000" w:themeColor="text1"/>
                <w:sz w:val="24"/>
                <w:szCs w:val="24"/>
                <w:lang w:val="lv-LV" w:eastAsia="lv-LV"/>
              </w:rPr>
              <w:t>NVO</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5203A22"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006300D3"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8.1., 8.2., 8.3., 8.4., 8.5. , 8.6., 8.7.</w:t>
            </w:r>
          </w:p>
          <w:p w14:paraId="7123434A"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70D96744"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9.1., 9.2., 9.3., 9.4., 9.5.</w:t>
            </w:r>
          </w:p>
          <w:p w14:paraId="565C7D57" w14:textId="77777777" w:rsidR="000A10B4" w:rsidRPr="005D5B0D" w:rsidRDefault="000A10B4" w:rsidP="00354592">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415A75" w14:textId="435E7BC4"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w:t>
            </w:r>
            <w:r>
              <w:rPr>
                <w:rFonts w:ascii="Times New Roman" w:eastAsia="Times New Roman" w:hAnsi="Times New Roman" w:cs="Times New Roman"/>
                <w:color w:val="000000" w:themeColor="text1"/>
                <w:sz w:val="24"/>
                <w:szCs w:val="24"/>
                <w:lang w:val="lv-LV" w:eastAsia="lv-LV"/>
              </w:rPr>
              <w:t xml:space="preserve"> </w:t>
            </w:r>
            <w:r w:rsidRPr="000A2FFB">
              <w:rPr>
                <w:rFonts w:ascii="Times New Roman" w:eastAsia="Times New Roman" w:hAnsi="Times New Roman" w:cs="Times New Roman"/>
                <w:color w:val="000000" w:themeColor="text1"/>
                <w:sz w:val="24"/>
                <w:szCs w:val="24"/>
                <w:lang w:val="lv-LV" w:eastAsia="lv-LV"/>
              </w:rPr>
              <w:t>VBF</w:t>
            </w:r>
          </w:p>
          <w:p w14:paraId="1ABEF0F6" w14:textId="6D5CF3B3" w:rsidR="00210891"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p w14:paraId="27380AE7" w14:textId="77777777" w:rsidR="000A10B4" w:rsidRPr="006E2303" w:rsidRDefault="000A10B4" w:rsidP="000A10B4">
            <w:pPr>
              <w:spacing w:before="0" w:after="0" w:line="240" w:lineRule="auto"/>
              <w:rPr>
                <w:rFonts w:ascii="Times New Roman" w:eastAsia="Times New Roman" w:hAnsi="Times New Roman" w:cs="Times New Roman"/>
                <w:color w:val="000000" w:themeColor="text1"/>
                <w:sz w:val="24"/>
                <w:szCs w:val="24"/>
                <w:lang w:val="lv-LV" w:eastAsia="lv-LV"/>
              </w:rPr>
            </w:pPr>
          </w:p>
        </w:tc>
      </w:tr>
      <w:tr w:rsidR="000A10B4" w:rsidRPr="00DB754D" w14:paraId="5215E1F3"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E15FBF" w14:textId="77777777" w:rsidR="000A10B4" w:rsidRPr="00C57D0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2.1.6.</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2F22E7C6"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C57D03">
              <w:rPr>
                <w:rFonts w:ascii="Times New Roman" w:eastAsia="Times New Roman" w:hAnsi="Times New Roman" w:cs="Times New Roman"/>
                <w:color w:val="000000" w:themeColor="text1"/>
                <w:sz w:val="24"/>
                <w:szCs w:val="24"/>
                <w:lang w:val="lv-LV" w:eastAsia="lv-LV"/>
              </w:rPr>
              <w:t>Izvērtēt riskus, kas ir saistīti ar vakcīnu nodrošinājuma jautājumiem un pilnveidot vakcīnu pasūtījuma, uzglabāšanas un piegādes sistēmu, mazinot vakcīnu piegādes traucējumu ietekmi uz vakcinācijas procesu</w:t>
            </w:r>
            <w:r>
              <w:rPr>
                <w:rFonts w:ascii="Times New Roman" w:eastAsia="Times New Roman" w:hAnsi="Times New Roman" w:cs="Times New Roman"/>
                <w:color w:val="000000" w:themeColor="text1"/>
                <w:sz w:val="24"/>
                <w:szCs w:val="24"/>
                <w:lang w:val="lv-LV" w:eastAsia="lv-LV"/>
              </w:rPr>
              <w:t>.</w:t>
            </w:r>
          </w:p>
          <w:p w14:paraId="6922520C" w14:textId="77777777" w:rsidR="000A10B4"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B27C43"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 xml:space="preserve">Pastāvīgi </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E55F161"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19E451"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 xml:space="preserve">VM </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58B53E"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342DDFBE"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8.1., 8.2., 8.3., 8.4., 8.5. , 8.6., 8.7.</w:t>
            </w:r>
          </w:p>
          <w:p w14:paraId="5EED5C28"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F54618"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268EDF36" w14:textId="55DFB1F8" w:rsidR="000A10B4"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0A10B4" w:rsidRPr="00DB754D" w14:paraId="5EA7D602"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89FE1F"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2.1.7.</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E6B2BE" w14:textId="77777777" w:rsidR="000A10B4" w:rsidRPr="005F14CC" w:rsidRDefault="000A10B4" w:rsidP="000A10B4">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Apzināt infekcijas slimību izplatīšanās riskus un to ietekmi uz sabiedrības veselības rādītājiem.</w:t>
            </w:r>
          </w:p>
          <w:p w14:paraId="616407CD" w14:textId="77777777" w:rsidR="000A10B4" w:rsidRPr="00C57D03" w:rsidRDefault="000A10B4" w:rsidP="000A10B4">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58C291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2022.gadu -2027.</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10A36D"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25A9186"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FM, RSU, LU, BIOR</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8D7E25"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A2D41B0"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6E2303">
              <w:rPr>
                <w:rFonts w:ascii="Times New Roman" w:eastAsia="Times New Roman" w:hAnsi="Times New Roman" w:cs="Times New Roman"/>
                <w:color w:val="000000" w:themeColor="text1"/>
                <w:sz w:val="24"/>
                <w:szCs w:val="24"/>
                <w:lang w:val="lv-LV" w:eastAsia="lv-LV"/>
              </w:rPr>
              <w:t>VBF</w:t>
            </w:r>
          </w:p>
          <w:p w14:paraId="0B9B014D"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Finansējums iekļauts 1.9.uzdevumā</w:t>
            </w:r>
          </w:p>
          <w:p w14:paraId="753DCB29" w14:textId="13B27AEB" w:rsidR="00210891" w:rsidRPr="000A2FFB"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88]</w:t>
            </w:r>
          </w:p>
        </w:tc>
      </w:tr>
      <w:tr w:rsidR="00354592" w:rsidRPr="00DB754D" w14:paraId="07D2311C"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C9FD24" w14:textId="77777777" w:rsidR="00354592" w:rsidRPr="00DB754D" w:rsidRDefault="00354592"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2.2.</w:t>
            </w:r>
          </w:p>
        </w:tc>
        <w:tc>
          <w:tcPr>
            <w:tcW w:w="4703"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58827311" w14:textId="77777777" w:rsidR="00354592" w:rsidRPr="005D5B0D" w:rsidRDefault="00354592" w:rsidP="000A10B4">
            <w:pPr>
              <w:spacing w:before="0" w:after="0" w:line="240" w:lineRule="auto"/>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b/>
                <w:bCs/>
                <w:color w:val="000000" w:themeColor="text1"/>
                <w:sz w:val="24"/>
                <w:szCs w:val="24"/>
                <w:lang w:val="lv-LV" w:eastAsia="lv-LV"/>
              </w:rPr>
              <w:t>Mazināt infekcijas slimību izplatības riskus:</w:t>
            </w:r>
          </w:p>
          <w:p w14:paraId="00F9BCF2" w14:textId="77777777" w:rsidR="00354592" w:rsidRPr="006E2303" w:rsidRDefault="00354592" w:rsidP="000A10B4">
            <w:pPr>
              <w:spacing w:before="0" w:after="0" w:line="240" w:lineRule="auto"/>
              <w:rPr>
                <w:rFonts w:ascii="Times New Roman" w:eastAsia="Times New Roman" w:hAnsi="Times New Roman" w:cs="Times New Roman"/>
                <w:color w:val="000000" w:themeColor="text1"/>
                <w:sz w:val="24"/>
                <w:szCs w:val="24"/>
                <w:lang w:val="lv-LV" w:eastAsia="lv-LV"/>
              </w:rPr>
            </w:pPr>
          </w:p>
        </w:tc>
      </w:tr>
      <w:tr w:rsidR="000A10B4" w:rsidRPr="00DB754D" w14:paraId="62E8506C"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B2C48F" w14:textId="77777777" w:rsidR="000A10B4" w:rsidRPr="00FB532B"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B532B">
              <w:rPr>
                <w:rFonts w:ascii="Times New Roman" w:eastAsia="Times New Roman" w:hAnsi="Times New Roman" w:cs="Times New Roman"/>
                <w:color w:val="000000" w:themeColor="text1"/>
                <w:sz w:val="24"/>
                <w:szCs w:val="24"/>
                <w:lang w:val="lv-LV" w:eastAsia="lv-LV"/>
              </w:rPr>
              <w:lastRenderedPageBreak/>
              <w:t>2.</w:t>
            </w:r>
            <w:r>
              <w:rPr>
                <w:rFonts w:ascii="Times New Roman" w:eastAsia="Times New Roman" w:hAnsi="Times New Roman" w:cs="Times New Roman"/>
                <w:color w:val="000000" w:themeColor="text1"/>
                <w:sz w:val="24"/>
                <w:szCs w:val="24"/>
                <w:lang w:val="lv-LV" w:eastAsia="lv-LV"/>
              </w:rPr>
              <w:t>2</w:t>
            </w:r>
            <w:r w:rsidRPr="00FB532B">
              <w:rPr>
                <w:rFonts w:ascii="Times New Roman" w:eastAsia="Times New Roman" w:hAnsi="Times New Roman" w:cs="Times New Roman"/>
                <w:color w:val="000000" w:themeColor="text1"/>
                <w:sz w:val="24"/>
                <w:szCs w:val="24"/>
                <w:lang w:val="lv-LV" w:eastAsia="lv-LV"/>
              </w:rPr>
              <w:t>.1.</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2B6891" w14:textId="77777777" w:rsidR="000A10B4" w:rsidRDefault="000A10B4" w:rsidP="000A10B4">
            <w:pPr>
              <w:spacing w:before="0" w:after="0" w:line="240" w:lineRule="auto"/>
              <w:contextualSpacing/>
              <w:jc w:val="both"/>
              <w:rPr>
                <w:rFonts w:ascii="Times New Roman" w:hAnsi="Times New Roman" w:cs="Times New Roman"/>
                <w:color w:val="000000" w:themeColor="text1"/>
                <w:sz w:val="24"/>
                <w:szCs w:val="24"/>
                <w:lang w:val="lv-LV"/>
              </w:rPr>
            </w:pPr>
            <w:r w:rsidRPr="00FB532B">
              <w:rPr>
                <w:rFonts w:ascii="Times New Roman" w:hAnsi="Times New Roman" w:cs="Times New Roman"/>
                <w:color w:val="000000" w:themeColor="text1"/>
                <w:sz w:val="24"/>
                <w:szCs w:val="24"/>
                <w:lang w:val="lv-LV"/>
              </w:rPr>
              <w:t xml:space="preserve">Izglītot sabiedrību par infekcijas slimību, tai skaitā </w:t>
            </w:r>
            <w:r>
              <w:rPr>
                <w:rFonts w:ascii="Times New Roman" w:hAnsi="Times New Roman" w:cs="Times New Roman"/>
                <w:color w:val="000000" w:themeColor="text1"/>
                <w:sz w:val="24"/>
                <w:szCs w:val="24"/>
                <w:lang w:val="lv-LV"/>
              </w:rPr>
              <w:t xml:space="preserve">zoonožu, </w:t>
            </w:r>
            <w:r w:rsidRPr="00FB532B">
              <w:rPr>
                <w:rFonts w:ascii="Times New Roman" w:hAnsi="Times New Roman" w:cs="Times New Roman"/>
                <w:color w:val="000000" w:themeColor="text1"/>
                <w:sz w:val="24"/>
                <w:szCs w:val="24"/>
                <w:lang w:val="lv-LV"/>
              </w:rPr>
              <w:t>seksuāli transmisīvo</w:t>
            </w:r>
            <w:r>
              <w:rPr>
                <w:rFonts w:ascii="Times New Roman" w:hAnsi="Times New Roman" w:cs="Times New Roman"/>
                <w:color w:val="000000" w:themeColor="text1"/>
                <w:sz w:val="24"/>
                <w:szCs w:val="24"/>
                <w:lang w:val="lv-LV"/>
              </w:rPr>
              <w:t>,</w:t>
            </w:r>
            <w:r w:rsidRPr="00FB532B">
              <w:rPr>
                <w:rFonts w:ascii="Times New Roman" w:hAnsi="Times New Roman" w:cs="Times New Roman"/>
                <w:color w:val="000000" w:themeColor="text1"/>
                <w:sz w:val="24"/>
                <w:szCs w:val="24"/>
                <w:lang w:val="lv-LV"/>
              </w:rPr>
              <w:t xml:space="preserve"> ierobežošanas jautājumiem (profilaksi, agrīnu slimību diagnostiku un atbildīgu un piesardzīgu zāļu lietošanu</w:t>
            </w:r>
            <w:r w:rsidRPr="008B3AE0">
              <w:rPr>
                <w:rFonts w:ascii="Times New Roman" w:hAnsi="Times New Roman" w:cs="Times New Roman"/>
                <w:color w:val="000000" w:themeColor="text1"/>
                <w:sz w:val="24"/>
                <w:szCs w:val="24"/>
                <w:lang w:val="lv-LV"/>
              </w:rPr>
              <w:t>)</w:t>
            </w:r>
            <w:r w:rsidRPr="00F65292">
              <w:rPr>
                <w:rFonts w:ascii="Times New Roman" w:hAnsi="Times New Roman" w:cs="Times New Roman"/>
                <w:color w:val="000000" w:themeColor="text1"/>
                <w:sz w:val="24"/>
                <w:szCs w:val="24"/>
                <w:lang w:val="lv-LV"/>
              </w:rPr>
              <w:t>.</w:t>
            </w:r>
          </w:p>
          <w:p w14:paraId="5A57773A" w14:textId="77777777" w:rsidR="000A10B4" w:rsidRPr="005A0FD9" w:rsidRDefault="000A10B4" w:rsidP="000A10B4">
            <w:pPr>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85C77B"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42AA99"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97A584"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VM</w:t>
            </w:r>
            <w:r>
              <w:rPr>
                <w:rFonts w:ascii="Times New Roman" w:eastAsia="Times New Roman" w:hAnsi="Times New Roman" w:cs="Times New Roman"/>
                <w:color w:val="000000" w:themeColor="text1"/>
                <w:sz w:val="24"/>
                <w:szCs w:val="24"/>
                <w:lang w:val="lv-LV" w:eastAsia="lv-LV"/>
              </w:rPr>
              <w:t xml:space="preserve">, </w:t>
            </w:r>
            <w:r w:rsidRPr="008B6868">
              <w:rPr>
                <w:rFonts w:ascii="Times New Roman" w:hAnsi="Times New Roman"/>
                <w:bCs/>
                <w:sz w:val="24"/>
                <w:szCs w:val="24"/>
              </w:rPr>
              <w:t>ZM, PVD, BIOR</w:t>
            </w:r>
            <w:r>
              <w:rPr>
                <w:rFonts w:ascii="Times New Roman" w:hAnsi="Times New Roman"/>
                <w:bCs/>
                <w:sz w:val="24"/>
                <w:szCs w:val="24"/>
              </w:rPr>
              <w:t>, KUS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B5B58F"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5D030B7C" w14:textId="4D4FD30E"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8.1., 8.2., 8.3., 8.4., 8.5., 8.6., 8.7.</w:t>
            </w:r>
          </w:p>
          <w:p w14:paraId="58DC7A66" w14:textId="77777777" w:rsidR="000A10B4" w:rsidRDefault="000A10B4" w:rsidP="000A10B4">
            <w:pPr>
              <w:spacing w:before="0" w:after="0" w:line="240" w:lineRule="auto"/>
              <w:rPr>
                <w:rFonts w:ascii="Times New Roman" w:eastAsia="Times New Roman" w:hAnsi="Times New Roman" w:cs="Times New Roman"/>
                <w:sz w:val="24"/>
                <w:szCs w:val="24"/>
                <w:lang w:val="lv-LV" w:eastAsia="lv-LV"/>
              </w:rPr>
            </w:pPr>
          </w:p>
          <w:p w14:paraId="1D50798B"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33537ED9"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9.1., 9.2., 9.3., 9.4., 9.5.</w:t>
            </w:r>
          </w:p>
          <w:p w14:paraId="25360AE6" w14:textId="77777777" w:rsidR="000A10B4" w:rsidRDefault="000A10B4" w:rsidP="000A10B4">
            <w:pPr>
              <w:spacing w:before="0" w:after="0" w:line="240" w:lineRule="auto"/>
              <w:rPr>
                <w:rFonts w:ascii="Times New Roman" w:eastAsia="Times New Roman" w:hAnsi="Times New Roman" w:cs="Times New Roman"/>
                <w:sz w:val="24"/>
                <w:szCs w:val="24"/>
                <w:lang w:val="lv-LV" w:eastAsia="lv-LV"/>
              </w:rPr>
            </w:pPr>
          </w:p>
          <w:p w14:paraId="254CD8A5"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18</w:t>
            </w:r>
            <w:r w:rsidRPr="00332DF7">
              <w:rPr>
                <w:rFonts w:ascii="Times New Roman" w:eastAsia="Times New Roman" w:hAnsi="Times New Roman" w:cs="Times New Roman"/>
                <w:sz w:val="24"/>
                <w:szCs w:val="24"/>
                <w:lang w:val="lv-LV" w:eastAsia="lv-LV"/>
              </w:rPr>
              <w:t>.</w:t>
            </w:r>
          </w:p>
          <w:p w14:paraId="10200989"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18.5.</w:t>
            </w: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1A8D35"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6DA80C2F" w14:textId="6F8B24D6" w:rsidR="000A10B4"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88]</w:t>
            </w:r>
          </w:p>
        </w:tc>
      </w:tr>
      <w:tr w:rsidR="000A10B4" w:rsidRPr="00072C67" w14:paraId="7B43338C"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622810" w14:textId="77777777" w:rsidR="000A10B4" w:rsidRPr="00FB532B"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2.2.2.</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A7A5B6" w14:textId="48111C6E" w:rsidR="000A10B4" w:rsidRPr="00FB532B" w:rsidRDefault="000A10B4" w:rsidP="000A10B4">
            <w:pPr>
              <w:spacing w:before="0" w:after="0" w:line="240" w:lineRule="auto"/>
              <w:jc w:val="both"/>
              <w:rPr>
                <w:rFonts w:ascii="Times New Roman" w:hAnsi="Times New Roman" w:cs="Times New Roman"/>
                <w:color w:val="000000" w:themeColor="text1"/>
                <w:sz w:val="24"/>
                <w:szCs w:val="24"/>
                <w:lang w:val="lv-LV"/>
              </w:rPr>
            </w:pPr>
            <w:r w:rsidRPr="00B06AB2">
              <w:rPr>
                <w:rFonts w:ascii="Times New Roman" w:hAnsi="Times New Roman" w:cs="Times New Roman"/>
                <w:color w:val="000000" w:themeColor="text1"/>
                <w:sz w:val="24"/>
                <w:szCs w:val="24"/>
                <w:lang w:val="lv-LV"/>
              </w:rPr>
              <w:t>Izglītot</w:t>
            </w:r>
            <w:r w:rsidRPr="00F64369">
              <w:rPr>
                <w:rFonts w:ascii="Times New Roman" w:hAnsi="Times New Roman" w:cs="Times New Roman"/>
                <w:color w:val="000000" w:themeColor="text1"/>
                <w:sz w:val="24"/>
                <w:szCs w:val="24"/>
                <w:lang w:val="lv-LV"/>
              </w:rPr>
              <w:t xml:space="preserve"> darbos, kas saistīti ar risku citu cilvēku veselībai nodarbinātos (piemēram</w:t>
            </w:r>
            <w:r>
              <w:rPr>
                <w:rFonts w:ascii="Times New Roman" w:hAnsi="Times New Roman" w:cs="Times New Roman"/>
                <w:color w:val="000000" w:themeColor="text1"/>
                <w:sz w:val="24"/>
                <w:szCs w:val="24"/>
                <w:lang w:val="lv-LV"/>
              </w:rPr>
              <w:t>,</w:t>
            </w:r>
            <w:r w:rsidRPr="00F64369">
              <w:rPr>
                <w:rFonts w:ascii="Times New Roman" w:hAnsi="Times New Roman" w:cs="Times New Roman"/>
                <w:color w:val="000000" w:themeColor="text1"/>
                <w:sz w:val="24"/>
                <w:szCs w:val="24"/>
                <w:lang w:val="lv-LV"/>
              </w:rPr>
              <w:t xml:space="preserve"> pārtikas apritē, izglītības un sociālajā aprūpē u.c. jomās) par infekcijas slimību profilakses un  ierobežošanas jautājumiem.</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8CFDED"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F63987"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F09AE0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w:t>
            </w:r>
            <w:r w:rsidRPr="005D5B0D">
              <w:rPr>
                <w:rFonts w:ascii="Times New Roman" w:eastAsia="Times New Roman" w:hAnsi="Times New Roman" w:cs="Times New Roman"/>
                <w:color w:val="000000" w:themeColor="text1"/>
                <w:sz w:val="24"/>
                <w:szCs w:val="24"/>
                <w:lang w:val="lv-LV" w:eastAsia="lv-LV"/>
              </w:rPr>
              <w:t xml:space="preserve">pašvaldības, NVO, </w:t>
            </w:r>
            <w:r w:rsidRPr="005F14CC">
              <w:rPr>
                <w:rFonts w:ascii="Times New Roman" w:hAnsi="Times New Roman"/>
                <w:bCs/>
                <w:sz w:val="24"/>
                <w:szCs w:val="24"/>
                <w:lang w:val="lv-LV"/>
              </w:rPr>
              <w:t>PVD, BIOR,</w:t>
            </w:r>
            <w:r w:rsidRPr="005D5B0D">
              <w:rPr>
                <w:rFonts w:ascii="Times New Roman" w:eastAsia="Times New Roman" w:hAnsi="Times New Roman" w:cs="Times New Roman"/>
                <w:color w:val="000000" w:themeColor="text1"/>
                <w:sz w:val="24"/>
                <w:szCs w:val="24"/>
                <w:lang w:val="lv-LV" w:eastAsia="lv-LV"/>
              </w:rPr>
              <w:t xml:space="preserve"> </w:t>
            </w:r>
            <w:r w:rsidRPr="005F14CC">
              <w:rPr>
                <w:rFonts w:ascii="Times New Roman" w:hAnsi="Times New Roman"/>
                <w:bCs/>
                <w:sz w:val="24"/>
                <w:szCs w:val="24"/>
                <w:lang w:val="lv-LV"/>
              </w:rPr>
              <w:t>RSU DDVVI</w:t>
            </w:r>
            <w:r>
              <w:rPr>
                <w:rFonts w:ascii="Times New Roman" w:eastAsia="Times New Roman" w:hAnsi="Times New Roman" w:cs="Times New Roman"/>
                <w:color w:val="000000" w:themeColor="text1"/>
                <w:sz w:val="24"/>
                <w:szCs w:val="24"/>
                <w:lang w:val="lv-LV" w:eastAsia="lv-LV"/>
              </w:rPr>
              <w:t xml:space="preserve">, </w:t>
            </w:r>
            <w:r w:rsidRPr="005D5B0D">
              <w:rPr>
                <w:rFonts w:ascii="Times New Roman" w:eastAsia="Times New Roman" w:hAnsi="Times New Roman" w:cs="Times New Roman"/>
                <w:color w:val="000000" w:themeColor="text1"/>
                <w:sz w:val="24"/>
                <w:szCs w:val="24"/>
                <w:lang w:val="lv-LV" w:eastAsia="lv-LV"/>
              </w:rPr>
              <w:t>uzņēmumi</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6564E2"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39DC09FE"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8.1., 8.2., 8.3., 8.4., 8.5., 8.6., 8.7.</w:t>
            </w:r>
          </w:p>
          <w:p w14:paraId="49783196"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p>
          <w:p w14:paraId="231318F1"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18</w:t>
            </w:r>
            <w:r w:rsidRPr="00332DF7">
              <w:rPr>
                <w:rFonts w:ascii="Times New Roman" w:eastAsia="Times New Roman" w:hAnsi="Times New Roman" w:cs="Times New Roman"/>
                <w:sz w:val="24"/>
                <w:szCs w:val="24"/>
                <w:lang w:val="lv-LV" w:eastAsia="lv-LV"/>
              </w:rPr>
              <w:t>.</w:t>
            </w:r>
          </w:p>
          <w:p w14:paraId="2EB09A09"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18.5.</w:t>
            </w: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EE79C4"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481225DC" w14:textId="4FD490E3" w:rsidR="00210891" w:rsidRPr="00656AF1"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88]</w:t>
            </w:r>
          </w:p>
        </w:tc>
      </w:tr>
      <w:tr w:rsidR="000A10B4" w:rsidRPr="00DB754D" w14:paraId="7B01A7CD"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1D7EC3"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2.2.3.</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7294F73F" w14:textId="77777777" w:rsidR="000A10B4" w:rsidRDefault="000A10B4" w:rsidP="000A10B4">
            <w:pPr>
              <w:spacing w:before="0" w:after="0" w:line="240" w:lineRule="auto"/>
              <w:jc w:val="both"/>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Īstenot pasākumus, lai u</w:t>
            </w:r>
            <w:r w:rsidRPr="008114C8">
              <w:rPr>
                <w:rFonts w:ascii="Times New Roman" w:hAnsi="Times New Roman" w:cs="Times New Roman"/>
                <w:color w:val="000000" w:themeColor="text1"/>
                <w:sz w:val="24"/>
                <w:szCs w:val="24"/>
                <w:lang w:val="lv-LV"/>
              </w:rPr>
              <w:t>zlabot</w:t>
            </w:r>
            <w:r>
              <w:rPr>
                <w:rFonts w:ascii="Times New Roman" w:hAnsi="Times New Roman" w:cs="Times New Roman"/>
                <w:color w:val="000000" w:themeColor="text1"/>
                <w:sz w:val="24"/>
                <w:szCs w:val="24"/>
                <w:lang w:val="lv-LV"/>
              </w:rPr>
              <w:t>u</w:t>
            </w:r>
            <w:r w:rsidRPr="008114C8">
              <w:rPr>
                <w:rFonts w:ascii="Times New Roman" w:hAnsi="Times New Roman" w:cs="Times New Roman"/>
                <w:color w:val="000000" w:themeColor="text1"/>
                <w:sz w:val="24"/>
                <w:szCs w:val="24"/>
                <w:lang w:val="lv-LV"/>
              </w:rPr>
              <w:t xml:space="preserve"> infekcijas slimību diagnostikas un ārstēšanas pakalpojumu pieejamību </w:t>
            </w:r>
            <w:r w:rsidRPr="007E142E">
              <w:rPr>
                <w:rFonts w:ascii="Times New Roman" w:hAnsi="Times New Roman" w:cs="Times New Roman"/>
                <w:color w:val="000000" w:themeColor="text1"/>
                <w:sz w:val="24"/>
                <w:szCs w:val="24"/>
                <w:lang w:val="lv-LV"/>
              </w:rPr>
              <w:t xml:space="preserve">Latvijas jauniešu un pieaugušo iedzīvotāju vidū, kā </w:t>
            </w:r>
            <w:r w:rsidRPr="11429FF8">
              <w:rPr>
                <w:rFonts w:ascii="Times New Roman" w:hAnsi="Times New Roman" w:cs="Times New Roman"/>
                <w:color w:val="000000" w:themeColor="text1"/>
                <w:sz w:val="24"/>
                <w:szCs w:val="24"/>
                <w:lang w:val="lv-LV"/>
              </w:rPr>
              <w:t xml:space="preserve">arī </w:t>
            </w:r>
            <w:r>
              <w:rPr>
                <w:rFonts w:ascii="Times New Roman" w:hAnsi="Times New Roman" w:cs="Times New Roman"/>
                <w:color w:val="000000" w:themeColor="text1"/>
                <w:sz w:val="24"/>
                <w:szCs w:val="24"/>
                <w:lang w:val="lv-LV"/>
              </w:rPr>
              <w:t>īpaši</w:t>
            </w:r>
            <w:r w:rsidRPr="007E142E">
              <w:rPr>
                <w:rFonts w:ascii="Times New Roman" w:hAnsi="Times New Roman" w:cs="Times New Roman"/>
                <w:color w:val="000000" w:themeColor="text1"/>
                <w:sz w:val="24"/>
                <w:szCs w:val="24"/>
                <w:lang w:val="lv-LV"/>
              </w:rPr>
              <w:t xml:space="preserve"> sociālās atstumtības </w:t>
            </w:r>
            <w:r>
              <w:rPr>
                <w:rFonts w:ascii="Times New Roman" w:hAnsi="Times New Roman" w:cs="Times New Roman"/>
                <w:color w:val="000000" w:themeColor="text1"/>
                <w:sz w:val="24"/>
                <w:szCs w:val="24"/>
                <w:lang w:val="lv-LV"/>
              </w:rPr>
              <w:t xml:space="preserve">un </w:t>
            </w:r>
            <w:r w:rsidRPr="003D2F20">
              <w:rPr>
                <w:rFonts w:ascii="Times New Roman" w:hAnsi="Times New Roman" w:cs="Times New Roman"/>
                <w:color w:val="000000" w:themeColor="text1"/>
                <w:sz w:val="24"/>
                <w:szCs w:val="24"/>
                <w:lang w:val="lv-LV"/>
              </w:rPr>
              <w:t>paaugstinātam infekcijas riskam pakļautajām iedzīvotāju grupām</w:t>
            </w:r>
            <w:r>
              <w:rPr>
                <w:rFonts w:ascii="Times New Roman" w:hAnsi="Times New Roman" w:cs="Times New Roman"/>
                <w:color w:val="000000" w:themeColor="text1"/>
                <w:sz w:val="24"/>
                <w:szCs w:val="24"/>
                <w:lang w:val="lv-LV"/>
              </w:rPr>
              <w:t>,</w:t>
            </w:r>
            <w:r w:rsidRPr="008114C8">
              <w:rPr>
                <w:rFonts w:ascii="Times New Roman" w:hAnsi="Times New Roman" w:cs="Times New Roman"/>
                <w:color w:val="000000" w:themeColor="text1"/>
                <w:sz w:val="24"/>
                <w:szCs w:val="24"/>
                <w:lang w:val="lv-LV"/>
              </w:rPr>
              <w:t xml:space="preserve"> (</w:t>
            </w:r>
            <w:r w:rsidRPr="11429FF8">
              <w:rPr>
                <w:rFonts w:ascii="Times New Roman" w:hAnsi="Times New Roman" w:cs="Times New Roman"/>
                <w:color w:val="000000" w:themeColor="text1"/>
                <w:sz w:val="24"/>
                <w:szCs w:val="24"/>
                <w:lang w:val="lv-LV"/>
              </w:rPr>
              <w:t xml:space="preserve">piemēram </w:t>
            </w:r>
            <w:r w:rsidRPr="008114C8">
              <w:rPr>
                <w:rFonts w:ascii="Times New Roman" w:hAnsi="Times New Roman" w:cs="Times New Roman"/>
                <w:color w:val="000000" w:themeColor="text1"/>
                <w:sz w:val="24"/>
                <w:szCs w:val="24"/>
                <w:lang w:val="lv-LV"/>
              </w:rPr>
              <w:t>intravenozo narkotiku lietotāji, prostitūcijā iesaistītas personas, vīrieši, kuriem ir dzimumattiecības ar vīriešiem</w:t>
            </w:r>
            <w:r>
              <w:rPr>
                <w:rFonts w:ascii="Times New Roman" w:hAnsi="Times New Roman" w:cs="Times New Roman"/>
                <w:color w:val="000000" w:themeColor="text1"/>
                <w:sz w:val="24"/>
                <w:szCs w:val="24"/>
                <w:lang w:val="lv-LV"/>
              </w:rPr>
              <w:t xml:space="preserve"> </w:t>
            </w:r>
            <w:r w:rsidRPr="008114C8">
              <w:rPr>
                <w:rFonts w:ascii="Times New Roman" w:hAnsi="Times New Roman" w:cs="Times New Roman"/>
                <w:color w:val="000000" w:themeColor="text1"/>
                <w:sz w:val="24"/>
                <w:szCs w:val="24"/>
                <w:lang w:val="lv-LV"/>
              </w:rPr>
              <w:t>u.c.)</w:t>
            </w:r>
            <w:r>
              <w:rPr>
                <w:rFonts w:ascii="Times New Roman" w:hAnsi="Times New Roman" w:cs="Times New Roman"/>
                <w:color w:val="000000" w:themeColor="text1"/>
                <w:sz w:val="24"/>
                <w:szCs w:val="24"/>
                <w:lang w:val="lv-LV"/>
              </w:rPr>
              <w:t>.</w:t>
            </w:r>
          </w:p>
          <w:p w14:paraId="57DE281E" w14:textId="77777777" w:rsidR="000A10B4" w:rsidRPr="00FB532B" w:rsidRDefault="000A10B4" w:rsidP="000A10B4">
            <w:pPr>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B5E709" w14:textId="77777777" w:rsidR="000A10B4" w:rsidRPr="008B1197"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8B1197">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D6CF978"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AB4916"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FM, </w:t>
            </w:r>
            <w:r w:rsidRPr="00FB359D">
              <w:rPr>
                <w:rFonts w:ascii="Times New Roman" w:eastAsia="Times New Roman" w:hAnsi="Times New Roman" w:cs="Times New Roman"/>
                <w:color w:val="000000" w:themeColor="text1"/>
                <w:sz w:val="24"/>
                <w:szCs w:val="24"/>
                <w:lang w:val="lv-LV" w:eastAsia="lv-LV"/>
              </w:rPr>
              <w:t>IeVP</w:t>
            </w:r>
            <w:r>
              <w:rPr>
                <w:rFonts w:ascii="Times New Roman" w:eastAsia="Times New Roman" w:hAnsi="Times New Roman" w:cs="Times New Roman"/>
                <w:color w:val="000000" w:themeColor="text1"/>
                <w:sz w:val="24"/>
                <w:szCs w:val="24"/>
                <w:lang w:val="lv-LV" w:eastAsia="lv-LV"/>
              </w:rPr>
              <w:t xml:space="preserve">, VPD pašvaldības, NVO </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E1FA3CA"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8</w:t>
            </w:r>
            <w:r w:rsidRPr="00332DF7">
              <w:rPr>
                <w:rFonts w:ascii="Times New Roman" w:eastAsia="Times New Roman" w:hAnsi="Times New Roman" w:cs="Times New Roman"/>
                <w:sz w:val="24"/>
                <w:szCs w:val="24"/>
                <w:lang w:val="lv-LV" w:eastAsia="lv-LV"/>
              </w:rPr>
              <w:t>.</w:t>
            </w:r>
          </w:p>
          <w:p w14:paraId="3EDB4B35"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8.1., 8.2., 8.3., 8.4., 8.5. , 8.6., 8.7.</w:t>
            </w:r>
          </w:p>
          <w:p w14:paraId="7DE10D63"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p>
          <w:p w14:paraId="3DCB86B3"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43FB650F"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9.1., 9.2., 9.3., 9.4., 9.5.</w:t>
            </w:r>
          </w:p>
          <w:p w14:paraId="1E60B6BC"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p>
          <w:p w14:paraId="7F4F0C4E"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18</w:t>
            </w:r>
            <w:r w:rsidRPr="00332DF7">
              <w:rPr>
                <w:rFonts w:ascii="Times New Roman" w:eastAsia="Times New Roman" w:hAnsi="Times New Roman" w:cs="Times New Roman"/>
                <w:sz w:val="24"/>
                <w:szCs w:val="24"/>
                <w:lang w:val="lv-LV" w:eastAsia="lv-LV"/>
              </w:rPr>
              <w:t>.</w:t>
            </w:r>
          </w:p>
          <w:p w14:paraId="16980D84" w14:textId="77777777" w:rsidR="000A10B4" w:rsidRPr="005D5B0D" w:rsidRDefault="000A10B4"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18.5.</w:t>
            </w: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B62425A"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624B3A1F" w14:textId="19FCF3E3" w:rsidR="00210891"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 88]</w:t>
            </w:r>
          </w:p>
        </w:tc>
      </w:tr>
      <w:tr w:rsidR="00354592" w:rsidRPr="00FC179D" w14:paraId="525FE2EE"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8F5CEF" w14:textId="77777777" w:rsidR="00354592" w:rsidRPr="00DB754D" w:rsidDel="00443275" w:rsidRDefault="00354592"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t>2.</w:t>
            </w:r>
            <w:r>
              <w:rPr>
                <w:rFonts w:ascii="Times New Roman" w:eastAsia="Times New Roman" w:hAnsi="Times New Roman" w:cs="Times New Roman"/>
                <w:b/>
                <w:bCs/>
                <w:color w:val="000000" w:themeColor="text1"/>
                <w:sz w:val="24"/>
                <w:szCs w:val="24"/>
                <w:lang w:val="lv-LV" w:eastAsia="lv-LV"/>
              </w:rPr>
              <w:t>3</w:t>
            </w:r>
            <w:r w:rsidRPr="00DB754D">
              <w:rPr>
                <w:rFonts w:ascii="Times New Roman" w:eastAsia="Times New Roman" w:hAnsi="Times New Roman" w:cs="Times New Roman"/>
                <w:b/>
                <w:bCs/>
                <w:color w:val="000000" w:themeColor="text1"/>
                <w:sz w:val="24"/>
                <w:szCs w:val="24"/>
                <w:lang w:val="lv-LV" w:eastAsia="lv-LV"/>
              </w:rPr>
              <w:t>.</w:t>
            </w:r>
          </w:p>
        </w:tc>
        <w:tc>
          <w:tcPr>
            <w:tcW w:w="4703"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14E28DA0" w14:textId="4772E9D0" w:rsidR="00354592" w:rsidRPr="003C4F7F" w:rsidRDefault="00354592"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sidRPr="008B1197">
              <w:rPr>
                <w:rFonts w:ascii="Times New Roman" w:hAnsi="Times New Roman" w:cs="Times New Roman"/>
                <w:b/>
                <w:bCs/>
                <w:color w:val="000000" w:themeColor="text1"/>
                <w:sz w:val="24"/>
                <w:szCs w:val="24"/>
                <w:lang w:val="lv-LV"/>
              </w:rPr>
              <w:t>Stiprināt infekcijas slimību epidemioloģisko uzraudzību:</w:t>
            </w:r>
          </w:p>
        </w:tc>
      </w:tr>
      <w:tr w:rsidR="000A10B4" w:rsidRPr="00682546" w14:paraId="2E7904B3"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39199F4" w14:textId="77777777" w:rsidR="000A10B4" w:rsidRPr="00682546"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82546">
              <w:rPr>
                <w:rFonts w:ascii="Times New Roman" w:eastAsia="Times New Roman" w:hAnsi="Times New Roman" w:cs="Times New Roman"/>
                <w:color w:val="000000" w:themeColor="text1"/>
                <w:sz w:val="24"/>
                <w:szCs w:val="24"/>
                <w:lang w:val="lv-LV" w:eastAsia="lv-LV"/>
              </w:rPr>
              <w:lastRenderedPageBreak/>
              <w:t>2.3.1.</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3CC0925" w14:textId="77777777" w:rsidR="000A10B4" w:rsidRPr="00682546"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sidRPr="00682546">
              <w:rPr>
                <w:rFonts w:ascii="Times New Roman" w:hAnsi="Times New Roman" w:cs="Times New Roman"/>
                <w:color w:val="000000" w:themeColor="text1"/>
                <w:sz w:val="24"/>
                <w:szCs w:val="24"/>
                <w:lang w:val="lv-LV"/>
              </w:rPr>
              <w:t>Elektronizēt infekcijas slimību ziņošanas procesu</w:t>
            </w:r>
            <w:r>
              <w:rPr>
                <w:rFonts w:ascii="Times New Roman" w:hAnsi="Times New Roman" w:cs="Times New Roman"/>
                <w:color w:val="000000" w:themeColor="text1"/>
                <w:sz w:val="24"/>
                <w:szCs w:val="24"/>
                <w:lang w:val="lv-LV"/>
              </w:rPr>
              <w:t xml:space="preserve"> </w:t>
            </w:r>
            <w:r w:rsidRPr="00645070">
              <w:rPr>
                <w:rFonts w:ascii="Times New Roman" w:hAnsi="Times New Roman" w:cs="Times New Roman"/>
                <w:color w:val="000000" w:themeColor="text1"/>
                <w:sz w:val="24"/>
                <w:szCs w:val="24"/>
                <w:lang w:val="lv-LV"/>
              </w:rPr>
              <w:t>un uzlabot informācijas apmaiņu starp ārstniecības personu un iedzīvotāju</w:t>
            </w:r>
            <w:r>
              <w:rPr>
                <w:rFonts w:ascii="Times New Roman" w:hAnsi="Times New Roman" w:cs="Times New Roman"/>
                <w:color w:val="000000" w:themeColor="text1"/>
                <w:sz w:val="24"/>
                <w:szCs w:val="24"/>
                <w:lang w:val="lv-LV"/>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87B2AD"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56AF1">
              <w:rPr>
                <w:rFonts w:ascii="Times New Roman" w:eastAsia="Times New Roman" w:hAnsi="Times New Roman" w:cs="Times New Roman"/>
                <w:color w:val="000000" w:themeColor="text1"/>
                <w:sz w:val="24"/>
                <w:szCs w:val="24"/>
                <w:lang w:val="lv-LV" w:eastAsia="lv-LV"/>
              </w:rPr>
              <w:t>2022.</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DE4F58"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896BB2A"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NVD</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96E5B8"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AEBF2F" w14:textId="18250264" w:rsidR="000A10B4" w:rsidRDefault="000A10B4" w:rsidP="00210891">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ANM </w:t>
            </w:r>
          </w:p>
          <w:p w14:paraId="5847E837"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Finansējums iekļauts 5.12. </w:t>
            </w:r>
          </w:p>
          <w:p w14:paraId="20E93A94" w14:textId="3BFFB133" w:rsidR="00210891"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[72, 316, 317]</w:t>
            </w:r>
          </w:p>
        </w:tc>
      </w:tr>
      <w:tr w:rsidR="000A10B4" w:rsidRPr="00682546" w14:paraId="3DCE458B"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B6250F" w14:textId="77777777" w:rsidR="000A10B4" w:rsidRPr="00682546"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20BCF">
              <w:rPr>
                <w:rFonts w:ascii="Times New Roman" w:eastAsia="Times New Roman" w:hAnsi="Times New Roman" w:cs="Times New Roman"/>
                <w:color w:val="000000" w:themeColor="text1"/>
                <w:sz w:val="24"/>
                <w:szCs w:val="24"/>
                <w:lang w:val="lv-LV" w:eastAsia="lv-LV"/>
              </w:rPr>
              <w:t>2.3.2.</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B8AF14" w14:textId="77777777" w:rsidR="000A10B4"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sidRPr="00320BCF">
              <w:rPr>
                <w:rFonts w:ascii="Times New Roman" w:hAnsi="Times New Roman" w:cs="Times New Roman"/>
                <w:color w:val="000000" w:themeColor="text1"/>
                <w:sz w:val="24"/>
                <w:szCs w:val="24"/>
                <w:lang w:val="lv-LV"/>
              </w:rPr>
              <w:t xml:space="preserve">Ieviest elektronisku vakcināciju </w:t>
            </w:r>
            <w:r w:rsidRPr="00125AB4">
              <w:rPr>
                <w:rFonts w:ascii="Times New Roman" w:hAnsi="Times New Roman" w:cs="Times New Roman"/>
                <w:color w:val="000000" w:themeColor="text1"/>
                <w:sz w:val="24"/>
                <w:szCs w:val="24"/>
                <w:lang w:val="lv-LV"/>
              </w:rPr>
              <w:t>reģistrāciju un vakcīnu pasūtīšanu, tai skaitā ieviest e-potēšanas pasi.</w:t>
            </w:r>
          </w:p>
          <w:p w14:paraId="21216B35" w14:textId="77777777" w:rsidR="000A10B4" w:rsidRPr="00682546"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A1A9B09"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713EB">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BA6664"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F6ADB2"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FM, NVD, vakcinācijas iestādes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725550"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3FBB21" w14:textId="5B3DD3AF"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78FA8507" w14:textId="0EA3D5F4" w:rsidR="000A10B4" w:rsidRPr="006E2303" w:rsidRDefault="00210891" w:rsidP="00210891">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[72, 316, 317]</w:t>
            </w:r>
          </w:p>
        </w:tc>
      </w:tr>
      <w:tr w:rsidR="000A10B4" w:rsidRPr="00682546" w14:paraId="2A387030"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4EC3D5" w14:textId="77777777" w:rsidR="000A10B4" w:rsidRPr="00682546"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2.3.3.</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BB9028" w14:textId="77777777" w:rsidR="000A10B4"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Īstenot pasākumus, lai uzlabotu </w:t>
            </w:r>
            <w:r w:rsidRPr="00682546">
              <w:rPr>
                <w:rFonts w:ascii="Times New Roman" w:hAnsi="Times New Roman" w:cs="Times New Roman"/>
                <w:color w:val="000000" w:themeColor="text1"/>
                <w:sz w:val="24"/>
                <w:szCs w:val="24"/>
                <w:lang w:val="lv-LV"/>
              </w:rPr>
              <w:t>hronisk</w:t>
            </w:r>
            <w:r>
              <w:rPr>
                <w:rFonts w:ascii="Times New Roman" w:hAnsi="Times New Roman" w:cs="Times New Roman"/>
                <w:color w:val="000000" w:themeColor="text1"/>
                <w:sz w:val="24"/>
                <w:szCs w:val="24"/>
                <w:lang w:val="lv-LV"/>
              </w:rPr>
              <w:t>o infekcijas slimību (t.sk. tuberkulozes)</w:t>
            </w:r>
            <w:r w:rsidRPr="00682546">
              <w:rPr>
                <w:rFonts w:ascii="Times New Roman" w:hAnsi="Times New Roman" w:cs="Times New Roman"/>
                <w:color w:val="000000" w:themeColor="text1"/>
                <w:sz w:val="24"/>
                <w:szCs w:val="24"/>
                <w:lang w:val="lv-LV"/>
              </w:rPr>
              <w:t xml:space="preserve"> </w:t>
            </w:r>
            <w:r>
              <w:rPr>
                <w:rFonts w:ascii="Times New Roman" w:hAnsi="Times New Roman" w:cs="Times New Roman"/>
                <w:color w:val="000000" w:themeColor="text1"/>
                <w:sz w:val="24"/>
                <w:szCs w:val="24"/>
                <w:lang w:val="lv-LV"/>
              </w:rPr>
              <w:t>reģistru datu kvalitāti un</w:t>
            </w:r>
            <w:r w:rsidRPr="00682546">
              <w:rPr>
                <w:rFonts w:ascii="Times New Roman" w:hAnsi="Times New Roman" w:cs="Times New Roman"/>
                <w:color w:val="000000" w:themeColor="text1"/>
                <w:sz w:val="24"/>
                <w:szCs w:val="24"/>
                <w:lang w:val="lv-LV"/>
              </w:rPr>
              <w:t xml:space="preserve"> novēr</w:t>
            </w:r>
            <w:r>
              <w:rPr>
                <w:rFonts w:ascii="Times New Roman" w:hAnsi="Times New Roman" w:cs="Times New Roman"/>
                <w:color w:val="000000" w:themeColor="text1"/>
                <w:sz w:val="24"/>
                <w:szCs w:val="24"/>
                <w:lang w:val="lv-LV"/>
              </w:rPr>
              <w:t>stu</w:t>
            </w:r>
            <w:r w:rsidRPr="00682546">
              <w:rPr>
                <w:rFonts w:ascii="Times New Roman" w:hAnsi="Times New Roman" w:cs="Times New Roman"/>
                <w:color w:val="000000" w:themeColor="text1"/>
                <w:sz w:val="24"/>
                <w:szCs w:val="24"/>
                <w:lang w:val="lv-LV"/>
              </w:rPr>
              <w:t xml:space="preserve"> datu nepilnības</w:t>
            </w:r>
            <w:r>
              <w:rPr>
                <w:rFonts w:ascii="Times New Roman" w:hAnsi="Times New Roman" w:cs="Times New Roman"/>
                <w:color w:val="000000" w:themeColor="text1"/>
                <w:sz w:val="24"/>
                <w:szCs w:val="24"/>
                <w:lang w:val="lv-LV"/>
              </w:rPr>
              <w:t>, tai skaitā nodrošinot pilnvērtīgu tuberkulozes gadījumu reģistrāciju.</w:t>
            </w:r>
          </w:p>
          <w:p w14:paraId="539616D6" w14:textId="77777777" w:rsidR="000A10B4" w:rsidRPr="00682546"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FF6F472"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B1197">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0C980D"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31EE01"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ārstniecības iestādes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84A0E9" w14:textId="77777777" w:rsidR="000A10B4" w:rsidRPr="005D5B0D" w:rsidRDefault="000A10B4" w:rsidP="000A10B4">
            <w:pPr>
              <w:spacing w:before="0" w:after="0" w:line="240" w:lineRule="auto"/>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1DFE8E"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2BC9AC5D"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04BB8DB8" w14:textId="4207A1A8" w:rsidR="00210891"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[72, 316, 317]</w:t>
            </w:r>
          </w:p>
        </w:tc>
      </w:tr>
      <w:tr w:rsidR="000A10B4" w:rsidRPr="00682546" w14:paraId="4A84AF0D"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349895"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20BCF">
              <w:rPr>
                <w:rFonts w:ascii="Times New Roman" w:eastAsia="Times New Roman" w:hAnsi="Times New Roman" w:cs="Times New Roman"/>
                <w:color w:val="000000" w:themeColor="text1"/>
                <w:sz w:val="24"/>
                <w:szCs w:val="24"/>
                <w:lang w:val="lv-LV" w:eastAsia="lv-LV"/>
              </w:rPr>
              <w:t>2.3.</w:t>
            </w:r>
            <w:r>
              <w:rPr>
                <w:rFonts w:ascii="Times New Roman" w:eastAsia="Times New Roman" w:hAnsi="Times New Roman" w:cs="Times New Roman"/>
                <w:color w:val="000000" w:themeColor="text1"/>
                <w:sz w:val="24"/>
                <w:szCs w:val="24"/>
                <w:lang w:val="lv-LV" w:eastAsia="lv-LV"/>
              </w:rPr>
              <w:t>4</w:t>
            </w:r>
            <w:r w:rsidRPr="00320BCF">
              <w:rPr>
                <w:rFonts w:ascii="Times New Roman" w:eastAsia="Times New Roman" w:hAnsi="Times New Roman" w:cs="Times New Roman"/>
                <w:color w:val="000000" w:themeColor="text1"/>
                <w:sz w:val="24"/>
                <w:szCs w:val="24"/>
                <w:lang w:val="lv-LV" w:eastAsia="lv-LV"/>
              </w:rPr>
              <w:t>.</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6CE8058" w14:textId="77777777" w:rsidR="000A10B4"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sidRPr="00320BCF">
              <w:rPr>
                <w:rFonts w:ascii="Times New Roman" w:hAnsi="Times New Roman" w:cs="Times New Roman"/>
                <w:color w:val="000000" w:themeColor="text1"/>
                <w:sz w:val="24"/>
                <w:szCs w:val="24"/>
                <w:lang w:val="lv-LV"/>
              </w:rPr>
              <w:t>Pilnveidot ziņošanu par nelabvēlīgiem notikumiem saistībā ar vakcināciju</w:t>
            </w:r>
            <w:r>
              <w:rPr>
                <w:rFonts w:ascii="Times New Roman" w:hAnsi="Times New Roman" w:cs="Times New Roman"/>
                <w:color w:val="000000" w:themeColor="text1"/>
                <w:sz w:val="24"/>
                <w:szCs w:val="24"/>
                <w:lang w:val="lv-LV"/>
              </w:rPr>
              <w:t>.</w:t>
            </w:r>
          </w:p>
          <w:p w14:paraId="7B1E7F3D" w14:textId="77777777" w:rsidR="000A10B4"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044E1B"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2023.</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3540E5"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0757ED"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VM,VI</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C4E48E" w14:textId="77777777" w:rsidR="000A10B4" w:rsidRPr="005D5B0D" w:rsidRDefault="000A10B4" w:rsidP="000A10B4">
            <w:pPr>
              <w:spacing w:before="0" w:after="0" w:line="240" w:lineRule="auto"/>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74F6EB"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2281040A" w14:textId="6FC045F1" w:rsidR="00210891"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0A10B4" w:rsidRPr="00682546" w14:paraId="4CF5EAEA"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3C6122" w14:textId="77777777" w:rsidR="000A10B4" w:rsidRPr="00320BCF"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2.3.5.</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674645" w14:textId="77777777" w:rsidR="000A10B4" w:rsidRPr="00072C67"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r w:rsidRPr="00072C67">
              <w:rPr>
                <w:rFonts w:ascii="Times New Roman" w:hAnsi="Times New Roman" w:cs="Times New Roman"/>
                <w:color w:val="000000" w:themeColor="text1"/>
                <w:sz w:val="24"/>
                <w:szCs w:val="24"/>
                <w:lang w:val="lv-LV"/>
              </w:rPr>
              <w:t>Apzināt HIV izplatību sabiedrībā, tai skaitā modelēt nediagnosticēto HIV gadījumu skaitu, izvērtēt HIV ierobežošanas politikas efektivitāti un sniegt ieteikumus turpmākiem pasākumiem.</w:t>
            </w:r>
          </w:p>
          <w:p w14:paraId="56FF94A4" w14:textId="77777777" w:rsidR="000A10B4" w:rsidRPr="00320BCF"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F62DAC"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2024.</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042EE02"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B1AA5A"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FM, RSU, LU</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E120A1"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6</w:t>
            </w:r>
            <w:r w:rsidRPr="00332DF7">
              <w:rPr>
                <w:rFonts w:ascii="Times New Roman" w:eastAsia="Times New Roman" w:hAnsi="Times New Roman" w:cs="Times New Roman"/>
                <w:sz w:val="24"/>
                <w:szCs w:val="24"/>
                <w:lang w:val="lv-LV" w:eastAsia="lv-LV"/>
              </w:rPr>
              <w:t>.</w:t>
            </w:r>
          </w:p>
          <w:p w14:paraId="4BAD8379"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6.4.</w:t>
            </w:r>
          </w:p>
          <w:p w14:paraId="5A99A1A1"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p>
          <w:p w14:paraId="52DA942D"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26735166"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9.3., 9.5.</w:t>
            </w:r>
          </w:p>
          <w:p w14:paraId="310681BC"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166B58" w14:textId="3E4814E7" w:rsidR="000A10B4" w:rsidRPr="00210891" w:rsidRDefault="000A10B4" w:rsidP="00210891">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1125CAE0"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1.9. uzdevumā.</w:t>
            </w:r>
          </w:p>
          <w:p w14:paraId="5220BCC0" w14:textId="474907DB" w:rsidR="00210891" w:rsidRPr="0067226D"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sz w:val="24"/>
                <w:szCs w:val="24"/>
                <w:lang w:val="lv-LV" w:eastAsia="lv-LV"/>
              </w:rPr>
              <w:t>[70, 88]</w:t>
            </w:r>
          </w:p>
        </w:tc>
      </w:tr>
      <w:tr w:rsidR="000A10B4" w:rsidRPr="00682546" w14:paraId="38ABE842"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41F2B2" w14:textId="77777777" w:rsidR="000A10B4" w:rsidRPr="00320BCF"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2.3.6.</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08486B" w14:textId="65DE884D" w:rsidR="000A10B4" w:rsidRPr="00072C67" w:rsidRDefault="000A10B4" w:rsidP="000A10B4">
            <w:pPr>
              <w:autoSpaceDE w:val="0"/>
              <w:autoSpaceDN w:val="0"/>
              <w:adjustRightInd w:val="0"/>
              <w:spacing w:before="0" w:after="0" w:line="240" w:lineRule="auto"/>
              <w:jc w:val="both"/>
              <w:rPr>
                <w:rFonts w:ascii="Times New Roman" w:hAnsi="Times New Roman" w:cs="Times New Roman"/>
                <w:sz w:val="24"/>
                <w:szCs w:val="24"/>
                <w:lang w:val="lv-LV"/>
              </w:rPr>
            </w:pPr>
            <w:r w:rsidRPr="00072C67">
              <w:rPr>
                <w:rFonts w:ascii="Times New Roman" w:hAnsi="Times New Roman" w:cs="Times New Roman"/>
                <w:sz w:val="24"/>
                <w:szCs w:val="24"/>
                <w:lang w:val="lv-LV"/>
              </w:rPr>
              <w:t>Apzināt C hepatīta izplatību sabiedrībā, tā biežākos izplatīšanās ceļus, tai skaitā apzināt nediagnosticēto C hepatīta pacientu skaitu, lai</w:t>
            </w:r>
            <w:r w:rsidR="007E402D">
              <w:rPr>
                <w:rFonts w:ascii="Times New Roman" w:hAnsi="Times New Roman" w:cs="Times New Roman"/>
                <w:sz w:val="24"/>
                <w:szCs w:val="24"/>
                <w:lang w:val="lv-LV"/>
              </w:rPr>
              <w:t xml:space="preserve"> </w:t>
            </w:r>
            <w:r w:rsidRPr="00072C67">
              <w:rPr>
                <w:rFonts w:ascii="Times New Roman" w:hAnsi="Times New Roman" w:cs="Times New Roman"/>
                <w:sz w:val="24"/>
                <w:szCs w:val="24"/>
                <w:lang w:val="lv-LV"/>
              </w:rPr>
              <w:lastRenderedPageBreak/>
              <w:t>izvērtētu C hepatīta ierobežošanas jomā veikto pasākumu efektivitāti.</w:t>
            </w:r>
          </w:p>
          <w:p w14:paraId="1ACEFBBA" w14:textId="77777777" w:rsidR="000A10B4" w:rsidRPr="00320BCF" w:rsidRDefault="000A10B4" w:rsidP="000A10B4">
            <w:pPr>
              <w:autoSpaceDE w:val="0"/>
              <w:autoSpaceDN w:val="0"/>
              <w:adjustRightInd w:val="0"/>
              <w:spacing w:before="0" w:after="0" w:line="240" w:lineRule="auto"/>
              <w:jc w:val="both"/>
              <w:rPr>
                <w:rFonts w:ascii="Times New Roman" w:hAnsi="Times New Roman" w:cs="Times New Roman"/>
                <w:color w:val="000000" w:themeColor="text1"/>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9BD3A8" w14:textId="77777777" w:rsidR="000A10B4" w:rsidRPr="008B1197"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2024.</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21399A4"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F9F89A"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FM, RSU, LU</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C3057C"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28B64236"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9.2.</w:t>
            </w:r>
          </w:p>
          <w:p w14:paraId="7316D520"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FC8952" w14:textId="57BF429C" w:rsidR="000A10B4" w:rsidRPr="00210891" w:rsidRDefault="000A10B4" w:rsidP="00210891">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310EFD24"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Finansējums iekļauts</w:t>
            </w:r>
            <w:r w:rsidRPr="00DD5D08">
              <w:rPr>
                <w:rFonts w:ascii="Times New Roman" w:eastAsia="Times New Roman" w:hAnsi="Times New Roman" w:cs="Times New Roman"/>
                <w:sz w:val="24"/>
                <w:szCs w:val="24"/>
                <w:lang w:val="lv-LV" w:eastAsia="lv-LV"/>
              </w:rPr>
              <w:t xml:space="preserve"> 1.9. </w:t>
            </w:r>
            <w:r>
              <w:rPr>
                <w:rFonts w:ascii="Times New Roman" w:eastAsia="Times New Roman" w:hAnsi="Times New Roman" w:cs="Times New Roman"/>
                <w:sz w:val="24"/>
                <w:szCs w:val="24"/>
                <w:lang w:val="lv-LV" w:eastAsia="lv-LV"/>
              </w:rPr>
              <w:t>uzdevumā</w:t>
            </w:r>
            <w:r w:rsidRPr="00DD5D08">
              <w:rPr>
                <w:rFonts w:ascii="Times New Roman" w:eastAsia="Times New Roman" w:hAnsi="Times New Roman" w:cs="Times New Roman"/>
                <w:sz w:val="24"/>
                <w:szCs w:val="24"/>
                <w:lang w:val="lv-LV" w:eastAsia="lv-LV"/>
              </w:rPr>
              <w:t>.</w:t>
            </w:r>
          </w:p>
          <w:p w14:paraId="342CE076" w14:textId="1454B88C" w:rsidR="00210891" w:rsidRPr="006E2303" w:rsidRDefault="00210891"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sz w:val="24"/>
                <w:szCs w:val="24"/>
                <w:lang w:val="lv-LV" w:eastAsia="lv-LV"/>
              </w:rPr>
              <w:t>[70, 88]</w:t>
            </w:r>
          </w:p>
        </w:tc>
      </w:tr>
      <w:tr w:rsidR="000A10B4" w:rsidRPr="004D5177" w:rsidDel="00EE1ED3" w14:paraId="747DA3DF"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F9FA34" w14:textId="77777777" w:rsidR="000A10B4" w:rsidRPr="004D5177" w:rsidDel="00EE1ED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D5177">
              <w:rPr>
                <w:rFonts w:ascii="Times New Roman" w:eastAsia="Times New Roman" w:hAnsi="Times New Roman" w:cs="Times New Roman"/>
                <w:color w:val="000000" w:themeColor="text1"/>
                <w:sz w:val="24"/>
                <w:szCs w:val="24"/>
                <w:lang w:val="lv-LV" w:eastAsia="lv-LV"/>
              </w:rPr>
              <w:lastRenderedPageBreak/>
              <w:t>2</w:t>
            </w:r>
            <w:r>
              <w:rPr>
                <w:rFonts w:ascii="Times New Roman" w:eastAsia="Times New Roman" w:hAnsi="Times New Roman" w:cs="Times New Roman"/>
                <w:color w:val="000000" w:themeColor="text1"/>
                <w:sz w:val="24"/>
                <w:szCs w:val="24"/>
                <w:lang w:val="lv-LV" w:eastAsia="lv-LV"/>
              </w:rPr>
              <w:t>.</w:t>
            </w:r>
            <w:r w:rsidRPr="004D5177">
              <w:rPr>
                <w:rFonts w:ascii="Times New Roman" w:eastAsia="Times New Roman" w:hAnsi="Times New Roman" w:cs="Times New Roman"/>
                <w:color w:val="000000" w:themeColor="text1"/>
                <w:sz w:val="24"/>
                <w:szCs w:val="24"/>
                <w:lang w:val="lv-LV" w:eastAsia="lv-LV"/>
              </w:rPr>
              <w:t>3.</w:t>
            </w:r>
            <w:r>
              <w:rPr>
                <w:rFonts w:ascii="Times New Roman" w:eastAsia="Times New Roman" w:hAnsi="Times New Roman" w:cs="Times New Roman"/>
                <w:color w:val="000000" w:themeColor="text1"/>
                <w:sz w:val="24"/>
                <w:szCs w:val="24"/>
                <w:lang w:val="lv-LV" w:eastAsia="lv-LV"/>
              </w:rPr>
              <w:t>7</w:t>
            </w:r>
            <w:r w:rsidRPr="004D5177">
              <w:rPr>
                <w:rFonts w:ascii="Times New Roman" w:eastAsia="Times New Roman" w:hAnsi="Times New Roman" w:cs="Times New Roman"/>
                <w:color w:val="000000" w:themeColor="text1"/>
                <w:sz w:val="24"/>
                <w:szCs w:val="24"/>
                <w:lang w:val="lv-LV" w:eastAsia="lv-LV"/>
              </w:rPr>
              <w:t>.</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4BB4DEA" w14:textId="1E80B38C" w:rsidR="000A10B4" w:rsidRPr="004D5177" w:rsidDel="00EE1ED3" w:rsidRDefault="000A10B4" w:rsidP="000A10B4">
            <w:pPr>
              <w:spacing w:before="0" w:after="0" w:line="240" w:lineRule="auto"/>
              <w:rPr>
                <w:rFonts w:ascii="Times New Roman" w:hAnsi="Times New Roman" w:cs="Times New Roman"/>
                <w:sz w:val="24"/>
                <w:szCs w:val="24"/>
                <w:lang w:val="lv-LV" w:eastAsia="lv-LV"/>
              </w:rPr>
            </w:pPr>
            <w:r w:rsidRPr="004D5177">
              <w:rPr>
                <w:rFonts w:ascii="Times New Roman" w:hAnsi="Times New Roman" w:cs="Times New Roman"/>
                <w:sz w:val="24"/>
                <w:szCs w:val="24"/>
                <w:lang w:val="lv-LV"/>
              </w:rPr>
              <w:t xml:space="preserve">Izstrādāt </w:t>
            </w:r>
            <w:r w:rsidRPr="00873441">
              <w:rPr>
                <w:rFonts w:ascii="Times New Roman" w:hAnsi="Times New Roman" w:cs="Times New Roman"/>
                <w:sz w:val="24"/>
                <w:szCs w:val="24"/>
                <w:lang w:val="lv-LV"/>
              </w:rPr>
              <w:t>attīstības plānošanas dokumentu</w:t>
            </w:r>
            <w:r>
              <w:rPr>
                <w:rFonts w:ascii="Times New Roman" w:hAnsi="Times New Roman" w:cs="Times New Roman"/>
                <w:sz w:val="24"/>
                <w:szCs w:val="24"/>
                <w:lang w:val="lv-LV"/>
              </w:rPr>
              <w:t xml:space="preserve"> (rīcības plānu) 2022.-2027.gadam</w:t>
            </w:r>
            <w:r w:rsidRPr="008C2012">
              <w:rPr>
                <w:rFonts w:ascii="Times New Roman" w:hAnsi="Times New Roman" w:cs="Times New Roman"/>
                <w:sz w:val="24"/>
                <w:szCs w:val="24"/>
                <w:lang w:val="lv-LV" w:eastAsia="lv-LV"/>
              </w:rPr>
              <w:t xml:space="preserve"> HIV infekcijas, seksuālās transmisijas infekciju, B un C hepatīta izplatības ierobežošana</w:t>
            </w:r>
            <w:r>
              <w:rPr>
                <w:rFonts w:ascii="Times New Roman" w:hAnsi="Times New Roman" w:cs="Times New Roman"/>
                <w:sz w:val="24"/>
                <w:szCs w:val="24"/>
                <w:lang w:val="lv-LV" w:eastAsia="lv-LV"/>
              </w:rPr>
              <w:t>i.</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A91141" w14:textId="77777777" w:rsidR="000A10B4" w:rsidRPr="004D5177" w:rsidDel="00EE1ED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D5177">
              <w:rPr>
                <w:rFonts w:ascii="Times New Roman" w:eastAsia="Times New Roman" w:hAnsi="Times New Roman" w:cs="Times New Roman"/>
                <w:color w:val="000000" w:themeColor="text1"/>
                <w:sz w:val="24"/>
                <w:szCs w:val="24"/>
                <w:lang w:val="lv-LV" w:eastAsia="lv-LV"/>
              </w:rPr>
              <w:t>2022.</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107BF36" w14:textId="77777777" w:rsidR="000A10B4" w:rsidRPr="004D5177" w:rsidDel="00EE1ED3"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D5177">
              <w:rPr>
                <w:rFonts w:ascii="Times New Roman" w:eastAsia="Times New Roman" w:hAnsi="Times New Roman" w:cs="Times New Roman"/>
                <w:color w:val="000000" w:themeColor="text1"/>
                <w:sz w:val="24"/>
                <w:szCs w:val="24"/>
                <w:lang w:val="lv-LV" w:eastAsia="lv-LV"/>
              </w:rPr>
              <w:t>VM</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3F30DE" w14:textId="77777777" w:rsidR="000A10B4" w:rsidRPr="004D5177" w:rsidDel="00EE1ED3"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4D5177">
              <w:rPr>
                <w:rFonts w:ascii="Times New Roman" w:eastAsia="Times New Roman" w:hAnsi="Times New Roman" w:cs="Times New Roman"/>
                <w:color w:val="000000" w:themeColor="text1"/>
                <w:sz w:val="24"/>
                <w:szCs w:val="24"/>
                <w:lang w:val="lv-LV" w:eastAsia="lv-LV"/>
              </w:rPr>
              <w:t>SPKC, NVO</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427B9C"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6</w:t>
            </w:r>
            <w:r w:rsidRPr="00332DF7">
              <w:rPr>
                <w:rFonts w:ascii="Times New Roman" w:eastAsia="Times New Roman" w:hAnsi="Times New Roman" w:cs="Times New Roman"/>
                <w:sz w:val="24"/>
                <w:szCs w:val="24"/>
                <w:lang w:val="lv-LV" w:eastAsia="lv-LV"/>
              </w:rPr>
              <w:t>.</w:t>
            </w:r>
          </w:p>
          <w:p w14:paraId="618CCF2C"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6.4.</w:t>
            </w:r>
          </w:p>
          <w:p w14:paraId="71F4B5B8"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p>
          <w:p w14:paraId="53EC3733"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9</w:t>
            </w:r>
            <w:r w:rsidRPr="00332DF7">
              <w:rPr>
                <w:rFonts w:ascii="Times New Roman" w:eastAsia="Times New Roman" w:hAnsi="Times New Roman" w:cs="Times New Roman"/>
                <w:sz w:val="24"/>
                <w:szCs w:val="24"/>
                <w:lang w:val="lv-LV" w:eastAsia="lv-LV"/>
              </w:rPr>
              <w:t>.</w:t>
            </w:r>
          </w:p>
          <w:p w14:paraId="4D83E622" w14:textId="5FA082CF" w:rsidR="000A10B4" w:rsidRPr="00354592" w:rsidDel="00EE1ED3" w:rsidRDefault="000A10B4" w:rsidP="0035459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9.1., 9.2., 9.3., 9.5.</w:t>
            </w: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20758D"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D5D08">
              <w:rPr>
                <w:rFonts w:ascii="Times New Roman" w:eastAsia="Times New Roman" w:hAnsi="Times New Roman" w:cs="Times New Roman"/>
                <w:color w:val="000000" w:themeColor="text1"/>
                <w:sz w:val="24"/>
                <w:szCs w:val="24"/>
                <w:lang w:val="lv-LV" w:eastAsia="lv-LV"/>
              </w:rPr>
              <w:t>Pasākums īstenojams esošā finansējuma ietvaros. Avots: VBF</w:t>
            </w:r>
          </w:p>
          <w:p w14:paraId="704A7BD6" w14:textId="5CBA94EE" w:rsidR="000A10B4" w:rsidRPr="006E2303" w:rsidDel="00EE1ED3"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 71, 72]</w:t>
            </w:r>
          </w:p>
        </w:tc>
      </w:tr>
      <w:tr w:rsidR="000A10B4" w:rsidRPr="00682546" w14:paraId="4DC6B5DE"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0487D8"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2.3.8.</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74CB6B" w14:textId="73F2DF23" w:rsidR="000A10B4" w:rsidRDefault="000A10B4" w:rsidP="000A10B4">
            <w:pPr>
              <w:autoSpaceDE w:val="0"/>
              <w:autoSpaceDN w:val="0"/>
              <w:adjustRightInd w:val="0"/>
              <w:spacing w:before="0" w:after="0" w:line="240" w:lineRule="auto"/>
              <w:jc w:val="both"/>
              <w:rPr>
                <w:rFonts w:ascii="Times New Roman" w:hAnsi="Times New Roman" w:cs="Times New Roman"/>
                <w:sz w:val="24"/>
                <w:szCs w:val="24"/>
              </w:rPr>
            </w:pPr>
            <w:proofErr w:type="spellStart"/>
            <w:r>
              <w:rPr>
                <w:rFonts w:ascii="Times New Roman" w:hAnsi="Times New Roman" w:cs="Times New Roman"/>
                <w:sz w:val="24"/>
                <w:szCs w:val="24"/>
              </w:rPr>
              <w:t>Palielināt</w:t>
            </w:r>
            <w:proofErr w:type="spellEnd"/>
            <w:r w:rsidRPr="00772699">
              <w:rPr>
                <w:rFonts w:ascii="Times New Roman" w:hAnsi="Times New Roman" w:cs="Times New Roman"/>
                <w:sz w:val="24"/>
                <w:szCs w:val="24"/>
              </w:rPr>
              <w:t xml:space="preserve"> SPKC </w:t>
            </w:r>
            <w:proofErr w:type="spellStart"/>
            <w:r w:rsidRPr="00772699">
              <w:rPr>
                <w:rFonts w:ascii="Times New Roman" w:hAnsi="Times New Roman" w:cs="Times New Roman"/>
                <w:sz w:val="24"/>
                <w:szCs w:val="24"/>
              </w:rPr>
              <w:t>datu</w:t>
            </w:r>
            <w:proofErr w:type="spellEnd"/>
            <w:r w:rsidRPr="00772699">
              <w:rPr>
                <w:rFonts w:ascii="Times New Roman" w:hAnsi="Times New Roman" w:cs="Times New Roman"/>
                <w:sz w:val="24"/>
                <w:szCs w:val="24"/>
              </w:rPr>
              <w:t xml:space="preserve"> </w:t>
            </w:r>
            <w:proofErr w:type="spellStart"/>
            <w:r w:rsidRPr="00772699">
              <w:rPr>
                <w:rFonts w:ascii="Times New Roman" w:hAnsi="Times New Roman" w:cs="Times New Roman"/>
                <w:sz w:val="24"/>
                <w:szCs w:val="24"/>
              </w:rPr>
              <w:t>apstrādes</w:t>
            </w:r>
            <w:proofErr w:type="spellEnd"/>
            <w:r w:rsidRPr="00772699">
              <w:rPr>
                <w:rFonts w:ascii="Times New Roman" w:hAnsi="Times New Roman" w:cs="Times New Roman"/>
                <w:sz w:val="24"/>
                <w:szCs w:val="24"/>
              </w:rPr>
              <w:t xml:space="preserve"> un </w:t>
            </w:r>
            <w:proofErr w:type="spellStart"/>
            <w:r w:rsidRPr="00772699">
              <w:rPr>
                <w:rFonts w:ascii="Times New Roman" w:hAnsi="Times New Roman" w:cs="Times New Roman"/>
                <w:sz w:val="24"/>
                <w:szCs w:val="24"/>
              </w:rPr>
              <w:t>analīzes</w:t>
            </w:r>
            <w:proofErr w:type="spellEnd"/>
            <w:r w:rsidRPr="00772699">
              <w:rPr>
                <w:rFonts w:ascii="Times New Roman" w:hAnsi="Times New Roman" w:cs="Times New Roman"/>
                <w:sz w:val="24"/>
                <w:szCs w:val="24"/>
              </w:rPr>
              <w:t xml:space="preserve"> </w:t>
            </w:r>
            <w:proofErr w:type="spellStart"/>
            <w:r w:rsidRPr="00772699">
              <w:rPr>
                <w:rFonts w:ascii="Times New Roman" w:hAnsi="Times New Roman" w:cs="Times New Roman"/>
                <w:sz w:val="24"/>
                <w:szCs w:val="24"/>
              </w:rPr>
              <w:t>kapacitāti</w:t>
            </w:r>
            <w:proofErr w:type="spellEnd"/>
            <w:r>
              <w:rPr>
                <w:rFonts w:ascii="Times New Roman" w:hAnsi="Times New Roman" w:cs="Times New Roman"/>
                <w:sz w:val="24"/>
                <w:szCs w:val="24"/>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AC8132"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4E50CEA"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VM</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2D5E3B"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SPKC</w:t>
            </w:r>
            <w:r>
              <w:rPr>
                <w:rFonts w:ascii="Times New Roman" w:eastAsia="Times New Roman" w:hAnsi="Times New Roman" w:cs="Times New Roman"/>
                <w:color w:val="000000" w:themeColor="text1"/>
                <w:sz w:val="24"/>
                <w:szCs w:val="24"/>
                <w:lang w:val="lv-LV" w:eastAsia="lv-LV"/>
              </w:rPr>
              <w:t>, FM</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84A7C4"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AE80227" w14:textId="7CF0484C" w:rsidR="000A10B4" w:rsidRPr="00713D1E" w:rsidRDefault="000A10B4" w:rsidP="00713D1E">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46512A7B" w14:textId="77777777" w:rsidR="000A10B4" w:rsidRDefault="000A10B4" w:rsidP="00354592">
            <w:pPr>
              <w:autoSpaceDE w:val="0"/>
              <w:autoSpaceDN w:val="0"/>
              <w:adjustRightInd w:val="0"/>
              <w:spacing w:before="0" w:after="0" w:line="240" w:lineRule="auto"/>
              <w:jc w:val="center"/>
              <w:rPr>
                <w:rFonts w:ascii="Times New Roman" w:hAnsi="Times New Roman" w:cs="Times New Roman"/>
                <w:sz w:val="24"/>
                <w:szCs w:val="24"/>
              </w:rPr>
            </w:pPr>
            <w:proofErr w:type="spellStart"/>
            <w:r>
              <w:rPr>
                <w:rFonts w:ascii="Times New Roman" w:hAnsi="Times New Roman" w:cs="Times New Roman"/>
                <w:sz w:val="24"/>
                <w:szCs w:val="24"/>
              </w:rPr>
              <w:t>Finansējums</w:t>
            </w:r>
            <w:proofErr w:type="spellEnd"/>
            <w:r>
              <w:rPr>
                <w:rFonts w:ascii="Times New Roman" w:hAnsi="Times New Roman" w:cs="Times New Roman"/>
                <w:sz w:val="24"/>
                <w:szCs w:val="24"/>
              </w:rPr>
              <w:t xml:space="preserve"> </w:t>
            </w:r>
            <w:proofErr w:type="spellStart"/>
            <w:r>
              <w:rPr>
                <w:rFonts w:ascii="Times New Roman" w:hAnsi="Times New Roman" w:cs="Times New Roman"/>
                <w:sz w:val="24"/>
                <w:szCs w:val="24"/>
              </w:rPr>
              <w:t>iekļauts</w:t>
            </w:r>
            <w:proofErr w:type="spellEnd"/>
            <w:r>
              <w:rPr>
                <w:rFonts w:ascii="Times New Roman" w:hAnsi="Times New Roman" w:cs="Times New Roman"/>
                <w:sz w:val="24"/>
                <w:szCs w:val="24"/>
              </w:rPr>
              <w:t xml:space="preserve"> 5.</w:t>
            </w:r>
            <w:proofErr w:type="gramStart"/>
            <w:r>
              <w:rPr>
                <w:rFonts w:ascii="Times New Roman" w:hAnsi="Times New Roman" w:cs="Times New Roman"/>
                <w:sz w:val="24"/>
                <w:szCs w:val="24"/>
              </w:rPr>
              <w:t>9.uzdevumā</w:t>
            </w:r>
            <w:proofErr w:type="gramEnd"/>
          </w:p>
          <w:p w14:paraId="71CFD90D" w14:textId="193E3215" w:rsidR="00713D1E" w:rsidRPr="00354592" w:rsidRDefault="00713D1E" w:rsidP="00354592">
            <w:pPr>
              <w:autoSpaceDE w:val="0"/>
              <w:autoSpaceDN w:val="0"/>
              <w:adjustRightInd w:val="0"/>
              <w:spacing w:before="0" w:after="0" w:line="240" w:lineRule="auto"/>
              <w:jc w:val="center"/>
              <w:rPr>
                <w:rFonts w:ascii="Times New Roman" w:hAnsi="Times New Roman" w:cs="Times New Roman"/>
                <w:sz w:val="24"/>
                <w:szCs w:val="24"/>
              </w:rPr>
            </w:pPr>
            <w:r>
              <w:rPr>
                <w:rFonts w:ascii="Times New Roman" w:hAnsi="Times New Roman" w:cs="Times New Roman"/>
                <w:sz w:val="24"/>
                <w:szCs w:val="24"/>
              </w:rPr>
              <w:t>[72]</w:t>
            </w:r>
          </w:p>
        </w:tc>
      </w:tr>
      <w:tr w:rsidR="000A10B4" w:rsidRPr="00682546" w14:paraId="6B9FF86B"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B3BE016"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2.3.9.</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3108F0D" w14:textId="77777777" w:rsidR="000A10B4" w:rsidRPr="005F14CC" w:rsidRDefault="000A10B4" w:rsidP="000A10B4">
            <w:pPr>
              <w:autoSpaceDE w:val="0"/>
              <w:autoSpaceDN w:val="0"/>
              <w:adjustRightInd w:val="0"/>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Izveidot </w:t>
            </w:r>
            <w:proofErr w:type="spellStart"/>
            <w:r w:rsidRPr="005F14CC">
              <w:rPr>
                <w:rFonts w:ascii="Times New Roman" w:hAnsi="Times New Roman" w:cs="Times New Roman"/>
                <w:sz w:val="24"/>
                <w:szCs w:val="24"/>
                <w:lang w:val="lv-LV"/>
              </w:rPr>
              <w:t>zoonožu</w:t>
            </w:r>
            <w:proofErr w:type="spellEnd"/>
            <w:r w:rsidRPr="005F14CC">
              <w:rPr>
                <w:rFonts w:ascii="Times New Roman" w:hAnsi="Times New Roman" w:cs="Times New Roman"/>
                <w:sz w:val="24"/>
                <w:szCs w:val="24"/>
                <w:lang w:val="lv-LV"/>
              </w:rPr>
              <w:t xml:space="preserve"> starpnozaru koordinācijas padomi.</w:t>
            </w:r>
          </w:p>
          <w:p w14:paraId="4D4C9E25" w14:textId="77777777" w:rsidR="000A10B4" w:rsidRPr="005F14CC" w:rsidRDefault="000A10B4" w:rsidP="000A10B4">
            <w:pPr>
              <w:autoSpaceDE w:val="0"/>
              <w:autoSpaceDN w:val="0"/>
              <w:adjustRightInd w:val="0"/>
              <w:spacing w:before="0" w:after="0" w:line="240" w:lineRule="auto"/>
              <w:jc w:val="both"/>
              <w:rPr>
                <w:rFonts w:ascii="Times New Roman" w:hAnsi="Times New Roman" w:cs="Times New Roman"/>
                <w:sz w:val="24"/>
                <w:szCs w:val="24"/>
                <w:lang w:val="lv-LV"/>
              </w:rPr>
            </w:pP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5BC2AB"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2022.</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47C9B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ZM</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11BEFB"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BIOR, SPKC, VM,LLU, nozaru asociācijas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D86CB0" w14:textId="77777777" w:rsidR="000A10B4" w:rsidRPr="00C20964" w:rsidRDefault="000A10B4" w:rsidP="000A10B4">
            <w:pPr>
              <w:spacing w:before="0" w:after="0" w:line="240" w:lineRule="auto"/>
              <w:jc w:val="center"/>
              <w:rPr>
                <w:rFonts w:ascii="Times New Roman" w:eastAsia="Times New Roman" w:hAnsi="Times New Roman" w:cs="Times New Roman"/>
                <w:i/>
                <w:iCs/>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4E8BDF"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60841">
              <w:rPr>
                <w:rFonts w:ascii="Times New Roman" w:eastAsia="Times New Roman" w:hAnsi="Times New Roman" w:cs="Times New Roman"/>
                <w:color w:val="000000" w:themeColor="text1"/>
                <w:sz w:val="24"/>
                <w:szCs w:val="24"/>
                <w:lang w:val="lv-LV" w:eastAsia="lv-LV"/>
              </w:rPr>
              <w:t>Pasākums īstenojams esošā finansējuma ietvaros. Avots: VBF</w:t>
            </w:r>
          </w:p>
          <w:p w14:paraId="6BCE7D0B" w14:textId="61618315" w:rsidR="00713D1E" w:rsidRPr="00F514A3"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[285, 292]</w:t>
            </w:r>
          </w:p>
        </w:tc>
      </w:tr>
      <w:tr w:rsidR="000A10B4" w:rsidRPr="00682546" w14:paraId="0380198B"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0A1096"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2.3.10.</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AE06BCA" w14:textId="2E57A8C8" w:rsidR="000A10B4" w:rsidRPr="005F14CC" w:rsidRDefault="000A10B4" w:rsidP="000A10B4">
            <w:pPr>
              <w:autoSpaceDE w:val="0"/>
              <w:autoSpaceDN w:val="0"/>
              <w:adjustRightInd w:val="0"/>
              <w:spacing w:before="0" w:after="0" w:line="240" w:lineRule="auto"/>
              <w:jc w:val="both"/>
              <w:rPr>
                <w:rFonts w:ascii="Times New Roman" w:hAnsi="Times New Roman" w:cs="Times New Roman"/>
                <w:bCs/>
                <w:sz w:val="24"/>
                <w:szCs w:val="24"/>
                <w:lang w:val="lv-LV"/>
              </w:rPr>
            </w:pPr>
            <w:r w:rsidRPr="005F14CC">
              <w:rPr>
                <w:rFonts w:ascii="Times New Roman" w:hAnsi="Times New Roman" w:cs="Times New Roman"/>
                <w:bCs/>
                <w:sz w:val="24"/>
                <w:szCs w:val="24"/>
                <w:lang w:val="lv-LV"/>
              </w:rPr>
              <w:t xml:space="preserve">Pilnveidot informācijas apmaiņu un apkopošanu, lai apzinātu un analizētu </w:t>
            </w:r>
            <w:proofErr w:type="spellStart"/>
            <w:r w:rsidRPr="005F14CC">
              <w:rPr>
                <w:rFonts w:ascii="Times New Roman" w:hAnsi="Times New Roman" w:cs="Times New Roman"/>
                <w:bCs/>
                <w:sz w:val="24"/>
                <w:szCs w:val="24"/>
                <w:lang w:val="lv-LV"/>
              </w:rPr>
              <w:t>zoonožu</w:t>
            </w:r>
            <w:proofErr w:type="spellEnd"/>
            <w:r w:rsidRPr="005F14CC">
              <w:rPr>
                <w:rFonts w:ascii="Times New Roman" w:hAnsi="Times New Roman" w:cs="Times New Roman"/>
                <w:bCs/>
                <w:sz w:val="24"/>
                <w:szCs w:val="24"/>
                <w:lang w:val="lv-LV"/>
              </w:rPr>
              <w:t xml:space="preserve"> izplatības intensitāti un ar to saistīto draudu pakāpi dzīvnieku un cilvēku veselībai un noteiktu primāros uzdevumus </w:t>
            </w:r>
            <w:proofErr w:type="spellStart"/>
            <w:r w:rsidRPr="005F14CC">
              <w:rPr>
                <w:rFonts w:ascii="Times New Roman" w:hAnsi="Times New Roman" w:cs="Times New Roman"/>
                <w:bCs/>
                <w:sz w:val="24"/>
                <w:szCs w:val="24"/>
                <w:lang w:val="lv-LV"/>
              </w:rPr>
              <w:t>zoonožu</w:t>
            </w:r>
            <w:proofErr w:type="spellEnd"/>
            <w:r w:rsidRPr="005F14CC">
              <w:rPr>
                <w:rFonts w:ascii="Times New Roman" w:hAnsi="Times New Roman" w:cs="Times New Roman"/>
                <w:bCs/>
                <w:sz w:val="24"/>
                <w:szCs w:val="24"/>
                <w:lang w:val="lv-LV"/>
              </w:rPr>
              <w:t xml:space="preserve"> izplatības ierobežošanai, epidemioloģiskai kontrolei un apkarošanai. </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941620"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Patstāvīgi </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219946"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PVD</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E01EF7D" w14:textId="77777777" w:rsidR="000A10B4"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 VM, ZM, BIOR</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B4D7F2D" w14:textId="77777777" w:rsidR="000A10B4" w:rsidRPr="00C20964" w:rsidRDefault="000A10B4" w:rsidP="000A10B4">
            <w:pPr>
              <w:spacing w:before="0" w:after="0" w:line="240" w:lineRule="auto"/>
              <w:jc w:val="center"/>
              <w:rPr>
                <w:rFonts w:ascii="Times New Roman" w:eastAsia="Times New Roman" w:hAnsi="Times New Roman" w:cs="Times New Roman"/>
                <w:i/>
                <w:iCs/>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28A793"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60841">
              <w:rPr>
                <w:rFonts w:ascii="Times New Roman" w:eastAsia="Times New Roman" w:hAnsi="Times New Roman" w:cs="Times New Roman"/>
                <w:color w:val="000000" w:themeColor="text1"/>
                <w:sz w:val="24"/>
                <w:szCs w:val="24"/>
                <w:lang w:val="lv-LV" w:eastAsia="lv-LV"/>
              </w:rPr>
              <w:t>Pasākums īstenojams esošā finansējuma ietvaros. Avots: VBF</w:t>
            </w:r>
          </w:p>
          <w:p w14:paraId="4714C96C" w14:textId="629C8B4B" w:rsidR="00713D1E" w:rsidRPr="00760841"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[285, 292]</w:t>
            </w:r>
          </w:p>
        </w:tc>
      </w:tr>
      <w:tr w:rsidR="000A10B4" w:rsidRPr="00682546" w14:paraId="3E6EB0B1"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608CC9"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2.3.11. </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F148FE" w14:textId="4BF82CAF" w:rsidR="000A10B4" w:rsidRPr="005F14CC" w:rsidRDefault="000A10B4" w:rsidP="000A10B4">
            <w:pPr>
              <w:autoSpaceDE w:val="0"/>
              <w:autoSpaceDN w:val="0"/>
              <w:adjustRightInd w:val="0"/>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Apzināt </w:t>
            </w:r>
            <w:proofErr w:type="spellStart"/>
            <w:r w:rsidRPr="005F14CC">
              <w:rPr>
                <w:rFonts w:ascii="Times New Roman" w:hAnsi="Times New Roman" w:cs="Times New Roman"/>
                <w:sz w:val="24"/>
                <w:szCs w:val="24"/>
                <w:lang w:val="lv-LV"/>
              </w:rPr>
              <w:t>zoonožu</w:t>
            </w:r>
            <w:proofErr w:type="spellEnd"/>
            <w:r w:rsidRPr="005F14CC">
              <w:rPr>
                <w:rFonts w:ascii="Times New Roman" w:hAnsi="Times New Roman" w:cs="Times New Roman"/>
                <w:sz w:val="24"/>
                <w:szCs w:val="24"/>
                <w:lang w:val="lv-LV"/>
              </w:rPr>
              <w:t xml:space="preserve"> izplatību sabiedrībā, lai izvērtētu biežākos </w:t>
            </w:r>
            <w:proofErr w:type="spellStart"/>
            <w:r w:rsidRPr="005F14CC">
              <w:rPr>
                <w:rFonts w:ascii="Times New Roman" w:hAnsi="Times New Roman" w:cs="Times New Roman"/>
                <w:sz w:val="24"/>
                <w:szCs w:val="24"/>
                <w:lang w:val="lv-LV"/>
              </w:rPr>
              <w:t>zoonožu</w:t>
            </w:r>
            <w:proofErr w:type="spellEnd"/>
            <w:r w:rsidRPr="005F14CC">
              <w:rPr>
                <w:rFonts w:ascii="Times New Roman" w:hAnsi="Times New Roman" w:cs="Times New Roman"/>
                <w:sz w:val="24"/>
                <w:szCs w:val="24"/>
                <w:lang w:val="lv-LV"/>
              </w:rPr>
              <w:t xml:space="preserve"> izplatīšanās ceļus un </w:t>
            </w:r>
            <w:proofErr w:type="spellStart"/>
            <w:r w:rsidRPr="005F14CC">
              <w:rPr>
                <w:rFonts w:ascii="Times New Roman" w:hAnsi="Times New Roman" w:cs="Times New Roman"/>
                <w:sz w:val="24"/>
                <w:szCs w:val="24"/>
                <w:lang w:val="lv-LV"/>
              </w:rPr>
              <w:t>pārneses</w:t>
            </w:r>
            <w:proofErr w:type="spellEnd"/>
            <w:r w:rsidRPr="005F14CC">
              <w:rPr>
                <w:rFonts w:ascii="Times New Roman" w:hAnsi="Times New Roman" w:cs="Times New Roman"/>
                <w:sz w:val="24"/>
                <w:szCs w:val="24"/>
                <w:lang w:val="lv-LV"/>
              </w:rPr>
              <w:t xml:space="preserve"> mehānismus un veicinātu </w:t>
            </w:r>
            <w:proofErr w:type="spellStart"/>
            <w:r w:rsidRPr="005F14CC">
              <w:rPr>
                <w:rFonts w:ascii="Times New Roman" w:hAnsi="Times New Roman" w:cs="Times New Roman"/>
                <w:sz w:val="24"/>
                <w:szCs w:val="24"/>
                <w:lang w:val="lv-LV"/>
              </w:rPr>
              <w:t>zoonožu</w:t>
            </w:r>
            <w:proofErr w:type="spellEnd"/>
            <w:r w:rsidRPr="005F14CC">
              <w:rPr>
                <w:rFonts w:ascii="Times New Roman" w:hAnsi="Times New Roman" w:cs="Times New Roman"/>
                <w:sz w:val="24"/>
                <w:szCs w:val="24"/>
                <w:lang w:val="lv-LV"/>
              </w:rPr>
              <w:t xml:space="preserve"> </w:t>
            </w:r>
            <w:r w:rsidRPr="005F14CC">
              <w:rPr>
                <w:rFonts w:ascii="Times New Roman" w:hAnsi="Times New Roman" w:cs="Times New Roman"/>
                <w:sz w:val="24"/>
                <w:szCs w:val="24"/>
                <w:lang w:val="lv-LV"/>
              </w:rPr>
              <w:lastRenderedPageBreak/>
              <w:t xml:space="preserve">ierobežošanas pasākumu efektivitāti un pilnveidi saskaņā ar pieeju “Viena veselība”. </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8A28AB"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 xml:space="preserve">Patstāvīgi </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46ED48"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PVD, BIOR</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09AFBC" w14:textId="77777777" w:rsidR="000A10B4"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ZM, VM, SPKC</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8A78B34" w14:textId="77777777" w:rsidR="000A10B4" w:rsidRPr="00C20964" w:rsidRDefault="000A10B4" w:rsidP="000A10B4">
            <w:pPr>
              <w:spacing w:before="0" w:after="0" w:line="240" w:lineRule="auto"/>
              <w:jc w:val="center"/>
              <w:rPr>
                <w:rFonts w:ascii="Times New Roman" w:eastAsia="Times New Roman" w:hAnsi="Times New Roman" w:cs="Times New Roman"/>
                <w:i/>
                <w:iCs/>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BCB0FC4"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60841">
              <w:rPr>
                <w:rFonts w:ascii="Times New Roman" w:eastAsia="Times New Roman" w:hAnsi="Times New Roman" w:cs="Times New Roman"/>
                <w:color w:val="000000" w:themeColor="text1"/>
                <w:sz w:val="24"/>
                <w:szCs w:val="24"/>
                <w:lang w:val="lv-LV" w:eastAsia="lv-LV"/>
              </w:rPr>
              <w:t>Pasākums īstenojams esošā finansējuma ietvaros. Avots: VBF</w:t>
            </w:r>
          </w:p>
          <w:p w14:paraId="6E93FD70" w14:textId="79676C35" w:rsidR="00713D1E" w:rsidRPr="00760841"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[285, 292]</w:t>
            </w:r>
          </w:p>
        </w:tc>
      </w:tr>
      <w:tr w:rsidR="00354592" w:rsidRPr="00DB754D" w14:paraId="41AEBDF3"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7D4BA5" w14:textId="77777777" w:rsidR="00354592" w:rsidRPr="00DB754D" w:rsidRDefault="00354592" w:rsidP="000A10B4">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B754D">
              <w:rPr>
                <w:rFonts w:ascii="Times New Roman" w:eastAsia="Times New Roman" w:hAnsi="Times New Roman" w:cs="Times New Roman"/>
                <w:b/>
                <w:bCs/>
                <w:color w:val="000000" w:themeColor="text1"/>
                <w:sz w:val="24"/>
                <w:szCs w:val="24"/>
                <w:lang w:val="lv-LV" w:eastAsia="lv-LV"/>
              </w:rPr>
              <w:lastRenderedPageBreak/>
              <w:t>2.4.</w:t>
            </w:r>
          </w:p>
        </w:tc>
        <w:tc>
          <w:tcPr>
            <w:tcW w:w="4703"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1160FCB1" w14:textId="77777777" w:rsidR="00354592" w:rsidRPr="005D5B0D" w:rsidRDefault="00354592" w:rsidP="000A10B4">
            <w:pPr>
              <w:spacing w:before="0" w:after="0" w:line="240" w:lineRule="auto"/>
              <w:rPr>
                <w:rFonts w:ascii="Times New Roman" w:hAnsi="Times New Roman" w:cs="Times New Roman"/>
                <w:b/>
                <w:bCs/>
                <w:color w:val="000000" w:themeColor="text1"/>
                <w:sz w:val="24"/>
                <w:szCs w:val="24"/>
                <w:lang w:val="lv-LV"/>
              </w:rPr>
            </w:pPr>
            <w:r w:rsidRPr="005D5B0D">
              <w:rPr>
                <w:rFonts w:ascii="Times New Roman" w:hAnsi="Times New Roman" w:cs="Times New Roman"/>
                <w:b/>
                <w:bCs/>
                <w:color w:val="000000" w:themeColor="text1"/>
                <w:sz w:val="24"/>
                <w:szCs w:val="24"/>
                <w:lang w:val="lv-LV"/>
              </w:rPr>
              <w:t>Mazināt antimikrobiālās rezistences izplatības riskus:</w:t>
            </w:r>
          </w:p>
          <w:p w14:paraId="4A052023" w14:textId="77777777" w:rsidR="00354592" w:rsidRPr="008C2012" w:rsidRDefault="00354592" w:rsidP="000A10B4">
            <w:pPr>
              <w:spacing w:before="0" w:after="0" w:line="240" w:lineRule="auto"/>
              <w:rPr>
                <w:rFonts w:ascii="Times New Roman" w:hAnsi="Times New Roman" w:cs="Times New Roman"/>
                <w:color w:val="000000" w:themeColor="text1"/>
                <w:sz w:val="24"/>
                <w:szCs w:val="24"/>
                <w:lang w:val="lv-LV"/>
              </w:rPr>
            </w:pPr>
          </w:p>
        </w:tc>
      </w:tr>
      <w:tr w:rsidR="000A10B4" w:rsidRPr="00DB754D" w14:paraId="764547CB"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B9E7F2" w14:textId="77777777" w:rsidR="000A10B4" w:rsidRPr="003A1D81"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A1D81">
              <w:rPr>
                <w:rFonts w:ascii="Times New Roman" w:eastAsia="Times New Roman" w:hAnsi="Times New Roman" w:cs="Times New Roman"/>
                <w:color w:val="000000" w:themeColor="text1"/>
                <w:sz w:val="24"/>
                <w:szCs w:val="24"/>
                <w:lang w:val="lv-LV" w:eastAsia="lv-LV"/>
              </w:rPr>
              <w:t>2.4.1.</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4654F9" w14:textId="7221CC2C" w:rsidR="007E402D" w:rsidRPr="00354592" w:rsidRDefault="000A10B4" w:rsidP="000A10B4">
            <w:pPr>
              <w:autoSpaceDE w:val="0"/>
              <w:autoSpaceDN w:val="0"/>
              <w:adjustRightInd w:val="0"/>
              <w:spacing w:before="0" w:after="0" w:line="240" w:lineRule="auto"/>
              <w:jc w:val="both"/>
              <w:rPr>
                <w:rFonts w:ascii="Times New Roman" w:hAnsi="Times New Roman" w:cs="Times New Roman"/>
                <w:bCs/>
                <w:color w:val="000000" w:themeColor="text1"/>
                <w:sz w:val="24"/>
                <w:szCs w:val="24"/>
                <w:lang w:val="lv-LV"/>
              </w:rPr>
            </w:pPr>
            <w:r w:rsidRPr="006E0CEB">
              <w:rPr>
                <w:rFonts w:ascii="Times New Roman" w:hAnsi="Times New Roman" w:cs="Times New Roman"/>
                <w:bCs/>
                <w:color w:val="000000" w:themeColor="text1"/>
                <w:sz w:val="24"/>
                <w:szCs w:val="24"/>
                <w:lang w:val="lv-LV"/>
              </w:rPr>
              <w:t xml:space="preserve">Izstrādāt </w:t>
            </w:r>
            <w:r>
              <w:rPr>
                <w:rFonts w:ascii="Times New Roman" w:hAnsi="Times New Roman" w:cs="Times New Roman"/>
                <w:bCs/>
                <w:color w:val="000000" w:themeColor="text1"/>
                <w:sz w:val="24"/>
                <w:szCs w:val="24"/>
                <w:lang w:val="lv-LV"/>
              </w:rPr>
              <w:t xml:space="preserve">cilvēka veselības, </w:t>
            </w:r>
            <w:r w:rsidRPr="009B3E19">
              <w:rPr>
                <w:rFonts w:ascii="Times New Roman" w:hAnsi="Times New Roman" w:cs="Times New Roman"/>
                <w:bCs/>
                <w:color w:val="000000" w:themeColor="text1"/>
                <w:sz w:val="24"/>
                <w:szCs w:val="24"/>
                <w:lang w:val="lv-LV"/>
              </w:rPr>
              <w:t>veterinār</w:t>
            </w:r>
            <w:r>
              <w:rPr>
                <w:rFonts w:ascii="Times New Roman" w:hAnsi="Times New Roman" w:cs="Times New Roman"/>
                <w:bCs/>
                <w:color w:val="000000" w:themeColor="text1"/>
                <w:sz w:val="24"/>
                <w:szCs w:val="24"/>
                <w:lang w:val="lv-LV"/>
              </w:rPr>
              <w:t xml:space="preserve">ajam, </w:t>
            </w:r>
            <w:r w:rsidRPr="005F14CC">
              <w:rPr>
                <w:rFonts w:ascii="Times New Roman" w:hAnsi="Times New Roman"/>
                <w:bCs/>
                <w:sz w:val="24"/>
                <w:szCs w:val="24"/>
                <w:lang w:val="lv-LV"/>
              </w:rPr>
              <w:t>dzīvnieku veselības</w:t>
            </w:r>
            <w:r w:rsidRPr="009B3E19">
              <w:rPr>
                <w:rFonts w:ascii="Times New Roman" w:hAnsi="Times New Roman" w:cs="Times New Roman"/>
                <w:bCs/>
                <w:color w:val="000000" w:themeColor="text1"/>
                <w:sz w:val="24"/>
                <w:szCs w:val="24"/>
                <w:lang w:val="lv-LV"/>
              </w:rPr>
              <w:t xml:space="preserve"> un vides aizsardzības sektor</w:t>
            </w:r>
            <w:r>
              <w:rPr>
                <w:rFonts w:ascii="Times New Roman" w:hAnsi="Times New Roman" w:cs="Times New Roman"/>
                <w:bCs/>
                <w:color w:val="000000" w:themeColor="text1"/>
                <w:sz w:val="24"/>
                <w:szCs w:val="24"/>
                <w:lang w:val="lv-LV"/>
              </w:rPr>
              <w:t>am vienotu</w:t>
            </w:r>
            <w:r w:rsidRPr="006E0CEB">
              <w:rPr>
                <w:rFonts w:ascii="Times New Roman" w:hAnsi="Times New Roman" w:cs="Times New Roman"/>
                <w:bCs/>
                <w:color w:val="000000" w:themeColor="text1"/>
                <w:sz w:val="24"/>
                <w:szCs w:val="24"/>
                <w:lang w:val="lv-LV"/>
              </w:rPr>
              <w:t xml:space="preserve"> attīstības plānošanas dokumentu </w:t>
            </w:r>
            <w:r>
              <w:rPr>
                <w:rFonts w:ascii="Times New Roman" w:hAnsi="Times New Roman" w:cs="Times New Roman"/>
                <w:bCs/>
                <w:color w:val="000000" w:themeColor="text1"/>
                <w:sz w:val="24"/>
                <w:szCs w:val="24"/>
                <w:lang w:val="lv-LV"/>
              </w:rPr>
              <w:t>2022.-2027.gadam</w:t>
            </w:r>
            <w:r w:rsidRPr="006E0CEB">
              <w:rPr>
                <w:rFonts w:ascii="Times New Roman" w:hAnsi="Times New Roman" w:cs="Times New Roman"/>
                <w:bCs/>
                <w:color w:val="000000" w:themeColor="text1"/>
                <w:sz w:val="24"/>
                <w:szCs w:val="24"/>
                <w:lang w:val="lv-LV"/>
              </w:rPr>
              <w:t xml:space="preserve"> antimikrobiālās rezistences izplatības ierobežošanai, lai  nodrošinātu uzsāktās politikas ilgtspējību, </w:t>
            </w:r>
            <w:r w:rsidRPr="009B3E19">
              <w:rPr>
                <w:rFonts w:ascii="Times New Roman" w:hAnsi="Times New Roman" w:cs="Times New Roman"/>
                <w:bCs/>
                <w:color w:val="000000" w:themeColor="text1"/>
                <w:sz w:val="24"/>
                <w:szCs w:val="24"/>
                <w:lang w:val="lv-LV"/>
              </w:rPr>
              <w:t xml:space="preserve">veicinātu principa “Viena veselība” ieviešanu </w:t>
            </w:r>
            <w:proofErr w:type="spellStart"/>
            <w:r w:rsidRPr="009B3E19">
              <w:rPr>
                <w:rFonts w:ascii="Times New Roman" w:hAnsi="Times New Roman" w:cs="Times New Roman"/>
                <w:bCs/>
                <w:color w:val="000000" w:themeColor="text1"/>
                <w:sz w:val="24"/>
                <w:szCs w:val="24"/>
                <w:lang w:val="lv-LV"/>
              </w:rPr>
              <w:t>antimikrobiālās</w:t>
            </w:r>
            <w:proofErr w:type="spellEnd"/>
            <w:r w:rsidRPr="009B3E19">
              <w:rPr>
                <w:rFonts w:ascii="Times New Roman" w:hAnsi="Times New Roman" w:cs="Times New Roman"/>
                <w:bCs/>
                <w:color w:val="000000" w:themeColor="text1"/>
                <w:sz w:val="24"/>
                <w:szCs w:val="24"/>
                <w:lang w:val="lv-LV"/>
              </w:rPr>
              <w:t xml:space="preserve"> rezistences ierobežošanā.</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36AF3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2022.gads</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EBE9BA"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72793C"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SPKC, ZM, VARAM, PVD, </w:t>
            </w:r>
            <w:r w:rsidRPr="005F14CC">
              <w:rPr>
                <w:rFonts w:ascii="Times New Roman" w:hAnsi="Times New Roman"/>
                <w:bCs/>
                <w:sz w:val="24"/>
                <w:szCs w:val="24"/>
                <w:lang w:val="lv-LV"/>
              </w:rPr>
              <w:t>BIOR, profesionālās asociācijas, ārstniecības iestādes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9A1C584"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10</w:t>
            </w:r>
            <w:r w:rsidRPr="00332DF7">
              <w:rPr>
                <w:rFonts w:ascii="Times New Roman" w:eastAsia="Times New Roman" w:hAnsi="Times New Roman" w:cs="Times New Roman"/>
                <w:sz w:val="24"/>
                <w:szCs w:val="24"/>
                <w:lang w:val="lv-LV" w:eastAsia="lv-LV"/>
              </w:rPr>
              <w:t>.</w:t>
            </w:r>
          </w:p>
          <w:p w14:paraId="5E23472C"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10.1., 10.2., 10.3.</w:t>
            </w:r>
          </w:p>
          <w:p w14:paraId="0A6E443F" w14:textId="77777777" w:rsidR="000A10B4" w:rsidRDefault="000A10B4" w:rsidP="000A10B4">
            <w:pPr>
              <w:jc w:val="center"/>
              <w:rPr>
                <w:rFonts w:ascii="Times New Roman" w:eastAsia="Times New Roman" w:hAnsi="Times New Roman" w:cs="Times New Roman"/>
                <w:i/>
                <w:iCs/>
                <w:sz w:val="24"/>
                <w:szCs w:val="24"/>
                <w:lang w:val="lv-LV" w:eastAsia="lv-LV"/>
              </w:rPr>
            </w:pPr>
          </w:p>
          <w:p w14:paraId="433CCF85"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D7D716"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264CC">
              <w:rPr>
                <w:rFonts w:ascii="Times New Roman" w:eastAsia="Times New Roman" w:hAnsi="Times New Roman" w:cs="Times New Roman"/>
                <w:color w:val="000000" w:themeColor="text1"/>
                <w:sz w:val="24"/>
                <w:szCs w:val="24"/>
                <w:lang w:val="lv-LV" w:eastAsia="lv-LV"/>
              </w:rPr>
              <w:t>Pasākums īstenojams esošā finansējuma ietvaros. Avots: VBF</w:t>
            </w:r>
          </w:p>
          <w:p w14:paraId="0EF208B9" w14:textId="51635596" w:rsidR="00713D1E" w:rsidRPr="006E2303"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[285, 292]</w:t>
            </w:r>
          </w:p>
        </w:tc>
      </w:tr>
      <w:tr w:rsidR="000A10B4" w:rsidRPr="00DB754D" w14:paraId="699A0206"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E0257D" w14:textId="77777777" w:rsidR="000A10B4" w:rsidRPr="003A1D81"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A1D81">
              <w:rPr>
                <w:rFonts w:ascii="Times New Roman" w:eastAsia="Times New Roman" w:hAnsi="Times New Roman" w:cs="Times New Roman"/>
                <w:color w:val="000000" w:themeColor="text1"/>
                <w:sz w:val="24"/>
                <w:szCs w:val="24"/>
                <w:lang w:val="lv-LV" w:eastAsia="lv-LV"/>
              </w:rPr>
              <w:t>2.4.2.</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0B183B" w14:textId="77777777" w:rsidR="000A10B4" w:rsidRPr="00DB754D" w:rsidRDefault="000A10B4" w:rsidP="000A10B4">
            <w:pPr>
              <w:autoSpaceDE w:val="0"/>
              <w:autoSpaceDN w:val="0"/>
              <w:adjustRightInd w:val="0"/>
              <w:spacing w:before="0" w:after="0" w:line="240" w:lineRule="auto"/>
              <w:jc w:val="both"/>
              <w:rPr>
                <w:rFonts w:ascii="Times New Roman" w:hAnsi="Times New Roman" w:cs="Times New Roman"/>
                <w:bCs/>
                <w:color w:val="000000" w:themeColor="text1"/>
                <w:sz w:val="24"/>
                <w:szCs w:val="24"/>
                <w:lang w:val="lv-LV"/>
              </w:rPr>
            </w:pPr>
            <w:r w:rsidRPr="00DB754D">
              <w:rPr>
                <w:rFonts w:ascii="Times New Roman" w:hAnsi="Times New Roman" w:cs="Times New Roman"/>
                <w:bCs/>
                <w:color w:val="000000" w:themeColor="text1"/>
                <w:sz w:val="24"/>
                <w:szCs w:val="24"/>
                <w:lang w:val="lv-LV"/>
              </w:rPr>
              <w:t>Palielināt sabiedrības izpratni par antimikrobiālo rezistenci, organizējot informēšanas kampaņas</w:t>
            </w:r>
            <w:r>
              <w:rPr>
                <w:rFonts w:ascii="Times New Roman" w:hAnsi="Times New Roman" w:cs="Times New Roman"/>
                <w:bCs/>
                <w:color w:val="000000" w:themeColor="text1"/>
                <w:sz w:val="24"/>
                <w:szCs w:val="24"/>
                <w:lang w:val="lv-LV"/>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8AD77E3"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DCFAE2"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05611">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918B84"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FM, ZVA, ZM, PVD, </w:t>
            </w:r>
            <w:r w:rsidRPr="00631F87">
              <w:rPr>
                <w:rFonts w:ascii="Times New Roman" w:eastAsia="Times New Roman" w:hAnsi="Times New Roman" w:cs="Times New Roman"/>
                <w:color w:val="000000" w:themeColor="text1"/>
                <w:sz w:val="24"/>
                <w:szCs w:val="24"/>
                <w:lang w:val="lv-LV" w:eastAsia="lv-LV"/>
              </w:rPr>
              <w:t>profesionālās asociācijas, NVO</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BA21181"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10</w:t>
            </w:r>
            <w:r w:rsidRPr="00332DF7">
              <w:rPr>
                <w:rFonts w:ascii="Times New Roman" w:eastAsia="Times New Roman" w:hAnsi="Times New Roman" w:cs="Times New Roman"/>
                <w:sz w:val="24"/>
                <w:szCs w:val="24"/>
                <w:lang w:val="lv-LV" w:eastAsia="lv-LV"/>
              </w:rPr>
              <w:t>.</w:t>
            </w:r>
          </w:p>
          <w:p w14:paraId="738677CC"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10.1., 10.3.</w:t>
            </w:r>
          </w:p>
          <w:p w14:paraId="08AEC992"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DBB48D3" w14:textId="77777777" w:rsidR="000A10B4"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34778E47" w14:textId="74E5B013" w:rsidR="00713D1E" w:rsidRPr="006E2303"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[285, 292]</w:t>
            </w:r>
          </w:p>
        </w:tc>
      </w:tr>
      <w:tr w:rsidR="000A10B4" w:rsidRPr="00072C67" w14:paraId="607FDDD6"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44C7DEA" w14:textId="77777777" w:rsidR="000A10B4" w:rsidRPr="003A1D81"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A1D81">
              <w:rPr>
                <w:rFonts w:ascii="Times New Roman" w:eastAsia="Times New Roman" w:hAnsi="Times New Roman" w:cs="Times New Roman"/>
                <w:color w:val="000000" w:themeColor="text1"/>
                <w:sz w:val="24"/>
                <w:szCs w:val="24"/>
                <w:lang w:val="lv-LV" w:eastAsia="lv-LV"/>
              </w:rPr>
              <w:t>2.4.3.</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875CC4" w14:textId="77777777" w:rsidR="000A10B4" w:rsidRPr="00DB754D" w:rsidRDefault="000A10B4" w:rsidP="000A10B4">
            <w:pPr>
              <w:autoSpaceDE w:val="0"/>
              <w:autoSpaceDN w:val="0"/>
              <w:adjustRightInd w:val="0"/>
              <w:spacing w:before="0" w:after="0" w:line="240" w:lineRule="auto"/>
              <w:jc w:val="both"/>
              <w:rPr>
                <w:rFonts w:ascii="Times New Roman" w:hAnsi="Times New Roman" w:cs="Times New Roman"/>
                <w:bCs/>
                <w:color w:val="000000" w:themeColor="text1"/>
                <w:sz w:val="24"/>
                <w:szCs w:val="24"/>
                <w:lang w:val="lv-LV"/>
              </w:rPr>
            </w:pPr>
            <w:r w:rsidRPr="00DB754D">
              <w:rPr>
                <w:rFonts w:ascii="Times New Roman" w:hAnsi="Times New Roman" w:cs="Times New Roman"/>
                <w:bCs/>
                <w:color w:val="000000" w:themeColor="text1"/>
                <w:sz w:val="24"/>
                <w:szCs w:val="24"/>
                <w:lang w:val="lv-LV"/>
              </w:rPr>
              <w:t>Izglītot ārstniecības personas par atbildīgu un piesardzīgu antibiotiku lietošanu</w:t>
            </w:r>
            <w:r>
              <w:rPr>
                <w:rFonts w:ascii="Times New Roman" w:hAnsi="Times New Roman" w:cs="Times New Roman"/>
                <w:bCs/>
                <w:color w:val="000000" w:themeColor="text1"/>
                <w:sz w:val="24"/>
                <w:szCs w:val="24"/>
                <w:lang w:val="lv-LV"/>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FE8E1E"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2021.-2027.</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49ED03E"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05611">
              <w:rPr>
                <w:rFonts w:ascii="Times New Roman" w:eastAsia="Times New Roman" w:hAnsi="Times New Roman" w:cs="Times New Roman"/>
                <w:color w:val="000000" w:themeColor="text1"/>
                <w:sz w:val="24"/>
                <w:szCs w:val="24"/>
                <w:lang w:val="lv-LV" w:eastAsia="lv-LV"/>
              </w:rPr>
              <w:t>SPKC</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A7AEF8"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w:t>
            </w:r>
            <w:r w:rsidRPr="00705611">
              <w:rPr>
                <w:rFonts w:ascii="Times New Roman" w:eastAsia="Times New Roman" w:hAnsi="Times New Roman" w:cs="Times New Roman"/>
                <w:color w:val="000000" w:themeColor="text1"/>
                <w:sz w:val="24"/>
                <w:szCs w:val="24"/>
                <w:lang w:val="lv-LV" w:eastAsia="lv-LV"/>
              </w:rPr>
              <w:t>NVD, ZVA</w:t>
            </w:r>
            <w:r>
              <w:rPr>
                <w:rFonts w:ascii="Times New Roman" w:eastAsia="Times New Roman" w:hAnsi="Times New Roman" w:cs="Times New Roman"/>
                <w:color w:val="000000" w:themeColor="text1"/>
                <w:sz w:val="24"/>
                <w:szCs w:val="24"/>
                <w:lang w:val="lv-LV" w:eastAsia="lv-LV"/>
              </w:rPr>
              <w:t>, ārstniecības iestādes, izglītības iestādes</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AF02EC4"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10</w:t>
            </w:r>
            <w:r w:rsidRPr="00332DF7">
              <w:rPr>
                <w:rFonts w:ascii="Times New Roman" w:eastAsia="Times New Roman" w:hAnsi="Times New Roman" w:cs="Times New Roman"/>
                <w:sz w:val="24"/>
                <w:szCs w:val="24"/>
                <w:lang w:val="lv-LV" w:eastAsia="lv-LV"/>
              </w:rPr>
              <w:t>.</w:t>
            </w:r>
          </w:p>
          <w:p w14:paraId="6B3F0AC3"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10.2.</w:t>
            </w:r>
          </w:p>
          <w:p w14:paraId="6C8CDAE4"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5CEB3AC" w14:textId="2AA0B88C" w:rsidR="000A10B4" w:rsidRPr="002A77EF" w:rsidRDefault="000A10B4" w:rsidP="00713D1E">
            <w:pPr>
              <w:spacing w:before="0" w:after="0" w:line="240" w:lineRule="auto"/>
              <w:jc w:val="center"/>
              <w:rPr>
                <w:rFonts w:ascii="Times New Roman" w:eastAsia="Times New Roman" w:hAnsi="Times New Roman" w:cs="Times New Roman"/>
                <w:sz w:val="24"/>
                <w:szCs w:val="24"/>
                <w:lang w:val="lv-LV" w:eastAsia="lv-LV"/>
              </w:rPr>
            </w:pPr>
            <w:r w:rsidRPr="002A77EF">
              <w:rPr>
                <w:rFonts w:ascii="Times New Roman" w:eastAsia="Times New Roman" w:hAnsi="Times New Roman" w:cs="Times New Roman"/>
                <w:color w:val="000000" w:themeColor="text1"/>
                <w:sz w:val="24"/>
                <w:szCs w:val="24"/>
                <w:lang w:val="lv-LV" w:eastAsia="lv-LV"/>
              </w:rPr>
              <w:t>Nepieciešams papildu finansējums. Avots:</w:t>
            </w:r>
            <w:r w:rsidRPr="002A77EF">
              <w:rPr>
                <w:rFonts w:ascii="Times New Roman" w:eastAsia="Times New Roman" w:hAnsi="Times New Roman" w:cs="Times New Roman"/>
                <w:sz w:val="24"/>
                <w:szCs w:val="24"/>
                <w:lang w:val="lv-LV" w:eastAsia="lv-LV"/>
              </w:rPr>
              <w:t xml:space="preserve"> ESF</w:t>
            </w:r>
          </w:p>
          <w:p w14:paraId="61ECB7FA" w14:textId="77777777" w:rsidR="000A10B4" w:rsidRDefault="000A10B4" w:rsidP="00354592">
            <w:pPr>
              <w:spacing w:before="0" w:after="0" w:line="240" w:lineRule="auto"/>
              <w:jc w:val="center"/>
              <w:rPr>
                <w:rFonts w:ascii="Times New Roman" w:eastAsia="Times New Roman" w:hAnsi="Times New Roman" w:cs="Times New Roman"/>
                <w:sz w:val="24"/>
                <w:szCs w:val="24"/>
                <w:lang w:val="lv-LV" w:eastAsia="lv-LV"/>
              </w:rPr>
            </w:pPr>
            <w:r w:rsidRPr="002A77EF">
              <w:rPr>
                <w:rFonts w:ascii="Times New Roman" w:eastAsia="Times New Roman" w:hAnsi="Times New Roman" w:cs="Times New Roman"/>
                <w:sz w:val="24"/>
                <w:szCs w:val="24"/>
                <w:lang w:val="lv-LV" w:eastAsia="lv-LV"/>
              </w:rPr>
              <w:t>Finansējums iekļauts 4.2.2.</w:t>
            </w:r>
            <w:r>
              <w:rPr>
                <w:rFonts w:ascii="Times New Roman" w:eastAsia="Times New Roman" w:hAnsi="Times New Roman" w:cs="Times New Roman"/>
                <w:sz w:val="24"/>
                <w:szCs w:val="24"/>
                <w:lang w:val="lv-LV" w:eastAsia="lv-LV"/>
              </w:rPr>
              <w:t>uzdevumā</w:t>
            </w:r>
            <w:r w:rsidRPr="002A77EF">
              <w:rPr>
                <w:rFonts w:ascii="Times New Roman" w:eastAsia="Times New Roman" w:hAnsi="Times New Roman" w:cs="Times New Roman"/>
                <w:sz w:val="24"/>
                <w:szCs w:val="24"/>
                <w:lang w:val="lv-LV" w:eastAsia="lv-LV"/>
              </w:rPr>
              <w:t xml:space="preserve"> </w:t>
            </w:r>
          </w:p>
          <w:p w14:paraId="3EA87AE8" w14:textId="34EC5AE5" w:rsidR="00713D1E" w:rsidRPr="001B1DE9" w:rsidRDefault="00713D1E" w:rsidP="0035459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[69, 70]</w:t>
            </w:r>
          </w:p>
        </w:tc>
      </w:tr>
      <w:tr w:rsidR="000A10B4" w:rsidRPr="00DB754D" w14:paraId="3E28636B" w14:textId="77777777" w:rsidTr="00354592">
        <w:tc>
          <w:tcPr>
            <w:tcW w:w="2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46E467E" w14:textId="77777777" w:rsidR="000A10B4" w:rsidRPr="003A1D81"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A1D81">
              <w:rPr>
                <w:rFonts w:ascii="Times New Roman" w:eastAsia="Times New Roman" w:hAnsi="Times New Roman" w:cs="Times New Roman"/>
                <w:color w:val="000000" w:themeColor="text1"/>
                <w:sz w:val="24"/>
                <w:szCs w:val="24"/>
                <w:lang w:val="lv-LV" w:eastAsia="lv-LV"/>
              </w:rPr>
              <w:t>2.4.</w:t>
            </w:r>
            <w:r>
              <w:rPr>
                <w:rFonts w:ascii="Times New Roman" w:eastAsia="Times New Roman" w:hAnsi="Times New Roman" w:cs="Times New Roman"/>
                <w:color w:val="000000" w:themeColor="text1"/>
                <w:sz w:val="24"/>
                <w:szCs w:val="24"/>
                <w:lang w:val="lv-LV" w:eastAsia="lv-LV"/>
              </w:rPr>
              <w:t>4</w:t>
            </w:r>
            <w:r w:rsidRPr="003A1D81">
              <w:rPr>
                <w:rFonts w:ascii="Times New Roman" w:eastAsia="Times New Roman" w:hAnsi="Times New Roman" w:cs="Times New Roman"/>
                <w:color w:val="000000" w:themeColor="text1"/>
                <w:sz w:val="24"/>
                <w:szCs w:val="24"/>
                <w:lang w:val="lv-LV" w:eastAsia="lv-LV"/>
              </w:rPr>
              <w:t>.</w:t>
            </w:r>
          </w:p>
        </w:tc>
        <w:tc>
          <w:tcPr>
            <w:tcW w:w="176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930AE5" w14:textId="77777777" w:rsidR="000A10B4" w:rsidRPr="00DB754D" w:rsidRDefault="000A10B4" w:rsidP="000A10B4">
            <w:pPr>
              <w:autoSpaceDE w:val="0"/>
              <w:autoSpaceDN w:val="0"/>
              <w:adjustRightInd w:val="0"/>
              <w:spacing w:before="0" w:after="0" w:line="240" w:lineRule="auto"/>
              <w:jc w:val="both"/>
              <w:rPr>
                <w:rFonts w:ascii="Times New Roman" w:hAnsi="Times New Roman" w:cs="Times New Roman"/>
                <w:bCs/>
                <w:color w:val="000000" w:themeColor="text1"/>
                <w:sz w:val="24"/>
                <w:szCs w:val="24"/>
                <w:lang w:val="lv-LV"/>
              </w:rPr>
            </w:pPr>
            <w:r w:rsidRPr="00DB754D">
              <w:rPr>
                <w:rFonts w:ascii="Times New Roman" w:hAnsi="Times New Roman" w:cs="Times New Roman"/>
                <w:bCs/>
                <w:color w:val="000000" w:themeColor="text1"/>
                <w:sz w:val="24"/>
                <w:szCs w:val="24"/>
                <w:lang w:val="lv-LV"/>
              </w:rPr>
              <w:t>Veicināt pētniecību antimikrobiālās rezistences jomā, lai apzinātu efektīvākās intervences un uzraudzības metodes</w:t>
            </w:r>
            <w:r>
              <w:rPr>
                <w:rFonts w:ascii="Times New Roman" w:hAnsi="Times New Roman" w:cs="Times New Roman"/>
                <w:bCs/>
                <w:color w:val="000000" w:themeColor="text1"/>
                <w:sz w:val="24"/>
                <w:szCs w:val="24"/>
                <w:lang w:val="lv-LV"/>
              </w:rPr>
              <w:t>.</w:t>
            </w:r>
          </w:p>
        </w:tc>
        <w:tc>
          <w:tcPr>
            <w:tcW w:w="43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15B2BB"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5B0D">
              <w:rPr>
                <w:rFonts w:ascii="Times New Roman" w:eastAsia="Times New Roman" w:hAnsi="Times New Roman" w:cs="Times New Roman"/>
                <w:color w:val="000000" w:themeColor="text1"/>
                <w:sz w:val="24"/>
                <w:szCs w:val="24"/>
                <w:lang w:val="lv-LV" w:eastAsia="lv-LV"/>
              </w:rPr>
              <w:t>Pastāvīgi</w:t>
            </w:r>
          </w:p>
        </w:tc>
        <w:tc>
          <w:tcPr>
            <w:tcW w:w="41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C768AFA"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6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ABE4088" w14:textId="77777777" w:rsidR="000A10B4" w:rsidRPr="005D5B0D" w:rsidRDefault="000A10B4" w:rsidP="000A10B4">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705611">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t>ZM, FM, BIOR, a</w:t>
            </w:r>
            <w:r w:rsidRPr="00705611">
              <w:rPr>
                <w:rFonts w:ascii="Times New Roman" w:eastAsia="Times New Roman" w:hAnsi="Times New Roman" w:cs="Times New Roman"/>
                <w:color w:val="000000" w:themeColor="text1"/>
                <w:sz w:val="24"/>
                <w:szCs w:val="24"/>
                <w:lang w:val="lv-LV" w:eastAsia="lv-LV"/>
              </w:rPr>
              <w:t>ugstskolas, NVO</w:t>
            </w:r>
          </w:p>
        </w:tc>
        <w:tc>
          <w:tcPr>
            <w:tcW w:w="597"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FBE8596" w14:textId="77777777" w:rsidR="000A10B4" w:rsidRPr="00332DF7"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10</w:t>
            </w:r>
            <w:r w:rsidRPr="00332DF7">
              <w:rPr>
                <w:rFonts w:ascii="Times New Roman" w:eastAsia="Times New Roman" w:hAnsi="Times New Roman" w:cs="Times New Roman"/>
                <w:sz w:val="24"/>
                <w:szCs w:val="24"/>
                <w:lang w:val="lv-LV" w:eastAsia="lv-LV"/>
              </w:rPr>
              <w:t>.</w:t>
            </w:r>
          </w:p>
          <w:p w14:paraId="3B179FB6"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10.1., 10.2.,10.3.</w:t>
            </w:r>
          </w:p>
          <w:p w14:paraId="1456E941" w14:textId="77777777" w:rsidR="000A10B4" w:rsidRPr="005D5B0D"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87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3F17CF" w14:textId="77777777" w:rsidR="000A10B4" w:rsidRPr="001B1DE9" w:rsidRDefault="000A10B4"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VBF</w:t>
            </w:r>
          </w:p>
          <w:p w14:paraId="2C8BF99B" w14:textId="77777777" w:rsidR="000A10B4" w:rsidRDefault="000A10B4" w:rsidP="000A10B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5.10. uzdevumā</w:t>
            </w:r>
          </w:p>
          <w:p w14:paraId="40815F0E" w14:textId="3894FEDE" w:rsidR="00713D1E" w:rsidRPr="006E2303" w:rsidRDefault="00713D1E" w:rsidP="000A10B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143, 285, 292]</w:t>
            </w:r>
          </w:p>
        </w:tc>
      </w:tr>
    </w:tbl>
    <w:p w14:paraId="6CCA0AFC" w14:textId="77777777" w:rsidR="000A10B4" w:rsidRDefault="000A10B4" w:rsidP="00711EFD">
      <w:pPr>
        <w:rPr>
          <w:rFonts w:ascii="Times New Roman" w:hAnsi="Times New Roman" w:cs="Times New Roman"/>
          <w:bCs/>
          <w:color w:val="000000" w:themeColor="text1"/>
          <w:sz w:val="24"/>
          <w:szCs w:val="24"/>
          <w:lang w:val="lv-LV"/>
        </w:rPr>
        <w:sectPr w:rsidR="000A10B4" w:rsidSect="000A10B4">
          <w:pgSz w:w="15840" w:h="12240" w:orient="landscape"/>
          <w:pgMar w:top="1701" w:right="1134" w:bottom="851" w:left="1134" w:header="720" w:footer="720" w:gutter="0"/>
          <w:cols w:space="720"/>
          <w:titlePg/>
          <w:docGrid w:linePitch="360"/>
        </w:sectPr>
      </w:pPr>
      <w:bookmarkStart w:id="29" w:name="_Hlk43732173"/>
      <w:bookmarkStart w:id="30" w:name="_Hlk43738813"/>
      <w:bookmarkEnd w:id="28"/>
    </w:p>
    <w:p w14:paraId="77B49C6D" w14:textId="4BC66E75" w:rsidR="00FE11E6" w:rsidRPr="00FE11E6" w:rsidRDefault="00711EFD" w:rsidP="0064419D">
      <w:pPr>
        <w:pStyle w:val="Heading1"/>
        <w:numPr>
          <w:ilvl w:val="0"/>
          <w:numId w:val="9"/>
        </w:numPr>
        <w:ind w:left="0" w:firstLine="0"/>
        <w:jc w:val="both"/>
        <w:rPr>
          <w:rFonts w:ascii="Times New Roman" w:hAnsi="Times New Roman" w:cs="Times New Roman"/>
          <w:sz w:val="24"/>
          <w:szCs w:val="24"/>
          <w:lang w:val="lv-LV"/>
        </w:rPr>
      </w:pPr>
      <w:bookmarkStart w:id="31" w:name="_Toc63801939"/>
      <w:bookmarkStart w:id="32" w:name="_Hlk42112298"/>
      <w:bookmarkEnd w:id="29"/>
      <w:bookmarkEnd w:id="30"/>
      <w:r w:rsidRPr="007C334A">
        <w:rPr>
          <w:rFonts w:ascii="Times New Roman" w:hAnsi="Times New Roman" w:cs="Times New Roman"/>
          <w:sz w:val="24"/>
          <w:szCs w:val="24"/>
          <w:lang w:val="lv-LV"/>
        </w:rPr>
        <w:lastRenderedPageBreak/>
        <w:t xml:space="preserve">Rīcības virziens: </w:t>
      </w:r>
      <w:r>
        <w:rPr>
          <w:rFonts w:ascii="Times New Roman" w:hAnsi="Times New Roman" w:cs="Times New Roman"/>
          <w:sz w:val="24"/>
          <w:szCs w:val="24"/>
          <w:lang w:val="lv-LV"/>
        </w:rPr>
        <w:t xml:space="preserve">Uz </w:t>
      </w:r>
      <w:r w:rsidRPr="007C334A">
        <w:rPr>
          <w:rFonts w:ascii="Times New Roman" w:hAnsi="Times New Roman" w:cs="Times New Roman"/>
          <w:sz w:val="24"/>
          <w:szCs w:val="24"/>
          <w:lang w:val="lv-LV"/>
        </w:rPr>
        <w:t>cilvēku centrēta un integrēta veselības aprūpe</w:t>
      </w:r>
      <w:bookmarkEnd w:id="31"/>
    </w:p>
    <w:p w14:paraId="51BAA4A4" w14:textId="53385A23" w:rsidR="00EE22BF" w:rsidRPr="004767CE" w:rsidRDefault="00EE22BF" w:rsidP="0064419D">
      <w:pPr>
        <w:spacing w:before="0" w:after="0" w:line="240" w:lineRule="auto"/>
        <w:ind w:left="357"/>
        <w:jc w:val="both"/>
        <w:rPr>
          <w:rFonts w:ascii="Times New Roman" w:hAnsi="Times New Roman" w:cs="Times New Roman"/>
          <w:sz w:val="24"/>
          <w:szCs w:val="24"/>
          <w:lang w:val="lv-LV"/>
        </w:rPr>
      </w:pPr>
    </w:p>
    <w:p w14:paraId="7A81BAC5" w14:textId="4A9EA7ED" w:rsidR="004767CE" w:rsidRPr="00EE22BF" w:rsidRDefault="00553676" w:rsidP="001E7EC1">
      <w:pPr>
        <w:pStyle w:val="ListParagraph"/>
        <w:numPr>
          <w:ilvl w:val="0"/>
          <w:numId w:val="19"/>
        </w:numPr>
        <w:spacing w:before="0" w:after="120" w:line="240" w:lineRule="auto"/>
        <w:ind w:left="0" w:hanging="709"/>
        <w:contextualSpacing w:val="0"/>
        <w:jc w:val="both"/>
        <w:rPr>
          <w:rFonts w:ascii="Times New Roman" w:hAnsi="Times New Roman" w:cs="Times New Roman"/>
          <w:sz w:val="24"/>
          <w:szCs w:val="24"/>
          <w:lang w:val="lv-LV"/>
        </w:rPr>
      </w:pPr>
      <w:r w:rsidRPr="00FE11E6">
        <w:rPr>
          <w:rFonts w:ascii="Times New Roman" w:hAnsi="Times New Roman" w:cs="Times New Roman"/>
          <w:sz w:val="24"/>
          <w:szCs w:val="24"/>
          <w:lang w:val="lv-LV"/>
        </w:rPr>
        <w:t xml:space="preserve">Veselības aprūpe ir viena no prioritārajām pakalpojumu jomām valstī. Tās ietekme uz sabiedrību, valsts demogrāfisko situāciju un attīstību, kā arī katru indivīdu atsevišķi ir ļoti liela. </w:t>
      </w:r>
      <w:r w:rsidR="00235A11">
        <w:rPr>
          <w:rFonts w:ascii="Times New Roman" w:hAnsi="Times New Roman" w:cs="Times New Roman"/>
          <w:sz w:val="24"/>
          <w:szCs w:val="24"/>
          <w:lang w:val="lv-LV"/>
        </w:rPr>
        <w:t>Iegul</w:t>
      </w:r>
      <w:r w:rsidR="007559B0">
        <w:rPr>
          <w:rFonts w:ascii="Times New Roman" w:hAnsi="Times New Roman" w:cs="Times New Roman"/>
          <w:sz w:val="24"/>
          <w:szCs w:val="24"/>
          <w:lang w:val="lv-LV"/>
        </w:rPr>
        <w:t xml:space="preserve">dījumi veselībā un veselības aprūpē ir ieguldījumi valsts </w:t>
      </w:r>
      <w:r w:rsidR="00CD65E8">
        <w:rPr>
          <w:rFonts w:ascii="Times New Roman" w:hAnsi="Times New Roman" w:cs="Times New Roman"/>
          <w:sz w:val="24"/>
          <w:szCs w:val="24"/>
          <w:lang w:val="lv-LV"/>
        </w:rPr>
        <w:t>attīstībā</w:t>
      </w:r>
      <w:r w:rsidR="00077FFD">
        <w:rPr>
          <w:rFonts w:ascii="Times New Roman" w:hAnsi="Times New Roman" w:cs="Times New Roman"/>
          <w:sz w:val="24"/>
          <w:szCs w:val="24"/>
          <w:lang w:val="lv-LV"/>
        </w:rPr>
        <w:t>, tomēr</w:t>
      </w:r>
      <w:r w:rsidR="00AB3236">
        <w:rPr>
          <w:rFonts w:ascii="Times New Roman" w:hAnsi="Times New Roman" w:cs="Times New Roman"/>
          <w:sz w:val="24"/>
          <w:szCs w:val="24"/>
          <w:lang w:val="lv-LV"/>
        </w:rPr>
        <w:t xml:space="preserve"> </w:t>
      </w:r>
      <w:r w:rsidR="00077FFD">
        <w:rPr>
          <w:rFonts w:ascii="Times New Roman" w:hAnsi="Times New Roman" w:cs="Times New Roman"/>
          <w:sz w:val="24"/>
          <w:szCs w:val="24"/>
          <w:lang w:val="lv-LV"/>
        </w:rPr>
        <w:t>l</w:t>
      </w:r>
      <w:r w:rsidR="00760F46">
        <w:rPr>
          <w:rFonts w:ascii="Times New Roman" w:hAnsi="Times New Roman" w:cs="Times New Roman"/>
          <w:sz w:val="24"/>
          <w:szCs w:val="24"/>
          <w:lang w:val="lv-LV"/>
        </w:rPr>
        <w:t>īdzšinēj</w:t>
      </w:r>
      <w:r w:rsidR="003C52FC">
        <w:rPr>
          <w:rFonts w:ascii="Times New Roman" w:hAnsi="Times New Roman" w:cs="Times New Roman"/>
          <w:sz w:val="24"/>
          <w:szCs w:val="24"/>
          <w:lang w:val="lv-LV"/>
        </w:rPr>
        <w:t>ais</w:t>
      </w:r>
      <w:r w:rsidR="00760F46">
        <w:rPr>
          <w:rFonts w:ascii="Times New Roman" w:hAnsi="Times New Roman" w:cs="Times New Roman"/>
          <w:sz w:val="24"/>
          <w:szCs w:val="24"/>
          <w:lang w:val="lv-LV"/>
        </w:rPr>
        <w:t xml:space="preserve"> </w:t>
      </w:r>
      <w:r w:rsidR="004319EC">
        <w:rPr>
          <w:rFonts w:ascii="Times New Roman" w:hAnsi="Times New Roman" w:cs="Times New Roman"/>
          <w:sz w:val="24"/>
          <w:szCs w:val="24"/>
          <w:lang w:val="lv-LV"/>
        </w:rPr>
        <w:t xml:space="preserve">valsts </w:t>
      </w:r>
      <w:r w:rsidR="0008693A">
        <w:rPr>
          <w:rFonts w:ascii="Times New Roman" w:hAnsi="Times New Roman" w:cs="Times New Roman"/>
          <w:sz w:val="24"/>
          <w:szCs w:val="24"/>
          <w:lang w:val="lv-LV"/>
        </w:rPr>
        <w:t xml:space="preserve">finansējums </w:t>
      </w:r>
      <w:r w:rsidR="00C61962">
        <w:rPr>
          <w:rFonts w:ascii="Times New Roman" w:hAnsi="Times New Roman" w:cs="Times New Roman"/>
          <w:sz w:val="24"/>
          <w:szCs w:val="24"/>
          <w:lang w:val="lv-LV"/>
        </w:rPr>
        <w:t>veselības aprūp</w:t>
      </w:r>
      <w:r w:rsidR="0008693A">
        <w:rPr>
          <w:rFonts w:ascii="Times New Roman" w:hAnsi="Times New Roman" w:cs="Times New Roman"/>
          <w:sz w:val="24"/>
          <w:szCs w:val="24"/>
          <w:lang w:val="lv-LV"/>
        </w:rPr>
        <w:t>ē</w:t>
      </w:r>
      <w:r w:rsidR="00C61962">
        <w:rPr>
          <w:rFonts w:ascii="Times New Roman" w:hAnsi="Times New Roman" w:cs="Times New Roman"/>
          <w:sz w:val="24"/>
          <w:szCs w:val="24"/>
          <w:lang w:val="lv-LV"/>
        </w:rPr>
        <w:t xml:space="preserve"> ir </w:t>
      </w:r>
      <w:r w:rsidR="00077FFD">
        <w:rPr>
          <w:rFonts w:ascii="Times New Roman" w:hAnsi="Times New Roman" w:cs="Times New Roman"/>
          <w:sz w:val="24"/>
          <w:szCs w:val="24"/>
          <w:lang w:val="lv-LV"/>
        </w:rPr>
        <w:t>bij</w:t>
      </w:r>
      <w:r w:rsidR="0008693A">
        <w:rPr>
          <w:rFonts w:ascii="Times New Roman" w:hAnsi="Times New Roman" w:cs="Times New Roman"/>
          <w:sz w:val="24"/>
          <w:szCs w:val="24"/>
          <w:lang w:val="lv-LV"/>
        </w:rPr>
        <w:t>is</w:t>
      </w:r>
      <w:r w:rsidR="00077FFD">
        <w:rPr>
          <w:rFonts w:ascii="Times New Roman" w:hAnsi="Times New Roman" w:cs="Times New Roman"/>
          <w:sz w:val="24"/>
          <w:szCs w:val="24"/>
          <w:lang w:val="lv-LV"/>
        </w:rPr>
        <w:t xml:space="preserve"> nepietiekam</w:t>
      </w:r>
      <w:r w:rsidR="0008693A">
        <w:rPr>
          <w:rFonts w:ascii="Times New Roman" w:hAnsi="Times New Roman" w:cs="Times New Roman"/>
          <w:sz w:val="24"/>
          <w:szCs w:val="24"/>
          <w:lang w:val="lv-LV"/>
        </w:rPr>
        <w:t>s</w:t>
      </w:r>
      <w:r w:rsidR="009E03F8">
        <w:rPr>
          <w:rFonts w:ascii="Times New Roman" w:hAnsi="Times New Roman" w:cs="Times New Roman"/>
          <w:sz w:val="24"/>
          <w:szCs w:val="24"/>
          <w:lang w:val="lv-LV"/>
        </w:rPr>
        <w:t xml:space="preserve"> un ilgstoši vien</w:t>
      </w:r>
      <w:r w:rsidR="0008693A">
        <w:rPr>
          <w:rFonts w:ascii="Times New Roman" w:hAnsi="Times New Roman" w:cs="Times New Roman"/>
          <w:sz w:val="24"/>
          <w:szCs w:val="24"/>
          <w:lang w:val="lv-LV"/>
        </w:rPr>
        <w:t>s</w:t>
      </w:r>
      <w:r w:rsidR="009E03F8">
        <w:rPr>
          <w:rFonts w:ascii="Times New Roman" w:hAnsi="Times New Roman" w:cs="Times New Roman"/>
          <w:sz w:val="24"/>
          <w:szCs w:val="24"/>
          <w:lang w:val="lv-LV"/>
        </w:rPr>
        <w:t xml:space="preserve"> no zemākajiem ES.</w:t>
      </w:r>
      <w:r w:rsidR="00077FFD">
        <w:rPr>
          <w:rFonts w:ascii="Times New Roman" w:hAnsi="Times New Roman" w:cs="Times New Roman"/>
          <w:sz w:val="24"/>
          <w:szCs w:val="24"/>
          <w:lang w:val="lv-LV"/>
        </w:rPr>
        <w:t xml:space="preserve"> </w:t>
      </w:r>
      <w:r w:rsidR="00077FFD" w:rsidRPr="00AD07C2">
        <w:rPr>
          <w:rFonts w:ascii="Times New Roman" w:hAnsi="Times New Roman" w:cs="Times New Roman"/>
          <w:sz w:val="24"/>
          <w:szCs w:val="24"/>
          <w:lang w:val="lv-LV"/>
        </w:rPr>
        <w:t xml:space="preserve">OECD, raksturojot Latvijas veselības profilu, uzsver, ka lai gan Latvijā pēdējos gados publiskais finansējums veselības aprūpei ir nedaudz pieaudzis, kopējais finansējums sistēmai ir nepietiekams. 2017. gadā veselības aprūpes izdevumi Latvijā uz vienu iedzīvotāju bija 1213 eiro </w:t>
      </w:r>
      <w:r w:rsidR="00595E42">
        <w:rPr>
          <w:rFonts w:ascii="Times New Roman" w:hAnsi="Times New Roman" w:cs="Times New Roman"/>
          <w:sz w:val="24"/>
          <w:szCs w:val="24"/>
          <w:lang w:val="lv-LV"/>
        </w:rPr>
        <w:t>pēc</w:t>
      </w:r>
      <w:r w:rsidR="00077FFD" w:rsidRPr="00AD07C2">
        <w:rPr>
          <w:rFonts w:ascii="Times New Roman" w:hAnsi="Times New Roman" w:cs="Times New Roman"/>
          <w:sz w:val="24"/>
          <w:szCs w:val="24"/>
          <w:lang w:val="lv-LV"/>
        </w:rPr>
        <w:t xml:space="preserve"> </w:t>
      </w:r>
      <w:r w:rsidR="004C397C">
        <w:rPr>
          <w:rFonts w:ascii="Times New Roman" w:hAnsi="Times New Roman" w:cs="Times New Roman"/>
          <w:sz w:val="24"/>
          <w:szCs w:val="24"/>
          <w:lang w:val="lv-LV"/>
        </w:rPr>
        <w:t>p</w:t>
      </w:r>
      <w:r w:rsidR="004C397C" w:rsidRPr="004C397C">
        <w:rPr>
          <w:rFonts w:ascii="Times New Roman" w:hAnsi="Times New Roman" w:cs="Times New Roman"/>
          <w:sz w:val="24"/>
          <w:szCs w:val="24"/>
          <w:lang w:val="lv-LV"/>
        </w:rPr>
        <w:t>irktspējas paritāte</w:t>
      </w:r>
      <w:r w:rsidR="004C397C">
        <w:rPr>
          <w:rFonts w:ascii="Times New Roman" w:hAnsi="Times New Roman" w:cs="Times New Roman"/>
          <w:sz w:val="24"/>
          <w:szCs w:val="24"/>
          <w:lang w:val="lv-LV"/>
        </w:rPr>
        <w:t>s</w:t>
      </w:r>
      <w:r w:rsidR="00632A43">
        <w:rPr>
          <w:rFonts w:ascii="Times New Roman" w:hAnsi="Times New Roman" w:cs="Times New Roman"/>
          <w:sz w:val="24"/>
          <w:szCs w:val="24"/>
          <w:lang w:val="lv-LV"/>
        </w:rPr>
        <w:t xml:space="preserve"> (</w:t>
      </w:r>
      <w:r w:rsidR="004C397C">
        <w:rPr>
          <w:rFonts w:ascii="Times New Roman" w:hAnsi="Times New Roman" w:cs="Times New Roman"/>
          <w:sz w:val="24"/>
          <w:szCs w:val="24"/>
          <w:lang w:val="lv-LV"/>
        </w:rPr>
        <w:t>PPP)</w:t>
      </w:r>
      <w:r w:rsidR="00A87E30">
        <w:rPr>
          <w:rStyle w:val="FootnoteReference"/>
          <w:rFonts w:ascii="Times New Roman" w:hAnsi="Times New Roman"/>
          <w:sz w:val="24"/>
          <w:szCs w:val="24"/>
          <w:lang w:val="lv-LV"/>
        </w:rPr>
        <w:footnoteReference w:id="18"/>
      </w:r>
      <w:r w:rsidR="00077FFD" w:rsidRPr="00AD07C2">
        <w:rPr>
          <w:rFonts w:ascii="Times New Roman" w:hAnsi="Times New Roman" w:cs="Times New Roman"/>
          <w:sz w:val="24"/>
          <w:szCs w:val="24"/>
          <w:lang w:val="lv-LV"/>
        </w:rPr>
        <w:t>, kas ir otrs zemākais rādītājs ES valsts vidū.</w:t>
      </w:r>
      <w:r w:rsidR="00C3209E" w:rsidRPr="00072C67">
        <w:rPr>
          <w:lang w:val="lv-LV"/>
        </w:rPr>
        <w:t xml:space="preserve"> </w:t>
      </w:r>
      <w:r w:rsidR="00C3209E" w:rsidRPr="00C3209E">
        <w:rPr>
          <w:rFonts w:ascii="Times New Roman" w:hAnsi="Times New Roman" w:cs="Times New Roman"/>
          <w:sz w:val="24"/>
          <w:szCs w:val="24"/>
          <w:lang w:val="lv-LV"/>
        </w:rPr>
        <w:t xml:space="preserve">Lielāko daļu hospitalizācijas izdevumu finansē valsts, tomēr valsts finansējums ambulatorajai veselības aprūpei, zālēm, medicīniskām ierīcēm un zobārstniecībai ir daudz ierobežotāks nekā citās ES valstīs, kas ir iemesls </w:t>
      </w:r>
      <w:r w:rsidR="00C351FD" w:rsidRPr="00EE22BF">
        <w:rPr>
          <w:rFonts w:ascii="Times New Roman" w:hAnsi="Times New Roman" w:cs="Times New Roman"/>
          <w:sz w:val="24"/>
          <w:szCs w:val="24"/>
          <w:lang w:val="lv-LV"/>
        </w:rPr>
        <w:t>ļoti augst</w:t>
      </w:r>
      <w:r w:rsidR="00C351FD">
        <w:rPr>
          <w:rFonts w:ascii="Times New Roman" w:hAnsi="Times New Roman" w:cs="Times New Roman"/>
          <w:sz w:val="24"/>
          <w:szCs w:val="24"/>
          <w:lang w:val="lv-LV"/>
        </w:rPr>
        <w:t>iem</w:t>
      </w:r>
      <w:r w:rsidR="00C351FD" w:rsidRPr="00EE22BF">
        <w:rPr>
          <w:rFonts w:ascii="Times New Roman" w:hAnsi="Times New Roman" w:cs="Times New Roman"/>
          <w:sz w:val="24"/>
          <w:szCs w:val="24"/>
          <w:lang w:val="lv-LV"/>
        </w:rPr>
        <w:t xml:space="preserve"> pacientu līdzmaksājum</w:t>
      </w:r>
      <w:r w:rsidR="00C351FD">
        <w:rPr>
          <w:rFonts w:ascii="Times New Roman" w:hAnsi="Times New Roman" w:cs="Times New Roman"/>
          <w:sz w:val="24"/>
          <w:szCs w:val="24"/>
          <w:lang w:val="lv-LV"/>
        </w:rPr>
        <w:t>iem</w:t>
      </w:r>
      <w:r w:rsidR="00C351FD" w:rsidRPr="00EE22BF">
        <w:rPr>
          <w:rFonts w:ascii="Times New Roman" w:hAnsi="Times New Roman" w:cs="Times New Roman"/>
          <w:sz w:val="24"/>
          <w:szCs w:val="24"/>
          <w:lang w:val="lv-LV"/>
        </w:rPr>
        <w:t xml:space="preserve"> </w:t>
      </w:r>
      <w:r w:rsidR="00C351FD">
        <w:rPr>
          <w:rFonts w:ascii="Times New Roman" w:hAnsi="Times New Roman" w:cs="Times New Roman"/>
          <w:sz w:val="24"/>
          <w:szCs w:val="24"/>
          <w:lang w:val="lv-LV"/>
        </w:rPr>
        <w:t>par veselības aprūpi</w:t>
      </w:r>
      <w:r w:rsidR="00C351FD" w:rsidRPr="00EE22BF">
        <w:rPr>
          <w:rFonts w:ascii="Times New Roman" w:hAnsi="Times New Roman" w:cs="Times New Roman"/>
          <w:sz w:val="24"/>
          <w:szCs w:val="24"/>
          <w:lang w:val="lv-LV"/>
        </w:rPr>
        <w:t>, kas mērķtiecīgi ir jāsamazina.</w:t>
      </w:r>
      <w:r w:rsidR="00C351FD">
        <w:rPr>
          <w:rFonts w:ascii="Times New Roman" w:hAnsi="Times New Roman" w:cs="Times New Roman"/>
          <w:sz w:val="24"/>
          <w:szCs w:val="24"/>
          <w:lang w:val="lv-LV"/>
        </w:rPr>
        <w:t xml:space="preserve"> </w:t>
      </w:r>
      <w:r w:rsidR="004767CE" w:rsidRPr="00EE22BF">
        <w:rPr>
          <w:rFonts w:ascii="Times New Roman" w:hAnsi="Times New Roman" w:cs="Times New Roman"/>
          <w:sz w:val="24"/>
          <w:szCs w:val="24"/>
          <w:lang w:val="lv-LV"/>
        </w:rPr>
        <w:t xml:space="preserve">Augstie līdzmaksājumi </w:t>
      </w:r>
      <w:r w:rsidR="0011027C" w:rsidRPr="00EE22BF">
        <w:rPr>
          <w:rFonts w:ascii="Times New Roman" w:hAnsi="Times New Roman" w:cs="Times New Roman"/>
          <w:sz w:val="24"/>
          <w:szCs w:val="24"/>
          <w:lang w:val="lv-LV"/>
        </w:rPr>
        <w:t>veicina nevienlīdzību sabiedrībā, kādos konkrētos gadījumos pat izslēdz</w:t>
      </w:r>
      <w:r w:rsidR="0011027C">
        <w:rPr>
          <w:rFonts w:ascii="Times New Roman" w:hAnsi="Times New Roman" w:cs="Times New Roman"/>
          <w:sz w:val="24"/>
          <w:szCs w:val="24"/>
          <w:lang w:val="lv-LV"/>
        </w:rPr>
        <w:t xml:space="preserve">ot </w:t>
      </w:r>
      <w:r w:rsidR="0011027C" w:rsidRPr="00EE22BF">
        <w:rPr>
          <w:rFonts w:ascii="Times New Roman" w:hAnsi="Times New Roman" w:cs="Times New Roman"/>
          <w:sz w:val="24"/>
          <w:szCs w:val="24"/>
          <w:lang w:val="lv-LV"/>
        </w:rPr>
        <w:t>konkrētas personas vai pat personu grupas no veselības aprūpes sistēmas</w:t>
      </w:r>
      <w:r w:rsidR="0011027C">
        <w:rPr>
          <w:rFonts w:ascii="Times New Roman" w:hAnsi="Times New Roman" w:cs="Times New Roman"/>
          <w:sz w:val="24"/>
          <w:szCs w:val="24"/>
          <w:lang w:val="lv-LV"/>
        </w:rPr>
        <w:t>, kā arī</w:t>
      </w:r>
      <w:r w:rsidR="0011027C" w:rsidRPr="00EE22BF">
        <w:rPr>
          <w:rFonts w:ascii="Times New Roman" w:hAnsi="Times New Roman" w:cs="Times New Roman"/>
          <w:sz w:val="24"/>
          <w:szCs w:val="24"/>
          <w:lang w:val="lv-LV"/>
        </w:rPr>
        <w:t xml:space="preserve"> </w:t>
      </w:r>
      <w:r w:rsidR="0011027C">
        <w:rPr>
          <w:rFonts w:ascii="Times New Roman" w:hAnsi="Times New Roman" w:cs="Times New Roman"/>
          <w:sz w:val="24"/>
          <w:szCs w:val="24"/>
          <w:lang w:val="lv-LV"/>
        </w:rPr>
        <w:t>veicina</w:t>
      </w:r>
      <w:r w:rsidR="004767CE" w:rsidRPr="00EE22BF">
        <w:rPr>
          <w:rFonts w:ascii="Times New Roman" w:hAnsi="Times New Roman" w:cs="Times New Roman"/>
          <w:sz w:val="24"/>
          <w:szCs w:val="24"/>
          <w:lang w:val="lv-LV"/>
        </w:rPr>
        <w:t xml:space="preserve"> sabiedrības neapmierinātību ar veselības sistēmu</w:t>
      </w:r>
      <w:r w:rsidR="0011027C">
        <w:rPr>
          <w:rFonts w:ascii="Times New Roman" w:hAnsi="Times New Roman" w:cs="Times New Roman"/>
          <w:sz w:val="24"/>
          <w:szCs w:val="24"/>
          <w:lang w:val="lv-LV"/>
        </w:rPr>
        <w:t>.</w:t>
      </w:r>
    </w:p>
    <w:p w14:paraId="248012C3" w14:textId="1E8A4C1C" w:rsidR="00553676" w:rsidRPr="0064419D" w:rsidRDefault="004767CE" w:rsidP="001E7EC1">
      <w:pPr>
        <w:pStyle w:val="ListParagraph"/>
        <w:numPr>
          <w:ilvl w:val="0"/>
          <w:numId w:val="19"/>
        </w:numPr>
        <w:spacing w:before="0" w:after="120" w:line="240" w:lineRule="auto"/>
        <w:ind w:left="0" w:hanging="709"/>
        <w:contextualSpacing w:val="0"/>
        <w:jc w:val="both"/>
        <w:rPr>
          <w:rFonts w:ascii="Times New Roman" w:hAnsi="Times New Roman" w:cs="Times New Roman"/>
          <w:sz w:val="24"/>
          <w:szCs w:val="24"/>
          <w:lang w:val="lv-LV"/>
        </w:rPr>
      </w:pPr>
      <w:r w:rsidRPr="0064419D">
        <w:rPr>
          <w:rFonts w:ascii="Times New Roman" w:hAnsi="Times New Roman" w:cs="Times New Roman"/>
          <w:sz w:val="24"/>
          <w:szCs w:val="24"/>
          <w:lang w:val="lv-LV"/>
        </w:rPr>
        <w:t>I</w:t>
      </w:r>
      <w:r w:rsidR="00553676" w:rsidRPr="0064419D">
        <w:rPr>
          <w:rFonts w:ascii="Times New Roman" w:hAnsi="Times New Roman" w:cs="Times New Roman"/>
          <w:sz w:val="24"/>
          <w:szCs w:val="24"/>
          <w:lang w:val="lv-LV"/>
        </w:rPr>
        <w:t>lgstoš</w:t>
      </w:r>
      <w:r w:rsidR="0085552C" w:rsidRPr="0064419D">
        <w:rPr>
          <w:rFonts w:ascii="Times New Roman" w:hAnsi="Times New Roman" w:cs="Times New Roman"/>
          <w:sz w:val="24"/>
          <w:szCs w:val="24"/>
          <w:lang w:val="lv-LV"/>
        </w:rPr>
        <w:t>ā</w:t>
      </w:r>
      <w:r w:rsidR="00553676" w:rsidRPr="0064419D">
        <w:rPr>
          <w:rFonts w:ascii="Times New Roman" w:hAnsi="Times New Roman" w:cs="Times New Roman"/>
          <w:sz w:val="24"/>
          <w:szCs w:val="24"/>
          <w:lang w:val="lv-LV"/>
        </w:rPr>
        <w:t xml:space="preserve"> finansējuma </w:t>
      </w:r>
      <w:r w:rsidR="0085552C" w:rsidRPr="0064419D">
        <w:rPr>
          <w:rFonts w:ascii="Times New Roman" w:hAnsi="Times New Roman" w:cs="Times New Roman"/>
          <w:sz w:val="24"/>
          <w:szCs w:val="24"/>
          <w:lang w:val="lv-LV"/>
        </w:rPr>
        <w:t xml:space="preserve">trūkuma </w:t>
      </w:r>
      <w:r w:rsidR="00553676" w:rsidRPr="0064419D">
        <w:rPr>
          <w:rFonts w:ascii="Times New Roman" w:hAnsi="Times New Roman" w:cs="Times New Roman"/>
          <w:sz w:val="24"/>
          <w:szCs w:val="24"/>
          <w:lang w:val="lv-LV"/>
        </w:rPr>
        <w:t xml:space="preserve">dēļ veselības aprūpes sistēma Latvijā ir kritiski novājināta, kā rezultātā ir </w:t>
      </w:r>
      <w:r w:rsidR="00011671" w:rsidRPr="0064419D">
        <w:rPr>
          <w:rFonts w:ascii="Times New Roman" w:hAnsi="Times New Roman" w:cs="Times New Roman"/>
          <w:sz w:val="24"/>
          <w:szCs w:val="24"/>
          <w:lang w:val="lv-LV"/>
        </w:rPr>
        <w:t>novērojam</w:t>
      </w:r>
      <w:r w:rsidR="00F83239" w:rsidRPr="0064419D">
        <w:rPr>
          <w:rFonts w:ascii="Times New Roman" w:hAnsi="Times New Roman" w:cs="Times New Roman"/>
          <w:sz w:val="24"/>
          <w:szCs w:val="24"/>
          <w:lang w:val="lv-LV"/>
        </w:rPr>
        <w:t>i</w:t>
      </w:r>
      <w:r w:rsidR="00553676" w:rsidRPr="0064419D">
        <w:rPr>
          <w:rFonts w:ascii="Times New Roman" w:hAnsi="Times New Roman" w:cs="Times New Roman"/>
          <w:sz w:val="24"/>
          <w:szCs w:val="24"/>
          <w:lang w:val="lv-LV"/>
        </w:rPr>
        <w:t>:</w:t>
      </w:r>
    </w:p>
    <w:p w14:paraId="605C835A" w14:textId="5FC234AE" w:rsidR="00553676" w:rsidRPr="0021456C" w:rsidRDefault="4591FD16" w:rsidP="001E7EC1">
      <w:pPr>
        <w:pStyle w:val="ListParagraph"/>
        <w:numPr>
          <w:ilvl w:val="0"/>
          <w:numId w:val="13"/>
        </w:numPr>
        <w:spacing w:before="0" w:after="120" w:line="240" w:lineRule="auto"/>
        <w:ind w:left="714" w:hanging="357"/>
        <w:contextualSpacing w:val="0"/>
        <w:jc w:val="both"/>
        <w:rPr>
          <w:rFonts w:ascii="Times New Roman" w:hAnsi="Times New Roman" w:cs="Times New Roman"/>
          <w:sz w:val="24"/>
          <w:szCs w:val="24"/>
          <w:lang w:val="lv-LV"/>
        </w:rPr>
      </w:pPr>
      <w:r w:rsidRPr="0021456C">
        <w:rPr>
          <w:rFonts w:ascii="Times New Roman" w:hAnsi="Times New Roman" w:cs="Times New Roman"/>
          <w:sz w:val="24"/>
          <w:szCs w:val="24"/>
          <w:lang w:val="lv-LV"/>
        </w:rPr>
        <w:t>neatbilstošs</w:t>
      </w:r>
      <w:r w:rsidR="640C6EDA" w:rsidRPr="0021456C">
        <w:rPr>
          <w:rFonts w:ascii="Times New Roman" w:hAnsi="Times New Roman" w:cs="Times New Roman"/>
          <w:sz w:val="24"/>
          <w:szCs w:val="24"/>
          <w:lang w:val="lv-LV"/>
        </w:rPr>
        <w:t xml:space="preserve"> </w:t>
      </w:r>
      <w:r w:rsidR="00553676" w:rsidRPr="0021456C">
        <w:rPr>
          <w:rFonts w:ascii="Times New Roman" w:hAnsi="Times New Roman" w:cs="Times New Roman"/>
          <w:sz w:val="24"/>
          <w:szCs w:val="24"/>
          <w:lang w:val="lv-LV"/>
        </w:rPr>
        <w:t>ārstniecības personu</w:t>
      </w:r>
      <w:r w:rsidR="00D85CD6" w:rsidRPr="0021456C">
        <w:rPr>
          <w:rFonts w:ascii="Times New Roman" w:hAnsi="Times New Roman" w:cs="Times New Roman"/>
          <w:sz w:val="24"/>
          <w:szCs w:val="24"/>
          <w:lang w:val="lv-LV"/>
        </w:rPr>
        <w:t xml:space="preserve"> nodrošinājums</w:t>
      </w:r>
      <w:r w:rsidR="00192E96" w:rsidRPr="0021456C">
        <w:rPr>
          <w:rFonts w:ascii="Times New Roman" w:hAnsi="Times New Roman" w:cs="Times New Roman"/>
          <w:sz w:val="24"/>
          <w:szCs w:val="24"/>
          <w:lang w:val="lv-LV"/>
        </w:rPr>
        <w:t xml:space="preserve"> </w:t>
      </w:r>
      <w:r w:rsidR="00553676" w:rsidRPr="0021456C">
        <w:rPr>
          <w:rFonts w:ascii="Times New Roman" w:hAnsi="Times New Roman" w:cs="Times New Roman"/>
          <w:sz w:val="24"/>
          <w:szCs w:val="24"/>
          <w:lang w:val="lv-LV"/>
        </w:rPr>
        <w:t xml:space="preserve">valsts apmaksātajā veselības aprūpes sistēmā, </w:t>
      </w:r>
    </w:p>
    <w:p w14:paraId="5827FC98" w14:textId="685AB65E" w:rsidR="00553676" w:rsidRPr="00055A7E" w:rsidRDefault="00592CCD" w:rsidP="001E7EC1">
      <w:pPr>
        <w:pStyle w:val="ListParagraph"/>
        <w:numPr>
          <w:ilvl w:val="0"/>
          <w:numId w:val="13"/>
        </w:numPr>
        <w:spacing w:before="0" w:after="0" w:line="240" w:lineRule="auto"/>
        <w:ind w:left="714"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ilgs </w:t>
      </w:r>
      <w:r w:rsidR="00553676" w:rsidRPr="424520A8">
        <w:rPr>
          <w:rFonts w:ascii="Times New Roman" w:hAnsi="Times New Roman" w:cs="Times New Roman"/>
          <w:sz w:val="24"/>
          <w:szCs w:val="24"/>
          <w:lang w:val="lv-LV"/>
        </w:rPr>
        <w:t xml:space="preserve">diagnostikas un ārstēšanas pakalpojumu gaidīšanas </w:t>
      </w:r>
      <w:r w:rsidRPr="424520A8">
        <w:rPr>
          <w:rFonts w:ascii="Times New Roman" w:hAnsi="Times New Roman" w:cs="Times New Roman"/>
          <w:sz w:val="24"/>
          <w:szCs w:val="24"/>
          <w:lang w:val="lv-LV"/>
        </w:rPr>
        <w:t>laiks</w:t>
      </w:r>
      <w:r w:rsidR="00553676" w:rsidRPr="424520A8">
        <w:rPr>
          <w:rFonts w:ascii="Times New Roman" w:hAnsi="Times New Roman" w:cs="Times New Roman"/>
          <w:sz w:val="24"/>
          <w:szCs w:val="24"/>
          <w:lang w:val="lv-LV"/>
        </w:rPr>
        <w:t xml:space="preserve">, </w:t>
      </w:r>
    </w:p>
    <w:p w14:paraId="11123873" w14:textId="3FBB0943" w:rsidR="00553676" w:rsidRPr="00055A7E" w:rsidRDefault="00553676" w:rsidP="001E7EC1">
      <w:pPr>
        <w:pStyle w:val="ListParagraph"/>
        <w:numPr>
          <w:ilvl w:val="0"/>
          <w:numId w:val="13"/>
        </w:numPr>
        <w:spacing w:before="0" w:after="0" w:line="240" w:lineRule="auto"/>
        <w:ind w:left="714"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finansiāli un teritoriāli šķēršļi </w:t>
      </w:r>
      <w:r w:rsidR="00A165AA" w:rsidRPr="424520A8">
        <w:rPr>
          <w:rFonts w:ascii="Times New Roman" w:hAnsi="Times New Roman" w:cs="Times New Roman"/>
          <w:sz w:val="24"/>
          <w:szCs w:val="24"/>
          <w:lang w:val="lv-LV"/>
        </w:rPr>
        <w:t xml:space="preserve">pacientiem </w:t>
      </w:r>
      <w:r w:rsidR="00D85CD6" w:rsidRPr="424520A8">
        <w:rPr>
          <w:rFonts w:ascii="Times New Roman" w:hAnsi="Times New Roman" w:cs="Times New Roman"/>
          <w:sz w:val="24"/>
          <w:szCs w:val="24"/>
          <w:lang w:val="lv-LV"/>
        </w:rPr>
        <w:t xml:space="preserve">veselības aprūpes pakalpojumu, tai skaitā, zāļu </w:t>
      </w:r>
      <w:r w:rsidRPr="424520A8">
        <w:rPr>
          <w:rFonts w:ascii="Times New Roman" w:hAnsi="Times New Roman" w:cs="Times New Roman"/>
          <w:sz w:val="24"/>
          <w:szCs w:val="24"/>
          <w:lang w:val="lv-LV"/>
        </w:rPr>
        <w:t>saņemšanai;</w:t>
      </w:r>
    </w:p>
    <w:p w14:paraId="030C5678" w14:textId="49F794C1" w:rsidR="00553676" w:rsidRPr="00055A7E" w:rsidRDefault="00553676" w:rsidP="001E7EC1">
      <w:pPr>
        <w:pStyle w:val="ListParagraph"/>
        <w:numPr>
          <w:ilvl w:val="0"/>
          <w:numId w:val="13"/>
        </w:numPr>
        <w:spacing w:before="0" w:after="0" w:line="240" w:lineRule="auto"/>
        <w:ind w:left="714"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zāļu un </w:t>
      </w:r>
      <w:r w:rsidR="00745F70" w:rsidRPr="424520A8">
        <w:rPr>
          <w:rFonts w:ascii="Times New Roman" w:hAnsi="Times New Roman" w:cs="Times New Roman"/>
          <w:sz w:val="24"/>
          <w:szCs w:val="24"/>
          <w:lang w:val="lv-LV"/>
        </w:rPr>
        <w:t>veselī</w:t>
      </w:r>
      <w:r w:rsidR="0057652B" w:rsidRPr="424520A8">
        <w:rPr>
          <w:rFonts w:ascii="Times New Roman" w:hAnsi="Times New Roman" w:cs="Times New Roman"/>
          <w:sz w:val="24"/>
          <w:szCs w:val="24"/>
          <w:lang w:val="lv-LV"/>
        </w:rPr>
        <w:t>b</w:t>
      </w:r>
      <w:r w:rsidR="00745F70" w:rsidRPr="424520A8">
        <w:rPr>
          <w:rFonts w:ascii="Times New Roman" w:hAnsi="Times New Roman" w:cs="Times New Roman"/>
          <w:sz w:val="24"/>
          <w:szCs w:val="24"/>
          <w:lang w:val="lv-LV"/>
        </w:rPr>
        <w:t>as aprūpes</w:t>
      </w:r>
      <w:r w:rsidRPr="424520A8">
        <w:rPr>
          <w:rFonts w:ascii="Times New Roman" w:hAnsi="Times New Roman" w:cs="Times New Roman"/>
          <w:sz w:val="24"/>
          <w:szCs w:val="24"/>
          <w:lang w:val="lv-LV"/>
        </w:rPr>
        <w:t xml:space="preserve"> pakalpojumu nepieejamība gadījumā, ja personai nepieciešamās zāles un pakalpojumi netiek apmaksāti no valsts budžeta un ir nesamērīgi personas finansiālajām iespējām</w:t>
      </w:r>
      <w:r w:rsidR="003C638D" w:rsidRPr="424520A8">
        <w:rPr>
          <w:rFonts w:ascii="Times New Roman" w:hAnsi="Times New Roman" w:cs="Times New Roman"/>
          <w:sz w:val="24"/>
          <w:szCs w:val="24"/>
          <w:lang w:val="lv-LV"/>
        </w:rPr>
        <w:t>.</w:t>
      </w:r>
      <w:r w:rsidRPr="424520A8">
        <w:rPr>
          <w:rFonts w:ascii="Times New Roman" w:hAnsi="Times New Roman" w:cs="Times New Roman"/>
          <w:sz w:val="24"/>
          <w:szCs w:val="24"/>
          <w:lang w:val="lv-LV"/>
        </w:rPr>
        <w:t xml:space="preserve"> </w:t>
      </w:r>
      <w:r w:rsidR="003C638D" w:rsidRPr="424520A8">
        <w:rPr>
          <w:rFonts w:ascii="Times New Roman" w:hAnsi="Times New Roman" w:cs="Times New Roman"/>
          <w:sz w:val="24"/>
          <w:szCs w:val="24"/>
          <w:lang w:val="lv-LV"/>
        </w:rPr>
        <w:t>Īpaši nelabvēlīgā situācijā ir reto slimību pacienti, jo šo slimību diagnosticēšana un ārstēšana nereti ir laikietilpīga un netiek apmaksāta no valsts budžeta līdzekļiem.</w:t>
      </w:r>
    </w:p>
    <w:p w14:paraId="0B5DE009" w14:textId="7B5D4039" w:rsidR="00553676" w:rsidRPr="00055A7E" w:rsidRDefault="00553676" w:rsidP="001E7EC1">
      <w:pPr>
        <w:pStyle w:val="ListParagraph"/>
        <w:numPr>
          <w:ilvl w:val="0"/>
          <w:numId w:val="13"/>
        </w:numPr>
        <w:spacing w:before="0" w:after="0" w:line="240" w:lineRule="auto"/>
        <w:ind w:left="714"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mūsdienu prasībām neatbilstoša un novecojusi veselības aprūpes infrastruktūra, </w:t>
      </w:r>
    </w:p>
    <w:p w14:paraId="4375C00B" w14:textId="14A78F0A" w:rsidR="0088787B" w:rsidRPr="00055A7E" w:rsidRDefault="0088787B" w:rsidP="001E7EC1">
      <w:pPr>
        <w:pStyle w:val="ListParagraph"/>
        <w:numPr>
          <w:ilvl w:val="0"/>
          <w:numId w:val="13"/>
        </w:numPr>
        <w:spacing w:before="0" w:after="0" w:line="240" w:lineRule="auto"/>
        <w:ind w:left="714" w:hanging="357"/>
        <w:contextualSpacing w:val="0"/>
        <w:jc w:val="both"/>
        <w:rPr>
          <w:rFonts w:ascii="Times New Roman" w:hAnsi="Times New Roman" w:cs="Times New Roman"/>
          <w:sz w:val="24"/>
          <w:szCs w:val="24"/>
          <w:lang w:val="lv-LV"/>
        </w:rPr>
      </w:pPr>
      <w:r w:rsidRPr="0088787B">
        <w:rPr>
          <w:rFonts w:ascii="Times New Roman" w:hAnsi="Times New Roman" w:cs="Times New Roman"/>
          <w:sz w:val="24"/>
          <w:szCs w:val="24"/>
          <w:lang w:val="lv-LV"/>
        </w:rPr>
        <w:t>nepieteikama pētniecības rezultātu un jaunāko ārstniecības tehnoloģiju izmantošana veselības aprūpē un medicīnā, un mūsdienu prasībām neatbilstoša veselības datu infrastruktūra</w:t>
      </w:r>
    </w:p>
    <w:p w14:paraId="2B6873B8" w14:textId="796CDC5E" w:rsidR="00553676" w:rsidRPr="00055A7E" w:rsidRDefault="00553676" w:rsidP="001E7EC1">
      <w:pPr>
        <w:pStyle w:val="ListParagraph"/>
        <w:numPr>
          <w:ilvl w:val="0"/>
          <w:numId w:val="13"/>
        </w:numPr>
        <w:spacing w:before="0" w:after="120" w:line="240" w:lineRule="auto"/>
        <w:ind w:left="714" w:hanging="357"/>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nepietiekami nodrošināta pacienta veselības aprūpes koordinēšana un pakalpojumu pēctecība</w:t>
      </w:r>
      <w:r w:rsidR="003B3752">
        <w:rPr>
          <w:rFonts w:ascii="Times New Roman" w:hAnsi="Times New Roman" w:cs="Times New Roman"/>
          <w:sz w:val="24"/>
          <w:szCs w:val="24"/>
          <w:lang w:val="lv-LV"/>
        </w:rPr>
        <w:t xml:space="preserve"> un </w:t>
      </w:r>
      <w:r w:rsidR="0057082C">
        <w:rPr>
          <w:rFonts w:ascii="Times New Roman" w:hAnsi="Times New Roman" w:cs="Times New Roman"/>
          <w:sz w:val="24"/>
          <w:szCs w:val="24"/>
          <w:lang w:val="lv-LV"/>
        </w:rPr>
        <w:t xml:space="preserve"> pieejamība,</w:t>
      </w:r>
      <w:r w:rsidRPr="424520A8">
        <w:rPr>
          <w:rFonts w:ascii="Times New Roman" w:hAnsi="Times New Roman" w:cs="Times New Roman"/>
          <w:sz w:val="24"/>
          <w:szCs w:val="24"/>
          <w:lang w:val="lv-LV"/>
        </w:rPr>
        <w:t xml:space="preserve"> tai skaitā</w:t>
      </w:r>
      <w:r w:rsidR="0057082C">
        <w:rPr>
          <w:rFonts w:ascii="Times New Roman" w:hAnsi="Times New Roman" w:cs="Times New Roman"/>
          <w:sz w:val="24"/>
          <w:szCs w:val="24"/>
          <w:lang w:val="lv-LV"/>
        </w:rPr>
        <w:t xml:space="preserve"> narkoloģijas, </w:t>
      </w:r>
      <w:r w:rsidRPr="424520A8">
        <w:rPr>
          <w:rFonts w:ascii="Times New Roman" w:hAnsi="Times New Roman" w:cs="Times New Roman"/>
          <w:sz w:val="24"/>
          <w:szCs w:val="24"/>
          <w:lang w:val="lv-LV"/>
        </w:rPr>
        <w:t xml:space="preserve"> </w:t>
      </w:r>
      <w:r w:rsidR="0034265F">
        <w:rPr>
          <w:rFonts w:ascii="Times New Roman" w:hAnsi="Times New Roman" w:cs="Times New Roman"/>
          <w:sz w:val="24"/>
          <w:szCs w:val="24"/>
          <w:lang w:val="lv-LV"/>
        </w:rPr>
        <w:t xml:space="preserve">psihiatrijas, </w:t>
      </w:r>
      <w:r w:rsidRPr="424520A8">
        <w:rPr>
          <w:rFonts w:ascii="Times New Roman" w:hAnsi="Times New Roman" w:cs="Times New Roman"/>
          <w:sz w:val="24"/>
          <w:szCs w:val="24"/>
          <w:lang w:val="lv-LV"/>
        </w:rPr>
        <w:t xml:space="preserve">rehabilitācijas un paliatīvās aprūpes </w:t>
      </w:r>
      <w:r w:rsidR="00A20C54" w:rsidRPr="424520A8">
        <w:rPr>
          <w:rFonts w:ascii="Times New Roman" w:hAnsi="Times New Roman" w:cs="Times New Roman"/>
          <w:sz w:val="24"/>
          <w:szCs w:val="24"/>
          <w:lang w:val="lv-LV"/>
        </w:rPr>
        <w:t>jomā</w:t>
      </w:r>
      <w:r w:rsidRPr="424520A8">
        <w:rPr>
          <w:rFonts w:ascii="Times New Roman" w:hAnsi="Times New Roman" w:cs="Times New Roman"/>
          <w:sz w:val="24"/>
          <w:szCs w:val="24"/>
          <w:lang w:val="lv-LV"/>
        </w:rPr>
        <w:t xml:space="preserve">, kā arī </w:t>
      </w:r>
      <w:r w:rsidR="00A20C54" w:rsidRPr="424520A8">
        <w:rPr>
          <w:rFonts w:ascii="Times New Roman" w:hAnsi="Times New Roman" w:cs="Times New Roman"/>
          <w:sz w:val="24"/>
          <w:szCs w:val="24"/>
          <w:lang w:val="lv-LV"/>
        </w:rPr>
        <w:t xml:space="preserve">nepietiekams </w:t>
      </w:r>
      <w:r w:rsidR="00403B98">
        <w:rPr>
          <w:rFonts w:ascii="Times New Roman" w:hAnsi="Times New Roman" w:cs="Times New Roman"/>
          <w:sz w:val="24"/>
          <w:szCs w:val="24"/>
          <w:lang w:val="lv-LV"/>
        </w:rPr>
        <w:t>psihoemocionālais</w:t>
      </w:r>
      <w:r w:rsidR="00403B98" w:rsidRPr="424520A8">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atbalsts krīzes situācijās</w:t>
      </w:r>
      <w:r w:rsidR="008371C0">
        <w:rPr>
          <w:rFonts w:ascii="Times New Roman" w:hAnsi="Times New Roman" w:cs="Times New Roman"/>
          <w:sz w:val="24"/>
          <w:szCs w:val="24"/>
          <w:lang w:val="lv-LV"/>
        </w:rPr>
        <w:t xml:space="preserve"> (piemēram, </w:t>
      </w:r>
      <w:r w:rsidR="00E70890">
        <w:rPr>
          <w:rFonts w:ascii="Times New Roman" w:hAnsi="Times New Roman" w:cs="Times New Roman"/>
          <w:sz w:val="24"/>
          <w:szCs w:val="24"/>
          <w:lang w:val="lv-LV"/>
        </w:rPr>
        <w:t xml:space="preserve">smagas vai neārstējamas </w:t>
      </w:r>
      <w:r w:rsidR="00CA04FB">
        <w:rPr>
          <w:rFonts w:ascii="Times New Roman" w:hAnsi="Times New Roman" w:cs="Times New Roman"/>
          <w:sz w:val="24"/>
          <w:szCs w:val="24"/>
          <w:lang w:val="lv-LV"/>
        </w:rPr>
        <w:t>slimības atklāšana</w:t>
      </w:r>
      <w:r w:rsidR="008C204F">
        <w:rPr>
          <w:rFonts w:ascii="Times New Roman" w:hAnsi="Times New Roman" w:cs="Times New Roman"/>
          <w:sz w:val="24"/>
          <w:szCs w:val="24"/>
          <w:lang w:val="lv-LV"/>
        </w:rPr>
        <w:t>s un ārstēšanās laikā)</w:t>
      </w:r>
      <w:r w:rsidRPr="424520A8">
        <w:rPr>
          <w:rFonts w:ascii="Times New Roman" w:hAnsi="Times New Roman" w:cs="Times New Roman"/>
          <w:sz w:val="24"/>
          <w:szCs w:val="24"/>
          <w:lang w:val="lv-LV"/>
        </w:rPr>
        <w:t xml:space="preserve">. </w:t>
      </w:r>
    </w:p>
    <w:p w14:paraId="73A285FD" w14:textId="69D6060C" w:rsidR="00553676" w:rsidRPr="00FE11E6" w:rsidRDefault="008A1BD9"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Iepriekšminēto apstākļu</w:t>
      </w:r>
      <w:r w:rsidR="00553676" w:rsidRPr="424520A8">
        <w:rPr>
          <w:rFonts w:ascii="Times New Roman" w:hAnsi="Times New Roman" w:cs="Times New Roman"/>
          <w:sz w:val="24"/>
          <w:szCs w:val="24"/>
          <w:lang w:val="lv-LV"/>
        </w:rPr>
        <w:t xml:space="preserve"> rezultātā Latvijā ir ļoti augsti </w:t>
      </w:r>
      <w:r w:rsidR="00542ADD" w:rsidRPr="424520A8">
        <w:rPr>
          <w:rFonts w:ascii="Times New Roman" w:hAnsi="Times New Roman" w:cs="Times New Roman"/>
          <w:sz w:val="24"/>
          <w:szCs w:val="24"/>
          <w:lang w:val="lv-LV"/>
        </w:rPr>
        <w:t>un</w:t>
      </w:r>
      <w:r w:rsidR="00542ADD" w:rsidRPr="00072C67">
        <w:rPr>
          <w:lang w:val="lv-LV"/>
        </w:rPr>
        <w:t xml:space="preserve"> </w:t>
      </w:r>
      <w:r w:rsidR="00542ADD" w:rsidRPr="424520A8">
        <w:rPr>
          <w:rFonts w:ascii="Times New Roman" w:hAnsi="Times New Roman" w:cs="Times New Roman"/>
          <w:sz w:val="24"/>
          <w:szCs w:val="24"/>
          <w:lang w:val="lv-LV"/>
        </w:rPr>
        <w:t xml:space="preserve">vieni no sliktākajiem ES saslimstības un mirstības un veselības aprūpes kvalitātes rādītājiem, kā arī </w:t>
      </w:r>
      <w:r w:rsidR="003C638D" w:rsidRPr="424520A8">
        <w:rPr>
          <w:rFonts w:ascii="Times New Roman" w:hAnsi="Times New Roman" w:cs="Times New Roman"/>
          <w:sz w:val="24"/>
          <w:szCs w:val="24"/>
          <w:lang w:val="lv-LV"/>
        </w:rPr>
        <w:t xml:space="preserve">ļoti augsta priekšlaicīgā </w:t>
      </w:r>
      <w:r w:rsidR="00553676" w:rsidRPr="424520A8">
        <w:rPr>
          <w:rFonts w:ascii="Times New Roman" w:hAnsi="Times New Roman" w:cs="Times New Roman"/>
          <w:sz w:val="24"/>
          <w:szCs w:val="24"/>
          <w:lang w:val="lv-LV"/>
        </w:rPr>
        <w:t>mirstība.</w:t>
      </w:r>
    </w:p>
    <w:p w14:paraId="3CFB4155" w14:textId="46704CB8" w:rsidR="00553676" w:rsidRPr="00FE11E6" w:rsidRDefault="00A94AF4"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lastRenderedPageBreak/>
        <w:t xml:space="preserve">Vislielāko personīgo maksājumu īpatsvaru kopējā personīgo veselības maksājumu daļā 2018. gadā Latvijā veidoja maksājumi par zālēm. Valsts piešķirtais finansējums zāļu kompensācijai ir viens no zemākajiem ES valstu vidū un par 20% zemāks nekā Lietuvā, par 30% zemāks nekā Igaunijā. </w:t>
      </w:r>
      <w:r w:rsidR="00553676" w:rsidRPr="424520A8">
        <w:rPr>
          <w:rFonts w:ascii="Times New Roman" w:hAnsi="Times New Roman" w:cs="Times New Roman"/>
          <w:sz w:val="24"/>
          <w:szCs w:val="24"/>
          <w:lang w:val="lv-LV"/>
        </w:rPr>
        <w:t>Latvijas Zāļu reģistrā  ir iekļautas  </w:t>
      </w:r>
      <w:r w:rsidR="00417C0B">
        <w:rPr>
          <w:rFonts w:ascii="Times New Roman" w:hAnsi="Times New Roman" w:cs="Times New Roman"/>
          <w:sz w:val="24"/>
          <w:szCs w:val="24"/>
          <w:lang w:val="lv-LV"/>
        </w:rPr>
        <w:t>2888</w:t>
      </w:r>
      <w:r w:rsidR="00553676" w:rsidRPr="424520A8">
        <w:rPr>
          <w:rFonts w:ascii="Times New Roman" w:hAnsi="Times New Roman" w:cs="Times New Roman"/>
          <w:sz w:val="24"/>
          <w:szCs w:val="24"/>
          <w:lang w:val="lv-LV"/>
        </w:rPr>
        <w:t xml:space="preserve"> centralizētajā zāļu reģistrācijas procedūrā reģistrētās zāles (pēc</w:t>
      </w:r>
      <w:r w:rsidR="00417C0B">
        <w:rPr>
          <w:rFonts w:ascii="Times New Roman" w:hAnsi="Times New Roman" w:cs="Times New Roman"/>
          <w:sz w:val="24"/>
          <w:szCs w:val="24"/>
          <w:lang w:val="lv-LV"/>
        </w:rPr>
        <w:t xml:space="preserve"> oriģinālā</w:t>
      </w:r>
      <w:r w:rsidR="00553676" w:rsidRPr="424520A8">
        <w:rPr>
          <w:rFonts w:ascii="Times New Roman" w:hAnsi="Times New Roman" w:cs="Times New Roman"/>
          <w:sz w:val="24"/>
          <w:szCs w:val="24"/>
          <w:lang w:val="lv-LV"/>
        </w:rPr>
        <w:t xml:space="preserve"> nosaukuma</w:t>
      </w:r>
      <w:r w:rsidR="00417C0B">
        <w:rPr>
          <w:rFonts w:ascii="Times New Roman" w:hAnsi="Times New Roman" w:cs="Times New Roman"/>
          <w:sz w:val="24"/>
          <w:szCs w:val="24"/>
          <w:lang w:val="lv-LV"/>
        </w:rPr>
        <w:t>, INN,</w:t>
      </w:r>
      <w:r w:rsidR="00302628" w:rsidRPr="005F14CC">
        <w:rPr>
          <w:rStyle w:val="FootnoteReference"/>
          <w:rFonts w:ascii="Times New Roman" w:hAnsi="Times New Roman"/>
          <w:sz w:val="24"/>
          <w:szCs w:val="24"/>
          <w:lang w:val="lv-LV"/>
        </w:rPr>
        <w:t xml:space="preserve"> </w:t>
      </w:r>
      <w:r w:rsidR="00302628">
        <w:rPr>
          <w:rStyle w:val="FootnoteReference"/>
          <w:rFonts w:ascii="Times New Roman" w:hAnsi="Times New Roman"/>
          <w:sz w:val="24"/>
          <w:szCs w:val="24"/>
        </w:rPr>
        <w:footnoteReference w:id="19"/>
      </w:r>
      <w:r w:rsidR="00302628" w:rsidRPr="005F14CC">
        <w:rPr>
          <w:rFonts w:ascii="Times New Roman" w:hAnsi="Times New Roman" w:cs="Times New Roman"/>
          <w:sz w:val="24"/>
          <w:szCs w:val="24"/>
          <w:lang w:val="lv-LV"/>
        </w:rPr>
        <w:t xml:space="preserve"> </w:t>
      </w:r>
      <w:r w:rsidR="00417C0B">
        <w:rPr>
          <w:rFonts w:ascii="Times New Roman" w:hAnsi="Times New Roman" w:cs="Times New Roman"/>
          <w:sz w:val="24"/>
          <w:szCs w:val="24"/>
          <w:lang w:val="lv-LV"/>
        </w:rPr>
        <w:t xml:space="preserve"> zāļu formas un stipruma</w:t>
      </w:r>
      <w:r w:rsidR="00553676" w:rsidRPr="424520A8">
        <w:rPr>
          <w:rFonts w:ascii="Times New Roman" w:hAnsi="Times New Roman" w:cs="Times New Roman"/>
          <w:sz w:val="24"/>
          <w:szCs w:val="24"/>
          <w:lang w:val="lv-LV"/>
        </w:rPr>
        <w:t>),</w:t>
      </w:r>
      <w:r w:rsidR="00553676" w:rsidRPr="424520A8">
        <w:rPr>
          <w:rFonts w:ascii="Times New Roman" w:hAnsi="Times New Roman"/>
          <w:color w:val="FF0000"/>
          <w:lang w:val="lv-LV"/>
        </w:rPr>
        <w:t xml:space="preserve"> </w:t>
      </w:r>
      <w:r w:rsidR="00553676" w:rsidRPr="424520A8">
        <w:rPr>
          <w:rFonts w:ascii="Times New Roman" w:hAnsi="Times New Roman" w:cs="Times New Roman"/>
          <w:sz w:val="24"/>
          <w:szCs w:val="24"/>
          <w:lang w:val="lv-LV"/>
        </w:rPr>
        <w:t xml:space="preserve">no tām tikai </w:t>
      </w:r>
      <w:r w:rsidR="00417C0B">
        <w:rPr>
          <w:rFonts w:ascii="Times New Roman" w:hAnsi="Times New Roman" w:cs="Times New Roman"/>
          <w:sz w:val="24"/>
          <w:szCs w:val="24"/>
          <w:lang w:val="lv-LV"/>
        </w:rPr>
        <w:t>643</w:t>
      </w:r>
      <w:r w:rsidR="00553676" w:rsidRPr="424520A8">
        <w:rPr>
          <w:rFonts w:ascii="Times New Roman" w:hAnsi="Times New Roman" w:cs="Times New Roman"/>
          <w:sz w:val="24"/>
          <w:szCs w:val="24"/>
          <w:lang w:val="lv-LV"/>
        </w:rPr>
        <w:t xml:space="preserve"> (</w:t>
      </w:r>
      <w:r w:rsidR="00417C0B">
        <w:rPr>
          <w:rFonts w:ascii="Times New Roman" w:hAnsi="Times New Roman" w:cs="Times New Roman"/>
          <w:sz w:val="24"/>
          <w:szCs w:val="24"/>
          <w:lang w:val="lv-LV"/>
        </w:rPr>
        <w:t>22</w:t>
      </w:r>
      <w:r w:rsidR="00553676" w:rsidRPr="424520A8">
        <w:rPr>
          <w:rFonts w:ascii="Times New Roman" w:hAnsi="Times New Roman" w:cs="Times New Roman"/>
          <w:sz w:val="24"/>
          <w:szCs w:val="24"/>
          <w:lang w:val="lv-LV"/>
        </w:rPr>
        <w:t xml:space="preserve">%) zāles </w:t>
      </w:r>
      <w:r w:rsidR="00417C0B">
        <w:rPr>
          <w:rFonts w:ascii="Times New Roman" w:hAnsi="Times New Roman" w:cs="Times New Roman"/>
          <w:sz w:val="24"/>
          <w:szCs w:val="24"/>
          <w:lang w:val="lv-LV"/>
        </w:rPr>
        <w:t>tika</w:t>
      </w:r>
      <w:r w:rsidR="00592CCD" w:rsidRPr="424520A8">
        <w:rPr>
          <w:rFonts w:ascii="Times New Roman" w:hAnsi="Times New Roman" w:cs="Times New Roman"/>
          <w:sz w:val="24"/>
          <w:szCs w:val="24"/>
          <w:lang w:val="lv-LV"/>
        </w:rPr>
        <w:t xml:space="preserve"> </w:t>
      </w:r>
      <w:r w:rsidR="00553676" w:rsidRPr="424520A8">
        <w:rPr>
          <w:rFonts w:ascii="Times New Roman" w:hAnsi="Times New Roman" w:cs="Times New Roman"/>
          <w:sz w:val="24"/>
          <w:szCs w:val="24"/>
          <w:lang w:val="lv-LV"/>
        </w:rPr>
        <w:t>izplatītas</w:t>
      </w:r>
      <w:r w:rsidR="00351FDF">
        <w:rPr>
          <w:rFonts w:ascii="Times New Roman" w:hAnsi="Times New Roman" w:cs="Times New Roman"/>
          <w:sz w:val="24"/>
          <w:szCs w:val="24"/>
          <w:lang w:val="lv-LV"/>
        </w:rPr>
        <w:t xml:space="preserve"> </w:t>
      </w:r>
      <w:r w:rsidR="00553676" w:rsidRPr="424520A8">
        <w:rPr>
          <w:rFonts w:ascii="Times New Roman" w:hAnsi="Times New Roman" w:cs="Times New Roman"/>
          <w:sz w:val="24"/>
          <w:szCs w:val="24"/>
          <w:lang w:val="lv-LV"/>
        </w:rPr>
        <w:t>Latvijā</w:t>
      </w:r>
      <w:r w:rsidR="00417C0B">
        <w:rPr>
          <w:rFonts w:ascii="Times New Roman" w:hAnsi="Times New Roman" w:cs="Times New Roman"/>
          <w:sz w:val="24"/>
          <w:szCs w:val="24"/>
          <w:lang w:val="lv-LV"/>
        </w:rPr>
        <w:t xml:space="preserve"> un 434 ir iekļautas kompensējamo</w:t>
      </w:r>
      <w:r w:rsidR="00133FFE">
        <w:rPr>
          <w:rFonts w:ascii="Times New Roman" w:hAnsi="Times New Roman" w:cs="Times New Roman"/>
          <w:sz w:val="24"/>
          <w:szCs w:val="24"/>
          <w:lang w:val="lv-LV"/>
        </w:rPr>
        <w:t xml:space="preserve"> zāļu sarakstā</w:t>
      </w:r>
      <w:r w:rsidR="00302628">
        <w:rPr>
          <w:rStyle w:val="FootnoteReference"/>
          <w:rFonts w:ascii="Times New Roman" w:hAnsi="Times New Roman"/>
          <w:sz w:val="24"/>
          <w:szCs w:val="24"/>
          <w:lang w:val="lv-LV"/>
        </w:rPr>
        <w:footnoteReference w:id="20"/>
      </w:r>
      <w:r w:rsidR="00553676" w:rsidRPr="424520A8">
        <w:rPr>
          <w:rFonts w:ascii="Times New Roman" w:hAnsi="Times New Roman" w:cs="Times New Roman"/>
          <w:sz w:val="24"/>
          <w:szCs w:val="24"/>
          <w:lang w:val="lv-LV"/>
        </w:rPr>
        <w:t>. Daudzas pacientu ārstēšanai nepieciešamās zāles nav iekļautas valsts kompensējamo zāļu sarakstā</w:t>
      </w:r>
      <w:r w:rsidR="004C320B" w:rsidRPr="424520A8">
        <w:rPr>
          <w:rFonts w:ascii="Times New Roman" w:hAnsi="Times New Roman" w:cs="Times New Roman"/>
          <w:sz w:val="24"/>
          <w:szCs w:val="24"/>
          <w:lang w:val="lv-LV"/>
        </w:rPr>
        <w:t xml:space="preserve"> </w:t>
      </w:r>
      <w:r w:rsidR="0070613B" w:rsidRPr="424520A8">
        <w:rPr>
          <w:rFonts w:ascii="Times New Roman" w:hAnsi="Times New Roman" w:cs="Times New Roman"/>
          <w:sz w:val="24"/>
          <w:szCs w:val="24"/>
          <w:lang w:val="lv-LV"/>
        </w:rPr>
        <w:t xml:space="preserve">un līdz ar to </w:t>
      </w:r>
      <w:r w:rsidR="00440450" w:rsidRPr="424520A8">
        <w:rPr>
          <w:rFonts w:ascii="Times New Roman" w:hAnsi="Times New Roman" w:cs="Times New Roman"/>
          <w:sz w:val="24"/>
          <w:szCs w:val="24"/>
          <w:lang w:val="lv-LV"/>
        </w:rPr>
        <w:t xml:space="preserve">ir ierobežotas pacientu iespējas saņemt atbilstošu ārstēšanu, jo īpaši gadījumos, kad nepieciešamas </w:t>
      </w:r>
      <w:r w:rsidR="006225C8" w:rsidRPr="424520A8">
        <w:rPr>
          <w:rFonts w:ascii="Times New Roman" w:hAnsi="Times New Roman" w:cs="Times New Roman"/>
          <w:sz w:val="24"/>
          <w:szCs w:val="24"/>
          <w:lang w:val="lv-LV"/>
        </w:rPr>
        <w:t xml:space="preserve">inovatīvas un </w:t>
      </w:r>
      <w:r w:rsidR="008E0A58">
        <w:rPr>
          <w:rFonts w:ascii="Times New Roman" w:hAnsi="Times New Roman" w:cs="Times New Roman"/>
          <w:sz w:val="24"/>
          <w:szCs w:val="24"/>
          <w:lang w:val="lv-LV"/>
        </w:rPr>
        <w:t>izmaksu ieti</w:t>
      </w:r>
      <w:r w:rsidR="00A83D3D">
        <w:rPr>
          <w:rFonts w:ascii="Times New Roman" w:hAnsi="Times New Roman" w:cs="Times New Roman"/>
          <w:sz w:val="24"/>
          <w:szCs w:val="24"/>
          <w:lang w:val="lv-LV"/>
        </w:rPr>
        <w:t>lp</w:t>
      </w:r>
      <w:r w:rsidR="008E0A58">
        <w:rPr>
          <w:rFonts w:ascii="Times New Roman" w:hAnsi="Times New Roman" w:cs="Times New Roman"/>
          <w:sz w:val="24"/>
          <w:szCs w:val="24"/>
          <w:lang w:val="lv-LV"/>
        </w:rPr>
        <w:t>īgas</w:t>
      </w:r>
      <w:r w:rsidR="008E0A58" w:rsidRPr="424520A8">
        <w:rPr>
          <w:rFonts w:ascii="Times New Roman" w:hAnsi="Times New Roman" w:cs="Times New Roman"/>
          <w:sz w:val="24"/>
          <w:szCs w:val="24"/>
          <w:lang w:val="lv-LV"/>
        </w:rPr>
        <w:t xml:space="preserve"> </w:t>
      </w:r>
      <w:r w:rsidR="006225C8" w:rsidRPr="424520A8">
        <w:rPr>
          <w:rFonts w:ascii="Times New Roman" w:hAnsi="Times New Roman" w:cs="Times New Roman"/>
          <w:sz w:val="24"/>
          <w:szCs w:val="24"/>
          <w:lang w:val="lv-LV"/>
        </w:rPr>
        <w:t>zāles</w:t>
      </w:r>
      <w:r w:rsidR="00553676" w:rsidRPr="424520A8">
        <w:rPr>
          <w:rFonts w:ascii="Times New Roman" w:hAnsi="Times New Roman" w:cs="Times New Roman"/>
          <w:sz w:val="24"/>
          <w:szCs w:val="24"/>
          <w:lang w:val="lv-LV"/>
        </w:rPr>
        <w:t>.</w:t>
      </w:r>
      <w:r w:rsidR="00015572">
        <w:rPr>
          <w:rFonts w:ascii="Times New Roman" w:hAnsi="Times New Roman" w:cs="Times New Roman"/>
          <w:sz w:val="24"/>
          <w:szCs w:val="24"/>
          <w:lang w:val="lv-LV"/>
        </w:rPr>
        <w:t xml:space="preserve"> </w:t>
      </w:r>
      <w:r w:rsidR="00015572" w:rsidRPr="00015572">
        <w:rPr>
          <w:rFonts w:ascii="Times New Roman" w:hAnsi="Times New Roman" w:cs="Times New Roman"/>
          <w:sz w:val="24"/>
          <w:szCs w:val="24"/>
          <w:lang w:val="lv-LV"/>
        </w:rPr>
        <w:t>Daudzas zāles ir atzītas par izmaksu efektīvām Latvijas veselības aprūpes sistēmas ietvaros, bet finansējuma trūkuma dēļ ilgstoši nav iekļautas valsts kompensējamo zāļu sarakstā.</w:t>
      </w:r>
      <w:r w:rsidR="0026508E">
        <w:rPr>
          <w:rFonts w:ascii="Times New Roman" w:hAnsi="Times New Roman" w:cs="Times New Roman"/>
          <w:sz w:val="24"/>
          <w:szCs w:val="24"/>
          <w:lang w:val="lv-LV"/>
        </w:rPr>
        <w:t xml:space="preserve"> </w:t>
      </w:r>
    </w:p>
    <w:p w14:paraId="6B65070D" w14:textId="3F8FE808" w:rsidR="0054556A" w:rsidRPr="00C65040" w:rsidRDefault="00553676"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Pieaugot iedzīvotāju vidējam vecumam (uz 2050. gada iedzīvotāju vidējais vecums palielināsies līdz 47 gadiem), </w:t>
      </w:r>
      <w:r w:rsidR="00A71AF8" w:rsidRPr="424520A8">
        <w:rPr>
          <w:rFonts w:ascii="Times New Roman" w:hAnsi="Times New Roman" w:cs="Times New Roman"/>
          <w:sz w:val="24"/>
          <w:szCs w:val="24"/>
          <w:lang w:val="lv-LV"/>
        </w:rPr>
        <w:t xml:space="preserve">veselības sistēmā </w:t>
      </w:r>
      <w:r w:rsidR="00855849" w:rsidRPr="424520A8">
        <w:rPr>
          <w:rFonts w:ascii="Times New Roman" w:hAnsi="Times New Roman" w:cs="Times New Roman"/>
          <w:sz w:val="24"/>
          <w:szCs w:val="24"/>
          <w:lang w:val="lv-LV"/>
        </w:rPr>
        <w:t>pieaug hronisko slimību</w:t>
      </w:r>
      <w:r w:rsidR="00575469" w:rsidRPr="424520A8">
        <w:rPr>
          <w:rFonts w:ascii="Times New Roman" w:hAnsi="Times New Roman" w:cs="Times New Roman"/>
          <w:sz w:val="24"/>
          <w:szCs w:val="24"/>
          <w:lang w:val="lv-LV"/>
        </w:rPr>
        <w:t>,</w:t>
      </w:r>
      <w:r w:rsidR="00855849" w:rsidRPr="424520A8">
        <w:rPr>
          <w:rFonts w:ascii="Times New Roman" w:hAnsi="Times New Roman" w:cs="Times New Roman"/>
          <w:sz w:val="24"/>
          <w:szCs w:val="24"/>
          <w:lang w:val="lv-LV"/>
        </w:rPr>
        <w:t xml:space="preserve"> </w:t>
      </w:r>
      <w:r w:rsidR="00575469" w:rsidRPr="424520A8">
        <w:rPr>
          <w:rFonts w:ascii="Times New Roman" w:hAnsi="Times New Roman" w:cs="Times New Roman"/>
          <w:sz w:val="24"/>
          <w:szCs w:val="24"/>
          <w:lang w:val="lv-LV"/>
        </w:rPr>
        <w:t xml:space="preserve">kas ir biežākais saslimstības un mirstības cēlonis Latvijā, </w:t>
      </w:r>
      <w:r w:rsidR="0090333F" w:rsidRPr="424520A8">
        <w:rPr>
          <w:rFonts w:ascii="Times New Roman" w:hAnsi="Times New Roman" w:cs="Times New Roman"/>
          <w:sz w:val="24"/>
          <w:szCs w:val="24"/>
          <w:lang w:val="lv-LV"/>
        </w:rPr>
        <w:t xml:space="preserve">un </w:t>
      </w:r>
      <w:r w:rsidR="00855849" w:rsidRPr="424520A8">
        <w:rPr>
          <w:rFonts w:ascii="Times New Roman" w:hAnsi="Times New Roman" w:cs="Times New Roman"/>
          <w:sz w:val="24"/>
          <w:szCs w:val="24"/>
          <w:lang w:val="lv-LV"/>
        </w:rPr>
        <w:t>multimorbiditātes slogs</w:t>
      </w:r>
      <w:r w:rsidR="00A71AF8" w:rsidRPr="424520A8">
        <w:rPr>
          <w:rFonts w:ascii="Times New Roman" w:hAnsi="Times New Roman" w:cs="Times New Roman"/>
          <w:sz w:val="24"/>
          <w:szCs w:val="24"/>
          <w:lang w:val="lv-LV"/>
        </w:rPr>
        <w:t>, kas palielina</w:t>
      </w:r>
      <w:r w:rsidR="00855849" w:rsidRPr="424520A8">
        <w:rPr>
          <w:rFonts w:ascii="Times New Roman" w:hAnsi="Times New Roman" w:cs="Times New Roman"/>
          <w:sz w:val="24"/>
          <w:szCs w:val="24"/>
          <w:lang w:val="lv-LV"/>
        </w:rPr>
        <w:t xml:space="preserve">  </w:t>
      </w:r>
      <w:r w:rsidR="00A71AF8" w:rsidRPr="424520A8">
        <w:rPr>
          <w:rFonts w:ascii="Times New Roman" w:hAnsi="Times New Roman" w:cs="Times New Roman"/>
          <w:sz w:val="24"/>
          <w:szCs w:val="24"/>
          <w:lang w:val="lv-LV"/>
        </w:rPr>
        <w:t xml:space="preserve">pieprasījumu </w:t>
      </w:r>
      <w:r w:rsidRPr="424520A8">
        <w:rPr>
          <w:rFonts w:ascii="Times New Roman" w:hAnsi="Times New Roman" w:cs="Times New Roman"/>
          <w:sz w:val="24"/>
          <w:szCs w:val="24"/>
          <w:lang w:val="lv-LV"/>
        </w:rPr>
        <w:t>pēc veselības un sociālās aprūpes pakalpojumiem.</w:t>
      </w:r>
      <w:r w:rsidR="00EA3440" w:rsidRPr="424520A8">
        <w:rPr>
          <w:rFonts w:ascii="Times New Roman" w:hAnsi="Times New Roman" w:cs="Times New Roman"/>
          <w:sz w:val="24"/>
          <w:szCs w:val="24"/>
          <w:lang w:val="lv-LV"/>
        </w:rPr>
        <w:t xml:space="preserve"> </w:t>
      </w:r>
      <w:r w:rsidR="00702CC0" w:rsidRPr="424520A8">
        <w:rPr>
          <w:rFonts w:ascii="Times New Roman" w:hAnsi="Times New Roman" w:cs="Times New Roman"/>
          <w:sz w:val="24"/>
          <w:szCs w:val="24"/>
          <w:lang w:val="lv-LV"/>
        </w:rPr>
        <w:t xml:space="preserve">Pacientu ar hroniski noritošām slimībām ārstēšanas uzraudzība un koordinēšana/sadarbība starp speciālistiem ir nepietiekama, kas var nelabvēlīgi ietekmēt ārstēšanas rezultāta sasniegšanu, tai skaitā veicināt polifarmāciju un zāļu saskaņotas lietošanas problēmas. </w:t>
      </w:r>
      <w:r w:rsidR="0054556A" w:rsidRPr="424520A8">
        <w:rPr>
          <w:rFonts w:ascii="Times New Roman" w:hAnsi="Times New Roman" w:cs="Times New Roman"/>
          <w:sz w:val="24"/>
          <w:szCs w:val="24"/>
          <w:lang w:val="lv-LV"/>
        </w:rPr>
        <w:t xml:space="preserve">Ņemot vērā veselības un sociālās aprūpes pakalpojumu organizēšanas pašreizējo pieeju, ir nepietiekoša starpinstitūciju sadarbība informācijas apmaiņā starp ārstniecības iestādēm un sociālo pakalpojumu sniedzējiem personas veselības un sociālo problēmu risināšanā. </w:t>
      </w:r>
      <w:r w:rsidR="00EC517E" w:rsidRPr="424520A8">
        <w:rPr>
          <w:rFonts w:ascii="Times New Roman" w:hAnsi="Times New Roman" w:cs="Times New Roman"/>
          <w:sz w:val="24"/>
          <w:szCs w:val="24"/>
          <w:lang w:val="lv-LV"/>
        </w:rPr>
        <w:t>V</w:t>
      </w:r>
      <w:r w:rsidR="0054556A" w:rsidRPr="424520A8">
        <w:rPr>
          <w:rFonts w:ascii="Times New Roman" w:hAnsi="Times New Roman" w:cs="Times New Roman"/>
          <w:sz w:val="24"/>
          <w:szCs w:val="24"/>
          <w:lang w:val="lv-LV"/>
        </w:rPr>
        <w:t xml:space="preserve">eselības un sociālās aprūpes pakalpojumu organizācijā jāizmanto citāda pieeja, </w:t>
      </w:r>
      <w:r w:rsidR="00FF3927" w:rsidRPr="00657C85">
        <w:rPr>
          <w:rFonts w:ascii="Times New Roman" w:eastAsia="Calibri" w:hAnsi="Times New Roman" w:cs="Times New Roman"/>
          <w:sz w:val="24"/>
          <w:szCs w:val="24"/>
          <w:lang w:val="lv-LV"/>
        </w:rPr>
        <w:t>veidojot integrētas sociālās un veselības aprūpes pakalpojumus</w:t>
      </w:r>
      <w:r w:rsidR="0054556A" w:rsidRPr="00657C85">
        <w:rPr>
          <w:rFonts w:ascii="Times New Roman" w:eastAsia="Calibri" w:hAnsi="Times New Roman" w:cs="Times New Roman"/>
          <w:sz w:val="24"/>
          <w:szCs w:val="24"/>
          <w:lang w:val="lv-LV"/>
        </w:rPr>
        <w:t>,</w:t>
      </w:r>
      <w:r w:rsidR="0054556A" w:rsidRPr="00657C85">
        <w:rPr>
          <w:rFonts w:ascii="Times New Roman" w:hAnsi="Times New Roman" w:cs="Times New Roman"/>
          <w:sz w:val="24"/>
          <w:szCs w:val="24"/>
          <w:lang w:val="lv-LV"/>
        </w:rPr>
        <w:t xml:space="preserve"> kas ļautu</w:t>
      </w:r>
      <w:r w:rsidR="0054556A" w:rsidRPr="424520A8">
        <w:rPr>
          <w:rFonts w:ascii="Times New Roman" w:hAnsi="Times New Roman" w:cs="Times New Roman"/>
          <w:sz w:val="24"/>
          <w:szCs w:val="24"/>
          <w:lang w:val="lv-LV"/>
        </w:rPr>
        <w:t xml:space="preserve"> efektīvāk nodrošināt aprūpi, tai skaitā jāatbalsta pacientu pašu spēkiem veiktā aprūpe un jāpārceļ pakalpojumu sniegšana pēc iespējas tuvāk mājām, cik vien to atļauj drošības</w:t>
      </w:r>
      <w:r w:rsidR="00FF2119">
        <w:rPr>
          <w:rFonts w:ascii="Times New Roman" w:hAnsi="Times New Roman" w:cs="Times New Roman"/>
          <w:sz w:val="24"/>
          <w:szCs w:val="24"/>
          <w:lang w:val="lv-LV"/>
        </w:rPr>
        <w:t xml:space="preserve">, </w:t>
      </w:r>
      <w:r w:rsidR="0054556A" w:rsidRPr="424520A8">
        <w:rPr>
          <w:rFonts w:ascii="Times New Roman" w:hAnsi="Times New Roman" w:cs="Times New Roman"/>
          <w:sz w:val="24"/>
          <w:szCs w:val="24"/>
          <w:lang w:val="lv-LV"/>
        </w:rPr>
        <w:t>rentabilitātes</w:t>
      </w:r>
      <w:r w:rsidR="00FF2119">
        <w:rPr>
          <w:rFonts w:ascii="Times New Roman" w:hAnsi="Times New Roman" w:cs="Times New Roman"/>
          <w:sz w:val="24"/>
          <w:szCs w:val="24"/>
          <w:lang w:val="lv-LV"/>
        </w:rPr>
        <w:t xml:space="preserve"> un citi būtiski faktori</w:t>
      </w:r>
      <w:r w:rsidR="0054556A" w:rsidRPr="424520A8">
        <w:rPr>
          <w:rFonts w:ascii="Times New Roman" w:hAnsi="Times New Roman" w:cs="Times New Roman"/>
          <w:sz w:val="24"/>
          <w:szCs w:val="24"/>
          <w:lang w:val="lv-LV"/>
        </w:rPr>
        <w:t>.</w:t>
      </w:r>
      <w:r w:rsidR="00745543">
        <w:rPr>
          <w:rFonts w:ascii="Times New Roman" w:hAnsi="Times New Roman" w:cs="Times New Roman"/>
          <w:sz w:val="24"/>
          <w:szCs w:val="24"/>
          <w:lang w:val="lv-LV"/>
        </w:rPr>
        <w:t xml:space="preserve"> </w:t>
      </w:r>
      <w:r w:rsidR="00745543" w:rsidRPr="00745543">
        <w:rPr>
          <w:rFonts w:ascii="Times New Roman" w:hAnsi="Times New Roman" w:cs="Times New Roman"/>
          <w:sz w:val="24"/>
          <w:szCs w:val="24"/>
          <w:lang w:val="lv-LV"/>
        </w:rPr>
        <w:t>Latvijā vērojamas būtiskas problēmas ar iespēju iedzīvotājiem vienkopus nodrošināt gan veselības aprūpes pakalpojumus, gan sociālos pakalpojumus, kas būtiski ietekmē cilvēka dzīves kvalitāti, sociālo un profesionālo aktivitāti. Ir nepieciešam</w:t>
      </w:r>
      <w:r w:rsidR="007336A1">
        <w:rPr>
          <w:rFonts w:ascii="Times New Roman" w:hAnsi="Times New Roman" w:cs="Times New Roman"/>
          <w:sz w:val="24"/>
          <w:szCs w:val="24"/>
          <w:lang w:val="lv-LV"/>
        </w:rPr>
        <w:t>a</w:t>
      </w:r>
      <w:r w:rsidR="00745543" w:rsidRPr="00745543">
        <w:rPr>
          <w:rFonts w:ascii="Times New Roman" w:hAnsi="Times New Roman" w:cs="Times New Roman"/>
          <w:sz w:val="24"/>
          <w:szCs w:val="24"/>
          <w:lang w:val="lv-LV"/>
        </w:rPr>
        <w:t xml:space="preserve"> </w:t>
      </w:r>
      <w:r w:rsidR="007336A1" w:rsidRPr="007336A1">
        <w:rPr>
          <w:rFonts w:ascii="Times New Roman" w:hAnsi="Times New Roman" w:cs="Times New Roman"/>
          <w:sz w:val="24"/>
          <w:szCs w:val="24"/>
          <w:lang w:val="lv-LV"/>
        </w:rPr>
        <w:t xml:space="preserve">veselības </w:t>
      </w:r>
      <w:r w:rsidR="00085824">
        <w:rPr>
          <w:rFonts w:ascii="Times New Roman" w:hAnsi="Times New Roman" w:cs="Times New Roman"/>
          <w:sz w:val="24"/>
          <w:szCs w:val="24"/>
          <w:lang w:val="lv-LV"/>
        </w:rPr>
        <w:t>aprūpes</w:t>
      </w:r>
      <w:r w:rsidR="007336A1" w:rsidRPr="007336A1">
        <w:rPr>
          <w:rFonts w:ascii="Times New Roman" w:hAnsi="Times New Roman" w:cs="Times New Roman"/>
          <w:sz w:val="24"/>
          <w:szCs w:val="24"/>
          <w:lang w:val="lv-LV"/>
        </w:rPr>
        <w:t xml:space="preserve"> vēl ciešāka sadarbības pēctecība ar sociālo jomu, jāturpina iesāktās aktivitātes uz personu centrētas pieejas īstenošanai </w:t>
      </w:r>
      <w:r w:rsidR="00745543" w:rsidRPr="00745543">
        <w:rPr>
          <w:rFonts w:ascii="Times New Roman" w:hAnsi="Times New Roman" w:cs="Times New Roman"/>
          <w:sz w:val="24"/>
          <w:szCs w:val="24"/>
          <w:lang w:val="lv-LV"/>
        </w:rPr>
        <w:t>(iekļaujot veselības aprūpi) ar savstarpēji saistošiem, viens otru papildinošiem sociālajiem un veselību veicinošiem un aprūpes pakalpojumiem.</w:t>
      </w:r>
      <w:r w:rsidR="008D1C52">
        <w:rPr>
          <w:rFonts w:ascii="Times New Roman" w:hAnsi="Times New Roman" w:cs="Times New Roman"/>
          <w:sz w:val="24"/>
          <w:szCs w:val="24"/>
          <w:lang w:val="lv-LV"/>
        </w:rPr>
        <w:t xml:space="preserve"> </w:t>
      </w:r>
      <w:r w:rsidR="008D1C52" w:rsidRPr="005F14CC">
        <w:rPr>
          <w:rFonts w:ascii="Times New Roman" w:hAnsi="Times New Roman" w:cs="Times New Roman"/>
          <w:sz w:val="24"/>
          <w:szCs w:val="24"/>
          <w:lang w:val="lv-LV"/>
        </w:rPr>
        <w:t xml:space="preserve">Sekmīgas sadarbības ieviešanas priekšnosacījums ir </w:t>
      </w:r>
      <w:proofErr w:type="spellStart"/>
      <w:r w:rsidR="008D1C52" w:rsidRPr="005F14CC">
        <w:rPr>
          <w:rFonts w:ascii="Times New Roman" w:hAnsi="Times New Roman" w:cs="Times New Roman"/>
          <w:sz w:val="24"/>
          <w:szCs w:val="24"/>
          <w:lang w:val="lv-LV"/>
        </w:rPr>
        <w:t>socialās</w:t>
      </w:r>
      <w:proofErr w:type="spellEnd"/>
      <w:r w:rsidR="008D1C52" w:rsidRPr="005F14CC">
        <w:rPr>
          <w:rFonts w:ascii="Times New Roman" w:hAnsi="Times New Roman" w:cs="Times New Roman"/>
          <w:sz w:val="24"/>
          <w:szCs w:val="24"/>
          <w:lang w:val="lv-LV"/>
        </w:rPr>
        <w:t xml:space="preserve"> aprūpes jomas partneru iesaiste un izpratne, vienpusējas iniciatīvas gadījumā netiks sasniegts mērķis.</w:t>
      </w:r>
    </w:p>
    <w:p w14:paraId="72CC73AE" w14:textId="77777777" w:rsidR="006907C1" w:rsidRDefault="0054556A"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Nav skaidri noteiktas sociālo un aprūpes gultu nodrošināšanas iespējas valstī un pašvaldībās. Aprūpes līmeņa slimnīcas/nodaļas trūkums rada nepieciešamību pārskatīt un pilnveidot slimnīcu līmeņus atbilstoši demogrāfiskajām izmaiņām. Savukārt pašvaldību iesaiste veselības aprūpes pakalpojumu pieejamības nodrošināšanā nav precīzi definēta</w:t>
      </w:r>
      <w:r w:rsidRPr="009C7057">
        <w:rPr>
          <w:rFonts w:ascii="Times New Roman" w:hAnsi="Times New Roman" w:cs="Times New Roman"/>
          <w:sz w:val="24"/>
          <w:szCs w:val="24"/>
          <w:lang w:val="lv-LV"/>
        </w:rPr>
        <w:t xml:space="preserve">. </w:t>
      </w:r>
      <w:r w:rsidR="004B0AD3" w:rsidRPr="009C7057">
        <w:rPr>
          <w:rFonts w:ascii="Times New Roman" w:hAnsi="Times New Roman" w:cs="Times New Roman"/>
          <w:sz w:val="24"/>
          <w:szCs w:val="24"/>
          <w:lang w:val="lv-LV"/>
        </w:rPr>
        <w:t>Tāpat v</w:t>
      </w:r>
      <w:r w:rsidRPr="009C7057">
        <w:rPr>
          <w:rFonts w:ascii="Times New Roman" w:hAnsi="Times New Roman" w:cs="Times New Roman"/>
          <w:sz w:val="24"/>
          <w:szCs w:val="24"/>
          <w:lang w:val="lv-LV"/>
        </w:rPr>
        <w:t>eselības aprūpes mājās pakalpojuma nodrošinājums ir nevienmērīgs.</w:t>
      </w:r>
      <w:r w:rsidR="004B0AD3" w:rsidRPr="009C7057">
        <w:rPr>
          <w:rFonts w:ascii="Times New Roman" w:hAnsi="Times New Roman" w:cs="Times New Roman"/>
          <w:sz w:val="24"/>
          <w:szCs w:val="24"/>
          <w:lang w:val="lv-LV"/>
        </w:rPr>
        <w:t xml:space="preserve"> </w:t>
      </w:r>
    </w:p>
    <w:p w14:paraId="774377F6" w14:textId="77777777" w:rsidR="006907C1" w:rsidRDefault="00491F22"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6907C1">
        <w:rPr>
          <w:rFonts w:ascii="Times New Roman" w:hAnsi="Times New Roman" w:cs="Times New Roman"/>
          <w:sz w:val="24"/>
          <w:szCs w:val="24"/>
          <w:lang w:val="lv-LV"/>
        </w:rPr>
        <w:t xml:space="preserve">Onkoloģiskās slimības ir starp </w:t>
      </w:r>
      <w:r w:rsidR="00B4175C" w:rsidRPr="006907C1">
        <w:rPr>
          <w:rFonts w:ascii="Times New Roman" w:hAnsi="Times New Roman" w:cs="Times New Roman"/>
          <w:sz w:val="24"/>
          <w:szCs w:val="24"/>
          <w:lang w:val="lv-LV"/>
        </w:rPr>
        <w:t>izplatītākajām</w:t>
      </w:r>
      <w:r w:rsidRPr="006907C1">
        <w:rPr>
          <w:rFonts w:ascii="Times New Roman" w:hAnsi="Times New Roman" w:cs="Times New Roman"/>
          <w:sz w:val="24"/>
          <w:szCs w:val="24"/>
          <w:lang w:val="lv-LV"/>
        </w:rPr>
        <w:t xml:space="preserve"> hroniskajām slimībām</w:t>
      </w:r>
      <w:r w:rsidR="00BF1833" w:rsidRPr="006907C1">
        <w:rPr>
          <w:rFonts w:ascii="Times New Roman" w:hAnsi="Times New Roman" w:cs="Times New Roman"/>
          <w:sz w:val="24"/>
          <w:szCs w:val="24"/>
          <w:lang w:val="lv-LV"/>
        </w:rPr>
        <w:t xml:space="preserve"> un </w:t>
      </w:r>
      <w:r w:rsidRPr="006907C1">
        <w:rPr>
          <w:rFonts w:ascii="Times New Roman" w:hAnsi="Times New Roman" w:cs="Times New Roman"/>
          <w:sz w:val="24"/>
          <w:szCs w:val="24"/>
          <w:lang w:val="lv-LV"/>
        </w:rPr>
        <w:t xml:space="preserve">ir otrs </w:t>
      </w:r>
      <w:r w:rsidR="00B4175C" w:rsidRPr="006907C1">
        <w:rPr>
          <w:rFonts w:ascii="Times New Roman" w:hAnsi="Times New Roman" w:cs="Times New Roman"/>
          <w:sz w:val="24"/>
          <w:szCs w:val="24"/>
          <w:lang w:val="lv-LV"/>
        </w:rPr>
        <w:t>biežākais</w:t>
      </w:r>
      <w:r w:rsidRPr="006907C1">
        <w:rPr>
          <w:rFonts w:ascii="Times New Roman" w:hAnsi="Times New Roman" w:cs="Times New Roman"/>
          <w:sz w:val="24"/>
          <w:szCs w:val="24"/>
          <w:lang w:val="lv-LV"/>
        </w:rPr>
        <w:t xml:space="preserve"> nāves iemesls Latvijā. </w:t>
      </w:r>
      <w:r w:rsidR="005044C4" w:rsidRPr="006907C1">
        <w:rPr>
          <w:rFonts w:ascii="Times New Roman" w:hAnsi="Times New Roman" w:cs="Times New Roman"/>
          <w:sz w:val="24"/>
          <w:szCs w:val="24"/>
          <w:lang w:val="lv-LV"/>
        </w:rPr>
        <w:t xml:space="preserve">Ņemot vērā onkoloģisko slimību </w:t>
      </w:r>
      <w:r w:rsidR="00DB0FC6" w:rsidRPr="006907C1">
        <w:rPr>
          <w:rFonts w:ascii="Times New Roman" w:hAnsi="Times New Roman" w:cs="Times New Roman"/>
          <w:sz w:val="24"/>
          <w:szCs w:val="24"/>
          <w:lang w:val="lv-LV"/>
        </w:rPr>
        <w:t xml:space="preserve">lielo </w:t>
      </w:r>
      <w:r w:rsidR="005044C4" w:rsidRPr="006907C1">
        <w:rPr>
          <w:rFonts w:ascii="Times New Roman" w:hAnsi="Times New Roman" w:cs="Times New Roman"/>
          <w:sz w:val="24"/>
          <w:szCs w:val="24"/>
          <w:lang w:val="lv-LV"/>
        </w:rPr>
        <w:t xml:space="preserve">ietekmi, onkoloģija veselības nozarē ir noteikta kā </w:t>
      </w:r>
      <w:r w:rsidR="005044C4" w:rsidRPr="006907C1">
        <w:rPr>
          <w:rFonts w:ascii="Times New Roman" w:hAnsi="Times New Roman" w:cs="Times New Roman"/>
          <w:sz w:val="24"/>
          <w:szCs w:val="24"/>
          <w:lang w:val="lv-LV"/>
        </w:rPr>
        <w:lastRenderedPageBreak/>
        <w:t>viena no veselības aprūpes jomas prioritātēm, kurā jāveic sistēmiskas izmaiņas un jānodrošina kvalitatīva menedžmenta izveide.</w:t>
      </w:r>
      <w:r w:rsidR="00AF089B" w:rsidRPr="006907C1">
        <w:rPr>
          <w:rFonts w:ascii="Times New Roman" w:hAnsi="Times New Roman" w:cs="Times New Roman"/>
          <w:sz w:val="24"/>
          <w:szCs w:val="24"/>
          <w:lang w:val="lv-LV"/>
        </w:rPr>
        <w:t xml:space="preserve"> </w:t>
      </w:r>
      <w:r w:rsidR="00162D98" w:rsidRPr="006907C1">
        <w:rPr>
          <w:rFonts w:ascii="Times New Roman" w:hAnsi="Times New Roman" w:cs="Times New Roman"/>
          <w:sz w:val="24"/>
          <w:szCs w:val="24"/>
          <w:lang w:val="lv-LV"/>
        </w:rPr>
        <w:t xml:space="preserve">Lai mazinātu </w:t>
      </w:r>
      <w:r w:rsidR="00F817AF" w:rsidRPr="006907C1">
        <w:rPr>
          <w:rFonts w:ascii="Times New Roman" w:hAnsi="Times New Roman" w:cs="Times New Roman"/>
          <w:sz w:val="24"/>
          <w:szCs w:val="24"/>
          <w:lang w:val="lv-LV"/>
        </w:rPr>
        <w:t xml:space="preserve">onkoloģisko </w:t>
      </w:r>
      <w:r w:rsidR="005420DC" w:rsidRPr="006907C1">
        <w:rPr>
          <w:rFonts w:ascii="Times New Roman" w:hAnsi="Times New Roman" w:cs="Times New Roman"/>
          <w:sz w:val="24"/>
          <w:szCs w:val="24"/>
          <w:lang w:val="lv-LV"/>
        </w:rPr>
        <w:t xml:space="preserve">slimību </w:t>
      </w:r>
      <w:r w:rsidR="00162D98" w:rsidRPr="006907C1">
        <w:rPr>
          <w:rFonts w:ascii="Times New Roman" w:hAnsi="Times New Roman" w:cs="Times New Roman"/>
          <w:sz w:val="24"/>
          <w:szCs w:val="24"/>
          <w:lang w:val="lv-LV"/>
        </w:rPr>
        <w:t xml:space="preserve">negatīvo ietekmi uz indivīda veselību un dzīves kvalitāti, būtiska ir onkoloģisko slimību riska faktoru mazināšana, agrīna diagnostiska, savlaicīga un efektīva ārstēšana un atbilstoša dinamiskā novērošana. </w:t>
      </w:r>
    </w:p>
    <w:p w14:paraId="388878EF" w14:textId="7F77109E" w:rsidR="00B5523B" w:rsidRPr="005F14CC" w:rsidRDefault="00F817AF" w:rsidP="00B153CB">
      <w:pPr>
        <w:pStyle w:val="ListParagraph"/>
        <w:numPr>
          <w:ilvl w:val="0"/>
          <w:numId w:val="19"/>
        </w:numPr>
        <w:spacing w:before="0" w:after="120" w:line="240" w:lineRule="auto"/>
        <w:ind w:left="0" w:hanging="720"/>
        <w:jc w:val="both"/>
        <w:rPr>
          <w:rFonts w:ascii="Times New Roman" w:hAnsi="Times New Roman" w:cs="Times New Roman"/>
          <w:sz w:val="24"/>
          <w:szCs w:val="24"/>
          <w:lang w:val="lv-LV"/>
        </w:rPr>
      </w:pPr>
      <w:r w:rsidRPr="006907C1">
        <w:rPr>
          <w:rFonts w:ascii="Times New Roman" w:hAnsi="Times New Roman" w:cs="Times New Roman"/>
          <w:sz w:val="24"/>
          <w:szCs w:val="24"/>
          <w:lang w:val="lv-LV"/>
        </w:rPr>
        <w:t>Agrīna vēža atklāšana ir viens no būtiskākajiem faktoriem veselības atgūšanā</w:t>
      </w:r>
      <w:r w:rsidR="00BD1DF3" w:rsidRPr="006907C1">
        <w:rPr>
          <w:rFonts w:ascii="Times New Roman" w:hAnsi="Times New Roman" w:cs="Times New Roman"/>
          <w:sz w:val="24"/>
          <w:szCs w:val="24"/>
          <w:lang w:val="lv-LV"/>
        </w:rPr>
        <w:t>, tomēr</w:t>
      </w:r>
      <w:r w:rsidRPr="006907C1">
        <w:rPr>
          <w:rFonts w:ascii="Times New Roman" w:hAnsi="Times New Roman" w:cs="Times New Roman"/>
          <w:sz w:val="24"/>
          <w:szCs w:val="24"/>
          <w:lang w:val="lv-LV"/>
        </w:rPr>
        <w:t xml:space="preserve"> </w:t>
      </w:r>
      <w:r w:rsidR="00BD1DF3" w:rsidRPr="006907C1">
        <w:rPr>
          <w:rFonts w:ascii="Times New Roman" w:hAnsi="Times New Roman" w:cs="Times New Roman"/>
          <w:sz w:val="24"/>
          <w:szCs w:val="24"/>
          <w:lang w:val="lv-LV"/>
        </w:rPr>
        <w:t>i</w:t>
      </w:r>
      <w:r w:rsidR="0081568A" w:rsidRPr="006907C1">
        <w:rPr>
          <w:rFonts w:ascii="Times New Roman" w:hAnsi="Times New Roman" w:cs="Times New Roman"/>
          <w:sz w:val="24"/>
          <w:szCs w:val="24"/>
          <w:lang w:val="lv-LV"/>
        </w:rPr>
        <w:t xml:space="preserve">edzīvotāju atsaucība valsts organizētajiem skrīningiem ir zema. </w:t>
      </w:r>
      <w:r w:rsidR="004622C1" w:rsidRPr="006907C1">
        <w:rPr>
          <w:rFonts w:ascii="Times New Roman" w:hAnsi="Times New Roman" w:cs="Times New Roman"/>
          <w:sz w:val="24"/>
          <w:szCs w:val="24"/>
          <w:lang w:val="lv-LV"/>
        </w:rPr>
        <w:t>Augsta vakcinācijas aptvere pret cilvēka papilomas vīrusu reizē ar efektīvu un kvalitatīvu dzemdes kakla vēža skrīningu un dzemdes kakla priekšvēža sa</w:t>
      </w:r>
      <w:r w:rsidR="00F269CC" w:rsidRPr="006907C1">
        <w:rPr>
          <w:rFonts w:ascii="Times New Roman" w:hAnsi="Times New Roman" w:cs="Times New Roman"/>
          <w:sz w:val="24"/>
          <w:szCs w:val="24"/>
          <w:lang w:val="lv-LV"/>
        </w:rPr>
        <w:t>s</w:t>
      </w:r>
      <w:r w:rsidR="004622C1" w:rsidRPr="006907C1">
        <w:rPr>
          <w:rFonts w:ascii="Times New Roman" w:hAnsi="Times New Roman" w:cs="Times New Roman"/>
          <w:sz w:val="24"/>
          <w:szCs w:val="24"/>
          <w:lang w:val="lv-LV"/>
        </w:rPr>
        <w:t>limšanu diagnostiku un ārstēšanu</w:t>
      </w:r>
      <w:r w:rsidR="00F269CC" w:rsidRPr="006907C1">
        <w:rPr>
          <w:rFonts w:ascii="Times New Roman" w:hAnsi="Times New Roman" w:cs="Times New Roman"/>
          <w:sz w:val="24"/>
          <w:szCs w:val="24"/>
          <w:lang w:val="lv-LV"/>
        </w:rPr>
        <w:t>,</w:t>
      </w:r>
      <w:r w:rsidR="004622C1" w:rsidRPr="006907C1">
        <w:rPr>
          <w:rFonts w:ascii="Times New Roman" w:hAnsi="Times New Roman" w:cs="Times New Roman"/>
          <w:sz w:val="24"/>
          <w:szCs w:val="24"/>
          <w:lang w:val="lv-LV"/>
        </w:rPr>
        <w:t xml:space="preserve"> ir labi priekšnosacījumi dzemdes kakla vēža </w:t>
      </w:r>
      <w:r w:rsidR="00F02A22" w:rsidRPr="006907C1">
        <w:rPr>
          <w:rFonts w:ascii="Times New Roman" w:hAnsi="Times New Roman" w:cs="Times New Roman"/>
          <w:sz w:val="24"/>
          <w:szCs w:val="24"/>
          <w:lang w:val="lv-LV"/>
        </w:rPr>
        <w:t xml:space="preserve">izplatības mazināšanai </w:t>
      </w:r>
      <w:r w:rsidR="004622C1" w:rsidRPr="006907C1">
        <w:rPr>
          <w:rFonts w:ascii="Times New Roman" w:hAnsi="Times New Roman" w:cs="Times New Roman"/>
          <w:sz w:val="24"/>
          <w:szCs w:val="24"/>
          <w:lang w:val="lv-LV"/>
        </w:rPr>
        <w:t xml:space="preserve">Latvijā. </w:t>
      </w:r>
      <w:r w:rsidR="00623473" w:rsidRPr="006907C1">
        <w:rPr>
          <w:rFonts w:ascii="Times New Roman" w:hAnsi="Times New Roman" w:cs="Times New Roman"/>
          <w:sz w:val="24"/>
          <w:szCs w:val="24"/>
          <w:lang w:val="lv-LV"/>
        </w:rPr>
        <w:t>L</w:t>
      </w:r>
      <w:r w:rsidR="00904053" w:rsidRPr="006907C1">
        <w:rPr>
          <w:rFonts w:ascii="Times New Roman" w:hAnsi="Times New Roman" w:cs="Times New Roman"/>
          <w:sz w:val="24"/>
          <w:szCs w:val="24"/>
          <w:lang w:val="lv-LV"/>
        </w:rPr>
        <w:t>ai mazinātu invaliditātes un priekšlaicīgas mirstības risku, uzlabotu pacientu dzīvildzi</w:t>
      </w:r>
      <w:r w:rsidRPr="006907C1">
        <w:rPr>
          <w:rFonts w:ascii="Times New Roman" w:hAnsi="Times New Roman" w:cs="Times New Roman"/>
          <w:sz w:val="24"/>
          <w:szCs w:val="24"/>
          <w:lang w:val="lv-LV"/>
        </w:rPr>
        <w:t xml:space="preserve"> un</w:t>
      </w:r>
      <w:r w:rsidR="00904053" w:rsidRPr="006907C1">
        <w:rPr>
          <w:rFonts w:ascii="Times New Roman" w:hAnsi="Times New Roman" w:cs="Times New Roman"/>
          <w:sz w:val="24"/>
          <w:szCs w:val="24"/>
          <w:lang w:val="lv-LV"/>
        </w:rPr>
        <w:t xml:space="preserve"> novēr</w:t>
      </w:r>
      <w:r w:rsidRPr="006907C1">
        <w:rPr>
          <w:rFonts w:ascii="Times New Roman" w:hAnsi="Times New Roman" w:cs="Times New Roman"/>
          <w:sz w:val="24"/>
          <w:szCs w:val="24"/>
          <w:lang w:val="lv-LV"/>
        </w:rPr>
        <w:t>stu</w:t>
      </w:r>
      <w:r w:rsidR="00904053" w:rsidRPr="006907C1">
        <w:rPr>
          <w:rFonts w:ascii="Times New Roman" w:hAnsi="Times New Roman" w:cs="Times New Roman"/>
          <w:sz w:val="24"/>
          <w:szCs w:val="24"/>
          <w:lang w:val="lv-LV"/>
        </w:rPr>
        <w:t xml:space="preserve"> priekšlaicīgu nāvi, nozīmīga loma ir inovatīvo medikamentu pieejamībai onkoloģijā</w:t>
      </w:r>
      <w:r w:rsidR="00B02FBB" w:rsidRPr="006907C1">
        <w:rPr>
          <w:rFonts w:ascii="Times New Roman" w:hAnsi="Times New Roman" w:cs="Times New Roman"/>
          <w:sz w:val="24"/>
          <w:szCs w:val="24"/>
          <w:lang w:val="lv-LV"/>
        </w:rPr>
        <w:t>, tomēr</w:t>
      </w:r>
      <w:r w:rsidR="00904053" w:rsidRPr="006907C1">
        <w:rPr>
          <w:rFonts w:ascii="Times New Roman" w:hAnsi="Times New Roman" w:cs="Times New Roman"/>
          <w:sz w:val="24"/>
          <w:szCs w:val="24"/>
          <w:lang w:val="lv-LV"/>
        </w:rPr>
        <w:t xml:space="preserve"> </w:t>
      </w:r>
      <w:r w:rsidR="00B02FBB" w:rsidRPr="006907C1">
        <w:rPr>
          <w:rFonts w:ascii="Times New Roman" w:hAnsi="Times New Roman" w:cs="Times New Roman"/>
          <w:sz w:val="24"/>
          <w:szCs w:val="24"/>
          <w:lang w:val="lv-LV"/>
        </w:rPr>
        <w:t xml:space="preserve">inovatīvo medikamentu pieejamība pacientiem ar onkoloģiskām slimībām ir ļoti ierobežota. </w:t>
      </w:r>
      <w:r w:rsidR="00267083" w:rsidRPr="006907C1">
        <w:rPr>
          <w:rFonts w:ascii="Times New Roman" w:hAnsi="Times New Roman" w:cs="Times New Roman"/>
          <w:sz w:val="24"/>
          <w:szCs w:val="24"/>
          <w:lang w:val="lv-LV"/>
        </w:rPr>
        <w:t xml:space="preserve">Onkoloģiskās slimības vienlaikus ir arī hroniskas slimības, </w:t>
      </w:r>
      <w:r w:rsidR="00884A6D" w:rsidRPr="006907C1">
        <w:rPr>
          <w:rFonts w:ascii="Times New Roman" w:hAnsi="Times New Roman" w:cs="Times New Roman"/>
          <w:sz w:val="24"/>
          <w:szCs w:val="24"/>
          <w:lang w:val="lv-LV"/>
        </w:rPr>
        <w:t>kuru gadījumā</w:t>
      </w:r>
      <w:r w:rsidR="00267083" w:rsidRPr="006907C1">
        <w:rPr>
          <w:rFonts w:ascii="Times New Roman" w:hAnsi="Times New Roman" w:cs="Times New Roman"/>
          <w:sz w:val="24"/>
          <w:szCs w:val="24"/>
          <w:lang w:val="lv-LV"/>
        </w:rPr>
        <w:t xml:space="preserve"> svarīgi veikt regulāras pārbaudes recidīva kontrolei </w:t>
      </w:r>
      <w:r w:rsidR="00D5619C" w:rsidRPr="006907C1">
        <w:rPr>
          <w:rFonts w:ascii="Times New Roman" w:hAnsi="Times New Roman" w:cs="Times New Roman"/>
          <w:sz w:val="24"/>
          <w:szCs w:val="24"/>
          <w:lang w:val="lv-LV"/>
        </w:rPr>
        <w:t>(</w:t>
      </w:r>
      <w:r w:rsidR="00267083" w:rsidRPr="006907C1">
        <w:rPr>
          <w:rFonts w:ascii="Times New Roman" w:hAnsi="Times New Roman" w:cs="Times New Roman"/>
          <w:sz w:val="24"/>
          <w:szCs w:val="24"/>
          <w:lang w:val="lv-LV"/>
        </w:rPr>
        <w:t>dinamisko novērošanu</w:t>
      </w:r>
      <w:r w:rsidR="00F269CC" w:rsidRPr="006907C1">
        <w:rPr>
          <w:rFonts w:ascii="Times New Roman" w:hAnsi="Times New Roman" w:cs="Times New Roman"/>
          <w:sz w:val="24"/>
          <w:szCs w:val="24"/>
          <w:lang w:val="lv-LV"/>
        </w:rPr>
        <w:t>)</w:t>
      </w:r>
      <w:r w:rsidR="00267083" w:rsidRPr="006907C1">
        <w:rPr>
          <w:rFonts w:ascii="Times New Roman" w:hAnsi="Times New Roman" w:cs="Times New Roman"/>
          <w:sz w:val="24"/>
          <w:szCs w:val="24"/>
          <w:lang w:val="lv-LV"/>
        </w:rPr>
        <w:t xml:space="preserve">. </w:t>
      </w:r>
      <w:r w:rsidR="00884A6D" w:rsidRPr="006907C1">
        <w:rPr>
          <w:rFonts w:ascii="Times New Roman" w:hAnsi="Times New Roman" w:cs="Times New Roman"/>
          <w:sz w:val="24"/>
          <w:szCs w:val="24"/>
          <w:lang w:val="lv-LV"/>
        </w:rPr>
        <w:t>Onkoloģisko pacientu dinamiskā novērošana ir pilnveidojama, l</w:t>
      </w:r>
      <w:r w:rsidR="00267083" w:rsidRPr="006907C1">
        <w:rPr>
          <w:rFonts w:ascii="Times New Roman" w:hAnsi="Times New Roman" w:cs="Times New Roman"/>
          <w:sz w:val="24"/>
          <w:szCs w:val="24"/>
          <w:lang w:val="lv-LV"/>
        </w:rPr>
        <w:t>ai racionāli tiktu izmantoti cilvēkresursi un veicināta koordinēta un pēctecīga veselības aprūpe</w:t>
      </w:r>
      <w:r w:rsidR="00F269CC" w:rsidRPr="006907C1">
        <w:rPr>
          <w:rFonts w:ascii="Times New Roman" w:hAnsi="Times New Roman" w:cs="Times New Roman"/>
          <w:sz w:val="24"/>
          <w:szCs w:val="24"/>
          <w:lang w:val="lv-LV"/>
        </w:rPr>
        <w:t>.</w:t>
      </w:r>
      <w:r w:rsidR="00267083" w:rsidRPr="006907C1">
        <w:rPr>
          <w:rFonts w:ascii="Times New Roman" w:hAnsi="Times New Roman" w:cs="Times New Roman"/>
          <w:sz w:val="24"/>
          <w:szCs w:val="24"/>
          <w:lang w:val="lv-LV"/>
        </w:rPr>
        <w:t xml:space="preserve"> </w:t>
      </w:r>
      <w:r w:rsidR="00792EB3" w:rsidRPr="006907C1">
        <w:rPr>
          <w:rFonts w:ascii="Times New Roman" w:hAnsi="Times New Roman" w:cs="Times New Roman"/>
          <w:sz w:val="24"/>
          <w:szCs w:val="24"/>
          <w:lang w:val="lv-LV"/>
        </w:rPr>
        <w:t>S</w:t>
      </w:r>
      <w:r w:rsidR="00374626" w:rsidRPr="006907C1">
        <w:rPr>
          <w:rFonts w:ascii="Times New Roman" w:hAnsi="Times New Roman" w:cs="Times New Roman"/>
          <w:sz w:val="24"/>
          <w:szCs w:val="24"/>
          <w:lang w:val="lv-LV"/>
        </w:rPr>
        <w:t xml:space="preserve">adarbībā ar onkoloģijas jomas profesionāļiem </w:t>
      </w:r>
      <w:r w:rsidR="002632E0" w:rsidRPr="006907C1">
        <w:rPr>
          <w:rFonts w:ascii="Times New Roman" w:hAnsi="Times New Roman" w:cs="Times New Roman"/>
          <w:sz w:val="24"/>
          <w:szCs w:val="24"/>
          <w:lang w:val="lv-LV"/>
        </w:rPr>
        <w:t xml:space="preserve">jāturpina </w:t>
      </w:r>
      <w:r w:rsidR="00374626" w:rsidRPr="006907C1">
        <w:rPr>
          <w:rFonts w:ascii="Times New Roman" w:hAnsi="Times New Roman" w:cs="Times New Roman"/>
          <w:sz w:val="24"/>
          <w:szCs w:val="24"/>
          <w:lang w:val="lv-LV"/>
        </w:rPr>
        <w:t>algoritmu</w:t>
      </w:r>
      <w:r w:rsidR="002632E0" w:rsidRPr="006907C1">
        <w:rPr>
          <w:rFonts w:ascii="Times New Roman" w:hAnsi="Times New Roman" w:cs="Times New Roman"/>
          <w:sz w:val="24"/>
          <w:szCs w:val="24"/>
          <w:lang w:val="lv-LV"/>
        </w:rPr>
        <w:t xml:space="preserve"> izstrāde</w:t>
      </w:r>
      <w:r w:rsidR="00374626" w:rsidRPr="006907C1">
        <w:rPr>
          <w:rFonts w:ascii="Times New Roman" w:hAnsi="Times New Roman" w:cs="Times New Roman"/>
          <w:sz w:val="24"/>
          <w:szCs w:val="24"/>
          <w:lang w:val="lv-LV"/>
        </w:rPr>
        <w:t xml:space="preserve"> ļaundabīgo audzēju recidīvu diagnostikai noteiktām lokalizācijām</w:t>
      </w:r>
      <w:r w:rsidR="0009641D" w:rsidRPr="006907C1">
        <w:rPr>
          <w:rFonts w:ascii="Times New Roman" w:hAnsi="Times New Roman" w:cs="Times New Roman"/>
          <w:sz w:val="24"/>
          <w:szCs w:val="24"/>
          <w:lang w:val="lv-LV"/>
        </w:rPr>
        <w:t xml:space="preserve">. Pilnveidojama </w:t>
      </w:r>
      <w:r w:rsidR="00D01EFF" w:rsidRPr="006907C1">
        <w:rPr>
          <w:rFonts w:ascii="Times New Roman" w:hAnsi="Times New Roman" w:cs="Times New Roman"/>
          <w:sz w:val="24"/>
          <w:szCs w:val="24"/>
          <w:lang w:val="lv-LV"/>
        </w:rPr>
        <w:t xml:space="preserve">arī veselības aprūpe </w:t>
      </w:r>
      <w:r w:rsidR="0096298E" w:rsidRPr="006907C1">
        <w:rPr>
          <w:rFonts w:ascii="Times New Roman" w:hAnsi="Times New Roman" w:cs="Times New Roman"/>
          <w:sz w:val="24"/>
          <w:szCs w:val="24"/>
          <w:lang w:val="lv-LV"/>
        </w:rPr>
        <w:t xml:space="preserve">bērniem </w:t>
      </w:r>
      <w:r w:rsidR="009A20FA" w:rsidRPr="006907C1">
        <w:rPr>
          <w:rFonts w:ascii="Times New Roman" w:hAnsi="Times New Roman" w:cs="Times New Roman"/>
          <w:sz w:val="24"/>
          <w:szCs w:val="24"/>
          <w:lang w:val="lv-LV"/>
        </w:rPr>
        <w:t>ar onkoloģiskām saslimšanām</w:t>
      </w:r>
      <w:r w:rsidR="00B153CB">
        <w:rPr>
          <w:rFonts w:ascii="Times New Roman" w:hAnsi="Times New Roman" w:cs="Times New Roman"/>
          <w:sz w:val="24"/>
          <w:szCs w:val="24"/>
          <w:lang w:val="lv-LV"/>
        </w:rPr>
        <w:t xml:space="preserve">, izvērtējot </w:t>
      </w:r>
      <w:r w:rsidR="00B153CB" w:rsidRPr="005F14CC">
        <w:rPr>
          <w:rFonts w:ascii="Times New Roman" w:hAnsi="Times New Roman" w:cs="Times New Roman"/>
          <w:sz w:val="24"/>
          <w:szCs w:val="24"/>
          <w:lang w:val="lv-LV"/>
        </w:rPr>
        <w:t xml:space="preserve">iespējas BKUS Vecāku mājas sniegtā pakalpojuma pilnveidei un attīstībai, sniedzot holistisku un </w:t>
      </w:r>
      <w:proofErr w:type="spellStart"/>
      <w:r w:rsidR="00B153CB" w:rsidRPr="005F14CC">
        <w:rPr>
          <w:rFonts w:ascii="Times New Roman" w:hAnsi="Times New Roman" w:cs="Times New Roman"/>
          <w:sz w:val="24"/>
          <w:szCs w:val="24"/>
          <w:lang w:val="lv-LV"/>
        </w:rPr>
        <w:t>multidisciplināru</w:t>
      </w:r>
      <w:proofErr w:type="spellEnd"/>
      <w:r w:rsidR="00B153CB" w:rsidRPr="005F14CC">
        <w:rPr>
          <w:rFonts w:ascii="Times New Roman" w:hAnsi="Times New Roman" w:cs="Times New Roman"/>
          <w:sz w:val="24"/>
          <w:szCs w:val="24"/>
          <w:lang w:val="lv-LV"/>
        </w:rPr>
        <w:t xml:space="preserve"> atbalstu bērniem ar hroniskām saslimšanām un funkcionāliem traucējumiem un viņu ģimenes locekļiem. </w:t>
      </w:r>
      <w:r w:rsidR="00B33F83" w:rsidRPr="00B153CB">
        <w:rPr>
          <w:rFonts w:ascii="Times New Roman" w:hAnsi="Times New Roman" w:cs="Times New Roman"/>
          <w:sz w:val="24"/>
          <w:szCs w:val="24"/>
          <w:lang w:val="lv-LV"/>
        </w:rPr>
        <w:t xml:space="preserve">Lai </w:t>
      </w:r>
      <w:r w:rsidR="002B015A" w:rsidRPr="00B153CB">
        <w:rPr>
          <w:rFonts w:ascii="Times New Roman" w:hAnsi="Times New Roman" w:cs="Times New Roman"/>
          <w:sz w:val="24"/>
          <w:szCs w:val="24"/>
          <w:lang w:val="lv-LV"/>
        </w:rPr>
        <w:t xml:space="preserve">nodrošinātu kvalitatīvu datu pieejamību par </w:t>
      </w:r>
      <w:r w:rsidR="000B3A3B" w:rsidRPr="00B153CB">
        <w:rPr>
          <w:rFonts w:ascii="Times New Roman" w:hAnsi="Times New Roman" w:cs="Times New Roman"/>
          <w:sz w:val="24"/>
          <w:szCs w:val="24"/>
          <w:lang w:val="lv-LV"/>
        </w:rPr>
        <w:t>onkoloģisko pacientu ārstniecības procesu</w:t>
      </w:r>
      <w:r w:rsidR="009B3FE6" w:rsidRPr="00B153CB">
        <w:rPr>
          <w:rFonts w:ascii="Times New Roman" w:hAnsi="Times New Roman" w:cs="Times New Roman"/>
          <w:sz w:val="24"/>
          <w:szCs w:val="24"/>
          <w:lang w:val="lv-LV"/>
        </w:rPr>
        <w:t xml:space="preserve"> un tādējādi veicinātu uz rezultātu vērs</w:t>
      </w:r>
      <w:r w:rsidR="002C35C7" w:rsidRPr="00B153CB">
        <w:rPr>
          <w:rFonts w:ascii="Times New Roman" w:hAnsi="Times New Roman" w:cs="Times New Roman"/>
          <w:sz w:val="24"/>
          <w:szCs w:val="24"/>
          <w:lang w:val="lv-LV"/>
        </w:rPr>
        <w:t>t</w:t>
      </w:r>
      <w:r w:rsidR="009B3FE6" w:rsidRPr="00B153CB">
        <w:rPr>
          <w:rFonts w:ascii="Times New Roman" w:hAnsi="Times New Roman" w:cs="Times New Roman"/>
          <w:sz w:val="24"/>
          <w:szCs w:val="24"/>
          <w:lang w:val="lv-LV"/>
        </w:rPr>
        <w:t xml:space="preserve">u veselības aprūpi, </w:t>
      </w:r>
      <w:r w:rsidR="000E24B7" w:rsidRPr="00B153CB">
        <w:rPr>
          <w:rFonts w:ascii="Times New Roman" w:hAnsi="Times New Roman" w:cs="Times New Roman"/>
          <w:sz w:val="24"/>
          <w:szCs w:val="24"/>
          <w:lang w:val="lv-LV"/>
        </w:rPr>
        <w:t xml:space="preserve">nepieciešams </w:t>
      </w:r>
      <w:r w:rsidR="00913003" w:rsidRPr="00B153CB">
        <w:rPr>
          <w:rFonts w:ascii="Times New Roman" w:hAnsi="Times New Roman" w:cs="Times New Roman"/>
          <w:sz w:val="24"/>
          <w:szCs w:val="24"/>
          <w:lang w:val="lv-LV"/>
        </w:rPr>
        <w:t xml:space="preserve">attīstīt </w:t>
      </w:r>
      <w:r w:rsidR="009F7561" w:rsidRPr="00B153CB">
        <w:rPr>
          <w:rFonts w:ascii="Times New Roman" w:hAnsi="Times New Roman" w:cs="Times New Roman"/>
          <w:sz w:val="24"/>
          <w:szCs w:val="24"/>
          <w:lang w:val="lv-LV"/>
        </w:rPr>
        <w:t xml:space="preserve">onkoloģisko pacientu </w:t>
      </w:r>
      <w:r w:rsidR="000645D0" w:rsidRPr="00B153CB">
        <w:rPr>
          <w:rFonts w:ascii="Times New Roman" w:hAnsi="Times New Roman" w:cs="Times New Roman"/>
          <w:sz w:val="24"/>
          <w:szCs w:val="24"/>
          <w:lang w:val="lv-LV"/>
        </w:rPr>
        <w:t>ārstniecības</w:t>
      </w:r>
      <w:r w:rsidR="009F7561" w:rsidRPr="00B153CB">
        <w:rPr>
          <w:rFonts w:ascii="Times New Roman" w:hAnsi="Times New Roman" w:cs="Times New Roman"/>
          <w:sz w:val="24"/>
          <w:szCs w:val="24"/>
          <w:lang w:val="lv-LV"/>
        </w:rPr>
        <w:t xml:space="preserve"> datu reģistru</w:t>
      </w:r>
      <w:r w:rsidR="00B94722" w:rsidRPr="00B153CB">
        <w:rPr>
          <w:rFonts w:ascii="Times New Roman" w:hAnsi="Times New Roman" w:cs="Times New Roman"/>
          <w:sz w:val="24"/>
          <w:szCs w:val="24"/>
          <w:lang w:val="lv-LV"/>
        </w:rPr>
        <w:t>.</w:t>
      </w:r>
      <w:r w:rsidR="00AF02F9" w:rsidRPr="00B153CB">
        <w:rPr>
          <w:rFonts w:ascii="Times New Roman" w:hAnsi="Times New Roman" w:cs="Times New Roman"/>
          <w:sz w:val="24"/>
          <w:szCs w:val="24"/>
          <w:lang w:val="lv-LV"/>
        </w:rPr>
        <w:t xml:space="preserve"> </w:t>
      </w:r>
      <w:r w:rsidR="009F7561" w:rsidRPr="00B153CB">
        <w:rPr>
          <w:rFonts w:ascii="Times New Roman" w:hAnsi="Times New Roman" w:cs="Times New Roman"/>
          <w:sz w:val="24"/>
          <w:szCs w:val="24"/>
          <w:lang w:val="lv-LV"/>
        </w:rPr>
        <w:t xml:space="preserve"> </w:t>
      </w:r>
    </w:p>
    <w:p w14:paraId="15C56C25" w14:textId="77777777" w:rsidR="00B153CB" w:rsidRPr="005F14CC" w:rsidRDefault="00B153CB" w:rsidP="00B153CB">
      <w:pPr>
        <w:pStyle w:val="ListParagraph"/>
        <w:spacing w:before="0" w:after="120" w:line="240" w:lineRule="auto"/>
        <w:ind w:left="0"/>
        <w:jc w:val="both"/>
        <w:rPr>
          <w:rFonts w:ascii="Times New Roman" w:hAnsi="Times New Roman" w:cs="Times New Roman"/>
          <w:sz w:val="24"/>
          <w:szCs w:val="24"/>
          <w:lang w:val="lv-LV"/>
        </w:rPr>
      </w:pPr>
    </w:p>
    <w:p w14:paraId="4A6B3133" w14:textId="59FB1565" w:rsidR="00367C6D" w:rsidRDefault="00367C6D"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367C6D">
        <w:rPr>
          <w:rFonts w:ascii="Times New Roman" w:hAnsi="Times New Roman" w:cs="Times New Roman"/>
          <w:sz w:val="24"/>
          <w:szCs w:val="24"/>
          <w:lang w:val="lv-LV"/>
        </w:rPr>
        <w:t>Sirds un asinsvadu sistēmas slimības ir galvenais mirstības cēlonis Latvijā</w:t>
      </w:r>
      <w:r w:rsidR="00293E32">
        <w:rPr>
          <w:rFonts w:ascii="Times New Roman" w:hAnsi="Times New Roman" w:cs="Times New Roman"/>
          <w:sz w:val="24"/>
          <w:szCs w:val="24"/>
          <w:lang w:val="lv-LV"/>
        </w:rPr>
        <w:t>, kā arī</w:t>
      </w:r>
      <w:r w:rsidR="00293E32" w:rsidRPr="00072C67">
        <w:rPr>
          <w:lang w:val="lv-LV"/>
        </w:rPr>
        <w:t xml:space="preserve"> </w:t>
      </w:r>
      <w:r w:rsidR="00293E32" w:rsidRPr="00293E32">
        <w:rPr>
          <w:rFonts w:ascii="Times New Roman" w:hAnsi="Times New Roman" w:cs="Times New Roman"/>
          <w:sz w:val="24"/>
          <w:szCs w:val="24"/>
          <w:lang w:val="lv-LV"/>
        </w:rPr>
        <w:t>galvenais priekšlaicīgas mirstības (līdz 64 g.v.) cēloni</w:t>
      </w:r>
      <w:r w:rsidR="00293E32">
        <w:rPr>
          <w:rFonts w:ascii="Times New Roman" w:hAnsi="Times New Roman" w:cs="Times New Roman"/>
          <w:sz w:val="24"/>
          <w:szCs w:val="24"/>
          <w:lang w:val="lv-LV"/>
        </w:rPr>
        <w:t xml:space="preserve">s. </w:t>
      </w:r>
      <w:r w:rsidR="008A4080" w:rsidRPr="008A4080">
        <w:rPr>
          <w:rFonts w:ascii="Times New Roman" w:hAnsi="Times New Roman" w:cs="Times New Roman"/>
          <w:sz w:val="24"/>
          <w:szCs w:val="24"/>
          <w:lang w:val="lv-LV"/>
        </w:rPr>
        <w:t xml:space="preserve">25% no visiem </w:t>
      </w:r>
      <w:r w:rsidR="008A4080">
        <w:rPr>
          <w:rFonts w:ascii="Times New Roman" w:hAnsi="Times New Roman" w:cs="Times New Roman"/>
          <w:sz w:val="24"/>
          <w:szCs w:val="24"/>
          <w:lang w:val="lv-LV"/>
        </w:rPr>
        <w:t>sirds un asinsvadu sistēmas</w:t>
      </w:r>
      <w:r w:rsidR="008A4080" w:rsidRPr="008A4080">
        <w:rPr>
          <w:rFonts w:ascii="Times New Roman" w:hAnsi="Times New Roman" w:cs="Times New Roman"/>
          <w:sz w:val="24"/>
          <w:szCs w:val="24"/>
          <w:lang w:val="lv-LV"/>
        </w:rPr>
        <w:t xml:space="preserve"> nāves gadījumiem Latvijā var novērst. No </w:t>
      </w:r>
      <w:r w:rsidR="008A4080">
        <w:rPr>
          <w:rFonts w:ascii="Times New Roman" w:hAnsi="Times New Roman" w:cs="Times New Roman"/>
          <w:sz w:val="24"/>
          <w:szCs w:val="24"/>
          <w:lang w:val="lv-LV"/>
        </w:rPr>
        <w:t>t</w:t>
      </w:r>
      <w:r w:rsidR="008A4080" w:rsidRPr="008A4080">
        <w:rPr>
          <w:rFonts w:ascii="Times New Roman" w:hAnsi="Times New Roman" w:cs="Times New Roman"/>
          <w:sz w:val="24"/>
          <w:szCs w:val="24"/>
          <w:lang w:val="lv-LV"/>
        </w:rPr>
        <w:t>iem 51% ir medicīniski novēršami (savlaicīga diagnostika, kvalitatīva aprūpe, atbilstoša ārstēšana) un 49% – profilaktiski novēršami (veicinot veselīgu dzīvesveidu, attīstot savlaicīgu riska faktoru atklāšanu un to ietekmes mazināšanu).</w:t>
      </w:r>
      <w:r w:rsidR="008A4080">
        <w:rPr>
          <w:rFonts w:ascii="Times New Roman" w:hAnsi="Times New Roman" w:cs="Times New Roman"/>
          <w:sz w:val="24"/>
          <w:szCs w:val="24"/>
          <w:lang w:val="lv-LV"/>
        </w:rPr>
        <w:t xml:space="preserve"> </w:t>
      </w:r>
      <w:r w:rsidR="00157D37">
        <w:rPr>
          <w:rFonts w:ascii="Times New Roman" w:hAnsi="Times New Roman" w:cs="Times New Roman"/>
          <w:sz w:val="24"/>
          <w:szCs w:val="24"/>
          <w:lang w:val="lv-LV"/>
        </w:rPr>
        <w:t xml:space="preserve">Akūtās </w:t>
      </w:r>
      <w:r w:rsidR="00A0286D">
        <w:rPr>
          <w:rFonts w:ascii="Times New Roman" w:hAnsi="Times New Roman" w:cs="Times New Roman"/>
          <w:sz w:val="24"/>
          <w:szCs w:val="24"/>
          <w:lang w:val="lv-LV"/>
        </w:rPr>
        <w:t>s</w:t>
      </w:r>
      <w:r w:rsidR="00A0286D" w:rsidRPr="00A0286D">
        <w:rPr>
          <w:rFonts w:ascii="Times New Roman" w:hAnsi="Times New Roman" w:cs="Times New Roman"/>
          <w:sz w:val="24"/>
          <w:szCs w:val="24"/>
          <w:lang w:val="lv-LV"/>
        </w:rPr>
        <w:t>irds un asinsvadu sistēmas slimīb</w:t>
      </w:r>
      <w:r w:rsidR="00A0286D">
        <w:rPr>
          <w:rFonts w:ascii="Times New Roman" w:hAnsi="Times New Roman" w:cs="Times New Roman"/>
          <w:sz w:val="24"/>
          <w:szCs w:val="24"/>
          <w:lang w:val="lv-LV"/>
        </w:rPr>
        <w:t>u</w:t>
      </w:r>
      <w:r w:rsidR="00A0286D" w:rsidRPr="00A0286D">
        <w:rPr>
          <w:rFonts w:ascii="Times New Roman" w:hAnsi="Times New Roman" w:cs="Times New Roman"/>
          <w:sz w:val="24"/>
          <w:szCs w:val="24"/>
          <w:lang w:val="lv-LV"/>
        </w:rPr>
        <w:t xml:space="preserve"> </w:t>
      </w:r>
      <w:r w:rsidR="00157D37">
        <w:rPr>
          <w:rFonts w:ascii="Times New Roman" w:hAnsi="Times New Roman" w:cs="Times New Roman"/>
          <w:sz w:val="24"/>
          <w:szCs w:val="24"/>
          <w:lang w:val="lv-LV"/>
        </w:rPr>
        <w:t xml:space="preserve">veselības aprūpes kvalitāti raksturojošie </w:t>
      </w:r>
      <w:r w:rsidR="00A0286D">
        <w:rPr>
          <w:rFonts w:ascii="Times New Roman" w:hAnsi="Times New Roman" w:cs="Times New Roman"/>
          <w:sz w:val="24"/>
          <w:szCs w:val="24"/>
          <w:lang w:val="lv-LV"/>
        </w:rPr>
        <w:t>rādītāji Latvijā ir vieni no sliktākajiem OECD valstu vidū</w:t>
      </w:r>
      <w:r w:rsidR="00B5072F">
        <w:rPr>
          <w:rFonts w:ascii="Times New Roman" w:hAnsi="Times New Roman" w:cs="Times New Roman"/>
          <w:sz w:val="24"/>
          <w:szCs w:val="24"/>
          <w:lang w:val="lv-LV"/>
        </w:rPr>
        <w:t>, turklāt š</w:t>
      </w:r>
      <w:r w:rsidR="00B5072F" w:rsidRPr="00B5072F">
        <w:rPr>
          <w:rFonts w:ascii="Times New Roman" w:hAnsi="Times New Roman" w:cs="Times New Roman"/>
          <w:sz w:val="24"/>
          <w:szCs w:val="24"/>
          <w:lang w:val="lv-LV"/>
        </w:rPr>
        <w:t>iem rādītājiem ir būtiskas atšķirības arī stacionāru griezumā, kas norāda uz atšķirībām veselības aprūpes saņemšanas iespējās.</w:t>
      </w:r>
      <w:r w:rsidR="00B5072F">
        <w:rPr>
          <w:rFonts w:ascii="Times New Roman" w:hAnsi="Times New Roman" w:cs="Times New Roman"/>
          <w:sz w:val="24"/>
          <w:szCs w:val="24"/>
          <w:lang w:val="lv-LV"/>
        </w:rPr>
        <w:t xml:space="preserve"> </w:t>
      </w:r>
      <w:r w:rsidR="005D4159">
        <w:rPr>
          <w:rFonts w:ascii="Times New Roman" w:hAnsi="Times New Roman" w:cs="Times New Roman"/>
          <w:sz w:val="24"/>
          <w:szCs w:val="24"/>
          <w:lang w:val="lv-LV"/>
        </w:rPr>
        <w:t>Lai uzlabotu pakalpojumu kvalitāti s</w:t>
      </w:r>
      <w:r w:rsidR="005D4159" w:rsidRPr="005D4159">
        <w:rPr>
          <w:rFonts w:ascii="Times New Roman" w:hAnsi="Times New Roman" w:cs="Times New Roman"/>
          <w:sz w:val="24"/>
          <w:szCs w:val="24"/>
          <w:lang w:val="lv-LV"/>
        </w:rPr>
        <w:t>irds un asinsvadu sistēmas</w:t>
      </w:r>
      <w:r w:rsidR="005D4159">
        <w:rPr>
          <w:rFonts w:ascii="Times New Roman" w:hAnsi="Times New Roman" w:cs="Times New Roman"/>
          <w:sz w:val="24"/>
          <w:szCs w:val="24"/>
          <w:lang w:val="lv-LV"/>
        </w:rPr>
        <w:t xml:space="preserve"> slimību jomā</w:t>
      </w:r>
      <w:r w:rsidR="00312ADC">
        <w:rPr>
          <w:rFonts w:ascii="Times New Roman" w:hAnsi="Times New Roman" w:cs="Times New Roman"/>
          <w:sz w:val="24"/>
          <w:szCs w:val="24"/>
          <w:lang w:val="lv-LV"/>
        </w:rPr>
        <w:t xml:space="preserve">, nepieciešami </w:t>
      </w:r>
      <w:r w:rsidR="0090460A">
        <w:rPr>
          <w:rFonts w:ascii="Times New Roman" w:hAnsi="Times New Roman" w:cs="Times New Roman"/>
          <w:sz w:val="24"/>
          <w:szCs w:val="24"/>
          <w:lang w:val="lv-LV"/>
        </w:rPr>
        <w:t>veicināt savlaicīgu slimību diagnostiku un ārstēšanas uzsākšanu</w:t>
      </w:r>
      <w:r w:rsidR="00795702">
        <w:rPr>
          <w:rFonts w:ascii="Times New Roman" w:hAnsi="Times New Roman" w:cs="Times New Roman"/>
          <w:sz w:val="24"/>
          <w:szCs w:val="24"/>
          <w:lang w:val="lv-LV"/>
        </w:rPr>
        <w:t xml:space="preserve">, </w:t>
      </w:r>
      <w:r w:rsidR="00636167">
        <w:rPr>
          <w:rFonts w:ascii="Times New Roman" w:hAnsi="Times New Roman" w:cs="Times New Roman"/>
          <w:sz w:val="24"/>
          <w:szCs w:val="24"/>
          <w:lang w:val="lv-LV"/>
        </w:rPr>
        <w:t xml:space="preserve">risināt stacionārās aprūpes kvalitātes jautājumus, kā arī </w:t>
      </w:r>
      <w:r w:rsidR="00C158C8">
        <w:rPr>
          <w:rFonts w:ascii="Times New Roman" w:hAnsi="Times New Roman" w:cs="Times New Roman"/>
          <w:sz w:val="24"/>
          <w:szCs w:val="24"/>
          <w:lang w:val="lv-LV"/>
        </w:rPr>
        <w:t xml:space="preserve">uzlabot pakalpojumu pēctecību </w:t>
      </w:r>
      <w:r w:rsidR="0090460A">
        <w:rPr>
          <w:rFonts w:ascii="Times New Roman" w:hAnsi="Times New Roman" w:cs="Times New Roman"/>
          <w:sz w:val="24"/>
          <w:szCs w:val="24"/>
          <w:lang w:val="lv-LV"/>
        </w:rPr>
        <w:t>pēc stacionārās ārstēšanas.</w:t>
      </w:r>
    </w:p>
    <w:p w14:paraId="27E6D9CA" w14:textId="19B3D4F2" w:rsidR="00252F69" w:rsidRDefault="00BC16AC"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 xml:space="preserve">Jāuzlabo </w:t>
      </w:r>
      <w:r w:rsidR="00825991">
        <w:rPr>
          <w:rFonts w:ascii="Times New Roman" w:hAnsi="Times New Roman" w:cs="Times New Roman"/>
          <w:sz w:val="24"/>
          <w:szCs w:val="24"/>
          <w:lang w:val="lv-LV"/>
        </w:rPr>
        <w:t>narkoloģisko pakalpojumu pieejamība bērniem un pieaugušajiem</w:t>
      </w:r>
      <w:r w:rsidR="007F48C9">
        <w:rPr>
          <w:rFonts w:ascii="Times New Roman" w:hAnsi="Times New Roman" w:cs="Times New Roman"/>
          <w:sz w:val="24"/>
          <w:szCs w:val="24"/>
          <w:lang w:val="lv-LV"/>
        </w:rPr>
        <w:t xml:space="preserve">, jo īpaši reģionos, </w:t>
      </w:r>
      <w:r w:rsidR="0035160C">
        <w:rPr>
          <w:rFonts w:ascii="Times New Roman" w:hAnsi="Times New Roman" w:cs="Times New Roman"/>
          <w:sz w:val="24"/>
          <w:szCs w:val="24"/>
          <w:lang w:val="lv-LV"/>
        </w:rPr>
        <w:t xml:space="preserve">tai skaitā jāattīsta jauni pakalpojumi atkarību ārstēšanai un </w:t>
      </w:r>
      <w:r w:rsidR="005F6FEA">
        <w:rPr>
          <w:rFonts w:ascii="Times New Roman" w:hAnsi="Times New Roman" w:cs="Times New Roman"/>
          <w:sz w:val="24"/>
          <w:szCs w:val="24"/>
          <w:lang w:val="lv-LV"/>
        </w:rPr>
        <w:t>j</w:t>
      </w:r>
      <w:r w:rsidR="007C485E">
        <w:rPr>
          <w:rFonts w:ascii="Times New Roman" w:hAnsi="Times New Roman" w:cs="Times New Roman"/>
          <w:sz w:val="24"/>
          <w:szCs w:val="24"/>
          <w:lang w:val="lv-LV"/>
        </w:rPr>
        <w:t>ā</w:t>
      </w:r>
      <w:r w:rsidR="00A5518E">
        <w:rPr>
          <w:rFonts w:ascii="Times New Roman" w:hAnsi="Times New Roman" w:cs="Times New Roman"/>
          <w:sz w:val="24"/>
          <w:szCs w:val="24"/>
          <w:lang w:val="lv-LV"/>
        </w:rPr>
        <w:t>atceļ pacientu</w:t>
      </w:r>
      <w:r w:rsidR="00283900">
        <w:rPr>
          <w:rFonts w:ascii="Times New Roman" w:hAnsi="Times New Roman" w:cs="Times New Roman"/>
          <w:sz w:val="24"/>
          <w:szCs w:val="24"/>
          <w:lang w:val="lv-LV"/>
        </w:rPr>
        <w:t xml:space="preserve"> </w:t>
      </w:r>
      <w:proofErr w:type="spellStart"/>
      <w:r w:rsidR="00283900">
        <w:rPr>
          <w:rFonts w:ascii="Times New Roman" w:hAnsi="Times New Roman" w:cs="Times New Roman"/>
          <w:sz w:val="24"/>
          <w:szCs w:val="24"/>
          <w:lang w:val="lv-LV"/>
        </w:rPr>
        <w:t>līdzmaksājumi</w:t>
      </w:r>
      <w:proofErr w:type="spellEnd"/>
      <w:r w:rsidR="00283900">
        <w:rPr>
          <w:rFonts w:ascii="Times New Roman" w:hAnsi="Times New Roman" w:cs="Times New Roman"/>
          <w:sz w:val="24"/>
          <w:szCs w:val="24"/>
          <w:lang w:val="lv-LV"/>
        </w:rPr>
        <w:t xml:space="preserve"> par narkoloģisko ārstēšanu</w:t>
      </w:r>
      <w:r w:rsidR="00F03216">
        <w:rPr>
          <w:rFonts w:ascii="Times New Roman" w:hAnsi="Times New Roman" w:cs="Times New Roman"/>
          <w:sz w:val="24"/>
          <w:szCs w:val="24"/>
          <w:lang w:val="lv-LV"/>
        </w:rPr>
        <w:t>.</w:t>
      </w:r>
      <w:r w:rsidR="00144981" w:rsidRPr="005F14CC">
        <w:rPr>
          <w:lang w:val="lv-LV"/>
        </w:rPr>
        <w:t xml:space="preserve"> </w:t>
      </w:r>
      <w:r w:rsidR="00144981" w:rsidRPr="00144981">
        <w:rPr>
          <w:rFonts w:ascii="Times New Roman" w:hAnsi="Times New Roman" w:cs="Times New Roman"/>
          <w:sz w:val="24"/>
          <w:szCs w:val="24"/>
          <w:lang w:val="lv-LV"/>
        </w:rPr>
        <w:t>Tāpat nepieciešams attīstīt starpdisciplināru sadarbību, veicinot iespēju saņemt atkarīgajām personām nepieciešamos sociālos pakalpojumus, it īpaši pēc ārstnieciskās rehabilitācijas kursa iziešanas.</w:t>
      </w:r>
    </w:p>
    <w:p w14:paraId="29A93508" w14:textId="56EB9CAF" w:rsidR="00A46851" w:rsidRDefault="00A46851"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Retās slimības skar salīdzinoši mazu pacientu skaitu, tomēr </w:t>
      </w:r>
      <w:r w:rsidR="00037D2D" w:rsidRPr="424520A8">
        <w:rPr>
          <w:rFonts w:ascii="Times New Roman" w:hAnsi="Times New Roman" w:cs="Times New Roman"/>
          <w:sz w:val="24"/>
          <w:szCs w:val="24"/>
          <w:lang w:val="lv-LV"/>
        </w:rPr>
        <w:t>to ietekme uz</w:t>
      </w:r>
      <w:r w:rsidRPr="424520A8">
        <w:rPr>
          <w:rFonts w:ascii="Times New Roman" w:hAnsi="Times New Roman" w:cs="Times New Roman"/>
          <w:sz w:val="24"/>
          <w:szCs w:val="24"/>
          <w:lang w:val="lv-LV"/>
        </w:rPr>
        <w:t xml:space="preserve"> veselības aprūpes sistēmu</w:t>
      </w:r>
      <w:r w:rsidR="00037D2D" w:rsidRPr="424520A8">
        <w:rPr>
          <w:rFonts w:ascii="Times New Roman" w:hAnsi="Times New Roman" w:cs="Times New Roman"/>
          <w:sz w:val="24"/>
          <w:szCs w:val="24"/>
          <w:lang w:val="lv-LV"/>
        </w:rPr>
        <w:t xml:space="preserve"> ir liela</w:t>
      </w:r>
      <w:r w:rsidRPr="424520A8">
        <w:rPr>
          <w:rFonts w:ascii="Times New Roman" w:hAnsi="Times New Roman" w:cs="Times New Roman"/>
          <w:sz w:val="24"/>
          <w:szCs w:val="24"/>
          <w:lang w:val="lv-LV"/>
        </w:rPr>
        <w:t xml:space="preserve">. Lielākā daļa </w:t>
      </w:r>
      <w:r w:rsidR="00037D2D" w:rsidRPr="424520A8">
        <w:rPr>
          <w:rFonts w:ascii="Times New Roman" w:hAnsi="Times New Roman" w:cs="Times New Roman"/>
          <w:sz w:val="24"/>
          <w:szCs w:val="24"/>
          <w:lang w:val="lv-LV"/>
        </w:rPr>
        <w:t>reto slimību</w:t>
      </w:r>
      <w:r w:rsidRPr="424520A8">
        <w:rPr>
          <w:rFonts w:ascii="Times New Roman" w:hAnsi="Times New Roman" w:cs="Times New Roman"/>
          <w:sz w:val="24"/>
          <w:szCs w:val="24"/>
          <w:lang w:val="lv-LV"/>
        </w:rPr>
        <w:t xml:space="preserve"> ir ģenētiskas slimības, pārējās ir retas vēža slimības, autoimūnās slimības, iedzimti defekti, toksiskas slimības un infekcijas slimības. </w:t>
      </w:r>
      <w:r w:rsidR="00C46522" w:rsidRPr="424520A8">
        <w:rPr>
          <w:rFonts w:ascii="Times New Roman" w:hAnsi="Times New Roman" w:cs="Times New Roman"/>
          <w:sz w:val="24"/>
          <w:szCs w:val="24"/>
          <w:lang w:val="lv-LV"/>
        </w:rPr>
        <w:t xml:space="preserve">Lai arī pēdējos gados </w:t>
      </w:r>
      <w:r w:rsidR="00B532C8" w:rsidRPr="424520A8">
        <w:rPr>
          <w:rFonts w:ascii="Times New Roman" w:hAnsi="Times New Roman" w:cs="Times New Roman"/>
          <w:sz w:val="24"/>
          <w:szCs w:val="24"/>
          <w:lang w:val="lv-LV"/>
        </w:rPr>
        <w:t xml:space="preserve">ir ieviesti </w:t>
      </w:r>
      <w:r w:rsidR="00B532C8" w:rsidRPr="424520A8">
        <w:rPr>
          <w:rFonts w:ascii="Times New Roman" w:hAnsi="Times New Roman" w:cs="Times New Roman"/>
          <w:sz w:val="24"/>
          <w:szCs w:val="24"/>
          <w:lang w:val="lv-LV"/>
        </w:rPr>
        <w:lastRenderedPageBreak/>
        <w:t xml:space="preserve">vairāki uzlabojumi reto slimību pacientu veselības aprūpē, nepieciešams turpināt pakalpojumu kvalitātes </w:t>
      </w:r>
      <w:r w:rsidR="00582BC4" w:rsidRPr="424520A8">
        <w:rPr>
          <w:rFonts w:ascii="Times New Roman" w:hAnsi="Times New Roman" w:cs="Times New Roman"/>
          <w:sz w:val="24"/>
          <w:szCs w:val="24"/>
          <w:lang w:val="lv-LV"/>
        </w:rPr>
        <w:t xml:space="preserve">un pieejamības </w:t>
      </w:r>
      <w:r w:rsidR="00B532C8" w:rsidRPr="424520A8">
        <w:rPr>
          <w:rFonts w:ascii="Times New Roman" w:hAnsi="Times New Roman" w:cs="Times New Roman"/>
          <w:sz w:val="24"/>
          <w:szCs w:val="24"/>
          <w:lang w:val="lv-LV"/>
        </w:rPr>
        <w:t xml:space="preserve">uzlabošanu reto slimību </w:t>
      </w:r>
      <w:r w:rsidR="00712025" w:rsidRPr="424520A8">
        <w:rPr>
          <w:rFonts w:ascii="Times New Roman" w:hAnsi="Times New Roman" w:cs="Times New Roman"/>
          <w:sz w:val="24"/>
          <w:szCs w:val="24"/>
          <w:lang w:val="lv-LV"/>
        </w:rPr>
        <w:t xml:space="preserve">pacientu </w:t>
      </w:r>
      <w:r w:rsidR="00B532C8" w:rsidRPr="424520A8">
        <w:rPr>
          <w:rFonts w:ascii="Times New Roman" w:hAnsi="Times New Roman" w:cs="Times New Roman"/>
          <w:sz w:val="24"/>
          <w:szCs w:val="24"/>
          <w:lang w:val="lv-LV"/>
        </w:rPr>
        <w:t xml:space="preserve">veselības aprūpē. </w:t>
      </w:r>
    </w:p>
    <w:p w14:paraId="0F847222" w14:textId="1E13AFEE" w:rsidR="00491F22" w:rsidRPr="00BD1DF3" w:rsidRDefault="000C1D79"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Valsts apmaksāto paliatīvās aprūpes pakalpojumu </w:t>
      </w:r>
      <w:r w:rsidR="00E6770A">
        <w:rPr>
          <w:rFonts w:ascii="Times New Roman" w:hAnsi="Times New Roman" w:cs="Times New Roman"/>
          <w:sz w:val="24"/>
          <w:szCs w:val="24"/>
          <w:lang w:val="lv-LV"/>
        </w:rPr>
        <w:t>pieejamība</w:t>
      </w:r>
      <w:r w:rsidR="00E6770A" w:rsidRPr="424520A8">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 xml:space="preserve">ir </w:t>
      </w:r>
      <w:r w:rsidR="00E6770A" w:rsidRPr="424520A8">
        <w:rPr>
          <w:rFonts w:ascii="Times New Roman" w:hAnsi="Times New Roman" w:cs="Times New Roman"/>
          <w:sz w:val="24"/>
          <w:szCs w:val="24"/>
          <w:lang w:val="lv-LV"/>
        </w:rPr>
        <w:t>nepietiekam</w:t>
      </w:r>
      <w:r w:rsidR="00E6770A">
        <w:rPr>
          <w:rFonts w:ascii="Times New Roman" w:hAnsi="Times New Roman" w:cs="Times New Roman"/>
          <w:sz w:val="24"/>
          <w:szCs w:val="24"/>
          <w:lang w:val="lv-LV"/>
        </w:rPr>
        <w:t>a</w:t>
      </w:r>
      <w:r w:rsidRPr="424520A8">
        <w:rPr>
          <w:rFonts w:ascii="Times New Roman" w:hAnsi="Times New Roman" w:cs="Times New Roman"/>
          <w:sz w:val="24"/>
          <w:szCs w:val="24"/>
          <w:lang w:val="lv-LV"/>
        </w:rPr>
        <w:t xml:space="preserve">. </w:t>
      </w:r>
      <w:r w:rsidR="00CC7330" w:rsidRPr="424520A8">
        <w:rPr>
          <w:rFonts w:ascii="Times New Roman" w:hAnsi="Times New Roman" w:cs="Times New Roman"/>
          <w:sz w:val="24"/>
          <w:szCs w:val="24"/>
          <w:lang w:val="lv-LV"/>
        </w:rPr>
        <w:t xml:space="preserve">Ņemot vērā tendenci pieaugt pacientu skaitam, kuriem nepieciešama paliatīvā aprūpe, paliatīvās aprūpes pakalpojumu jomu nepieciešams attīstīt un pilnveidot multidisciplināri, uzlabojot pakalpojuma pieejamību un aprūpes nepārtrauktību. Tāpat nepieciešams </w:t>
      </w:r>
      <w:r w:rsidR="250C132C" w:rsidRPr="424520A8">
        <w:rPr>
          <w:rFonts w:ascii="Times New Roman" w:hAnsi="Times New Roman" w:cs="Times New Roman"/>
          <w:sz w:val="24"/>
          <w:szCs w:val="24"/>
          <w:lang w:val="lv-LV"/>
        </w:rPr>
        <w:t>veicināt paliatīvās jomas speciālistu sagatavošanu un</w:t>
      </w:r>
      <w:r w:rsidR="00CC7330" w:rsidRPr="424520A8">
        <w:rPr>
          <w:rFonts w:ascii="Times New Roman" w:hAnsi="Times New Roman" w:cs="Times New Roman"/>
          <w:sz w:val="24"/>
          <w:szCs w:val="24"/>
          <w:lang w:val="lv-LV"/>
        </w:rPr>
        <w:t xml:space="preserve"> </w:t>
      </w:r>
      <w:r w:rsidR="75F6BCB1" w:rsidRPr="424520A8">
        <w:rPr>
          <w:rFonts w:ascii="Times New Roman" w:hAnsi="Times New Roman" w:cs="Times New Roman"/>
          <w:sz w:val="24"/>
          <w:szCs w:val="24"/>
          <w:lang w:val="lv-LV"/>
        </w:rPr>
        <w:t xml:space="preserve"> </w:t>
      </w:r>
      <w:r w:rsidR="00CC7330" w:rsidRPr="424520A8">
        <w:rPr>
          <w:rFonts w:ascii="Times New Roman" w:hAnsi="Times New Roman" w:cs="Times New Roman"/>
          <w:sz w:val="24"/>
          <w:szCs w:val="24"/>
          <w:lang w:val="lv-LV"/>
        </w:rPr>
        <w:t xml:space="preserve">uzlabot ārstniecības personu un sociālās jomas speciālistu sadarbību, tai skaitā izvērtējot </w:t>
      </w:r>
      <w:r w:rsidR="00CC7330" w:rsidRPr="00CD1010">
        <w:rPr>
          <w:rFonts w:ascii="Times New Roman" w:hAnsi="Times New Roman" w:cs="Times New Roman"/>
          <w:i/>
          <w:iCs/>
          <w:sz w:val="24"/>
          <w:szCs w:val="24"/>
          <w:lang w:val="lv-LV"/>
        </w:rPr>
        <w:t>hospi</w:t>
      </w:r>
      <w:r w:rsidR="00CD1010" w:rsidRPr="00CD1010">
        <w:rPr>
          <w:rFonts w:ascii="Times New Roman" w:hAnsi="Times New Roman" w:cs="Times New Roman"/>
          <w:i/>
          <w:iCs/>
          <w:sz w:val="24"/>
          <w:szCs w:val="24"/>
          <w:lang w:val="lv-LV"/>
        </w:rPr>
        <w:t>ce tipa</w:t>
      </w:r>
      <w:r w:rsidR="00CC7330" w:rsidRPr="424520A8">
        <w:rPr>
          <w:rFonts w:ascii="Times New Roman" w:hAnsi="Times New Roman" w:cs="Times New Roman"/>
          <w:sz w:val="24"/>
          <w:szCs w:val="24"/>
          <w:lang w:val="lv-LV"/>
        </w:rPr>
        <w:t xml:space="preserve"> (</w:t>
      </w:r>
      <w:r w:rsidR="00CC7330" w:rsidRPr="001C014C">
        <w:rPr>
          <w:rFonts w:ascii="Times New Roman" w:hAnsi="Times New Roman" w:cs="Times New Roman"/>
          <w:i/>
          <w:sz w:val="24"/>
          <w:szCs w:val="24"/>
          <w:lang w:val="lv-LV"/>
        </w:rPr>
        <w:t xml:space="preserve">hospice </w:t>
      </w:r>
      <w:r w:rsidR="00CC7330" w:rsidRPr="424520A8">
        <w:rPr>
          <w:rFonts w:ascii="Times New Roman" w:hAnsi="Times New Roman" w:cs="Times New Roman"/>
          <w:sz w:val="24"/>
          <w:szCs w:val="24"/>
          <w:lang w:val="lv-LV"/>
        </w:rPr>
        <w:t>– angļu val.) pakalpojumu nepieciešamību nedziedināmi slimo pacientu aprūpei.</w:t>
      </w:r>
      <w:r w:rsidR="00491F22" w:rsidRPr="424520A8">
        <w:rPr>
          <w:rFonts w:ascii="Times New Roman" w:hAnsi="Times New Roman" w:cs="Times New Roman"/>
          <w:sz w:val="24"/>
          <w:szCs w:val="24"/>
          <w:lang w:val="lv-LV"/>
        </w:rPr>
        <w:t xml:space="preserve"> </w:t>
      </w:r>
    </w:p>
    <w:p w14:paraId="5516B068" w14:textId="7451034B" w:rsidR="00553676" w:rsidRPr="00FE11E6" w:rsidRDefault="00553676"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Dažādu slimību un traumu gadījumos ir nepieciešamība pēc audu aizvietošanas. Transplantējamo audu ieguves un apstrādes sistēma Latvijā ir nepilnīgi attīstīta gan no infrastruktūras, gan audu ieguves organizācijas procesa viedokļa, tai skaitā transplantējamo audu ieguve nav attīstīta reģionos. Lai nodrošinātu pieprasījumu pēc moderniem allotransplantātiem, īpaši kaulu onkoloģijā, tai skaitā bērniem, nepieciešams modernizēt audu ieguves un apstrādes tehnoloģijas un turpināt pētījumus, lai varētu pāriet </w:t>
      </w:r>
      <w:r w:rsidRPr="002563CB">
        <w:rPr>
          <w:rFonts w:ascii="Times New Roman" w:hAnsi="Times New Roman" w:cs="Times New Roman"/>
          <w:sz w:val="24"/>
          <w:szCs w:val="24"/>
          <w:lang w:val="lv-LV"/>
        </w:rPr>
        <w:t>no septiskiem un saldētiem uz liofilizētiem un aseptiskiem materiāliem</w:t>
      </w:r>
      <w:r w:rsidRPr="424520A8">
        <w:rPr>
          <w:rFonts w:ascii="Times New Roman" w:hAnsi="Times New Roman" w:cs="Times New Roman"/>
          <w:sz w:val="24"/>
          <w:szCs w:val="24"/>
          <w:lang w:val="lv-LV"/>
        </w:rPr>
        <w:t xml:space="preserve">. Latvijā ir arī ierobežotas donoru orgānu un audu apmaiņas iespējas ar citām Eiropas valstīm, kas </w:t>
      </w:r>
      <w:r w:rsidR="00592CCD" w:rsidRPr="424520A8">
        <w:rPr>
          <w:rFonts w:ascii="Times New Roman" w:hAnsi="Times New Roman" w:cs="Times New Roman"/>
          <w:sz w:val="24"/>
          <w:szCs w:val="24"/>
          <w:lang w:val="lv-LV"/>
        </w:rPr>
        <w:t xml:space="preserve">rada </w:t>
      </w:r>
      <w:r w:rsidRPr="424520A8">
        <w:rPr>
          <w:rFonts w:ascii="Times New Roman" w:hAnsi="Times New Roman" w:cs="Times New Roman"/>
          <w:sz w:val="24"/>
          <w:szCs w:val="24"/>
          <w:lang w:val="lv-LV"/>
        </w:rPr>
        <w:t>risku nesaņemt nepieciešamo ārstēšanu donora orgānu trūkuma dēļ.</w:t>
      </w:r>
      <w:r w:rsidR="00222F9D" w:rsidRPr="424520A8">
        <w:rPr>
          <w:rFonts w:ascii="Times New Roman" w:hAnsi="Times New Roman" w:cs="Times New Roman"/>
          <w:sz w:val="24"/>
          <w:szCs w:val="24"/>
          <w:lang w:val="lv-LV"/>
        </w:rPr>
        <w:t xml:space="preserve"> </w:t>
      </w:r>
      <w:r w:rsidR="0030405E" w:rsidRPr="424520A8">
        <w:rPr>
          <w:rFonts w:ascii="Times New Roman" w:hAnsi="Times New Roman" w:cs="Times New Roman"/>
          <w:sz w:val="24"/>
          <w:szCs w:val="24"/>
          <w:lang w:val="lv-LV"/>
        </w:rPr>
        <w:t xml:space="preserve">Lai uzlabotu transplantējamo audu un orgānu pieejamību Latvijas iedzīvotājiem, Latvijai jāiestājas </w:t>
      </w:r>
      <w:r w:rsidR="00F15021" w:rsidRPr="424520A8">
        <w:rPr>
          <w:rFonts w:ascii="Times New Roman" w:hAnsi="Times New Roman" w:cs="Times New Roman"/>
          <w:sz w:val="24"/>
          <w:szCs w:val="24"/>
          <w:lang w:val="lv-LV"/>
        </w:rPr>
        <w:t xml:space="preserve">Scandiatransplant orgānu apmaiņas organizācijā, jāattīsta </w:t>
      </w:r>
      <w:r w:rsidR="007D03FA" w:rsidRPr="424520A8">
        <w:rPr>
          <w:rFonts w:ascii="Times New Roman" w:hAnsi="Times New Roman" w:cs="Times New Roman"/>
          <w:sz w:val="24"/>
          <w:szCs w:val="24"/>
          <w:lang w:val="lv-LV"/>
        </w:rPr>
        <w:t xml:space="preserve">audu ieguves process, </w:t>
      </w:r>
      <w:r w:rsidR="00172328" w:rsidRPr="424520A8">
        <w:rPr>
          <w:rFonts w:ascii="Times New Roman" w:hAnsi="Times New Roman" w:cs="Times New Roman"/>
          <w:sz w:val="24"/>
          <w:szCs w:val="24"/>
          <w:lang w:val="lv-LV"/>
        </w:rPr>
        <w:t xml:space="preserve">kā arī </w:t>
      </w:r>
      <w:r w:rsidR="009941B9" w:rsidRPr="424520A8">
        <w:rPr>
          <w:rFonts w:ascii="Times New Roman" w:hAnsi="Times New Roman" w:cs="Times New Roman"/>
          <w:sz w:val="24"/>
          <w:szCs w:val="24"/>
          <w:lang w:val="lv-LV"/>
        </w:rPr>
        <w:t>jāveicina sabiedrības izpratne un informētība par audu un orgānu ziedošanu</w:t>
      </w:r>
    </w:p>
    <w:p w14:paraId="0AFB30B7" w14:textId="69080E90" w:rsidR="00553676" w:rsidRPr="00083AC3" w:rsidRDefault="00553676"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Pr>
          <w:rFonts w:ascii="Times New Roman" w:hAnsi="Times New Roman" w:cs="Times New Roman"/>
          <w:sz w:val="24"/>
          <w:szCs w:val="24"/>
          <w:lang w:val="lv-LV"/>
        </w:rPr>
        <w:t xml:space="preserve">Ne tikai fiziskās, bet arī psihiskās veselības aprūpē ir nepieciešama integrēta </w:t>
      </w:r>
      <w:r w:rsidR="00592CCD" w:rsidRPr="424520A8">
        <w:rPr>
          <w:rFonts w:ascii="Times New Roman" w:hAnsi="Times New Roman" w:cs="Times New Roman"/>
          <w:sz w:val="24"/>
          <w:szCs w:val="24"/>
          <w:lang w:val="lv-LV"/>
        </w:rPr>
        <w:t>pieeja</w:t>
      </w:r>
      <w:r w:rsidRPr="424520A8">
        <w:rPr>
          <w:rFonts w:ascii="Times New Roman" w:hAnsi="Times New Roman" w:cs="Times New Roman"/>
          <w:sz w:val="24"/>
          <w:szCs w:val="24"/>
          <w:lang w:val="lv-LV"/>
        </w:rPr>
        <w:t xml:space="preserve">. Latvijas sabiedrībā vēl joprojām valda aizspriedumi </w:t>
      </w:r>
      <w:r w:rsidR="00653EC7">
        <w:rPr>
          <w:rFonts w:ascii="Times New Roman" w:hAnsi="Times New Roman" w:cs="Times New Roman"/>
          <w:sz w:val="24"/>
          <w:szCs w:val="24"/>
          <w:lang w:val="lv-LV"/>
        </w:rPr>
        <w:t>pret personām ar</w:t>
      </w:r>
      <w:r w:rsidRPr="424520A8">
        <w:rPr>
          <w:rFonts w:ascii="Times New Roman" w:hAnsi="Times New Roman" w:cs="Times New Roman"/>
          <w:sz w:val="24"/>
          <w:szCs w:val="24"/>
          <w:lang w:val="lv-LV"/>
        </w:rPr>
        <w:t xml:space="preserve"> psihiskās veselības traucējumiem, kas kavē </w:t>
      </w:r>
      <w:r w:rsidR="00EF7CDD" w:rsidRPr="424520A8">
        <w:rPr>
          <w:rFonts w:ascii="Times New Roman" w:hAnsi="Times New Roman" w:cs="Times New Roman"/>
          <w:sz w:val="24"/>
          <w:szCs w:val="24"/>
          <w:lang w:val="lv-LV"/>
        </w:rPr>
        <w:t xml:space="preserve">vēršanos pēc palīdzības, </w:t>
      </w:r>
      <w:r w:rsidRPr="424520A8">
        <w:rPr>
          <w:rFonts w:ascii="Times New Roman" w:hAnsi="Times New Roman" w:cs="Times New Roman"/>
          <w:sz w:val="24"/>
          <w:szCs w:val="24"/>
          <w:lang w:val="lv-LV"/>
        </w:rPr>
        <w:t>šo</w:t>
      </w:r>
      <w:r w:rsidR="00EF7CDD" w:rsidRPr="424520A8">
        <w:rPr>
          <w:rFonts w:ascii="Times New Roman" w:hAnsi="Times New Roman" w:cs="Times New Roman"/>
          <w:sz w:val="24"/>
          <w:szCs w:val="24"/>
          <w:lang w:val="lv-LV"/>
        </w:rPr>
        <w:t xml:space="preserve"> traucējumu atklāšanu, ārstēšanu, kā arī saslimušo</w:t>
      </w:r>
      <w:r w:rsidRPr="424520A8">
        <w:rPr>
          <w:rFonts w:ascii="Times New Roman" w:hAnsi="Times New Roman" w:cs="Times New Roman"/>
          <w:sz w:val="24"/>
          <w:szCs w:val="24"/>
          <w:lang w:val="lv-LV"/>
        </w:rPr>
        <w:t xml:space="preserve"> cilvēku </w:t>
      </w:r>
      <w:r w:rsidR="00592CCD" w:rsidRPr="424520A8">
        <w:rPr>
          <w:rFonts w:ascii="Times New Roman" w:hAnsi="Times New Roman" w:cs="Times New Roman"/>
          <w:sz w:val="24"/>
          <w:szCs w:val="24"/>
          <w:lang w:val="lv-LV"/>
        </w:rPr>
        <w:t xml:space="preserve">iekļaušanos </w:t>
      </w:r>
      <w:r w:rsidRPr="424520A8">
        <w:rPr>
          <w:rFonts w:ascii="Times New Roman" w:hAnsi="Times New Roman" w:cs="Times New Roman"/>
          <w:sz w:val="24"/>
          <w:szCs w:val="24"/>
          <w:lang w:val="lv-LV"/>
        </w:rPr>
        <w:t xml:space="preserve">sabiedrībā, tai skaitā veselības aprūpes sistēmā. </w:t>
      </w:r>
      <w:r w:rsidR="00502324" w:rsidRPr="424520A8">
        <w:rPr>
          <w:rFonts w:ascii="Times New Roman" w:hAnsi="Times New Roman" w:cs="Times New Roman"/>
          <w:sz w:val="24"/>
          <w:szCs w:val="24"/>
          <w:lang w:val="lv-LV"/>
        </w:rPr>
        <w:t xml:space="preserve">Ir neieciešams attīstīt un pilnveidot psihiskās veselības aprūpes un atbalsta pakalpojumus, veicinot to pieejamību un izmantošanu. </w:t>
      </w:r>
      <w:r w:rsidRPr="424520A8">
        <w:rPr>
          <w:rFonts w:ascii="Times New Roman" w:hAnsi="Times New Roman" w:cs="Times New Roman"/>
          <w:sz w:val="24"/>
          <w:szCs w:val="24"/>
          <w:lang w:val="lv-LV"/>
        </w:rPr>
        <w:t xml:space="preserve">Tas, ka </w:t>
      </w:r>
      <w:r w:rsidR="008E341F">
        <w:rPr>
          <w:rFonts w:ascii="Times New Roman" w:hAnsi="Times New Roman" w:cs="Times New Roman"/>
          <w:sz w:val="24"/>
          <w:szCs w:val="24"/>
          <w:lang w:val="lv-LV"/>
        </w:rPr>
        <w:t>personas</w:t>
      </w:r>
      <w:r w:rsidR="008E341F" w:rsidRPr="424520A8">
        <w:rPr>
          <w:rFonts w:ascii="Times New Roman" w:hAnsi="Times New Roman" w:cs="Times New Roman"/>
          <w:sz w:val="24"/>
          <w:szCs w:val="24"/>
          <w:lang w:val="lv-LV"/>
        </w:rPr>
        <w:t xml:space="preserve"> </w:t>
      </w:r>
      <w:r w:rsidRPr="424520A8">
        <w:rPr>
          <w:rFonts w:ascii="Times New Roman" w:hAnsi="Times New Roman" w:cs="Times New Roman"/>
          <w:sz w:val="24"/>
          <w:szCs w:val="24"/>
          <w:lang w:val="lv-LV"/>
        </w:rPr>
        <w:t xml:space="preserve">ar psihiskās veselības problēmām laicīgi nevēršas pēc palīdzības, </w:t>
      </w:r>
      <w:r w:rsidR="00B447B8" w:rsidRPr="424520A8">
        <w:rPr>
          <w:rFonts w:ascii="Times New Roman" w:hAnsi="Times New Roman" w:cs="Times New Roman"/>
          <w:sz w:val="24"/>
          <w:szCs w:val="24"/>
          <w:lang w:val="lv-LV"/>
        </w:rPr>
        <w:t xml:space="preserve">kā arī </w:t>
      </w:r>
      <w:r w:rsidR="00B447B8" w:rsidRPr="00072C67">
        <w:rPr>
          <w:rFonts w:ascii="Times New Roman" w:hAnsi="Times New Roman" w:cs="Times New Roman"/>
          <w:sz w:val="24"/>
          <w:szCs w:val="24"/>
          <w:lang w:val="lv-LV"/>
        </w:rPr>
        <w:t xml:space="preserve">veselības aprūpes un atbalsta </w:t>
      </w:r>
      <w:r w:rsidR="00B447B8" w:rsidRPr="00083AC3">
        <w:rPr>
          <w:rFonts w:ascii="Times New Roman" w:hAnsi="Times New Roman" w:cs="Times New Roman"/>
          <w:sz w:val="24"/>
          <w:szCs w:val="24"/>
          <w:lang w:val="lv-LV"/>
        </w:rPr>
        <w:t>iespēju nepieejamība</w:t>
      </w:r>
      <w:r w:rsidRPr="00083AC3">
        <w:rPr>
          <w:rFonts w:ascii="Times New Roman" w:hAnsi="Times New Roman" w:cs="Times New Roman"/>
          <w:sz w:val="24"/>
          <w:szCs w:val="24"/>
          <w:lang w:val="lv-LV"/>
        </w:rPr>
        <w:t xml:space="preserve">, ir </w:t>
      </w:r>
      <w:r w:rsidR="00F236A7" w:rsidRPr="003475CA">
        <w:rPr>
          <w:rFonts w:ascii="Times New Roman" w:hAnsi="Times New Roman" w:cs="Times New Roman"/>
          <w:sz w:val="24"/>
          <w:szCs w:val="24"/>
          <w:lang w:val="lv-LV"/>
        </w:rPr>
        <w:t>vieni</w:t>
      </w:r>
      <w:r w:rsidRPr="003475CA">
        <w:rPr>
          <w:rFonts w:ascii="Times New Roman" w:hAnsi="Times New Roman" w:cs="Times New Roman"/>
          <w:sz w:val="24"/>
          <w:szCs w:val="24"/>
          <w:lang w:val="lv-LV"/>
        </w:rPr>
        <w:t xml:space="preserve"> no iemesliem, kāpēc Latvijā </w:t>
      </w:r>
      <w:r w:rsidR="0006161E" w:rsidRPr="003475CA">
        <w:rPr>
          <w:rFonts w:ascii="Times New Roman" w:hAnsi="Times New Roman" w:cs="Times New Roman"/>
          <w:sz w:val="24"/>
          <w:szCs w:val="24"/>
          <w:lang w:val="lv-LV"/>
        </w:rPr>
        <w:t>ir augsts</w:t>
      </w:r>
      <w:r w:rsidR="00BB7732">
        <w:rPr>
          <w:rFonts w:ascii="Times New Roman" w:hAnsi="Times New Roman" w:cs="Times New Roman"/>
          <w:sz w:val="24"/>
          <w:szCs w:val="24"/>
          <w:lang w:val="lv-LV"/>
        </w:rPr>
        <w:t xml:space="preserve"> </w:t>
      </w:r>
      <w:r w:rsidR="0006161E" w:rsidRPr="003475CA">
        <w:rPr>
          <w:rFonts w:ascii="Times New Roman" w:hAnsi="Times New Roman" w:cs="Times New Roman"/>
          <w:sz w:val="24"/>
          <w:szCs w:val="24"/>
          <w:lang w:val="lv-LV"/>
        </w:rPr>
        <w:t xml:space="preserve">nediagnosticētas depresijas īpatsvars un </w:t>
      </w:r>
      <w:r w:rsidRPr="003475CA">
        <w:rPr>
          <w:rFonts w:ascii="Times New Roman" w:hAnsi="Times New Roman" w:cs="Times New Roman"/>
          <w:sz w:val="24"/>
          <w:szCs w:val="24"/>
          <w:lang w:val="lv-LV"/>
        </w:rPr>
        <w:t>augsti mirstības rādītāji (jo īpaši vīriešu) no pašnāvībām.</w:t>
      </w:r>
      <w:r w:rsidR="00BB7732" w:rsidRPr="005F14CC">
        <w:rPr>
          <w:rFonts w:ascii="Times New Roman" w:hAnsi="Times New Roman" w:cs="Times New Roman"/>
          <w:sz w:val="24"/>
          <w:szCs w:val="24"/>
          <w:lang w:val="lv-LV"/>
        </w:rPr>
        <w:t xml:space="preserve"> </w:t>
      </w:r>
      <w:r w:rsidR="003475CA" w:rsidRPr="005F14CC">
        <w:rPr>
          <w:rFonts w:ascii="Times New Roman" w:hAnsi="Times New Roman" w:cs="Times New Roman"/>
          <w:sz w:val="24"/>
          <w:szCs w:val="24"/>
          <w:lang w:val="lv-LV"/>
        </w:rPr>
        <w:t>P</w:t>
      </w:r>
      <w:r w:rsidR="000F2975" w:rsidRPr="005F14CC">
        <w:rPr>
          <w:rFonts w:ascii="Times New Roman" w:hAnsi="Times New Roman" w:cs="Times New Roman"/>
          <w:sz w:val="24"/>
          <w:szCs w:val="24"/>
          <w:lang w:val="lv-LV"/>
        </w:rPr>
        <w:t>ašnāvību rādītāja samazināšanās var tikt sasniegt</w:t>
      </w:r>
      <w:r w:rsidR="003475CA" w:rsidRPr="005F14CC">
        <w:rPr>
          <w:rFonts w:ascii="Times New Roman" w:hAnsi="Times New Roman" w:cs="Times New Roman"/>
          <w:sz w:val="24"/>
          <w:szCs w:val="24"/>
          <w:lang w:val="lv-LV"/>
        </w:rPr>
        <w:t>a, īstenojot</w:t>
      </w:r>
      <w:r w:rsidR="000F2975" w:rsidRPr="005F14CC">
        <w:rPr>
          <w:rFonts w:ascii="Times New Roman" w:hAnsi="Times New Roman" w:cs="Times New Roman"/>
          <w:sz w:val="24"/>
          <w:szCs w:val="24"/>
          <w:lang w:val="lv-LV"/>
        </w:rPr>
        <w:t xml:space="preserve"> kompleksas darbības (depresijas atpazīšanas kampaņas</w:t>
      </w:r>
      <w:r w:rsidR="00B035A3" w:rsidRPr="005F14CC">
        <w:rPr>
          <w:rFonts w:ascii="Times New Roman" w:hAnsi="Times New Roman" w:cs="Times New Roman"/>
          <w:sz w:val="24"/>
          <w:szCs w:val="24"/>
          <w:lang w:val="lv-LV"/>
        </w:rPr>
        <w:t xml:space="preserve"> ar </w:t>
      </w:r>
      <w:r w:rsidR="000F2975" w:rsidRPr="005F14CC">
        <w:rPr>
          <w:rFonts w:ascii="Times New Roman" w:hAnsi="Times New Roman" w:cs="Times New Roman"/>
          <w:sz w:val="24"/>
          <w:szCs w:val="24"/>
          <w:lang w:val="lv-LV"/>
        </w:rPr>
        <w:t>aicinājum</w:t>
      </w:r>
      <w:r w:rsidR="00B035A3" w:rsidRPr="005F14CC">
        <w:rPr>
          <w:rFonts w:ascii="Times New Roman" w:hAnsi="Times New Roman" w:cs="Times New Roman"/>
          <w:sz w:val="24"/>
          <w:szCs w:val="24"/>
          <w:lang w:val="lv-LV"/>
        </w:rPr>
        <w:t>u</w:t>
      </w:r>
      <w:r w:rsidR="000F2975" w:rsidRPr="005F14CC">
        <w:rPr>
          <w:rFonts w:ascii="Times New Roman" w:hAnsi="Times New Roman" w:cs="Times New Roman"/>
          <w:sz w:val="24"/>
          <w:szCs w:val="24"/>
          <w:lang w:val="lv-LV"/>
        </w:rPr>
        <w:t xml:space="preserve"> vērsties pēc palīdzības, </w:t>
      </w:r>
      <w:r w:rsidR="00B035A3" w:rsidRPr="005F14CC">
        <w:rPr>
          <w:rFonts w:ascii="Times New Roman" w:hAnsi="Times New Roman" w:cs="Times New Roman"/>
          <w:sz w:val="24"/>
          <w:szCs w:val="24"/>
          <w:lang w:val="lv-LV"/>
        </w:rPr>
        <w:t xml:space="preserve">nodrošinot </w:t>
      </w:r>
      <w:r w:rsidR="000F2975" w:rsidRPr="005F14CC">
        <w:rPr>
          <w:rFonts w:ascii="Times New Roman" w:hAnsi="Times New Roman" w:cs="Times New Roman"/>
          <w:sz w:val="24"/>
          <w:szCs w:val="24"/>
          <w:lang w:val="lv-LV"/>
        </w:rPr>
        <w:t>nemedikamentozā</w:t>
      </w:r>
      <w:r w:rsidR="00B035A3" w:rsidRPr="005F14CC">
        <w:rPr>
          <w:rFonts w:ascii="Times New Roman" w:hAnsi="Times New Roman" w:cs="Times New Roman"/>
          <w:sz w:val="24"/>
          <w:szCs w:val="24"/>
          <w:lang w:val="lv-LV"/>
        </w:rPr>
        <w:t>s</w:t>
      </w:r>
      <w:r w:rsidR="000F2975" w:rsidRPr="005F14CC">
        <w:rPr>
          <w:rFonts w:ascii="Times New Roman" w:hAnsi="Times New Roman" w:cs="Times New Roman"/>
          <w:sz w:val="24"/>
          <w:szCs w:val="24"/>
          <w:lang w:val="lv-LV"/>
        </w:rPr>
        <w:t xml:space="preserve"> un medikamentozā</w:t>
      </w:r>
      <w:r w:rsidR="00B035A3" w:rsidRPr="005F14CC">
        <w:rPr>
          <w:rFonts w:ascii="Times New Roman" w:hAnsi="Times New Roman" w:cs="Times New Roman"/>
          <w:sz w:val="24"/>
          <w:szCs w:val="24"/>
          <w:lang w:val="lv-LV"/>
        </w:rPr>
        <w:t>s</w:t>
      </w:r>
      <w:r w:rsidR="000F2975" w:rsidRPr="005F14CC">
        <w:rPr>
          <w:rFonts w:ascii="Times New Roman" w:hAnsi="Times New Roman" w:cs="Times New Roman"/>
          <w:sz w:val="24"/>
          <w:szCs w:val="24"/>
          <w:lang w:val="lv-LV"/>
        </w:rPr>
        <w:t xml:space="preserve"> terapija</w:t>
      </w:r>
      <w:r w:rsidR="00B035A3" w:rsidRPr="005F14CC">
        <w:rPr>
          <w:rFonts w:ascii="Times New Roman" w:hAnsi="Times New Roman" w:cs="Times New Roman"/>
          <w:sz w:val="24"/>
          <w:szCs w:val="24"/>
          <w:lang w:val="lv-LV"/>
        </w:rPr>
        <w:t>s pieejamību</w:t>
      </w:r>
      <w:r w:rsidR="000F2975" w:rsidRPr="005F14CC">
        <w:rPr>
          <w:rFonts w:ascii="Times New Roman" w:hAnsi="Times New Roman" w:cs="Times New Roman"/>
          <w:sz w:val="24"/>
          <w:szCs w:val="24"/>
          <w:lang w:val="lv-LV"/>
        </w:rPr>
        <w:t xml:space="preserve">, </w:t>
      </w:r>
      <w:r w:rsidR="00025B10" w:rsidRPr="005F14CC">
        <w:rPr>
          <w:rFonts w:ascii="Times New Roman" w:hAnsi="Times New Roman" w:cs="Times New Roman"/>
          <w:sz w:val="24"/>
          <w:szCs w:val="24"/>
          <w:lang w:val="lv-LV"/>
        </w:rPr>
        <w:t xml:space="preserve">motivējot </w:t>
      </w:r>
      <w:r w:rsidR="00CF402C" w:rsidRPr="005F14CC">
        <w:rPr>
          <w:rFonts w:ascii="Times New Roman" w:hAnsi="Times New Roman" w:cs="Times New Roman"/>
          <w:sz w:val="24"/>
          <w:szCs w:val="24"/>
          <w:lang w:val="lv-LV"/>
        </w:rPr>
        <w:t xml:space="preserve">veselības aprūpes </w:t>
      </w:r>
      <w:r w:rsidR="00CD0091" w:rsidRPr="005F14CC">
        <w:rPr>
          <w:rFonts w:ascii="Times New Roman" w:hAnsi="Times New Roman" w:cs="Times New Roman"/>
          <w:sz w:val="24"/>
          <w:szCs w:val="24"/>
          <w:lang w:val="lv-LV"/>
        </w:rPr>
        <w:t xml:space="preserve">nozares </w:t>
      </w:r>
      <w:r w:rsidR="00025B10" w:rsidRPr="005F14CC">
        <w:rPr>
          <w:rFonts w:ascii="Times New Roman" w:hAnsi="Times New Roman" w:cs="Times New Roman"/>
          <w:sz w:val="24"/>
          <w:szCs w:val="24"/>
          <w:lang w:val="lv-LV"/>
        </w:rPr>
        <w:t xml:space="preserve">cilvēkresursus aktīvāk līdzdarboties </w:t>
      </w:r>
      <w:r w:rsidR="00CF402C" w:rsidRPr="005F14CC">
        <w:rPr>
          <w:rFonts w:ascii="Times New Roman" w:hAnsi="Times New Roman" w:cs="Times New Roman"/>
          <w:sz w:val="24"/>
          <w:szCs w:val="24"/>
          <w:lang w:val="lv-LV"/>
        </w:rPr>
        <w:t>pacientu psihiskās veselības aprūpē</w:t>
      </w:r>
      <w:r w:rsidR="003C4256" w:rsidRPr="005F14CC">
        <w:rPr>
          <w:rFonts w:ascii="Times New Roman" w:hAnsi="Times New Roman" w:cs="Times New Roman"/>
          <w:sz w:val="24"/>
          <w:szCs w:val="24"/>
          <w:lang w:val="lv-LV"/>
        </w:rPr>
        <w:t xml:space="preserve"> u</w:t>
      </w:r>
      <w:r w:rsidR="00F73118" w:rsidRPr="005F14CC">
        <w:rPr>
          <w:rFonts w:ascii="Times New Roman" w:hAnsi="Times New Roman" w:cs="Times New Roman"/>
          <w:sz w:val="24"/>
          <w:szCs w:val="24"/>
          <w:lang w:val="lv-LV"/>
        </w:rPr>
        <w:t>.c.</w:t>
      </w:r>
      <w:r w:rsidR="000F2975" w:rsidRPr="005F14CC">
        <w:rPr>
          <w:rFonts w:ascii="Times New Roman" w:hAnsi="Times New Roman" w:cs="Times New Roman"/>
          <w:sz w:val="24"/>
          <w:szCs w:val="24"/>
          <w:lang w:val="lv-LV"/>
        </w:rPr>
        <w:t>).</w:t>
      </w:r>
    </w:p>
    <w:p w14:paraId="12A846A8" w14:textId="77777777" w:rsidR="006907C1" w:rsidRPr="006907C1" w:rsidRDefault="007A3F8A"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083AC3">
        <w:rPr>
          <w:rFonts w:ascii="Times New Roman" w:hAnsi="Times New Roman" w:cs="Times New Roman"/>
          <w:sz w:val="24"/>
          <w:szCs w:val="24"/>
          <w:lang w:val="lv-LV"/>
        </w:rPr>
        <w:t>P</w:t>
      </w:r>
      <w:r w:rsidR="00553676" w:rsidRPr="00083AC3">
        <w:rPr>
          <w:rFonts w:ascii="Times New Roman" w:hAnsi="Times New Roman" w:cs="Times New Roman"/>
          <w:sz w:val="24"/>
          <w:szCs w:val="24"/>
          <w:lang w:val="lv-LV"/>
        </w:rPr>
        <w:t>sihiskās veselības aprūpes pakalpojumi stacionārā nav</w:t>
      </w:r>
      <w:r w:rsidR="00553676" w:rsidRPr="424520A8">
        <w:rPr>
          <w:rFonts w:ascii="Times New Roman" w:hAnsi="Times New Roman" w:cs="Times New Roman"/>
          <w:sz w:val="24"/>
          <w:szCs w:val="24"/>
          <w:lang w:val="lv-LV"/>
        </w:rPr>
        <w:t xml:space="preserve"> strukturēti atbilstoši sniedzamo pakalpojumu līmeņiem.</w:t>
      </w:r>
      <w:r w:rsidR="00553676" w:rsidRPr="424520A8">
        <w:rPr>
          <w:rFonts w:ascii="Times New Roman" w:hAnsi="Times New Roman" w:cs="Times New Roman"/>
          <w:color w:val="FF0000"/>
          <w:sz w:val="24"/>
          <w:szCs w:val="24"/>
          <w:lang w:val="lv-LV"/>
        </w:rPr>
        <w:t xml:space="preserve"> </w:t>
      </w:r>
      <w:r w:rsidR="00553676" w:rsidRPr="424520A8">
        <w:rPr>
          <w:rFonts w:ascii="Times New Roman" w:hAnsi="Times New Roman" w:cs="Times New Roman"/>
          <w:sz w:val="24"/>
          <w:szCs w:val="24"/>
          <w:lang w:val="lv-LV"/>
        </w:rPr>
        <w:t xml:space="preserve">Gan stacionārā, gan ambulatorā ārstēšanas procesā nav pietiekami iesaistīta multidisciplinārā komanda, tai skaitā ir </w:t>
      </w:r>
      <w:r w:rsidR="002E55C9">
        <w:rPr>
          <w:rFonts w:ascii="Times New Roman" w:hAnsi="Times New Roman" w:cs="Times New Roman"/>
          <w:sz w:val="24"/>
          <w:szCs w:val="24"/>
          <w:lang w:val="lv-LV"/>
        </w:rPr>
        <w:t>nepietiekama</w:t>
      </w:r>
      <w:r w:rsidR="002E55C9" w:rsidRPr="424520A8">
        <w:rPr>
          <w:rFonts w:ascii="Times New Roman" w:hAnsi="Times New Roman" w:cs="Times New Roman"/>
          <w:sz w:val="24"/>
          <w:szCs w:val="24"/>
          <w:lang w:val="lv-LV"/>
        </w:rPr>
        <w:t xml:space="preserve"> </w:t>
      </w:r>
      <w:r w:rsidR="00553676" w:rsidRPr="424520A8">
        <w:rPr>
          <w:rFonts w:ascii="Times New Roman" w:hAnsi="Times New Roman" w:cs="Times New Roman"/>
          <w:sz w:val="24"/>
          <w:szCs w:val="24"/>
          <w:lang w:val="lv-LV"/>
        </w:rPr>
        <w:t xml:space="preserve">sadarbība starp psihiatriem un </w:t>
      </w:r>
      <w:r w:rsidR="00572370">
        <w:rPr>
          <w:rFonts w:ascii="Times New Roman" w:hAnsi="Times New Roman" w:cs="Times New Roman"/>
          <w:sz w:val="24"/>
          <w:szCs w:val="24"/>
          <w:lang w:val="lv-LV"/>
        </w:rPr>
        <w:t>ārstniecības personām</w:t>
      </w:r>
      <w:r w:rsidR="007E475F">
        <w:rPr>
          <w:rFonts w:ascii="Times New Roman" w:hAnsi="Times New Roman" w:cs="Times New Roman"/>
          <w:sz w:val="24"/>
          <w:szCs w:val="24"/>
          <w:lang w:val="lv-LV"/>
        </w:rPr>
        <w:t xml:space="preserve"> un sociālajiem dienestiem</w:t>
      </w:r>
      <w:r w:rsidR="00553676" w:rsidRPr="424520A8">
        <w:rPr>
          <w:rFonts w:ascii="Times New Roman" w:hAnsi="Times New Roman" w:cs="Times New Roman"/>
          <w:sz w:val="24"/>
          <w:szCs w:val="24"/>
          <w:lang w:val="lv-LV"/>
        </w:rPr>
        <w:t>.</w:t>
      </w:r>
      <w:r w:rsidR="00553676" w:rsidRPr="424520A8">
        <w:rPr>
          <w:rFonts w:ascii="Times New Roman" w:hAnsi="Times New Roman" w:cs="Times New Roman"/>
          <w:color w:val="FF0000"/>
          <w:sz w:val="24"/>
          <w:szCs w:val="24"/>
          <w:lang w:val="lv-LV"/>
        </w:rPr>
        <w:t xml:space="preserve"> </w:t>
      </w:r>
      <w:r w:rsidR="00553676" w:rsidRPr="424520A8">
        <w:rPr>
          <w:rFonts w:ascii="Times New Roman" w:hAnsi="Times New Roman" w:cs="Times New Roman"/>
          <w:sz w:val="24"/>
          <w:szCs w:val="24"/>
          <w:lang w:val="lv-LV"/>
        </w:rPr>
        <w:t xml:space="preserve">Nav noteikts </w:t>
      </w:r>
      <w:r w:rsidR="005A3192" w:rsidRPr="424520A8">
        <w:rPr>
          <w:rFonts w:ascii="Times New Roman" w:hAnsi="Times New Roman" w:cs="Times New Roman"/>
          <w:sz w:val="24"/>
          <w:szCs w:val="24"/>
          <w:lang w:val="lv-LV"/>
        </w:rPr>
        <w:t xml:space="preserve">optimālais </w:t>
      </w:r>
      <w:r w:rsidR="00553676" w:rsidRPr="424520A8">
        <w:rPr>
          <w:rFonts w:ascii="Times New Roman" w:hAnsi="Times New Roman" w:cs="Times New Roman"/>
          <w:sz w:val="24"/>
          <w:szCs w:val="24"/>
          <w:lang w:val="lv-LV"/>
        </w:rPr>
        <w:t xml:space="preserve">speciālistu un posteņu skaits psihiskās veselības aprūpes nodaļās kvalitatīvas ārstēšanas nodrošināšanai, kā arī nav noteikti rehabilitācijas pasākumi stacionārās ārstēšanas posmos. Tāpat būtisks jautājums ir </w:t>
      </w:r>
      <w:r w:rsidR="005A3192" w:rsidRPr="424520A8">
        <w:rPr>
          <w:rFonts w:ascii="Times New Roman" w:hAnsi="Times New Roman" w:cs="Times New Roman"/>
          <w:sz w:val="24"/>
          <w:szCs w:val="24"/>
          <w:lang w:val="lv-LV"/>
        </w:rPr>
        <w:t xml:space="preserve">arī </w:t>
      </w:r>
      <w:r w:rsidR="00553676" w:rsidRPr="424520A8">
        <w:rPr>
          <w:rFonts w:ascii="Times New Roman" w:hAnsi="Times New Roman" w:cs="Times New Roman"/>
          <w:sz w:val="24"/>
          <w:szCs w:val="24"/>
          <w:lang w:val="lv-LV"/>
        </w:rPr>
        <w:t xml:space="preserve">savlaicīga agrīnas uzvedības un psihisko traucējumu diagnostika bērniem, kuras neīstenošanas rezultātā </w:t>
      </w:r>
      <w:r w:rsidR="005A3192" w:rsidRPr="424520A8">
        <w:rPr>
          <w:rFonts w:ascii="Times New Roman" w:hAnsi="Times New Roman" w:cs="Times New Roman"/>
          <w:sz w:val="24"/>
          <w:szCs w:val="24"/>
          <w:lang w:val="lv-LV"/>
        </w:rPr>
        <w:t xml:space="preserve">savlaicīgi </w:t>
      </w:r>
      <w:r w:rsidR="00553676" w:rsidRPr="424520A8">
        <w:rPr>
          <w:rFonts w:ascii="Times New Roman" w:hAnsi="Times New Roman" w:cs="Times New Roman"/>
          <w:sz w:val="24"/>
          <w:szCs w:val="24"/>
          <w:lang w:val="lv-LV"/>
        </w:rPr>
        <w:t>netiek uzsākta ārstēšana un nepieciešamo speciālistu piesaiste.</w:t>
      </w:r>
    </w:p>
    <w:p w14:paraId="3FA3EFB6" w14:textId="7ADD76BA" w:rsidR="00F068F7" w:rsidRPr="006907C1" w:rsidRDefault="00D16C5D"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Latvijā ir augsta saslimstība ar muguras sāpju un galvassāpju slimībām, kas </w:t>
      </w:r>
      <w:r w:rsidR="00CA6E9D" w:rsidRPr="005F14CC">
        <w:rPr>
          <w:rFonts w:ascii="Times New Roman" w:hAnsi="Times New Roman" w:cs="Times New Roman"/>
          <w:sz w:val="24"/>
          <w:szCs w:val="24"/>
          <w:lang w:val="lv-LV"/>
        </w:rPr>
        <w:t>nozīmīgi</w:t>
      </w:r>
      <w:r w:rsidRPr="005F14CC">
        <w:rPr>
          <w:rFonts w:ascii="Times New Roman" w:hAnsi="Times New Roman" w:cs="Times New Roman"/>
          <w:sz w:val="24"/>
          <w:szCs w:val="24"/>
          <w:lang w:val="lv-LV"/>
        </w:rPr>
        <w:t xml:space="preserve"> ietekmē dzīves kvalitāti un funkcionēšanu. Mugurkaula slimības ir biežākās diagnosticētās un ārstētās slimības gada </w:t>
      </w:r>
      <w:r w:rsidRPr="005F14CC">
        <w:rPr>
          <w:rFonts w:ascii="Times New Roman" w:hAnsi="Times New Roman" w:cs="Times New Roman"/>
          <w:sz w:val="24"/>
          <w:szCs w:val="24"/>
          <w:lang w:val="lv-LV"/>
        </w:rPr>
        <w:lastRenderedPageBreak/>
        <w:t xml:space="preserve">laikā (pat biežākas kā arteriālā </w:t>
      </w:r>
      <w:proofErr w:type="spellStart"/>
      <w:r w:rsidRPr="005F14CC">
        <w:rPr>
          <w:rFonts w:ascii="Times New Roman" w:hAnsi="Times New Roman" w:cs="Times New Roman"/>
          <w:sz w:val="24"/>
          <w:szCs w:val="24"/>
          <w:lang w:val="lv-LV"/>
        </w:rPr>
        <w:t>hipertenzija</w:t>
      </w:r>
      <w:proofErr w:type="spellEnd"/>
      <w:r w:rsidRPr="005F14CC">
        <w:rPr>
          <w:rFonts w:ascii="Times New Roman" w:hAnsi="Times New Roman" w:cs="Times New Roman"/>
          <w:sz w:val="24"/>
          <w:szCs w:val="24"/>
          <w:lang w:val="lv-LV"/>
        </w:rPr>
        <w:t>). Muguras sāpes (visās tās daļās kopā) ir biežākā iedzīvotāju sūdzība pēdējā mēneša laikā, bet sāpes muguras augšējā un apakšējā daļā atsevišķi - 2.biežākās pēc galvassāpēm. Pēc Latvijas iedzīvotāju vesel</w:t>
      </w:r>
      <w:r w:rsidR="004A00E2" w:rsidRPr="005F14CC">
        <w:rPr>
          <w:rFonts w:ascii="Times New Roman" w:hAnsi="Times New Roman" w:cs="Times New Roman"/>
          <w:sz w:val="24"/>
          <w:szCs w:val="24"/>
          <w:lang w:val="lv-LV"/>
        </w:rPr>
        <w:t>ī</w:t>
      </w:r>
      <w:r w:rsidRPr="005F14CC">
        <w:rPr>
          <w:rFonts w:ascii="Times New Roman" w:hAnsi="Times New Roman" w:cs="Times New Roman"/>
          <w:sz w:val="24"/>
          <w:szCs w:val="24"/>
          <w:lang w:val="lv-LV"/>
        </w:rPr>
        <w:t xml:space="preserve">bu ietekmējošo paradumu pētījuma datiem (2018) galvassāpes Latvijā ir biežākā iedzīvotāju sūdzība pēdējā mēneša laikā. Ir aprēķini, </w:t>
      </w:r>
      <w:r w:rsidR="00E04A8E" w:rsidRPr="005F14CC">
        <w:rPr>
          <w:rFonts w:ascii="Times New Roman" w:hAnsi="Times New Roman" w:cs="Times New Roman"/>
          <w:sz w:val="24"/>
          <w:szCs w:val="24"/>
          <w:lang w:val="lv-LV"/>
        </w:rPr>
        <w:t xml:space="preserve">Latvijā migrēnas slimnieku </w:t>
      </w:r>
      <w:proofErr w:type="spellStart"/>
      <w:r w:rsidR="00E04A8E" w:rsidRPr="005F14CC">
        <w:rPr>
          <w:rFonts w:ascii="Times New Roman" w:hAnsi="Times New Roman" w:cs="Times New Roman"/>
          <w:sz w:val="24"/>
          <w:szCs w:val="24"/>
          <w:lang w:val="lv-LV"/>
        </w:rPr>
        <w:t>prevalence</w:t>
      </w:r>
      <w:proofErr w:type="spellEnd"/>
      <w:r w:rsidR="00E04A8E" w:rsidRPr="005F14CC">
        <w:rPr>
          <w:rFonts w:ascii="Times New Roman" w:hAnsi="Times New Roman" w:cs="Times New Roman"/>
          <w:sz w:val="24"/>
          <w:szCs w:val="24"/>
          <w:lang w:val="lv-LV"/>
        </w:rPr>
        <w:t xml:space="preserve"> vecuma grupā 18-65 g. (2017) ir 11,4%</w:t>
      </w:r>
      <w:r w:rsidRPr="005F14CC">
        <w:rPr>
          <w:rFonts w:ascii="Times New Roman" w:hAnsi="Times New Roman" w:cs="Times New Roman"/>
          <w:sz w:val="24"/>
          <w:szCs w:val="24"/>
          <w:lang w:val="lv-LV"/>
        </w:rPr>
        <w:t xml:space="preserve">, bet saspringuma tipa galvassāpju </w:t>
      </w:r>
      <w:proofErr w:type="spellStart"/>
      <w:r w:rsidRPr="005F14CC">
        <w:rPr>
          <w:rFonts w:ascii="Times New Roman" w:hAnsi="Times New Roman" w:cs="Times New Roman"/>
          <w:sz w:val="24"/>
          <w:szCs w:val="24"/>
          <w:lang w:val="lv-LV"/>
        </w:rPr>
        <w:t>prevalence</w:t>
      </w:r>
      <w:proofErr w:type="spellEnd"/>
      <w:r w:rsidRPr="005F14CC">
        <w:rPr>
          <w:rFonts w:ascii="Times New Roman" w:hAnsi="Times New Roman" w:cs="Times New Roman"/>
          <w:sz w:val="24"/>
          <w:szCs w:val="24"/>
          <w:lang w:val="lv-LV"/>
        </w:rPr>
        <w:t xml:space="preserve"> ir 26.1% un migrēnas 14.4% (18,9%</w:t>
      </w:r>
      <w:r w:rsidR="00657C85" w:rsidRPr="005F14CC">
        <w:rPr>
          <w:rFonts w:ascii="Times New Roman" w:hAnsi="Times New Roman" w:cs="Times New Roman"/>
          <w:sz w:val="24"/>
          <w:szCs w:val="24"/>
          <w:lang w:val="lv-LV"/>
        </w:rPr>
        <w:t xml:space="preserve"> sievietēm</w:t>
      </w:r>
      <w:r w:rsidRPr="005F14CC">
        <w:rPr>
          <w:rFonts w:ascii="Times New Roman" w:hAnsi="Times New Roman" w:cs="Times New Roman"/>
          <w:sz w:val="24"/>
          <w:szCs w:val="24"/>
          <w:lang w:val="lv-LV"/>
        </w:rPr>
        <w:t xml:space="preserve"> un 9,8% vīriešiem).</w:t>
      </w:r>
      <w:r w:rsidR="000A4A96" w:rsidRPr="005F14CC">
        <w:rPr>
          <w:rFonts w:ascii="Times New Roman" w:hAnsi="Times New Roman" w:cs="Times New Roman"/>
          <w:sz w:val="24"/>
          <w:szCs w:val="24"/>
          <w:lang w:val="lv-LV"/>
        </w:rPr>
        <w:t xml:space="preserve"> </w:t>
      </w:r>
      <w:proofErr w:type="spellStart"/>
      <w:r w:rsidRPr="005F14CC">
        <w:rPr>
          <w:rFonts w:ascii="Times New Roman" w:hAnsi="Times New Roman" w:cs="Times New Roman"/>
          <w:sz w:val="24"/>
          <w:szCs w:val="24"/>
          <w:lang w:val="lv-LV"/>
        </w:rPr>
        <w:t>Muskuloskeletālās</w:t>
      </w:r>
      <w:proofErr w:type="spellEnd"/>
      <w:r w:rsidRPr="005F14CC">
        <w:rPr>
          <w:rFonts w:ascii="Times New Roman" w:hAnsi="Times New Roman" w:cs="Times New Roman"/>
          <w:sz w:val="24"/>
          <w:szCs w:val="24"/>
          <w:lang w:val="lv-LV"/>
        </w:rPr>
        <w:t xml:space="preserve"> slimības un t.sk tieši </w:t>
      </w:r>
      <w:proofErr w:type="spellStart"/>
      <w:r w:rsidRPr="005F14CC">
        <w:rPr>
          <w:rFonts w:ascii="Times New Roman" w:hAnsi="Times New Roman" w:cs="Times New Roman"/>
          <w:sz w:val="24"/>
          <w:szCs w:val="24"/>
          <w:lang w:val="lv-LV"/>
        </w:rPr>
        <w:t>dorsopātijas</w:t>
      </w:r>
      <w:proofErr w:type="spellEnd"/>
      <w:r w:rsidRPr="005F14CC">
        <w:rPr>
          <w:rFonts w:ascii="Times New Roman" w:hAnsi="Times New Roman" w:cs="Times New Roman"/>
          <w:sz w:val="24"/>
          <w:szCs w:val="24"/>
          <w:lang w:val="lv-LV"/>
        </w:rPr>
        <w:t xml:space="preserve">, </w:t>
      </w:r>
      <w:proofErr w:type="spellStart"/>
      <w:r w:rsidRPr="005F14CC">
        <w:rPr>
          <w:rFonts w:ascii="Times New Roman" w:hAnsi="Times New Roman" w:cs="Times New Roman"/>
          <w:sz w:val="24"/>
          <w:szCs w:val="24"/>
          <w:lang w:val="lv-LV"/>
        </w:rPr>
        <w:t>spondilopātijas</w:t>
      </w:r>
      <w:proofErr w:type="spellEnd"/>
      <w:r w:rsidRPr="005F14CC">
        <w:rPr>
          <w:rFonts w:ascii="Times New Roman" w:hAnsi="Times New Roman" w:cs="Times New Roman"/>
          <w:sz w:val="24"/>
          <w:szCs w:val="24"/>
          <w:lang w:val="lv-LV"/>
        </w:rPr>
        <w:t xml:space="preserve"> ir nozīmīgs kopējās invaliditātes un ar arodslimībām saistītas invaliditātes cēlonis. Ar muguras sāpēm un galvassāpēm saistītas ievērojamas tiešās un netiešās aprūpes izmaksas, tās rada ievērojamu ekonomisko un sociālo slogu.</w:t>
      </w:r>
      <w:r w:rsidR="00A852E6" w:rsidRPr="005F14CC">
        <w:rPr>
          <w:rFonts w:ascii="Times New Roman" w:hAnsi="Times New Roman" w:cs="Times New Roman"/>
          <w:sz w:val="24"/>
          <w:szCs w:val="24"/>
          <w:lang w:val="lv-LV"/>
        </w:rPr>
        <w:t xml:space="preserve"> Nepieciešams</w:t>
      </w:r>
      <w:r w:rsidRPr="005F14CC">
        <w:rPr>
          <w:rFonts w:ascii="Times New Roman" w:hAnsi="Times New Roman" w:cs="Times New Roman"/>
          <w:sz w:val="24"/>
          <w:szCs w:val="24"/>
          <w:lang w:val="lv-LV"/>
        </w:rPr>
        <w:t xml:space="preserve"> nodrošināt </w:t>
      </w:r>
      <w:r w:rsidR="00AC7429" w:rsidRPr="005F14CC">
        <w:rPr>
          <w:rFonts w:ascii="Times New Roman" w:hAnsi="Times New Roman" w:cs="Times New Roman"/>
          <w:sz w:val="24"/>
          <w:szCs w:val="24"/>
          <w:lang w:val="lv-LV"/>
        </w:rPr>
        <w:t>atbilstoš</w:t>
      </w:r>
      <w:r w:rsidR="00A852E6" w:rsidRPr="005F14CC">
        <w:rPr>
          <w:rFonts w:ascii="Times New Roman" w:hAnsi="Times New Roman" w:cs="Times New Roman"/>
          <w:sz w:val="24"/>
          <w:szCs w:val="24"/>
          <w:lang w:val="lv-LV"/>
        </w:rPr>
        <w:t>u</w:t>
      </w:r>
      <w:r w:rsidRPr="005F14CC">
        <w:rPr>
          <w:rFonts w:ascii="Times New Roman" w:hAnsi="Times New Roman" w:cs="Times New Roman"/>
          <w:sz w:val="24"/>
          <w:szCs w:val="24"/>
          <w:lang w:val="lv-LV"/>
        </w:rPr>
        <w:t xml:space="preserve"> un uz pierādījumiem balstīt</w:t>
      </w:r>
      <w:r w:rsidR="00A852E6" w:rsidRPr="005F14CC">
        <w:rPr>
          <w:rFonts w:ascii="Times New Roman" w:hAnsi="Times New Roman" w:cs="Times New Roman"/>
          <w:sz w:val="24"/>
          <w:szCs w:val="24"/>
          <w:lang w:val="lv-LV"/>
        </w:rPr>
        <w:t>u</w:t>
      </w:r>
      <w:r w:rsidRPr="005F14CC">
        <w:rPr>
          <w:rFonts w:ascii="Times New Roman" w:hAnsi="Times New Roman" w:cs="Times New Roman"/>
          <w:sz w:val="24"/>
          <w:szCs w:val="24"/>
          <w:lang w:val="lv-LV"/>
        </w:rPr>
        <w:t xml:space="preserve"> muguras un galvassāpju pacientu </w:t>
      </w:r>
      <w:proofErr w:type="spellStart"/>
      <w:r w:rsidRPr="005F14CC">
        <w:rPr>
          <w:rFonts w:ascii="Times New Roman" w:hAnsi="Times New Roman" w:cs="Times New Roman"/>
          <w:sz w:val="24"/>
          <w:szCs w:val="24"/>
          <w:lang w:val="lv-LV"/>
        </w:rPr>
        <w:t>multidiciplinār</w:t>
      </w:r>
      <w:r w:rsidR="00A852E6" w:rsidRPr="005F14CC">
        <w:rPr>
          <w:rFonts w:ascii="Times New Roman" w:hAnsi="Times New Roman" w:cs="Times New Roman"/>
          <w:sz w:val="24"/>
          <w:szCs w:val="24"/>
          <w:lang w:val="lv-LV"/>
        </w:rPr>
        <w:t>u</w:t>
      </w:r>
      <w:proofErr w:type="spellEnd"/>
      <w:r w:rsidRPr="005F14CC">
        <w:rPr>
          <w:rFonts w:ascii="Times New Roman" w:hAnsi="Times New Roman" w:cs="Times New Roman"/>
          <w:sz w:val="24"/>
          <w:szCs w:val="24"/>
          <w:lang w:val="lv-LV"/>
        </w:rPr>
        <w:t xml:space="preserve"> aprūp</w:t>
      </w:r>
      <w:r w:rsidR="00A852E6" w:rsidRPr="005F14CC">
        <w:rPr>
          <w:rFonts w:ascii="Times New Roman" w:hAnsi="Times New Roman" w:cs="Times New Roman"/>
          <w:sz w:val="24"/>
          <w:szCs w:val="24"/>
          <w:lang w:val="lv-LV"/>
        </w:rPr>
        <w:t>i</w:t>
      </w:r>
      <w:r w:rsidRPr="005F14CC">
        <w:rPr>
          <w:rFonts w:ascii="Times New Roman" w:hAnsi="Times New Roman" w:cs="Times New Roman"/>
          <w:sz w:val="24"/>
          <w:szCs w:val="24"/>
          <w:lang w:val="lv-LV"/>
        </w:rPr>
        <w:t xml:space="preserve">, kas paredz pacientu izglītošanu un pašaprūpes pasākumu apgūšanu, </w:t>
      </w:r>
      <w:r w:rsidR="00A852E6" w:rsidRPr="005F14CC">
        <w:rPr>
          <w:rFonts w:ascii="Times New Roman" w:hAnsi="Times New Roman" w:cs="Times New Roman"/>
          <w:sz w:val="24"/>
          <w:szCs w:val="24"/>
          <w:lang w:val="lv-LV"/>
        </w:rPr>
        <w:t xml:space="preserve">kā arī </w:t>
      </w:r>
      <w:r w:rsidRPr="005F14CC">
        <w:rPr>
          <w:rFonts w:ascii="Times New Roman" w:hAnsi="Times New Roman" w:cs="Times New Roman"/>
          <w:sz w:val="24"/>
          <w:szCs w:val="24"/>
          <w:lang w:val="lv-LV"/>
        </w:rPr>
        <w:t xml:space="preserve">savlaicīgu piekļuvi specializētai diagnostiskai un terapeitiskai palīdzībai, kompleksu rehabilitāciju, specifisku medikamentozu terapiju, </w:t>
      </w:r>
      <w:proofErr w:type="spellStart"/>
      <w:r w:rsidRPr="005F14CC">
        <w:rPr>
          <w:rFonts w:ascii="Times New Roman" w:hAnsi="Times New Roman" w:cs="Times New Roman"/>
          <w:sz w:val="24"/>
          <w:szCs w:val="24"/>
          <w:lang w:val="lv-LV"/>
        </w:rPr>
        <w:t>mazinvazīvo</w:t>
      </w:r>
      <w:proofErr w:type="spellEnd"/>
      <w:r w:rsidRPr="005F14CC">
        <w:rPr>
          <w:rFonts w:ascii="Times New Roman" w:hAnsi="Times New Roman" w:cs="Times New Roman"/>
          <w:sz w:val="24"/>
          <w:szCs w:val="24"/>
          <w:lang w:val="lv-LV"/>
        </w:rPr>
        <w:t xml:space="preserve"> terapijas metožu pieejamību</w:t>
      </w:r>
      <w:r w:rsidR="00B54B0A" w:rsidRPr="005F14CC">
        <w:rPr>
          <w:rFonts w:ascii="Times New Roman" w:hAnsi="Times New Roman" w:cs="Times New Roman"/>
          <w:sz w:val="24"/>
          <w:szCs w:val="24"/>
          <w:lang w:val="lv-LV"/>
        </w:rPr>
        <w:t>.</w:t>
      </w:r>
      <w:r w:rsidRPr="005F14CC">
        <w:rPr>
          <w:rFonts w:ascii="Times New Roman" w:hAnsi="Times New Roman" w:cs="Times New Roman"/>
          <w:sz w:val="24"/>
          <w:szCs w:val="24"/>
          <w:lang w:val="lv-LV"/>
        </w:rPr>
        <w:t xml:space="preserve"> </w:t>
      </w:r>
    </w:p>
    <w:p w14:paraId="5EBA227A" w14:textId="76D910BC" w:rsidR="00112603" w:rsidRDefault="007723DD"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Nepieciešams</w:t>
      </w:r>
      <w:r w:rsidR="00BB6D62">
        <w:rPr>
          <w:rFonts w:ascii="Times New Roman" w:hAnsi="Times New Roman" w:cs="Times New Roman"/>
          <w:sz w:val="24"/>
          <w:szCs w:val="24"/>
          <w:lang w:val="lv-LV"/>
        </w:rPr>
        <w:t xml:space="preserve"> pārskatīt valsts ap</w:t>
      </w:r>
      <w:r w:rsidR="00333138">
        <w:rPr>
          <w:rFonts w:ascii="Times New Roman" w:hAnsi="Times New Roman" w:cs="Times New Roman"/>
          <w:sz w:val="24"/>
          <w:szCs w:val="24"/>
          <w:lang w:val="lv-LV"/>
        </w:rPr>
        <w:t>ma</w:t>
      </w:r>
      <w:r w:rsidR="00BB6D62">
        <w:rPr>
          <w:rFonts w:ascii="Times New Roman" w:hAnsi="Times New Roman" w:cs="Times New Roman"/>
          <w:sz w:val="24"/>
          <w:szCs w:val="24"/>
          <w:lang w:val="lv-LV"/>
        </w:rPr>
        <w:t xml:space="preserve">ksāto zobārstniecības pakalpojumu </w:t>
      </w:r>
      <w:r w:rsidR="00631118">
        <w:rPr>
          <w:rFonts w:ascii="Times New Roman" w:hAnsi="Times New Roman" w:cs="Times New Roman"/>
          <w:sz w:val="24"/>
          <w:szCs w:val="24"/>
          <w:lang w:val="lv-LV"/>
        </w:rPr>
        <w:t>nodrošināšanas</w:t>
      </w:r>
      <w:r w:rsidR="00BB6D62">
        <w:rPr>
          <w:rFonts w:ascii="Times New Roman" w:hAnsi="Times New Roman" w:cs="Times New Roman"/>
          <w:sz w:val="24"/>
          <w:szCs w:val="24"/>
          <w:lang w:val="lv-LV"/>
        </w:rPr>
        <w:t xml:space="preserve"> kārtību</w:t>
      </w:r>
      <w:r w:rsidR="00D16F2F">
        <w:rPr>
          <w:rFonts w:ascii="Times New Roman" w:hAnsi="Times New Roman" w:cs="Times New Roman"/>
          <w:sz w:val="24"/>
          <w:szCs w:val="24"/>
          <w:lang w:val="lv-LV"/>
        </w:rPr>
        <w:t>, lai veicinātu šo pakalpojumu pieejamību pēc ie</w:t>
      </w:r>
      <w:r w:rsidR="001C1251">
        <w:rPr>
          <w:rFonts w:ascii="Times New Roman" w:hAnsi="Times New Roman" w:cs="Times New Roman"/>
          <w:sz w:val="24"/>
          <w:szCs w:val="24"/>
          <w:lang w:val="lv-LV"/>
        </w:rPr>
        <w:t>sp</w:t>
      </w:r>
      <w:r w:rsidR="00D16F2F">
        <w:rPr>
          <w:rFonts w:ascii="Times New Roman" w:hAnsi="Times New Roman" w:cs="Times New Roman"/>
          <w:sz w:val="24"/>
          <w:szCs w:val="24"/>
          <w:lang w:val="lv-LV"/>
        </w:rPr>
        <w:t xml:space="preserve">ējas tuvāk dzīvesvietai. </w:t>
      </w:r>
      <w:r w:rsidR="001C1251">
        <w:rPr>
          <w:rFonts w:ascii="Times New Roman" w:hAnsi="Times New Roman" w:cs="Times New Roman"/>
          <w:sz w:val="24"/>
          <w:szCs w:val="24"/>
          <w:lang w:val="lv-LV"/>
        </w:rPr>
        <w:t xml:space="preserve">Tāpat ir veicināma </w:t>
      </w:r>
      <w:r w:rsidR="00112603" w:rsidRPr="00112603">
        <w:rPr>
          <w:rFonts w:ascii="Times New Roman" w:hAnsi="Times New Roman" w:cs="Times New Roman"/>
          <w:sz w:val="24"/>
          <w:szCs w:val="24"/>
          <w:lang w:val="lv-LV"/>
        </w:rPr>
        <w:t xml:space="preserve">valsts apmaksāta zobu higiēnas pakalpojuma izmantošanu bērniem, </w:t>
      </w:r>
      <w:r w:rsidR="001C1251">
        <w:rPr>
          <w:rFonts w:ascii="Times New Roman" w:hAnsi="Times New Roman" w:cs="Times New Roman"/>
          <w:sz w:val="24"/>
          <w:szCs w:val="24"/>
          <w:lang w:val="lv-LV"/>
        </w:rPr>
        <w:t xml:space="preserve">piemēram, </w:t>
      </w:r>
      <w:r w:rsidR="00112603" w:rsidRPr="00112603">
        <w:rPr>
          <w:rFonts w:ascii="Times New Roman" w:hAnsi="Times New Roman" w:cs="Times New Roman"/>
          <w:sz w:val="24"/>
          <w:szCs w:val="24"/>
          <w:lang w:val="lv-LV"/>
        </w:rPr>
        <w:t xml:space="preserve">sasaistot valsts apmaksāta bērnu zobārsta pieejamību ar obligātu, regulāru zobu higiēnista apmeklējumu. </w:t>
      </w:r>
      <w:r w:rsidR="001C1251">
        <w:rPr>
          <w:rFonts w:ascii="Times New Roman" w:hAnsi="Times New Roman" w:cs="Times New Roman"/>
          <w:sz w:val="24"/>
          <w:szCs w:val="24"/>
          <w:lang w:val="lv-LV"/>
        </w:rPr>
        <w:t>R</w:t>
      </w:r>
      <w:r w:rsidR="00112603" w:rsidRPr="00112603">
        <w:rPr>
          <w:rFonts w:ascii="Times New Roman" w:hAnsi="Times New Roman" w:cs="Times New Roman"/>
          <w:sz w:val="24"/>
          <w:szCs w:val="24"/>
          <w:lang w:val="lv-LV"/>
        </w:rPr>
        <w:t>egulāra higiēna ir ļoti būtiska, lai mazinātu un novērstu akūtu sāpju gadījumus, kas bieži ir saistīti tieši ar mutes dobuma higiēnas trūkumu.</w:t>
      </w:r>
      <w:r w:rsidR="00026F94">
        <w:rPr>
          <w:rFonts w:ascii="Times New Roman" w:hAnsi="Times New Roman" w:cs="Times New Roman"/>
          <w:sz w:val="24"/>
          <w:szCs w:val="24"/>
          <w:lang w:val="lv-LV"/>
        </w:rPr>
        <w:t xml:space="preserve"> </w:t>
      </w:r>
      <w:r w:rsidR="00112603" w:rsidRPr="00112603">
        <w:rPr>
          <w:rFonts w:ascii="Times New Roman" w:hAnsi="Times New Roman" w:cs="Times New Roman"/>
          <w:sz w:val="24"/>
          <w:szCs w:val="24"/>
          <w:lang w:val="lv-LV"/>
        </w:rPr>
        <w:t>Valsts apmaksāts zobu higiēnista pakalpojums bērniem ir pieejams, tomēr daudzi vecāki šo iespēju neizmanto.</w:t>
      </w:r>
    </w:p>
    <w:p w14:paraId="1C364FD8" w14:textId="6AA1C205" w:rsidR="00E11362" w:rsidRPr="00E11362" w:rsidRDefault="00E11362"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Nepieciešams uzlabot aptiekas pakalpojumu pieejamību un attīstīt farmaceitisko aprūpi, palielinot farmaceita lomu veselības aprūpē, kā piemēram uzsākt attīstīt pacienta lietoto recepšu zāļu, bezrecepšu zāļu, uztura bagātinātāju un medicīnisko ierīču  novērtēšanu, kā arī  pacienta lietoto zāļu salīdzināšanu, lai novērtētu faktiskās un potenciālās problēmas, kas saistītas ar zāļu lietošanu, kā arī labotu ar zāļu lietošanu saistītas kļūdas, piemēram, izlaišanu, dublēšanu, nepareizas devas vai zāļu mijiedarbību, rezultātā sekmējot efektīvu un racionālu zāļu lietošanu.</w:t>
      </w:r>
    </w:p>
    <w:p w14:paraId="2773A105" w14:textId="3B03CF59" w:rsidR="006907C1" w:rsidRDefault="00692212" w:rsidP="001E7EC1">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424520A8" w:rsidDel="00D301AC">
        <w:rPr>
          <w:rFonts w:ascii="Times New Roman" w:hAnsi="Times New Roman" w:cs="Times New Roman"/>
          <w:sz w:val="24"/>
          <w:szCs w:val="24"/>
          <w:lang w:val="lv-LV"/>
        </w:rPr>
        <w:t xml:space="preserve">Sabiedrības ikdienā </w:t>
      </w:r>
      <w:r w:rsidR="00015D7E" w:rsidRPr="424520A8" w:rsidDel="00D301AC">
        <w:rPr>
          <w:rFonts w:ascii="Times New Roman" w:hAnsi="Times New Roman" w:cs="Times New Roman"/>
          <w:sz w:val="24"/>
          <w:szCs w:val="24"/>
          <w:lang w:val="lv-LV"/>
        </w:rPr>
        <w:t xml:space="preserve">un veselības aprūpē </w:t>
      </w:r>
      <w:r w:rsidRPr="424520A8" w:rsidDel="00D301AC">
        <w:rPr>
          <w:rFonts w:ascii="Times New Roman" w:hAnsi="Times New Roman" w:cs="Times New Roman"/>
          <w:sz w:val="24"/>
          <w:szCs w:val="24"/>
          <w:lang w:val="lv-LV"/>
        </w:rPr>
        <w:t>arvien vairāk</w:t>
      </w:r>
      <w:r w:rsidR="001D5D8E" w:rsidRPr="424520A8" w:rsidDel="00D301AC">
        <w:rPr>
          <w:rFonts w:ascii="Times New Roman" w:hAnsi="Times New Roman" w:cs="Times New Roman"/>
          <w:sz w:val="24"/>
          <w:szCs w:val="24"/>
          <w:lang w:val="lv-LV"/>
        </w:rPr>
        <w:t xml:space="preserve"> ienāk digitālās tehnoloģijas</w:t>
      </w:r>
      <w:r w:rsidR="00B000CE" w:rsidRPr="424520A8" w:rsidDel="00D301AC">
        <w:rPr>
          <w:rFonts w:ascii="Times New Roman" w:hAnsi="Times New Roman" w:cs="Times New Roman"/>
          <w:sz w:val="24"/>
          <w:szCs w:val="24"/>
          <w:lang w:val="lv-LV"/>
        </w:rPr>
        <w:t xml:space="preserve">, </w:t>
      </w:r>
      <w:r w:rsidR="00A57462" w:rsidRPr="424520A8" w:rsidDel="00D301AC">
        <w:rPr>
          <w:rFonts w:ascii="Times New Roman" w:hAnsi="Times New Roman" w:cs="Times New Roman"/>
          <w:sz w:val="24"/>
          <w:szCs w:val="24"/>
          <w:lang w:val="lv-LV"/>
        </w:rPr>
        <w:t>lai arī</w:t>
      </w:r>
      <w:r w:rsidR="001D5D8E" w:rsidRPr="424520A8" w:rsidDel="00D301AC">
        <w:rPr>
          <w:rFonts w:ascii="Times New Roman" w:hAnsi="Times New Roman" w:cs="Times New Roman"/>
          <w:sz w:val="24"/>
          <w:szCs w:val="24"/>
          <w:lang w:val="lv-LV"/>
        </w:rPr>
        <w:t xml:space="preserve"> </w:t>
      </w:r>
      <w:r w:rsidR="00A22E4D" w:rsidRPr="424520A8" w:rsidDel="00D301AC">
        <w:rPr>
          <w:rFonts w:ascii="Times New Roman" w:hAnsi="Times New Roman" w:cs="Times New Roman"/>
          <w:sz w:val="24"/>
          <w:szCs w:val="24"/>
          <w:lang w:val="lv-LV"/>
        </w:rPr>
        <w:t xml:space="preserve">Covid-19 </w:t>
      </w:r>
      <w:r w:rsidR="00F646DF" w:rsidRPr="424520A8" w:rsidDel="00D301AC">
        <w:rPr>
          <w:rFonts w:ascii="Times New Roman" w:hAnsi="Times New Roman" w:cs="Times New Roman"/>
          <w:sz w:val="24"/>
          <w:szCs w:val="24"/>
          <w:lang w:val="lv-LV"/>
        </w:rPr>
        <w:t xml:space="preserve">izraisītā </w:t>
      </w:r>
      <w:r w:rsidR="00A22E4D" w:rsidRPr="424520A8" w:rsidDel="00D301AC">
        <w:rPr>
          <w:rFonts w:ascii="Times New Roman" w:hAnsi="Times New Roman" w:cs="Times New Roman"/>
          <w:sz w:val="24"/>
          <w:szCs w:val="24"/>
          <w:lang w:val="lv-LV"/>
        </w:rPr>
        <w:t>pandēmija</w:t>
      </w:r>
      <w:r w:rsidR="001D5D8E" w:rsidRPr="424520A8" w:rsidDel="00D301AC">
        <w:rPr>
          <w:rFonts w:ascii="Times New Roman" w:hAnsi="Times New Roman" w:cs="Times New Roman"/>
          <w:sz w:val="24"/>
          <w:szCs w:val="24"/>
          <w:lang w:val="lv-LV"/>
        </w:rPr>
        <w:t xml:space="preserve"> </w:t>
      </w:r>
      <w:r w:rsidR="00AC0C58" w:rsidRPr="424520A8" w:rsidDel="00D301AC">
        <w:rPr>
          <w:rFonts w:ascii="Times New Roman" w:hAnsi="Times New Roman" w:cs="Times New Roman"/>
          <w:sz w:val="24"/>
          <w:szCs w:val="24"/>
          <w:lang w:val="lv-LV"/>
        </w:rPr>
        <w:t xml:space="preserve">šo tehnoloģiju izmantošanu ir </w:t>
      </w:r>
      <w:r w:rsidR="00093AC8" w:rsidRPr="424520A8" w:rsidDel="00D301AC">
        <w:rPr>
          <w:rFonts w:ascii="Times New Roman" w:hAnsi="Times New Roman" w:cs="Times New Roman"/>
          <w:sz w:val="24"/>
          <w:szCs w:val="24"/>
          <w:lang w:val="lv-LV"/>
        </w:rPr>
        <w:t>būtiski palielinājusi</w:t>
      </w:r>
      <w:r w:rsidR="001654A8" w:rsidRPr="424520A8" w:rsidDel="00D301AC">
        <w:rPr>
          <w:rFonts w:ascii="Times New Roman" w:hAnsi="Times New Roman" w:cs="Times New Roman"/>
          <w:sz w:val="24"/>
          <w:szCs w:val="24"/>
          <w:lang w:val="lv-LV"/>
        </w:rPr>
        <w:t xml:space="preserve">, </w:t>
      </w:r>
      <w:r w:rsidR="00434DC2" w:rsidRPr="424520A8" w:rsidDel="00D301AC">
        <w:rPr>
          <w:rFonts w:ascii="Times New Roman" w:hAnsi="Times New Roman" w:cs="Times New Roman"/>
          <w:sz w:val="24"/>
          <w:szCs w:val="24"/>
          <w:lang w:val="lv-LV"/>
        </w:rPr>
        <w:t xml:space="preserve">tomēr to </w:t>
      </w:r>
      <w:r w:rsidR="00AF59F3" w:rsidRPr="424520A8" w:rsidDel="00D301AC">
        <w:rPr>
          <w:rFonts w:ascii="Times New Roman" w:hAnsi="Times New Roman" w:cs="Times New Roman"/>
          <w:sz w:val="24"/>
          <w:szCs w:val="24"/>
          <w:lang w:val="lv-LV"/>
        </w:rPr>
        <w:t xml:space="preserve">izmantošana </w:t>
      </w:r>
      <w:r w:rsidR="000C6E55" w:rsidRPr="424520A8" w:rsidDel="00D301AC">
        <w:rPr>
          <w:rFonts w:ascii="Times New Roman" w:hAnsi="Times New Roman" w:cs="Times New Roman"/>
          <w:sz w:val="24"/>
          <w:szCs w:val="24"/>
          <w:lang w:val="lv-LV"/>
        </w:rPr>
        <w:t xml:space="preserve">veselības aprūpē </w:t>
      </w:r>
      <w:r w:rsidR="00221247" w:rsidRPr="424520A8" w:rsidDel="00D301AC">
        <w:rPr>
          <w:rFonts w:ascii="Times New Roman" w:hAnsi="Times New Roman" w:cs="Times New Roman"/>
          <w:sz w:val="24"/>
          <w:szCs w:val="24"/>
          <w:lang w:val="lv-LV"/>
        </w:rPr>
        <w:t>ir</w:t>
      </w:r>
      <w:r w:rsidR="002D6C39" w:rsidRPr="424520A8" w:rsidDel="00D301AC">
        <w:rPr>
          <w:rFonts w:ascii="Times New Roman" w:hAnsi="Times New Roman" w:cs="Times New Roman"/>
          <w:sz w:val="24"/>
          <w:szCs w:val="24"/>
          <w:lang w:val="lv-LV"/>
        </w:rPr>
        <w:t xml:space="preserve"> </w:t>
      </w:r>
      <w:r w:rsidR="00701433" w:rsidRPr="424520A8" w:rsidDel="00D301AC">
        <w:rPr>
          <w:rFonts w:ascii="Times New Roman" w:hAnsi="Times New Roman" w:cs="Times New Roman"/>
          <w:sz w:val="24"/>
          <w:szCs w:val="24"/>
          <w:lang w:val="lv-LV"/>
        </w:rPr>
        <w:t xml:space="preserve">iespējama </w:t>
      </w:r>
      <w:r w:rsidR="002D6C39" w:rsidRPr="424520A8" w:rsidDel="00D301AC">
        <w:rPr>
          <w:rFonts w:ascii="Times New Roman" w:hAnsi="Times New Roman" w:cs="Times New Roman"/>
          <w:sz w:val="24"/>
          <w:szCs w:val="24"/>
          <w:lang w:val="lv-LV"/>
        </w:rPr>
        <w:t xml:space="preserve">daudz </w:t>
      </w:r>
      <w:r w:rsidR="00364CA8" w:rsidRPr="424520A8" w:rsidDel="00D301AC">
        <w:rPr>
          <w:rFonts w:ascii="Times New Roman" w:hAnsi="Times New Roman" w:cs="Times New Roman"/>
          <w:sz w:val="24"/>
          <w:szCs w:val="24"/>
          <w:lang w:val="lv-LV"/>
        </w:rPr>
        <w:t xml:space="preserve">plašāk nekā tā </w:t>
      </w:r>
      <w:r w:rsidR="00BC0005" w:rsidRPr="424520A8" w:rsidDel="00D301AC">
        <w:rPr>
          <w:rFonts w:ascii="Times New Roman" w:hAnsi="Times New Roman" w:cs="Times New Roman"/>
          <w:sz w:val="24"/>
          <w:szCs w:val="24"/>
          <w:lang w:val="lv-LV"/>
        </w:rPr>
        <w:t>ir</w:t>
      </w:r>
      <w:r w:rsidR="00364CA8" w:rsidRPr="424520A8" w:rsidDel="00D301AC">
        <w:rPr>
          <w:rFonts w:ascii="Times New Roman" w:hAnsi="Times New Roman" w:cs="Times New Roman"/>
          <w:sz w:val="24"/>
          <w:szCs w:val="24"/>
          <w:lang w:val="lv-LV"/>
        </w:rPr>
        <w:t xml:space="preserve"> šobrīd. </w:t>
      </w:r>
      <w:r w:rsidR="00337BFE" w:rsidRPr="424520A8" w:rsidDel="00D301AC">
        <w:rPr>
          <w:rFonts w:ascii="Times New Roman" w:hAnsi="Times New Roman" w:cs="Times New Roman"/>
          <w:sz w:val="24"/>
          <w:szCs w:val="24"/>
          <w:lang w:val="lv-LV"/>
        </w:rPr>
        <w:t xml:space="preserve">Piemēram, </w:t>
      </w:r>
      <w:r w:rsidR="00430AAC" w:rsidRPr="424520A8" w:rsidDel="00D301AC">
        <w:rPr>
          <w:rFonts w:ascii="Times New Roman" w:hAnsi="Times New Roman" w:cs="Times New Roman"/>
          <w:sz w:val="24"/>
          <w:szCs w:val="24"/>
          <w:lang w:val="lv-LV"/>
        </w:rPr>
        <w:t>lai</w:t>
      </w:r>
      <w:r w:rsidR="007D61C8" w:rsidRPr="424520A8" w:rsidDel="00D301AC">
        <w:rPr>
          <w:rFonts w:ascii="Times New Roman" w:hAnsi="Times New Roman" w:cs="Times New Roman"/>
          <w:sz w:val="24"/>
          <w:szCs w:val="24"/>
          <w:lang w:val="lv-LV"/>
        </w:rPr>
        <w:t>,</w:t>
      </w:r>
      <w:r w:rsidR="004E549E" w:rsidRPr="424520A8" w:rsidDel="00D301AC">
        <w:rPr>
          <w:rFonts w:ascii="Times New Roman" w:hAnsi="Times New Roman" w:cs="Times New Roman"/>
          <w:sz w:val="24"/>
          <w:szCs w:val="24"/>
          <w:lang w:val="lv-LV"/>
        </w:rPr>
        <w:t xml:space="preserve"> </w:t>
      </w:r>
      <w:r w:rsidR="00D1771D" w:rsidRPr="424520A8" w:rsidDel="00D301AC">
        <w:rPr>
          <w:rFonts w:ascii="Times New Roman" w:hAnsi="Times New Roman" w:cs="Times New Roman"/>
          <w:sz w:val="24"/>
          <w:szCs w:val="24"/>
          <w:lang w:val="lv-LV"/>
        </w:rPr>
        <w:t xml:space="preserve">veicinātu ārstniecības personu resursu </w:t>
      </w:r>
      <w:proofErr w:type="spellStart"/>
      <w:r w:rsidR="00B81E46" w:rsidRPr="424520A8" w:rsidDel="00D301AC">
        <w:rPr>
          <w:rFonts w:ascii="Times New Roman" w:hAnsi="Times New Roman" w:cs="Times New Roman"/>
          <w:sz w:val="24"/>
          <w:szCs w:val="24"/>
          <w:lang w:val="lv-LV"/>
        </w:rPr>
        <w:t>efekt</w:t>
      </w:r>
      <w:r w:rsidR="003E0EE0">
        <w:rPr>
          <w:rFonts w:ascii="Times New Roman" w:hAnsi="Times New Roman" w:cs="Times New Roman"/>
          <w:sz w:val="24"/>
          <w:szCs w:val="24"/>
          <w:lang w:val="lv-LV"/>
        </w:rPr>
        <w:t>ivizāciju</w:t>
      </w:r>
      <w:proofErr w:type="spellEnd"/>
      <w:r w:rsidR="003E0EE0">
        <w:rPr>
          <w:rFonts w:ascii="Times New Roman" w:hAnsi="Times New Roman" w:cs="Times New Roman"/>
          <w:sz w:val="24"/>
          <w:szCs w:val="24"/>
          <w:lang w:val="lv-LV"/>
        </w:rPr>
        <w:t xml:space="preserve"> </w:t>
      </w:r>
      <w:r w:rsidR="00E91DAA" w:rsidRPr="424520A8" w:rsidDel="00D301AC">
        <w:rPr>
          <w:rFonts w:ascii="Times New Roman" w:hAnsi="Times New Roman" w:cs="Times New Roman"/>
          <w:sz w:val="24"/>
          <w:szCs w:val="24"/>
          <w:lang w:val="lv-LV"/>
        </w:rPr>
        <w:t>un</w:t>
      </w:r>
      <w:r w:rsidR="002A5EFD" w:rsidRPr="424520A8" w:rsidDel="00D301AC">
        <w:rPr>
          <w:rFonts w:ascii="Times New Roman" w:hAnsi="Times New Roman" w:cs="Times New Roman"/>
          <w:sz w:val="24"/>
          <w:szCs w:val="24"/>
          <w:lang w:val="lv-LV"/>
        </w:rPr>
        <w:t xml:space="preserve"> </w:t>
      </w:r>
      <w:r w:rsidR="00430AAC" w:rsidRPr="424520A8" w:rsidDel="00D301AC">
        <w:rPr>
          <w:rFonts w:ascii="Times New Roman" w:hAnsi="Times New Roman" w:cs="Times New Roman"/>
          <w:sz w:val="24"/>
          <w:szCs w:val="24"/>
          <w:lang w:val="lv-LV"/>
        </w:rPr>
        <w:t>uzlabotu veselības aprūpes pakalpojumu pieejamību iedzīvotājiem</w:t>
      </w:r>
      <w:r w:rsidR="00F269CC">
        <w:rPr>
          <w:rFonts w:ascii="Times New Roman" w:hAnsi="Times New Roman" w:cs="Times New Roman"/>
          <w:sz w:val="24"/>
          <w:szCs w:val="24"/>
          <w:lang w:val="lv-LV"/>
        </w:rPr>
        <w:t>,</w:t>
      </w:r>
      <w:r w:rsidR="00A71748" w:rsidRPr="424520A8" w:rsidDel="00D301AC">
        <w:rPr>
          <w:rFonts w:ascii="Times New Roman" w:hAnsi="Times New Roman" w:cs="Times New Roman"/>
          <w:sz w:val="24"/>
          <w:szCs w:val="24"/>
          <w:lang w:val="lv-LV"/>
        </w:rPr>
        <w:t xml:space="preserve"> jo īpaši attālos reģionos, kur</w:t>
      </w:r>
      <w:r w:rsidR="00674ADF" w:rsidRPr="424520A8" w:rsidDel="00D301AC">
        <w:rPr>
          <w:rFonts w:ascii="Times New Roman" w:hAnsi="Times New Roman" w:cs="Times New Roman"/>
          <w:sz w:val="24"/>
          <w:szCs w:val="24"/>
          <w:lang w:val="lv-LV"/>
        </w:rPr>
        <w:t xml:space="preserve"> ir ierobežots pakalpojumu klāsts un </w:t>
      </w:r>
      <w:r w:rsidR="00851F29" w:rsidRPr="424520A8" w:rsidDel="00D301AC">
        <w:rPr>
          <w:rFonts w:ascii="Times New Roman" w:hAnsi="Times New Roman" w:cs="Times New Roman"/>
          <w:sz w:val="24"/>
          <w:szCs w:val="24"/>
          <w:lang w:val="lv-LV"/>
        </w:rPr>
        <w:t xml:space="preserve">pakalpojumu pieejamību ierobežo </w:t>
      </w:r>
      <w:r w:rsidR="00674ADF" w:rsidRPr="424520A8" w:rsidDel="00D301AC">
        <w:rPr>
          <w:rFonts w:ascii="Times New Roman" w:hAnsi="Times New Roman" w:cs="Times New Roman"/>
          <w:sz w:val="24"/>
          <w:szCs w:val="24"/>
          <w:lang w:val="lv-LV"/>
        </w:rPr>
        <w:t xml:space="preserve">arī </w:t>
      </w:r>
      <w:r w:rsidR="00851F29" w:rsidRPr="424520A8" w:rsidDel="00D301AC">
        <w:rPr>
          <w:rFonts w:ascii="Times New Roman" w:hAnsi="Times New Roman" w:cs="Times New Roman"/>
          <w:sz w:val="24"/>
          <w:szCs w:val="24"/>
          <w:lang w:val="lv-LV"/>
        </w:rPr>
        <w:t>tādi apstākļi, kā</w:t>
      </w:r>
      <w:r w:rsidR="00430AAC" w:rsidRPr="424520A8" w:rsidDel="00D301AC">
        <w:rPr>
          <w:rFonts w:ascii="Times New Roman" w:hAnsi="Times New Roman" w:cs="Times New Roman"/>
          <w:sz w:val="24"/>
          <w:szCs w:val="24"/>
          <w:lang w:val="lv-LV"/>
        </w:rPr>
        <w:t xml:space="preserve"> </w:t>
      </w:r>
      <w:r w:rsidR="00851F29" w:rsidRPr="424520A8" w:rsidDel="00D301AC">
        <w:rPr>
          <w:rFonts w:ascii="Times New Roman" w:hAnsi="Times New Roman" w:cs="Times New Roman"/>
          <w:sz w:val="24"/>
          <w:szCs w:val="24"/>
          <w:lang w:val="lv-LV"/>
        </w:rPr>
        <w:t>transporta nepieejamība (privātā transporta neesamība, ierobežota sabiedriskā transporta pakalpojumu pieejamība)</w:t>
      </w:r>
      <w:r w:rsidR="00377532" w:rsidRPr="424520A8" w:rsidDel="00D301AC">
        <w:rPr>
          <w:rFonts w:ascii="Times New Roman" w:hAnsi="Times New Roman" w:cs="Times New Roman"/>
          <w:sz w:val="24"/>
          <w:szCs w:val="24"/>
          <w:lang w:val="lv-LV"/>
        </w:rPr>
        <w:t>, jāattīsta</w:t>
      </w:r>
      <w:r w:rsidR="007A0332" w:rsidRPr="424520A8" w:rsidDel="00D301AC">
        <w:rPr>
          <w:rFonts w:ascii="Times New Roman" w:hAnsi="Times New Roman" w:cs="Times New Roman"/>
          <w:sz w:val="24"/>
          <w:szCs w:val="24"/>
          <w:lang w:val="lv-LV"/>
        </w:rPr>
        <w:t xml:space="preserve"> </w:t>
      </w:r>
      <w:r w:rsidR="00674ADF" w:rsidRPr="424520A8" w:rsidDel="00D301AC">
        <w:rPr>
          <w:rFonts w:ascii="Times New Roman" w:hAnsi="Times New Roman" w:cs="Times New Roman"/>
          <w:sz w:val="24"/>
          <w:szCs w:val="24"/>
          <w:lang w:val="lv-LV"/>
        </w:rPr>
        <w:t xml:space="preserve">valsts apmaksāti </w:t>
      </w:r>
      <w:r w:rsidR="00337BFE" w:rsidRPr="424520A8" w:rsidDel="00D301AC">
        <w:rPr>
          <w:rFonts w:ascii="Times New Roman" w:hAnsi="Times New Roman" w:cs="Times New Roman"/>
          <w:sz w:val="24"/>
          <w:szCs w:val="24"/>
          <w:lang w:val="lv-LV"/>
        </w:rPr>
        <w:t>attālināt</w:t>
      </w:r>
      <w:r w:rsidR="00377532" w:rsidRPr="424520A8" w:rsidDel="00D301AC">
        <w:rPr>
          <w:rFonts w:ascii="Times New Roman" w:hAnsi="Times New Roman" w:cs="Times New Roman"/>
          <w:sz w:val="24"/>
          <w:szCs w:val="24"/>
          <w:lang w:val="lv-LV"/>
        </w:rPr>
        <w:t>i</w:t>
      </w:r>
      <w:r w:rsidR="00337BFE" w:rsidRPr="424520A8" w:rsidDel="00D301AC">
        <w:rPr>
          <w:rFonts w:ascii="Times New Roman" w:hAnsi="Times New Roman" w:cs="Times New Roman"/>
          <w:sz w:val="24"/>
          <w:szCs w:val="24"/>
          <w:lang w:val="lv-LV"/>
        </w:rPr>
        <w:t xml:space="preserve"> veselības aprūpes pakalpojum</w:t>
      </w:r>
      <w:r w:rsidR="00377532" w:rsidRPr="424520A8" w:rsidDel="00D301AC">
        <w:rPr>
          <w:rFonts w:ascii="Times New Roman" w:hAnsi="Times New Roman" w:cs="Times New Roman"/>
          <w:sz w:val="24"/>
          <w:szCs w:val="24"/>
          <w:lang w:val="lv-LV"/>
        </w:rPr>
        <w:t>i</w:t>
      </w:r>
      <w:r w:rsidR="00EE463B" w:rsidRPr="00EE463B">
        <w:rPr>
          <w:rFonts w:ascii="Times New Roman" w:hAnsi="Times New Roman" w:cs="Times New Roman"/>
          <w:sz w:val="24"/>
          <w:szCs w:val="24"/>
          <w:lang w:val="lv-LV"/>
        </w:rPr>
        <w:t xml:space="preserve"> </w:t>
      </w:r>
      <w:r w:rsidR="00B625CF" w:rsidRPr="00B625CF">
        <w:rPr>
          <w:rFonts w:ascii="Times New Roman" w:hAnsi="Times New Roman" w:cs="Times New Roman"/>
          <w:sz w:val="24"/>
          <w:szCs w:val="24"/>
          <w:lang w:val="lv-LV"/>
        </w:rPr>
        <w:t xml:space="preserve">jeb </w:t>
      </w:r>
      <w:proofErr w:type="spellStart"/>
      <w:r w:rsidR="00B625CF" w:rsidRPr="00B625CF">
        <w:rPr>
          <w:rFonts w:ascii="Times New Roman" w:hAnsi="Times New Roman" w:cs="Times New Roman"/>
          <w:sz w:val="24"/>
          <w:szCs w:val="24"/>
          <w:lang w:val="lv-LV"/>
        </w:rPr>
        <w:t>telemedicīnas</w:t>
      </w:r>
      <w:proofErr w:type="spellEnd"/>
      <w:r w:rsidR="00B625CF" w:rsidRPr="00B625CF">
        <w:rPr>
          <w:rFonts w:ascii="Times New Roman" w:hAnsi="Times New Roman" w:cs="Times New Roman"/>
          <w:sz w:val="24"/>
          <w:szCs w:val="24"/>
          <w:lang w:val="lv-LV"/>
        </w:rPr>
        <w:t xml:space="preserve"> pakalpojumi</w:t>
      </w:r>
      <w:r w:rsidR="007E44C2">
        <w:rPr>
          <w:rFonts w:ascii="Times New Roman" w:hAnsi="Times New Roman" w:cs="Times New Roman"/>
          <w:sz w:val="24"/>
          <w:szCs w:val="24"/>
          <w:lang w:val="lv-LV"/>
        </w:rPr>
        <w:t xml:space="preserve"> </w:t>
      </w:r>
      <w:r w:rsidR="00EE463B" w:rsidRPr="003A2724">
        <w:rPr>
          <w:rFonts w:ascii="Times New Roman" w:hAnsi="Times New Roman" w:cs="Times New Roman"/>
          <w:sz w:val="24"/>
          <w:szCs w:val="24"/>
          <w:lang w:val="lv-LV"/>
        </w:rPr>
        <w:t>visos veselības aprūpes līmeņos</w:t>
      </w:r>
      <w:r w:rsidR="00B66D28">
        <w:rPr>
          <w:rFonts w:ascii="Times New Roman" w:hAnsi="Times New Roman" w:cs="Times New Roman"/>
          <w:sz w:val="24"/>
          <w:szCs w:val="24"/>
          <w:lang w:val="lv-LV"/>
        </w:rPr>
        <w:t xml:space="preserve"> kā alternatīvs </w:t>
      </w:r>
      <w:r w:rsidR="0057304B" w:rsidRPr="005F14CC">
        <w:rPr>
          <w:rFonts w:ascii="Times New Roman" w:hAnsi="Times New Roman" w:cs="Times New Roman"/>
          <w:sz w:val="24"/>
          <w:szCs w:val="24"/>
          <w:lang w:val="lv-LV"/>
        </w:rPr>
        <w:t>veselības aprūpes pakalpojuma saņemšanas veids</w:t>
      </w:r>
      <w:r w:rsidR="00786079">
        <w:rPr>
          <w:rFonts w:ascii="Times New Roman" w:hAnsi="Times New Roman" w:cs="Times New Roman"/>
          <w:sz w:val="24"/>
          <w:szCs w:val="24"/>
          <w:lang w:val="lv-LV"/>
        </w:rPr>
        <w:t>;</w:t>
      </w:r>
      <w:r w:rsidR="00EC1311">
        <w:rPr>
          <w:rFonts w:ascii="Times New Roman" w:hAnsi="Times New Roman" w:cs="Times New Roman"/>
          <w:sz w:val="24"/>
          <w:szCs w:val="24"/>
          <w:lang w:val="lv-LV"/>
        </w:rPr>
        <w:t xml:space="preserve"> </w:t>
      </w:r>
      <w:r w:rsidR="00DA3DE8" w:rsidRPr="00623B7E">
        <w:rPr>
          <w:rFonts w:ascii="Times New Roman" w:hAnsi="Times New Roman" w:cs="Times New Roman"/>
          <w:sz w:val="24"/>
          <w:szCs w:val="24"/>
          <w:lang w:val="lv-LV"/>
        </w:rPr>
        <w:t>jāizstrādā šo pakalpojumu kvalitātes un drošības prasības, jāattīstīta pakalpojumu sniegšanai nepieciešamā infrastruktūra</w:t>
      </w:r>
      <w:r w:rsidR="00786079">
        <w:rPr>
          <w:rFonts w:ascii="Times New Roman" w:hAnsi="Times New Roman" w:cs="Times New Roman"/>
          <w:sz w:val="24"/>
          <w:szCs w:val="24"/>
          <w:lang w:val="lv-LV"/>
        </w:rPr>
        <w:t>,</w:t>
      </w:r>
      <w:r w:rsidR="00DA3DE8" w:rsidRPr="00623B7E">
        <w:rPr>
          <w:rFonts w:ascii="Times New Roman" w:hAnsi="Times New Roman" w:cs="Times New Roman"/>
          <w:sz w:val="24"/>
          <w:szCs w:val="24"/>
          <w:lang w:val="lv-LV"/>
        </w:rPr>
        <w:t xml:space="preserve"> jānodrošina ārstniecības personu izglītošana</w:t>
      </w:r>
      <w:r w:rsidR="00786079">
        <w:rPr>
          <w:rFonts w:ascii="Times New Roman" w:hAnsi="Times New Roman" w:cs="Times New Roman"/>
          <w:sz w:val="24"/>
          <w:szCs w:val="24"/>
          <w:lang w:val="lv-LV"/>
        </w:rPr>
        <w:t xml:space="preserve">, kā arī </w:t>
      </w:r>
      <w:r w:rsidR="00C90AC2">
        <w:rPr>
          <w:rFonts w:ascii="Times New Roman" w:hAnsi="Times New Roman" w:cs="Times New Roman"/>
          <w:sz w:val="24"/>
          <w:szCs w:val="24"/>
          <w:lang w:val="lv-LV"/>
        </w:rPr>
        <w:t xml:space="preserve">jāīsteno pasākumi </w:t>
      </w:r>
      <w:r w:rsidR="00A70340">
        <w:rPr>
          <w:rFonts w:ascii="Times New Roman" w:hAnsi="Times New Roman" w:cs="Times New Roman"/>
          <w:sz w:val="24"/>
          <w:szCs w:val="24"/>
          <w:lang w:val="lv-LV"/>
        </w:rPr>
        <w:t xml:space="preserve">digitālās nevienlīdzības </w:t>
      </w:r>
      <w:r w:rsidR="0096004B">
        <w:rPr>
          <w:rFonts w:ascii="Times New Roman" w:hAnsi="Times New Roman" w:cs="Times New Roman"/>
          <w:sz w:val="24"/>
          <w:szCs w:val="24"/>
          <w:lang w:val="lv-LV"/>
        </w:rPr>
        <w:t>novēršanai, nodrošinot vienlīdzīgu piekļuvi internetam un digitālo prasmju</w:t>
      </w:r>
      <w:r w:rsidR="00C93399">
        <w:rPr>
          <w:rFonts w:ascii="Times New Roman" w:hAnsi="Times New Roman" w:cs="Times New Roman"/>
          <w:sz w:val="24"/>
          <w:szCs w:val="24"/>
          <w:lang w:val="lv-LV"/>
        </w:rPr>
        <w:t xml:space="preserve"> pilnveides programmas</w:t>
      </w:r>
      <w:r w:rsidR="00674ADF" w:rsidRPr="424520A8" w:rsidDel="00D301AC">
        <w:rPr>
          <w:rFonts w:ascii="Times New Roman" w:hAnsi="Times New Roman" w:cs="Times New Roman"/>
          <w:sz w:val="24"/>
          <w:szCs w:val="24"/>
          <w:lang w:val="lv-LV"/>
        </w:rPr>
        <w:t>.</w:t>
      </w:r>
      <w:r w:rsidR="00F269CC">
        <w:rPr>
          <w:rFonts w:ascii="Times New Roman" w:hAnsi="Times New Roman" w:cs="Times New Roman"/>
          <w:sz w:val="24"/>
          <w:szCs w:val="24"/>
          <w:lang w:val="lv-LV"/>
        </w:rPr>
        <w:t xml:space="preserve"> </w:t>
      </w:r>
      <w:r w:rsidR="00ED5145">
        <w:rPr>
          <w:rFonts w:ascii="Times New Roman" w:hAnsi="Times New Roman" w:cs="Times New Roman"/>
          <w:sz w:val="24"/>
          <w:szCs w:val="24"/>
          <w:lang w:val="lv-LV"/>
        </w:rPr>
        <w:t>A</w:t>
      </w:r>
      <w:r w:rsidR="00ED5145" w:rsidRPr="00ED5145">
        <w:rPr>
          <w:rFonts w:ascii="Times New Roman" w:hAnsi="Times New Roman" w:cs="Times New Roman"/>
          <w:sz w:val="24"/>
          <w:szCs w:val="24"/>
          <w:lang w:val="lv-LV"/>
        </w:rPr>
        <w:t xml:space="preserve">ttīstot valsts apmaksātos attālinātos veselības aprūpes pakalpojumus, </w:t>
      </w:r>
      <w:r w:rsidR="0057304B">
        <w:rPr>
          <w:rFonts w:ascii="Times New Roman" w:hAnsi="Times New Roman" w:cs="Times New Roman"/>
          <w:sz w:val="24"/>
          <w:szCs w:val="24"/>
          <w:lang w:val="lv-LV"/>
        </w:rPr>
        <w:t xml:space="preserve">vienlaikus </w:t>
      </w:r>
      <w:r w:rsidR="00ED5145" w:rsidRPr="00ED5145">
        <w:rPr>
          <w:rFonts w:ascii="Times New Roman" w:hAnsi="Times New Roman" w:cs="Times New Roman"/>
          <w:sz w:val="24"/>
          <w:szCs w:val="24"/>
          <w:lang w:val="lv-LV"/>
        </w:rPr>
        <w:t xml:space="preserve">ir jāmeklē risinājumi, </w:t>
      </w:r>
      <w:r w:rsidR="00C06235">
        <w:rPr>
          <w:rFonts w:ascii="Times New Roman" w:hAnsi="Times New Roman" w:cs="Times New Roman"/>
          <w:sz w:val="24"/>
          <w:szCs w:val="24"/>
          <w:lang w:val="lv-LV"/>
        </w:rPr>
        <w:t>lai</w:t>
      </w:r>
      <w:r w:rsidR="00ED5145" w:rsidRPr="00ED5145">
        <w:rPr>
          <w:rFonts w:ascii="Times New Roman" w:hAnsi="Times New Roman" w:cs="Times New Roman"/>
          <w:sz w:val="24"/>
          <w:szCs w:val="24"/>
          <w:lang w:val="lv-LV"/>
        </w:rPr>
        <w:t xml:space="preserve"> tos varē</w:t>
      </w:r>
      <w:r w:rsidR="00C06235">
        <w:rPr>
          <w:rFonts w:ascii="Times New Roman" w:hAnsi="Times New Roman" w:cs="Times New Roman"/>
          <w:sz w:val="24"/>
          <w:szCs w:val="24"/>
          <w:lang w:val="lv-LV"/>
        </w:rPr>
        <w:t>tu</w:t>
      </w:r>
      <w:r w:rsidR="00ED5145" w:rsidRPr="00ED5145">
        <w:rPr>
          <w:rFonts w:ascii="Times New Roman" w:hAnsi="Times New Roman" w:cs="Times New Roman"/>
          <w:sz w:val="24"/>
          <w:szCs w:val="24"/>
          <w:lang w:val="lv-LV"/>
        </w:rPr>
        <w:t xml:space="preserve"> saņemt iedzīvotāji, kuriem nav pieejamas atbilstošas tehnoloģijas un aprīkojums, </w:t>
      </w:r>
      <w:r w:rsidR="00C06235">
        <w:rPr>
          <w:rFonts w:ascii="Times New Roman" w:hAnsi="Times New Roman" w:cs="Times New Roman"/>
          <w:sz w:val="24"/>
          <w:szCs w:val="24"/>
          <w:lang w:val="lv-LV"/>
        </w:rPr>
        <w:t>piemēram,</w:t>
      </w:r>
      <w:r w:rsidR="00ED5145" w:rsidRPr="00ED5145">
        <w:rPr>
          <w:rFonts w:ascii="Times New Roman" w:hAnsi="Times New Roman" w:cs="Times New Roman"/>
          <w:sz w:val="24"/>
          <w:szCs w:val="24"/>
          <w:lang w:val="lv-LV"/>
        </w:rPr>
        <w:t xml:space="preserve"> pašvaldībā</w:t>
      </w:r>
      <w:r w:rsidR="00C06235">
        <w:rPr>
          <w:rFonts w:ascii="Times New Roman" w:hAnsi="Times New Roman" w:cs="Times New Roman"/>
          <w:sz w:val="24"/>
          <w:szCs w:val="24"/>
          <w:lang w:val="lv-LV"/>
        </w:rPr>
        <w:t>m</w:t>
      </w:r>
      <w:r w:rsidR="00ED5145" w:rsidRPr="00ED5145">
        <w:rPr>
          <w:rFonts w:ascii="Times New Roman" w:hAnsi="Times New Roman" w:cs="Times New Roman"/>
          <w:sz w:val="24"/>
          <w:szCs w:val="24"/>
          <w:lang w:val="lv-LV"/>
        </w:rPr>
        <w:t xml:space="preserve"> </w:t>
      </w:r>
      <w:r w:rsidR="00C06235">
        <w:rPr>
          <w:rFonts w:ascii="Times New Roman" w:hAnsi="Times New Roman" w:cs="Times New Roman"/>
          <w:sz w:val="24"/>
          <w:szCs w:val="24"/>
          <w:lang w:val="lv-LV"/>
        </w:rPr>
        <w:t>iz</w:t>
      </w:r>
      <w:r w:rsidR="00ED5145" w:rsidRPr="00ED5145">
        <w:rPr>
          <w:rFonts w:ascii="Times New Roman" w:hAnsi="Times New Roman" w:cs="Times New Roman"/>
          <w:sz w:val="24"/>
          <w:szCs w:val="24"/>
          <w:lang w:val="lv-LV"/>
        </w:rPr>
        <w:t>veido</w:t>
      </w:r>
      <w:r w:rsidR="00C06235">
        <w:rPr>
          <w:rFonts w:ascii="Times New Roman" w:hAnsi="Times New Roman" w:cs="Times New Roman"/>
          <w:sz w:val="24"/>
          <w:szCs w:val="24"/>
          <w:lang w:val="lv-LV"/>
        </w:rPr>
        <w:t>jot</w:t>
      </w:r>
      <w:r w:rsidR="00ED5145" w:rsidRPr="00ED5145">
        <w:rPr>
          <w:rFonts w:ascii="Times New Roman" w:hAnsi="Times New Roman" w:cs="Times New Roman"/>
          <w:sz w:val="24"/>
          <w:szCs w:val="24"/>
          <w:lang w:val="lv-LV"/>
        </w:rPr>
        <w:t xml:space="preserve"> aprīkotas un konfidencialitāti nodrošinošas telpas, kur laicīgi pierakstoties var saņemt attālinātos pakalpojumus.</w:t>
      </w:r>
    </w:p>
    <w:p w14:paraId="147B53FF" w14:textId="512378E7" w:rsidR="006907C1" w:rsidRDefault="00BA62AC" w:rsidP="007C30F5">
      <w:pPr>
        <w:pStyle w:val="ListParagraph"/>
        <w:numPr>
          <w:ilvl w:val="0"/>
          <w:numId w:val="19"/>
        </w:numPr>
        <w:spacing w:before="0" w:after="0" w:line="240" w:lineRule="auto"/>
        <w:ind w:left="0" w:hanging="720"/>
        <w:contextualSpacing w:val="0"/>
        <w:jc w:val="both"/>
        <w:rPr>
          <w:rFonts w:ascii="Times New Roman" w:hAnsi="Times New Roman" w:cs="Times New Roman"/>
          <w:sz w:val="24"/>
          <w:szCs w:val="24"/>
          <w:lang w:val="lv-LV"/>
        </w:rPr>
      </w:pPr>
      <w:r w:rsidRPr="006907C1" w:rsidDel="00D301AC">
        <w:rPr>
          <w:rFonts w:ascii="Times New Roman" w:hAnsi="Times New Roman" w:cs="Times New Roman"/>
          <w:sz w:val="24"/>
          <w:szCs w:val="24"/>
          <w:lang w:val="lv-LV"/>
        </w:rPr>
        <w:lastRenderedPageBreak/>
        <w:t xml:space="preserve">Tā kā joprojām liela daļa pacienta veselības datu </w:t>
      </w:r>
      <w:r w:rsidR="00463843" w:rsidRPr="006907C1" w:rsidDel="00D301AC">
        <w:rPr>
          <w:rFonts w:ascii="Times New Roman" w:hAnsi="Times New Roman" w:cs="Times New Roman"/>
          <w:sz w:val="24"/>
          <w:szCs w:val="24"/>
          <w:lang w:val="lv-LV"/>
        </w:rPr>
        <w:t xml:space="preserve">nav pieejami pacienta elektroniskajā veselības kartē valsts uzturētajā e-veselības sistēmā, </w:t>
      </w:r>
      <w:r w:rsidRPr="006907C1" w:rsidDel="00D301AC">
        <w:rPr>
          <w:rFonts w:ascii="Times New Roman" w:hAnsi="Times New Roman" w:cs="Times New Roman"/>
          <w:sz w:val="24"/>
          <w:szCs w:val="24"/>
          <w:lang w:val="lv-LV"/>
        </w:rPr>
        <w:t xml:space="preserve">bet ir pieejami papīra formātā, kā arī glabājas dažādās privāto pakalpojumu sniedzēju izveidotās un uzturētās informācijas sistēmās, </w:t>
      </w:r>
      <w:r w:rsidR="004F0081" w:rsidRPr="006907C1" w:rsidDel="00D301AC">
        <w:rPr>
          <w:rFonts w:ascii="Times New Roman" w:hAnsi="Times New Roman" w:cs="Times New Roman"/>
          <w:sz w:val="24"/>
          <w:szCs w:val="24"/>
          <w:lang w:val="lv-LV"/>
        </w:rPr>
        <w:t>šo p</w:t>
      </w:r>
      <w:r w:rsidR="00C440E9" w:rsidRPr="006907C1" w:rsidDel="00D301AC">
        <w:rPr>
          <w:rFonts w:ascii="Times New Roman" w:hAnsi="Times New Roman" w:cs="Times New Roman"/>
          <w:sz w:val="24"/>
          <w:szCs w:val="24"/>
          <w:lang w:val="lv-LV"/>
        </w:rPr>
        <w:t xml:space="preserve">amatnostādņu darbības periodā jāveicina </w:t>
      </w:r>
      <w:r w:rsidR="008B11EB" w:rsidRPr="006907C1" w:rsidDel="00D301AC">
        <w:rPr>
          <w:rFonts w:ascii="Times New Roman" w:hAnsi="Times New Roman" w:cs="Times New Roman"/>
          <w:sz w:val="24"/>
          <w:szCs w:val="24"/>
          <w:lang w:val="lv-LV"/>
        </w:rPr>
        <w:t xml:space="preserve">pacienta </w:t>
      </w:r>
      <w:r w:rsidR="006430A0" w:rsidRPr="006907C1">
        <w:rPr>
          <w:rFonts w:ascii="Times New Roman" w:hAnsi="Times New Roman" w:cs="Times New Roman"/>
          <w:sz w:val="24"/>
          <w:szCs w:val="24"/>
          <w:lang w:val="lv-LV"/>
        </w:rPr>
        <w:t>ambulato</w:t>
      </w:r>
      <w:r w:rsidR="00E40676" w:rsidRPr="006907C1">
        <w:rPr>
          <w:rFonts w:ascii="Times New Roman" w:hAnsi="Times New Roman" w:cs="Times New Roman"/>
          <w:sz w:val="24"/>
          <w:szCs w:val="24"/>
          <w:lang w:val="lv-LV"/>
        </w:rPr>
        <w:t xml:space="preserve">rās un stacionārās </w:t>
      </w:r>
      <w:r w:rsidR="008B11EB" w:rsidRPr="006907C1" w:rsidDel="00D301AC">
        <w:rPr>
          <w:rFonts w:ascii="Times New Roman" w:hAnsi="Times New Roman" w:cs="Times New Roman"/>
          <w:sz w:val="24"/>
          <w:szCs w:val="24"/>
          <w:lang w:val="lv-LV"/>
        </w:rPr>
        <w:t xml:space="preserve">veselības </w:t>
      </w:r>
      <w:r w:rsidR="00E40676" w:rsidRPr="006907C1">
        <w:rPr>
          <w:rFonts w:ascii="Times New Roman" w:hAnsi="Times New Roman" w:cs="Times New Roman"/>
          <w:sz w:val="24"/>
          <w:szCs w:val="24"/>
          <w:lang w:val="lv-LV"/>
        </w:rPr>
        <w:t>aprūpes</w:t>
      </w:r>
      <w:r w:rsidR="008B11EB" w:rsidRPr="006907C1">
        <w:rPr>
          <w:rFonts w:ascii="Times New Roman" w:hAnsi="Times New Roman" w:cs="Times New Roman"/>
          <w:sz w:val="24"/>
          <w:szCs w:val="24"/>
          <w:lang w:val="lv-LV"/>
        </w:rPr>
        <w:t xml:space="preserve"> </w:t>
      </w:r>
      <w:r w:rsidR="008B11EB" w:rsidRPr="006907C1" w:rsidDel="00D301AC">
        <w:rPr>
          <w:rFonts w:ascii="Times New Roman" w:hAnsi="Times New Roman" w:cs="Times New Roman"/>
          <w:sz w:val="24"/>
          <w:szCs w:val="24"/>
          <w:lang w:val="lv-LV"/>
        </w:rPr>
        <w:t>datu</w:t>
      </w:r>
      <w:r w:rsidR="00815A2A" w:rsidRPr="006907C1" w:rsidDel="00D301AC">
        <w:rPr>
          <w:rFonts w:ascii="Times New Roman" w:hAnsi="Times New Roman" w:cs="Times New Roman"/>
          <w:sz w:val="24"/>
          <w:szCs w:val="24"/>
          <w:lang w:val="lv-LV"/>
        </w:rPr>
        <w:t xml:space="preserve"> </w:t>
      </w:r>
      <w:r w:rsidR="00F043BC" w:rsidRPr="006907C1">
        <w:rPr>
          <w:rFonts w:ascii="Times New Roman" w:hAnsi="Times New Roman" w:cs="Times New Roman"/>
          <w:sz w:val="24"/>
          <w:szCs w:val="24"/>
          <w:lang w:val="lv-LV"/>
        </w:rPr>
        <w:t xml:space="preserve">(piemēram, zobārstniecības, izmeklējumu, vakcinācijas) </w:t>
      </w:r>
      <w:r w:rsidR="00815A2A" w:rsidRPr="006907C1" w:rsidDel="00D301AC">
        <w:rPr>
          <w:rFonts w:ascii="Times New Roman" w:hAnsi="Times New Roman" w:cs="Times New Roman"/>
          <w:sz w:val="24"/>
          <w:szCs w:val="24"/>
          <w:lang w:val="lv-LV"/>
        </w:rPr>
        <w:t>digitalizēšan</w:t>
      </w:r>
      <w:r w:rsidR="00B45AD5" w:rsidRPr="006907C1" w:rsidDel="00D301AC">
        <w:rPr>
          <w:rFonts w:ascii="Times New Roman" w:hAnsi="Times New Roman" w:cs="Times New Roman"/>
          <w:sz w:val="24"/>
          <w:szCs w:val="24"/>
          <w:lang w:val="lv-LV"/>
        </w:rPr>
        <w:t>a</w:t>
      </w:r>
      <w:r w:rsidR="001C23F2" w:rsidRPr="006907C1" w:rsidDel="00D301AC">
        <w:rPr>
          <w:rFonts w:ascii="Times New Roman" w:hAnsi="Times New Roman" w:cs="Times New Roman"/>
          <w:sz w:val="24"/>
          <w:szCs w:val="24"/>
          <w:lang w:val="lv-LV"/>
        </w:rPr>
        <w:t xml:space="preserve"> un to centralizēta pieejamība</w:t>
      </w:r>
      <w:r w:rsidR="001C23F2" w:rsidRPr="005F14CC" w:rsidDel="00D301AC">
        <w:rPr>
          <w:lang w:val="lv-LV"/>
        </w:rPr>
        <w:t xml:space="preserve"> </w:t>
      </w:r>
      <w:r w:rsidR="007A0D69" w:rsidRPr="006907C1">
        <w:rPr>
          <w:rFonts w:ascii="Times New Roman" w:hAnsi="Times New Roman" w:cs="Times New Roman"/>
          <w:b/>
          <w:bCs/>
          <w:sz w:val="24"/>
          <w:szCs w:val="24"/>
          <w:lang w:val="lv-LV"/>
        </w:rPr>
        <w:t>pacienta elektroniskajā veselības kartē</w:t>
      </w:r>
      <w:r w:rsidR="001C23F2" w:rsidRPr="006907C1">
        <w:rPr>
          <w:rFonts w:ascii="Times New Roman" w:hAnsi="Times New Roman" w:cs="Times New Roman"/>
          <w:sz w:val="24"/>
          <w:szCs w:val="24"/>
          <w:lang w:val="lv-LV"/>
        </w:rPr>
        <w:t xml:space="preserve"> </w:t>
      </w:r>
      <w:r w:rsidR="00627AC5" w:rsidRPr="006907C1" w:rsidDel="00D301AC">
        <w:rPr>
          <w:rFonts w:ascii="Times New Roman" w:hAnsi="Times New Roman" w:cs="Times New Roman"/>
          <w:b/>
          <w:bCs/>
          <w:sz w:val="24"/>
          <w:szCs w:val="24"/>
          <w:lang w:val="lv-LV"/>
        </w:rPr>
        <w:t>e-veselības sistēmā</w:t>
      </w:r>
      <w:r w:rsidR="00453669" w:rsidRPr="006907C1" w:rsidDel="00D301AC">
        <w:rPr>
          <w:rFonts w:ascii="Times New Roman" w:hAnsi="Times New Roman" w:cs="Times New Roman"/>
          <w:sz w:val="24"/>
          <w:szCs w:val="24"/>
          <w:lang w:val="lv-LV"/>
        </w:rPr>
        <w:t>, tai skaitā jāveicina</w:t>
      </w:r>
      <w:r w:rsidR="006E5EB2" w:rsidRPr="006907C1" w:rsidDel="00D301AC">
        <w:rPr>
          <w:rFonts w:ascii="Times New Roman" w:hAnsi="Times New Roman" w:cs="Times New Roman"/>
          <w:sz w:val="24"/>
          <w:szCs w:val="24"/>
          <w:lang w:val="lv-LV"/>
        </w:rPr>
        <w:t xml:space="preserve"> </w:t>
      </w:r>
      <w:r w:rsidR="00A67816" w:rsidRPr="006907C1" w:rsidDel="00D301AC">
        <w:rPr>
          <w:rFonts w:ascii="Times New Roman" w:hAnsi="Times New Roman" w:cs="Times New Roman"/>
          <w:sz w:val="24"/>
          <w:szCs w:val="24"/>
          <w:lang w:val="lv-LV"/>
        </w:rPr>
        <w:t xml:space="preserve">datu </w:t>
      </w:r>
      <w:r w:rsidR="00766F7B" w:rsidRPr="006907C1" w:rsidDel="00D301AC">
        <w:rPr>
          <w:rFonts w:ascii="Times New Roman" w:hAnsi="Times New Roman" w:cs="Times New Roman"/>
          <w:sz w:val="24"/>
          <w:szCs w:val="24"/>
          <w:lang w:val="lv-LV"/>
        </w:rPr>
        <w:t xml:space="preserve">apmaiņa </w:t>
      </w:r>
      <w:r w:rsidR="00A67816" w:rsidRPr="006907C1" w:rsidDel="00D301AC">
        <w:rPr>
          <w:rFonts w:ascii="Times New Roman" w:hAnsi="Times New Roman" w:cs="Times New Roman"/>
          <w:sz w:val="24"/>
          <w:szCs w:val="24"/>
          <w:lang w:val="lv-LV"/>
        </w:rPr>
        <w:t>starp e-veselības sistēmu un ārstniecības iestāžu informācijas sistēmām</w:t>
      </w:r>
      <w:r w:rsidR="00707059" w:rsidRPr="006907C1">
        <w:rPr>
          <w:rFonts w:ascii="Times New Roman" w:hAnsi="Times New Roman" w:cs="Times New Roman"/>
          <w:sz w:val="24"/>
          <w:szCs w:val="24"/>
          <w:lang w:val="lv-LV"/>
        </w:rPr>
        <w:t>, kā arī</w:t>
      </w:r>
      <w:r w:rsidR="00453669" w:rsidRPr="006907C1">
        <w:rPr>
          <w:rFonts w:ascii="Times New Roman" w:hAnsi="Times New Roman" w:cs="Times New Roman"/>
          <w:sz w:val="24"/>
          <w:szCs w:val="24"/>
          <w:lang w:val="lv-LV"/>
        </w:rPr>
        <w:t xml:space="preserve"> </w:t>
      </w:r>
      <w:r w:rsidR="00707059" w:rsidRPr="006907C1">
        <w:rPr>
          <w:rFonts w:ascii="Times New Roman" w:hAnsi="Times New Roman" w:cs="Times New Roman"/>
          <w:sz w:val="24"/>
          <w:szCs w:val="24"/>
          <w:lang w:val="lv-LV"/>
        </w:rPr>
        <w:t xml:space="preserve">nepieciešams rast risinājumu datu apmaiņai ar sociālās jomas </w:t>
      </w:r>
      <w:r w:rsidR="00CE5C5A" w:rsidRPr="006907C1">
        <w:rPr>
          <w:rFonts w:ascii="Times New Roman" w:hAnsi="Times New Roman" w:cs="Times New Roman"/>
          <w:sz w:val="24"/>
          <w:szCs w:val="24"/>
          <w:lang w:val="lv-LV"/>
        </w:rPr>
        <w:t>informācijas sistēmām,</w:t>
      </w:r>
      <w:r w:rsidR="00707059" w:rsidRPr="006907C1">
        <w:rPr>
          <w:rFonts w:ascii="Times New Roman" w:hAnsi="Times New Roman" w:cs="Times New Roman"/>
          <w:sz w:val="24"/>
          <w:szCs w:val="24"/>
          <w:lang w:val="lv-LV"/>
        </w:rPr>
        <w:t xml:space="preserve"> </w:t>
      </w:r>
      <w:r w:rsidR="00820973" w:rsidRPr="006907C1">
        <w:rPr>
          <w:rFonts w:ascii="Times New Roman" w:hAnsi="Times New Roman" w:cs="Times New Roman"/>
          <w:sz w:val="24"/>
          <w:szCs w:val="24"/>
          <w:lang w:val="lv-LV"/>
        </w:rPr>
        <w:t xml:space="preserve">lai </w:t>
      </w:r>
      <w:r w:rsidR="00C8198C" w:rsidRPr="006907C1">
        <w:rPr>
          <w:rFonts w:ascii="Times New Roman" w:hAnsi="Times New Roman" w:cs="Times New Roman"/>
          <w:sz w:val="24"/>
          <w:szCs w:val="24"/>
          <w:lang w:val="lv-LV"/>
        </w:rPr>
        <w:t>nodrošin</w:t>
      </w:r>
      <w:r w:rsidR="00CE5C5A" w:rsidRPr="006907C1">
        <w:rPr>
          <w:rFonts w:ascii="Times New Roman" w:hAnsi="Times New Roman" w:cs="Times New Roman"/>
          <w:sz w:val="24"/>
          <w:szCs w:val="24"/>
          <w:lang w:val="lv-LV"/>
        </w:rPr>
        <w:t>ā</w:t>
      </w:r>
      <w:r w:rsidR="00C8198C" w:rsidRPr="006907C1">
        <w:rPr>
          <w:rFonts w:ascii="Times New Roman" w:hAnsi="Times New Roman" w:cs="Times New Roman"/>
          <w:sz w:val="24"/>
          <w:szCs w:val="24"/>
          <w:lang w:val="lv-LV"/>
        </w:rPr>
        <w:t>t</w:t>
      </w:r>
      <w:r w:rsidR="00CE5C5A" w:rsidRPr="006907C1">
        <w:rPr>
          <w:rFonts w:ascii="Times New Roman" w:hAnsi="Times New Roman" w:cs="Times New Roman"/>
          <w:sz w:val="24"/>
          <w:szCs w:val="24"/>
          <w:lang w:val="lv-LV"/>
        </w:rPr>
        <w:t>u</w:t>
      </w:r>
      <w:r w:rsidR="00C8198C" w:rsidRPr="006907C1">
        <w:rPr>
          <w:rFonts w:ascii="Times New Roman" w:hAnsi="Times New Roman" w:cs="Times New Roman"/>
          <w:sz w:val="24"/>
          <w:szCs w:val="24"/>
          <w:lang w:val="lv-LV"/>
        </w:rPr>
        <w:t xml:space="preserve"> sociālo pakalpojumu un sociālās palīdzības piešķiršanai nepieciešamo datu pieejamību pašvaldību sociālajos dienestos, kā arī informāciju veselības aprūpes speciālistiem par piešķirtajiem sociālajiem pakalpojumiem</w:t>
      </w:r>
      <w:r w:rsidR="001521AB" w:rsidRPr="006907C1">
        <w:rPr>
          <w:rFonts w:ascii="Times New Roman" w:hAnsi="Times New Roman" w:cs="Times New Roman"/>
          <w:sz w:val="24"/>
          <w:szCs w:val="24"/>
          <w:lang w:val="lv-LV"/>
        </w:rPr>
        <w:t>.</w:t>
      </w:r>
      <w:r w:rsidR="00C8198C" w:rsidRPr="006907C1">
        <w:rPr>
          <w:rFonts w:ascii="Times New Roman" w:hAnsi="Times New Roman" w:cs="Times New Roman"/>
          <w:sz w:val="24"/>
          <w:szCs w:val="24"/>
          <w:lang w:val="lv-LV"/>
        </w:rPr>
        <w:t xml:space="preserve"> </w:t>
      </w:r>
      <w:r w:rsidR="009F2BFD" w:rsidRPr="006907C1">
        <w:rPr>
          <w:rFonts w:ascii="Times New Roman" w:hAnsi="Times New Roman" w:cs="Times New Roman"/>
          <w:sz w:val="24"/>
          <w:szCs w:val="24"/>
          <w:lang w:val="lv-LV"/>
        </w:rPr>
        <w:t xml:space="preserve">Papildus </w:t>
      </w:r>
      <w:r w:rsidR="006449C0" w:rsidRPr="006907C1">
        <w:rPr>
          <w:rFonts w:ascii="Times New Roman" w:hAnsi="Times New Roman" w:cs="Times New Roman"/>
          <w:sz w:val="24"/>
          <w:szCs w:val="24"/>
          <w:lang w:val="lv-LV"/>
        </w:rPr>
        <w:t xml:space="preserve">jānodrošina </w:t>
      </w:r>
      <w:r w:rsidR="003B0D47" w:rsidRPr="006907C1">
        <w:rPr>
          <w:rFonts w:ascii="Times New Roman" w:hAnsi="Times New Roman" w:cs="Times New Roman"/>
          <w:sz w:val="24"/>
          <w:szCs w:val="24"/>
          <w:lang w:val="lv-LV"/>
        </w:rPr>
        <w:t>iespēja p</w:t>
      </w:r>
      <w:r w:rsidR="00C7305B" w:rsidRPr="006907C1">
        <w:rPr>
          <w:rFonts w:ascii="Times New Roman" w:hAnsi="Times New Roman" w:cs="Times New Roman"/>
          <w:sz w:val="24"/>
          <w:szCs w:val="24"/>
          <w:lang w:val="lv-LV"/>
        </w:rPr>
        <w:t>acienta</w:t>
      </w:r>
      <w:r w:rsidR="0082577D" w:rsidRPr="006907C1">
        <w:rPr>
          <w:rFonts w:ascii="Times New Roman" w:hAnsi="Times New Roman" w:cs="Times New Roman"/>
          <w:sz w:val="24"/>
          <w:szCs w:val="24"/>
          <w:lang w:val="lv-LV"/>
        </w:rPr>
        <w:t>m</w:t>
      </w:r>
      <w:r w:rsidR="00C7305B" w:rsidRPr="006907C1">
        <w:rPr>
          <w:rFonts w:ascii="Times New Roman" w:hAnsi="Times New Roman" w:cs="Times New Roman"/>
          <w:sz w:val="24"/>
          <w:szCs w:val="24"/>
          <w:lang w:val="lv-LV"/>
        </w:rPr>
        <w:t xml:space="preserve"> </w:t>
      </w:r>
      <w:r w:rsidR="0082577D" w:rsidRPr="006907C1">
        <w:rPr>
          <w:rFonts w:ascii="Times New Roman" w:hAnsi="Times New Roman" w:cs="Times New Roman"/>
          <w:sz w:val="24"/>
          <w:szCs w:val="24"/>
          <w:lang w:val="lv-LV"/>
        </w:rPr>
        <w:t xml:space="preserve">viņa </w:t>
      </w:r>
      <w:r w:rsidR="00C7305B" w:rsidRPr="006907C1">
        <w:rPr>
          <w:rFonts w:ascii="Times New Roman" w:hAnsi="Times New Roman" w:cs="Times New Roman"/>
          <w:sz w:val="24"/>
          <w:szCs w:val="24"/>
          <w:lang w:val="lv-LV"/>
        </w:rPr>
        <w:t xml:space="preserve">elektroniskajā veselības kartē e-veselības sistēmā </w:t>
      </w:r>
      <w:r w:rsidR="0082577D" w:rsidRPr="006907C1">
        <w:rPr>
          <w:rFonts w:ascii="Times New Roman" w:hAnsi="Times New Roman" w:cs="Times New Roman"/>
          <w:sz w:val="24"/>
          <w:szCs w:val="24"/>
          <w:lang w:val="lv-LV"/>
        </w:rPr>
        <w:t>uzkrāt veselības</w:t>
      </w:r>
      <w:r w:rsidR="00BE3411" w:rsidRPr="006907C1">
        <w:rPr>
          <w:rFonts w:ascii="Times New Roman" w:hAnsi="Times New Roman" w:cs="Times New Roman"/>
          <w:sz w:val="24"/>
          <w:szCs w:val="24"/>
          <w:lang w:val="lv-LV"/>
        </w:rPr>
        <w:t xml:space="preserve"> </w:t>
      </w:r>
      <w:r w:rsidR="0082577D" w:rsidRPr="006907C1">
        <w:rPr>
          <w:rFonts w:ascii="Times New Roman" w:hAnsi="Times New Roman" w:cs="Times New Roman"/>
          <w:sz w:val="24"/>
          <w:szCs w:val="24"/>
          <w:lang w:val="lv-LV"/>
        </w:rPr>
        <w:t>un dzīve</w:t>
      </w:r>
      <w:r w:rsidR="00BE3411" w:rsidRPr="006907C1">
        <w:rPr>
          <w:rFonts w:ascii="Times New Roman" w:hAnsi="Times New Roman" w:cs="Times New Roman"/>
          <w:sz w:val="24"/>
          <w:szCs w:val="24"/>
          <w:lang w:val="lv-LV"/>
        </w:rPr>
        <w:t>s</w:t>
      </w:r>
      <w:r w:rsidR="0082577D" w:rsidRPr="006907C1">
        <w:rPr>
          <w:rFonts w:ascii="Times New Roman" w:hAnsi="Times New Roman" w:cs="Times New Roman"/>
          <w:sz w:val="24"/>
          <w:szCs w:val="24"/>
          <w:lang w:val="lv-LV"/>
        </w:rPr>
        <w:t>veida datus no mobilajām aplikācijām</w:t>
      </w:r>
      <w:r w:rsidR="00D14350" w:rsidRPr="006907C1">
        <w:rPr>
          <w:rFonts w:ascii="Times New Roman" w:hAnsi="Times New Roman" w:cs="Times New Roman"/>
          <w:sz w:val="24"/>
          <w:szCs w:val="24"/>
          <w:lang w:val="lv-LV"/>
        </w:rPr>
        <w:t>.</w:t>
      </w:r>
      <w:r w:rsidR="00F63223" w:rsidRPr="006907C1">
        <w:rPr>
          <w:rFonts w:ascii="Times New Roman" w:hAnsi="Times New Roman" w:cs="Times New Roman"/>
          <w:sz w:val="24"/>
          <w:szCs w:val="24"/>
          <w:lang w:val="lv-LV"/>
        </w:rPr>
        <w:t xml:space="preserve"> </w:t>
      </w:r>
      <w:r w:rsidR="00F043BC" w:rsidRPr="006907C1">
        <w:rPr>
          <w:rFonts w:ascii="Times New Roman" w:hAnsi="Times New Roman" w:cs="Times New Roman"/>
          <w:sz w:val="24"/>
          <w:szCs w:val="24"/>
          <w:lang w:val="lv-LV"/>
        </w:rPr>
        <w:t xml:space="preserve">Būtisks priekšnoteikums pacienta elektroniskās veselības kartes attīstīšanai e-veselības sistēmā ir </w:t>
      </w:r>
      <w:r w:rsidR="00F043BC" w:rsidRPr="006907C1">
        <w:rPr>
          <w:rFonts w:ascii="Times New Roman" w:hAnsi="Times New Roman" w:cs="Times New Roman"/>
          <w:b/>
          <w:bCs/>
          <w:sz w:val="24"/>
          <w:szCs w:val="24"/>
          <w:lang w:val="lv-LV"/>
        </w:rPr>
        <w:t>e-veselības sistēmas modernizēšana</w:t>
      </w:r>
      <w:r w:rsidR="00F043BC" w:rsidRPr="006907C1">
        <w:rPr>
          <w:rFonts w:ascii="Times New Roman" w:hAnsi="Times New Roman" w:cs="Times New Roman"/>
          <w:sz w:val="24"/>
          <w:szCs w:val="24"/>
          <w:lang w:val="lv-LV"/>
        </w:rPr>
        <w:t xml:space="preserve">, attīstot ērti savietojamu, tai skaitā ar mobilajām aplikācijām arhitektūru.  </w:t>
      </w:r>
      <w:r w:rsidR="009158FB" w:rsidRPr="006907C1" w:rsidDel="00D301AC">
        <w:rPr>
          <w:rFonts w:ascii="Times New Roman" w:hAnsi="Times New Roman" w:cs="Times New Roman"/>
          <w:sz w:val="24"/>
          <w:szCs w:val="24"/>
          <w:lang w:val="lv-LV"/>
        </w:rPr>
        <w:t>Savukārt, lai</w:t>
      </w:r>
      <w:r w:rsidR="00246102" w:rsidRPr="006907C1" w:rsidDel="00D301AC">
        <w:rPr>
          <w:rFonts w:ascii="Times New Roman" w:hAnsi="Times New Roman" w:cs="Times New Roman"/>
          <w:sz w:val="24"/>
          <w:szCs w:val="24"/>
          <w:lang w:val="lv-LV"/>
        </w:rPr>
        <w:t>, ceļojot ES teritorijā</w:t>
      </w:r>
      <w:r w:rsidR="00565057" w:rsidRPr="006907C1" w:rsidDel="00D301AC">
        <w:rPr>
          <w:rFonts w:ascii="Times New Roman" w:hAnsi="Times New Roman" w:cs="Times New Roman"/>
          <w:sz w:val="24"/>
          <w:szCs w:val="24"/>
          <w:lang w:val="lv-LV"/>
        </w:rPr>
        <w:t xml:space="preserve"> Latvijas </w:t>
      </w:r>
      <w:r w:rsidR="00246102" w:rsidRPr="006907C1" w:rsidDel="00D301AC">
        <w:rPr>
          <w:rFonts w:ascii="Times New Roman" w:hAnsi="Times New Roman" w:cs="Times New Roman"/>
          <w:sz w:val="24"/>
          <w:szCs w:val="24"/>
          <w:lang w:val="lv-LV"/>
        </w:rPr>
        <w:t xml:space="preserve">iedzīvotāju veselības dati </w:t>
      </w:r>
      <w:r w:rsidR="00497F5A" w:rsidRPr="006907C1" w:rsidDel="00D301AC">
        <w:rPr>
          <w:rFonts w:ascii="Times New Roman" w:hAnsi="Times New Roman" w:cs="Times New Roman"/>
          <w:sz w:val="24"/>
          <w:szCs w:val="24"/>
          <w:lang w:val="lv-LV"/>
        </w:rPr>
        <w:t>nepieciešamības gadījumā būtu pieejami citas ES dalībvalsts ārstniecības iestādei, savukārt, citu ES valstu iedzīvotāj</w:t>
      </w:r>
      <w:r w:rsidR="00FC64C3" w:rsidRPr="006907C1" w:rsidDel="00D301AC">
        <w:rPr>
          <w:rFonts w:ascii="Times New Roman" w:hAnsi="Times New Roman" w:cs="Times New Roman"/>
          <w:sz w:val="24"/>
          <w:szCs w:val="24"/>
          <w:lang w:val="lv-LV"/>
        </w:rPr>
        <w:t>u</w:t>
      </w:r>
      <w:r w:rsidR="002223C7" w:rsidRPr="006907C1" w:rsidDel="00D301AC">
        <w:rPr>
          <w:rFonts w:ascii="Times New Roman" w:hAnsi="Times New Roman" w:cs="Times New Roman"/>
          <w:sz w:val="24"/>
          <w:szCs w:val="24"/>
          <w:lang w:val="lv-LV"/>
        </w:rPr>
        <w:t xml:space="preserve">, kuri ceļo Latvijā, </w:t>
      </w:r>
      <w:r w:rsidR="00FC64C3" w:rsidRPr="006907C1" w:rsidDel="00D301AC">
        <w:rPr>
          <w:rFonts w:ascii="Times New Roman" w:hAnsi="Times New Roman" w:cs="Times New Roman"/>
          <w:sz w:val="24"/>
          <w:szCs w:val="24"/>
          <w:lang w:val="lv-LV"/>
        </w:rPr>
        <w:t>veselības dati</w:t>
      </w:r>
      <w:r w:rsidR="00497F5A" w:rsidRPr="006907C1" w:rsidDel="00D301AC">
        <w:rPr>
          <w:rFonts w:ascii="Times New Roman" w:hAnsi="Times New Roman" w:cs="Times New Roman"/>
          <w:sz w:val="24"/>
          <w:szCs w:val="24"/>
          <w:lang w:val="lv-LV"/>
        </w:rPr>
        <w:t xml:space="preserve"> </w:t>
      </w:r>
      <w:r w:rsidR="002223C7" w:rsidRPr="006907C1" w:rsidDel="00D301AC">
        <w:rPr>
          <w:rFonts w:ascii="Times New Roman" w:hAnsi="Times New Roman" w:cs="Times New Roman"/>
          <w:sz w:val="24"/>
          <w:szCs w:val="24"/>
          <w:lang w:val="lv-LV"/>
        </w:rPr>
        <w:t>nepieciešamības gadījumā būtu pieej</w:t>
      </w:r>
      <w:r w:rsidR="00DD7F98" w:rsidRPr="006907C1" w:rsidDel="00D301AC">
        <w:rPr>
          <w:rFonts w:ascii="Times New Roman" w:hAnsi="Times New Roman" w:cs="Times New Roman"/>
          <w:sz w:val="24"/>
          <w:szCs w:val="24"/>
          <w:lang w:val="lv-LV"/>
        </w:rPr>
        <w:t>a</w:t>
      </w:r>
      <w:r w:rsidR="002223C7" w:rsidRPr="006907C1" w:rsidDel="00D301AC">
        <w:rPr>
          <w:rFonts w:ascii="Times New Roman" w:hAnsi="Times New Roman" w:cs="Times New Roman"/>
          <w:sz w:val="24"/>
          <w:szCs w:val="24"/>
          <w:lang w:val="lv-LV"/>
        </w:rPr>
        <w:t>mai Latvijas ārstniecības iestādēm, jā</w:t>
      </w:r>
      <w:r w:rsidR="002B0869" w:rsidRPr="006907C1" w:rsidDel="00D301AC">
        <w:rPr>
          <w:rFonts w:ascii="Times New Roman" w:hAnsi="Times New Roman" w:cs="Times New Roman"/>
          <w:sz w:val="24"/>
          <w:szCs w:val="24"/>
          <w:lang w:val="lv-LV"/>
        </w:rPr>
        <w:t>izveido</w:t>
      </w:r>
      <w:r w:rsidR="00F37536" w:rsidRPr="006907C1" w:rsidDel="00D301AC">
        <w:rPr>
          <w:rFonts w:ascii="Times New Roman" w:hAnsi="Times New Roman" w:cs="Times New Roman"/>
          <w:sz w:val="24"/>
          <w:szCs w:val="24"/>
          <w:lang w:val="lv-LV"/>
        </w:rPr>
        <w:t xml:space="preserve"> </w:t>
      </w:r>
      <w:r w:rsidR="00387B59" w:rsidRPr="006907C1" w:rsidDel="00D301AC">
        <w:rPr>
          <w:rFonts w:ascii="Times New Roman" w:hAnsi="Times New Roman" w:cs="Times New Roman"/>
          <w:sz w:val="24"/>
          <w:szCs w:val="24"/>
          <w:lang w:val="lv-LV"/>
        </w:rPr>
        <w:t xml:space="preserve">pacientu veselības datu </w:t>
      </w:r>
      <w:r w:rsidR="00387B59" w:rsidRPr="006907C1" w:rsidDel="00D301AC">
        <w:rPr>
          <w:rFonts w:ascii="Times New Roman" w:hAnsi="Times New Roman" w:cs="Times New Roman"/>
          <w:b/>
          <w:sz w:val="24"/>
          <w:szCs w:val="24"/>
          <w:lang w:val="lv-LV"/>
        </w:rPr>
        <w:t xml:space="preserve">pārrobežu </w:t>
      </w:r>
      <w:r w:rsidR="00DD7F98" w:rsidRPr="006907C1" w:rsidDel="00D301AC">
        <w:rPr>
          <w:rFonts w:ascii="Times New Roman" w:hAnsi="Times New Roman" w:cs="Times New Roman"/>
          <w:b/>
          <w:sz w:val="24"/>
          <w:szCs w:val="24"/>
          <w:lang w:val="lv-LV"/>
        </w:rPr>
        <w:t xml:space="preserve">apmaiņa </w:t>
      </w:r>
      <w:r w:rsidR="00387B59" w:rsidRPr="006907C1" w:rsidDel="00D301AC">
        <w:rPr>
          <w:rFonts w:ascii="Times New Roman" w:hAnsi="Times New Roman" w:cs="Times New Roman"/>
          <w:b/>
          <w:sz w:val="24"/>
          <w:szCs w:val="24"/>
          <w:lang w:val="lv-LV"/>
        </w:rPr>
        <w:t>ar citām ES dalībvalstīm</w:t>
      </w:r>
      <w:r w:rsidR="00387B59" w:rsidRPr="006907C1" w:rsidDel="00D301AC">
        <w:rPr>
          <w:rFonts w:ascii="Times New Roman" w:hAnsi="Times New Roman" w:cs="Times New Roman"/>
          <w:sz w:val="24"/>
          <w:szCs w:val="24"/>
          <w:lang w:val="lv-LV"/>
        </w:rPr>
        <w:t>.</w:t>
      </w:r>
    </w:p>
    <w:p w14:paraId="58E22602" w14:textId="77777777" w:rsidR="0038146C" w:rsidRPr="006907C1" w:rsidRDefault="0038146C" w:rsidP="0038146C">
      <w:pPr>
        <w:pStyle w:val="ListParagraph"/>
        <w:spacing w:before="0" w:after="0" w:line="240" w:lineRule="auto"/>
        <w:ind w:left="0"/>
        <w:contextualSpacing w:val="0"/>
        <w:jc w:val="both"/>
        <w:rPr>
          <w:rFonts w:ascii="Times New Roman" w:hAnsi="Times New Roman" w:cs="Times New Roman"/>
          <w:sz w:val="24"/>
          <w:szCs w:val="24"/>
          <w:lang w:val="lv-LV"/>
        </w:rPr>
      </w:pPr>
    </w:p>
    <w:p w14:paraId="14D8CAF3" w14:textId="68AD7B1F" w:rsidR="004542AD" w:rsidRPr="006907C1" w:rsidRDefault="00553676" w:rsidP="007C30F5">
      <w:pPr>
        <w:pStyle w:val="ListParagraph"/>
        <w:numPr>
          <w:ilvl w:val="0"/>
          <w:numId w:val="19"/>
        </w:numPr>
        <w:spacing w:before="0" w:after="120" w:line="240" w:lineRule="auto"/>
        <w:ind w:left="0" w:hanging="720"/>
        <w:contextualSpacing w:val="0"/>
        <w:jc w:val="both"/>
        <w:rPr>
          <w:rFonts w:ascii="Times New Roman" w:hAnsi="Times New Roman" w:cs="Times New Roman"/>
          <w:sz w:val="24"/>
          <w:szCs w:val="24"/>
          <w:lang w:val="lv-LV"/>
        </w:rPr>
      </w:pPr>
      <w:r w:rsidRPr="006907C1">
        <w:rPr>
          <w:rFonts w:ascii="Times New Roman" w:hAnsi="Times New Roman" w:cs="Times New Roman"/>
          <w:sz w:val="24"/>
          <w:szCs w:val="24"/>
          <w:lang w:val="lv-LV"/>
        </w:rPr>
        <w:t>Vēl joprojām ir novērojamas atšķirības veselībpratībā starp dažādām sociālām grupām, īpaši tas attiecas uz sociālās atstumtības riskam pakļautajām grupām. Tas ir novērojams, piemēram, seksuālās un reproduktīvās veselības jautājumos, jo šīm grupām aktuālas problēmas</w:t>
      </w:r>
      <w:r w:rsidR="00391A8A" w:rsidRPr="006907C1">
        <w:rPr>
          <w:rFonts w:ascii="Times New Roman" w:hAnsi="Times New Roman" w:cs="Times New Roman"/>
          <w:sz w:val="24"/>
          <w:szCs w:val="24"/>
          <w:lang w:val="lv-LV"/>
        </w:rPr>
        <w:t xml:space="preserve"> ir</w:t>
      </w:r>
      <w:r w:rsidRPr="006907C1">
        <w:rPr>
          <w:rFonts w:ascii="Times New Roman" w:hAnsi="Times New Roman" w:cs="Times New Roman"/>
          <w:sz w:val="24"/>
          <w:szCs w:val="24"/>
          <w:lang w:val="lv-LV"/>
        </w:rPr>
        <w:t xml:space="preserve"> izsargāšanās no nevēlamas grūtniecības un </w:t>
      </w:r>
      <w:r w:rsidR="003C243B" w:rsidRPr="006907C1">
        <w:rPr>
          <w:rFonts w:ascii="Times New Roman" w:hAnsi="Times New Roman" w:cs="Times New Roman"/>
          <w:sz w:val="24"/>
          <w:szCs w:val="24"/>
          <w:lang w:val="lv-LV"/>
        </w:rPr>
        <w:t>seksuāli transmisīvām infekcijām</w:t>
      </w:r>
      <w:r w:rsidRPr="006907C1">
        <w:rPr>
          <w:rFonts w:ascii="Times New Roman" w:hAnsi="Times New Roman" w:cs="Times New Roman"/>
          <w:sz w:val="24"/>
          <w:szCs w:val="24"/>
          <w:lang w:val="lv-LV"/>
        </w:rPr>
        <w:t>, kam par iemeslu ir</w:t>
      </w:r>
      <w:r w:rsidR="002F63AB" w:rsidRPr="005F14CC">
        <w:rPr>
          <w:lang w:val="lv-LV"/>
        </w:rPr>
        <w:t xml:space="preserve"> </w:t>
      </w:r>
      <w:r w:rsidR="002F63AB" w:rsidRPr="006907C1">
        <w:rPr>
          <w:rFonts w:ascii="Times New Roman" w:hAnsi="Times New Roman" w:cs="Times New Roman"/>
          <w:sz w:val="24"/>
          <w:szCs w:val="24"/>
          <w:lang w:val="lv-LV"/>
        </w:rPr>
        <w:t xml:space="preserve"> vājas  zināšanas par kontracepcijas iespējām un</w:t>
      </w:r>
      <w:r w:rsidRPr="006907C1">
        <w:rPr>
          <w:rFonts w:ascii="Times New Roman" w:hAnsi="Times New Roman" w:cs="Times New Roman"/>
          <w:sz w:val="24"/>
          <w:szCs w:val="24"/>
          <w:lang w:val="lv-LV"/>
        </w:rPr>
        <w:t xml:space="preserve"> ierobežota pieeja piemērotiem kontracepcijas līdzekļiem. Tas savukārt rada </w:t>
      </w:r>
      <w:r w:rsidR="005E3E07" w:rsidRPr="006907C1">
        <w:rPr>
          <w:rFonts w:ascii="Times New Roman" w:hAnsi="Times New Roman" w:cs="Times New Roman"/>
          <w:sz w:val="24"/>
          <w:szCs w:val="24"/>
          <w:lang w:val="lv-LV"/>
        </w:rPr>
        <w:t>pusaudžu</w:t>
      </w:r>
      <w:r w:rsidRPr="006907C1">
        <w:rPr>
          <w:rFonts w:ascii="Times New Roman" w:hAnsi="Times New Roman" w:cs="Times New Roman"/>
          <w:sz w:val="24"/>
          <w:szCs w:val="24"/>
          <w:lang w:val="lv-LV"/>
        </w:rPr>
        <w:t xml:space="preserve"> grūtniecības</w:t>
      </w:r>
      <w:r w:rsidR="005E3E07" w:rsidRPr="006907C1">
        <w:rPr>
          <w:rFonts w:ascii="Times New Roman" w:hAnsi="Times New Roman" w:cs="Times New Roman"/>
          <w:sz w:val="24"/>
          <w:szCs w:val="24"/>
          <w:lang w:val="lv-LV"/>
        </w:rPr>
        <w:t xml:space="preserve"> un/</w:t>
      </w:r>
      <w:r w:rsidRPr="006907C1">
        <w:rPr>
          <w:rFonts w:ascii="Times New Roman" w:hAnsi="Times New Roman" w:cs="Times New Roman"/>
          <w:sz w:val="24"/>
          <w:szCs w:val="24"/>
          <w:lang w:val="lv-LV"/>
        </w:rPr>
        <w:t xml:space="preserve"> vai aborta veikšanas gadījumus. Būtiskas ir arī zināšanas zāļu lietošanā. Ir aizvien vairāk pierādījumu tam, ka neatbilstoša zāļu lietošana izraisa būtisku kaitējumu veselībai un samazina veselības aprūpes </w:t>
      </w:r>
      <w:r w:rsidR="00391A8A" w:rsidRPr="006907C1">
        <w:rPr>
          <w:rFonts w:ascii="Times New Roman" w:hAnsi="Times New Roman" w:cs="Times New Roman"/>
          <w:sz w:val="24"/>
          <w:szCs w:val="24"/>
          <w:lang w:val="lv-LV"/>
        </w:rPr>
        <w:t xml:space="preserve">sistēmas </w:t>
      </w:r>
      <w:r w:rsidRPr="006907C1">
        <w:rPr>
          <w:rFonts w:ascii="Times New Roman" w:hAnsi="Times New Roman" w:cs="Times New Roman"/>
          <w:sz w:val="24"/>
          <w:szCs w:val="24"/>
          <w:lang w:val="lv-LV"/>
        </w:rPr>
        <w:t>efektivitāti.</w:t>
      </w:r>
    </w:p>
    <w:p w14:paraId="61A765EE" w14:textId="77777777" w:rsidR="009A5AD7" w:rsidRPr="0064419D" w:rsidRDefault="009A5AD7" w:rsidP="00C73FE9">
      <w:pPr>
        <w:spacing w:before="0" w:after="120" w:line="240" w:lineRule="auto"/>
        <w:jc w:val="both"/>
        <w:rPr>
          <w:rFonts w:ascii="Times New Roman" w:hAnsi="Times New Roman" w:cs="Times New Roman"/>
          <w:b/>
          <w:bCs/>
          <w:sz w:val="24"/>
          <w:szCs w:val="24"/>
          <w:lang w:val="lv-LV"/>
        </w:rPr>
      </w:pPr>
      <w:r w:rsidRPr="0064419D">
        <w:rPr>
          <w:rFonts w:ascii="Times New Roman" w:hAnsi="Times New Roman" w:cs="Times New Roman"/>
          <w:b/>
          <w:bCs/>
          <w:sz w:val="24"/>
          <w:szCs w:val="24"/>
          <w:lang w:val="lv-LV"/>
        </w:rPr>
        <w:t>Rīcības virziena mērķis: Veicināt uz cilvēku centrētas un integrētas veselības aprūpes pakalpojumu pieejamību.</w:t>
      </w:r>
    </w:p>
    <w:p w14:paraId="6DFE51B2" w14:textId="5A6C276D" w:rsidR="009A5AD7" w:rsidRPr="0064419D" w:rsidRDefault="009A5AD7" w:rsidP="009A5AD7">
      <w:pPr>
        <w:spacing w:after="120"/>
        <w:jc w:val="both"/>
        <w:rPr>
          <w:rFonts w:ascii="Times New Roman" w:hAnsi="Times New Roman" w:cs="Times New Roman"/>
          <w:b/>
          <w:bCs/>
          <w:sz w:val="24"/>
          <w:szCs w:val="24"/>
          <w:lang w:val="lv-LV"/>
        </w:rPr>
      </w:pPr>
      <w:r w:rsidRPr="0064419D">
        <w:rPr>
          <w:rFonts w:ascii="Times New Roman" w:hAnsi="Times New Roman" w:cs="Times New Roman"/>
          <w:b/>
          <w:bCs/>
          <w:sz w:val="24"/>
          <w:szCs w:val="24"/>
          <w:lang w:val="lv-LV"/>
        </w:rPr>
        <w:t>Mērķa sasniegšanai nepieciešams</w:t>
      </w:r>
      <w:r w:rsidR="00554802">
        <w:rPr>
          <w:rFonts w:ascii="Times New Roman" w:hAnsi="Times New Roman" w:cs="Times New Roman"/>
          <w:b/>
          <w:bCs/>
          <w:sz w:val="24"/>
          <w:szCs w:val="24"/>
          <w:lang w:val="lv-LV"/>
        </w:rPr>
        <w:t xml:space="preserve"> (apakšmērķi)</w:t>
      </w:r>
      <w:r w:rsidRPr="0064419D">
        <w:rPr>
          <w:rFonts w:ascii="Times New Roman" w:hAnsi="Times New Roman" w:cs="Times New Roman"/>
          <w:b/>
          <w:bCs/>
          <w:sz w:val="24"/>
          <w:szCs w:val="24"/>
          <w:lang w:val="lv-LV"/>
        </w:rPr>
        <w:t>:</w:t>
      </w:r>
    </w:p>
    <w:p w14:paraId="72E2149C" w14:textId="77777777" w:rsidR="00A02B1C" w:rsidRDefault="00A02B1C" w:rsidP="00A02B1C">
      <w:pPr>
        <w:pStyle w:val="ListParagraph"/>
        <w:numPr>
          <w:ilvl w:val="0"/>
          <w:numId w:val="10"/>
        </w:numPr>
        <w:spacing w:before="0" w:after="0" w:line="240" w:lineRule="auto"/>
        <w:jc w:val="both"/>
        <w:rPr>
          <w:rFonts w:ascii="Times New Roman" w:hAnsi="Times New Roman" w:cs="Times New Roman"/>
          <w:sz w:val="24"/>
          <w:szCs w:val="24"/>
          <w:lang w:val="lv-LV"/>
        </w:rPr>
      </w:pPr>
      <w:r w:rsidRPr="0064419D">
        <w:rPr>
          <w:rFonts w:ascii="Times New Roman" w:hAnsi="Times New Roman" w:cs="Times New Roman"/>
          <w:sz w:val="24"/>
          <w:szCs w:val="24"/>
          <w:lang w:val="lv-LV"/>
        </w:rPr>
        <w:t>Uzlabot iedzīvotāju finansiālo aizsardzību slimības un ne</w:t>
      </w:r>
      <w:r w:rsidRPr="00450A52">
        <w:rPr>
          <w:rFonts w:ascii="Times New Roman" w:hAnsi="Times New Roman" w:cs="Times New Roman"/>
          <w:sz w:val="24"/>
          <w:szCs w:val="24"/>
          <w:lang w:val="lv-LV"/>
        </w:rPr>
        <w:t>spējas gadījumos</w:t>
      </w:r>
      <w:r>
        <w:rPr>
          <w:rFonts w:ascii="Times New Roman" w:hAnsi="Times New Roman" w:cs="Times New Roman"/>
          <w:sz w:val="24"/>
          <w:szCs w:val="24"/>
          <w:lang w:val="lv-LV"/>
        </w:rPr>
        <w:t xml:space="preserve"> un mazināt gaidīšanas laiku uz valsts apmaksātiem veselības aprūpes pakalpojumiem</w:t>
      </w:r>
      <w:r w:rsidRPr="00815BAF">
        <w:rPr>
          <w:rFonts w:ascii="Times New Roman" w:hAnsi="Times New Roman" w:cs="Times New Roman"/>
          <w:sz w:val="24"/>
          <w:szCs w:val="24"/>
          <w:lang w:val="lv-LV"/>
        </w:rPr>
        <w:t>, tai skaitā palielinot valsts apmaksāto veselības aprūpes pakalpojumu, zāļu un medicīnas ierīču pieejamību.</w:t>
      </w:r>
    </w:p>
    <w:p w14:paraId="663D9117" w14:textId="1FE92D3C" w:rsidR="00A02B1C" w:rsidRDefault="00A02B1C" w:rsidP="00A02B1C">
      <w:pPr>
        <w:pStyle w:val="ListParagraph"/>
        <w:numPr>
          <w:ilvl w:val="0"/>
          <w:numId w:val="10"/>
        </w:numPr>
        <w:spacing w:before="0" w:after="0" w:line="240" w:lineRule="auto"/>
        <w:jc w:val="both"/>
        <w:rPr>
          <w:rFonts w:ascii="Times New Roman" w:eastAsia="Times New Roman" w:hAnsi="Times New Roman" w:cs="Times New Roman"/>
          <w:color w:val="000000" w:themeColor="text1"/>
          <w:sz w:val="24"/>
          <w:szCs w:val="24"/>
          <w:lang w:val="lv-LV" w:eastAsia="lv-LV"/>
        </w:rPr>
      </w:pPr>
      <w:r w:rsidRPr="00B12CB4">
        <w:rPr>
          <w:rFonts w:ascii="Times New Roman" w:eastAsia="Times New Roman" w:hAnsi="Times New Roman" w:cs="Times New Roman"/>
          <w:color w:val="000000" w:themeColor="text1"/>
          <w:sz w:val="24"/>
          <w:szCs w:val="24"/>
          <w:lang w:val="lv-LV" w:eastAsia="lv-LV"/>
        </w:rPr>
        <w:t xml:space="preserve">Stiprināt primārās veselības aprūpes lomu pacientu </w:t>
      </w:r>
      <w:r>
        <w:rPr>
          <w:rFonts w:ascii="Times New Roman" w:eastAsia="Times New Roman" w:hAnsi="Times New Roman" w:cs="Times New Roman"/>
          <w:color w:val="000000" w:themeColor="text1"/>
          <w:sz w:val="24"/>
          <w:szCs w:val="24"/>
          <w:lang w:val="lv-LV" w:eastAsia="lv-LV"/>
        </w:rPr>
        <w:t xml:space="preserve">veselības aprūpē, </w:t>
      </w:r>
      <w:r w:rsidRPr="00B12CB4">
        <w:rPr>
          <w:rFonts w:ascii="Times New Roman" w:eastAsia="Times New Roman" w:hAnsi="Times New Roman" w:cs="Times New Roman"/>
          <w:color w:val="000000" w:themeColor="text1"/>
          <w:sz w:val="24"/>
          <w:szCs w:val="24"/>
          <w:lang w:val="lv-LV" w:eastAsia="lv-LV"/>
        </w:rPr>
        <w:t xml:space="preserve">veselības pratības uzlabošanā, pacienta līdzestības palielināšanā veselības aprūpē (sasaistē ar </w:t>
      </w:r>
      <w:r w:rsidR="001C797B">
        <w:rPr>
          <w:rFonts w:ascii="Times New Roman" w:eastAsia="Times New Roman" w:hAnsi="Times New Roman" w:cs="Times New Roman"/>
          <w:color w:val="000000" w:themeColor="text1"/>
          <w:sz w:val="24"/>
          <w:szCs w:val="24"/>
          <w:lang w:val="lv-LV" w:eastAsia="lv-LV"/>
        </w:rPr>
        <w:t>4. rīcības</w:t>
      </w:r>
      <w:r w:rsidRPr="00B12CB4">
        <w:rPr>
          <w:rFonts w:ascii="Times New Roman" w:eastAsia="Times New Roman" w:hAnsi="Times New Roman" w:cs="Times New Roman"/>
          <w:color w:val="000000" w:themeColor="text1"/>
          <w:sz w:val="24"/>
          <w:szCs w:val="24"/>
          <w:lang w:val="lv-LV" w:eastAsia="lv-LV"/>
        </w:rPr>
        <w:t xml:space="preserve"> virzienu).</w:t>
      </w:r>
    </w:p>
    <w:p w14:paraId="62F41943" w14:textId="77777777" w:rsidR="00A02B1C" w:rsidRPr="00815BAF" w:rsidRDefault="00A02B1C" w:rsidP="00A02B1C">
      <w:pPr>
        <w:pStyle w:val="ListParagraph"/>
        <w:numPr>
          <w:ilvl w:val="0"/>
          <w:numId w:val="10"/>
        </w:numPr>
        <w:spacing w:before="0" w:after="0" w:line="240" w:lineRule="auto"/>
        <w:jc w:val="both"/>
        <w:rPr>
          <w:rFonts w:ascii="Times New Roman" w:eastAsia="Times New Roman" w:hAnsi="Times New Roman" w:cs="Times New Roman"/>
          <w:bCs/>
          <w:color w:val="000000" w:themeColor="text1"/>
          <w:sz w:val="24"/>
          <w:szCs w:val="24"/>
          <w:lang w:val="lv-LV" w:eastAsia="lv-LV"/>
        </w:rPr>
      </w:pPr>
      <w:r w:rsidRPr="00815BAF">
        <w:rPr>
          <w:rFonts w:ascii="Times New Roman" w:hAnsi="Times New Roman" w:cs="Times New Roman"/>
          <w:bCs/>
          <w:color w:val="000000" w:themeColor="text1"/>
          <w:sz w:val="24"/>
          <w:szCs w:val="24"/>
          <w:lang w:val="lv-LV"/>
        </w:rPr>
        <w:t>Uzlabot aptiekas pakalpojumu pieejamību un attīstīt farmaceitisko aprūpi</w:t>
      </w:r>
      <w:r>
        <w:rPr>
          <w:rFonts w:ascii="Times New Roman" w:hAnsi="Times New Roman" w:cs="Times New Roman"/>
          <w:bCs/>
          <w:color w:val="000000" w:themeColor="text1"/>
          <w:sz w:val="24"/>
          <w:szCs w:val="24"/>
          <w:lang w:val="lv-LV"/>
        </w:rPr>
        <w:t>,</w:t>
      </w:r>
      <w:r w:rsidRPr="005F14CC">
        <w:rPr>
          <w:rFonts w:ascii="Times New Roman" w:eastAsia="Times New Roman" w:hAnsi="Times New Roman" w:cs="Times New Roman"/>
          <w:bCs/>
          <w:color w:val="000000" w:themeColor="text1"/>
          <w:sz w:val="24"/>
          <w:szCs w:val="24"/>
          <w:lang w:val="lv-LV" w:eastAsia="lv-LV"/>
        </w:rPr>
        <w:t xml:space="preserve"> palielinot farmaceita lomu veselības aprūpē. </w:t>
      </w:r>
    </w:p>
    <w:p w14:paraId="497A0D7C" w14:textId="77777777" w:rsidR="00A02B1C" w:rsidRPr="005F14CC" w:rsidRDefault="00A02B1C" w:rsidP="00A02B1C">
      <w:pPr>
        <w:pStyle w:val="ListParagraph"/>
        <w:numPr>
          <w:ilvl w:val="0"/>
          <w:numId w:val="10"/>
        </w:numPr>
        <w:spacing w:before="0" w:after="0" w:line="240" w:lineRule="auto"/>
        <w:rPr>
          <w:rFonts w:ascii="Times New Roman" w:hAnsi="Times New Roman" w:cs="Times New Roman"/>
          <w:sz w:val="24"/>
          <w:szCs w:val="24"/>
          <w:lang w:val="lv-LV"/>
        </w:rPr>
      </w:pPr>
      <w:r w:rsidRPr="00F30CB6">
        <w:rPr>
          <w:rFonts w:ascii="Times New Roman" w:hAnsi="Times New Roman" w:cs="Times New Roman"/>
          <w:sz w:val="24"/>
          <w:szCs w:val="24"/>
          <w:lang w:val="lv-LV"/>
        </w:rPr>
        <w:t>Stiprināt pacienta veselības aprūpes koordinēšanu, lai nodrošinātu nepārtrauktību un sadarbību starp speciālistiem pacienta veselības aprūpē dažādos ārstēšanas posmos</w:t>
      </w:r>
      <w:r>
        <w:rPr>
          <w:rFonts w:ascii="Times New Roman" w:hAnsi="Times New Roman" w:cs="Times New Roman"/>
          <w:sz w:val="24"/>
          <w:szCs w:val="24"/>
          <w:lang w:val="lv-LV"/>
        </w:rPr>
        <w:t>,</w:t>
      </w:r>
      <w:r w:rsidRPr="00F30CB6">
        <w:rPr>
          <w:rFonts w:ascii="Times New Roman" w:hAnsi="Times New Roman" w:cs="Times New Roman"/>
          <w:sz w:val="24"/>
          <w:szCs w:val="24"/>
          <w:lang w:val="lv-LV"/>
        </w:rPr>
        <w:t xml:space="preserve"> </w:t>
      </w:r>
      <w:r w:rsidRPr="005F14CC">
        <w:rPr>
          <w:rFonts w:ascii="Times New Roman" w:hAnsi="Times New Roman" w:cs="Times New Roman"/>
          <w:sz w:val="24"/>
          <w:szCs w:val="24"/>
          <w:lang w:val="lv-LV"/>
        </w:rPr>
        <w:t xml:space="preserve">tai skaitā attīstīt </w:t>
      </w:r>
      <w:proofErr w:type="spellStart"/>
      <w:r w:rsidRPr="005F14CC">
        <w:rPr>
          <w:rFonts w:ascii="Times New Roman" w:hAnsi="Times New Roman" w:cs="Times New Roman"/>
          <w:sz w:val="24"/>
          <w:szCs w:val="24"/>
          <w:lang w:val="lv-LV"/>
        </w:rPr>
        <w:t>starpsektoru</w:t>
      </w:r>
      <w:proofErr w:type="spellEnd"/>
      <w:r w:rsidRPr="005F14CC">
        <w:rPr>
          <w:rFonts w:ascii="Times New Roman" w:hAnsi="Times New Roman" w:cs="Times New Roman"/>
          <w:sz w:val="24"/>
          <w:szCs w:val="24"/>
          <w:lang w:val="lv-LV"/>
        </w:rPr>
        <w:t xml:space="preserve"> sadarbību, nodrošinot pacientam veselības aprūpes posmā nepieciešamās sociālās aprūpes pakalpojumu piesaistīšanu. </w:t>
      </w:r>
    </w:p>
    <w:p w14:paraId="6A642855" w14:textId="77777777" w:rsidR="00A02B1C" w:rsidRDefault="00A02B1C" w:rsidP="00A02B1C">
      <w:pPr>
        <w:pStyle w:val="ListParagraph"/>
        <w:numPr>
          <w:ilvl w:val="0"/>
          <w:numId w:val="10"/>
        </w:numPr>
        <w:spacing w:before="0" w:after="0" w:line="240" w:lineRule="auto"/>
        <w:jc w:val="both"/>
        <w:rPr>
          <w:rFonts w:ascii="Times New Roman" w:hAnsi="Times New Roman" w:cs="Times New Roman"/>
          <w:sz w:val="24"/>
          <w:szCs w:val="24"/>
          <w:lang w:val="lv-LV"/>
        </w:rPr>
      </w:pPr>
      <w:r w:rsidRPr="00644BAB">
        <w:rPr>
          <w:rFonts w:ascii="Times New Roman" w:hAnsi="Times New Roman" w:cs="Times New Roman"/>
          <w:sz w:val="24"/>
          <w:szCs w:val="24"/>
          <w:lang w:val="lv-LV"/>
        </w:rPr>
        <w:lastRenderedPageBreak/>
        <w:t>Veicināt pacientu un viņu ģimenes locekļu informētību par veselības aprūpi un pacientu tiesībām, kā arī pacienta un viņa ģimenes iesaisti ārstēšanā.</w:t>
      </w:r>
    </w:p>
    <w:p w14:paraId="1F6C405D" w14:textId="77777777" w:rsidR="00A02B1C" w:rsidRDefault="00A02B1C" w:rsidP="00A02B1C">
      <w:pPr>
        <w:pStyle w:val="ListParagraph"/>
        <w:numPr>
          <w:ilvl w:val="0"/>
          <w:numId w:val="10"/>
        </w:numPr>
        <w:spacing w:before="0" w:after="0" w:line="240" w:lineRule="auto"/>
        <w:jc w:val="both"/>
        <w:rPr>
          <w:rFonts w:ascii="Times New Roman" w:hAnsi="Times New Roman" w:cs="Times New Roman"/>
          <w:sz w:val="24"/>
          <w:szCs w:val="24"/>
          <w:lang w:val="lv-LV"/>
        </w:rPr>
      </w:pPr>
      <w:r>
        <w:rPr>
          <w:rFonts w:ascii="Times New Roman" w:hAnsi="Times New Roman" w:cs="Times New Roman"/>
          <w:sz w:val="24"/>
          <w:szCs w:val="24"/>
          <w:lang w:val="lv-LV"/>
        </w:rPr>
        <w:t>Attīstīt un nodrošināt veselības aprūpes pakalpojumus Covid-19 izraisīto seku mazināšanai uz iedzīvotāju fizisko un psihisko veselību.</w:t>
      </w:r>
    </w:p>
    <w:p w14:paraId="16EDF073" w14:textId="77777777" w:rsidR="00A02B1C" w:rsidRPr="002D7F35" w:rsidRDefault="00A02B1C" w:rsidP="00A02B1C">
      <w:pPr>
        <w:pStyle w:val="ListParagraph"/>
        <w:numPr>
          <w:ilvl w:val="0"/>
          <w:numId w:val="10"/>
        </w:numPr>
        <w:spacing w:before="0" w:after="0" w:line="240" w:lineRule="auto"/>
        <w:jc w:val="both"/>
        <w:rPr>
          <w:rFonts w:ascii="Times New Roman" w:hAnsi="Times New Roman" w:cs="Times New Roman"/>
          <w:sz w:val="24"/>
          <w:szCs w:val="24"/>
          <w:lang w:val="lv-LV"/>
        </w:rPr>
      </w:pPr>
      <w:r w:rsidRPr="002D7F35">
        <w:rPr>
          <w:rFonts w:ascii="Times New Roman" w:hAnsi="Times New Roman" w:cs="Times New Roman"/>
          <w:sz w:val="24"/>
          <w:szCs w:val="24"/>
          <w:lang w:val="lv-LV"/>
        </w:rPr>
        <w:t>Attīstīt attālinātos veselības aprūpes pakalpojumus, modernizēt e-veselības sistēmu un attīstīt pacienta elektronisko veselības karti e-veselības sistēmā, nodrošināt datu apmaiņu starp e-veselības sistēmu un ārstniecības iestāžu informācijas sistēmām un sociālās jomas informācijas sistēmām, attīstīt pārrobežu e-veselības risinājumus (sasaistē ar 5. rīcības virziena 5.12.uzdevumu).</w:t>
      </w:r>
    </w:p>
    <w:p w14:paraId="6C1B6AEE" w14:textId="3AE776A3" w:rsidR="00A02B1C" w:rsidRPr="00A02B1C" w:rsidRDefault="00A02B1C" w:rsidP="00A02B1C">
      <w:pPr>
        <w:pStyle w:val="ListParagraph"/>
        <w:numPr>
          <w:ilvl w:val="0"/>
          <w:numId w:val="10"/>
        </w:numPr>
        <w:spacing w:before="0" w:after="0" w:line="240" w:lineRule="auto"/>
        <w:jc w:val="both"/>
        <w:rPr>
          <w:rFonts w:ascii="Times New Roman" w:hAnsi="Times New Roman" w:cs="Times New Roman"/>
          <w:sz w:val="24"/>
          <w:szCs w:val="24"/>
          <w:lang w:val="lv-LV"/>
        </w:rPr>
      </w:pPr>
      <w:r w:rsidRPr="002D7F35">
        <w:rPr>
          <w:rFonts w:ascii="Times New Roman" w:hAnsi="Times New Roman" w:cs="Times New Roman"/>
          <w:sz w:val="24"/>
          <w:szCs w:val="24"/>
          <w:lang w:val="lv-LV"/>
        </w:rPr>
        <w:t>Veicināt pētniecības rezultātu un inovāciju izmantošanu veselības aprūpes pakalpojumu nodrošināšanā, Latvijas pētniecības un inovāciju programmās ietverot jautājumus, kas saistīti ar integrētiem un uz cilvēku centrētiem veselības aprūpes pakalpojumiem. (Sasaistē ar 5.rīcības virzienu, 5.10. uzdevumu).</w:t>
      </w:r>
    </w:p>
    <w:p w14:paraId="08015561" w14:textId="77777777" w:rsidR="001C64E5" w:rsidRPr="001C797B" w:rsidRDefault="001C64E5" w:rsidP="001C797B">
      <w:pPr>
        <w:pStyle w:val="ListParagraph"/>
        <w:spacing w:before="0" w:after="0" w:line="240" w:lineRule="auto"/>
        <w:ind w:left="0"/>
        <w:contextualSpacing w:val="0"/>
        <w:rPr>
          <w:rStyle w:val="findhit"/>
          <w:rFonts w:ascii="Times New Roman" w:hAnsi="Times New Roman" w:cs="Times New Roman"/>
          <w:vanish/>
          <w:sz w:val="24"/>
          <w:szCs w:val="24"/>
          <w:lang w:val="lv-LV"/>
        </w:rPr>
      </w:pPr>
    </w:p>
    <w:p w14:paraId="3404DBFA" w14:textId="28D17EFC" w:rsidR="00C8169E" w:rsidRPr="00C8169E" w:rsidRDefault="00C8169E" w:rsidP="001C797B">
      <w:pPr>
        <w:pStyle w:val="ListParagraph"/>
        <w:numPr>
          <w:ilvl w:val="0"/>
          <w:numId w:val="33"/>
        </w:numPr>
        <w:spacing w:before="0" w:after="0" w:line="240" w:lineRule="auto"/>
        <w:ind w:left="0" w:hanging="709"/>
        <w:contextualSpacing w:val="0"/>
        <w:rPr>
          <w:rStyle w:val="findhit"/>
          <w:rFonts w:ascii="Times New Roman" w:hAnsi="Times New Roman" w:cs="Times New Roman"/>
          <w:sz w:val="24"/>
          <w:szCs w:val="24"/>
          <w:lang w:val="lv-LV"/>
        </w:rPr>
      </w:pPr>
      <w:r w:rsidRPr="00C8169E">
        <w:rPr>
          <w:rStyle w:val="findhit"/>
          <w:rFonts w:ascii="Times New Roman" w:hAnsi="Times New Roman" w:cs="Times New Roman"/>
          <w:sz w:val="24"/>
          <w:szCs w:val="24"/>
          <w:lang w:val="lv-LV"/>
        </w:rPr>
        <w:t xml:space="preserve">Šī rīcības virziena ietvaros ir izdalīti trīs rīcības apakšvirzieni, kas aptver galvenos uz pacientu centrētas un integrētas veselības aprūpes elementus: </w:t>
      </w:r>
    </w:p>
    <w:p w14:paraId="3977C669" w14:textId="3F156FFF" w:rsidR="00C8169E" w:rsidRPr="0088098A" w:rsidRDefault="00C8169E" w:rsidP="00EB7F28">
      <w:pPr>
        <w:pStyle w:val="ListParagraph"/>
        <w:numPr>
          <w:ilvl w:val="1"/>
          <w:numId w:val="23"/>
        </w:numPr>
        <w:spacing w:before="0" w:after="0" w:line="240" w:lineRule="auto"/>
        <w:rPr>
          <w:rStyle w:val="findhit"/>
          <w:rFonts w:ascii="Times New Roman" w:hAnsi="Times New Roman" w:cs="Times New Roman"/>
          <w:sz w:val="24"/>
          <w:szCs w:val="24"/>
          <w:lang w:val="lv-LV"/>
        </w:rPr>
      </w:pPr>
      <w:r w:rsidRPr="0088098A">
        <w:rPr>
          <w:rStyle w:val="findhit"/>
          <w:rFonts w:ascii="Times New Roman" w:hAnsi="Times New Roman" w:cs="Times New Roman"/>
          <w:sz w:val="24"/>
          <w:szCs w:val="24"/>
          <w:lang w:val="lv-LV"/>
        </w:rPr>
        <w:t>Zāļu un veselības aprūpes pakalpojumu pieejamība;</w:t>
      </w:r>
    </w:p>
    <w:p w14:paraId="23160DFD" w14:textId="4875E322" w:rsidR="002F3216" w:rsidRPr="0088098A" w:rsidRDefault="00C8169E" w:rsidP="00EB7F28">
      <w:pPr>
        <w:pStyle w:val="ListParagraph"/>
        <w:numPr>
          <w:ilvl w:val="1"/>
          <w:numId w:val="23"/>
        </w:numPr>
        <w:spacing w:before="0" w:after="0" w:line="240" w:lineRule="auto"/>
        <w:rPr>
          <w:rStyle w:val="findhit"/>
          <w:rFonts w:ascii="Times New Roman" w:hAnsi="Times New Roman" w:cs="Times New Roman"/>
          <w:sz w:val="24"/>
          <w:szCs w:val="24"/>
          <w:lang w:val="lv-LV"/>
        </w:rPr>
      </w:pPr>
      <w:r w:rsidRPr="0088098A">
        <w:rPr>
          <w:rStyle w:val="findhit"/>
          <w:rFonts w:ascii="Times New Roman" w:hAnsi="Times New Roman" w:cs="Times New Roman"/>
          <w:sz w:val="24"/>
          <w:szCs w:val="24"/>
          <w:lang w:val="lv-LV"/>
        </w:rPr>
        <w:t>Veselības aprūpes pakalpojumu koordinēšana un pēctecība;</w:t>
      </w:r>
    </w:p>
    <w:p w14:paraId="11D5F243" w14:textId="69F2F1CD" w:rsidR="00354592" w:rsidRDefault="00C8169E" w:rsidP="00EB7F28">
      <w:pPr>
        <w:pStyle w:val="ListParagraph"/>
        <w:numPr>
          <w:ilvl w:val="1"/>
          <w:numId w:val="23"/>
        </w:numPr>
        <w:spacing w:before="0" w:after="0" w:line="240" w:lineRule="auto"/>
        <w:rPr>
          <w:rStyle w:val="findhit"/>
          <w:rFonts w:ascii="Times New Roman" w:hAnsi="Times New Roman" w:cs="Times New Roman"/>
          <w:sz w:val="24"/>
          <w:szCs w:val="24"/>
          <w:lang w:val="lv-LV"/>
        </w:rPr>
        <w:sectPr w:rsidR="00354592" w:rsidSect="00557AD1">
          <w:pgSz w:w="12240" w:h="15840"/>
          <w:pgMar w:top="1134" w:right="851" w:bottom="1134" w:left="1701" w:header="720" w:footer="720" w:gutter="0"/>
          <w:cols w:space="720"/>
          <w:titlePg/>
          <w:docGrid w:linePitch="360"/>
        </w:sectPr>
      </w:pPr>
      <w:r w:rsidRPr="0088098A">
        <w:rPr>
          <w:rStyle w:val="findhit"/>
          <w:rFonts w:ascii="Times New Roman" w:hAnsi="Times New Roman" w:cs="Times New Roman"/>
          <w:sz w:val="24"/>
          <w:szCs w:val="24"/>
          <w:lang w:val="lv-LV"/>
        </w:rPr>
        <w:t>Pacienta un viņa ģimenes iesaiste veselības aprūpē</w:t>
      </w:r>
      <w:r w:rsidR="00354592">
        <w:rPr>
          <w:rStyle w:val="findhit"/>
          <w:rFonts w:ascii="Times New Roman" w:hAnsi="Times New Roman" w:cs="Times New Roman"/>
          <w:sz w:val="24"/>
          <w:szCs w:val="24"/>
          <w:lang w:val="lv-LV"/>
        </w:rPr>
        <w:t>.</w:t>
      </w:r>
    </w:p>
    <w:p w14:paraId="1AD96992" w14:textId="77777777" w:rsidR="00E01954" w:rsidRPr="00354592" w:rsidRDefault="00E01954" w:rsidP="00354592">
      <w:pPr>
        <w:spacing w:before="0" w:after="0" w:line="240" w:lineRule="auto"/>
        <w:rPr>
          <w:rStyle w:val="findhit"/>
          <w:rFonts w:ascii="Times New Roman" w:hAnsi="Times New Roman" w:cs="Times New Roman"/>
          <w:sz w:val="24"/>
          <w:szCs w:val="24"/>
          <w:lang w:val="lv-LV"/>
        </w:rPr>
      </w:pPr>
    </w:p>
    <w:p w14:paraId="7B8ABC9F" w14:textId="26C8CACD" w:rsidR="007C0DBF" w:rsidRPr="007C334A" w:rsidRDefault="00C62B35" w:rsidP="00EB7F28">
      <w:pPr>
        <w:pStyle w:val="Heading2"/>
        <w:numPr>
          <w:ilvl w:val="1"/>
          <w:numId w:val="9"/>
        </w:numPr>
        <w:spacing w:before="0" w:line="240" w:lineRule="auto"/>
        <w:rPr>
          <w:rStyle w:val="normaltextrun"/>
          <w:rFonts w:ascii="Times New Roman" w:hAnsi="Times New Roman" w:cs="Times New Roman"/>
          <w:b/>
          <w:bCs/>
          <w:caps w:val="0"/>
          <w:spacing w:val="0"/>
          <w:sz w:val="24"/>
          <w:szCs w:val="24"/>
          <w:lang w:val="lv-LV"/>
        </w:rPr>
      </w:pPr>
      <w:bookmarkStart w:id="33" w:name="_Toc63801940"/>
      <w:bookmarkStart w:id="34" w:name="_Hlk42579332"/>
      <w:bookmarkEnd w:id="32"/>
      <w:r w:rsidRPr="007C334A">
        <w:rPr>
          <w:rFonts w:ascii="Times New Roman" w:hAnsi="Times New Roman" w:cs="Times New Roman"/>
          <w:sz w:val="24"/>
          <w:szCs w:val="24"/>
          <w:lang w:val="lv-LV"/>
        </w:rPr>
        <w:t xml:space="preserve">Rīcības </w:t>
      </w:r>
      <w:r w:rsidR="001B2BA2" w:rsidRPr="007C334A">
        <w:rPr>
          <w:rFonts w:ascii="Times New Roman" w:hAnsi="Times New Roman" w:cs="Times New Roman"/>
          <w:sz w:val="24"/>
          <w:szCs w:val="24"/>
          <w:lang w:val="lv-LV"/>
        </w:rPr>
        <w:t>a</w:t>
      </w:r>
      <w:r w:rsidR="008B45BC" w:rsidRPr="007C334A">
        <w:rPr>
          <w:rFonts w:ascii="Times New Roman" w:hAnsi="Times New Roman" w:cs="Times New Roman"/>
          <w:sz w:val="24"/>
          <w:szCs w:val="24"/>
          <w:lang w:val="lv-LV"/>
        </w:rPr>
        <w:t>pakšvirziens</w:t>
      </w:r>
      <w:r w:rsidR="00F64F40" w:rsidRPr="007C334A">
        <w:rPr>
          <w:rFonts w:ascii="Times New Roman" w:hAnsi="Times New Roman" w:cs="Times New Roman"/>
          <w:sz w:val="24"/>
          <w:szCs w:val="24"/>
          <w:lang w:val="lv-LV"/>
        </w:rPr>
        <w:t xml:space="preserve">: </w:t>
      </w:r>
      <w:r w:rsidR="00D4748E">
        <w:rPr>
          <w:rFonts w:ascii="Times New Roman" w:hAnsi="Times New Roman" w:cs="Times New Roman"/>
          <w:sz w:val="24"/>
          <w:szCs w:val="24"/>
          <w:lang w:val="lv-LV"/>
        </w:rPr>
        <w:t>Z</w:t>
      </w:r>
      <w:r w:rsidR="007C0DBF" w:rsidRPr="007C334A">
        <w:rPr>
          <w:rFonts w:ascii="Times New Roman" w:hAnsi="Times New Roman" w:cs="Times New Roman"/>
          <w:sz w:val="24"/>
          <w:szCs w:val="24"/>
          <w:lang w:val="lv-LV"/>
        </w:rPr>
        <w:t>āļu un v</w:t>
      </w:r>
      <w:r w:rsidR="008B45BC" w:rsidRPr="007C334A">
        <w:rPr>
          <w:rFonts w:ascii="Times New Roman" w:hAnsi="Times New Roman" w:cs="Times New Roman"/>
          <w:sz w:val="24"/>
          <w:szCs w:val="24"/>
          <w:lang w:val="lv-LV"/>
        </w:rPr>
        <w:t xml:space="preserve">eselības aprūpes pakalpojumu </w:t>
      </w:r>
      <w:r w:rsidR="005F0AFA" w:rsidRPr="007C334A">
        <w:rPr>
          <w:rFonts w:ascii="Times New Roman" w:hAnsi="Times New Roman" w:cs="Times New Roman"/>
          <w:sz w:val="24"/>
          <w:szCs w:val="24"/>
          <w:lang w:val="lv-LV"/>
        </w:rPr>
        <w:t>pieejamība</w:t>
      </w:r>
      <w:bookmarkEnd w:id="33"/>
    </w:p>
    <w:p w14:paraId="1B10BF16" w14:textId="77777777" w:rsidR="00CF06D9" w:rsidRDefault="00CF06D9" w:rsidP="00255B06">
      <w:pPr>
        <w:spacing w:before="120" w:after="0" w:line="240" w:lineRule="auto"/>
        <w:jc w:val="both"/>
        <w:rPr>
          <w:rFonts w:ascii="Times New Roman" w:hAnsi="Times New Roman" w:cs="Times New Roman"/>
          <w:color w:val="000000" w:themeColor="text1"/>
          <w:sz w:val="24"/>
          <w:szCs w:val="24"/>
          <w:lang w:val="lv-LV"/>
        </w:rPr>
      </w:pPr>
    </w:p>
    <w:tbl>
      <w:tblPr>
        <w:tblW w:w="13041" w:type="dxa"/>
        <w:tblInd w:w="134" w:type="dxa"/>
        <w:tblBorders>
          <w:top w:val="outset" w:sz="6" w:space="0" w:color="414142"/>
          <w:left w:val="outset" w:sz="6" w:space="0" w:color="414142"/>
          <w:bottom w:val="outset" w:sz="6" w:space="0" w:color="414142"/>
          <w:right w:val="outset" w:sz="6" w:space="0" w:color="414142"/>
        </w:tblBorders>
        <w:shd w:val="clear" w:color="auto" w:fill="FFFFFF"/>
        <w:tblLayout w:type="fixed"/>
        <w:tblCellMar>
          <w:top w:w="24" w:type="dxa"/>
          <w:left w:w="24" w:type="dxa"/>
          <w:bottom w:w="24" w:type="dxa"/>
          <w:right w:w="24" w:type="dxa"/>
        </w:tblCellMar>
        <w:tblLook w:val="04A0" w:firstRow="1" w:lastRow="0" w:firstColumn="1" w:lastColumn="0" w:noHBand="0" w:noVBand="1"/>
      </w:tblPr>
      <w:tblGrid>
        <w:gridCol w:w="1134"/>
        <w:gridCol w:w="3686"/>
        <w:gridCol w:w="992"/>
        <w:gridCol w:w="1123"/>
        <w:gridCol w:w="1570"/>
        <w:gridCol w:w="1276"/>
        <w:gridCol w:w="3260"/>
      </w:tblGrid>
      <w:tr w:rsidR="00D100BE" w:rsidRPr="007E57E3" w14:paraId="66ED49F0" w14:textId="05E1FF49"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31E7464" w14:textId="77777777" w:rsidR="00CF06D9" w:rsidRPr="007E57E3" w:rsidRDefault="00CF06D9" w:rsidP="007E57E3">
            <w:pPr>
              <w:spacing w:before="0" w:after="0" w:line="240" w:lineRule="auto"/>
              <w:jc w:val="center"/>
              <w:rPr>
                <w:rFonts w:ascii="Times New Roman" w:eastAsia="Times New Roman" w:hAnsi="Times New Roman" w:cs="Times New Roman"/>
                <w:b/>
                <w:bCs/>
                <w:sz w:val="24"/>
                <w:szCs w:val="24"/>
                <w:lang w:val="lv-LV" w:eastAsia="lv-LV"/>
              </w:rPr>
            </w:pPr>
            <w:bookmarkStart w:id="35" w:name="_Hlk49290491"/>
            <w:r w:rsidRPr="007E57E3">
              <w:rPr>
                <w:rFonts w:ascii="Times New Roman" w:eastAsia="Times New Roman" w:hAnsi="Times New Roman" w:cs="Times New Roman"/>
                <w:b/>
                <w:bCs/>
                <w:sz w:val="24"/>
                <w:szCs w:val="24"/>
                <w:lang w:val="lv-LV" w:eastAsia="lv-LV"/>
              </w:rPr>
              <w:t>Nr. p. K.</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6263D53A" w14:textId="77777777" w:rsidR="00CF06D9" w:rsidRPr="007E57E3" w:rsidRDefault="00CF06D9"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Uzdevums un apakšuzdevumi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AF7F50D" w14:textId="77777777" w:rsidR="00CF06D9" w:rsidRPr="007E57E3" w:rsidRDefault="00CF06D9"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Izpildes termiņš</w:t>
            </w:r>
            <w:r w:rsidRPr="007E57E3">
              <w:rPr>
                <w:rFonts w:ascii="Times New Roman" w:eastAsia="Times New Roman" w:hAnsi="Times New Roman" w:cs="Times New Roman"/>
                <w:b/>
                <w:bCs/>
                <w:sz w:val="24"/>
                <w:szCs w:val="24"/>
                <w:lang w:val="lv-LV" w:eastAsia="lv-LV"/>
              </w:rPr>
              <w:br/>
              <w:t>(gads)</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580CB8B" w14:textId="77777777" w:rsidR="00CF06D9" w:rsidRPr="007E57E3" w:rsidRDefault="00CF06D9"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Atbildīgā institūcija</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390D427A" w14:textId="77777777" w:rsidR="00CF06D9" w:rsidRPr="007E57E3" w:rsidRDefault="00CF06D9"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Līdzatbildīgās institūcijas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CBC17E3" w14:textId="3501DFF3" w:rsidR="00CF06D9" w:rsidRPr="007E57E3" w:rsidRDefault="002F6D93" w:rsidP="007E57E3">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w:t>
            </w:r>
            <w:r w:rsidRPr="00701367">
              <w:rPr>
                <w:rFonts w:ascii="Times New Roman" w:eastAsia="Times New Roman" w:hAnsi="Times New Roman" w:cs="Times New Roman"/>
                <w:b/>
                <w:bCs/>
                <w:lang w:val="lv-LV" w:eastAsia="lv-LV"/>
              </w:rPr>
              <w:t>(tiks papildināts)</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DF4308" w14:textId="77777777" w:rsidR="000A2F8F" w:rsidRDefault="000A2F8F" w:rsidP="007E57E3">
            <w:pPr>
              <w:spacing w:before="0" w:after="0" w:line="240" w:lineRule="auto"/>
              <w:jc w:val="center"/>
              <w:rPr>
                <w:rFonts w:ascii="Times New Roman" w:eastAsia="Times New Roman" w:hAnsi="Times New Roman" w:cs="Times New Roman"/>
                <w:b/>
                <w:bCs/>
                <w:sz w:val="24"/>
                <w:szCs w:val="24"/>
                <w:lang w:val="lv-LV" w:eastAsia="lv-LV"/>
              </w:rPr>
            </w:pPr>
            <w:r w:rsidRPr="000A2F8F">
              <w:rPr>
                <w:rFonts w:ascii="Times New Roman" w:eastAsia="Times New Roman" w:hAnsi="Times New Roman" w:cs="Times New Roman"/>
                <w:b/>
                <w:bCs/>
                <w:sz w:val="24"/>
                <w:szCs w:val="24"/>
                <w:lang w:val="lv-LV" w:eastAsia="lv-LV"/>
              </w:rPr>
              <w:t>Norāde par uzdevuma īstenošanai nepieciešamo finansējumu un tā avotu</w:t>
            </w:r>
          </w:p>
          <w:p w14:paraId="36FC9180" w14:textId="77777777" w:rsidR="007765CD" w:rsidRDefault="007765CD" w:rsidP="007E57E3">
            <w:pPr>
              <w:spacing w:before="0" w:after="0" w:line="240" w:lineRule="auto"/>
              <w:jc w:val="center"/>
              <w:rPr>
                <w:rFonts w:ascii="Times New Roman" w:eastAsia="Times New Roman" w:hAnsi="Times New Roman" w:cs="Times New Roman"/>
                <w:b/>
                <w:bCs/>
                <w:sz w:val="24"/>
                <w:szCs w:val="24"/>
                <w:lang w:val="lv-LV" w:eastAsia="lv-LV"/>
              </w:rPr>
            </w:pPr>
          </w:p>
          <w:p w14:paraId="18E6A82B" w14:textId="15A2AE45" w:rsidR="007765CD" w:rsidRPr="000A2F8F" w:rsidRDefault="007765CD" w:rsidP="007E57E3">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bookmarkEnd w:id="35"/>
      <w:tr w:rsidR="00701367" w:rsidRPr="00FC179D" w14:paraId="6D0BD723"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383A5A4C" w14:textId="513366A9" w:rsidR="00701367" w:rsidRPr="007E57E3" w:rsidRDefault="00701367"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3.1.1.</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7E7A3145" w14:textId="4B3D9EDB" w:rsidR="00701367" w:rsidRPr="007E57E3" w:rsidRDefault="00701367" w:rsidP="007E57E3">
            <w:pPr>
              <w:spacing w:before="0" w:after="0" w:line="240" w:lineRule="auto"/>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Uzlabot valsts apmaksāto ambulatoro pakalpojumu pieejamību</w:t>
            </w:r>
            <w:r>
              <w:rPr>
                <w:rFonts w:ascii="Times New Roman" w:eastAsia="Times New Roman" w:hAnsi="Times New Roman" w:cs="Times New Roman"/>
                <w:b/>
                <w:bCs/>
                <w:sz w:val="24"/>
                <w:szCs w:val="24"/>
                <w:lang w:val="lv-LV" w:eastAsia="lv-LV"/>
              </w:rPr>
              <w:t xml:space="preserve"> (sasaistē ar 5.7.uzdevumu):</w:t>
            </w:r>
          </w:p>
        </w:tc>
      </w:tr>
      <w:tr w:rsidR="00D100BE" w:rsidRPr="007E57E3" w14:paraId="57331F77" w14:textId="4B452569"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493D4B" w14:textId="275FFEDE" w:rsidR="00AF539F" w:rsidRPr="007E57E3" w:rsidRDefault="00AF539F" w:rsidP="00AF539F">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3.1.1.1.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C14F85" w14:textId="4DD766B9" w:rsidR="00614CB1" w:rsidRPr="0049665E" w:rsidRDefault="00AF539F">
            <w:pPr>
              <w:spacing w:before="0" w:after="0" w:line="240" w:lineRule="auto"/>
              <w:jc w:val="both"/>
              <w:rPr>
                <w:rFonts w:ascii="Times New Roman" w:eastAsia="Times New Roman" w:hAnsi="Times New Roman" w:cs="Times New Roman"/>
                <w:color w:val="000000" w:themeColor="text1"/>
                <w:sz w:val="24"/>
                <w:szCs w:val="24"/>
                <w:lang w:eastAsia="lv-LV"/>
              </w:rPr>
            </w:pPr>
            <w:r w:rsidRPr="007E57E3">
              <w:rPr>
                <w:rFonts w:ascii="Times New Roman" w:eastAsia="Times New Roman" w:hAnsi="Times New Roman" w:cs="Times New Roman"/>
                <w:sz w:val="24"/>
                <w:szCs w:val="24"/>
                <w:lang w:val="lv-LV" w:eastAsia="lv-LV"/>
              </w:rPr>
              <w:t xml:space="preserve">Palielināt ambulatoro veselības aprūpes pakalpojumu apjomu </w:t>
            </w:r>
            <w:r w:rsidR="00552D74" w:rsidRPr="005F14CC">
              <w:rPr>
                <w:rFonts w:ascii="Times New Roman" w:hAnsi="Times New Roman" w:cs="Times New Roman"/>
                <w:bCs/>
                <w:sz w:val="24"/>
                <w:szCs w:val="24"/>
                <w:lang w:val="lv-LV"/>
              </w:rPr>
              <w:t xml:space="preserve">un koordināciju </w:t>
            </w:r>
            <w:r w:rsidRPr="007E57E3">
              <w:rPr>
                <w:rFonts w:ascii="Times New Roman" w:eastAsia="Times New Roman" w:hAnsi="Times New Roman" w:cs="Times New Roman"/>
                <w:sz w:val="24"/>
                <w:szCs w:val="24"/>
                <w:lang w:val="lv-LV" w:eastAsia="lv-LV"/>
              </w:rPr>
              <w:t xml:space="preserve">diagnostiskajiem izmeklējumiem, </w:t>
            </w:r>
            <w:r w:rsidR="009C26D7" w:rsidRPr="009C26D7">
              <w:rPr>
                <w:rFonts w:ascii="Times New Roman" w:eastAsia="Times New Roman" w:hAnsi="Times New Roman" w:cs="Times New Roman"/>
                <w:sz w:val="24"/>
                <w:szCs w:val="24"/>
                <w:lang w:val="lv-LV" w:eastAsia="lv-LV"/>
              </w:rPr>
              <w:t xml:space="preserve">un ārstēšanai </w:t>
            </w:r>
            <w:r w:rsidR="00EB7C1D">
              <w:rPr>
                <w:rFonts w:ascii="Times New Roman" w:eastAsia="Times New Roman" w:hAnsi="Times New Roman" w:cs="Times New Roman"/>
                <w:sz w:val="24"/>
                <w:szCs w:val="24"/>
                <w:lang w:val="lv-LV" w:eastAsia="lv-LV"/>
              </w:rPr>
              <w:t xml:space="preserve">(tai skaitā </w:t>
            </w:r>
            <w:r w:rsidRPr="007E57E3">
              <w:rPr>
                <w:rFonts w:ascii="Times New Roman" w:eastAsia="Times New Roman" w:hAnsi="Times New Roman" w:cs="Times New Roman"/>
                <w:sz w:val="24"/>
                <w:szCs w:val="24"/>
                <w:lang w:val="lv-LV" w:eastAsia="lv-LV"/>
              </w:rPr>
              <w:t>speciālistu konsultācij</w:t>
            </w:r>
            <w:r w:rsidR="00EB7C1D">
              <w:rPr>
                <w:rFonts w:ascii="Times New Roman" w:eastAsia="Times New Roman" w:hAnsi="Times New Roman" w:cs="Times New Roman"/>
                <w:sz w:val="24"/>
                <w:szCs w:val="24"/>
                <w:lang w:val="lv-LV" w:eastAsia="lv-LV"/>
              </w:rPr>
              <w:t>as)</w:t>
            </w:r>
            <w:r w:rsidR="00F926CA">
              <w:rPr>
                <w:rFonts w:ascii="Times New Roman" w:eastAsia="Times New Roman" w:hAnsi="Times New Roman" w:cs="Times New Roman"/>
                <w:sz w:val="24"/>
                <w:szCs w:val="24"/>
                <w:lang w:val="lv-LV" w:eastAsia="lv-LV"/>
              </w:rPr>
              <w:t>.</w:t>
            </w:r>
            <w:r w:rsidR="00F926CA" w:rsidRPr="005F14CC">
              <w:rPr>
                <w:rFonts w:ascii="Times New Roman" w:eastAsia="Times New Roman" w:hAnsi="Times New Roman" w:cs="Times New Roman"/>
                <w:b/>
                <w:bCs/>
                <w:color w:val="000000" w:themeColor="text1"/>
                <w:sz w:val="24"/>
                <w:szCs w:val="24"/>
                <w:lang w:val="lv-LV" w:eastAsia="lv-LV"/>
              </w:rPr>
              <w:t xml:space="preserve"> </w:t>
            </w:r>
            <w:proofErr w:type="spellStart"/>
            <w:r w:rsidR="00F926CA" w:rsidRPr="00614CB1">
              <w:rPr>
                <w:rFonts w:ascii="Times New Roman" w:eastAsia="Times New Roman" w:hAnsi="Times New Roman" w:cs="Times New Roman"/>
                <w:color w:val="000000" w:themeColor="text1"/>
                <w:sz w:val="24"/>
                <w:szCs w:val="24"/>
                <w:lang w:eastAsia="lv-LV"/>
              </w:rPr>
              <w:t>Attīstīt</w:t>
            </w:r>
            <w:proofErr w:type="spellEnd"/>
            <w:r w:rsidR="00F926CA" w:rsidRPr="00614CB1">
              <w:rPr>
                <w:rFonts w:ascii="Times New Roman" w:eastAsia="Times New Roman" w:hAnsi="Times New Roman" w:cs="Times New Roman"/>
                <w:color w:val="000000" w:themeColor="text1"/>
                <w:sz w:val="24"/>
                <w:szCs w:val="24"/>
                <w:lang w:eastAsia="lv-LV"/>
              </w:rPr>
              <w:t xml:space="preserve"> </w:t>
            </w:r>
            <w:proofErr w:type="spellStart"/>
            <w:r w:rsidR="00F926CA" w:rsidRPr="00614CB1">
              <w:rPr>
                <w:rFonts w:ascii="Times New Roman" w:eastAsia="Times New Roman" w:hAnsi="Times New Roman" w:cs="Times New Roman"/>
                <w:color w:val="000000" w:themeColor="text1"/>
                <w:sz w:val="24"/>
                <w:szCs w:val="24"/>
                <w:lang w:eastAsia="lv-LV"/>
              </w:rPr>
              <w:t>ambulatoro</w:t>
            </w:r>
            <w:proofErr w:type="spellEnd"/>
            <w:r w:rsidR="00F926CA" w:rsidRPr="00614CB1">
              <w:rPr>
                <w:rFonts w:ascii="Times New Roman" w:eastAsia="Times New Roman" w:hAnsi="Times New Roman" w:cs="Times New Roman"/>
                <w:color w:val="000000" w:themeColor="text1"/>
                <w:sz w:val="24"/>
                <w:szCs w:val="24"/>
                <w:lang w:eastAsia="lv-LV"/>
              </w:rPr>
              <w:t xml:space="preserve"> </w:t>
            </w:r>
            <w:proofErr w:type="spellStart"/>
            <w:r w:rsidR="00F926CA" w:rsidRPr="00614CB1">
              <w:rPr>
                <w:rFonts w:ascii="Times New Roman" w:eastAsia="Times New Roman" w:hAnsi="Times New Roman" w:cs="Times New Roman"/>
                <w:color w:val="000000" w:themeColor="text1"/>
                <w:sz w:val="24"/>
                <w:szCs w:val="24"/>
                <w:lang w:eastAsia="lv-LV"/>
              </w:rPr>
              <w:t>pakalpojumu</w:t>
            </w:r>
            <w:proofErr w:type="spellEnd"/>
            <w:r w:rsidR="00F926CA" w:rsidRPr="00614CB1">
              <w:rPr>
                <w:rFonts w:ascii="Times New Roman" w:eastAsia="Times New Roman" w:hAnsi="Times New Roman" w:cs="Times New Roman"/>
                <w:color w:val="000000" w:themeColor="text1"/>
                <w:sz w:val="24"/>
                <w:szCs w:val="24"/>
                <w:lang w:eastAsia="lv-LV"/>
              </w:rPr>
              <w:t xml:space="preserve"> </w:t>
            </w:r>
            <w:proofErr w:type="spellStart"/>
            <w:r w:rsidR="00F926CA" w:rsidRPr="00614CB1">
              <w:rPr>
                <w:rFonts w:ascii="Times New Roman" w:eastAsia="Times New Roman" w:hAnsi="Times New Roman" w:cs="Times New Roman"/>
                <w:color w:val="000000" w:themeColor="text1"/>
                <w:sz w:val="24"/>
                <w:szCs w:val="24"/>
                <w:lang w:eastAsia="lv-LV"/>
              </w:rPr>
              <w:t>programmas</w:t>
            </w:r>
            <w:proofErr w:type="spellEnd"/>
            <w:r w:rsidR="00F926CA">
              <w:rPr>
                <w:rFonts w:ascii="Times New Roman" w:eastAsia="Times New Roman" w:hAnsi="Times New Roman" w:cs="Times New Roman"/>
                <w:color w:val="000000" w:themeColor="text1"/>
                <w:sz w:val="24"/>
                <w:szCs w:val="24"/>
                <w:lang w:eastAsia="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14831A" w14:textId="6203DEA0" w:rsidR="00AF539F" w:rsidRPr="007E57E3" w:rsidRDefault="00AF539F" w:rsidP="00AF539F">
            <w:pPr>
              <w:spacing w:before="0" w:after="0" w:line="240" w:lineRule="auto"/>
              <w:jc w:val="center"/>
              <w:rPr>
                <w:rFonts w:ascii="Times New Roman" w:eastAsia="Times New Roman" w:hAnsi="Times New Roman" w:cs="Times New Roman"/>
                <w:sz w:val="24"/>
                <w:szCs w:val="24"/>
                <w:lang w:val="lv-LV" w:eastAsia="lv-LV"/>
              </w:rPr>
            </w:pPr>
            <w:r w:rsidRPr="007C334A">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F6317F" w14:textId="5B4F0C40" w:rsidR="00AF539F" w:rsidRPr="007E57E3" w:rsidRDefault="00AF539F"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D59FB1" w14:textId="2486D65B" w:rsidR="00AF539F" w:rsidRPr="007E57E3" w:rsidRDefault="00AF539F" w:rsidP="00AF539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7A0F95">
              <w:rPr>
                <w:rFonts w:ascii="Times New Roman" w:eastAsia="Times New Roman" w:hAnsi="Times New Roman" w:cs="Times New Roman"/>
                <w:sz w:val="24"/>
                <w:szCs w:val="24"/>
                <w:lang w:val="lv-LV" w:eastAsia="lv-LV"/>
              </w:rPr>
              <w:t>, FM</w:t>
            </w:r>
            <w:r w:rsidR="00F926CA">
              <w:rPr>
                <w:rFonts w:ascii="Times New Roman" w:eastAsia="Times New Roman" w:hAnsi="Times New Roman" w:cs="Times New Roman"/>
                <w:sz w:val="24"/>
                <w:szCs w:val="24"/>
                <w:lang w:val="lv-LV" w:eastAsia="lv-LV"/>
              </w:rPr>
              <w:t>,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63C35B" w14:textId="501FAB7C" w:rsidR="00BA6891" w:rsidRPr="00332DF7" w:rsidRDefault="00BA6891" w:rsidP="00BA6891">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15</w:t>
            </w:r>
            <w:r w:rsidRPr="00332DF7">
              <w:rPr>
                <w:rFonts w:ascii="Times New Roman" w:eastAsia="Times New Roman" w:hAnsi="Times New Roman" w:cs="Times New Roman"/>
                <w:sz w:val="24"/>
                <w:szCs w:val="24"/>
                <w:lang w:val="lv-LV" w:eastAsia="lv-LV"/>
              </w:rPr>
              <w:t>.</w:t>
            </w:r>
          </w:p>
          <w:p w14:paraId="184A25F8" w14:textId="786C38EF" w:rsidR="00BA6891" w:rsidRDefault="00BA6891" w:rsidP="00BA6891">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15.1.</w:t>
            </w:r>
          </w:p>
          <w:p w14:paraId="1FFD3D48" w14:textId="56B10F69" w:rsidR="00BA6CEB" w:rsidRDefault="00BA6CEB" w:rsidP="00BA6CE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  </w:t>
            </w:r>
          </w:p>
          <w:p w14:paraId="51C21CA4" w14:textId="77777777" w:rsidR="008C0A55" w:rsidRPr="00332DF7" w:rsidRDefault="008C0A55" w:rsidP="008C0A55">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3AC3A82C" w14:textId="09DB390D" w:rsidR="008B2E56" w:rsidRDefault="008C0A55" w:rsidP="000E492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 xml:space="preserve">17.3., 17.4., 17.5., 17.6. </w:t>
            </w:r>
          </w:p>
          <w:p w14:paraId="3B5C18E0" w14:textId="77777777" w:rsidR="00AF539F" w:rsidRPr="007E57E3" w:rsidRDefault="00AF539F" w:rsidP="00614CB1">
            <w:pPr>
              <w:spacing w:before="0" w:after="0" w:line="240" w:lineRule="auto"/>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A2990B" w14:textId="77777777" w:rsidR="000A2F8F" w:rsidRDefault="006E6489" w:rsidP="00AF539F">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6E2303">
              <w:rPr>
                <w:rFonts w:ascii="Times New Roman" w:eastAsia="Times New Roman" w:hAnsi="Times New Roman" w:cs="Times New Roman"/>
                <w:color w:val="000000" w:themeColor="text1"/>
                <w:sz w:val="24"/>
                <w:szCs w:val="24"/>
                <w:lang w:val="lv-LV" w:eastAsia="lv-LV"/>
              </w:rPr>
              <w:t>VBF</w:t>
            </w:r>
          </w:p>
          <w:p w14:paraId="18B564C2" w14:textId="77777777" w:rsidR="001C797B" w:rsidRDefault="001C797B" w:rsidP="00AF539F">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6A5A3602" w14:textId="608B90AF" w:rsidR="001C797B" w:rsidRPr="007E57E3" w:rsidRDefault="001C797B"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color w:val="000000" w:themeColor="text1"/>
                <w:sz w:val="24"/>
                <w:szCs w:val="24"/>
                <w:lang w:val="lv-LV" w:eastAsia="lv-LV"/>
              </w:rPr>
              <w:t>[68, 70, 71]</w:t>
            </w:r>
          </w:p>
        </w:tc>
      </w:tr>
      <w:tr w:rsidR="00D100BE" w:rsidRPr="007E57E3" w14:paraId="78B6ADA6" w14:textId="4914BB5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4B0D1E" w14:textId="145D5948" w:rsidR="0075257D" w:rsidRPr="00646900" w:rsidRDefault="0075257D" w:rsidP="0075257D">
            <w:pPr>
              <w:pStyle w:val="ListParagraph"/>
              <w:spacing w:before="0" w:after="0" w:line="240" w:lineRule="auto"/>
              <w:ind w:left="-36" w:firstLine="36"/>
              <w:contextualSpacing w:val="0"/>
              <w:jc w:val="center"/>
              <w:rPr>
                <w:rFonts w:ascii="Times New Roman" w:eastAsia="Times New Roman" w:hAnsi="Times New Roman" w:cs="Times New Roman"/>
                <w:sz w:val="24"/>
                <w:szCs w:val="24"/>
                <w:lang w:val="lv-LV" w:eastAsia="lv-LV"/>
              </w:rPr>
            </w:pPr>
            <w:r w:rsidRPr="00BF7D13" w:rsidDel="009731A5">
              <w:rPr>
                <w:rFonts w:ascii="Times New Roman" w:eastAsia="Times New Roman" w:hAnsi="Times New Roman" w:cs="Times New Roman"/>
                <w:sz w:val="24"/>
                <w:szCs w:val="24"/>
                <w:lang w:val="lv-LV" w:eastAsia="lv-LV"/>
              </w:rPr>
              <w:t>3.1.1.2.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431F86" w14:textId="2B1DD23E" w:rsidR="0075257D" w:rsidRPr="00BF7D13" w:rsidRDefault="001227C5" w:rsidP="0075257D">
            <w:pPr>
              <w:spacing w:before="0" w:after="0" w:line="240" w:lineRule="auto"/>
              <w:jc w:val="both"/>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Definēt un p</w:t>
            </w:r>
            <w:r w:rsidR="0075257D" w:rsidRPr="0055784B" w:rsidDel="009731A5">
              <w:rPr>
                <w:rFonts w:ascii="Times New Roman" w:eastAsia="Times New Roman" w:hAnsi="Times New Roman" w:cs="Times New Roman"/>
                <w:sz w:val="24"/>
                <w:szCs w:val="24"/>
                <w:lang w:val="lv-LV" w:eastAsia="lv-LV"/>
              </w:rPr>
              <w:t xml:space="preserve">alielināt ambulatoro </w:t>
            </w:r>
            <w:r w:rsidR="0075257D" w:rsidRPr="00BF7D13" w:rsidDel="009731A5">
              <w:rPr>
                <w:rFonts w:ascii="Times New Roman" w:eastAsia="Times New Roman" w:hAnsi="Times New Roman" w:cs="Times New Roman"/>
                <w:sz w:val="24"/>
                <w:szCs w:val="24"/>
                <w:lang w:val="lv-LV" w:eastAsia="lv-LV"/>
              </w:rPr>
              <w:t>rehabilitācijas pakalpojumu apjomu</w:t>
            </w:r>
            <w:r w:rsidR="0075257D" w:rsidRPr="00BF7D13">
              <w:rPr>
                <w:rFonts w:ascii="Times New Roman" w:eastAsia="Times New Roman" w:hAnsi="Times New Roman" w:cs="Times New Roman"/>
                <w:sz w:val="24"/>
                <w:szCs w:val="24"/>
                <w:lang w:val="lv-LV" w:eastAsia="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1D3989" w14:textId="28836F99" w:rsidR="0075257D" w:rsidRPr="00BF7D13" w:rsidRDefault="0075257D" w:rsidP="0075257D">
            <w:pPr>
              <w:spacing w:before="0" w:after="0" w:line="240" w:lineRule="auto"/>
              <w:jc w:val="center"/>
              <w:rPr>
                <w:rFonts w:ascii="Times New Roman" w:eastAsia="Times New Roman" w:hAnsi="Times New Roman" w:cs="Times New Roman"/>
                <w:sz w:val="24"/>
                <w:szCs w:val="24"/>
                <w:lang w:val="lv-LV" w:eastAsia="lv-LV"/>
              </w:rPr>
            </w:pPr>
            <w:r w:rsidRPr="00BF7D13" w:rsidDel="009731A5">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351F27" w14:textId="192E83D0" w:rsidR="0075257D" w:rsidRPr="00BF7D13" w:rsidRDefault="0075257D" w:rsidP="0075257D">
            <w:pPr>
              <w:spacing w:before="0" w:after="0" w:line="240" w:lineRule="auto"/>
              <w:jc w:val="center"/>
              <w:rPr>
                <w:rFonts w:ascii="Times New Roman" w:eastAsia="Times New Roman" w:hAnsi="Times New Roman" w:cs="Times New Roman"/>
                <w:sz w:val="24"/>
                <w:szCs w:val="24"/>
                <w:lang w:val="lv-LV" w:eastAsia="lv-LV"/>
              </w:rPr>
            </w:pPr>
            <w:r w:rsidRPr="00BF7D13" w:rsidDel="009731A5">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F8E1AC" w14:textId="39AF67D1" w:rsidR="0075257D" w:rsidRPr="00BF7D13" w:rsidRDefault="0075257D" w:rsidP="0075257D">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BF7D13" w:rsidDel="009731A5">
              <w:rPr>
                <w:rFonts w:ascii="Times New Roman" w:eastAsia="Times New Roman" w:hAnsi="Times New Roman" w:cs="Times New Roman"/>
                <w:sz w:val="24"/>
                <w:szCs w:val="24"/>
                <w:lang w:val="lv-LV" w:eastAsia="lv-LV"/>
              </w:rPr>
              <w:t>VM</w:t>
            </w:r>
            <w:r w:rsidR="007A0F95" w:rsidRPr="00BF7D13" w:rsidDel="009731A5">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F205B9" w14:textId="77777777" w:rsidR="00F71EA3" w:rsidRPr="00332DF7" w:rsidRDefault="00F71EA3" w:rsidP="00F71EA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15</w:t>
            </w:r>
            <w:r w:rsidRPr="00332DF7">
              <w:rPr>
                <w:rFonts w:ascii="Times New Roman" w:eastAsia="Times New Roman" w:hAnsi="Times New Roman" w:cs="Times New Roman"/>
                <w:sz w:val="24"/>
                <w:szCs w:val="24"/>
                <w:lang w:val="lv-LV" w:eastAsia="lv-LV"/>
              </w:rPr>
              <w:t>.</w:t>
            </w:r>
          </w:p>
          <w:p w14:paraId="69D23BE2" w14:textId="77777777" w:rsidR="00F71EA3" w:rsidRDefault="00F71EA3" w:rsidP="00F71EA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15.1.</w:t>
            </w:r>
          </w:p>
          <w:p w14:paraId="3D6840E7" w14:textId="77777777" w:rsidR="00F71EA3" w:rsidRDefault="00F71EA3" w:rsidP="00A1253C">
            <w:pPr>
              <w:spacing w:before="0" w:after="0" w:line="240" w:lineRule="auto"/>
              <w:jc w:val="center"/>
              <w:rPr>
                <w:rFonts w:ascii="Times New Roman" w:eastAsia="Times New Roman" w:hAnsi="Times New Roman" w:cs="Times New Roman"/>
                <w:sz w:val="24"/>
                <w:szCs w:val="24"/>
                <w:lang w:val="lv-LV" w:eastAsia="lv-LV"/>
              </w:rPr>
            </w:pPr>
          </w:p>
          <w:p w14:paraId="436A2437" w14:textId="4150375A" w:rsidR="00A1253C" w:rsidRPr="00332DF7" w:rsidRDefault="00A1253C" w:rsidP="00A1253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59FC2B25" w14:textId="7F81EC6B" w:rsidR="00A1253C" w:rsidRDefault="00A1253C" w:rsidP="00A1253C">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w:t>
            </w:r>
            <w:r w:rsidR="00787653">
              <w:rPr>
                <w:rFonts w:ascii="Times New Roman" w:eastAsia="Times New Roman" w:hAnsi="Times New Roman" w:cs="Times New Roman"/>
                <w:sz w:val="24"/>
                <w:szCs w:val="24"/>
                <w:lang w:val="lv-LV" w:eastAsia="lv-LV"/>
              </w:rPr>
              <w:t>2</w:t>
            </w:r>
            <w:r>
              <w:rPr>
                <w:rFonts w:ascii="Times New Roman" w:eastAsia="Times New Roman" w:hAnsi="Times New Roman" w:cs="Times New Roman"/>
                <w:sz w:val="24"/>
                <w:szCs w:val="24"/>
                <w:lang w:val="lv-LV" w:eastAsia="lv-LV"/>
              </w:rPr>
              <w:t>.</w:t>
            </w:r>
            <w:r w:rsidR="008372FB">
              <w:rPr>
                <w:rFonts w:ascii="Times New Roman" w:eastAsia="Times New Roman" w:hAnsi="Times New Roman" w:cs="Times New Roman"/>
                <w:sz w:val="24"/>
                <w:szCs w:val="24"/>
                <w:lang w:val="lv-LV" w:eastAsia="lv-LV"/>
              </w:rPr>
              <w:t>, 17.</w:t>
            </w:r>
            <w:r w:rsidR="00787653">
              <w:rPr>
                <w:rFonts w:ascii="Times New Roman" w:eastAsia="Times New Roman" w:hAnsi="Times New Roman" w:cs="Times New Roman"/>
                <w:sz w:val="24"/>
                <w:szCs w:val="24"/>
                <w:lang w:val="lv-LV" w:eastAsia="lv-LV"/>
              </w:rPr>
              <w:t>3</w:t>
            </w:r>
            <w:r w:rsidR="008372FB">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w:t>
            </w:r>
          </w:p>
          <w:p w14:paraId="51F680C4" w14:textId="77777777" w:rsidR="0075257D" w:rsidRPr="00BF7D13" w:rsidRDefault="0075257D" w:rsidP="0075257D">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3531F7" w14:textId="77777777" w:rsidR="001C797B" w:rsidRDefault="002A7647" w:rsidP="00212E73">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w:t>
            </w:r>
            <w:r w:rsidR="00E3696A">
              <w:rPr>
                <w:rFonts w:ascii="Times New Roman" w:eastAsia="Times New Roman" w:hAnsi="Times New Roman" w:cs="Times New Roman"/>
                <w:color w:val="000000" w:themeColor="text1"/>
                <w:sz w:val="24"/>
                <w:szCs w:val="24"/>
                <w:lang w:val="lv-LV" w:eastAsia="lv-LV"/>
              </w:rPr>
              <w:t>ai</w:t>
            </w:r>
            <w:r w:rsidRPr="00F514A3">
              <w:rPr>
                <w:rFonts w:ascii="Times New Roman" w:eastAsia="Times New Roman" w:hAnsi="Times New Roman" w:cs="Times New Roman"/>
                <w:color w:val="000000" w:themeColor="text1"/>
                <w:sz w:val="24"/>
                <w:szCs w:val="24"/>
                <w:lang w:val="lv-LV" w:eastAsia="lv-LV"/>
              </w:rPr>
              <w:t>s papildu finansējums</w:t>
            </w:r>
            <w:r w:rsidR="00275B7A">
              <w:rPr>
                <w:rFonts w:ascii="Times New Roman" w:eastAsia="Times New Roman" w:hAnsi="Times New Roman" w:cs="Times New Roman"/>
                <w:color w:val="000000" w:themeColor="text1"/>
                <w:sz w:val="24"/>
                <w:szCs w:val="24"/>
                <w:lang w:val="lv-LV" w:eastAsia="lv-LV"/>
              </w:rPr>
              <w:t>.</w:t>
            </w:r>
            <w:r w:rsidR="00E3696A">
              <w:rPr>
                <w:rFonts w:ascii="Times New Roman" w:eastAsia="Times New Roman" w:hAnsi="Times New Roman" w:cs="Times New Roman"/>
                <w:sz w:val="24"/>
                <w:szCs w:val="24"/>
                <w:lang w:val="lv-LV" w:eastAsia="lv-LV"/>
              </w:rPr>
              <w:t xml:space="preserve"> </w:t>
            </w:r>
            <w:r w:rsidR="00275B7A" w:rsidRPr="00F514A3">
              <w:rPr>
                <w:rFonts w:ascii="Times New Roman" w:eastAsia="Times New Roman" w:hAnsi="Times New Roman" w:cs="Times New Roman"/>
                <w:color w:val="000000" w:themeColor="text1"/>
                <w:sz w:val="24"/>
                <w:szCs w:val="24"/>
                <w:lang w:val="lv-LV" w:eastAsia="lv-LV"/>
              </w:rPr>
              <w:t>Avots:</w:t>
            </w:r>
            <w:r w:rsidR="00275B7A">
              <w:rPr>
                <w:rFonts w:ascii="Times New Roman" w:eastAsia="Times New Roman" w:hAnsi="Times New Roman" w:cs="Times New Roman"/>
                <w:color w:val="000000" w:themeColor="text1"/>
                <w:sz w:val="24"/>
                <w:szCs w:val="24"/>
                <w:lang w:val="lv-LV" w:eastAsia="lv-LV"/>
              </w:rPr>
              <w:t xml:space="preserve"> </w:t>
            </w:r>
            <w:r w:rsidR="00275B7A" w:rsidRPr="006E2303">
              <w:rPr>
                <w:rFonts w:ascii="Times New Roman" w:eastAsia="Times New Roman" w:hAnsi="Times New Roman" w:cs="Times New Roman"/>
                <w:color w:val="000000" w:themeColor="text1"/>
                <w:sz w:val="24"/>
                <w:szCs w:val="24"/>
                <w:lang w:val="lv-LV" w:eastAsia="lv-LV"/>
              </w:rPr>
              <w:t>VBF</w:t>
            </w:r>
          </w:p>
          <w:p w14:paraId="597B1435" w14:textId="77777777" w:rsidR="001C797B" w:rsidRDefault="001C797B" w:rsidP="00212E73">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563B08B0" w14:textId="04657800" w:rsidR="002A7647" w:rsidRDefault="001C797B" w:rsidP="00212E73">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 71]</w:t>
            </w:r>
            <w:r w:rsidR="002A7647" w:rsidRPr="00F514A3">
              <w:rPr>
                <w:rFonts w:ascii="Times New Roman" w:eastAsia="Times New Roman" w:hAnsi="Times New Roman" w:cs="Times New Roman"/>
                <w:color w:val="000000" w:themeColor="text1"/>
                <w:sz w:val="24"/>
                <w:szCs w:val="24"/>
                <w:lang w:val="lv-LV" w:eastAsia="lv-LV"/>
              </w:rPr>
              <w:t xml:space="preserve"> </w:t>
            </w:r>
          </w:p>
          <w:p w14:paraId="3D93D46E" w14:textId="77777777" w:rsidR="002A7647" w:rsidRDefault="002A7647" w:rsidP="0028362F">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67E4A5E1" w14:textId="5A8BD9F6" w:rsidR="0055784B" w:rsidRPr="00BF7D13" w:rsidRDefault="0055784B" w:rsidP="00E3696A">
            <w:pPr>
              <w:spacing w:before="0" w:after="0" w:line="240" w:lineRule="auto"/>
              <w:jc w:val="center"/>
              <w:rPr>
                <w:rFonts w:ascii="Times New Roman" w:eastAsia="Times New Roman" w:hAnsi="Times New Roman" w:cs="Times New Roman"/>
                <w:sz w:val="24"/>
                <w:szCs w:val="24"/>
                <w:lang w:val="lv-LV" w:eastAsia="lv-LV"/>
              </w:rPr>
            </w:pPr>
          </w:p>
        </w:tc>
      </w:tr>
      <w:tr w:rsidR="00D100BE" w:rsidRPr="007E57E3" w14:paraId="2DEA7B62" w14:textId="4C3ED2D4"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30C054" w14:textId="7E08495D" w:rsidR="00EA2266" w:rsidRPr="00A8324D"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A8324D">
              <w:rPr>
                <w:rFonts w:ascii="Times New Roman" w:eastAsia="Times New Roman" w:hAnsi="Times New Roman" w:cs="Times New Roman"/>
                <w:sz w:val="24"/>
                <w:szCs w:val="24"/>
                <w:lang w:val="lv-LV" w:eastAsia="lv-LV"/>
              </w:rPr>
              <w:t>3.1.1.</w:t>
            </w:r>
            <w:r w:rsidRPr="00A8324D" w:rsidDel="009731A5">
              <w:rPr>
                <w:rFonts w:ascii="Times New Roman" w:eastAsia="Times New Roman" w:hAnsi="Times New Roman" w:cs="Times New Roman"/>
                <w:sz w:val="24"/>
                <w:szCs w:val="24"/>
                <w:lang w:val="lv-LV" w:eastAsia="lv-LV"/>
              </w:rPr>
              <w:t>3</w:t>
            </w:r>
            <w:r w:rsidRPr="00A8324D">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2C7C8E" w14:textId="61047A67" w:rsidR="00EA2266" w:rsidRPr="00A8324D" w:rsidRDefault="001227C5" w:rsidP="00EA2266">
            <w:pPr>
              <w:spacing w:before="0" w:after="0" w:line="240" w:lineRule="auto"/>
              <w:jc w:val="both"/>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Noteikt </w:t>
            </w:r>
            <w:r w:rsidR="00EA2266" w:rsidRPr="00A8324D">
              <w:rPr>
                <w:rFonts w:ascii="Times New Roman" w:eastAsia="Times New Roman" w:hAnsi="Times New Roman" w:cs="Times New Roman"/>
                <w:sz w:val="24"/>
                <w:szCs w:val="24"/>
                <w:lang w:val="lv-LV" w:eastAsia="lv-LV"/>
              </w:rPr>
              <w:t xml:space="preserve">dienas </w:t>
            </w:r>
            <w:r w:rsidRPr="00A8324D">
              <w:rPr>
                <w:rFonts w:ascii="Times New Roman" w:eastAsia="Times New Roman" w:hAnsi="Times New Roman" w:cs="Times New Roman"/>
                <w:sz w:val="24"/>
                <w:szCs w:val="24"/>
                <w:lang w:val="lv-LV" w:eastAsia="lv-LV"/>
              </w:rPr>
              <w:t>stacionār</w:t>
            </w:r>
            <w:r>
              <w:rPr>
                <w:rFonts w:ascii="Times New Roman" w:eastAsia="Times New Roman" w:hAnsi="Times New Roman" w:cs="Times New Roman"/>
                <w:sz w:val="24"/>
                <w:szCs w:val="24"/>
                <w:lang w:val="lv-LV" w:eastAsia="lv-LV"/>
              </w:rPr>
              <w:t>ā veicamos</w:t>
            </w:r>
            <w:r w:rsidRPr="00A8324D">
              <w:rPr>
                <w:rFonts w:ascii="Times New Roman" w:eastAsia="Times New Roman" w:hAnsi="Times New Roman" w:cs="Times New Roman"/>
                <w:sz w:val="24"/>
                <w:szCs w:val="24"/>
                <w:lang w:val="lv-LV" w:eastAsia="lv-LV"/>
              </w:rPr>
              <w:t xml:space="preserve"> </w:t>
            </w:r>
            <w:r w:rsidR="00EA2266" w:rsidRPr="00A8324D">
              <w:rPr>
                <w:rFonts w:ascii="Times New Roman" w:eastAsia="Times New Roman" w:hAnsi="Times New Roman" w:cs="Times New Roman"/>
                <w:sz w:val="24"/>
                <w:szCs w:val="24"/>
                <w:lang w:val="lv-LV" w:eastAsia="lv-LV"/>
              </w:rPr>
              <w:t>pakalpojumu</w:t>
            </w:r>
            <w:r>
              <w:rPr>
                <w:rFonts w:ascii="Times New Roman" w:eastAsia="Times New Roman" w:hAnsi="Times New Roman" w:cs="Times New Roman"/>
                <w:sz w:val="24"/>
                <w:szCs w:val="24"/>
                <w:lang w:val="lv-LV" w:eastAsia="lv-LV"/>
              </w:rPr>
              <w:t xml:space="preserve">s, tai skaitā ķirurģiskās </w:t>
            </w:r>
            <w:r>
              <w:rPr>
                <w:rFonts w:ascii="Times New Roman" w:eastAsia="Times New Roman" w:hAnsi="Times New Roman" w:cs="Times New Roman"/>
                <w:sz w:val="24"/>
                <w:szCs w:val="24"/>
                <w:lang w:val="lv-LV" w:eastAsia="lv-LV"/>
              </w:rPr>
              <w:lastRenderedPageBreak/>
              <w:t>manipulācijas un palielināt pakalpojumu</w:t>
            </w:r>
            <w:r w:rsidR="00FD708D">
              <w:rPr>
                <w:rFonts w:ascii="Times New Roman" w:eastAsia="Times New Roman" w:hAnsi="Times New Roman" w:cs="Times New Roman"/>
                <w:sz w:val="24"/>
                <w:szCs w:val="24"/>
                <w:lang w:val="lv-LV" w:eastAsia="lv-LV"/>
              </w:rPr>
              <w:t xml:space="preserve"> </w:t>
            </w:r>
            <w:r w:rsidR="00EA2266" w:rsidRPr="00A8324D">
              <w:rPr>
                <w:rFonts w:ascii="Times New Roman" w:eastAsia="Times New Roman" w:hAnsi="Times New Roman" w:cs="Times New Roman"/>
                <w:sz w:val="24"/>
                <w:szCs w:val="24"/>
                <w:lang w:val="lv-LV" w:eastAsia="lv-LV"/>
              </w:rPr>
              <w:t>apjomu</w:t>
            </w:r>
            <w:r>
              <w:rPr>
                <w:rFonts w:ascii="Times New Roman" w:eastAsia="Times New Roman" w:hAnsi="Times New Roman" w:cs="Times New Roman"/>
                <w:sz w:val="24"/>
                <w:szCs w:val="24"/>
                <w:lang w:val="lv-LV" w:eastAsia="lv-LV"/>
              </w:rPr>
              <w:t xml:space="preserve"> dienas stacionārā</w:t>
            </w:r>
            <w:r w:rsidR="00EA2266" w:rsidRPr="00A8324D">
              <w:rPr>
                <w:rFonts w:ascii="Times New Roman" w:eastAsia="Times New Roman" w:hAnsi="Times New Roman" w:cs="Times New Roman"/>
                <w:sz w:val="24"/>
                <w:szCs w:val="24"/>
                <w:lang w:val="lv-LV" w:eastAsia="lv-LV"/>
              </w:rPr>
              <w:t>.</w:t>
            </w:r>
          </w:p>
          <w:p w14:paraId="051691BD" w14:textId="77777777" w:rsidR="00EA2266" w:rsidRPr="00A8324D" w:rsidRDefault="00EA2266" w:rsidP="00EA2266">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E1C15F" w14:textId="2DC92DD3"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E339B4">
              <w:rPr>
                <w:rFonts w:ascii="Times New Roman" w:hAnsi="Times New Roman" w:cs="Times New Roman"/>
                <w:color w:val="414142"/>
                <w:sz w:val="24"/>
                <w:szCs w:val="24"/>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C43ED0" w14:textId="3425C287"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D73D0A">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AAA194" w14:textId="792A0E1D" w:rsidR="00EA2266" w:rsidRPr="007E57E3" w:rsidRDefault="00EA2266" w:rsidP="00EA226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7A0F95">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FD801F" w14:textId="77777777" w:rsidR="00F71EA3" w:rsidRPr="00332DF7" w:rsidRDefault="00F71EA3" w:rsidP="00F71EA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15</w:t>
            </w:r>
            <w:r w:rsidRPr="00332DF7">
              <w:rPr>
                <w:rFonts w:ascii="Times New Roman" w:eastAsia="Times New Roman" w:hAnsi="Times New Roman" w:cs="Times New Roman"/>
                <w:sz w:val="24"/>
                <w:szCs w:val="24"/>
                <w:lang w:val="lv-LV" w:eastAsia="lv-LV"/>
              </w:rPr>
              <w:t>.</w:t>
            </w:r>
          </w:p>
          <w:p w14:paraId="6DC50B34" w14:textId="5B8CB606" w:rsidR="00F71EA3" w:rsidRDefault="00F71EA3" w:rsidP="0049665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 xml:space="preserve">15.1.  </w:t>
            </w:r>
          </w:p>
          <w:p w14:paraId="3B4BB0D8" w14:textId="77777777" w:rsidR="00F71EA3" w:rsidRPr="00332DF7" w:rsidRDefault="00F71EA3" w:rsidP="00F71EA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61CC181F" w14:textId="01709920" w:rsidR="00F71EA3" w:rsidRDefault="00F71EA3" w:rsidP="00F71EA3">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17.3., 17.5</w:t>
            </w:r>
            <w:r w:rsidR="00F26282">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w:t>
            </w:r>
          </w:p>
          <w:p w14:paraId="6C0599CF" w14:textId="77777777"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6D4552" w14:textId="77777777" w:rsidR="00813226" w:rsidRDefault="00813226" w:rsidP="00813226">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lastRenderedPageBreak/>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6E2303">
              <w:rPr>
                <w:rFonts w:ascii="Times New Roman" w:eastAsia="Times New Roman" w:hAnsi="Times New Roman" w:cs="Times New Roman"/>
                <w:color w:val="000000" w:themeColor="text1"/>
                <w:sz w:val="24"/>
                <w:szCs w:val="24"/>
                <w:lang w:val="lv-LV" w:eastAsia="lv-LV"/>
              </w:rPr>
              <w:t>VBF</w:t>
            </w:r>
          </w:p>
          <w:p w14:paraId="2554B09F" w14:textId="3769C6A0" w:rsidR="000A2F8F" w:rsidRPr="007E57E3" w:rsidRDefault="001C797B" w:rsidP="00EA226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[68, 70]</w:t>
            </w:r>
          </w:p>
        </w:tc>
      </w:tr>
      <w:tr w:rsidR="00D100BE" w:rsidRPr="007E57E3" w14:paraId="2FAD7EFA" w14:textId="5049EA5D"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8C28B5" w14:textId="1EF3809B" w:rsidR="00EA2266" w:rsidRPr="00A8324D"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A8324D">
              <w:rPr>
                <w:rFonts w:ascii="Times New Roman" w:eastAsia="Times New Roman" w:hAnsi="Times New Roman" w:cs="Times New Roman"/>
                <w:sz w:val="24"/>
                <w:szCs w:val="24"/>
                <w:lang w:val="lv-LV" w:eastAsia="lv-LV"/>
              </w:rPr>
              <w:lastRenderedPageBreak/>
              <w:t>3.1.1.</w:t>
            </w:r>
            <w:r w:rsidRPr="00A8324D" w:rsidDel="002D4D85">
              <w:rPr>
                <w:rFonts w:ascii="Times New Roman" w:eastAsia="Times New Roman" w:hAnsi="Times New Roman" w:cs="Times New Roman"/>
                <w:sz w:val="24"/>
                <w:szCs w:val="24"/>
                <w:lang w:val="lv-LV" w:eastAsia="lv-LV"/>
              </w:rPr>
              <w:t>4</w:t>
            </w:r>
            <w:r w:rsidRPr="00A8324D">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DADDF6" w14:textId="4AD05040" w:rsidR="00EA2266" w:rsidRDefault="00EA2266" w:rsidP="00EA2266">
            <w:pPr>
              <w:autoSpaceDE w:val="0"/>
              <w:autoSpaceDN w:val="0"/>
              <w:adjustRightInd w:val="0"/>
              <w:spacing w:before="0" w:after="0" w:line="240" w:lineRule="auto"/>
              <w:jc w:val="both"/>
              <w:rPr>
                <w:rFonts w:ascii="Times New Roman" w:hAnsi="Times New Roman" w:cs="Times New Roman"/>
                <w:sz w:val="24"/>
                <w:szCs w:val="24"/>
                <w:lang w:val="lv-LV"/>
              </w:rPr>
            </w:pPr>
            <w:r w:rsidRPr="00A8324D">
              <w:rPr>
                <w:rFonts w:ascii="Times New Roman" w:eastAsia="Times New Roman" w:hAnsi="Times New Roman" w:cs="Times New Roman"/>
                <w:sz w:val="24"/>
                <w:szCs w:val="24"/>
                <w:lang w:val="lv-LV" w:eastAsia="lv-LV"/>
              </w:rPr>
              <w:t>Iekļaut jaunus ambulatoros pakalpojumus valsts apmaksāto pakalpojumu sarakstā</w:t>
            </w:r>
            <w:r w:rsidR="00614CB1">
              <w:rPr>
                <w:rFonts w:ascii="Times New Roman" w:eastAsia="Times New Roman" w:hAnsi="Times New Roman" w:cs="Times New Roman"/>
                <w:sz w:val="24"/>
                <w:szCs w:val="24"/>
                <w:lang w:val="lv-LV" w:eastAsia="lv-LV"/>
              </w:rPr>
              <w:t>,</w:t>
            </w:r>
            <w:r w:rsidR="00374529" w:rsidRPr="00A8324D">
              <w:rPr>
                <w:rFonts w:ascii="Times New Roman" w:hAnsi="Times New Roman" w:cs="Times New Roman"/>
                <w:sz w:val="24"/>
                <w:szCs w:val="24"/>
                <w:lang w:val="lv-LV"/>
              </w:rPr>
              <w:t xml:space="preserve"> </w:t>
            </w:r>
            <w:r w:rsidR="00374529">
              <w:rPr>
                <w:rFonts w:ascii="Times New Roman" w:hAnsi="Times New Roman" w:cs="Times New Roman"/>
                <w:sz w:val="24"/>
                <w:szCs w:val="24"/>
                <w:lang w:val="lv-LV"/>
              </w:rPr>
              <w:t>a</w:t>
            </w:r>
            <w:r w:rsidR="00374529" w:rsidRPr="00A8324D">
              <w:rPr>
                <w:rFonts w:ascii="Times New Roman" w:hAnsi="Times New Roman" w:cs="Times New Roman"/>
                <w:sz w:val="24"/>
                <w:szCs w:val="24"/>
                <w:lang w:val="lv-LV"/>
              </w:rPr>
              <w:t>ttīstīt mazinvazīv</w:t>
            </w:r>
            <w:r w:rsidR="00374529">
              <w:rPr>
                <w:rFonts w:ascii="Times New Roman" w:hAnsi="Times New Roman" w:cs="Times New Roman"/>
                <w:sz w:val="24"/>
                <w:szCs w:val="24"/>
                <w:lang w:val="lv-LV"/>
              </w:rPr>
              <w:t>u</w:t>
            </w:r>
            <w:r w:rsidR="00374529" w:rsidRPr="00A8324D">
              <w:rPr>
                <w:rFonts w:ascii="Times New Roman" w:hAnsi="Times New Roman" w:cs="Times New Roman"/>
                <w:sz w:val="24"/>
                <w:szCs w:val="24"/>
                <w:lang w:val="lv-LV"/>
              </w:rPr>
              <w:t>s pakalpojumus</w:t>
            </w:r>
            <w:r w:rsidR="00374529">
              <w:rPr>
                <w:rFonts w:ascii="Times New Roman" w:hAnsi="Times New Roman" w:cs="Times New Roman"/>
                <w:sz w:val="24"/>
                <w:szCs w:val="24"/>
                <w:lang w:val="lv-LV"/>
              </w:rPr>
              <w:t>.</w:t>
            </w:r>
          </w:p>
          <w:p w14:paraId="70618B85" w14:textId="491B5DAA" w:rsidR="00976024" w:rsidRPr="00A8324D" w:rsidRDefault="00976024" w:rsidP="00EA2266">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Pr>
                <w:rFonts w:ascii="Times New Roman" w:hAnsi="Times New Roman" w:cs="Times New Roman"/>
                <w:sz w:val="24"/>
                <w:szCs w:val="24"/>
                <w:lang w:val="lv-LV"/>
              </w:rPr>
              <w:t xml:space="preserve"> (sasaistē ar </w:t>
            </w:r>
            <w:r w:rsidR="003C1F2B">
              <w:rPr>
                <w:rFonts w:ascii="Times New Roman" w:hAnsi="Times New Roman" w:cs="Times New Roman"/>
                <w:sz w:val="24"/>
                <w:szCs w:val="24"/>
                <w:lang w:val="lv-LV"/>
              </w:rPr>
              <w:t>5.11.)</w:t>
            </w:r>
          </w:p>
          <w:p w14:paraId="34246D8F" w14:textId="3197EFE4" w:rsidR="00EA2266" w:rsidRPr="00A8324D" w:rsidRDefault="00EA2266" w:rsidP="00EA2266">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8BD34C" w14:textId="1B931682"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E339B4">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360E56" w14:textId="6F4982ED"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D73D0A">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A20AD4" w14:textId="77777777" w:rsidR="00EA2266" w:rsidRDefault="00EA2266" w:rsidP="00EA226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416DC8">
              <w:rPr>
                <w:rFonts w:ascii="Times New Roman" w:eastAsia="Times New Roman" w:hAnsi="Times New Roman" w:cs="Times New Roman"/>
                <w:sz w:val="24"/>
                <w:szCs w:val="24"/>
                <w:lang w:val="lv-LV" w:eastAsia="lv-LV"/>
              </w:rPr>
              <w:t>, FM</w:t>
            </w:r>
            <w:r w:rsidR="0084358E">
              <w:rPr>
                <w:rFonts w:ascii="Times New Roman" w:eastAsia="Times New Roman" w:hAnsi="Times New Roman" w:cs="Times New Roman"/>
                <w:sz w:val="24"/>
                <w:szCs w:val="24"/>
                <w:lang w:val="lv-LV" w:eastAsia="lv-LV"/>
              </w:rPr>
              <w:t>, ārstniecības iestādes</w:t>
            </w:r>
            <w:r w:rsidR="00286813">
              <w:rPr>
                <w:rFonts w:ascii="Times New Roman" w:eastAsia="Times New Roman" w:hAnsi="Times New Roman" w:cs="Times New Roman"/>
                <w:sz w:val="24"/>
                <w:szCs w:val="24"/>
                <w:lang w:val="lv-LV" w:eastAsia="lv-LV"/>
              </w:rPr>
              <w:t>,</w:t>
            </w:r>
          </w:p>
          <w:p w14:paraId="3BD0B94E" w14:textId="48861DF9" w:rsidR="00286813" w:rsidRPr="007E57E3" w:rsidRDefault="00286813" w:rsidP="00EA226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9E5F8A">
              <w:rPr>
                <w:rFonts w:ascii="Times New Roman" w:eastAsia="Times New Roman" w:hAnsi="Times New Roman" w:cs="Times New Roman"/>
                <w:sz w:val="24"/>
                <w:szCs w:val="24"/>
                <w:lang w:val="lv-LV" w:eastAsia="lv-LV"/>
              </w:rPr>
              <w:t>pacientu organizācijas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AF18E5" w14:textId="77777777" w:rsidR="00F26282" w:rsidRPr="00332DF7" w:rsidRDefault="00F26282" w:rsidP="00F2628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15</w:t>
            </w:r>
            <w:r w:rsidRPr="00332DF7">
              <w:rPr>
                <w:rFonts w:ascii="Times New Roman" w:eastAsia="Times New Roman" w:hAnsi="Times New Roman" w:cs="Times New Roman"/>
                <w:sz w:val="24"/>
                <w:szCs w:val="24"/>
                <w:lang w:val="lv-LV" w:eastAsia="lv-LV"/>
              </w:rPr>
              <w:t>.</w:t>
            </w:r>
          </w:p>
          <w:p w14:paraId="735AF2D7" w14:textId="77777777" w:rsidR="00F26282" w:rsidRDefault="00F26282" w:rsidP="00F2628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15.1.</w:t>
            </w:r>
          </w:p>
          <w:p w14:paraId="03230BC2" w14:textId="77777777" w:rsidR="00F26282" w:rsidRDefault="00F26282" w:rsidP="00F2628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  </w:t>
            </w:r>
          </w:p>
          <w:p w14:paraId="7286C972" w14:textId="77777777" w:rsidR="00F26282" w:rsidRPr="00332DF7" w:rsidRDefault="00F26282" w:rsidP="00F2628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37EB0E8E" w14:textId="77777777" w:rsidR="00F26282" w:rsidRDefault="00F26282" w:rsidP="00F26282">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 xml:space="preserve">17.3., 17.4., 17.5., 17.6. </w:t>
            </w:r>
          </w:p>
          <w:p w14:paraId="5161CACA" w14:textId="77777777"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25FDAF" w14:textId="6FF5A9D6" w:rsidR="00C00AD9" w:rsidRDefault="00C00AD9" w:rsidP="00C00AD9">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514A3">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6E2303">
              <w:rPr>
                <w:rFonts w:ascii="Times New Roman" w:eastAsia="Times New Roman" w:hAnsi="Times New Roman" w:cs="Times New Roman"/>
                <w:color w:val="000000" w:themeColor="text1"/>
                <w:sz w:val="24"/>
                <w:szCs w:val="24"/>
                <w:lang w:val="lv-LV" w:eastAsia="lv-LV"/>
              </w:rPr>
              <w:t>VBF</w:t>
            </w:r>
            <w:r w:rsidR="00722D1A">
              <w:rPr>
                <w:rFonts w:ascii="Times New Roman" w:eastAsia="Times New Roman" w:hAnsi="Times New Roman" w:cs="Times New Roman"/>
                <w:color w:val="000000" w:themeColor="text1"/>
                <w:sz w:val="24"/>
                <w:szCs w:val="24"/>
                <w:lang w:val="lv-LV" w:eastAsia="lv-LV"/>
              </w:rPr>
              <w:t>, ANM</w:t>
            </w:r>
          </w:p>
          <w:p w14:paraId="3E815C0C" w14:textId="03B50205" w:rsidR="001C797B" w:rsidRDefault="001C797B" w:rsidP="00C00AD9">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521B1C22" w14:textId="10AB9C7A" w:rsidR="001C797B" w:rsidRDefault="001C797B" w:rsidP="00C00AD9">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w:t>
            </w:r>
          </w:p>
          <w:p w14:paraId="78484198" w14:textId="0F75CCE0" w:rsidR="00BF73C3" w:rsidRPr="007E57E3" w:rsidRDefault="00BF73C3" w:rsidP="00EA2266">
            <w:pPr>
              <w:spacing w:before="0" w:after="0" w:line="240" w:lineRule="auto"/>
              <w:jc w:val="center"/>
              <w:rPr>
                <w:rFonts w:ascii="Times New Roman" w:eastAsia="Times New Roman" w:hAnsi="Times New Roman" w:cs="Times New Roman"/>
                <w:sz w:val="24"/>
                <w:szCs w:val="24"/>
                <w:lang w:val="lv-LV" w:eastAsia="lv-LV"/>
              </w:rPr>
            </w:pPr>
          </w:p>
        </w:tc>
      </w:tr>
      <w:tr w:rsidR="00D100BE" w:rsidRPr="007E57E3" w14:paraId="15ED1670" w14:textId="127CE59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3ECA6D" w14:textId="7E996BAF" w:rsidR="00EA2266" w:rsidRPr="00A8324D"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A8324D">
              <w:rPr>
                <w:rFonts w:ascii="Times New Roman" w:eastAsia="Times New Roman" w:hAnsi="Times New Roman" w:cs="Times New Roman"/>
                <w:sz w:val="24"/>
                <w:szCs w:val="24"/>
                <w:lang w:val="lv-LV" w:eastAsia="lv-LV"/>
              </w:rPr>
              <w:t>3.1.1.</w:t>
            </w:r>
            <w:r w:rsidRPr="00A8324D" w:rsidDel="002D4D85">
              <w:rPr>
                <w:rFonts w:ascii="Times New Roman" w:eastAsia="Times New Roman" w:hAnsi="Times New Roman" w:cs="Times New Roman"/>
                <w:sz w:val="24"/>
                <w:szCs w:val="24"/>
                <w:lang w:val="lv-LV" w:eastAsia="lv-LV"/>
              </w:rPr>
              <w:t>5</w:t>
            </w:r>
            <w:r w:rsidRPr="00A8324D">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90DFF4" w14:textId="03D89EDC" w:rsidR="00EA2266" w:rsidRPr="00A8324D" w:rsidRDefault="00EA2266" w:rsidP="00EA2266">
            <w:pPr>
              <w:autoSpaceDE w:val="0"/>
              <w:autoSpaceDN w:val="0"/>
              <w:adjustRightInd w:val="0"/>
              <w:spacing w:before="0" w:after="0" w:line="240" w:lineRule="auto"/>
              <w:jc w:val="both"/>
              <w:rPr>
                <w:rFonts w:ascii="Times New Roman" w:hAnsi="Times New Roman" w:cs="Times New Roman"/>
                <w:sz w:val="24"/>
                <w:szCs w:val="24"/>
                <w:lang w:val="lv-LV"/>
              </w:rPr>
            </w:pPr>
            <w:r w:rsidRPr="00A8324D">
              <w:rPr>
                <w:rFonts w:ascii="Times New Roman" w:hAnsi="Times New Roman" w:cs="Times New Roman"/>
                <w:sz w:val="24"/>
                <w:szCs w:val="24"/>
                <w:lang w:val="lv-LV"/>
              </w:rPr>
              <w:t xml:space="preserve">Ieviest </w:t>
            </w:r>
            <w:r w:rsidR="009A0383" w:rsidRPr="00A8324D">
              <w:rPr>
                <w:rFonts w:ascii="Times New Roman" w:hAnsi="Times New Roman" w:cs="Times New Roman"/>
                <w:sz w:val="24"/>
                <w:szCs w:val="24"/>
                <w:lang w:val="lv-LV"/>
              </w:rPr>
              <w:t>dež</w:t>
            </w:r>
            <w:r w:rsidR="009A0383">
              <w:rPr>
                <w:rFonts w:ascii="Times New Roman" w:hAnsi="Times New Roman" w:cs="Times New Roman"/>
                <w:sz w:val="24"/>
                <w:szCs w:val="24"/>
                <w:lang w:val="lv-LV"/>
              </w:rPr>
              <w:t>ūr</w:t>
            </w:r>
            <w:r w:rsidR="009A0383" w:rsidRPr="00A8324D">
              <w:rPr>
                <w:rFonts w:ascii="Times New Roman" w:hAnsi="Times New Roman" w:cs="Times New Roman"/>
                <w:sz w:val="24"/>
                <w:szCs w:val="24"/>
                <w:lang w:val="lv-LV"/>
              </w:rPr>
              <w:t xml:space="preserve">ārsta </w:t>
            </w:r>
            <w:r w:rsidRPr="00A8324D">
              <w:rPr>
                <w:rFonts w:ascii="Times New Roman" w:hAnsi="Times New Roman" w:cs="Times New Roman"/>
                <w:sz w:val="24"/>
                <w:szCs w:val="24"/>
                <w:lang w:val="lv-LV"/>
              </w:rPr>
              <w:t>kabinetus V un IV līmeņa slimnīc</w:t>
            </w:r>
            <w:r w:rsidR="001227C5">
              <w:rPr>
                <w:rFonts w:ascii="Times New Roman" w:hAnsi="Times New Roman" w:cs="Times New Roman"/>
                <w:sz w:val="24"/>
                <w:szCs w:val="24"/>
                <w:lang w:val="lv-LV"/>
              </w:rPr>
              <w:t>u uzņemšanas nodaļās</w:t>
            </w:r>
            <w:r w:rsidRPr="00A8324D">
              <w:rPr>
                <w:rFonts w:ascii="Times New Roman" w:hAnsi="Times New Roman" w:cs="Times New Roman"/>
                <w:sz w:val="24"/>
                <w:szCs w:val="24"/>
                <w:lang w:val="lv-LV"/>
              </w:rPr>
              <w:t>.</w:t>
            </w:r>
          </w:p>
          <w:p w14:paraId="40E89B41" w14:textId="638201ED" w:rsidR="00EA2266" w:rsidRPr="00A8324D" w:rsidRDefault="00EA2266" w:rsidP="00EA2266">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98D66B" w14:textId="63C5CE4E"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E339B4">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669D7E" w14:textId="44521E51" w:rsidR="00EA2266" w:rsidRPr="007E57E3" w:rsidRDefault="00EA2266" w:rsidP="00EA2266">
            <w:pPr>
              <w:spacing w:before="0" w:after="0" w:line="240" w:lineRule="auto"/>
              <w:jc w:val="center"/>
              <w:rPr>
                <w:rFonts w:ascii="Times New Roman" w:eastAsia="Times New Roman" w:hAnsi="Times New Roman" w:cs="Times New Roman"/>
                <w:sz w:val="24"/>
                <w:szCs w:val="24"/>
                <w:lang w:val="lv-LV" w:eastAsia="lv-LV"/>
              </w:rPr>
            </w:pPr>
            <w:r w:rsidRPr="00D73D0A">
              <w:rPr>
                <w:rFonts w:ascii="Times New Roman" w:eastAsia="Times New Roman" w:hAnsi="Times New Roman" w:cs="Times New Roman"/>
                <w:sz w:val="24"/>
                <w:szCs w:val="24"/>
                <w:lang w:val="lv-LV" w:eastAsia="lv-LV"/>
              </w:rPr>
              <w:t>NVD</w:t>
            </w:r>
            <w:r w:rsidR="00C46C6A">
              <w:rPr>
                <w:rFonts w:ascii="Times New Roman" w:eastAsia="Times New Roman" w:hAnsi="Times New Roman" w:cs="Times New Roman"/>
                <w:sz w:val="24"/>
                <w:szCs w:val="24"/>
                <w:lang w:val="lv-LV" w:eastAsia="lv-LV"/>
              </w:rPr>
              <w:t xml:space="preserve"> </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B49D5A" w14:textId="73CD79C1" w:rsidR="00EA2266" w:rsidRPr="007E57E3" w:rsidRDefault="00EA2266" w:rsidP="00EA226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230AC5">
              <w:rPr>
                <w:rFonts w:ascii="Times New Roman" w:eastAsia="Times New Roman" w:hAnsi="Times New Roman" w:cs="Times New Roman"/>
                <w:sz w:val="24"/>
                <w:szCs w:val="24"/>
                <w:lang w:val="lv-LV" w:eastAsia="lv-LV"/>
              </w:rPr>
              <w:t xml:space="preserve">, </w:t>
            </w:r>
            <w:r w:rsidR="00DB29EE">
              <w:rPr>
                <w:rFonts w:ascii="Times New Roman" w:eastAsia="Times New Roman" w:hAnsi="Times New Roman" w:cs="Times New Roman"/>
                <w:sz w:val="24"/>
                <w:szCs w:val="24"/>
                <w:lang w:val="lv-LV" w:eastAsia="lv-LV"/>
              </w:rPr>
              <w:t xml:space="preserve">FM, </w:t>
            </w:r>
            <w:r w:rsidR="00230AC5">
              <w:rPr>
                <w:rFonts w:ascii="Times New Roman" w:eastAsia="Times New Roman" w:hAnsi="Times New Roman" w:cs="Times New Roman"/>
                <w:sz w:val="24"/>
                <w:szCs w:val="24"/>
                <w:lang w:val="lv-LV" w:eastAsia="lv-LV"/>
              </w:rPr>
              <w:t>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8442B3" w14:textId="77777777" w:rsidR="00523DFE" w:rsidRPr="00332DF7" w:rsidRDefault="00523DFE" w:rsidP="00523DF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7B055078" w14:textId="0DBA4F2F" w:rsidR="00EA2266" w:rsidRPr="007E57E3" w:rsidRDefault="00523DFE" w:rsidP="00523DF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 xml:space="preserve">17.3. </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8E29B64" w14:textId="229E9D9C" w:rsidR="00723289" w:rsidRDefault="00723289" w:rsidP="00723289">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03A75">
              <w:rPr>
                <w:rFonts w:ascii="Times New Roman" w:eastAsia="Times New Roman" w:hAnsi="Times New Roman" w:cs="Times New Roman"/>
                <w:color w:val="000000" w:themeColor="text1"/>
                <w:sz w:val="24"/>
                <w:szCs w:val="24"/>
                <w:lang w:val="lv-LV" w:eastAsia="lv-LV"/>
              </w:rPr>
              <w:t>Nepieciešams papildu finansējums. Avots: VBF</w:t>
            </w:r>
          </w:p>
          <w:p w14:paraId="3A11205F" w14:textId="3736C2A1" w:rsidR="001C797B" w:rsidRPr="00203A75" w:rsidRDefault="001C797B" w:rsidP="00723289">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w:t>
            </w:r>
          </w:p>
          <w:p w14:paraId="047E1250" w14:textId="339FFE6D" w:rsidR="000A2F8F" w:rsidRPr="007E57E3" w:rsidRDefault="000A2F8F" w:rsidP="001C797B">
            <w:pPr>
              <w:spacing w:before="0" w:after="0" w:line="240" w:lineRule="auto"/>
              <w:rPr>
                <w:rFonts w:ascii="Times New Roman" w:eastAsia="Times New Roman" w:hAnsi="Times New Roman" w:cs="Times New Roman"/>
                <w:sz w:val="24"/>
                <w:szCs w:val="24"/>
                <w:lang w:val="lv-LV" w:eastAsia="lv-LV"/>
              </w:rPr>
            </w:pPr>
          </w:p>
        </w:tc>
      </w:tr>
      <w:tr w:rsidR="00D100BE" w:rsidRPr="007E57E3" w14:paraId="56267C44"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FAAB37" w14:textId="265E3380" w:rsidR="008967D7" w:rsidRPr="00A8324D" w:rsidRDefault="00D33968" w:rsidP="00EA226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3.1.1.6.</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870FA2" w14:textId="656616E0" w:rsidR="008967D7" w:rsidRPr="00A8324D" w:rsidRDefault="002D0977" w:rsidP="00EA2266">
            <w:pPr>
              <w:autoSpaceDE w:val="0"/>
              <w:autoSpaceDN w:val="0"/>
              <w:adjustRightInd w:val="0"/>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Stiprināt ambulatoro pakalpojumu attīstību augstākā līmeņa slimnīcās</w:t>
            </w:r>
            <w:r w:rsidRPr="005F14CC">
              <w:rPr>
                <w:rFonts w:ascii="Times New Roman" w:hAnsi="Times New Roman" w:cs="Times New Roman"/>
                <w:color w:val="000000" w:themeColor="text1"/>
                <w:sz w:val="24"/>
                <w:szCs w:val="24"/>
                <w:lang w:val="lv-LV"/>
              </w:rPr>
              <w:t xml:space="preserve"> </w:t>
            </w:r>
            <w:r w:rsidR="00EB2CC4" w:rsidRPr="005F14CC">
              <w:rPr>
                <w:rFonts w:ascii="Times New Roman" w:hAnsi="Times New Roman" w:cs="Times New Roman"/>
                <w:color w:val="000000" w:themeColor="text1"/>
                <w:sz w:val="24"/>
                <w:szCs w:val="24"/>
                <w:lang w:val="lv-LV"/>
              </w:rPr>
              <w:t>(</w:t>
            </w:r>
            <w:r w:rsidR="00BA434E" w:rsidRPr="005F14CC">
              <w:rPr>
                <w:rFonts w:ascii="Times New Roman" w:hAnsi="Times New Roman" w:cs="Times New Roman"/>
                <w:color w:val="000000" w:themeColor="text1"/>
                <w:sz w:val="24"/>
                <w:szCs w:val="24"/>
                <w:lang w:val="lv-LV"/>
              </w:rPr>
              <w:t>S</w:t>
            </w:r>
            <w:r w:rsidR="00EB2CC4" w:rsidRPr="005F14CC">
              <w:rPr>
                <w:rFonts w:ascii="Times New Roman" w:hAnsi="Times New Roman" w:cs="Times New Roman"/>
                <w:color w:val="000000" w:themeColor="text1"/>
                <w:sz w:val="24"/>
                <w:szCs w:val="24"/>
                <w:lang w:val="lv-LV"/>
              </w:rPr>
              <w:t xml:space="preserve">asaistē ar </w:t>
            </w:r>
            <w:r w:rsidR="00BA434E" w:rsidRPr="005F14CC">
              <w:rPr>
                <w:rFonts w:ascii="Times New Roman" w:hAnsi="Times New Roman" w:cs="Times New Roman"/>
                <w:color w:val="000000" w:themeColor="text1"/>
                <w:sz w:val="24"/>
                <w:szCs w:val="24"/>
                <w:lang w:val="lv-LV"/>
              </w:rPr>
              <w:t>5.7.</w:t>
            </w:r>
            <w:r w:rsidR="00203A75" w:rsidRPr="005F14CC">
              <w:rPr>
                <w:rFonts w:ascii="Times New Roman" w:hAnsi="Times New Roman" w:cs="Times New Roman"/>
                <w:color w:val="000000" w:themeColor="text1"/>
                <w:sz w:val="24"/>
                <w:szCs w:val="24"/>
                <w:lang w:val="lv-LV"/>
              </w:rPr>
              <w:t xml:space="preserve"> </w:t>
            </w:r>
            <w:r w:rsidR="00BA434E" w:rsidRPr="005F14CC">
              <w:rPr>
                <w:rFonts w:ascii="Times New Roman" w:hAnsi="Times New Roman" w:cs="Times New Roman"/>
                <w:color w:val="000000" w:themeColor="text1"/>
                <w:sz w:val="24"/>
                <w:szCs w:val="24"/>
                <w:lang w:val="lv-LV"/>
              </w:rPr>
              <w:t>uzdevumu)</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6F8B98" w14:textId="514700DD" w:rsidR="008967D7" w:rsidRPr="00E339B4" w:rsidRDefault="008967D7" w:rsidP="00EA2266">
            <w:pPr>
              <w:spacing w:before="0" w:after="0" w:line="240" w:lineRule="auto"/>
              <w:jc w:val="center"/>
              <w:rPr>
                <w:rFonts w:ascii="Times New Roman" w:hAnsi="Times New Roman" w:cs="Times New Roman"/>
                <w:color w:val="414142"/>
                <w:sz w:val="24"/>
                <w:szCs w:val="24"/>
              </w:rPr>
            </w:pPr>
            <w:proofErr w:type="spellStart"/>
            <w:r>
              <w:rPr>
                <w:rFonts w:ascii="Times New Roman" w:hAnsi="Times New Roman" w:cs="Times New Roman"/>
                <w:color w:val="414142"/>
                <w:sz w:val="24"/>
                <w:szCs w:val="24"/>
              </w:rPr>
              <w:t>Pastāvīgi</w:t>
            </w:r>
            <w:proofErr w:type="spellEnd"/>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4B4CF0" w14:textId="28496B25" w:rsidR="008967D7" w:rsidRDefault="00B41B61" w:rsidP="00EA226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00EA56DA">
              <w:rPr>
                <w:rFonts w:ascii="Times New Roman" w:eastAsia="Times New Roman" w:hAnsi="Times New Roman" w:cs="Times New Roman"/>
                <w:sz w:val="24"/>
                <w:szCs w:val="24"/>
                <w:lang w:val="lv-LV" w:eastAsia="lv-LV"/>
              </w:rPr>
              <w:t>KUS</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D383CE" w14:textId="201A5345" w:rsidR="008967D7" w:rsidRDefault="00B41B61" w:rsidP="00EA2266">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744FF9" w14:textId="77777777" w:rsidR="008967D7" w:rsidRPr="00332DF7" w:rsidRDefault="008967D7" w:rsidP="000E528F">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8344AF" w14:textId="77777777" w:rsidR="008967D7" w:rsidRDefault="00B41B61" w:rsidP="00723289">
            <w:pPr>
              <w:spacing w:before="0" w:after="0" w:line="240" w:lineRule="auto"/>
              <w:jc w:val="center"/>
              <w:rPr>
                <w:rFonts w:ascii="Times New Roman" w:eastAsia="Times New Roman" w:hAnsi="Times New Roman" w:cs="Times New Roman"/>
                <w:sz w:val="24"/>
                <w:szCs w:val="24"/>
                <w:lang w:val="lv-LV" w:eastAsia="lv-LV"/>
              </w:rPr>
            </w:pPr>
            <w:r w:rsidRPr="002B1C5B">
              <w:rPr>
                <w:rFonts w:ascii="Times New Roman" w:eastAsia="Times New Roman" w:hAnsi="Times New Roman" w:cs="Times New Roman"/>
                <w:sz w:val="24"/>
                <w:szCs w:val="24"/>
                <w:lang w:val="lv-LV" w:eastAsia="lv-LV"/>
              </w:rPr>
              <w:t>Nepieciešams papildu finansējums. Avots: VBF</w:t>
            </w:r>
          </w:p>
          <w:p w14:paraId="0B2CF101" w14:textId="2F949E1C" w:rsidR="001C797B" w:rsidRPr="00EC4D56" w:rsidRDefault="001C797B" w:rsidP="00723289">
            <w:pPr>
              <w:spacing w:before="0" w:after="0" w:line="240" w:lineRule="auto"/>
              <w:jc w:val="center"/>
              <w:rPr>
                <w:rFonts w:ascii="Times New Roman" w:eastAsia="Times New Roman" w:hAnsi="Times New Roman" w:cs="Times New Roman"/>
                <w:color w:val="000000" w:themeColor="text1"/>
                <w:sz w:val="24"/>
                <w:szCs w:val="24"/>
                <w:highlight w:val="yellow"/>
                <w:lang w:val="lv-LV" w:eastAsia="lv-LV"/>
              </w:rPr>
            </w:pPr>
            <w:r>
              <w:rPr>
                <w:rFonts w:ascii="Times New Roman" w:eastAsia="Times New Roman" w:hAnsi="Times New Roman" w:cs="Times New Roman"/>
                <w:sz w:val="24"/>
                <w:szCs w:val="24"/>
                <w:lang w:val="lv-LV" w:eastAsia="lv-LV"/>
              </w:rPr>
              <w:t>[68, 70, 71]</w:t>
            </w:r>
          </w:p>
        </w:tc>
      </w:tr>
      <w:tr w:rsidR="00701367" w:rsidRPr="00FC179D" w14:paraId="464EBACB"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ECFD43" w14:textId="099A4C87" w:rsidR="00701367" w:rsidRPr="007E57E3" w:rsidRDefault="00701367"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3.1.2.</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90CB84C" w14:textId="49399580" w:rsidR="00701367" w:rsidRPr="007E57E3" w:rsidRDefault="00701367" w:rsidP="007E57E3">
            <w:pPr>
              <w:autoSpaceDE w:val="0"/>
              <w:autoSpaceDN w:val="0"/>
              <w:adjustRightInd w:val="0"/>
              <w:spacing w:before="0" w:after="0" w:line="240" w:lineRule="auto"/>
              <w:jc w:val="both"/>
              <w:rPr>
                <w:rFonts w:ascii="Times New Roman" w:hAnsi="Times New Roman" w:cs="Times New Roman"/>
                <w:b/>
                <w:bCs/>
                <w:sz w:val="24"/>
                <w:szCs w:val="24"/>
                <w:lang w:val="lv-LV"/>
              </w:rPr>
            </w:pPr>
            <w:r w:rsidRPr="007E57E3">
              <w:rPr>
                <w:rFonts w:ascii="Times New Roman" w:hAnsi="Times New Roman" w:cs="Times New Roman"/>
                <w:b/>
                <w:bCs/>
                <w:sz w:val="24"/>
                <w:szCs w:val="24"/>
                <w:lang w:val="lv-LV"/>
              </w:rPr>
              <w:t>Uzlabot valsts apmaksāto zobārstniecības pakalpojumu pieejamību</w:t>
            </w:r>
            <w:r>
              <w:rPr>
                <w:rFonts w:ascii="Times New Roman" w:hAnsi="Times New Roman" w:cs="Times New Roman"/>
                <w:b/>
                <w:bCs/>
                <w:sz w:val="24"/>
                <w:szCs w:val="24"/>
                <w:lang w:val="lv-LV"/>
              </w:rPr>
              <w:t>:</w:t>
            </w:r>
          </w:p>
        </w:tc>
      </w:tr>
      <w:tr w:rsidR="00D100BE" w:rsidRPr="007E57E3" w14:paraId="16E3F72D" w14:textId="609A964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60E213" w14:textId="5E77DB3A" w:rsidR="00AF539F" w:rsidRPr="007E57E3" w:rsidRDefault="00AF539F" w:rsidP="00AF539F">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3.1.2.1.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737856" w14:textId="71F9E679" w:rsidR="005D48CB" w:rsidRPr="007E57E3" w:rsidRDefault="0042267A" w:rsidP="00AF539F">
            <w:pPr>
              <w:autoSpaceDE w:val="0"/>
              <w:autoSpaceDN w:val="0"/>
              <w:adjustRightInd w:val="0"/>
              <w:spacing w:before="0" w:after="0" w:line="240" w:lineRule="auto"/>
              <w:jc w:val="both"/>
              <w:rPr>
                <w:rFonts w:ascii="Times New Roman" w:hAnsi="Times New Roman" w:cs="Times New Roman"/>
                <w:sz w:val="24"/>
                <w:szCs w:val="24"/>
                <w:lang w:val="lv-LV"/>
              </w:rPr>
            </w:pPr>
            <w:r w:rsidRPr="0042267A">
              <w:rPr>
                <w:rFonts w:ascii="Times New Roman" w:hAnsi="Times New Roman" w:cs="Times New Roman"/>
                <w:sz w:val="24"/>
                <w:szCs w:val="24"/>
                <w:lang w:val="lv-LV"/>
              </w:rPr>
              <w:t>Veicināt valsts apmaksāt</w:t>
            </w:r>
            <w:r w:rsidR="00C46015">
              <w:rPr>
                <w:rFonts w:ascii="Times New Roman" w:hAnsi="Times New Roman" w:cs="Times New Roman"/>
                <w:sz w:val="24"/>
                <w:szCs w:val="24"/>
                <w:lang w:val="lv-LV"/>
              </w:rPr>
              <w:t>o</w:t>
            </w:r>
            <w:r w:rsidRPr="0042267A">
              <w:rPr>
                <w:rFonts w:ascii="Times New Roman" w:hAnsi="Times New Roman" w:cs="Times New Roman"/>
                <w:sz w:val="24"/>
                <w:szCs w:val="24"/>
                <w:lang w:val="lv-LV"/>
              </w:rPr>
              <w:t xml:space="preserve"> zobārstniecības pakalpojum</w:t>
            </w:r>
            <w:r w:rsidR="00C46015">
              <w:rPr>
                <w:rFonts w:ascii="Times New Roman" w:hAnsi="Times New Roman" w:cs="Times New Roman"/>
                <w:sz w:val="24"/>
                <w:szCs w:val="24"/>
                <w:lang w:val="lv-LV"/>
              </w:rPr>
              <w:t>u</w:t>
            </w:r>
            <w:r w:rsidRPr="0042267A">
              <w:rPr>
                <w:rFonts w:ascii="Times New Roman" w:hAnsi="Times New Roman" w:cs="Times New Roman"/>
                <w:sz w:val="24"/>
                <w:szCs w:val="24"/>
                <w:lang w:val="lv-LV"/>
              </w:rPr>
              <w:t xml:space="preserve"> pieejamību bērniem</w:t>
            </w:r>
            <w:r w:rsidR="007144BE">
              <w:rPr>
                <w:rFonts w:ascii="Times New Roman" w:hAnsi="Times New Roman" w:cs="Times New Roman"/>
                <w:sz w:val="24"/>
                <w:szCs w:val="24"/>
                <w:lang w:val="lv-LV"/>
              </w:rPr>
              <w:t xml:space="preserve"> (sasaistē ar 3.1.5.</w:t>
            </w:r>
            <w:r w:rsidR="0061340B">
              <w:rPr>
                <w:rFonts w:ascii="Times New Roman" w:hAnsi="Times New Roman" w:cs="Times New Roman"/>
                <w:sz w:val="24"/>
                <w:szCs w:val="24"/>
                <w:lang w:val="lv-LV"/>
              </w:rPr>
              <w:t>8</w:t>
            </w:r>
            <w:r w:rsidR="007144BE">
              <w:rPr>
                <w:rFonts w:ascii="Times New Roman" w:hAnsi="Times New Roman" w:cs="Times New Roman"/>
                <w:sz w:val="24"/>
                <w:szCs w:val="24"/>
                <w:lang w:val="lv-LV"/>
              </w:rPr>
              <w:t>.)</w:t>
            </w:r>
            <w:r>
              <w:rPr>
                <w:rFonts w:ascii="Times New Roman" w:hAnsi="Times New Roman" w:cs="Times New Roman"/>
                <w:sz w:val="24"/>
                <w:szCs w:val="24"/>
                <w:lang w:val="lv-LV"/>
              </w:rPr>
              <w:t>.</w:t>
            </w:r>
            <w:r w:rsidRPr="0042267A" w:rsidDel="004B0A5F">
              <w:rPr>
                <w:rFonts w:ascii="Times New Roman" w:hAnsi="Times New Roman" w:cs="Times New Roman"/>
                <w:sz w:val="24"/>
                <w:szCs w:val="24"/>
                <w:lang w:val="lv-LV"/>
              </w:rPr>
              <w:t xml:space="preserve">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DC7DEB" w14:textId="44EF1810" w:rsidR="00AF539F" w:rsidRPr="007E57E3" w:rsidRDefault="00F44E29" w:rsidP="00AF539F">
            <w:pPr>
              <w:spacing w:before="0" w:after="0" w:line="240" w:lineRule="auto"/>
              <w:jc w:val="center"/>
              <w:rPr>
                <w:rFonts w:ascii="Times New Roman" w:eastAsia="Times New Roman" w:hAnsi="Times New Roman" w:cs="Times New Roman"/>
                <w:sz w:val="24"/>
                <w:szCs w:val="24"/>
                <w:lang w:val="lv-LV" w:eastAsia="lv-LV"/>
              </w:rPr>
            </w:pPr>
            <w:r w:rsidRPr="007C334A">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D77D5C" w14:textId="060CD220" w:rsidR="00AF539F" w:rsidRPr="007E57E3" w:rsidRDefault="007A0F95"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F0F5DC" w14:textId="79BFC1B0" w:rsidR="00AF539F" w:rsidRPr="007E57E3" w:rsidRDefault="007A0F95" w:rsidP="00AF539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D7C574" w14:textId="71438AD3" w:rsidR="007B5868" w:rsidRPr="00332DF7" w:rsidRDefault="007B5868" w:rsidP="007B586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2</w:t>
            </w:r>
            <w:r w:rsidRPr="00332DF7">
              <w:rPr>
                <w:rFonts w:ascii="Times New Roman" w:eastAsia="Times New Roman" w:hAnsi="Times New Roman" w:cs="Times New Roman"/>
                <w:sz w:val="24"/>
                <w:szCs w:val="24"/>
                <w:lang w:val="lv-LV" w:eastAsia="lv-LV"/>
              </w:rPr>
              <w:t>.</w:t>
            </w:r>
          </w:p>
          <w:p w14:paraId="1E95F4F6" w14:textId="77777777" w:rsidR="00AF539F" w:rsidRDefault="007B5868" w:rsidP="007B5868">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2.1., 2.2., 2.3.</w:t>
            </w:r>
          </w:p>
          <w:p w14:paraId="1D88C778" w14:textId="77777777" w:rsidR="00FF470E" w:rsidRDefault="00FF470E" w:rsidP="007B5868">
            <w:pPr>
              <w:spacing w:before="0" w:after="0" w:line="240" w:lineRule="auto"/>
              <w:jc w:val="center"/>
              <w:rPr>
                <w:rFonts w:ascii="Times New Roman" w:eastAsia="Times New Roman" w:hAnsi="Times New Roman" w:cs="Times New Roman"/>
                <w:sz w:val="24"/>
                <w:szCs w:val="24"/>
                <w:lang w:val="lv-LV" w:eastAsia="lv-LV"/>
              </w:rPr>
            </w:pPr>
          </w:p>
          <w:p w14:paraId="23590BC1" w14:textId="77777777" w:rsidR="00FF470E" w:rsidRPr="00332DF7" w:rsidRDefault="00FF470E" w:rsidP="00FF470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6014BEAE" w14:textId="09781DCF" w:rsidR="00FF470E" w:rsidRPr="007E57E3" w:rsidRDefault="00FF470E" w:rsidP="00FF470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F58A6F" w14:textId="77777777" w:rsidR="000A2F8F" w:rsidRDefault="002B1C5B" w:rsidP="00AF539F">
            <w:pPr>
              <w:spacing w:before="0" w:after="0" w:line="240" w:lineRule="auto"/>
              <w:jc w:val="center"/>
              <w:rPr>
                <w:rFonts w:ascii="Times New Roman" w:eastAsia="Times New Roman" w:hAnsi="Times New Roman" w:cs="Times New Roman"/>
                <w:sz w:val="24"/>
                <w:szCs w:val="24"/>
                <w:lang w:val="lv-LV" w:eastAsia="lv-LV"/>
              </w:rPr>
            </w:pPr>
            <w:r w:rsidRPr="002B1C5B">
              <w:rPr>
                <w:rFonts w:ascii="Times New Roman" w:eastAsia="Times New Roman" w:hAnsi="Times New Roman" w:cs="Times New Roman"/>
                <w:sz w:val="24"/>
                <w:szCs w:val="24"/>
                <w:lang w:val="lv-LV" w:eastAsia="lv-LV"/>
              </w:rPr>
              <w:t>Nepieciešams papildu finansējums. Avots: VBF</w:t>
            </w:r>
          </w:p>
          <w:p w14:paraId="6EC6DCC7" w14:textId="1D3A9A8F" w:rsidR="001C797B" w:rsidRPr="007E57E3" w:rsidRDefault="001C797B"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D100BE" w:rsidRPr="007E57E3" w14:paraId="76F40D7B" w14:textId="27922FE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8E2448" w14:textId="1143B91C" w:rsidR="00AF539F" w:rsidRPr="004C1AC2" w:rsidRDefault="00AF539F" w:rsidP="00AF539F">
            <w:pPr>
              <w:spacing w:before="0" w:after="0" w:line="240" w:lineRule="auto"/>
              <w:jc w:val="center"/>
              <w:rPr>
                <w:rFonts w:ascii="Times New Roman" w:eastAsia="Times New Roman" w:hAnsi="Times New Roman" w:cs="Times New Roman"/>
                <w:sz w:val="24"/>
                <w:szCs w:val="24"/>
                <w:lang w:val="lv-LV" w:eastAsia="lv-LV"/>
              </w:rPr>
            </w:pPr>
            <w:r w:rsidRPr="004C1AC2">
              <w:rPr>
                <w:rFonts w:ascii="Times New Roman" w:eastAsia="Times New Roman" w:hAnsi="Times New Roman" w:cs="Times New Roman"/>
                <w:sz w:val="24"/>
                <w:szCs w:val="24"/>
                <w:lang w:val="lv-LV" w:eastAsia="lv-LV"/>
              </w:rPr>
              <w:t>3.1.2.2.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9E4E27" w14:textId="2A5DB950" w:rsidR="00AF539F" w:rsidRPr="004C1AC2" w:rsidRDefault="00AF539F" w:rsidP="00AF539F">
            <w:pPr>
              <w:autoSpaceDE w:val="0"/>
              <w:autoSpaceDN w:val="0"/>
              <w:adjustRightInd w:val="0"/>
              <w:spacing w:before="0" w:after="0" w:line="240" w:lineRule="auto"/>
              <w:jc w:val="both"/>
              <w:rPr>
                <w:rFonts w:ascii="Times New Roman" w:hAnsi="Times New Roman" w:cs="Times New Roman"/>
                <w:sz w:val="24"/>
                <w:szCs w:val="24"/>
                <w:lang w:val="lv-LV"/>
              </w:rPr>
            </w:pPr>
            <w:r w:rsidRPr="004C1AC2">
              <w:rPr>
                <w:rFonts w:ascii="Times New Roman" w:hAnsi="Times New Roman" w:cs="Times New Roman"/>
                <w:sz w:val="24"/>
                <w:szCs w:val="24"/>
                <w:lang w:val="lv-LV"/>
              </w:rPr>
              <w:t>Paplašināt valsts apmaksāto zobārstniecības pakalpojumu saņēmēju loku</w:t>
            </w:r>
            <w:r w:rsidR="007144BE">
              <w:rPr>
                <w:rFonts w:ascii="Times New Roman" w:hAnsi="Times New Roman" w:cs="Times New Roman"/>
                <w:sz w:val="24"/>
                <w:szCs w:val="24"/>
                <w:lang w:val="lv-LV"/>
              </w:rPr>
              <w:t xml:space="preserve"> (sasaistē ar 3.1.5.9.)</w:t>
            </w:r>
            <w:r w:rsidRPr="004C1AC2">
              <w:rPr>
                <w:rFonts w:ascii="Times New Roman" w:hAnsi="Times New Roman" w:cs="Times New Roman"/>
                <w:sz w:val="24"/>
                <w:szCs w:val="24"/>
                <w:lang w:val="lv-LV"/>
              </w:rPr>
              <w:t>.</w:t>
            </w:r>
          </w:p>
          <w:p w14:paraId="039F5E03" w14:textId="1E6C5FA7" w:rsidR="00AF539F" w:rsidRPr="004C1AC2" w:rsidRDefault="00AF539F" w:rsidP="00AF539F">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E63C9C" w14:textId="237AF3FB" w:rsidR="00AF539F" w:rsidRPr="007E57E3" w:rsidRDefault="00F44E29" w:rsidP="00AF539F">
            <w:pPr>
              <w:spacing w:before="0" w:after="0" w:line="240" w:lineRule="auto"/>
              <w:jc w:val="center"/>
              <w:rPr>
                <w:rFonts w:ascii="Times New Roman" w:eastAsia="Times New Roman" w:hAnsi="Times New Roman" w:cs="Times New Roman"/>
                <w:sz w:val="24"/>
                <w:szCs w:val="24"/>
                <w:lang w:val="lv-LV" w:eastAsia="lv-LV"/>
              </w:rPr>
            </w:pPr>
            <w:r w:rsidRPr="007C334A">
              <w:rPr>
                <w:rFonts w:ascii="Times New Roman" w:hAnsi="Times New Roman" w:cs="Times New Roman"/>
                <w:color w:val="414142"/>
                <w:sz w:val="24"/>
                <w:szCs w:val="24"/>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AFE3E6" w14:textId="3E980972" w:rsidR="00AF539F" w:rsidRPr="007E57E3" w:rsidRDefault="00AF539F"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C69D03" w14:textId="1EB6024F" w:rsidR="00AF539F" w:rsidRPr="007E57E3" w:rsidRDefault="00AF539F" w:rsidP="00AF539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FB50AA">
              <w:rPr>
                <w:rFonts w:ascii="Times New Roman" w:eastAsia="Times New Roman" w:hAnsi="Times New Roman" w:cs="Times New Roman"/>
                <w:sz w:val="24"/>
                <w:szCs w:val="24"/>
                <w:lang w:val="lv-LV" w:eastAsia="lv-LV"/>
              </w:rPr>
              <w:t>, LZA</w:t>
            </w:r>
            <w:r w:rsidR="007A0F95">
              <w:rPr>
                <w:rFonts w:ascii="Times New Roman" w:eastAsia="Times New Roman" w:hAnsi="Times New Roman" w:cs="Times New Roman"/>
                <w:sz w:val="24"/>
                <w:szCs w:val="24"/>
                <w:lang w:val="lv-LV" w:eastAsia="lv-LV"/>
              </w:rPr>
              <w:t>, LM</w:t>
            </w:r>
            <w:r w:rsidR="00B42696">
              <w:rPr>
                <w:rFonts w:ascii="Times New Roman" w:eastAsia="Times New Roman" w:hAnsi="Times New Roman" w:cs="Times New Roman"/>
                <w:sz w:val="24"/>
                <w:szCs w:val="24"/>
                <w:lang w:val="lv-LV" w:eastAsia="lv-LV"/>
              </w:rPr>
              <w:t>, TM</w:t>
            </w:r>
            <w:r w:rsidR="00A5614A">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86FFAB" w14:textId="77777777" w:rsidR="00FF470E" w:rsidRPr="00332DF7" w:rsidRDefault="00FF470E" w:rsidP="00FF470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2</w:t>
            </w:r>
            <w:r w:rsidRPr="00332DF7">
              <w:rPr>
                <w:rFonts w:ascii="Times New Roman" w:eastAsia="Times New Roman" w:hAnsi="Times New Roman" w:cs="Times New Roman"/>
                <w:sz w:val="24"/>
                <w:szCs w:val="24"/>
                <w:lang w:val="lv-LV" w:eastAsia="lv-LV"/>
              </w:rPr>
              <w:t>.</w:t>
            </w:r>
          </w:p>
          <w:p w14:paraId="7990AD75" w14:textId="402FF6D2" w:rsidR="00FF470E" w:rsidRDefault="00FF470E" w:rsidP="0049665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2.1., 2.2., 2.3.</w:t>
            </w:r>
          </w:p>
          <w:p w14:paraId="3E5B568B" w14:textId="77777777" w:rsidR="00FF470E" w:rsidRPr="00332DF7" w:rsidRDefault="00FF470E" w:rsidP="00FF470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lastRenderedPageBreak/>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4E82473F" w14:textId="5113E1D8" w:rsidR="00AF539F" w:rsidRPr="007E57E3" w:rsidRDefault="00FF470E" w:rsidP="00FF470E">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1238EF" w14:textId="77777777" w:rsidR="000A2F8F" w:rsidRDefault="00F46F1F" w:rsidP="00AF539F">
            <w:pPr>
              <w:spacing w:before="0" w:after="0" w:line="240" w:lineRule="auto"/>
              <w:jc w:val="center"/>
              <w:rPr>
                <w:rFonts w:ascii="Times New Roman" w:eastAsia="Times New Roman" w:hAnsi="Times New Roman" w:cs="Times New Roman"/>
                <w:sz w:val="24"/>
                <w:szCs w:val="24"/>
                <w:lang w:val="lv-LV" w:eastAsia="lv-LV"/>
              </w:rPr>
            </w:pPr>
            <w:r w:rsidRPr="00F46F1F">
              <w:rPr>
                <w:rFonts w:ascii="Times New Roman" w:eastAsia="Times New Roman" w:hAnsi="Times New Roman" w:cs="Times New Roman"/>
                <w:sz w:val="24"/>
                <w:szCs w:val="24"/>
                <w:lang w:val="lv-LV" w:eastAsia="lv-LV"/>
              </w:rPr>
              <w:lastRenderedPageBreak/>
              <w:t>Nepieciešams papildu finansējums. Avots: VBF</w:t>
            </w:r>
          </w:p>
          <w:p w14:paraId="02A05BA7" w14:textId="0B1EF2EF" w:rsidR="001C797B" w:rsidRPr="007E57E3" w:rsidRDefault="001C797B" w:rsidP="00AF539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D100BE" w:rsidRPr="007E57E3" w14:paraId="37582587" w14:textId="3D2AA186"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AFB079" w14:textId="39271846" w:rsidR="00DC3A05" w:rsidRPr="004C1AC2"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4C1AC2">
              <w:rPr>
                <w:rFonts w:ascii="Times New Roman" w:eastAsia="Times New Roman" w:hAnsi="Times New Roman" w:cs="Times New Roman"/>
                <w:sz w:val="24"/>
                <w:szCs w:val="24"/>
                <w:lang w:val="lv-LV" w:eastAsia="lv-LV"/>
              </w:rPr>
              <w:t>3.1.2.3.</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BA3E03" w14:textId="77777777" w:rsidR="00DC3A05" w:rsidRPr="004C1AC2" w:rsidRDefault="00DC3A05" w:rsidP="00DC3A05">
            <w:pPr>
              <w:autoSpaceDE w:val="0"/>
              <w:autoSpaceDN w:val="0"/>
              <w:adjustRightInd w:val="0"/>
              <w:spacing w:before="0" w:after="0" w:line="240" w:lineRule="auto"/>
              <w:jc w:val="both"/>
              <w:rPr>
                <w:rFonts w:ascii="Times New Roman" w:hAnsi="Times New Roman" w:cs="Times New Roman"/>
                <w:sz w:val="24"/>
                <w:szCs w:val="24"/>
                <w:lang w:val="lv-LV"/>
              </w:rPr>
            </w:pPr>
            <w:r w:rsidRPr="004C1AC2">
              <w:rPr>
                <w:rFonts w:ascii="Times New Roman" w:hAnsi="Times New Roman" w:cs="Times New Roman"/>
                <w:sz w:val="24"/>
                <w:szCs w:val="24"/>
                <w:lang w:val="lv-LV"/>
              </w:rPr>
              <w:t>Ieviest elektronisku zobārstniecības karti e-veselības sistēmā.</w:t>
            </w:r>
          </w:p>
          <w:p w14:paraId="7D11EECA" w14:textId="4E3C5CA0" w:rsidR="00DC3A05" w:rsidRPr="004C1AC2" w:rsidRDefault="00DC3A05" w:rsidP="00DC3A05">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02BD9C" w14:textId="3ACB1A45"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DD5809">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30D7D2" w14:textId="419D3110" w:rsidR="00DC3A05" w:rsidRPr="007E57E3" w:rsidRDefault="00F35D83" w:rsidP="00DC3A0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 </w:t>
            </w:r>
            <w:r w:rsidR="00170788">
              <w:rPr>
                <w:rFonts w:ascii="Times New Roman" w:eastAsia="Times New Roman" w:hAnsi="Times New Roman" w:cs="Times New Roman"/>
                <w:sz w:val="24"/>
                <w:szCs w:val="24"/>
                <w:lang w:val="lv-LV" w:eastAsia="lv-LV"/>
              </w:rPr>
              <w:t>NVD,</w:t>
            </w:r>
            <w:r w:rsidR="00DC3A05">
              <w:rPr>
                <w:rFonts w:ascii="Times New Roman" w:eastAsia="Times New Roman" w:hAnsi="Times New Roman" w:cs="Times New Roman"/>
                <w:sz w:val="24"/>
                <w:szCs w:val="24"/>
                <w:lang w:val="lv-LV" w:eastAsia="lv-LV"/>
              </w:rPr>
              <w:t xml:space="preserve">VM </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D47E70" w14:textId="69AD69C3" w:rsidR="00DC3A05" w:rsidRPr="007E57E3" w:rsidRDefault="00DC3A05" w:rsidP="00DC3A05">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170788">
              <w:rPr>
                <w:rFonts w:ascii="Times New Roman" w:eastAsia="Times New Roman" w:hAnsi="Times New Roman" w:cs="Times New Roman"/>
                <w:sz w:val="24"/>
                <w:szCs w:val="24"/>
                <w:lang w:val="lv-LV" w:eastAsia="lv-LV"/>
              </w:rPr>
              <w:t>, LZA, VARAM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07D88E"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2</w:t>
            </w:r>
            <w:r w:rsidRPr="00332DF7">
              <w:rPr>
                <w:rFonts w:ascii="Times New Roman" w:eastAsia="Times New Roman" w:hAnsi="Times New Roman" w:cs="Times New Roman"/>
                <w:sz w:val="24"/>
                <w:szCs w:val="24"/>
                <w:lang w:val="lv-LV" w:eastAsia="lv-LV"/>
              </w:rPr>
              <w:t>.</w:t>
            </w:r>
          </w:p>
          <w:p w14:paraId="650B86FE"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2.1., 2.2., 2.3.</w:t>
            </w:r>
          </w:p>
          <w:p w14:paraId="06469C16"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p>
          <w:p w14:paraId="5DDEBB5A"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57035EC9" w14:textId="44C650D9" w:rsidR="00DC3A05" w:rsidRPr="007E57E3"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AA8D77" w14:textId="3D5A6097" w:rsidR="008D03A0" w:rsidRDefault="004041EF" w:rsidP="001C797B">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sidR="002B0CD4">
              <w:rPr>
                <w:rFonts w:ascii="Times New Roman" w:eastAsia="Times New Roman" w:hAnsi="Times New Roman" w:cs="Times New Roman"/>
                <w:sz w:val="24"/>
                <w:szCs w:val="24"/>
                <w:lang w:val="lv-LV" w:eastAsia="lv-LV"/>
              </w:rPr>
              <w:t>ANM</w:t>
            </w:r>
          </w:p>
          <w:p w14:paraId="3D614E57" w14:textId="77777777" w:rsidR="00C75520" w:rsidRDefault="005E6764" w:rsidP="008D03A0">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w:t>
            </w:r>
            <w:r w:rsidR="008D03A0">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iekļauts 5.12.uzdevumā</w:t>
            </w:r>
          </w:p>
          <w:p w14:paraId="06D72120" w14:textId="3525C6DE" w:rsidR="001C797B" w:rsidRPr="007E57E3" w:rsidRDefault="001C797B" w:rsidP="008D03A0">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[72, 316, 317]</w:t>
            </w:r>
          </w:p>
        </w:tc>
      </w:tr>
      <w:tr w:rsidR="00D100BE" w:rsidRPr="00072C67" w14:paraId="776085A1" w14:textId="668A9A74"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A48415" w14:textId="72C55E98"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3.1.2.4.</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BF431B" w14:textId="78F0EF2C" w:rsidR="00DC3A05" w:rsidRDefault="00DC3A05" w:rsidP="00DC3A05">
            <w:pPr>
              <w:autoSpaceDE w:val="0"/>
              <w:autoSpaceDN w:val="0"/>
              <w:adjustRightInd w:val="0"/>
              <w:spacing w:before="0" w:after="0" w:line="240" w:lineRule="auto"/>
              <w:jc w:val="both"/>
              <w:rPr>
                <w:rFonts w:ascii="Times New Roman" w:hAnsi="Times New Roman" w:cs="Times New Roman"/>
                <w:sz w:val="24"/>
                <w:szCs w:val="24"/>
                <w:lang w:val="lv-LV"/>
              </w:rPr>
            </w:pPr>
            <w:r w:rsidRPr="007E57E3">
              <w:rPr>
                <w:rFonts w:ascii="Times New Roman" w:hAnsi="Times New Roman" w:cs="Times New Roman"/>
                <w:sz w:val="24"/>
                <w:szCs w:val="24"/>
                <w:lang w:val="lv-LV"/>
              </w:rPr>
              <w:t>Nodrošināt zobārstniecības manipulāciju tarifu atbilstību faktiskajām izmaksām</w:t>
            </w:r>
            <w:r w:rsidR="00B517DB">
              <w:rPr>
                <w:rFonts w:ascii="Times New Roman" w:hAnsi="Times New Roman" w:cs="Times New Roman"/>
                <w:sz w:val="24"/>
                <w:szCs w:val="24"/>
                <w:lang w:val="lv-LV"/>
              </w:rPr>
              <w:t xml:space="preserve"> (sasaistē ar 5.2.2)</w:t>
            </w:r>
            <w:r w:rsidRPr="007E57E3">
              <w:rPr>
                <w:rFonts w:ascii="Times New Roman" w:hAnsi="Times New Roman" w:cs="Times New Roman"/>
                <w:sz w:val="24"/>
                <w:szCs w:val="24"/>
                <w:lang w:val="lv-LV"/>
              </w:rPr>
              <w:t>.</w:t>
            </w:r>
          </w:p>
          <w:p w14:paraId="016C03E2" w14:textId="779315FB" w:rsidR="00DC3A05" w:rsidRPr="007E57E3" w:rsidRDefault="00DC3A05" w:rsidP="00DC3A05">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DD97F2" w14:textId="1CBB9CC4"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DD5809">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1AE425" w14:textId="3BF158FE" w:rsidR="00DC3A05" w:rsidRPr="007E57E3" w:rsidRDefault="007A0F95" w:rsidP="00DC3A0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w:t>
            </w:r>
            <w:r w:rsidR="0086199A">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AF64DA" w14:textId="66078560" w:rsidR="00DC3A05" w:rsidRPr="007E57E3" w:rsidRDefault="0086199A" w:rsidP="00DC3A05">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DC3A05">
              <w:rPr>
                <w:rFonts w:ascii="Times New Roman" w:eastAsia="Times New Roman" w:hAnsi="Times New Roman" w:cs="Times New Roman"/>
                <w:sz w:val="24"/>
                <w:szCs w:val="24"/>
                <w:lang w:val="lv-LV" w:eastAsia="lv-LV"/>
              </w:rPr>
              <w:t xml:space="preserve">, </w:t>
            </w:r>
            <w:r w:rsidR="00EC3065">
              <w:rPr>
                <w:rFonts w:ascii="Times New Roman" w:eastAsia="Times New Roman" w:hAnsi="Times New Roman" w:cs="Times New Roman"/>
                <w:sz w:val="24"/>
                <w:szCs w:val="24"/>
                <w:lang w:val="lv-LV" w:eastAsia="lv-LV"/>
              </w:rPr>
              <w:t xml:space="preserve">LZA, </w:t>
            </w:r>
            <w:r w:rsidR="00DC3A05">
              <w:rPr>
                <w:rFonts w:ascii="Times New Roman" w:eastAsia="Times New Roman" w:hAnsi="Times New Roman" w:cs="Times New Roman"/>
                <w:sz w:val="24"/>
                <w:szCs w:val="24"/>
                <w:lang w:val="lv-LV" w:eastAsia="lv-LV"/>
              </w:rPr>
              <w:t>ārstniecības iestādes</w:t>
            </w:r>
            <w:r w:rsidR="00AE1D63">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1876EB"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2</w:t>
            </w:r>
            <w:r w:rsidRPr="00332DF7">
              <w:rPr>
                <w:rFonts w:ascii="Times New Roman" w:eastAsia="Times New Roman" w:hAnsi="Times New Roman" w:cs="Times New Roman"/>
                <w:sz w:val="24"/>
                <w:szCs w:val="24"/>
                <w:lang w:val="lv-LV" w:eastAsia="lv-LV"/>
              </w:rPr>
              <w:t>.</w:t>
            </w:r>
          </w:p>
          <w:p w14:paraId="5096BFEE"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2.1., 2.2., 2.3.</w:t>
            </w:r>
          </w:p>
          <w:p w14:paraId="424DEDE5"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p>
          <w:p w14:paraId="42AC3B44"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50BCD5BD" w14:textId="646A67B5" w:rsidR="00DC3A05" w:rsidRPr="007E57E3"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4D1A220" w14:textId="77777777" w:rsidR="000629E7" w:rsidRDefault="000629E7" w:rsidP="00DC3A05">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03F6B1F1" w14:textId="054B0646" w:rsidR="000629E7" w:rsidRDefault="000629E7" w:rsidP="00DC3A05">
            <w:pPr>
              <w:spacing w:before="0" w:after="0" w:line="240" w:lineRule="auto"/>
              <w:jc w:val="center"/>
              <w:rPr>
                <w:rFonts w:ascii="Times New Roman" w:eastAsia="Times New Roman" w:hAnsi="Times New Roman" w:cs="Times New Roman"/>
                <w:sz w:val="24"/>
                <w:szCs w:val="24"/>
                <w:lang w:val="lv-LV" w:eastAsia="lv-LV"/>
              </w:rPr>
            </w:pPr>
          </w:p>
          <w:p w14:paraId="2A3C53D1" w14:textId="21D09F7F" w:rsidR="001C797B" w:rsidRDefault="001C797B" w:rsidP="00DC3A0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w:t>
            </w:r>
          </w:p>
          <w:p w14:paraId="7A8152DF" w14:textId="725517BE" w:rsidR="000A2F8F" w:rsidRPr="007E57E3" w:rsidRDefault="000A2F8F" w:rsidP="00784AD8">
            <w:pPr>
              <w:spacing w:before="0" w:after="0" w:line="240" w:lineRule="auto"/>
              <w:jc w:val="center"/>
              <w:rPr>
                <w:rFonts w:ascii="Times New Roman" w:eastAsia="Times New Roman" w:hAnsi="Times New Roman" w:cs="Times New Roman"/>
                <w:sz w:val="24"/>
                <w:szCs w:val="24"/>
                <w:lang w:val="lv-LV" w:eastAsia="lv-LV"/>
              </w:rPr>
            </w:pPr>
          </w:p>
        </w:tc>
      </w:tr>
      <w:tr w:rsidR="00D100BE" w:rsidRPr="007E57E3" w14:paraId="23C81BF7" w14:textId="2A4C0D3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7E9EE3" w14:textId="06D9C40A"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3.1.2.5.</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1660F9" w14:textId="4FD64F7C" w:rsidR="00DC3A05" w:rsidRPr="00072C67" w:rsidRDefault="00DC3A05" w:rsidP="009A0383">
            <w:pPr>
              <w:autoSpaceDE w:val="0"/>
              <w:autoSpaceDN w:val="0"/>
              <w:adjustRightInd w:val="0"/>
              <w:spacing w:before="0" w:after="0" w:line="240" w:lineRule="auto"/>
              <w:jc w:val="both"/>
              <w:rPr>
                <w:rFonts w:ascii="Times New Roman" w:hAnsi="Times New Roman" w:cs="Times New Roman"/>
                <w:sz w:val="24"/>
                <w:szCs w:val="24"/>
                <w:lang w:val="lv-LV"/>
              </w:rPr>
            </w:pPr>
            <w:r w:rsidRPr="00072C67">
              <w:rPr>
                <w:rFonts w:ascii="Times New Roman" w:hAnsi="Times New Roman" w:cs="Times New Roman"/>
                <w:sz w:val="24"/>
                <w:szCs w:val="24"/>
                <w:lang w:val="lv-LV"/>
              </w:rPr>
              <w:t xml:space="preserve">Īstenot jaunu pieeju zobārstniecības pakalpojumu pieejamības </w:t>
            </w:r>
            <w:r w:rsidR="009A0383" w:rsidRPr="00072C67">
              <w:rPr>
                <w:rFonts w:ascii="Times New Roman" w:hAnsi="Times New Roman" w:cs="Times New Roman"/>
                <w:sz w:val="24"/>
                <w:szCs w:val="24"/>
                <w:lang w:val="lv-LV"/>
              </w:rPr>
              <w:t>nodrošināšanai</w:t>
            </w:r>
            <w:r w:rsidRPr="00072C67">
              <w:rPr>
                <w:rFonts w:ascii="Times New Roman" w:hAnsi="Times New Roman" w:cs="Times New Roman"/>
                <w:sz w:val="24"/>
                <w:szCs w:val="24"/>
                <w:lang w:val="lv-LV"/>
              </w:rPr>
              <w:t>, piemēram, ieviešot jaunu apmaksas sistēmu un nosakot, ka katrā reģionā ir jābūt noteiktam skaitam zobārstu, kuri sniedz valsts apmaksātus zobārstniecības pakalpojumus bērniem</w:t>
            </w:r>
            <w:r w:rsidR="00936002">
              <w:rPr>
                <w:rFonts w:ascii="Times New Roman" w:hAnsi="Times New Roman" w:cs="Times New Roman"/>
                <w:sz w:val="24"/>
                <w:szCs w:val="24"/>
                <w:lang w:val="lv-LV"/>
              </w:rPr>
              <w:t xml:space="preserve"> (sasaistē ar 3.1.5.</w:t>
            </w:r>
            <w:r w:rsidR="00660029">
              <w:rPr>
                <w:rFonts w:ascii="Times New Roman" w:hAnsi="Times New Roman" w:cs="Times New Roman"/>
                <w:sz w:val="24"/>
                <w:szCs w:val="24"/>
                <w:lang w:val="lv-LV"/>
              </w:rPr>
              <w:t>8</w:t>
            </w:r>
            <w:r w:rsidR="00936002">
              <w:rPr>
                <w:rFonts w:ascii="Times New Roman" w:hAnsi="Times New Roman" w:cs="Times New Roman"/>
                <w:sz w:val="24"/>
                <w:szCs w:val="24"/>
                <w:lang w:val="lv-LV"/>
              </w:rPr>
              <w:t>.</w:t>
            </w:r>
            <w:r w:rsidR="00AB4214">
              <w:rPr>
                <w:rFonts w:ascii="Times New Roman" w:hAnsi="Times New Roman" w:cs="Times New Roman"/>
                <w:sz w:val="24"/>
                <w:szCs w:val="24"/>
                <w:lang w:val="lv-LV"/>
              </w:rPr>
              <w:t>, 5.11.</w:t>
            </w:r>
            <w:r w:rsidR="00936002">
              <w:rPr>
                <w:rFonts w:ascii="Times New Roman" w:hAnsi="Times New Roman" w:cs="Times New Roman"/>
                <w:sz w:val="24"/>
                <w:szCs w:val="24"/>
                <w:lang w:val="lv-LV"/>
              </w:rPr>
              <w:t>)</w:t>
            </w:r>
            <w:r w:rsidRPr="00072C67">
              <w:rPr>
                <w:rFonts w:ascii="Times New Roman" w:hAnsi="Times New Roman" w:cs="Times New Roman"/>
                <w:sz w:val="24"/>
                <w:szCs w:val="24"/>
                <w:lang w:val="lv-LV"/>
              </w:rPr>
              <w:t>.</w:t>
            </w:r>
          </w:p>
          <w:p w14:paraId="27A2414F" w14:textId="0F1314EC" w:rsidR="00DC3A05" w:rsidRPr="007E57E3" w:rsidRDefault="00DC3A05" w:rsidP="00DC3A05">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B03B2F" w14:textId="6479BA8E"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sidRPr="00DD5809">
              <w:rPr>
                <w:rFonts w:ascii="Times New Roman" w:hAnsi="Times New Roman" w:cs="Times New Roman"/>
                <w:color w:val="414142"/>
                <w:sz w:val="24"/>
                <w:szCs w:val="24"/>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DB387E" w14:textId="0FCDD2E1" w:rsidR="00DC3A05" w:rsidRPr="007E57E3" w:rsidRDefault="00DC3A05" w:rsidP="00DC3A0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12F903" w14:textId="6FC465DC" w:rsidR="00DC3A05" w:rsidRPr="007E57E3" w:rsidRDefault="00DC3A05" w:rsidP="00DC3A05">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F35D83">
              <w:rPr>
                <w:rFonts w:ascii="Times New Roman" w:eastAsia="Times New Roman" w:hAnsi="Times New Roman" w:cs="Times New Roman"/>
                <w:sz w:val="24"/>
                <w:szCs w:val="24"/>
                <w:lang w:val="lv-LV" w:eastAsia="lv-LV"/>
              </w:rPr>
              <w:t>, LZA</w:t>
            </w:r>
            <w:r w:rsidR="00A5614A">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1979F2"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2</w:t>
            </w:r>
            <w:r w:rsidRPr="00332DF7">
              <w:rPr>
                <w:rFonts w:ascii="Times New Roman" w:eastAsia="Times New Roman" w:hAnsi="Times New Roman" w:cs="Times New Roman"/>
                <w:sz w:val="24"/>
                <w:szCs w:val="24"/>
                <w:lang w:val="lv-LV" w:eastAsia="lv-LV"/>
              </w:rPr>
              <w:t>.</w:t>
            </w:r>
          </w:p>
          <w:p w14:paraId="29682809"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2.1., 2.2., 2.3.</w:t>
            </w:r>
          </w:p>
          <w:p w14:paraId="1BD4A30F" w14:textId="77777777" w:rsidR="00FE1299" w:rsidRDefault="00FE1299" w:rsidP="00FE1299">
            <w:pPr>
              <w:spacing w:before="0" w:after="0" w:line="240" w:lineRule="auto"/>
              <w:jc w:val="center"/>
              <w:rPr>
                <w:rFonts w:ascii="Times New Roman" w:eastAsia="Times New Roman" w:hAnsi="Times New Roman" w:cs="Times New Roman"/>
                <w:sz w:val="24"/>
                <w:szCs w:val="24"/>
                <w:lang w:val="lv-LV" w:eastAsia="lv-LV"/>
              </w:rPr>
            </w:pPr>
          </w:p>
          <w:p w14:paraId="47803C5B" w14:textId="77777777" w:rsidR="00FE1299" w:rsidRPr="00332DF7"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3CE7CD9F" w14:textId="1D985AF5" w:rsidR="00DC3A05" w:rsidRPr="007E57E3" w:rsidRDefault="00FE1299" w:rsidP="00FE129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6F06D9" w14:textId="5B8383A2" w:rsidR="00BF7F9B" w:rsidRDefault="00173517" w:rsidP="00FA22A2">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Nepieciešams papildu finansējums. Avots:</w:t>
            </w:r>
            <w:r>
              <w:rPr>
                <w:rFonts w:ascii="Times New Roman" w:eastAsia="Times New Roman" w:hAnsi="Times New Roman" w:cs="Times New Roman"/>
                <w:sz w:val="24"/>
                <w:szCs w:val="24"/>
                <w:lang w:val="lv-LV" w:eastAsia="lv-LV"/>
              </w:rPr>
              <w:t xml:space="preserve"> </w:t>
            </w:r>
            <w:r w:rsidR="00AB4214">
              <w:rPr>
                <w:rFonts w:ascii="Times New Roman" w:eastAsia="Times New Roman" w:hAnsi="Times New Roman" w:cs="Times New Roman"/>
                <w:sz w:val="24"/>
                <w:szCs w:val="24"/>
                <w:lang w:val="lv-LV" w:eastAsia="lv-LV"/>
              </w:rPr>
              <w:t>VBF</w:t>
            </w:r>
          </w:p>
          <w:p w14:paraId="5F5DB60A" w14:textId="291D95D2" w:rsidR="001C797B" w:rsidRDefault="001C797B" w:rsidP="00FA22A2">
            <w:pPr>
              <w:spacing w:before="0" w:after="0" w:line="240" w:lineRule="auto"/>
              <w:jc w:val="center"/>
              <w:rPr>
                <w:rFonts w:ascii="Times New Roman" w:eastAsia="Times New Roman" w:hAnsi="Times New Roman" w:cs="Times New Roman"/>
                <w:sz w:val="24"/>
                <w:szCs w:val="24"/>
                <w:lang w:val="lv-LV" w:eastAsia="lv-LV"/>
              </w:rPr>
            </w:pPr>
          </w:p>
          <w:p w14:paraId="6F095A40" w14:textId="1F487F9C" w:rsidR="001C797B" w:rsidRDefault="001C797B" w:rsidP="00FA22A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p w14:paraId="1C17F548" w14:textId="36E2E127" w:rsidR="0061340B" w:rsidRPr="007E57E3" w:rsidRDefault="0061340B" w:rsidP="00FA22A2">
            <w:pPr>
              <w:spacing w:before="0" w:after="0" w:line="240" w:lineRule="auto"/>
              <w:jc w:val="center"/>
              <w:rPr>
                <w:rFonts w:ascii="Times New Roman" w:eastAsia="Times New Roman" w:hAnsi="Times New Roman" w:cs="Times New Roman"/>
                <w:sz w:val="24"/>
                <w:szCs w:val="24"/>
                <w:lang w:val="lv-LV" w:eastAsia="lv-LV"/>
              </w:rPr>
            </w:pPr>
          </w:p>
        </w:tc>
      </w:tr>
      <w:tr w:rsidR="00701367" w:rsidRPr="00FC179D" w14:paraId="1D7B56F6"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B62079" w14:textId="60DB8A1F" w:rsidR="00701367" w:rsidRPr="007E57E3" w:rsidDel="00443275" w:rsidRDefault="00701367"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3.1.3.</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0BEBF4B" w14:textId="17D93645" w:rsidR="00701367" w:rsidRPr="007E57E3" w:rsidRDefault="00701367" w:rsidP="007E57E3">
            <w:pPr>
              <w:spacing w:before="0" w:after="0" w:line="240" w:lineRule="auto"/>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Uzlabot valsts apmaksāto stacionāro pakalpojumu pieejamību</w:t>
            </w:r>
            <w:r>
              <w:rPr>
                <w:rFonts w:ascii="Times New Roman" w:eastAsia="Times New Roman" w:hAnsi="Times New Roman" w:cs="Times New Roman"/>
                <w:b/>
                <w:bCs/>
                <w:sz w:val="24"/>
                <w:szCs w:val="24"/>
                <w:lang w:val="lv-LV" w:eastAsia="lv-LV"/>
              </w:rPr>
              <w:t xml:space="preserve"> (sasaistē ar 5.6. un 5.7.uzdevumu):</w:t>
            </w:r>
          </w:p>
        </w:tc>
      </w:tr>
      <w:tr w:rsidR="00D100BE" w:rsidRPr="007E57E3" w14:paraId="176FEDA0" w14:textId="178459C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C3EA7E" w14:textId="4692BCE0" w:rsidR="00B14841" w:rsidRPr="007E57E3" w:rsidRDefault="00B14841" w:rsidP="007E57E3">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3.1.3.1.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426E76" w14:textId="77777777" w:rsidR="00B14841" w:rsidRDefault="00B14841" w:rsidP="007E57E3">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Palielināt plānveida stacionāro pakalpojumu apjomu</w:t>
            </w:r>
            <w:r w:rsidR="00656477" w:rsidRPr="007E57E3">
              <w:rPr>
                <w:rFonts w:ascii="Times New Roman" w:eastAsia="Times New Roman" w:hAnsi="Times New Roman" w:cs="Times New Roman"/>
                <w:sz w:val="24"/>
                <w:szCs w:val="24"/>
                <w:lang w:val="lv-LV" w:eastAsia="lv-LV"/>
              </w:rPr>
              <w:t>.</w:t>
            </w:r>
          </w:p>
          <w:p w14:paraId="54EE0E1F" w14:textId="247E45A4" w:rsidR="007E57E3" w:rsidRPr="007E57E3" w:rsidRDefault="007E57E3" w:rsidP="007E57E3">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A0A0A4" w14:textId="3C0DA64C" w:rsidR="00B14841" w:rsidRPr="007E57E3" w:rsidRDefault="0075257D" w:rsidP="007E57E3">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3F8433" w14:textId="58BDE20A" w:rsidR="00B14841" w:rsidRPr="007E57E3" w:rsidRDefault="00416DC8" w:rsidP="007E57E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BF8373" w14:textId="3E8AB21E" w:rsidR="00B14841" w:rsidRPr="007E57E3" w:rsidRDefault="00416DC8" w:rsidP="007E57E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5C46F1">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C0FE62" w14:textId="77777777" w:rsidR="00355E89" w:rsidRPr="00332DF7" w:rsidRDefault="00355E89" w:rsidP="00355E8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5D22B468" w14:textId="1C15A651" w:rsidR="00B14841" w:rsidRPr="007E57E3" w:rsidRDefault="00355E89" w:rsidP="00355E89">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17.3., 17.4., 17.5.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FBBDFF" w14:textId="77777777" w:rsidR="005967D5" w:rsidRDefault="005967D5" w:rsidP="005967D5">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797C4A3B" w14:textId="4BFCE9D4" w:rsidR="00ED194E" w:rsidRPr="007E57E3" w:rsidRDefault="00C94698" w:rsidP="007E57E3">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r w:rsidR="00996E25">
              <w:rPr>
                <w:rFonts w:ascii="Times New Roman" w:eastAsia="Times New Roman" w:hAnsi="Times New Roman" w:cs="Times New Roman"/>
                <w:sz w:val="24"/>
                <w:szCs w:val="24"/>
                <w:lang w:val="lv-LV" w:eastAsia="lv-LV"/>
              </w:rPr>
              <w:t>]</w:t>
            </w:r>
          </w:p>
        </w:tc>
      </w:tr>
      <w:tr w:rsidR="00D100BE" w:rsidRPr="007E57E3" w14:paraId="4734C88A" w14:textId="3B842C6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FBBF8F" w14:textId="3B125833" w:rsidR="005258DA" w:rsidRPr="007E57E3" w:rsidRDefault="005258DA" w:rsidP="005258DA">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lastRenderedPageBreak/>
              <w:t>3.1.3.2.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0737A2" w14:textId="20925D01" w:rsidR="005258DA" w:rsidRPr="007E57E3" w:rsidRDefault="005258DA" w:rsidP="005258DA">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Iekļaut jaunus stacionāros pakalpojumus valsts apmaksāto pakalpojumu sarakstā.</w:t>
            </w:r>
          </w:p>
          <w:p w14:paraId="012E4C12" w14:textId="2ADDF87B" w:rsidR="005258DA" w:rsidRPr="007E57E3" w:rsidRDefault="005258DA" w:rsidP="005258DA">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28F98C" w14:textId="50D184AB" w:rsidR="005258DA" w:rsidRPr="007E57E3" w:rsidRDefault="005258DA" w:rsidP="005258DA">
            <w:pPr>
              <w:spacing w:before="0" w:after="0" w:line="240" w:lineRule="auto"/>
              <w:jc w:val="center"/>
              <w:rPr>
                <w:rFonts w:ascii="Times New Roman" w:eastAsia="Times New Roman" w:hAnsi="Times New Roman" w:cs="Times New Roman"/>
                <w:sz w:val="24"/>
                <w:szCs w:val="24"/>
                <w:lang w:val="lv-LV" w:eastAsia="lv-LV"/>
              </w:rPr>
            </w:pPr>
            <w:r w:rsidRPr="008F421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FA53BE" w14:textId="05487B25" w:rsidR="005258DA" w:rsidRPr="007E57E3" w:rsidRDefault="005258DA" w:rsidP="005258D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6B63D5" w14:textId="48A8F1F7" w:rsidR="005258DA" w:rsidRPr="007E57E3" w:rsidRDefault="005258DA" w:rsidP="005258DA">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9E9937" w14:textId="77777777" w:rsidR="00FF5FBB" w:rsidRPr="00332DF7" w:rsidRDefault="00FF5FBB" w:rsidP="00FF5FB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4EE1CAFA" w14:textId="536878F8" w:rsidR="005258DA" w:rsidRPr="007E57E3" w:rsidRDefault="00FF5FBB" w:rsidP="00FF5FBB">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17.3., 17.4., 17.5.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8D1637" w14:textId="77777777" w:rsidR="00125BA9" w:rsidRDefault="00125BA9" w:rsidP="00125BA9">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68E42277" w14:textId="6351DDAB" w:rsidR="000A2F8F" w:rsidRPr="007E57E3" w:rsidRDefault="00996E25" w:rsidP="005258D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 71]</w:t>
            </w:r>
          </w:p>
        </w:tc>
      </w:tr>
      <w:tr w:rsidR="00D100BE" w:rsidRPr="007E57E3" w14:paraId="1CB5AC7C" w14:textId="21A8D463"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4493D0" w14:textId="642513E4" w:rsidR="005258DA" w:rsidRPr="0015278A" w:rsidRDefault="005258DA" w:rsidP="005258DA">
            <w:pPr>
              <w:spacing w:before="0" w:after="0" w:line="240" w:lineRule="auto"/>
              <w:jc w:val="center"/>
              <w:rPr>
                <w:rFonts w:ascii="Times New Roman" w:eastAsia="Times New Roman" w:hAnsi="Times New Roman" w:cs="Times New Roman"/>
                <w:sz w:val="24"/>
                <w:szCs w:val="24"/>
                <w:lang w:val="lv-LV" w:eastAsia="lv-LV"/>
              </w:rPr>
            </w:pPr>
            <w:r w:rsidRPr="0015278A">
              <w:rPr>
                <w:rFonts w:ascii="Times New Roman" w:eastAsia="Times New Roman" w:hAnsi="Times New Roman" w:cs="Times New Roman"/>
                <w:sz w:val="24"/>
                <w:szCs w:val="24"/>
                <w:lang w:val="lv-LV" w:eastAsia="lv-LV"/>
              </w:rPr>
              <w:t>3.1.3.</w:t>
            </w:r>
            <w:r w:rsidR="009841AE">
              <w:rPr>
                <w:rFonts w:ascii="Times New Roman" w:eastAsia="Times New Roman" w:hAnsi="Times New Roman" w:cs="Times New Roman"/>
                <w:sz w:val="24"/>
                <w:szCs w:val="24"/>
                <w:lang w:val="lv-LV" w:eastAsia="lv-LV"/>
              </w:rPr>
              <w:t>3</w:t>
            </w:r>
            <w:r w:rsidRPr="0015278A">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CC7E93" w14:textId="42535858" w:rsidR="005258DA" w:rsidRPr="0015278A" w:rsidRDefault="005258DA" w:rsidP="005258DA">
            <w:pPr>
              <w:pStyle w:val="ListParagraph"/>
              <w:spacing w:before="0" w:after="0" w:line="240" w:lineRule="auto"/>
              <w:ind w:left="0"/>
              <w:contextualSpacing w:val="0"/>
              <w:jc w:val="both"/>
              <w:rPr>
                <w:rFonts w:ascii="Times New Roman" w:hAnsi="Times New Roman" w:cs="Times New Roman"/>
                <w:sz w:val="24"/>
                <w:szCs w:val="24"/>
                <w:lang w:val="lv-LV"/>
              </w:rPr>
            </w:pPr>
            <w:r w:rsidRPr="0015278A">
              <w:rPr>
                <w:rFonts w:ascii="Times New Roman" w:hAnsi="Times New Roman" w:cs="Times New Roman"/>
                <w:sz w:val="24"/>
                <w:szCs w:val="24"/>
                <w:lang w:val="lv-LV"/>
              </w:rPr>
              <w:t xml:space="preserve">Nodrošināt stacionāro veselības aprūpes </w:t>
            </w:r>
            <w:r w:rsidR="00110F5C">
              <w:rPr>
                <w:rFonts w:ascii="Times New Roman" w:hAnsi="Times New Roman" w:cs="Times New Roman"/>
                <w:sz w:val="24"/>
                <w:szCs w:val="24"/>
                <w:lang w:val="lv-LV"/>
              </w:rPr>
              <w:t>pakalpojum</w:t>
            </w:r>
            <w:r w:rsidR="00110F5C" w:rsidRPr="0015278A">
              <w:rPr>
                <w:rFonts w:ascii="Times New Roman" w:hAnsi="Times New Roman" w:cs="Times New Roman"/>
                <w:sz w:val="24"/>
                <w:szCs w:val="24"/>
                <w:lang w:val="lv-LV"/>
              </w:rPr>
              <w:t xml:space="preserve">u </w:t>
            </w:r>
            <w:r w:rsidRPr="0015278A">
              <w:rPr>
                <w:rFonts w:ascii="Times New Roman" w:hAnsi="Times New Roman" w:cs="Times New Roman"/>
                <w:sz w:val="24"/>
                <w:szCs w:val="24"/>
                <w:lang w:val="lv-LV"/>
              </w:rPr>
              <w:t>tarifu atbilstību faktiskajām izmaksām</w:t>
            </w:r>
            <w:r w:rsidR="008E6F33">
              <w:rPr>
                <w:rFonts w:ascii="Times New Roman" w:hAnsi="Times New Roman" w:cs="Times New Roman"/>
                <w:sz w:val="24"/>
                <w:szCs w:val="24"/>
                <w:lang w:val="lv-LV"/>
              </w:rPr>
              <w:t xml:space="preserve"> (sasaistē ar 5.2.2. uzdevumu)</w:t>
            </w:r>
            <w:r w:rsidRPr="0015278A">
              <w:rPr>
                <w:rFonts w:ascii="Times New Roman" w:hAnsi="Times New Roman" w:cs="Times New Roman"/>
                <w:sz w:val="24"/>
                <w:szCs w:val="24"/>
                <w:lang w:val="lv-LV"/>
              </w:rPr>
              <w:t>.</w:t>
            </w:r>
          </w:p>
          <w:p w14:paraId="71E75FD0" w14:textId="7D03B891" w:rsidR="005258DA" w:rsidRPr="0015278A" w:rsidRDefault="005258DA" w:rsidP="005258DA">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45392D1" w14:textId="4C4FF0F6" w:rsidR="005258DA" w:rsidRPr="007E57E3" w:rsidRDefault="005258DA" w:rsidP="005258DA">
            <w:pPr>
              <w:spacing w:before="0" w:after="0" w:line="240" w:lineRule="auto"/>
              <w:jc w:val="center"/>
              <w:rPr>
                <w:rFonts w:ascii="Times New Roman" w:eastAsia="Times New Roman" w:hAnsi="Times New Roman" w:cs="Times New Roman"/>
                <w:sz w:val="24"/>
                <w:szCs w:val="24"/>
                <w:lang w:val="lv-LV" w:eastAsia="lv-LV"/>
              </w:rPr>
            </w:pPr>
            <w:r w:rsidRPr="008F421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343744" w14:textId="7A744DC1" w:rsidR="005258DA" w:rsidRPr="007E57E3" w:rsidRDefault="005258DA" w:rsidP="005258D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38EF49" w14:textId="1FDBFF82" w:rsidR="005258DA" w:rsidRPr="007E57E3" w:rsidRDefault="005258DA" w:rsidP="005258DA">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5C46F1">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A4F627" w14:textId="77777777" w:rsidR="00373E27" w:rsidRPr="00332DF7" w:rsidRDefault="00373E27" w:rsidP="00373E27">
            <w:pPr>
              <w:spacing w:before="0" w:after="0" w:line="240" w:lineRule="auto"/>
              <w:jc w:val="center"/>
              <w:rPr>
                <w:rFonts w:ascii="Times New Roman" w:eastAsia="Times New Roman" w:hAnsi="Times New Roman" w:cs="Times New Roman"/>
                <w:sz w:val="24"/>
                <w:szCs w:val="24"/>
                <w:lang w:val="lv-LV" w:eastAsia="lv-LV"/>
              </w:rPr>
            </w:pPr>
            <w:r w:rsidRPr="00332DF7">
              <w:rPr>
                <w:rFonts w:ascii="Times New Roman" w:eastAsia="Times New Roman" w:hAnsi="Times New Roman" w:cs="Times New Roman"/>
                <w:sz w:val="24"/>
                <w:szCs w:val="24"/>
                <w:lang w:val="lv-LV" w:eastAsia="lv-LV"/>
              </w:rPr>
              <w:t>PR</w:t>
            </w:r>
            <w:r>
              <w:rPr>
                <w:rFonts w:ascii="Times New Roman" w:eastAsia="Times New Roman" w:hAnsi="Times New Roman" w:cs="Times New Roman"/>
                <w:sz w:val="24"/>
                <w:szCs w:val="24"/>
                <w:lang w:val="lv-LV" w:eastAsia="lv-LV"/>
              </w:rPr>
              <w:t>: 17</w:t>
            </w:r>
            <w:r w:rsidRPr="00332DF7">
              <w:rPr>
                <w:rFonts w:ascii="Times New Roman" w:eastAsia="Times New Roman" w:hAnsi="Times New Roman" w:cs="Times New Roman"/>
                <w:sz w:val="24"/>
                <w:szCs w:val="24"/>
                <w:lang w:val="lv-LV" w:eastAsia="lv-LV"/>
              </w:rPr>
              <w:t>.</w:t>
            </w:r>
          </w:p>
          <w:p w14:paraId="52EB3868" w14:textId="7F43CAF3" w:rsidR="00373E27" w:rsidRDefault="00373E27" w:rsidP="00373E27">
            <w:pPr>
              <w:jc w:val="center"/>
              <w:rPr>
                <w:rFonts w:ascii="Times New Roman" w:eastAsia="Times New Roman" w:hAnsi="Times New Roman" w:cs="Times New Roman"/>
                <w:i/>
                <w:iCs/>
                <w:sz w:val="24"/>
                <w:szCs w:val="24"/>
                <w:lang w:val="lv-LV" w:eastAsia="lv-LV"/>
              </w:rPr>
            </w:pPr>
            <w:r w:rsidRPr="00332DF7">
              <w:rPr>
                <w:rFonts w:ascii="Times New Roman" w:eastAsia="Times New Roman" w:hAnsi="Times New Roman" w:cs="Times New Roman"/>
                <w:sz w:val="24"/>
                <w:szCs w:val="24"/>
                <w:lang w:val="lv-LV" w:eastAsia="lv-LV"/>
              </w:rPr>
              <w:t xml:space="preserve">RR: </w:t>
            </w:r>
            <w:r>
              <w:rPr>
                <w:rFonts w:ascii="Times New Roman" w:eastAsia="Times New Roman" w:hAnsi="Times New Roman" w:cs="Times New Roman"/>
                <w:sz w:val="24"/>
                <w:szCs w:val="24"/>
                <w:lang w:val="lv-LV" w:eastAsia="lv-LV"/>
              </w:rPr>
              <w:t>17.1.</w:t>
            </w:r>
          </w:p>
          <w:p w14:paraId="2640BD94" w14:textId="7E9C925F" w:rsidR="005258DA" w:rsidRPr="007E57E3" w:rsidRDefault="005258DA" w:rsidP="00732061">
            <w:pPr>
              <w:spacing w:before="0" w:after="0" w:line="240" w:lineRule="auto"/>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B09528" w14:textId="77777777" w:rsidR="0006769E" w:rsidRDefault="0006769E" w:rsidP="0006769E">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2CB9D633" w14:textId="4A9310FB" w:rsidR="000A2F8F" w:rsidRPr="007E57E3" w:rsidRDefault="00996E25" w:rsidP="005258D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72]</w:t>
            </w:r>
          </w:p>
        </w:tc>
      </w:tr>
      <w:tr w:rsidR="00D100BE" w:rsidRPr="007E57E3" w14:paraId="37DEA46C" w14:textId="44AE343F"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A6E319" w14:textId="4A6C652B" w:rsidR="00FC6C21" w:rsidRPr="0015278A" w:rsidRDefault="00FC6C21" w:rsidP="00FC6C21">
            <w:pPr>
              <w:spacing w:before="0" w:after="0" w:line="240" w:lineRule="auto"/>
              <w:jc w:val="center"/>
              <w:rPr>
                <w:rFonts w:ascii="Times New Roman" w:eastAsia="Times New Roman" w:hAnsi="Times New Roman" w:cs="Times New Roman"/>
                <w:sz w:val="24"/>
                <w:szCs w:val="24"/>
                <w:lang w:val="lv-LV" w:eastAsia="lv-LV"/>
              </w:rPr>
            </w:pPr>
            <w:r w:rsidRPr="0015278A">
              <w:rPr>
                <w:rFonts w:ascii="Times New Roman" w:eastAsia="Times New Roman" w:hAnsi="Times New Roman" w:cs="Times New Roman"/>
                <w:sz w:val="24"/>
                <w:szCs w:val="24"/>
                <w:lang w:val="lv-LV" w:eastAsia="lv-LV"/>
              </w:rPr>
              <w:t>3.1.3.</w:t>
            </w:r>
            <w:r w:rsidR="009841AE">
              <w:rPr>
                <w:rFonts w:ascii="Times New Roman" w:eastAsia="Times New Roman" w:hAnsi="Times New Roman" w:cs="Times New Roman"/>
                <w:sz w:val="24"/>
                <w:szCs w:val="24"/>
                <w:lang w:val="lv-LV" w:eastAsia="lv-LV"/>
              </w:rPr>
              <w:t>4</w:t>
            </w:r>
            <w:r w:rsidRPr="0015278A">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9DB32C" w14:textId="77777777" w:rsidR="00FC6C21" w:rsidRPr="0015278A" w:rsidRDefault="00FC6C21" w:rsidP="00FC6C21">
            <w:pPr>
              <w:pStyle w:val="ListParagraph"/>
              <w:spacing w:before="0" w:after="0" w:line="240" w:lineRule="auto"/>
              <w:ind w:left="0"/>
              <w:contextualSpacing w:val="0"/>
              <w:jc w:val="both"/>
              <w:rPr>
                <w:rFonts w:ascii="Times New Roman" w:hAnsi="Times New Roman" w:cs="Times New Roman"/>
                <w:sz w:val="24"/>
                <w:szCs w:val="24"/>
                <w:lang w:val="lv-LV"/>
              </w:rPr>
            </w:pPr>
            <w:r w:rsidRPr="0015278A">
              <w:rPr>
                <w:rFonts w:ascii="Times New Roman" w:hAnsi="Times New Roman" w:cs="Times New Roman"/>
                <w:sz w:val="24"/>
                <w:szCs w:val="24"/>
                <w:lang w:val="lv-LV"/>
              </w:rPr>
              <w:t>Palielināt observācijas gultu skaitu visa līmeņa slimnīcās.</w:t>
            </w:r>
          </w:p>
          <w:p w14:paraId="1D62E597" w14:textId="5E945C16" w:rsidR="00FC6C21" w:rsidRPr="0015278A" w:rsidRDefault="00FC6C21" w:rsidP="00FC6C21">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0E8B79" w14:textId="31DBF691" w:rsidR="00FC6C21" w:rsidRPr="007E57E3" w:rsidRDefault="005258DA" w:rsidP="00FC6C21">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09A073" w14:textId="3DFEF656" w:rsidR="00FC6C21" w:rsidRPr="007E57E3" w:rsidRDefault="00FC6C21" w:rsidP="00FC6C21">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5D24D5" w14:textId="3935F309" w:rsidR="00FC6C21" w:rsidRPr="007E57E3" w:rsidRDefault="00FC6C21" w:rsidP="00FC6C21">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5C46F1">
              <w:rPr>
                <w:rFonts w:ascii="Times New Roman" w:eastAsia="Times New Roman" w:hAnsi="Times New Roman" w:cs="Times New Roman"/>
                <w:sz w:val="24"/>
                <w:szCs w:val="24"/>
                <w:lang w:val="lv-LV" w:eastAsia="lv-LV"/>
              </w:rPr>
              <w:t>, FM, ārst</w:t>
            </w:r>
            <w:r w:rsidR="007B6A87">
              <w:rPr>
                <w:rFonts w:ascii="Times New Roman" w:eastAsia="Times New Roman" w:hAnsi="Times New Roman" w:cs="Times New Roman"/>
                <w:sz w:val="24"/>
                <w:szCs w:val="24"/>
                <w:lang w:val="lv-LV" w:eastAsia="lv-LV"/>
              </w:rPr>
              <w:t>n</w:t>
            </w:r>
            <w:r w:rsidR="005C46F1">
              <w:rPr>
                <w:rFonts w:ascii="Times New Roman" w:eastAsia="Times New Roman" w:hAnsi="Times New Roman" w:cs="Times New Roman"/>
                <w:sz w:val="24"/>
                <w:szCs w:val="24"/>
                <w:lang w:val="lv-LV" w:eastAsia="lv-LV"/>
              </w:rPr>
              <w:t>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F6C2BE" w14:textId="77777777" w:rsidR="0043550B" w:rsidRPr="0043550B" w:rsidRDefault="0043550B" w:rsidP="00963B23">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PR: 17.</w:t>
            </w:r>
          </w:p>
          <w:p w14:paraId="0B5ADD0B" w14:textId="1F6CC26E" w:rsidR="00963B23" w:rsidRPr="007E57E3" w:rsidRDefault="0043550B" w:rsidP="00732061">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333D7A" w14:textId="77777777" w:rsidR="0006769E" w:rsidRDefault="0006769E" w:rsidP="0006769E">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4AC2E800" w14:textId="38F38256" w:rsidR="000A2F8F" w:rsidRPr="007E57E3" w:rsidRDefault="00996E25" w:rsidP="00FC6C21">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01367" w:rsidRPr="00FC179D" w14:paraId="0AA4D5AE"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FE294D" w14:textId="132BCC3C" w:rsidR="00701367" w:rsidRPr="007E57E3" w:rsidRDefault="00701367"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3.1.4.</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1E106F67" w14:textId="6A0B1A86" w:rsidR="00701367" w:rsidRPr="007E57E3" w:rsidRDefault="00701367" w:rsidP="007E57E3">
            <w:pPr>
              <w:autoSpaceDE w:val="0"/>
              <w:autoSpaceDN w:val="0"/>
              <w:adjustRightInd w:val="0"/>
              <w:spacing w:before="0" w:after="0" w:line="240" w:lineRule="auto"/>
              <w:jc w:val="both"/>
              <w:rPr>
                <w:rFonts w:ascii="Times New Roman" w:hAnsi="Times New Roman" w:cs="Times New Roman"/>
                <w:b/>
                <w:bCs/>
                <w:sz w:val="24"/>
                <w:szCs w:val="24"/>
                <w:lang w:val="lv-LV"/>
              </w:rPr>
            </w:pPr>
            <w:r w:rsidRPr="007E57E3">
              <w:rPr>
                <w:rFonts w:ascii="Times New Roman" w:hAnsi="Times New Roman" w:cs="Times New Roman"/>
                <w:b/>
                <w:bCs/>
                <w:sz w:val="24"/>
                <w:szCs w:val="24"/>
                <w:lang w:val="lv-LV"/>
              </w:rPr>
              <w:t>Uzlabot kompensējamo zāļu un medicīnas ierīču pieejamību</w:t>
            </w:r>
            <w:r>
              <w:rPr>
                <w:rFonts w:ascii="Times New Roman" w:hAnsi="Times New Roman" w:cs="Times New Roman"/>
                <w:b/>
                <w:bCs/>
                <w:sz w:val="24"/>
                <w:szCs w:val="24"/>
                <w:lang w:val="lv-LV"/>
              </w:rPr>
              <w:t>:</w:t>
            </w:r>
          </w:p>
        </w:tc>
      </w:tr>
      <w:tr w:rsidR="00D100BE" w:rsidRPr="007E57E3" w14:paraId="04198FC3" w14:textId="6740A0F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A62416" w14:textId="5E17000E" w:rsidR="00B14841" w:rsidRPr="007E57E3" w:rsidRDefault="00B14841" w:rsidP="007E57E3">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3.1.4.1.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9CD912" w14:textId="7B31A5F6" w:rsidR="00B14841" w:rsidRDefault="00B14841" w:rsidP="007E57E3">
            <w:pPr>
              <w:autoSpaceDE w:val="0"/>
              <w:autoSpaceDN w:val="0"/>
              <w:adjustRightInd w:val="0"/>
              <w:spacing w:before="0" w:after="0" w:line="240" w:lineRule="auto"/>
              <w:jc w:val="both"/>
              <w:rPr>
                <w:rFonts w:ascii="Times New Roman" w:hAnsi="Times New Roman" w:cs="Times New Roman"/>
                <w:sz w:val="24"/>
                <w:szCs w:val="24"/>
                <w:lang w:val="lv-LV"/>
              </w:rPr>
            </w:pPr>
            <w:r w:rsidRPr="007E57E3">
              <w:rPr>
                <w:rFonts w:ascii="Times New Roman" w:hAnsi="Times New Roman" w:cs="Times New Roman"/>
                <w:sz w:val="24"/>
                <w:szCs w:val="24"/>
                <w:lang w:val="lv-LV"/>
              </w:rPr>
              <w:t>Paplašināt kompensējamo medikamentu un medicīnisko ierīču sarakstu.</w:t>
            </w:r>
          </w:p>
          <w:p w14:paraId="30C362D1" w14:textId="306A2F14" w:rsidR="007E57E3" w:rsidRPr="007E57E3" w:rsidRDefault="007E57E3" w:rsidP="007E57E3">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B2CB75" w14:textId="0A150BA2" w:rsidR="00B14841" w:rsidRPr="007E57E3" w:rsidRDefault="0075257D" w:rsidP="00B43422">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34380C" w14:textId="6CB659A5" w:rsidR="00B14841" w:rsidRPr="007E57E3" w:rsidRDefault="00B43422"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56F774" w14:textId="0F6DD6D3" w:rsidR="00B14841" w:rsidRPr="007E57E3" w:rsidRDefault="00A22485" w:rsidP="00B43422">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LM, </w:t>
            </w:r>
            <w:r w:rsidR="005C46F1">
              <w:rPr>
                <w:rFonts w:ascii="Times New Roman" w:eastAsia="Times New Roman" w:hAnsi="Times New Roman" w:cs="Times New Roman"/>
                <w:sz w:val="24"/>
                <w:szCs w:val="24"/>
                <w:lang w:val="lv-LV" w:eastAsia="lv-LV"/>
              </w:rPr>
              <w:t xml:space="preserve">NVD, </w:t>
            </w:r>
            <w:r w:rsidR="00B43422">
              <w:rPr>
                <w:rFonts w:ascii="Times New Roman" w:eastAsia="Times New Roman" w:hAnsi="Times New Roman" w:cs="Times New Roman"/>
                <w:sz w:val="24"/>
                <w:szCs w:val="24"/>
                <w:lang w:val="lv-LV" w:eastAsia="lv-LV"/>
              </w:rPr>
              <w:t>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25F839" w14:textId="77777777" w:rsidR="0043550B" w:rsidRPr="0043550B" w:rsidRDefault="0043550B" w:rsidP="0043550B">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PR: 17.</w:t>
            </w:r>
          </w:p>
          <w:p w14:paraId="496007D7" w14:textId="4BB04FAA" w:rsidR="00B14841" w:rsidRPr="007E57E3" w:rsidRDefault="0043550B" w:rsidP="0043550B">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53AC29" w14:textId="77777777" w:rsidR="00AD45C7" w:rsidRDefault="00AD45C7" w:rsidP="00AD45C7">
            <w:pPr>
              <w:spacing w:before="0" w:after="0" w:line="240" w:lineRule="auto"/>
              <w:jc w:val="center"/>
              <w:rPr>
                <w:rFonts w:ascii="Times New Roman" w:eastAsia="Times New Roman" w:hAnsi="Times New Roman" w:cs="Times New Roman"/>
                <w:sz w:val="24"/>
                <w:szCs w:val="24"/>
                <w:lang w:val="lv-LV" w:eastAsia="lv-LV"/>
              </w:rPr>
            </w:pPr>
            <w:r w:rsidRPr="004041E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33F71C68" w14:textId="742F0309" w:rsidR="00323244" w:rsidRPr="00323244" w:rsidRDefault="00996E25" w:rsidP="00AD45C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p w14:paraId="002D3B11" w14:textId="31B66BD6" w:rsidR="000A2F8F" w:rsidRPr="007E57E3" w:rsidRDefault="000A2F8F" w:rsidP="00E94C60">
            <w:pPr>
              <w:spacing w:before="0" w:after="0" w:line="240" w:lineRule="auto"/>
              <w:jc w:val="center"/>
              <w:rPr>
                <w:rFonts w:ascii="Times New Roman" w:eastAsia="Times New Roman" w:hAnsi="Times New Roman" w:cs="Times New Roman"/>
                <w:sz w:val="24"/>
                <w:szCs w:val="24"/>
                <w:lang w:val="lv-LV" w:eastAsia="lv-LV"/>
              </w:rPr>
            </w:pPr>
          </w:p>
        </w:tc>
      </w:tr>
      <w:tr w:rsidR="00D100BE" w:rsidRPr="007E57E3" w14:paraId="000EBD54" w14:textId="011B6143" w:rsidTr="00C63957">
        <w:trPr>
          <w:trHeight w:val="925"/>
        </w:trPr>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ACD858" w14:textId="746FF4C0" w:rsidR="00B14841" w:rsidRPr="007E57E3" w:rsidRDefault="00B14841" w:rsidP="007E57E3">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3.1.4.2.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A1CCD9" w14:textId="68831A45" w:rsidR="00B14841" w:rsidRDefault="00B14841" w:rsidP="007E57E3">
            <w:pPr>
              <w:spacing w:before="0" w:after="0" w:line="240" w:lineRule="auto"/>
              <w:jc w:val="both"/>
              <w:rPr>
                <w:rFonts w:ascii="Times New Roman" w:hAnsi="Times New Roman" w:cs="Times New Roman"/>
                <w:sz w:val="24"/>
                <w:szCs w:val="24"/>
                <w:lang w:val="lv-LV"/>
              </w:rPr>
            </w:pPr>
            <w:r w:rsidRPr="007E57E3">
              <w:rPr>
                <w:rFonts w:ascii="Times New Roman" w:hAnsi="Times New Roman" w:cs="Times New Roman"/>
                <w:sz w:val="24"/>
                <w:szCs w:val="24"/>
                <w:lang w:val="lv-LV"/>
              </w:rPr>
              <w:t xml:space="preserve">Pārskatīt un pilnveidot </w:t>
            </w:r>
            <w:r w:rsidRPr="0018201F">
              <w:rPr>
                <w:rFonts w:ascii="Times New Roman" w:hAnsi="Times New Roman" w:cs="Times New Roman"/>
                <w:sz w:val="24"/>
                <w:szCs w:val="24"/>
                <w:lang w:val="lv-LV"/>
              </w:rPr>
              <w:t>medikamentu kompensācijas principus</w:t>
            </w:r>
            <w:r w:rsidRPr="00F83D96">
              <w:rPr>
                <w:rFonts w:ascii="Times New Roman" w:hAnsi="Times New Roman" w:cs="Times New Roman"/>
                <w:sz w:val="24"/>
                <w:szCs w:val="24"/>
                <w:lang w:val="lv-LV"/>
              </w:rPr>
              <w:t>.</w:t>
            </w:r>
          </w:p>
          <w:p w14:paraId="21E17A63" w14:textId="40407A54" w:rsidR="007E57E3" w:rsidRPr="007E57E3" w:rsidRDefault="007E57E3" w:rsidP="007E57E3">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20F12B" w14:textId="0B510810" w:rsidR="00B14841" w:rsidRPr="007E57E3" w:rsidRDefault="00B43422" w:rsidP="00B43422">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D0EA38" w14:textId="599DB364" w:rsidR="00B14841" w:rsidRPr="007E57E3" w:rsidRDefault="00B43422"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B639E3" w14:textId="2FBF1DA1" w:rsidR="00B14841" w:rsidRPr="007E57E3" w:rsidRDefault="00B43422"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4A8A26" w14:textId="77777777" w:rsidR="005B78CF" w:rsidRPr="0043550B" w:rsidRDefault="005B78CF" w:rsidP="005B78CF">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PR: 17.</w:t>
            </w:r>
          </w:p>
          <w:p w14:paraId="5C4938A3" w14:textId="60A2C52B" w:rsidR="00B14841" w:rsidRPr="007E57E3" w:rsidRDefault="005B78CF" w:rsidP="005B78CF">
            <w:pPr>
              <w:spacing w:before="0" w:after="0" w:line="240" w:lineRule="auto"/>
              <w:jc w:val="center"/>
              <w:rPr>
                <w:rFonts w:ascii="Times New Roman" w:eastAsia="Times New Roman" w:hAnsi="Times New Roman" w:cs="Times New Roman"/>
                <w:sz w:val="24"/>
                <w:szCs w:val="24"/>
                <w:lang w:val="lv-LV" w:eastAsia="lv-LV"/>
              </w:rPr>
            </w:pPr>
            <w:r w:rsidRPr="0043550B">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81A4C6" w14:textId="117EC54A" w:rsidR="00FA4185" w:rsidRDefault="00353F22" w:rsidP="00706F8B">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ietvaros. Avots: VBF</w:t>
            </w:r>
          </w:p>
          <w:p w14:paraId="08491780" w14:textId="00A0CE7D" w:rsidR="000A2F8F" w:rsidRPr="007E57E3" w:rsidRDefault="00996E25"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D100BE" w:rsidRPr="007E57E3" w14:paraId="369FB378" w14:textId="2D91D1A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81F982" w14:textId="66DBAE60" w:rsidR="00B14841" w:rsidRPr="007E57E3" w:rsidRDefault="00B14841" w:rsidP="007E57E3">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3.1.5.</w:t>
            </w:r>
          </w:p>
        </w:tc>
        <w:tc>
          <w:tcPr>
            <w:tcW w:w="7371" w:type="dxa"/>
            <w:gridSpan w:val="4"/>
            <w:tcBorders>
              <w:top w:val="outset" w:sz="6" w:space="0" w:color="414142"/>
              <w:left w:val="outset" w:sz="6" w:space="0" w:color="414142"/>
              <w:bottom w:val="outset" w:sz="6" w:space="0" w:color="414142"/>
              <w:right w:val="outset" w:sz="6" w:space="0" w:color="414142"/>
            </w:tcBorders>
            <w:shd w:val="clear" w:color="auto" w:fill="FFFFFF" w:themeFill="background1"/>
          </w:tcPr>
          <w:p w14:paraId="4E4E8DB8" w14:textId="47056ADC" w:rsidR="00B14841" w:rsidRPr="007E57E3" w:rsidRDefault="00B14841" w:rsidP="007E57E3">
            <w:pPr>
              <w:spacing w:before="0" w:after="0" w:line="240" w:lineRule="auto"/>
              <w:jc w:val="both"/>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Uzlabot veselības aprūpi</w:t>
            </w:r>
            <w:r w:rsidR="00533B9B">
              <w:rPr>
                <w:rFonts w:ascii="Times New Roman" w:eastAsia="Times New Roman" w:hAnsi="Times New Roman" w:cs="Times New Roman"/>
                <w:b/>
                <w:bCs/>
                <w:sz w:val="24"/>
                <w:szCs w:val="24"/>
                <w:lang w:val="lv-LV" w:eastAsia="lv-LV"/>
              </w:rPr>
              <w:t xml:space="preserve"> ģimenei</w:t>
            </w:r>
            <w:r w:rsidRPr="007E57E3">
              <w:rPr>
                <w:rFonts w:ascii="Times New Roman" w:eastAsia="Times New Roman" w:hAnsi="Times New Roman" w:cs="Times New Roman"/>
                <w:b/>
                <w:bCs/>
                <w:sz w:val="24"/>
                <w:szCs w:val="24"/>
                <w:lang w:val="lv-LV" w:eastAsia="lv-LV"/>
              </w:rPr>
              <w:t>:</w:t>
            </w:r>
          </w:p>
        </w:tc>
        <w:tc>
          <w:tcPr>
            <w:tcW w:w="4536" w:type="dxa"/>
            <w:gridSpan w:val="2"/>
            <w:tcBorders>
              <w:top w:val="outset" w:sz="6" w:space="0" w:color="414142"/>
              <w:left w:val="outset" w:sz="6" w:space="0" w:color="414142"/>
              <w:bottom w:val="outset" w:sz="6" w:space="0" w:color="414142"/>
              <w:right w:val="outset" w:sz="6" w:space="0" w:color="414142"/>
            </w:tcBorders>
            <w:shd w:val="clear" w:color="auto" w:fill="FFFFFF" w:themeFill="background1"/>
          </w:tcPr>
          <w:p w14:paraId="1527D081" w14:textId="77777777" w:rsidR="000A2F8F" w:rsidRPr="007E57E3" w:rsidRDefault="000A2F8F" w:rsidP="007E57E3">
            <w:pPr>
              <w:spacing w:before="0" w:after="0" w:line="240" w:lineRule="auto"/>
              <w:jc w:val="both"/>
              <w:rPr>
                <w:rFonts w:ascii="Times New Roman" w:eastAsia="Times New Roman" w:hAnsi="Times New Roman" w:cs="Times New Roman"/>
                <w:b/>
                <w:bCs/>
                <w:sz w:val="24"/>
                <w:szCs w:val="24"/>
                <w:lang w:val="lv-LV" w:eastAsia="lv-LV"/>
              </w:rPr>
            </w:pPr>
          </w:p>
        </w:tc>
      </w:tr>
      <w:tr w:rsidR="00D100BE" w:rsidRPr="007E57E3" w14:paraId="49D9CA48" w14:textId="72B8975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B4E474" w14:textId="41CBCED2" w:rsidR="006147E4" w:rsidRPr="007E57E3" w:rsidRDefault="006147E4" w:rsidP="006147E4">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1</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3CCEE0" w14:textId="518D2174" w:rsidR="00FB252C" w:rsidRPr="00836C7F" w:rsidRDefault="001F41D4" w:rsidP="003E72C3">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Pilnveidot</w:t>
            </w:r>
            <w:r w:rsidR="00E319A2" w:rsidRPr="00E319A2">
              <w:rPr>
                <w:rFonts w:ascii="Times New Roman" w:eastAsia="Times New Roman" w:hAnsi="Times New Roman" w:cs="Times New Roman"/>
                <w:sz w:val="24"/>
                <w:szCs w:val="24"/>
                <w:lang w:val="lv-LV" w:eastAsia="lv-LV"/>
              </w:rPr>
              <w:t xml:space="preserve"> seksuālās un reproduktīvās </w:t>
            </w:r>
            <w:r w:rsidR="00E319A2" w:rsidRPr="00836C7F">
              <w:rPr>
                <w:rFonts w:ascii="Times New Roman" w:eastAsia="Times New Roman" w:hAnsi="Times New Roman" w:cs="Times New Roman"/>
                <w:sz w:val="24"/>
                <w:szCs w:val="24"/>
                <w:lang w:val="lv-LV" w:eastAsia="lv-LV"/>
              </w:rPr>
              <w:t>veselības un ģimenes plānošanas pakalpojumus primārajā veselības aprūpē</w:t>
            </w:r>
            <w:r w:rsidR="00FB252C" w:rsidRPr="00836C7F">
              <w:rPr>
                <w:rFonts w:ascii="Times New Roman" w:eastAsia="Times New Roman" w:hAnsi="Times New Roman" w:cs="Times New Roman"/>
                <w:sz w:val="24"/>
                <w:szCs w:val="24"/>
                <w:lang w:val="lv-LV" w:eastAsia="lv-LV"/>
              </w:rPr>
              <w:t>,</w:t>
            </w:r>
            <w:r w:rsidR="00570530" w:rsidRPr="00836C7F">
              <w:rPr>
                <w:rFonts w:ascii="Times New Roman" w:eastAsia="Times New Roman" w:hAnsi="Times New Roman" w:cs="Times New Roman"/>
                <w:sz w:val="24"/>
                <w:szCs w:val="24"/>
                <w:lang w:val="lv-LV" w:eastAsia="lv-LV"/>
              </w:rPr>
              <w:t xml:space="preserve"> tai skaitā</w:t>
            </w:r>
            <w:r w:rsidR="00FB252C" w:rsidRPr="00836C7F">
              <w:rPr>
                <w:rFonts w:ascii="Times New Roman" w:eastAsia="Times New Roman" w:hAnsi="Times New Roman" w:cs="Times New Roman"/>
                <w:sz w:val="24"/>
                <w:szCs w:val="24"/>
                <w:lang w:val="lv-LV" w:eastAsia="lv-LV"/>
              </w:rPr>
              <w:t xml:space="preserve"> s</w:t>
            </w:r>
            <w:r w:rsidR="00FB252C" w:rsidRPr="005F14CC">
              <w:rPr>
                <w:rFonts w:ascii="Times New Roman" w:hAnsi="Times New Roman" w:cs="Times New Roman"/>
                <w:bCs/>
                <w:sz w:val="24"/>
                <w:szCs w:val="24"/>
                <w:lang w:val="lv-LV"/>
              </w:rPr>
              <w:t xml:space="preserve">tiprinot primārās veselības aprūpes lomu fizioloģiskas grūtniecības vadīšanā un krūts zīdīšanas atbalstīšanā, īpaši, </w:t>
            </w:r>
            <w:r w:rsidR="00FB252C" w:rsidRPr="005F14CC">
              <w:rPr>
                <w:rFonts w:ascii="Times New Roman" w:hAnsi="Times New Roman" w:cs="Times New Roman"/>
                <w:bCs/>
                <w:sz w:val="24"/>
                <w:szCs w:val="24"/>
                <w:lang w:val="lv-LV"/>
              </w:rPr>
              <w:lastRenderedPageBreak/>
              <w:t>teritorijās, kur ginekologa pakalpojuma pieejamība ir apgrūtināta.</w:t>
            </w:r>
          </w:p>
          <w:p w14:paraId="42D2D554" w14:textId="191E595E" w:rsidR="00FB252C" w:rsidRPr="007E57E3" w:rsidRDefault="00FB252C" w:rsidP="006147E4">
            <w:pPr>
              <w:autoSpaceDE w:val="0"/>
              <w:autoSpaceDN w:val="0"/>
              <w:adjustRightInd w:val="0"/>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4EC777" w14:textId="646C0444" w:rsidR="006147E4" w:rsidRPr="00B43422" w:rsidRDefault="0075257D" w:rsidP="00B43422">
            <w:pPr>
              <w:spacing w:before="0" w:after="0" w:line="240" w:lineRule="auto"/>
              <w:jc w:val="center"/>
              <w:rPr>
                <w:rFonts w:ascii="Times New Roman" w:eastAsia="Times New Roman" w:hAnsi="Times New Roman" w:cs="Times New Roman"/>
                <w:sz w:val="24"/>
                <w:szCs w:val="24"/>
                <w:lang w:val="lv-LV" w:eastAsia="lv-LV"/>
              </w:rPr>
            </w:pPr>
            <w:r w:rsidRPr="00B43422">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46F2CD" w14:textId="7F17A435" w:rsidR="006147E4" w:rsidRPr="00B43422" w:rsidRDefault="00745F1F"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DD82C2" w14:textId="7CE91159" w:rsidR="00F35D83" w:rsidRPr="00B43422" w:rsidRDefault="00745F1F" w:rsidP="00F35D83">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F35D83">
              <w:rPr>
                <w:rFonts w:ascii="Times New Roman" w:eastAsia="Times New Roman" w:hAnsi="Times New Roman" w:cs="Times New Roman"/>
                <w:sz w:val="24"/>
                <w:szCs w:val="24"/>
                <w:lang w:val="lv-LV" w:eastAsia="lv-LV"/>
              </w:rPr>
              <w:t xml:space="preserve">, </w:t>
            </w:r>
            <w:bookmarkStart w:id="36" w:name="_Hlk62922220"/>
            <w:r w:rsidR="007C30F5" w:rsidRPr="005F14CC">
              <w:rPr>
                <w:rFonts w:ascii="Times New Roman" w:hAnsi="Times New Roman" w:cs="Times New Roman"/>
                <w:bCs/>
                <w:sz w:val="24"/>
                <w:szCs w:val="24"/>
                <w:lang w:val="lv-LV"/>
              </w:rPr>
              <w:t xml:space="preserve">LĢĀA, LLĢĀA, </w:t>
            </w:r>
            <w:r w:rsidR="00D94E82" w:rsidRPr="005F14CC">
              <w:rPr>
                <w:rFonts w:ascii="Times New Roman" w:hAnsi="Times New Roman" w:cs="Times New Roman"/>
                <w:bCs/>
                <w:sz w:val="24"/>
                <w:szCs w:val="24"/>
                <w:lang w:val="lv-LV"/>
              </w:rPr>
              <w:t>V</w:t>
            </w:r>
            <w:r w:rsidR="001F41D4" w:rsidRPr="005F14CC">
              <w:rPr>
                <w:rFonts w:ascii="Times New Roman" w:hAnsi="Times New Roman" w:cs="Times New Roman"/>
                <w:bCs/>
                <w:sz w:val="24"/>
                <w:szCs w:val="24"/>
                <w:lang w:val="lv-LV"/>
              </w:rPr>
              <w:t xml:space="preserve">ecmāšu asociācija, </w:t>
            </w:r>
            <w:r w:rsidR="00D94E82" w:rsidRPr="005F14CC">
              <w:rPr>
                <w:rFonts w:ascii="Times New Roman" w:hAnsi="Times New Roman" w:cs="Times New Roman"/>
                <w:bCs/>
                <w:sz w:val="24"/>
                <w:szCs w:val="24"/>
                <w:lang w:val="lv-LV"/>
              </w:rPr>
              <w:t>D</w:t>
            </w:r>
            <w:r w:rsidR="001F41D4" w:rsidRPr="005F14CC">
              <w:rPr>
                <w:rFonts w:ascii="Times New Roman" w:hAnsi="Times New Roman" w:cs="Times New Roman"/>
                <w:bCs/>
                <w:sz w:val="24"/>
                <w:szCs w:val="24"/>
                <w:lang w:val="lv-LV"/>
              </w:rPr>
              <w:t xml:space="preserve">zemdību speciālistu un ginekologu </w:t>
            </w:r>
            <w:r w:rsidR="001F41D4" w:rsidRPr="005F14CC">
              <w:rPr>
                <w:rFonts w:ascii="Times New Roman" w:hAnsi="Times New Roman" w:cs="Times New Roman"/>
                <w:bCs/>
                <w:sz w:val="24"/>
                <w:szCs w:val="24"/>
                <w:lang w:val="lv-LV"/>
              </w:rPr>
              <w:lastRenderedPageBreak/>
              <w:t>asociācija, RSU un LU un citas veselības aprūpes sniedzēju izglītībā iesaistītās izglītības iestādes</w:t>
            </w:r>
            <w:bookmarkEnd w:id="36"/>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185E5A" w14:textId="77777777" w:rsidR="006147E4" w:rsidRDefault="00F926AE"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PR: 6.</w:t>
            </w:r>
          </w:p>
          <w:p w14:paraId="71FEBAF4" w14:textId="7F2D9831" w:rsidR="00F926AE" w:rsidRDefault="00F926AE"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6.1., 6.2., 6.4., 6.5.</w:t>
            </w:r>
          </w:p>
          <w:p w14:paraId="2B42C86D" w14:textId="77777777" w:rsidR="00F926AE" w:rsidRDefault="00F926AE" w:rsidP="00B43422">
            <w:pPr>
              <w:spacing w:before="0" w:after="0" w:line="240" w:lineRule="auto"/>
              <w:jc w:val="center"/>
              <w:rPr>
                <w:rFonts w:ascii="Times New Roman" w:eastAsia="Times New Roman" w:hAnsi="Times New Roman" w:cs="Times New Roman"/>
                <w:sz w:val="24"/>
                <w:szCs w:val="24"/>
                <w:lang w:val="lv-LV" w:eastAsia="lv-LV"/>
              </w:rPr>
            </w:pPr>
          </w:p>
          <w:p w14:paraId="51BBCE5A" w14:textId="133497E0" w:rsidR="00F926AE" w:rsidRDefault="00F926AE"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9</w:t>
            </w:r>
          </w:p>
          <w:p w14:paraId="10577FA3" w14:textId="77777777" w:rsidR="00F926AE" w:rsidRDefault="00F926AE" w:rsidP="00B43422">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 xml:space="preserve">RR: 9.1., 9.2., 9.3. </w:t>
            </w:r>
          </w:p>
          <w:p w14:paraId="2AB119C4" w14:textId="77777777" w:rsidR="003B6D24" w:rsidRDefault="003B6D24" w:rsidP="00B43422">
            <w:pPr>
              <w:spacing w:before="0" w:after="0" w:line="240" w:lineRule="auto"/>
              <w:jc w:val="center"/>
              <w:rPr>
                <w:rFonts w:ascii="Times New Roman" w:eastAsia="Times New Roman" w:hAnsi="Times New Roman" w:cs="Times New Roman"/>
                <w:sz w:val="24"/>
                <w:szCs w:val="24"/>
                <w:lang w:val="lv-LV" w:eastAsia="lv-LV"/>
              </w:rPr>
            </w:pPr>
          </w:p>
          <w:p w14:paraId="673635EA" w14:textId="77777777" w:rsidR="003B6D24" w:rsidRDefault="003B6D24" w:rsidP="003B6D2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6AEE0F9C" w14:textId="25BF3750" w:rsidR="003B6D24" w:rsidRPr="00B43422" w:rsidRDefault="003B6D24" w:rsidP="003B6D24">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 11.4., 11.5.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68A9BA" w14:textId="741372B7" w:rsidR="004429FB" w:rsidRPr="005D40BA" w:rsidRDefault="004429FB" w:rsidP="004429FB">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E3032">
              <w:rPr>
                <w:rFonts w:ascii="Times New Roman" w:eastAsia="Times New Roman" w:hAnsi="Times New Roman" w:cs="Times New Roman"/>
                <w:color w:val="000000" w:themeColor="text1"/>
                <w:sz w:val="24"/>
                <w:szCs w:val="24"/>
                <w:lang w:val="lv-LV" w:eastAsia="lv-LV"/>
              </w:rPr>
              <w:lastRenderedPageBreak/>
              <w:t>Pasākums īstenojams esošā finansējuma ietvaros. Avots: VBF</w:t>
            </w:r>
            <w:r w:rsidR="00250CCB" w:rsidRPr="005D40BA">
              <w:rPr>
                <w:rFonts w:ascii="Times New Roman" w:eastAsia="Times New Roman" w:hAnsi="Times New Roman" w:cs="Times New Roman"/>
                <w:color w:val="000000" w:themeColor="text1"/>
                <w:sz w:val="24"/>
                <w:szCs w:val="24"/>
                <w:lang w:val="lv-LV" w:eastAsia="lv-LV"/>
              </w:rPr>
              <w:t xml:space="preserve"> </w:t>
            </w:r>
          </w:p>
          <w:p w14:paraId="077396AA" w14:textId="7867B39F" w:rsidR="003F0C60" w:rsidRPr="005D40BA" w:rsidRDefault="003F0C60" w:rsidP="004429FB">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3D62DFFC" w14:textId="7BD9CD9B" w:rsidR="003F0C60" w:rsidRPr="005D40BA" w:rsidRDefault="00F6424D" w:rsidP="00170649">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D40BA">
              <w:rPr>
                <w:rFonts w:ascii="Times New Roman" w:eastAsia="Times New Roman" w:hAnsi="Times New Roman" w:cs="Times New Roman"/>
                <w:sz w:val="24"/>
                <w:szCs w:val="24"/>
                <w:lang w:val="lv-LV" w:eastAsia="lv-LV"/>
              </w:rPr>
              <w:t xml:space="preserve">Finansējums ir iekļauts </w:t>
            </w:r>
            <w:r w:rsidR="00CE0682">
              <w:rPr>
                <w:rFonts w:ascii="Times New Roman" w:eastAsia="Times New Roman" w:hAnsi="Times New Roman" w:cs="Times New Roman"/>
                <w:sz w:val="24"/>
                <w:szCs w:val="24"/>
                <w:lang w:val="lv-LV" w:eastAsia="lv-LV"/>
              </w:rPr>
              <w:t>3.</w:t>
            </w:r>
            <w:r w:rsidR="00170649" w:rsidRPr="005D40BA">
              <w:rPr>
                <w:rFonts w:ascii="Times New Roman" w:eastAsia="Times New Roman" w:hAnsi="Times New Roman" w:cs="Times New Roman"/>
                <w:sz w:val="24"/>
                <w:szCs w:val="24"/>
                <w:lang w:val="lv-LV" w:eastAsia="lv-LV"/>
              </w:rPr>
              <w:t>1.</w:t>
            </w:r>
            <w:r w:rsidR="00CE0682">
              <w:rPr>
                <w:rFonts w:ascii="Times New Roman" w:eastAsia="Times New Roman" w:hAnsi="Times New Roman" w:cs="Times New Roman"/>
                <w:sz w:val="24"/>
                <w:szCs w:val="24"/>
                <w:lang w:val="lv-LV" w:eastAsia="lv-LV"/>
              </w:rPr>
              <w:t>1</w:t>
            </w:r>
            <w:r w:rsidR="00170649" w:rsidRPr="005D40BA">
              <w:rPr>
                <w:rFonts w:ascii="Times New Roman" w:eastAsia="Times New Roman" w:hAnsi="Times New Roman" w:cs="Times New Roman"/>
                <w:sz w:val="24"/>
                <w:szCs w:val="24"/>
                <w:lang w:val="lv-LV" w:eastAsia="lv-LV"/>
              </w:rPr>
              <w:t xml:space="preserve">. </w:t>
            </w:r>
            <w:r w:rsidR="001F41D4">
              <w:rPr>
                <w:rFonts w:ascii="Times New Roman" w:eastAsia="Times New Roman" w:hAnsi="Times New Roman" w:cs="Times New Roman"/>
                <w:sz w:val="24"/>
                <w:szCs w:val="24"/>
                <w:lang w:val="lv-LV" w:eastAsia="lv-LV"/>
              </w:rPr>
              <w:t>uzdevumā</w:t>
            </w:r>
          </w:p>
          <w:p w14:paraId="07B8B07B" w14:textId="77777777" w:rsidR="000A2F8F" w:rsidRDefault="000A2F8F" w:rsidP="00D8325E">
            <w:pPr>
              <w:spacing w:before="0" w:after="0" w:line="240" w:lineRule="auto"/>
              <w:jc w:val="center"/>
              <w:rPr>
                <w:rFonts w:ascii="Times New Roman" w:eastAsia="Times New Roman" w:hAnsi="Times New Roman" w:cs="Times New Roman"/>
                <w:sz w:val="24"/>
                <w:szCs w:val="24"/>
                <w:lang w:val="lv-LV" w:eastAsia="lv-LV"/>
              </w:rPr>
            </w:pPr>
          </w:p>
          <w:p w14:paraId="3B2E0671" w14:textId="29CBA60B" w:rsidR="00996E25" w:rsidRPr="005D40BA" w:rsidRDefault="00996E25" w:rsidP="00D8325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[68, 69, 70, 88]</w:t>
            </w:r>
          </w:p>
        </w:tc>
      </w:tr>
      <w:tr w:rsidR="00D100BE" w:rsidRPr="00072C67" w14:paraId="16EBA279" w14:textId="7CD9C49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321AAD" w14:textId="2195FC54" w:rsidR="00745F1F" w:rsidRPr="007E57E3" w:rsidRDefault="00745F1F" w:rsidP="00745F1F">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lastRenderedPageBreak/>
              <w:t>3.1.5.2.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2DB881" w14:textId="77777777" w:rsidR="00745F1F" w:rsidRDefault="00745F1F" w:rsidP="00C76565">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Nodrošināt regulāru apmācību </w:t>
            </w:r>
            <w:r w:rsidR="00B34102">
              <w:rPr>
                <w:rFonts w:ascii="Times New Roman" w:eastAsia="Times New Roman" w:hAnsi="Times New Roman" w:cs="Times New Roman"/>
                <w:sz w:val="24"/>
                <w:szCs w:val="24"/>
                <w:lang w:val="lv-LV" w:eastAsia="lv-LV"/>
              </w:rPr>
              <w:t>ģimenes ārstiem un prenatālās aprūpes speciālistiem</w:t>
            </w:r>
            <w:r w:rsidR="00385478">
              <w:rPr>
                <w:rFonts w:ascii="Times New Roman" w:eastAsia="Times New Roman" w:hAnsi="Times New Roman" w:cs="Times New Roman"/>
                <w:sz w:val="24"/>
                <w:szCs w:val="24"/>
                <w:lang w:val="lv-LV" w:eastAsia="lv-LV"/>
              </w:rPr>
              <w:t xml:space="preserve"> </w:t>
            </w:r>
            <w:r w:rsidRPr="007E57E3">
              <w:rPr>
                <w:rFonts w:ascii="Times New Roman" w:eastAsia="Times New Roman" w:hAnsi="Times New Roman" w:cs="Times New Roman"/>
                <w:sz w:val="24"/>
                <w:szCs w:val="24"/>
                <w:lang w:val="lv-LV" w:eastAsia="lv-LV"/>
              </w:rPr>
              <w:t xml:space="preserve">par </w:t>
            </w:r>
            <w:r w:rsidR="00900205" w:rsidRPr="007E57E3">
              <w:rPr>
                <w:rFonts w:ascii="Times New Roman" w:eastAsia="Times New Roman" w:hAnsi="Times New Roman" w:cs="Times New Roman"/>
                <w:sz w:val="24"/>
                <w:szCs w:val="24"/>
                <w:lang w:val="lv-LV" w:eastAsia="lv-LV"/>
              </w:rPr>
              <w:t xml:space="preserve">ģimenes plānošanas, </w:t>
            </w:r>
            <w:r w:rsidRPr="007E57E3">
              <w:rPr>
                <w:rFonts w:ascii="Times New Roman" w:eastAsia="Times New Roman" w:hAnsi="Times New Roman" w:cs="Times New Roman"/>
                <w:sz w:val="24"/>
                <w:szCs w:val="24"/>
                <w:lang w:val="lv-LV" w:eastAsia="lv-LV"/>
              </w:rPr>
              <w:t xml:space="preserve">seksuālās un reproduktīvās veselības </w:t>
            </w:r>
            <w:r w:rsidRPr="008F24FA">
              <w:rPr>
                <w:rFonts w:ascii="Times New Roman" w:eastAsia="Times New Roman" w:hAnsi="Times New Roman" w:cs="Times New Roman"/>
                <w:sz w:val="24"/>
                <w:szCs w:val="24"/>
                <w:lang w:val="lv-LV" w:eastAsia="lv-LV"/>
              </w:rPr>
              <w:t xml:space="preserve">jautājumiem, </w:t>
            </w:r>
            <w:r w:rsidR="008F24FA" w:rsidRPr="008F24FA">
              <w:rPr>
                <w:rFonts w:ascii="Times New Roman" w:eastAsia="Times New Roman" w:hAnsi="Times New Roman" w:cs="Times New Roman"/>
                <w:sz w:val="24"/>
                <w:szCs w:val="24"/>
                <w:lang w:val="lv-LV" w:eastAsia="lv-LV"/>
              </w:rPr>
              <w:t xml:space="preserve">par zīdīšanas un mātes piena nozīmi bērna pirmajos dzīves mēnešos un  mākslīgajiem piebarojumiem, </w:t>
            </w:r>
            <w:r w:rsidRPr="007E57E3">
              <w:rPr>
                <w:rFonts w:ascii="Times New Roman" w:eastAsia="Times New Roman" w:hAnsi="Times New Roman" w:cs="Times New Roman"/>
                <w:sz w:val="24"/>
                <w:szCs w:val="24"/>
                <w:lang w:val="lv-LV" w:eastAsia="lv-LV"/>
              </w:rPr>
              <w:t xml:space="preserve">tai skaitā par iedzimto anomāliju </w:t>
            </w:r>
            <w:r w:rsidR="6A7D6A6D" w:rsidRPr="058E8051">
              <w:rPr>
                <w:rFonts w:ascii="Times New Roman" w:eastAsia="Times New Roman" w:hAnsi="Times New Roman" w:cs="Times New Roman"/>
                <w:sz w:val="24"/>
                <w:szCs w:val="24"/>
                <w:lang w:val="lv-LV" w:eastAsia="lv-LV"/>
              </w:rPr>
              <w:t>un neauglības</w:t>
            </w:r>
            <w:r w:rsidR="42418AA8" w:rsidRPr="058E8051">
              <w:rPr>
                <w:rFonts w:ascii="Times New Roman" w:eastAsia="Times New Roman" w:hAnsi="Times New Roman" w:cs="Times New Roman"/>
                <w:sz w:val="24"/>
                <w:szCs w:val="24"/>
                <w:lang w:val="lv-LV" w:eastAsia="lv-LV"/>
              </w:rPr>
              <w:t xml:space="preserve"> </w:t>
            </w:r>
            <w:r w:rsidRPr="007E57E3">
              <w:rPr>
                <w:rFonts w:ascii="Times New Roman" w:eastAsia="Times New Roman" w:hAnsi="Times New Roman" w:cs="Times New Roman"/>
                <w:sz w:val="24"/>
                <w:szCs w:val="24"/>
                <w:lang w:val="lv-LV" w:eastAsia="lv-LV"/>
              </w:rPr>
              <w:t>profilaksi un diagnostiku</w:t>
            </w:r>
            <w:r w:rsidR="00B34102">
              <w:rPr>
                <w:rFonts w:ascii="Times New Roman" w:eastAsia="Times New Roman" w:hAnsi="Times New Roman" w:cs="Times New Roman"/>
                <w:sz w:val="24"/>
                <w:szCs w:val="24"/>
                <w:lang w:val="lv-LV" w:eastAsia="lv-LV"/>
              </w:rPr>
              <w:t>, un seksuālās vardarbības gadījumu profilaks</w:t>
            </w:r>
            <w:r w:rsidR="00C1132A">
              <w:rPr>
                <w:rFonts w:ascii="Times New Roman" w:eastAsia="Times New Roman" w:hAnsi="Times New Roman" w:cs="Times New Roman"/>
                <w:sz w:val="24"/>
                <w:szCs w:val="24"/>
                <w:lang w:val="lv-LV" w:eastAsia="lv-LV"/>
              </w:rPr>
              <w:t>i</w:t>
            </w:r>
            <w:r w:rsidR="00B34102">
              <w:rPr>
                <w:rFonts w:ascii="Times New Roman" w:eastAsia="Times New Roman" w:hAnsi="Times New Roman" w:cs="Times New Roman"/>
                <w:sz w:val="24"/>
                <w:szCs w:val="24"/>
                <w:lang w:val="lv-LV" w:eastAsia="lv-LV"/>
              </w:rPr>
              <w:t>, diagnostiku un seku likvid</w:t>
            </w:r>
            <w:r w:rsidR="00483C80">
              <w:rPr>
                <w:rFonts w:ascii="Times New Roman" w:eastAsia="Times New Roman" w:hAnsi="Times New Roman" w:cs="Times New Roman"/>
                <w:sz w:val="24"/>
                <w:szCs w:val="24"/>
                <w:lang w:val="lv-LV" w:eastAsia="lv-LV"/>
              </w:rPr>
              <w:t>ēšanu</w:t>
            </w:r>
            <w:r w:rsidR="00C1132A">
              <w:rPr>
                <w:rFonts w:ascii="Times New Roman" w:eastAsia="Times New Roman" w:hAnsi="Times New Roman" w:cs="Times New Roman"/>
                <w:sz w:val="24"/>
                <w:szCs w:val="24"/>
                <w:lang w:val="lv-LV" w:eastAsia="lv-LV"/>
              </w:rPr>
              <w:t>.</w:t>
            </w:r>
          </w:p>
          <w:p w14:paraId="5EB3AEE9" w14:textId="20D76440" w:rsidR="00957AF0" w:rsidRPr="00C76565" w:rsidRDefault="00957AF0" w:rsidP="00C76565">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4A099F" w14:textId="479F9E09" w:rsidR="00745F1F" w:rsidRPr="00B43422" w:rsidRDefault="00745F1F" w:rsidP="00745F1F">
            <w:pPr>
              <w:spacing w:before="0" w:after="0" w:line="240" w:lineRule="auto"/>
              <w:jc w:val="center"/>
              <w:rPr>
                <w:rFonts w:ascii="Times New Roman" w:eastAsia="Times New Roman" w:hAnsi="Times New Roman" w:cs="Times New Roman"/>
                <w:sz w:val="24"/>
                <w:szCs w:val="24"/>
                <w:lang w:val="lv-LV" w:eastAsia="lv-LV"/>
              </w:rPr>
            </w:pPr>
            <w:r w:rsidRPr="00BF7344">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5FDE98" w14:textId="57161AF7" w:rsidR="00745F1F" w:rsidRPr="00B43422" w:rsidRDefault="005C46F1"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EB5226" w14:textId="014D8B13" w:rsidR="00745F1F" w:rsidRPr="00B43422" w:rsidRDefault="005C46F1" w:rsidP="00745F1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 profesionālās asociācijas</w:t>
            </w:r>
            <w:r w:rsidR="00CB3338">
              <w:rPr>
                <w:rFonts w:ascii="Times New Roman" w:eastAsia="Times New Roman" w:hAnsi="Times New Roman" w:cs="Times New Roman"/>
                <w:sz w:val="24"/>
                <w:szCs w:val="24"/>
                <w:lang w:val="lv-LV" w:eastAsia="lv-LV"/>
              </w:rPr>
              <w:t xml:space="preserve">, </w:t>
            </w:r>
            <w:r w:rsidR="00ED1BF9">
              <w:rPr>
                <w:rFonts w:ascii="Times New Roman" w:eastAsia="Times New Roman" w:hAnsi="Times New Roman" w:cs="Times New Roman"/>
                <w:sz w:val="24"/>
                <w:szCs w:val="24"/>
                <w:lang w:val="lv-LV" w:eastAsia="lv-LV"/>
              </w:rPr>
              <w:t xml:space="preserve">NVO, </w:t>
            </w:r>
            <w:r w:rsidR="00CB3338">
              <w:rPr>
                <w:rFonts w:ascii="Times New Roman" w:eastAsia="Times New Roman" w:hAnsi="Times New Roman" w:cs="Times New Roman"/>
                <w:sz w:val="24"/>
                <w:szCs w:val="24"/>
                <w:lang w:val="lv-LV" w:eastAsia="lv-LV"/>
              </w:rPr>
              <w:t>izglītības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861417" w14:textId="77777777" w:rsidR="00745F1F" w:rsidRDefault="00603911"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5D4FA933" w14:textId="72A4F7AB" w:rsidR="00603911" w:rsidRDefault="00603911"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11.1., 11.2., 11.3., 11.4.</w:t>
            </w:r>
          </w:p>
          <w:p w14:paraId="29BEF13A" w14:textId="77777777" w:rsidR="00603911" w:rsidRDefault="00603911" w:rsidP="00745F1F">
            <w:pPr>
              <w:spacing w:before="0" w:after="0" w:line="240" w:lineRule="auto"/>
              <w:jc w:val="center"/>
              <w:rPr>
                <w:rFonts w:ascii="Times New Roman" w:eastAsia="Times New Roman" w:hAnsi="Times New Roman" w:cs="Times New Roman"/>
                <w:sz w:val="24"/>
                <w:szCs w:val="24"/>
                <w:lang w:val="lv-LV" w:eastAsia="lv-LV"/>
              </w:rPr>
            </w:pPr>
          </w:p>
          <w:p w14:paraId="67BB48FB" w14:textId="541AF893" w:rsidR="00603911" w:rsidRPr="00B43422" w:rsidRDefault="00603911" w:rsidP="00745F1F">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71AFF6" w14:textId="220C1459" w:rsidR="006851CB" w:rsidRPr="005D40BA" w:rsidRDefault="006851CB" w:rsidP="006851CB">
            <w:pPr>
              <w:spacing w:before="0" w:after="0" w:line="240" w:lineRule="auto"/>
              <w:jc w:val="center"/>
              <w:rPr>
                <w:rFonts w:ascii="Times New Roman" w:eastAsia="Times New Roman" w:hAnsi="Times New Roman" w:cs="Times New Roman"/>
                <w:sz w:val="24"/>
                <w:szCs w:val="24"/>
                <w:lang w:val="lv-LV" w:eastAsia="lv-LV"/>
              </w:rPr>
            </w:pPr>
            <w:r w:rsidRPr="005D40BA">
              <w:rPr>
                <w:rFonts w:ascii="Times New Roman" w:eastAsia="Times New Roman" w:hAnsi="Times New Roman" w:cs="Times New Roman"/>
                <w:sz w:val="24"/>
                <w:szCs w:val="24"/>
                <w:lang w:val="lv-LV" w:eastAsia="lv-LV"/>
              </w:rPr>
              <w:t>Nepieciešams papildu finansējums. Avots: ESF</w:t>
            </w:r>
          </w:p>
          <w:p w14:paraId="600F36B9" w14:textId="77777777" w:rsidR="009D0F64" w:rsidRPr="005D40BA" w:rsidRDefault="009D0F64" w:rsidP="006851CB">
            <w:pPr>
              <w:spacing w:before="0" w:after="0" w:line="240" w:lineRule="auto"/>
              <w:jc w:val="center"/>
              <w:rPr>
                <w:rFonts w:ascii="Times New Roman" w:eastAsia="Times New Roman" w:hAnsi="Times New Roman" w:cs="Times New Roman"/>
                <w:sz w:val="24"/>
                <w:szCs w:val="24"/>
                <w:lang w:val="lv-LV" w:eastAsia="lv-LV"/>
              </w:rPr>
            </w:pPr>
          </w:p>
          <w:p w14:paraId="74753F7A" w14:textId="198A3863" w:rsidR="009D0F64" w:rsidRPr="005D40BA" w:rsidRDefault="009D0F64" w:rsidP="006851CB">
            <w:pPr>
              <w:spacing w:before="0" w:after="0" w:line="240" w:lineRule="auto"/>
              <w:jc w:val="center"/>
              <w:rPr>
                <w:rFonts w:ascii="Times New Roman" w:eastAsia="Times New Roman" w:hAnsi="Times New Roman" w:cs="Times New Roman"/>
                <w:sz w:val="24"/>
                <w:szCs w:val="24"/>
                <w:lang w:val="lv-LV" w:eastAsia="lv-LV"/>
              </w:rPr>
            </w:pPr>
            <w:r w:rsidRPr="005D40BA">
              <w:rPr>
                <w:rFonts w:ascii="Times New Roman" w:eastAsia="Times New Roman" w:hAnsi="Times New Roman" w:cs="Times New Roman"/>
                <w:sz w:val="24"/>
                <w:szCs w:val="24"/>
                <w:lang w:val="lv-LV" w:eastAsia="lv-LV"/>
              </w:rPr>
              <w:t xml:space="preserve">Finansējums ir iekļauts </w:t>
            </w:r>
            <w:r w:rsidR="00BB4412" w:rsidRPr="005D40BA">
              <w:rPr>
                <w:rFonts w:ascii="Times New Roman" w:eastAsia="Times New Roman" w:hAnsi="Times New Roman" w:cs="Times New Roman"/>
                <w:sz w:val="24"/>
                <w:szCs w:val="24"/>
                <w:lang w:val="lv-LV" w:eastAsia="lv-LV"/>
              </w:rPr>
              <w:t xml:space="preserve">4.2.2. </w:t>
            </w:r>
            <w:r w:rsidR="00957AF0">
              <w:rPr>
                <w:rFonts w:ascii="Times New Roman" w:eastAsia="Times New Roman" w:hAnsi="Times New Roman" w:cs="Times New Roman"/>
                <w:sz w:val="24"/>
                <w:szCs w:val="24"/>
                <w:lang w:val="lv-LV" w:eastAsia="lv-LV"/>
              </w:rPr>
              <w:t>uzdevumā</w:t>
            </w:r>
          </w:p>
          <w:p w14:paraId="19097013" w14:textId="77777777" w:rsidR="000A2F8F" w:rsidRDefault="000A2F8F" w:rsidP="00ED5FA7">
            <w:pPr>
              <w:spacing w:before="0" w:after="0" w:line="240" w:lineRule="auto"/>
              <w:jc w:val="center"/>
              <w:rPr>
                <w:rFonts w:ascii="Times New Roman" w:eastAsia="Times New Roman" w:hAnsi="Times New Roman" w:cs="Times New Roman"/>
                <w:sz w:val="24"/>
                <w:szCs w:val="24"/>
                <w:lang w:val="lv-LV" w:eastAsia="lv-LV"/>
              </w:rPr>
            </w:pPr>
          </w:p>
          <w:p w14:paraId="21CB07C0" w14:textId="1B716B84" w:rsidR="00996E25" w:rsidRPr="005D40BA" w:rsidRDefault="00996E25" w:rsidP="00ED5FA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[69, 70]</w:t>
            </w:r>
          </w:p>
        </w:tc>
      </w:tr>
      <w:tr w:rsidR="00D100BE" w:rsidRPr="007E57E3" w14:paraId="3861FDD0" w14:textId="7AFFC02E"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D7487A" w14:textId="056D243C" w:rsidR="00745F1F" w:rsidRPr="007E57E3" w:rsidRDefault="00745F1F" w:rsidP="00745F1F">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sz w:val="24"/>
                <w:szCs w:val="24"/>
                <w:lang w:val="lv-LV" w:eastAsia="lv-LV"/>
              </w:rPr>
              <w:t>3.1.5.</w:t>
            </w:r>
            <w:r w:rsidR="00BD394C">
              <w:rPr>
                <w:rFonts w:ascii="Times New Roman" w:eastAsia="Times New Roman" w:hAnsi="Times New Roman" w:cs="Times New Roman"/>
                <w:sz w:val="24"/>
                <w:szCs w:val="24"/>
                <w:lang w:val="lv-LV" w:eastAsia="lv-LV"/>
              </w:rPr>
              <w:t>3</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C3C505" w14:textId="10026AC5" w:rsidR="00745F1F" w:rsidRDefault="00745F1F" w:rsidP="00745F1F">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Uzlabot grūtniecības risku savlaicīgas noteikšanas iespējas</w:t>
            </w:r>
            <w:r w:rsidR="009363A7">
              <w:rPr>
                <w:rFonts w:ascii="Times New Roman" w:eastAsia="Times New Roman" w:hAnsi="Times New Roman" w:cs="Times New Roman"/>
                <w:sz w:val="24"/>
                <w:szCs w:val="24"/>
                <w:lang w:val="lv-LV" w:eastAsia="lv-LV"/>
              </w:rPr>
              <w:t xml:space="preserve"> </w:t>
            </w:r>
            <w:r w:rsidR="009363A7" w:rsidRPr="005F14CC">
              <w:rPr>
                <w:rFonts w:ascii="Times New Roman" w:eastAsia="Times New Roman" w:hAnsi="Times New Roman" w:cs="Times New Roman"/>
                <w:sz w:val="24"/>
                <w:szCs w:val="24"/>
                <w:lang w:val="lv-LV" w:eastAsia="lv-LV"/>
              </w:rPr>
              <w:t>un pieejamību veselības aprūpes pakalpojumiem </w:t>
            </w:r>
            <w:r w:rsidRPr="007E57E3">
              <w:rPr>
                <w:rFonts w:ascii="Times New Roman" w:eastAsia="Times New Roman" w:hAnsi="Times New Roman" w:cs="Times New Roman"/>
                <w:sz w:val="24"/>
                <w:szCs w:val="24"/>
                <w:lang w:val="lv-LV" w:eastAsia="lv-LV"/>
              </w:rPr>
              <w:t>grūtniecības laikā.</w:t>
            </w:r>
          </w:p>
          <w:p w14:paraId="4F1194B8" w14:textId="3909E5DB" w:rsidR="00745F1F" w:rsidRPr="007E57E3" w:rsidRDefault="00745F1F" w:rsidP="00745F1F">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984AE3" w14:textId="27C8D241" w:rsidR="00745F1F" w:rsidRPr="00B43422" w:rsidRDefault="00745F1F" w:rsidP="00745F1F">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7DD761" w14:textId="788685BD" w:rsidR="00745F1F" w:rsidRPr="00B43422" w:rsidRDefault="008F119E"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BCA5A4" w14:textId="20BE6BF3" w:rsidR="00745F1F" w:rsidRPr="00B43422" w:rsidRDefault="008F119E"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450A52">
              <w:rPr>
                <w:rFonts w:ascii="Times New Roman" w:eastAsia="Times New Roman" w:hAnsi="Times New Roman" w:cs="Times New Roman"/>
                <w:sz w:val="24"/>
                <w:szCs w:val="24"/>
                <w:lang w:val="lv-LV" w:eastAsia="lv-LV"/>
              </w:rPr>
              <w:t xml:space="preserve">, </w:t>
            </w:r>
            <w:r w:rsidR="00C64D8F">
              <w:rPr>
                <w:rFonts w:ascii="Times New Roman" w:eastAsia="Times New Roman" w:hAnsi="Times New Roman" w:cs="Times New Roman"/>
                <w:sz w:val="24"/>
                <w:szCs w:val="24"/>
                <w:lang w:val="lv-LV" w:eastAsia="lv-LV"/>
              </w:rPr>
              <w:t xml:space="preserve">FM, </w:t>
            </w:r>
            <w:r w:rsidR="00450A52" w:rsidRPr="00450A52">
              <w:rPr>
                <w:rFonts w:ascii="Times New Roman" w:eastAsia="Times New Roman" w:hAnsi="Times New Roman" w:cs="Times New Roman"/>
                <w:sz w:val="24"/>
                <w:szCs w:val="24"/>
                <w:lang w:val="lv-LV" w:eastAsia="lv-LV"/>
              </w:rPr>
              <w:t>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86424D" w14:textId="77777777" w:rsidR="00745F1F" w:rsidRDefault="00D45D0A"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2C043495" w14:textId="07E133F3" w:rsidR="00D45D0A" w:rsidRPr="00B43422" w:rsidRDefault="00D45D0A"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 11.5.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86A38D" w14:textId="69365482" w:rsidR="003815A7" w:rsidRDefault="00921162" w:rsidP="00996E25">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color w:val="000000" w:themeColor="text1"/>
                <w:sz w:val="24"/>
                <w:szCs w:val="24"/>
                <w:lang w:val="lv-LV" w:eastAsia="lv-LV"/>
              </w:rPr>
              <w:t>Nepieciešams papildus finansējums</w:t>
            </w:r>
            <w:r w:rsidR="00C51DA7">
              <w:rPr>
                <w:rFonts w:ascii="Times New Roman" w:eastAsia="Times New Roman" w:hAnsi="Times New Roman" w:cs="Times New Roman"/>
                <w:color w:val="000000" w:themeColor="text1"/>
                <w:sz w:val="24"/>
                <w:szCs w:val="24"/>
                <w:lang w:val="lv-LV" w:eastAsia="lv-LV"/>
              </w:rPr>
              <w:t>.</w:t>
            </w:r>
            <w:r w:rsidR="002C1B01" w:rsidRPr="000A2FFB">
              <w:rPr>
                <w:rFonts w:ascii="Times New Roman" w:eastAsia="Times New Roman" w:hAnsi="Times New Roman" w:cs="Times New Roman"/>
                <w:color w:val="000000" w:themeColor="text1"/>
                <w:sz w:val="24"/>
                <w:szCs w:val="24"/>
                <w:lang w:val="lv-LV" w:eastAsia="lv-LV"/>
              </w:rPr>
              <w:t xml:space="preserve"> </w:t>
            </w:r>
            <w:r w:rsidR="002C1B01" w:rsidRPr="002C1B01">
              <w:rPr>
                <w:rFonts w:ascii="Times New Roman" w:eastAsia="Times New Roman" w:hAnsi="Times New Roman" w:cs="Times New Roman"/>
                <w:color w:val="000000" w:themeColor="text1"/>
                <w:sz w:val="24"/>
                <w:szCs w:val="24"/>
                <w:lang w:val="lv-LV" w:eastAsia="lv-LV"/>
              </w:rPr>
              <w:t>Avots:</w:t>
            </w:r>
            <w:r w:rsidR="002C1B01" w:rsidRPr="002C1B01">
              <w:rPr>
                <w:rFonts w:ascii="Times New Roman" w:eastAsia="Times New Roman" w:hAnsi="Times New Roman" w:cs="Times New Roman"/>
                <w:sz w:val="24"/>
                <w:szCs w:val="24"/>
                <w:lang w:val="lv-LV" w:eastAsia="lv-LV"/>
              </w:rPr>
              <w:t xml:space="preserve"> </w:t>
            </w:r>
            <w:r w:rsidR="009E65A0" w:rsidRPr="002C1B01">
              <w:rPr>
                <w:rFonts w:ascii="Times New Roman" w:eastAsia="Times New Roman" w:hAnsi="Times New Roman" w:cs="Times New Roman"/>
                <w:sz w:val="24"/>
                <w:szCs w:val="24"/>
                <w:lang w:val="lv-LV" w:eastAsia="lv-LV"/>
              </w:rPr>
              <w:t xml:space="preserve">VBF </w:t>
            </w:r>
          </w:p>
          <w:p w14:paraId="289C15E1" w14:textId="77777777" w:rsidR="000A2F8F" w:rsidRDefault="001271CB" w:rsidP="0070136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w:t>
            </w:r>
            <w:r w:rsidRPr="001271CB">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uzdevumā</w:t>
            </w:r>
          </w:p>
          <w:p w14:paraId="7A8ED9C1" w14:textId="73D14009" w:rsidR="00996E25" w:rsidRPr="00701367" w:rsidRDefault="00996E25" w:rsidP="00701367">
            <w:pPr>
              <w:spacing w:before="0" w:after="0" w:line="240" w:lineRule="auto"/>
              <w:jc w:val="center"/>
              <w:rPr>
                <w:rFonts w:ascii="Times New Roman" w:eastAsia="Times New Roman" w:hAnsi="Times New Roman" w:cs="Times New Roman"/>
                <w:sz w:val="24"/>
                <w:szCs w:val="24"/>
                <w:highlight w:val="yellow"/>
                <w:lang w:val="lv-LV" w:eastAsia="lv-LV"/>
              </w:rPr>
            </w:pPr>
            <w:r>
              <w:rPr>
                <w:rFonts w:ascii="Times New Roman" w:eastAsia="Times New Roman" w:hAnsi="Times New Roman" w:cs="Times New Roman"/>
                <w:sz w:val="24"/>
                <w:szCs w:val="24"/>
                <w:lang w:val="lv-LV" w:eastAsia="lv-LV"/>
              </w:rPr>
              <w:t xml:space="preserve">[68, 69, 70] </w:t>
            </w:r>
          </w:p>
        </w:tc>
      </w:tr>
      <w:tr w:rsidR="00D100BE" w:rsidRPr="007E57E3" w14:paraId="799DB914" w14:textId="3AF6F74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615EC1" w14:textId="3E246F9C" w:rsidR="00745F1F" w:rsidRPr="007E57E3" w:rsidRDefault="00745F1F" w:rsidP="00745F1F">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sz w:val="24"/>
                <w:szCs w:val="24"/>
                <w:lang w:val="lv-LV" w:eastAsia="lv-LV"/>
              </w:rPr>
              <w:lastRenderedPageBreak/>
              <w:t>3.1.5.</w:t>
            </w:r>
            <w:r w:rsidR="00E04646">
              <w:rPr>
                <w:rFonts w:ascii="Times New Roman" w:eastAsia="Times New Roman" w:hAnsi="Times New Roman" w:cs="Times New Roman"/>
                <w:sz w:val="24"/>
                <w:szCs w:val="24"/>
                <w:lang w:val="lv-LV" w:eastAsia="lv-LV"/>
              </w:rPr>
              <w:t>4</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DD6EEC" w14:textId="1ED8AF4D" w:rsidR="00745F1F" w:rsidRPr="005F14CC" w:rsidRDefault="00FB255C" w:rsidP="00411696">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5F14CC">
              <w:rPr>
                <w:rFonts w:ascii="Times New Roman" w:eastAsia="Times New Roman" w:hAnsi="Times New Roman" w:cs="Times New Roman"/>
                <w:color w:val="000000" w:themeColor="text1"/>
                <w:sz w:val="24"/>
                <w:szCs w:val="24"/>
                <w:lang w:val="lv-LV" w:eastAsia="lv-LV"/>
              </w:rPr>
              <w:t>Attīstīt valstī vienotu, koordinētu, visām jaundzimušo aprūpē iesaistītajām ārstniecības iestādēm saistošu jaundzimušo, dzemdētāju un nedēļnieču</w:t>
            </w:r>
            <w:r w:rsidR="00B878DA" w:rsidRPr="005F14CC">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pārvešanas/</w:t>
            </w:r>
            <w:r w:rsidR="00996E25">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transportēšanas sistēmu, tai skaitā izvērtējot perinatālo aprūpes centru nodrošinājumu (aprīkojums, cilvēkresursi) un tā atbilstību jaundzimušo medicīniskās transportēšanas funkcijas izpildei.</w:t>
            </w:r>
          </w:p>
          <w:p w14:paraId="08C7F20E" w14:textId="04208D68" w:rsidR="00FB255C" w:rsidRPr="005F14CC" w:rsidRDefault="00FB255C" w:rsidP="00411696">
            <w:pPr>
              <w:spacing w:before="0" w:after="0" w:line="240" w:lineRule="auto"/>
              <w:jc w:val="both"/>
              <w:rPr>
                <w:rFonts w:ascii="Times New Roman" w:eastAsia="Times New Roman" w:hAnsi="Times New Roman" w:cs="Times New Roman"/>
                <w:bCs/>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99DC28C" w14:textId="7574D5DC" w:rsidR="00745F1F" w:rsidRPr="00B43422" w:rsidRDefault="00745F1F" w:rsidP="00745F1F">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3D6F4B" w14:textId="6722EE84" w:rsidR="00745F1F" w:rsidRPr="00B43422" w:rsidRDefault="008F119E" w:rsidP="00745F1F">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E36298" w14:textId="64CE6661" w:rsidR="00745F1F" w:rsidRPr="00B43422" w:rsidRDefault="008F119E" w:rsidP="00745F1F">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r w:rsidR="00450A52">
              <w:rPr>
                <w:rFonts w:ascii="Times New Roman" w:eastAsia="Times New Roman" w:hAnsi="Times New Roman" w:cs="Times New Roman"/>
                <w:sz w:val="24"/>
                <w:szCs w:val="24"/>
                <w:lang w:val="lv-LV" w:eastAsia="lv-LV"/>
              </w:rPr>
              <w:t xml:space="preserve">, </w:t>
            </w:r>
            <w:r w:rsidR="00450A52" w:rsidRPr="00314BA9">
              <w:rPr>
                <w:rFonts w:ascii="Times New Roman" w:eastAsia="Times New Roman" w:hAnsi="Times New Roman" w:cs="Times New Roman"/>
                <w:sz w:val="24"/>
                <w:szCs w:val="24"/>
                <w:lang w:val="lv-LV" w:eastAsia="lv-LV"/>
              </w:rPr>
              <w:t>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FE170A" w14:textId="77777777" w:rsidR="00AF05CA" w:rsidRDefault="00AF05CA" w:rsidP="00AF05C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354A2C99" w14:textId="150B1391" w:rsidR="00745F1F" w:rsidRPr="00B43422" w:rsidRDefault="00AF05CA" w:rsidP="00AF05C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 11.5.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F715A3" w14:textId="77777777" w:rsidR="000A2F8F" w:rsidRDefault="007C30F5" w:rsidP="00411696">
            <w:pPr>
              <w:spacing w:before="0" w:after="0" w:line="240" w:lineRule="auto"/>
              <w:jc w:val="center"/>
              <w:rPr>
                <w:rFonts w:ascii="Times New Roman" w:eastAsia="Times New Roman" w:hAnsi="Times New Roman" w:cs="Times New Roman"/>
                <w:sz w:val="24"/>
                <w:szCs w:val="24"/>
                <w:lang w:val="lv-LV" w:eastAsia="lv-LV"/>
              </w:rPr>
            </w:pPr>
            <w:r w:rsidRPr="007C30F5">
              <w:rPr>
                <w:rFonts w:ascii="Times New Roman" w:eastAsia="Times New Roman" w:hAnsi="Times New Roman" w:cs="Times New Roman"/>
                <w:sz w:val="24"/>
                <w:szCs w:val="24"/>
                <w:lang w:val="lv-LV" w:eastAsia="lv-LV"/>
              </w:rPr>
              <w:t xml:space="preserve">Pasākums īstenojams esošā finansējuma ietvaros. </w:t>
            </w:r>
            <w:r w:rsidR="0055684A" w:rsidRPr="00F210EE">
              <w:rPr>
                <w:rFonts w:ascii="Times New Roman" w:eastAsia="Times New Roman" w:hAnsi="Times New Roman" w:cs="Times New Roman"/>
                <w:sz w:val="24"/>
                <w:szCs w:val="24"/>
                <w:lang w:val="lv-LV" w:eastAsia="lv-LV"/>
              </w:rPr>
              <w:t>Avots: VBF</w:t>
            </w:r>
          </w:p>
          <w:p w14:paraId="6122D893" w14:textId="77777777" w:rsidR="00996E25" w:rsidRDefault="00996E25" w:rsidP="00411696">
            <w:pPr>
              <w:spacing w:before="0" w:after="0" w:line="240" w:lineRule="auto"/>
              <w:jc w:val="center"/>
              <w:rPr>
                <w:rFonts w:ascii="Times New Roman" w:eastAsia="Times New Roman" w:hAnsi="Times New Roman" w:cs="Times New Roman"/>
                <w:sz w:val="24"/>
                <w:szCs w:val="24"/>
                <w:lang w:val="lv-LV" w:eastAsia="lv-LV"/>
              </w:rPr>
            </w:pPr>
          </w:p>
          <w:p w14:paraId="1774E526" w14:textId="7AB66DE1" w:rsidR="00996E25" w:rsidRPr="00B43422" w:rsidRDefault="00996E25" w:rsidP="00411696">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 72]</w:t>
            </w:r>
          </w:p>
        </w:tc>
      </w:tr>
      <w:tr w:rsidR="007E7917" w:rsidRPr="007E57E3" w14:paraId="028B3A97"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1A0D50" w14:textId="7CDBA101" w:rsidR="007E7917" w:rsidRPr="007A00D8"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3.1.5.5.</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72422D" w14:textId="30DD58DB" w:rsidR="007E7917" w:rsidRPr="005F14CC" w:rsidRDefault="007E7917" w:rsidP="007E7917">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5F14CC">
              <w:rPr>
                <w:rFonts w:ascii="Times New Roman" w:eastAsia="Times New Roman" w:hAnsi="Times New Roman" w:cs="Times New Roman"/>
                <w:color w:val="000000" w:themeColor="text1"/>
                <w:sz w:val="24"/>
                <w:szCs w:val="24"/>
                <w:lang w:val="lv-LV" w:eastAsia="lv-LV"/>
              </w:rPr>
              <w:t>Nodrošināt augsta riska grūtniecēm, dzemdētājām, nedēļniecēm un jaundzimušajiem medicīniskām indikācijām atbilstošu aprūpi, tai skaitā veicot</w:t>
            </w:r>
            <w:r w:rsidR="00996E25">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konfidenciālos</w:t>
            </w:r>
            <w:r w:rsidR="00996E25">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auditus ārstniecības iestādēs, kas nodrošina</w:t>
            </w:r>
            <w:r w:rsidR="00996E25">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grūtnieču uzraudzību un sniedz</w:t>
            </w:r>
            <w:r w:rsidR="00996E25">
              <w:rPr>
                <w:rFonts w:ascii="Times New Roman" w:eastAsia="Times New Roman" w:hAnsi="Times New Roman" w:cs="Times New Roman"/>
                <w:color w:val="000000" w:themeColor="text1"/>
                <w:sz w:val="24"/>
                <w:szCs w:val="24"/>
                <w:lang w:val="lv-LV" w:eastAsia="lv-LV"/>
              </w:rPr>
              <w:t xml:space="preserve"> </w:t>
            </w:r>
            <w:r w:rsidRPr="005F14CC">
              <w:rPr>
                <w:rFonts w:ascii="Times New Roman" w:eastAsia="Times New Roman" w:hAnsi="Times New Roman" w:cs="Times New Roman"/>
                <w:color w:val="000000" w:themeColor="text1"/>
                <w:sz w:val="24"/>
                <w:szCs w:val="24"/>
                <w:lang w:val="lv-LV" w:eastAsia="lv-LV"/>
              </w:rPr>
              <w:t>dzemdību pakalpojumus, pārskatīt dzemdību nodaļu izvietojumu valstī, ņemot vērā demogrāfiskās tendences un dzemdību skaitu gadā ārstniecības iestādē.</w:t>
            </w:r>
          </w:p>
          <w:p w14:paraId="0B7D6B6A" w14:textId="1F7F9B37" w:rsidR="00701367" w:rsidRPr="005F14CC" w:rsidRDefault="00701367" w:rsidP="007E7917">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8E8192" w14:textId="0ECB84D6" w:rsidR="007E7917" w:rsidRPr="00796879"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0DA37E" w14:textId="30B3BC24"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45F05D" w14:textId="7A4585F8" w:rsidR="007E7917"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w:t>
            </w:r>
            <w:r w:rsidRPr="00314BA9">
              <w:rPr>
                <w:rFonts w:ascii="Times New Roman" w:eastAsia="Times New Roman" w:hAnsi="Times New Roman" w:cs="Times New Roman"/>
                <w:sz w:val="24"/>
                <w:szCs w:val="24"/>
                <w:lang w:val="lv-LV" w:eastAsia="lv-LV"/>
              </w:rPr>
              <w:t>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31739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03230697" w14:textId="7C2BD199"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 11.5.</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14DCCF" w14:textId="2D36EFE6"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7917">
              <w:rPr>
                <w:rFonts w:ascii="Times New Roman" w:eastAsia="Times New Roman" w:hAnsi="Times New Roman" w:cs="Times New Roman"/>
                <w:sz w:val="24"/>
                <w:szCs w:val="24"/>
                <w:lang w:val="lv-LV" w:eastAsia="lv-LV"/>
              </w:rPr>
              <w:t>Nepieciešams papildu finansējums. Avots: VBF</w:t>
            </w:r>
          </w:p>
          <w:p w14:paraId="2F9E285E" w14:textId="77777777" w:rsidR="00052490" w:rsidRDefault="00052490" w:rsidP="007E7917">
            <w:pPr>
              <w:spacing w:before="0" w:after="0" w:line="240" w:lineRule="auto"/>
              <w:jc w:val="center"/>
              <w:rPr>
                <w:rFonts w:ascii="Times New Roman" w:eastAsia="Times New Roman" w:hAnsi="Times New Roman" w:cs="Times New Roman"/>
                <w:sz w:val="24"/>
                <w:szCs w:val="24"/>
                <w:lang w:val="lv-LV" w:eastAsia="lv-LV"/>
              </w:rPr>
            </w:pPr>
          </w:p>
          <w:p w14:paraId="62157143" w14:textId="43312A78" w:rsidR="00DD1255" w:rsidRDefault="00DD1255"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3.1.3.</w:t>
            </w:r>
            <w:r w:rsidR="00052490">
              <w:rPr>
                <w:rFonts w:ascii="Times New Roman" w:eastAsia="Times New Roman" w:hAnsi="Times New Roman" w:cs="Times New Roman"/>
                <w:sz w:val="24"/>
                <w:szCs w:val="24"/>
                <w:lang w:val="lv-LV" w:eastAsia="lv-LV"/>
              </w:rPr>
              <w:t>uzdevumā</w:t>
            </w:r>
          </w:p>
          <w:p w14:paraId="433EF3C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71C08A6C" w14:textId="0F27DF81" w:rsidR="00996E25" w:rsidRPr="007C30F5" w:rsidRDefault="00996E25"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 71, 72]</w:t>
            </w:r>
          </w:p>
        </w:tc>
      </w:tr>
      <w:tr w:rsidR="007E7917" w:rsidRPr="007E57E3" w14:paraId="33180926" w14:textId="75AF70B4"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45AD42" w14:textId="10BC8DC4"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6</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38E42A" w14:textId="2B7343A7" w:rsidR="007E7917" w:rsidRPr="00D81CC8" w:rsidRDefault="007E7917" w:rsidP="007E7917">
            <w:pPr>
              <w:autoSpaceDE w:val="0"/>
              <w:autoSpaceDN w:val="0"/>
              <w:adjustRightInd w:val="0"/>
              <w:spacing w:before="0" w:after="0" w:line="240" w:lineRule="auto"/>
              <w:jc w:val="both"/>
              <w:rPr>
                <w:rFonts w:ascii="Times New Roman" w:hAnsi="Times New Roman" w:cs="Times New Roman"/>
                <w:sz w:val="24"/>
                <w:szCs w:val="24"/>
                <w:lang w:val="lv-LV"/>
              </w:rPr>
            </w:pPr>
            <w:r w:rsidRPr="00D81CC8">
              <w:rPr>
                <w:rFonts w:ascii="Times New Roman" w:hAnsi="Times New Roman" w:cs="Times New Roman"/>
                <w:sz w:val="24"/>
                <w:szCs w:val="24"/>
                <w:lang w:val="lv-LV"/>
              </w:rPr>
              <w:t>Pilnveidot jaundzimušo skrīninga veikšanu un uzraudzību.</w:t>
            </w:r>
          </w:p>
          <w:p w14:paraId="0314AF79" w14:textId="4A209675" w:rsidR="007E7917" w:rsidRPr="00D81CC8"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9C570D" w14:textId="3390C6CA"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C45A00" w14:textId="5444FABD"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BD9F65" w14:textId="16AACE00" w:rsidR="007E7917" w:rsidRPr="00B43422"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SPKC</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658507"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4F98C706" w14:textId="6A9567B8"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3F6A5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w:t>
            </w:r>
            <w:r w:rsidRPr="002C1B01">
              <w:rPr>
                <w:rFonts w:ascii="Times New Roman" w:eastAsia="Times New Roman" w:hAnsi="Times New Roman" w:cs="Times New Roman"/>
                <w:color w:val="000000" w:themeColor="text1"/>
                <w:sz w:val="24"/>
                <w:szCs w:val="24"/>
                <w:lang w:val="lv-LV" w:eastAsia="lv-LV"/>
              </w:rPr>
              <w:t>s. Avots:</w:t>
            </w:r>
            <w:r w:rsidRPr="002C1B01">
              <w:rPr>
                <w:rFonts w:ascii="Times New Roman" w:eastAsia="Times New Roman" w:hAnsi="Times New Roman" w:cs="Times New Roman"/>
                <w:sz w:val="24"/>
                <w:szCs w:val="24"/>
                <w:lang w:val="lv-LV" w:eastAsia="lv-LV"/>
              </w:rPr>
              <w:t xml:space="preserve"> VBF</w:t>
            </w:r>
          </w:p>
          <w:p w14:paraId="62BF761A" w14:textId="0732A471" w:rsidR="00996E25" w:rsidRPr="00B43422" w:rsidRDefault="00996E25"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[68, </w:t>
            </w:r>
            <w:r w:rsidR="0029446A">
              <w:rPr>
                <w:rFonts w:ascii="Times New Roman" w:eastAsia="Times New Roman" w:hAnsi="Times New Roman" w:cs="Times New Roman"/>
                <w:sz w:val="24"/>
                <w:szCs w:val="24"/>
                <w:lang w:val="lv-LV" w:eastAsia="lv-LV"/>
              </w:rPr>
              <w:t>70, 72]</w:t>
            </w:r>
          </w:p>
        </w:tc>
      </w:tr>
      <w:tr w:rsidR="007E7917" w:rsidRPr="007E57E3" w14:paraId="7147BCBD" w14:textId="2C03DC96"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23B3B9" w14:textId="2C9748FC"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lastRenderedPageBreak/>
              <w:t>3.1.5.</w:t>
            </w:r>
            <w:r>
              <w:rPr>
                <w:rFonts w:ascii="Times New Roman" w:eastAsia="Times New Roman" w:hAnsi="Times New Roman" w:cs="Times New Roman"/>
                <w:sz w:val="24"/>
                <w:szCs w:val="24"/>
                <w:lang w:val="lv-LV" w:eastAsia="lv-LV"/>
              </w:rPr>
              <w:t>7</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11C65D" w14:textId="7FF7187C" w:rsidR="007E7917" w:rsidRPr="00D81CC8" w:rsidRDefault="007E7917" w:rsidP="007E7917">
            <w:pPr>
              <w:spacing w:before="0" w:after="0" w:line="240" w:lineRule="auto"/>
              <w:jc w:val="both"/>
              <w:rPr>
                <w:rFonts w:ascii="Times New Roman" w:hAnsi="Times New Roman" w:cs="Times New Roman"/>
                <w:sz w:val="24"/>
                <w:szCs w:val="24"/>
                <w:lang w:val="lv-LV"/>
              </w:rPr>
            </w:pPr>
            <w:r w:rsidRPr="00D81CC8">
              <w:rPr>
                <w:rFonts w:ascii="Times New Roman" w:hAnsi="Times New Roman" w:cs="Times New Roman"/>
                <w:sz w:val="24"/>
                <w:szCs w:val="24"/>
                <w:lang w:val="lv-LV"/>
              </w:rPr>
              <w:t>Pilnveidot priekšlaikus dzimušu bērnu dinamisko novērošanu.</w:t>
            </w:r>
          </w:p>
          <w:p w14:paraId="40B28D89" w14:textId="524A57A9" w:rsidR="007E7917" w:rsidRPr="00D81CC8" w:rsidRDefault="007E7917" w:rsidP="007E7917">
            <w:pPr>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EC85A2" w14:textId="5426F744"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CF488E" w14:textId="68D086E1"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1F4BFA" w14:textId="19F9251E" w:rsidR="007E7917" w:rsidRPr="00B43422"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B8EE51"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62B267DF" w14:textId="1F8DD2B8"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744A2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0A2FFB">
              <w:rPr>
                <w:rFonts w:ascii="Times New Roman" w:eastAsia="Times New Roman" w:hAnsi="Times New Roman" w:cs="Times New Roman"/>
                <w:color w:val="000000" w:themeColor="text1"/>
                <w:sz w:val="24"/>
                <w:szCs w:val="24"/>
                <w:lang w:val="lv-LV" w:eastAsia="lv-LV"/>
              </w:rPr>
              <w:t>Pasākums īstenojams esošā finansējuma ietvaro</w:t>
            </w:r>
            <w:r w:rsidRPr="002C1B01">
              <w:rPr>
                <w:rFonts w:ascii="Times New Roman" w:eastAsia="Times New Roman" w:hAnsi="Times New Roman" w:cs="Times New Roman"/>
                <w:color w:val="000000" w:themeColor="text1"/>
                <w:sz w:val="24"/>
                <w:szCs w:val="24"/>
                <w:lang w:val="lv-LV" w:eastAsia="lv-LV"/>
              </w:rPr>
              <w:t>s. Avots:</w:t>
            </w:r>
            <w:r w:rsidRPr="002C1B01">
              <w:rPr>
                <w:rFonts w:ascii="Times New Roman" w:eastAsia="Times New Roman" w:hAnsi="Times New Roman" w:cs="Times New Roman"/>
                <w:sz w:val="24"/>
                <w:szCs w:val="24"/>
                <w:lang w:val="lv-LV" w:eastAsia="lv-LV"/>
              </w:rPr>
              <w:t xml:space="preserve"> VBF</w:t>
            </w:r>
          </w:p>
          <w:p w14:paraId="4BB41AF3" w14:textId="144AA851" w:rsidR="00996E25" w:rsidRPr="00B43422" w:rsidRDefault="00996E25"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50F2CE15" w14:textId="2782F50F"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753927" w14:textId="79F05EB2" w:rsidR="007E7917" w:rsidRPr="00242FD1"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42FD1">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8</w:t>
            </w:r>
            <w:r w:rsidRPr="00242FD1">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0C54AF" w14:textId="77777777" w:rsidR="00052490"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r w:rsidRPr="00242FD1">
              <w:rPr>
                <w:rFonts w:ascii="Times New Roman" w:hAnsi="Times New Roman" w:cs="Times New Roman"/>
                <w:sz w:val="24"/>
                <w:szCs w:val="24"/>
                <w:lang w:val="lv-LV"/>
              </w:rPr>
              <w:t>Attīstīt ģimenes zobārstniecības pakalpojumus.</w:t>
            </w:r>
          </w:p>
          <w:p w14:paraId="7F1E734B" w14:textId="7174890C" w:rsidR="007E7917" w:rsidRPr="00242FD1"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(Sasaistē ar 3.1.</w:t>
            </w:r>
            <w:r w:rsidR="0061340B">
              <w:rPr>
                <w:rFonts w:ascii="Times New Roman" w:hAnsi="Times New Roman" w:cs="Times New Roman"/>
                <w:sz w:val="24"/>
                <w:szCs w:val="24"/>
                <w:lang w:val="lv-LV"/>
              </w:rPr>
              <w:t>2</w:t>
            </w:r>
            <w:r>
              <w:rPr>
                <w:rFonts w:ascii="Times New Roman" w:hAnsi="Times New Roman" w:cs="Times New Roman"/>
                <w:sz w:val="24"/>
                <w:szCs w:val="24"/>
                <w:lang w:val="lv-LV"/>
              </w:rPr>
              <w:t>.</w:t>
            </w:r>
            <w:r w:rsidR="0061340B">
              <w:rPr>
                <w:rFonts w:ascii="Times New Roman" w:hAnsi="Times New Roman" w:cs="Times New Roman"/>
                <w:sz w:val="24"/>
                <w:szCs w:val="24"/>
                <w:lang w:val="lv-LV"/>
              </w:rPr>
              <w:t>5</w:t>
            </w:r>
            <w:r>
              <w:rPr>
                <w:rFonts w:ascii="Times New Roman" w:hAnsi="Times New Roman" w:cs="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39F443" w14:textId="09D8BB1E" w:rsidR="007E7917" w:rsidRPr="00242FD1"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42FD1">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5C9D76" w14:textId="09D9F6AB" w:rsidR="007E7917" w:rsidRPr="00242FD1"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42FD1">
              <w:rPr>
                <w:rFonts w:ascii="Times New Roman" w:eastAsia="Times New Roman" w:hAnsi="Times New Roman" w:cs="Times New Roman"/>
                <w:sz w:val="24"/>
                <w:szCs w:val="24"/>
                <w:lang w:val="lv-LV" w:eastAsia="lv-LV"/>
              </w:rPr>
              <w:t>VM, 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1179A8" w14:textId="57683ED1" w:rsidR="007E7917" w:rsidRPr="00242FD1"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242FD1">
              <w:rPr>
                <w:rFonts w:ascii="Times New Roman" w:eastAsia="Times New Roman" w:hAnsi="Times New Roman" w:cs="Times New Roman"/>
                <w:sz w:val="24"/>
                <w:szCs w:val="24"/>
                <w:lang w:val="lv-LV" w:eastAsia="lv-LV"/>
              </w:rPr>
              <w:t>LZA</w:t>
            </w:r>
            <w:r>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4DD18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2.</w:t>
            </w:r>
          </w:p>
          <w:p w14:paraId="482F6677"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2.1., 2.2., 2.3.</w:t>
            </w:r>
          </w:p>
          <w:p w14:paraId="499D02BC"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3D6216B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17.</w:t>
            </w:r>
          </w:p>
          <w:p w14:paraId="6574E7F0" w14:textId="4E318D4A" w:rsidR="007E7917" w:rsidRPr="00242FD1"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17.6.</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520A3E" w14:textId="3CDB4643"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Nepieciešams papildu finansējums. Avots: VBF</w:t>
            </w:r>
          </w:p>
          <w:p w14:paraId="3CAFE4E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w:t>
            </w:r>
            <w:r w:rsidRPr="00994839">
              <w:rPr>
                <w:rFonts w:ascii="Times New Roman" w:eastAsia="Times New Roman" w:hAnsi="Times New Roman" w:cs="Times New Roman"/>
                <w:sz w:val="24"/>
                <w:szCs w:val="24"/>
                <w:lang w:val="lv-LV" w:eastAsia="lv-LV"/>
              </w:rPr>
              <w:t>inansējums ir iekļauts 3.1.2.</w:t>
            </w:r>
            <w:r>
              <w:rPr>
                <w:rFonts w:ascii="Times New Roman" w:eastAsia="Times New Roman" w:hAnsi="Times New Roman" w:cs="Times New Roman"/>
                <w:sz w:val="24"/>
                <w:szCs w:val="24"/>
                <w:lang w:val="lv-LV" w:eastAsia="lv-LV"/>
              </w:rPr>
              <w:t>uzdevumā</w:t>
            </w:r>
          </w:p>
          <w:p w14:paraId="4AFA91B5" w14:textId="73E7E083" w:rsidR="0029446A" w:rsidRPr="00242FD1"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33C8CF3C" w14:textId="27F99E53"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5C668B" w14:textId="1E94A68D"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9</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9721B3" w14:textId="77777777" w:rsidR="007E7917"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sidRPr="00D81CC8">
              <w:rPr>
                <w:rFonts w:ascii="Times New Roman" w:eastAsia="Times New Roman" w:hAnsi="Times New Roman" w:cs="Times New Roman"/>
                <w:sz w:val="24"/>
                <w:szCs w:val="24"/>
                <w:lang w:val="lv-LV" w:eastAsia="lv-LV"/>
              </w:rPr>
              <w:t>Veicināt un pilnveidot multisektoriālu sadarbību</w:t>
            </w:r>
            <w:r>
              <w:rPr>
                <w:rFonts w:ascii="Times New Roman" w:eastAsia="Times New Roman" w:hAnsi="Times New Roman" w:cs="Times New Roman"/>
                <w:sz w:val="24"/>
                <w:szCs w:val="24"/>
                <w:lang w:val="lv-LV" w:eastAsia="lv-LV"/>
              </w:rPr>
              <w:t xml:space="preserve"> starp primāro aprūpi, speciālistiem, </w:t>
            </w:r>
            <w:r w:rsidRPr="00D81CC8">
              <w:rPr>
                <w:rFonts w:ascii="Times New Roman" w:eastAsia="Times New Roman" w:hAnsi="Times New Roman" w:cs="Times New Roman"/>
                <w:sz w:val="24"/>
                <w:szCs w:val="24"/>
                <w:lang w:val="lv-LV" w:eastAsia="lv-LV"/>
              </w:rPr>
              <w:t>sociālajiem dienestiem un pašvaldībām sociālā riska un neaprūpēto grūtnieču un jaundzimušo identificēšanai, atbilstošu pakalpojumu un aprūpes sniegšanā.</w:t>
            </w:r>
          </w:p>
          <w:p w14:paraId="75D6CF10" w14:textId="4E89E15A" w:rsidR="007E7917" w:rsidRPr="00957AF0"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D2A095" w14:textId="48E83A4D"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675310" w14:textId="19315A0D"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LM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EA6BF8" w14:textId="5457E325" w:rsidR="007E7917" w:rsidRPr="00B43422"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pašvaldības, NVO, profesionālās asociācijas, citas valsts institūcijas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5F109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5.</w:t>
            </w:r>
          </w:p>
          <w:p w14:paraId="1DCFE81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5.1., 5.2.</w:t>
            </w:r>
          </w:p>
          <w:p w14:paraId="6D0BF62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424A91B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793CFD28" w14:textId="4E586205"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11.2., 11.3., 11.4.</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82AD4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6B679D">
              <w:rPr>
                <w:rFonts w:ascii="Times New Roman" w:eastAsia="Times New Roman" w:hAnsi="Times New Roman" w:cs="Times New Roman"/>
                <w:sz w:val="24"/>
                <w:szCs w:val="24"/>
                <w:lang w:val="lv-LV" w:eastAsia="lv-LV"/>
              </w:rPr>
              <w:t>Pasākums īstenojams esošā finansējuma ietvaros. Avots: VBF</w:t>
            </w:r>
          </w:p>
          <w:p w14:paraId="5636F53B" w14:textId="77777777" w:rsidR="0029446A" w:rsidRDefault="0029446A" w:rsidP="007E7917">
            <w:pPr>
              <w:spacing w:before="0" w:after="0" w:line="240" w:lineRule="auto"/>
              <w:jc w:val="center"/>
              <w:rPr>
                <w:rFonts w:ascii="Times New Roman" w:eastAsia="Times New Roman" w:hAnsi="Times New Roman" w:cs="Times New Roman"/>
                <w:sz w:val="24"/>
                <w:szCs w:val="24"/>
                <w:lang w:val="lv-LV" w:eastAsia="lv-LV"/>
              </w:rPr>
            </w:pPr>
          </w:p>
          <w:p w14:paraId="14ABB3DB" w14:textId="21570B73" w:rsidR="0029446A" w:rsidRPr="00F03038"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[71]</w:t>
            </w:r>
          </w:p>
        </w:tc>
      </w:tr>
      <w:tr w:rsidR="007E7917" w:rsidRPr="007E57E3" w14:paraId="389D99D8" w14:textId="24AE11C2"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C2F342" w14:textId="16241E3C"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10</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85C7F1" w14:textId="7F4310B6" w:rsidR="007E7917"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Izvērtēt priekšnosacījumus donora piena bankas izveidei, lai nodrošinātu krūts pien</w:t>
            </w:r>
            <w:r>
              <w:rPr>
                <w:rFonts w:ascii="Times New Roman" w:eastAsia="Times New Roman" w:hAnsi="Times New Roman" w:cs="Times New Roman"/>
                <w:sz w:val="24"/>
                <w:szCs w:val="24"/>
                <w:lang w:val="lv-LV" w:eastAsia="lv-LV"/>
              </w:rPr>
              <w:t>u</w:t>
            </w:r>
            <w:r w:rsidRPr="007E57E3">
              <w:rPr>
                <w:rFonts w:ascii="Times New Roman" w:eastAsia="Times New Roman" w:hAnsi="Times New Roman" w:cs="Times New Roman"/>
                <w:sz w:val="24"/>
                <w:szCs w:val="24"/>
                <w:lang w:val="lv-LV" w:eastAsia="lv-LV"/>
              </w:rPr>
              <w:t xml:space="preserve"> bērniem, kuri to nevar saņemt no savām mātēm.</w:t>
            </w:r>
          </w:p>
          <w:p w14:paraId="679E2FF7" w14:textId="63BFC8C3" w:rsidR="007E7917" w:rsidRPr="007E57E3" w:rsidRDefault="007E7917" w:rsidP="007E7917">
            <w:pPr>
              <w:autoSpaceDE w:val="0"/>
              <w:autoSpaceDN w:val="0"/>
              <w:adjustRightInd w:val="0"/>
              <w:spacing w:before="0" w:after="0" w:line="240" w:lineRule="auto"/>
              <w:jc w:val="both"/>
              <w:rPr>
                <w:rFonts w:ascii="Times New Roman" w:hAnsi="Times New Roman" w:cs="Times New Roman"/>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A30985" w14:textId="10118A1F"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41C12">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B117A6" w14:textId="76449E6C"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E4F718" w14:textId="384D1C8F" w:rsidR="007E7917" w:rsidRPr="00B43422"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FM,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B89FF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11.</w:t>
            </w:r>
          </w:p>
          <w:p w14:paraId="31E851F9" w14:textId="17DD5D45"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11.1.</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775125" w14:textId="235EFC1E"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Nepieciešam</w:t>
            </w:r>
            <w:r>
              <w:rPr>
                <w:rFonts w:ascii="Times New Roman" w:eastAsia="Times New Roman" w:hAnsi="Times New Roman" w:cs="Times New Roman"/>
                <w:sz w:val="24"/>
                <w:szCs w:val="24"/>
                <w:lang w:val="lv-LV" w:eastAsia="lv-LV"/>
              </w:rPr>
              <w:t>s</w:t>
            </w:r>
            <w:r w:rsidRPr="00A07BC1">
              <w:rPr>
                <w:rFonts w:ascii="Times New Roman" w:eastAsia="Times New Roman" w:hAnsi="Times New Roman" w:cs="Times New Roman"/>
                <w:sz w:val="24"/>
                <w:szCs w:val="24"/>
                <w:lang w:val="lv-LV" w:eastAsia="lv-LV"/>
              </w:rPr>
              <w:t xml:space="preserve"> papildu finansējums Avots: VBF</w:t>
            </w:r>
          </w:p>
          <w:p w14:paraId="69A520A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w:t>
            </w:r>
            <w:r w:rsidRPr="00994839">
              <w:rPr>
                <w:rFonts w:ascii="Times New Roman" w:eastAsia="Times New Roman" w:hAnsi="Times New Roman" w:cs="Times New Roman"/>
                <w:sz w:val="24"/>
                <w:szCs w:val="24"/>
                <w:lang w:val="lv-LV" w:eastAsia="lv-LV"/>
              </w:rPr>
              <w:t>inansējums iekļauts 3.1.</w:t>
            </w:r>
            <w:r>
              <w:rPr>
                <w:rFonts w:ascii="Times New Roman" w:eastAsia="Times New Roman" w:hAnsi="Times New Roman" w:cs="Times New Roman"/>
                <w:sz w:val="24"/>
                <w:szCs w:val="24"/>
                <w:lang w:val="lv-LV" w:eastAsia="lv-LV"/>
              </w:rPr>
              <w:t>3</w:t>
            </w:r>
            <w:r w:rsidRPr="00994839">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uzdevumā</w:t>
            </w:r>
          </w:p>
          <w:p w14:paraId="2D3DCCC6" w14:textId="430EE001" w:rsidR="0029446A" w:rsidRPr="00B43422"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0A91905A" w14:textId="02DB1F3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23CBE3" w14:textId="6C0BCAA2"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3.1.5.</w:t>
            </w:r>
            <w:r>
              <w:rPr>
                <w:rFonts w:ascii="Times New Roman" w:eastAsia="Times New Roman" w:hAnsi="Times New Roman" w:cs="Times New Roman"/>
                <w:sz w:val="24"/>
                <w:szCs w:val="24"/>
                <w:lang w:val="lv-LV" w:eastAsia="lv-LV"/>
              </w:rPr>
              <w:t>11</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2993F6" w14:textId="140BE0CF" w:rsidR="007E7917"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Nodrošināt psiholoģisko atbalstu pirms un pēc aborta, un pēc dzemdībām ar </w:t>
            </w:r>
            <w:r w:rsidRPr="002563CB">
              <w:rPr>
                <w:rFonts w:ascii="Times New Roman" w:eastAsia="Times New Roman" w:hAnsi="Times New Roman" w:cs="Times New Roman"/>
                <w:sz w:val="24"/>
                <w:szCs w:val="24"/>
                <w:lang w:val="lv-LV" w:eastAsia="lv-LV"/>
              </w:rPr>
              <w:t>nevēlamu rezultātu, kā arī medicīniskās apaugļošanas programmas dalībniekiem.</w:t>
            </w:r>
          </w:p>
          <w:p w14:paraId="433B36FB" w14:textId="62DA5903" w:rsidR="007E7917" w:rsidRPr="00840350"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B9024A" w14:textId="0BEC86A8"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96879">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99B92F" w14:textId="6DB41A51"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6213EB" w14:textId="719CEACE" w:rsidR="007E7917" w:rsidRPr="00B43422"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r w:rsidRPr="003A251D">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 xml:space="preserve">FM, </w:t>
            </w:r>
            <w:r w:rsidRPr="003A251D">
              <w:rPr>
                <w:rFonts w:ascii="Times New Roman" w:eastAsia="Times New Roman" w:hAnsi="Times New Roman" w:cs="Times New Roman"/>
                <w:sz w:val="24"/>
                <w:szCs w:val="24"/>
                <w:lang w:val="lv-LV" w:eastAsia="lv-LV"/>
              </w:rPr>
              <w:t>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841885" w14:textId="05AD6C01"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3.</w:t>
            </w:r>
          </w:p>
          <w:p w14:paraId="6AA30206" w14:textId="76D4BBC0" w:rsidR="007E7917" w:rsidRPr="00B43422"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3.2., 3.3.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8A68AC" w14:textId="2CB4635A"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Nepieciešams papildu finansējums</w:t>
            </w:r>
            <w:r>
              <w:rPr>
                <w:rFonts w:ascii="Times New Roman" w:eastAsia="Times New Roman" w:hAnsi="Times New Roman" w:cs="Times New Roman"/>
                <w:sz w:val="24"/>
                <w:szCs w:val="24"/>
                <w:lang w:val="lv-LV" w:eastAsia="lv-LV"/>
              </w:rPr>
              <w:t>.</w:t>
            </w:r>
            <w:r w:rsidRPr="00A07BC1">
              <w:rPr>
                <w:rFonts w:ascii="Times New Roman" w:eastAsia="Times New Roman" w:hAnsi="Times New Roman" w:cs="Times New Roman"/>
                <w:sz w:val="24"/>
                <w:szCs w:val="24"/>
                <w:lang w:val="lv-LV" w:eastAsia="lv-LV"/>
              </w:rPr>
              <w:t xml:space="preserve"> Avots: VBF</w:t>
            </w:r>
          </w:p>
          <w:p w14:paraId="7CD3D91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w:t>
            </w:r>
            <w:r w:rsidRPr="00994839">
              <w:rPr>
                <w:rFonts w:ascii="Times New Roman" w:eastAsia="Times New Roman" w:hAnsi="Times New Roman" w:cs="Times New Roman"/>
                <w:sz w:val="24"/>
                <w:szCs w:val="24"/>
                <w:lang w:val="lv-LV" w:eastAsia="lv-LV"/>
              </w:rPr>
              <w:t>inansējums iekļauts 3.1.</w:t>
            </w:r>
            <w:r>
              <w:rPr>
                <w:rFonts w:ascii="Times New Roman" w:eastAsia="Times New Roman" w:hAnsi="Times New Roman" w:cs="Times New Roman"/>
                <w:sz w:val="24"/>
                <w:szCs w:val="24"/>
                <w:lang w:val="lv-LV" w:eastAsia="lv-LV"/>
              </w:rPr>
              <w:t>1</w:t>
            </w:r>
            <w:r w:rsidRPr="00994839">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uzdevumā</w:t>
            </w:r>
          </w:p>
          <w:p w14:paraId="1DFF0926" w14:textId="10930798" w:rsidR="0029446A" w:rsidRPr="00B43422"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[71]</w:t>
            </w:r>
          </w:p>
        </w:tc>
      </w:tr>
      <w:tr w:rsidR="007E7917" w14:paraId="413789FD"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713A7F" w14:textId="3D9CCE42"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lastRenderedPageBreak/>
              <w:t>3.1.5.</w:t>
            </w:r>
            <w:r>
              <w:rPr>
                <w:rFonts w:ascii="Times New Roman" w:eastAsia="Times New Roman" w:hAnsi="Times New Roman" w:cs="Times New Roman"/>
                <w:sz w:val="24"/>
                <w:szCs w:val="24"/>
                <w:lang w:val="lv-LV" w:eastAsia="lv-LV"/>
              </w:rPr>
              <w:t>12</w:t>
            </w:r>
            <w:r w:rsidRPr="058E8051">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8FD553" w14:textId="662CD5C9" w:rsidR="007E7917" w:rsidRDefault="007E7917" w:rsidP="0029446A">
            <w:pPr>
              <w:spacing w:before="0" w:after="0" w:line="240" w:lineRule="auto"/>
              <w:jc w:val="both"/>
              <w:rPr>
                <w:rFonts w:ascii="Times New Roman" w:eastAsia="Times New Roman" w:hAnsi="Times New Roman" w:cs="Times New Roman"/>
                <w:sz w:val="24"/>
                <w:szCs w:val="24"/>
                <w:lang w:val="lv-LV" w:eastAsia="lv-LV"/>
              </w:rPr>
            </w:pPr>
            <w:r w:rsidRPr="005F14CC">
              <w:rPr>
                <w:rFonts w:ascii="Times New Roman" w:eastAsia="Times New Roman" w:hAnsi="Times New Roman" w:cs="Times New Roman"/>
                <w:color w:val="000000" w:themeColor="text1"/>
                <w:sz w:val="24"/>
                <w:szCs w:val="24"/>
                <w:lang w:val="lv-LV"/>
              </w:rPr>
              <w:t>P</w:t>
            </w:r>
            <w:r w:rsidRPr="005F14CC">
              <w:rPr>
                <w:rFonts w:ascii="Times New Roman" w:hAnsi="Times New Roman" w:cs="Times New Roman"/>
                <w:color w:val="000000" w:themeColor="text1"/>
                <w:sz w:val="24"/>
                <w:szCs w:val="24"/>
                <w:lang w:val="lv-LV"/>
              </w:rPr>
              <w:t>alielināt valsts apmaksāto medicīniskās apaugļošanas pakalpojumu pieejamību, tai skaitā arī palielināt vecuma ierobežojumu valsts kompensētās medicīniskās apaugļošanas programmas dalībniecēm.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B4B860" w14:textId="0BEC86A8"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2021.-2027.</w:t>
            </w:r>
          </w:p>
          <w:p w14:paraId="33A44E00" w14:textId="64E9EDA3"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04FE76" w14:textId="16BE9E48"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33DE3B" w14:textId="68AFC3C8"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NVD</w:t>
            </w:r>
            <w:r>
              <w:rPr>
                <w:rFonts w:ascii="Times New Roman" w:eastAsia="Times New Roman" w:hAnsi="Times New Roman" w:cs="Times New Roman"/>
                <w:sz w:val="24"/>
                <w:szCs w:val="24"/>
                <w:lang w:val="lv-LV" w:eastAsia="lv-LV"/>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1DA9B5" w14:textId="77777777"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17.</w:t>
            </w:r>
          </w:p>
          <w:p w14:paraId="610ED767" w14:textId="51780B92"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259C85" w14:textId="77777777" w:rsidR="007E7917" w:rsidRDefault="007E7917" w:rsidP="0029446A">
            <w:pPr>
              <w:spacing w:before="0" w:after="0" w:line="240" w:lineRule="auto"/>
              <w:ind w:right="129"/>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Nepieciešams papildu finansējums. Avots: VBF</w:t>
            </w:r>
          </w:p>
          <w:p w14:paraId="4017C4D4" w14:textId="77777777" w:rsidR="0029446A" w:rsidRDefault="0029446A" w:rsidP="0029446A">
            <w:pPr>
              <w:spacing w:before="0" w:after="0" w:line="240" w:lineRule="auto"/>
              <w:ind w:right="129"/>
              <w:jc w:val="center"/>
              <w:rPr>
                <w:rFonts w:ascii="Times New Roman" w:eastAsia="Times New Roman" w:hAnsi="Times New Roman" w:cs="Times New Roman"/>
                <w:sz w:val="24"/>
                <w:szCs w:val="24"/>
                <w:lang w:val="lv-LV" w:eastAsia="lv-LV"/>
              </w:rPr>
            </w:pPr>
          </w:p>
          <w:p w14:paraId="3405EF4D" w14:textId="77777777" w:rsidR="007E7917" w:rsidRDefault="007E7917" w:rsidP="0029446A">
            <w:pPr>
              <w:spacing w:before="0" w:after="0" w:line="240" w:lineRule="auto"/>
              <w:ind w:right="129"/>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w:t>
            </w:r>
            <w:r w:rsidRPr="00994839">
              <w:rPr>
                <w:rFonts w:ascii="Times New Roman" w:eastAsia="Times New Roman" w:hAnsi="Times New Roman" w:cs="Times New Roman"/>
                <w:sz w:val="24"/>
                <w:szCs w:val="24"/>
                <w:lang w:val="lv-LV" w:eastAsia="lv-LV"/>
              </w:rPr>
              <w:t>inansējums iekļauts 3.1.</w:t>
            </w:r>
            <w:r>
              <w:rPr>
                <w:rFonts w:ascii="Times New Roman" w:eastAsia="Times New Roman" w:hAnsi="Times New Roman" w:cs="Times New Roman"/>
                <w:sz w:val="24"/>
                <w:szCs w:val="24"/>
                <w:lang w:val="lv-LV" w:eastAsia="lv-LV"/>
              </w:rPr>
              <w:t>1</w:t>
            </w:r>
            <w:r w:rsidRPr="00994839">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uzdevumā</w:t>
            </w:r>
          </w:p>
          <w:p w14:paraId="2592CEC4" w14:textId="43F46FA7" w:rsidR="0029446A" w:rsidRDefault="0029446A" w:rsidP="0029446A">
            <w:pPr>
              <w:spacing w:before="0" w:after="0" w:line="240" w:lineRule="auto"/>
              <w:ind w:right="129"/>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w:t>
            </w:r>
          </w:p>
        </w:tc>
      </w:tr>
      <w:tr w:rsidR="00701367" w:rsidRPr="00FC179D" w14:paraId="0B2225C2"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1259CC" w14:textId="391C0596" w:rsidR="00701367" w:rsidRPr="007E57E3" w:rsidRDefault="00701367" w:rsidP="007E7917">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3.1.6.</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78B45805" w14:textId="7079E072" w:rsidR="00701367" w:rsidRPr="007E57E3" w:rsidRDefault="00701367" w:rsidP="007E7917">
            <w:pPr>
              <w:spacing w:before="0" w:after="0" w:line="240" w:lineRule="auto"/>
              <w:jc w:val="both"/>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 xml:space="preserve">Uzlabot </w:t>
            </w:r>
            <w:r>
              <w:rPr>
                <w:rFonts w:ascii="Times New Roman" w:eastAsia="Times New Roman" w:hAnsi="Times New Roman" w:cs="Times New Roman"/>
                <w:b/>
                <w:bCs/>
                <w:sz w:val="24"/>
                <w:szCs w:val="24"/>
                <w:lang w:val="lv-LV" w:eastAsia="lv-LV"/>
              </w:rPr>
              <w:t xml:space="preserve">pakalpojumu pieejamību un zāļu terapijas iespējas </w:t>
            </w:r>
            <w:r w:rsidRPr="007E57E3">
              <w:rPr>
                <w:rFonts w:ascii="Times New Roman" w:eastAsia="Times New Roman" w:hAnsi="Times New Roman" w:cs="Times New Roman"/>
                <w:b/>
                <w:bCs/>
                <w:sz w:val="24"/>
                <w:szCs w:val="24"/>
                <w:lang w:val="lv-LV" w:eastAsia="lv-LV"/>
              </w:rPr>
              <w:t>sirds un asinsvadu slimību agrīn</w:t>
            </w:r>
            <w:r>
              <w:rPr>
                <w:rFonts w:ascii="Times New Roman" w:eastAsia="Times New Roman" w:hAnsi="Times New Roman" w:cs="Times New Roman"/>
                <w:b/>
                <w:bCs/>
                <w:sz w:val="24"/>
                <w:szCs w:val="24"/>
                <w:lang w:val="lv-LV" w:eastAsia="lv-LV"/>
              </w:rPr>
              <w:t>ai</w:t>
            </w:r>
            <w:r w:rsidRPr="007E57E3">
              <w:rPr>
                <w:rFonts w:ascii="Times New Roman" w:eastAsia="Times New Roman" w:hAnsi="Times New Roman" w:cs="Times New Roman"/>
                <w:b/>
                <w:bCs/>
                <w:sz w:val="24"/>
                <w:szCs w:val="24"/>
                <w:lang w:val="lv-LV" w:eastAsia="lv-LV"/>
              </w:rPr>
              <w:t xml:space="preserve"> diagnostik</w:t>
            </w:r>
            <w:r>
              <w:rPr>
                <w:rFonts w:ascii="Times New Roman" w:eastAsia="Times New Roman" w:hAnsi="Times New Roman" w:cs="Times New Roman"/>
                <w:b/>
                <w:bCs/>
                <w:sz w:val="24"/>
                <w:szCs w:val="24"/>
                <w:lang w:val="lv-LV" w:eastAsia="lv-LV"/>
              </w:rPr>
              <w:t>ai</w:t>
            </w:r>
            <w:r w:rsidRPr="007E57E3">
              <w:rPr>
                <w:rFonts w:ascii="Times New Roman" w:eastAsia="Times New Roman" w:hAnsi="Times New Roman" w:cs="Times New Roman"/>
                <w:b/>
                <w:bCs/>
                <w:sz w:val="24"/>
                <w:szCs w:val="24"/>
                <w:lang w:val="lv-LV" w:eastAsia="lv-LV"/>
              </w:rPr>
              <w:t xml:space="preserve"> un labāk</w:t>
            </w:r>
            <w:r>
              <w:rPr>
                <w:rFonts w:ascii="Times New Roman" w:eastAsia="Times New Roman" w:hAnsi="Times New Roman" w:cs="Times New Roman"/>
                <w:b/>
                <w:bCs/>
                <w:sz w:val="24"/>
                <w:szCs w:val="24"/>
                <w:lang w:val="lv-LV" w:eastAsia="lv-LV"/>
              </w:rPr>
              <w:t>iem</w:t>
            </w:r>
            <w:r w:rsidRPr="007E57E3">
              <w:rPr>
                <w:rFonts w:ascii="Times New Roman" w:eastAsia="Times New Roman" w:hAnsi="Times New Roman" w:cs="Times New Roman"/>
                <w:b/>
                <w:bCs/>
                <w:sz w:val="24"/>
                <w:szCs w:val="24"/>
                <w:lang w:val="lv-LV" w:eastAsia="lv-LV"/>
              </w:rPr>
              <w:t xml:space="preserve"> ārstēšanas rezultāt</w:t>
            </w:r>
            <w:r>
              <w:rPr>
                <w:rFonts w:ascii="Times New Roman" w:eastAsia="Times New Roman" w:hAnsi="Times New Roman" w:cs="Times New Roman"/>
                <w:b/>
                <w:bCs/>
                <w:sz w:val="24"/>
                <w:szCs w:val="24"/>
                <w:lang w:val="lv-LV" w:eastAsia="lv-LV"/>
              </w:rPr>
              <w:t>iem (sasaistē ar 3.1.4.):</w:t>
            </w:r>
          </w:p>
        </w:tc>
      </w:tr>
      <w:tr w:rsidR="007E7917" w:rsidRPr="007E57E3" w14:paraId="53C49195" w14:textId="334FCCA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C482D9" w14:textId="6E9B14CC"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3.1.6.</w:t>
            </w:r>
            <w:r w:rsidDel="005061EE">
              <w:rPr>
                <w:rFonts w:ascii="Times New Roman" w:eastAsia="Times New Roman" w:hAnsi="Times New Roman" w:cs="Times New Roman"/>
                <w:sz w:val="24"/>
                <w:szCs w:val="24"/>
                <w:lang w:val="lv-LV" w:eastAsia="lv-LV"/>
              </w:rPr>
              <w:t>1</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A7A0F6" w14:textId="39A1A338" w:rsidR="007E7917" w:rsidRPr="00521A1D"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r w:rsidRPr="00521A1D">
              <w:rPr>
                <w:rStyle w:val="normaltextrun"/>
                <w:rFonts w:ascii="Times New Roman" w:hAnsi="Times New Roman" w:cs="Times New Roman"/>
                <w:sz w:val="24"/>
                <w:szCs w:val="24"/>
                <w:lang w:val="lv-LV"/>
              </w:rPr>
              <w:t xml:space="preserve">Izvērtēt iespēju </w:t>
            </w:r>
            <w:r>
              <w:rPr>
                <w:rStyle w:val="normaltextrun"/>
                <w:rFonts w:ascii="Times New Roman" w:hAnsi="Times New Roman" w:cs="Times New Roman"/>
                <w:sz w:val="24"/>
                <w:szCs w:val="24"/>
                <w:lang w:val="lv-LV"/>
              </w:rPr>
              <w:t xml:space="preserve">un nepieciešamību </w:t>
            </w:r>
            <w:r w:rsidRPr="00521A1D">
              <w:rPr>
                <w:rStyle w:val="normaltextrun"/>
                <w:rFonts w:ascii="Times New Roman" w:hAnsi="Times New Roman" w:cs="Times New Roman"/>
                <w:sz w:val="24"/>
                <w:szCs w:val="24"/>
                <w:lang w:val="lv-LV"/>
              </w:rPr>
              <w:t>paredzēt finansējumu ambulatorām kardiologu konsultācijām, tai skaitā arī māsām</w:t>
            </w:r>
            <w:r>
              <w:rPr>
                <w:rStyle w:val="normaltextrun"/>
                <w:rFonts w:ascii="Times New Roman" w:hAnsi="Times New Roman" w:cs="Times New Roman"/>
                <w:sz w:val="24"/>
                <w:szCs w:val="24"/>
                <w:lang w:val="lv-LV"/>
              </w:rPr>
              <w:t>.</w:t>
            </w:r>
          </w:p>
          <w:p w14:paraId="78DCABC6" w14:textId="7701585B" w:rsidR="007E7917" w:rsidRPr="00521A1D" w:rsidRDefault="007E7917" w:rsidP="007E7917">
            <w:pPr>
              <w:autoSpaceDE w:val="0"/>
              <w:autoSpaceDN w:val="0"/>
              <w:adjustRightInd w:val="0"/>
              <w:spacing w:before="0" w:after="0" w:line="240" w:lineRule="auto"/>
              <w:jc w:val="both"/>
              <w:rPr>
                <w:rFonts w:ascii="Times New Roman" w:eastAsia="Times New Roman" w:hAnsi="Times New Roman" w:cs="Times New Roman"/>
                <w:b/>
                <w:bCs/>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B6CF2E" w14:textId="731061D6"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36E21E" w14:textId="3BD90E6E"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3008E">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8D5A89" w14:textId="38D1097B"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w:t>
            </w:r>
            <w:r w:rsidRPr="0083008E">
              <w:rPr>
                <w:rFonts w:ascii="Times New Roman" w:eastAsia="Times New Roman" w:hAnsi="Times New Roman" w:cs="Times New Roman"/>
                <w:sz w:val="24"/>
                <w:szCs w:val="24"/>
                <w:lang w:val="lv-LV" w:eastAsia="lv-LV"/>
              </w:rPr>
              <w:t>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BD8E1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12.</w:t>
            </w:r>
          </w:p>
          <w:p w14:paraId="04A0FACC"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12.1., 12.2., 12.3., 12.4.</w:t>
            </w:r>
          </w:p>
          <w:p w14:paraId="651E5D8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0F847F9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PR:17.</w:t>
            </w:r>
          </w:p>
          <w:p w14:paraId="21D7181B" w14:textId="02C2D43B" w:rsidR="007E7917" w:rsidRPr="00FD6B63"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654443" w14:textId="698748D5"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Nepieciešams papildu finansējums. Avots: VBF</w:t>
            </w:r>
          </w:p>
          <w:p w14:paraId="06020EB7" w14:textId="77777777" w:rsidR="007E7917" w:rsidRPr="00694C1A"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3A42C56A"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BC1352">
              <w:rPr>
                <w:rFonts w:ascii="Times New Roman" w:eastAsia="Times New Roman" w:hAnsi="Times New Roman" w:cs="Times New Roman"/>
                <w:sz w:val="24"/>
                <w:szCs w:val="24"/>
                <w:lang w:val="lv-LV" w:eastAsia="lv-LV"/>
              </w:rPr>
              <w:t xml:space="preserve">Finansējums iekļauts 3.1.1. </w:t>
            </w:r>
            <w:r>
              <w:rPr>
                <w:rFonts w:ascii="Times New Roman" w:eastAsia="Times New Roman" w:hAnsi="Times New Roman" w:cs="Times New Roman"/>
                <w:sz w:val="24"/>
                <w:szCs w:val="24"/>
                <w:lang w:val="lv-LV" w:eastAsia="lv-LV"/>
              </w:rPr>
              <w:t>uzdevumā</w:t>
            </w:r>
          </w:p>
          <w:p w14:paraId="15C3C6FD" w14:textId="510E8A4A" w:rsidR="0029446A" w:rsidRPr="00646B01"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2718E1A8" w14:textId="2EFDCF0B"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11FD60" w14:textId="38C4AC6F"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3.1.6.</w:t>
            </w:r>
            <w:r w:rsidDel="005061EE">
              <w:rPr>
                <w:rFonts w:ascii="Times New Roman" w:eastAsia="Times New Roman" w:hAnsi="Times New Roman" w:cs="Times New Roman"/>
                <w:sz w:val="24"/>
                <w:szCs w:val="24"/>
                <w:lang w:val="lv-LV" w:eastAsia="lv-LV"/>
              </w:rPr>
              <w:t>2</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940563" w14:textId="666E25DC" w:rsidR="007E7917" w:rsidRPr="00CB3338"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 xml:space="preserve">Ieviest vienotu pieeju </w:t>
            </w:r>
            <w:r w:rsidRPr="058E8051">
              <w:rPr>
                <w:rFonts w:ascii="Times New Roman" w:eastAsia="Times New Roman" w:hAnsi="Times New Roman" w:cs="Times New Roman"/>
                <w:sz w:val="24"/>
                <w:szCs w:val="24"/>
                <w:lang w:eastAsia="lv-LV"/>
              </w:rPr>
              <w:t xml:space="preserve">un </w:t>
            </w:r>
            <w:proofErr w:type="spellStart"/>
            <w:r w:rsidRPr="058E8051">
              <w:rPr>
                <w:rFonts w:ascii="Times New Roman" w:eastAsia="Times New Roman" w:hAnsi="Times New Roman" w:cs="Times New Roman"/>
                <w:sz w:val="24"/>
                <w:szCs w:val="24"/>
                <w:lang w:eastAsia="lv-LV"/>
              </w:rPr>
              <w:t>resursus</w:t>
            </w:r>
            <w:proofErr w:type="spellEnd"/>
            <w:r w:rsidRPr="058E8051">
              <w:rPr>
                <w:rFonts w:ascii="Times New Roman" w:eastAsia="Times New Roman" w:hAnsi="Times New Roman" w:cs="Times New Roman"/>
                <w:sz w:val="24"/>
                <w:szCs w:val="24"/>
                <w:lang w:val="lv-LV" w:eastAsia="lv-LV"/>
              </w:rPr>
              <w:t xml:space="preserve"> insulta pacientu izmeklēšanā un ārstēšanā</w:t>
            </w:r>
            <w:r>
              <w:rPr>
                <w:rFonts w:ascii="Times New Roman" w:eastAsia="Times New Roman" w:hAnsi="Times New Roman" w:cs="Times New Roman"/>
                <w:sz w:val="24"/>
                <w:szCs w:val="24"/>
                <w:lang w:val="lv-LV" w:eastAsia="lv-LV"/>
              </w:rPr>
              <w:t xml:space="preserve"> (sasaistē ar 5.1.4, 5.7.)</w:t>
            </w:r>
            <w:r w:rsidRPr="058E8051">
              <w:rPr>
                <w:rFonts w:ascii="Times New Roman" w:eastAsia="Times New Roman" w:hAnsi="Times New Roman" w:cs="Times New Roman"/>
                <w:sz w:val="24"/>
                <w:szCs w:val="24"/>
                <w:lang w:val="lv-LV" w:eastAsia="lv-LV"/>
              </w:rPr>
              <w:t>.</w:t>
            </w:r>
          </w:p>
          <w:p w14:paraId="3232057F" w14:textId="7CE6D55B" w:rsidR="007E7917" w:rsidRPr="00521A1D" w:rsidRDefault="007E7917"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09A6C3" w14:textId="56864919"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4F6793" w14:textId="6F973F2E"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4538FD" w14:textId="643DE2C4"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FM,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F9F5C5"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12.</w:t>
            </w:r>
          </w:p>
          <w:p w14:paraId="2D565CF6" w14:textId="457FD21E"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12.2., 12.3., 12.4.</w:t>
            </w:r>
          </w:p>
          <w:p w14:paraId="65390D6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58C3FF8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PR:17.</w:t>
            </w:r>
          </w:p>
          <w:p w14:paraId="60A7F96E" w14:textId="722FF44D"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37E9EA" w14:textId="2C6DAFB7" w:rsidR="007E7917" w:rsidRPr="00407245" w:rsidRDefault="007E7917" w:rsidP="007E7917">
            <w:pPr>
              <w:spacing w:before="0" w:after="0" w:line="240" w:lineRule="auto"/>
              <w:jc w:val="center"/>
              <w:rPr>
                <w:rFonts w:ascii="Times New Roman" w:eastAsia="Times New Roman" w:hAnsi="Times New Roman" w:cs="Times New Roman"/>
                <w:sz w:val="24"/>
                <w:szCs w:val="24"/>
                <w:highlight w:val="yellow"/>
                <w:lang w:val="lv-LV" w:eastAsia="lv-LV"/>
              </w:rPr>
            </w:pPr>
            <w:r w:rsidRPr="00A07BC1">
              <w:rPr>
                <w:rFonts w:ascii="Times New Roman" w:eastAsia="Times New Roman" w:hAnsi="Times New Roman" w:cs="Times New Roman"/>
                <w:sz w:val="24"/>
                <w:szCs w:val="24"/>
                <w:lang w:val="lv-LV" w:eastAsia="lv-LV"/>
              </w:rPr>
              <w:t xml:space="preserve">Nepieciešams papildu finansējums. Avots: </w:t>
            </w:r>
            <w:r w:rsidRPr="001C1501">
              <w:rPr>
                <w:rFonts w:ascii="Times New Roman" w:eastAsia="Times New Roman" w:hAnsi="Times New Roman" w:cs="Times New Roman"/>
                <w:sz w:val="24"/>
                <w:szCs w:val="24"/>
                <w:lang w:val="lv-LV" w:eastAsia="lv-LV"/>
              </w:rPr>
              <w:t>VBF</w:t>
            </w:r>
            <w:r w:rsidRPr="007F28CD">
              <w:rPr>
                <w:rFonts w:ascii="Times New Roman" w:eastAsia="Times New Roman" w:hAnsi="Times New Roman" w:cs="Times New Roman"/>
                <w:sz w:val="24"/>
                <w:szCs w:val="24"/>
                <w:highlight w:val="yellow"/>
                <w:lang w:val="lv-LV" w:eastAsia="lv-LV"/>
              </w:rPr>
              <w:t xml:space="preserve"> </w:t>
            </w:r>
          </w:p>
          <w:p w14:paraId="32589C0E" w14:textId="507454B8" w:rsidR="007E7917" w:rsidRPr="00407245" w:rsidRDefault="007E7917" w:rsidP="007E7917">
            <w:pPr>
              <w:spacing w:before="0" w:after="0" w:line="240" w:lineRule="auto"/>
              <w:jc w:val="center"/>
              <w:rPr>
                <w:rFonts w:ascii="Times New Roman" w:eastAsia="Times New Roman" w:hAnsi="Times New Roman" w:cs="Times New Roman"/>
                <w:sz w:val="24"/>
                <w:szCs w:val="24"/>
                <w:highlight w:val="yellow"/>
                <w:lang w:val="lv-LV" w:eastAsia="lv-LV"/>
              </w:rPr>
            </w:pPr>
            <w:r w:rsidRPr="00BC1352">
              <w:rPr>
                <w:rFonts w:ascii="Times New Roman" w:eastAsia="Times New Roman" w:hAnsi="Times New Roman" w:cs="Times New Roman"/>
                <w:sz w:val="24"/>
                <w:szCs w:val="24"/>
                <w:lang w:val="lv-LV" w:eastAsia="lv-LV"/>
              </w:rPr>
              <w:t>Finansējums iekļauts 3.1.</w:t>
            </w:r>
            <w:r>
              <w:rPr>
                <w:rFonts w:ascii="Times New Roman" w:eastAsia="Times New Roman" w:hAnsi="Times New Roman" w:cs="Times New Roman"/>
                <w:sz w:val="24"/>
                <w:szCs w:val="24"/>
                <w:lang w:val="lv-LV" w:eastAsia="lv-LV"/>
              </w:rPr>
              <w:t>3</w:t>
            </w:r>
            <w:r w:rsidRPr="00BC1352">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43D1171D" w14:textId="22639162" w:rsidR="007E7917" w:rsidRPr="00DD54D4"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 72]</w:t>
            </w:r>
          </w:p>
        </w:tc>
      </w:tr>
      <w:tr w:rsidR="007E7917" w:rsidRPr="007E57E3" w14:paraId="18FE9FD5" w14:textId="17E9047E"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95A4B4" w14:textId="41FA1C64"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3.1.6.</w:t>
            </w:r>
            <w:r w:rsidDel="005061EE">
              <w:rPr>
                <w:rFonts w:ascii="Times New Roman" w:eastAsia="Times New Roman" w:hAnsi="Times New Roman" w:cs="Times New Roman"/>
                <w:sz w:val="24"/>
                <w:szCs w:val="24"/>
                <w:lang w:val="lv-LV" w:eastAsia="lv-LV"/>
              </w:rPr>
              <w:t>3</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8CBBBE" w14:textId="77777777" w:rsidR="007E7917" w:rsidRPr="005F14CC" w:rsidRDefault="007E7917" w:rsidP="007E7917">
            <w:pPr>
              <w:autoSpaceDE w:val="0"/>
              <w:autoSpaceDN w:val="0"/>
              <w:adjustRightInd w:val="0"/>
              <w:spacing w:before="0" w:after="0" w:line="240" w:lineRule="auto"/>
              <w:jc w:val="both"/>
              <w:rPr>
                <w:rFonts w:ascii="Times New Roman" w:eastAsia="Times New Roman" w:hAnsi="Times New Roman" w:cs="Times New Roman"/>
                <w:color w:val="000000" w:themeColor="text1"/>
                <w:sz w:val="24"/>
                <w:szCs w:val="24"/>
                <w:lang w:val="lv-LV" w:eastAsia="en-GB"/>
              </w:rPr>
            </w:pPr>
            <w:r w:rsidRPr="005F14CC">
              <w:rPr>
                <w:rFonts w:ascii="Times New Roman" w:eastAsia="Times New Roman" w:hAnsi="Times New Roman" w:cs="Times New Roman"/>
                <w:color w:val="000000" w:themeColor="text1"/>
                <w:sz w:val="24"/>
                <w:szCs w:val="24"/>
                <w:lang w:val="lv-LV" w:eastAsia="en-GB"/>
              </w:rPr>
              <w:t>Pilnveidot ārstu kompetences un prasmes diagnožu un nāves cēloņu kodēšanā saskaņā ar SSK-10 10. redakcijas II sējumu.</w:t>
            </w:r>
          </w:p>
          <w:p w14:paraId="07DC497D" w14:textId="41DD5EDA" w:rsidR="007E7917" w:rsidRPr="001C1501"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FBE773" w14:textId="78AF35BF"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EAFE1B" w14:textId="1C60A9A5"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233366" w14:textId="45FC9BED"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00545BCA">
              <w:rPr>
                <w:rFonts w:ascii="Times New Roman" w:eastAsia="Times New Roman" w:hAnsi="Times New Roman" w:cs="Times New Roman"/>
                <w:sz w:val="24"/>
                <w:szCs w:val="24"/>
                <w:lang w:val="lv-LV" w:eastAsia="lv-LV"/>
              </w:rPr>
              <w:t xml:space="preserve">, </w:t>
            </w:r>
            <w:r w:rsidR="00545BCA">
              <w:rPr>
                <w:rFonts w:ascii="Times New Roman" w:eastAsia="Calibri" w:hAnsi="Times New Roman" w:cs="Times New Roman"/>
                <w:color w:val="000000" w:themeColor="text1"/>
                <w:sz w:val="24"/>
                <w:szCs w:val="24"/>
              </w:rPr>
              <w:t>BKUS, PSKUS, RAKUS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77D3A2" w14:textId="7777777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E01103" w14:textId="60CD176B" w:rsidR="007E7917" w:rsidRPr="00C23A68"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finansējums. Avots: ESF</w:t>
            </w:r>
          </w:p>
          <w:p w14:paraId="559579DC"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Finansējums iekļauts 4.2.2.</w:t>
            </w:r>
            <w:r>
              <w:rPr>
                <w:rFonts w:ascii="Times New Roman" w:eastAsia="Times New Roman" w:hAnsi="Times New Roman" w:cs="Times New Roman"/>
                <w:sz w:val="24"/>
                <w:szCs w:val="24"/>
                <w:lang w:val="lv-LV" w:eastAsia="lv-LV"/>
              </w:rPr>
              <w:t>uzdevumā</w:t>
            </w:r>
          </w:p>
          <w:p w14:paraId="0ECCA3CA" w14:textId="1089F1A5" w:rsidR="0029446A" w:rsidRPr="00E06E9A" w:rsidRDefault="0029446A" w:rsidP="007E7917">
            <w:pPr>
              <w:spacing w:before="0" w:after="0" w:line="240" w:lineRule="auto"/>
              <w:jc w:val="center"/>
              <w:rPr>
                <w:rFonts w:ascii="Times New Roman" w:eastAsia="Times New Roman" w:hAnsi="Times New Roman" w:cs="Times New Roman"/>
                <w:sz w:val="24"/>
                <w:szCs w:val="24"/>
                <w:highlight w:val="yellow"/>
                <w:lang w:val="lv-LV" w:eastAsia="lv-LV"/>
              </w:rPr>
            </w:pPr>
            <w:r>
              <w:rPr>
                <w:rFonts w:ascii="Times New Roman" w:eastAsia="Times New Roman" w:hAnsi="Times New Roman" w:cs="Times New Roman"/>
                <w:sz w:val="24"/>
                <w:szCs w:val="24"/>
                <w:lang w:val="lv-LV" w:eastAsia="lv-LV"/>
              </w:rPr>
              <w:t>[69, 70]</w:t>
            </w:r>
          </w:p>
        </w:tc>
      </w:tr>
      <w:tr w:rsidR="007E7917" w:rsidRPr="007E57E3" w14:paraId="1E36040A" w14:textId="21B9465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03AA34" w14:textId="6CCD1241"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3.1.6.</w:t>
            </w:r>
            <w:r w:rsidDel="005061EE">
              <w:rPr>
                <w:rFonts w:ascii="Times New Roman" w:eastAsia="Times New Roman" w:hAnsi="Times New Roman" w:cs="Times New Roman"/>
                <w:sz w:val="24"/>
                <w:szCs w:val="24"/>
                <w:lang w:val="lv-LV" w:eastAsia="lv-LV"/>
              </w:rPr>
              <w:t>4</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C7FD57" w14:textId="5D82E75F" w:rsidR="007E7917" w:rsidRPr="00521A1D"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r w:rsidRPr="00521A1D">
              <w:rPr>
                <w:rStyle w:val="normaltextrun"/>
                <w:rFonts w:ascii="Times New Roman" w:hAnsi="Times New Roman" w:cs="Times New Roman"/>
                <w:sz w:val="24"/>
                <w:szCs w:val="24"/>
                <w:lang w:val="lv-LV"/>
              </w:rPr>
              <w:t>Pilnveidot veselības aprūp</w:t>
            </w:r>
            <w:r>
              <w:rPr>
                <w:rStyle w:val="normaltextrun"/>
                <w:rFonts w:ascii="Times New Roman" w:hAnsi="Times New Roman" w:cs="Times New Roman"/>
                <w:sz w:val="24"/>
                <w:szCs w:val="24"/>
                <w:lang w:val="lv-LV"/>
              </w:rPr>
              <w:t>i</w:t>
            </w:r>
            <w:r w:rsidRPr="00521A1D">
              <w:rPr>
                <w:rStyle w:val="normaltextrun"/>
                <w:rFonts w:ascii="Times New Roman" w:hAnsi="Times New Roman" w:cs="Times New Roman"/>
                <w:sz w:val="24"/>
                <w:szCs w:val="24"/>
                <w:lang w:val="lv-LV"/>
              </w:rPr>
              <w:t xml:space="preserve"> kardioloģijas pacientiem akūtā </w:t>
            </w:r>
            <w:r w:rsidRPr="00521A1D">
              <w:rPr>
                <w:rStyle w:val="normaltextrun"/>
                <w:rFonts w:ascii="Times New Roman" w:hAnsi="Times New Roman" w:cs="Times New Roman"/>
                <w:sz w:val="24"/>
                <w:szCs w:val="24"/>
                <w:lang w:val="lv-LV"/>
              </w:rPr>
              <w:lastRenderedPageBreak/>
              <w:t xml:space="preserve">situācijā, </w:t>
            </w:r>
            <w:r w:rsidRPr="00911739">
              <w:rPr>
                <w:rStyle w:val="normaltextrun"/>
                <w:rFonts w:ascii="Times New Roman" w:hAnsi="Times New Roman" w:cs="Times New Roman"/>
                <w:sz w:val="24"/>
                <w:szCs w:val="24"/>
                <w:lang w:val="lv-LV"/>
              </w:rPr>
              <w:t>t</w:t>
            </w:r>
            <w:r w:rsidRPr="005F14CC">
              <w:rPr>
                <w:rStyle w:val="normaltextrun"/>
                <w:rFonts w:ascii="Times New Roman" w:hAnsi="Times New Roman" w:cs="Times New Roman"/>
                <w:sz w:val="24"/>
                <w:szCs w:val="24"/>
                <w:lang w:val="lv-LV"/>
              </w:rPr>
              <w:t>.sk.</w:t>
            </w:r>
            <w:r w:rsidRPr="005F14CC">
              <w:rPr>
                <w:rStyle w:val="normaltextrun"/>
                <w:lang w:val="lv-LV"/>
              </w:rPr>
              <w:t xml:space="preserve"> </w:t>
            </w:r>
            <w:r w:rsidRPr="00521A1D">
              <w:rPr>
                <w:rStyle w:val="normaltextrun"/>
                <w:rFonts w:ascii="Times New Roman" w:hAnsi="Times New Roman" w:cs="Times New Roman"/>
                <w:sz w:val="24"/>
                <w:szCs w:val="24"/>
                <w:lang w:val="lv-LV"/>
              </w:rPr>
              <w:t>veicot  auditu ārstniecības iestādēs, kurās tiek sniegti invazīvās kardioloģijas pakalpojumi.</w:t>
            </w:r>
            <w:r>
              <w:rPr>
                <w:rStyle w:val="normaltextrun"/>
                <w:rFonts w:ascii="Times New Roman" w:hAnsi="Times New Roman" w:cs="Times New Roman"/>
                <w:sz w:val="24"/>
                <w:szCs w:val="24"/>
                <w:lang w:val="lv-LV"/>
              </w:rPr>
              <w:t xml:space="preserve"> (</w:t>
            </w:r>
            <w:r w:rsidRPr="003E2396">
              <w:rPr>
                <w:rStyle w:val="normaltextrun"/>
                <w:rFonts w:ascii="Times New Roman" w:hAnsi="Times New Roman" w:cs="Times New Roman"/>
                <w:sz w:val="24"/>
                <w:szCs w:val="24"/>
                <w:lang w:val="lv-LV"/>
              </w:rPr>
              <w:t>Sasaistē ar 5.1.</w:t>
            </w:r>
            <w:r>
              <w:rPr>
                <w:rStyle w:val="normaltextrun"/>
                <w:rFonts w:ascii="Times New Roman" w:hAnsi="Times New Roman" w:cs="Times New Roman"/>
                <w:sz w:val="24"/>
                <w:szCs w:val="24"/>
                <w:lang w:val="lv-LV"/>
              </w:rPr>
              <w:t>6</w:t>
            </w:r>
            <w:r w:rsidRPr="003E2396">
              <w:rPr>
                <w:rStyle w:val="normaltextrun"/>
                <w:rFonts w:ascii="Times New Roman" w:hAnsi="Times New Roman" w:cs="Times New Roman"/>
                <w:sz w:val="24"/>
                <w:szCs w:val="24"/>
                <w:lang w:val="lv-LV"/>
              </w:rPr>
              <w:t xml:space="preserve"> un 5.7.</w:t>
            </w:r>
            <w:r>
              <w:rPr>
                <w:rStyle w:val="normaltextrun"/>
                <w:rFonts w:ascii="Times New Roman" w:hAnsi="Times New Roman" w:cs="Times New Roman"/>
                <w:sz w:val="24"/>
                <w:szCs w:val="24"/>
                <w:lang w:val="lv-LV"/>
              </w:rPr>
              <w:t>)</w:t>
            </w:r>
          </w:p>
          <w:p w14:paraId="21A56934" w14:textId="67A42FBB" w:rsidR="007E7917" w:rsidRPr="00521A1D"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C1C156" w14:textId="74ADCF4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22EB17" w14:textId="0637FDEC"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VI</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A1ABF2" w14:textId="10F5695D"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FM, ārstniecības </w:t>
            </w:r>
            <w:r>
              <w:rPr>
                <w:rFonts w:ascii="Times New Roman" w:eastAsia="Times New Roman" w:hAnsi="Times New Roman" w:cs="Times New Roman"/>
                <w:sz w:val="24"/>
                <w:szCs w:val="24"/>
                <w:lang w:val="lv-LV" w:eastAsia="lv-LV"/>
              </w:rPr>
              <w:lastRenderedPageBreak/>
              <w:t>iestādes,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630452"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PR: 12.</w:t>
            </w:r>
          </w:p>
          <w:p w14:paraId="0FDC5D61"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RR: 12.1., 12.2., 12.3., 12.4.</w:t>
            </w:r>
          </w:p>
          <w:p w14:paraId="061ED51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3541D1E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18.</w:t>
            </w:r>
          </w:p>
          <w:p w14:paraId="3C4E2D8B" w14:textId="789F0D9E" w:rsidR="007E7917" w:rsidRPr="002018E1"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18.1., 18.2., 18.3.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6BB7F1B" w14:textId="3AF15AB4"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lastRenderedPageBreak/>
              <w:t xml:space="preserve">Nepieciešams papildu </w:t>
            </w:r>
            <w:r w:rsidRPr="00C23A68">
              <w:rPr>
                <w:rFonts w:ascii="Times New Roman" w:eastAsia="Times New Roman" w:hAnsi="Times New Roman" w:cs="Times New Roman"/>
                <w:sz w:val="24"/>
                <w:szCs w:val="24"/>
                <w:lang w:val="lv-LV" w:eastAsia="lv-LV"/>
              </w:rPr>
              <w:t xml:space="preserve">finansējums. Avots: </w:t>
            </w:r>
            <w:r>
              <w:rPr>
                <w:rFonts w:ascii="Times New Roman" w:eastAsia="Times New Roman" w:hAnsi="Times New Roman" w:cs="Times New Roman"/>
                <w:sz w:val="24"/>
                <w:szCs w:val="24"/>
                <w:lang w:val="lv-LV" w:eastAsia="lv-LV"/>
              </w:rPr>
              <w:t xml:space="preserve">VBF </w:t>
            </w:r>
          </w:p>
          <w:p w14:paraId="57DE77A3"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2974BD2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3.1.3. uzdevumā</w:t>
            </w:r>
          </w:p>
          <w:p w14:paraId="7510B021" w14:textId="4BE34D3A" w:rsidR="0029446A" w:rsidRPr="00A510E6"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0AF098D9" w14:textId="4EB51842"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45C59B" w14:textId="7363F783"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lastRenderedPageBreak/>
              <w:t>3.1.6.</w:t>
            </w:r>
            <w:r>
              <w:rPr>
                <w:rFonts w:ascii="Times New Roman" w:eastAsia="Times New Roman" w:hAnsi="Times New Roman" w:cs="Times New Roman"/>
                <w:sz w:val="24"/>
                <w:szCs w:val="24"/>
                <w:lang w:val="lv-LV" w:eastAsia="lv-LV"/>
              </w:rPr>
              <w:t>5</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90AAEA" w14:textId="02D84F85" w:rsidR="007E7917" w:rsidRPr="003A251D"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r w:rsidRPr="003A251D">
              <w:rPr>
                <w:rStyle w:val="normaltextrun"/>
                <w:rFonts w:ascii="Times New Roman" w:hAnsi="Times New Roman" w:cs="Times New Roman"/>
                <w:sz w:val="24"/>
                <w:szCs w:val="24"/>
                <w:lang w:val="lv-LV"/>
              </w:rPr>
              <w:t>Izvērtēt iespēju izveidot iedzimto si</w:t>
            </w:r>
            <w:r w:rsidRPr="00072C67">
              <w:rPr>
                <w:rStyle w:val="normaltextrun"/>
                <w:rFonts w:ascii="Times New Roman" w:hAnsi="Times New Roman" w:cs="Times New Roman"/>
                <w:sz w:val="24"/>
                <w:szCs w:val="24"/>
                <w:lang w:val="lv-LV"/>
              </w:rPr>
              <w:t>rds un asinsvadu slimību</w:t>
            </w:r>
            <w:r w:rsidRPr="003A251D">
              <w:rPr>
                <w:rStyle w:val="normaltextrun"/>
                <w:rFonts w:ascii="Times New Roman" w:hAnsi="Times New Roman" w:cs="Times New Roman"/>
                <w:sz w:val="24"/>
                <w:szCs w:val="24"/>
                <w:lang w:val="lv-LV"/>
              </w:rPr>
              <w:t xml:space="preserve"> reģistru.</w:t>
            </w:r>
          </w:p>
          <w:p w14:paraId="24BA9A36" w14:textId="334EB55E" w:rsidR="007E7917" w:rsidRPr="00FB56FD"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BAC75C" w14:textId="4AF5D06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7EE1AD" w14:textId="0B7BED0A"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A467BD" w14:textId="39FF7EBE"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KUS,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2C98D9" w14:textId="432C3483" w:rsidR="007E7917" w:rsidRPr="00C27CD1" w:rsidRDefault="007E7917" w:rsidP="007E7917">
            <w:pPr>
              <w:spacing w:before="0" w:after="0" w:line="240" w:lineRule="auto"/>
              <w:jc w:val="center"/>
              <w:rPr>
                <w:rFonts w:ascii="Times New Roman" w:eastAsia="Times New Roman" w:hAnsi="Times New Roman" w:cs="Times New Roman"/>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36FA2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9542A">
              <w:rPr>
                <w:rFonts w:ascii="Times New Roman" w:eastAsia="Times New Roman" w:hAnsi="Times New Roman" w:cs="Times New Roman"/>
                <w:sz w:val="24"/>
                <w:szCs w:val="24"/>
                <w:lang w:val="lv-LV" w:eastAsia="lv-LV"/>
              </w:rPr>
              <w:t>Pasākums īstenojams esošā finansējuma ietvaros. Avots: VBF</w:t>
            </w:r>
          </w:p>
          <w:p w14:paraId="2ED8D10A" w14:textId="7A5465DD" w:rsidR="0029446A" w:rsidRPr="007660E3" w:rsidRDefault="0029446A" w:rsidP="007E7917">
            <w:pPr>
              <w:spacing w:before="0" w:after="0" w:line="240" w:lineRule="auto"/>
              <w:jc w:val="center"/>
              <w:rPr>
                <w:rFonts w:ascii="Times New Roman" w:eastAsia="Times New Roman" w:hAnsi="Times New Roman" w:cs="Times New Roman"/>
                <w:sz w:val="24"/>
                <w:szCs w:val="24"/>
                <w:highlight w:val="yellow"/>
                <w:lang w:val="lv-LV" w:eastAsia="lv-LV"/>
              </w:rPr>
            </w:pPr>
            <w:r>
              <w:rPr>
                <w:rFonts w:ascii="Times New Roman" w:eastAsia="Times New Roman" w:hAnsi="Times New Roman" w:cs="Times New Roman"/>
                <w:sz w:val="24"/>
                <w:szCs w:val="24"/>
                <w:lang w:val="lv-LV" w:eastAsia="lv-LV"/>
              </w:rPr>
              <w:t>[70, 72, 316, 317]</w:t>
            </w:r>
          </w:p>
        </w:tc>
      </w:tr>
      <w:tr w:rsidR="007E7917" w:rsidRPr="007E57E3" w14:paraId="60F2346F" w14:textId="7C3647D0"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247268" w14:textId="5E8428CA" w:rsidR="007E7917" w:rsidRPr="007E57E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3.1.6.</w:t>
            </w:r>
            <w:r>
              <w:rPr>
                <w:rFonts w:ascii="Times New Roman" w:eastAsia="Times New Roman" w:hAnsi="Times New Roman" w:cs="Times New Roman"/>
                <w:sz w:val="24"/>
                <w:szCs w:val="24"/>
                <w:lang w:val="lv-LV" w:eastAsia="lv-LV"/>
              </w:rPr>
              <w:t>6</w:t>
            </w:r>
            <w:r w:rsidRPr="007E57E3">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45D4C0" w14:textId="115F92B1" w:rsidR="007E7917" w:rsidRPr="0074523B" w:rsidRDefault="007E7917" w:rsidP="007E7917">
            <w:pPr>
              <w:autoSpaceDE w:val="0"/>
              <w:autoSpaceDN w:val="0"/>
              <w:adjustRightInd w:val="0"/>
              <w:spacing w:before="0" w:after="0" w:line="240" w:lineRule="auto"/>
              <w:jc w:val="both"/>
              <w:rPr>
                <w:rStyle w:val="normaltextrun"/>
                <w:rFonts w:ascii="Times New Roman" w:hAnsi="Times New Roman" w:cs="Times New Roman"/>
                <w:sz w:val="24"/>
                <w:szCs w:val="24"/>
                <w:lang w:val="lv-LV"/>
              </w:rPr>
            </w:pPr>
            <w:r w:rsidRPr="0074523B">
              <w:rPr>
                <w:rStyle w:val="normaltextrun"/>
                <w:rFonts w:ascii="Times New Roman" w:hAnsi="Times New Roman" w:cs="Times New Roman"/>
                <w:sz w:val="24"/>
                <w:szCs w:val="24"/>
                <w:lang w:val="lv-LV"/>
              </w:rPr>
              <w:t xml:space="preserve">Nodrošināt savlaicīgu </w:t>
            </w:r>
            <w:r w:rsidRPr="00FB56FD">
              <w:rPr>
                <w:rStyle w:val="normaltextrun"/>
                <w:rFonts w:ascii="Times New Roman" w:hAnsi="Times New Roman" w:cs="Times New Roman"/>
                <w:sz w:val="24"/>
                <w:szCs w:val="24"/>
                <w:lang w:val="lv-LV"/>
              </w:rPr>
              <w:t>rehabilitāciju pacientiem ar iedzimtām si</w:t>
            </w:r>
            <w:r w:rsidRPr="00072C67">
              <w:rPr>
                <w:rStyle w:val="normaltextrun"/>
                <w:rFonts w:ascii="Times New Roman" w:hAnsi="Times New Roman" w:cs="Times New Roman"/>
                <w:sz w:val="24"/>
                <w:szCs w:val="24"/>
                <w:lang w:val="lv-LV"/>
              </w:rPr>
              <w:t>rds un asinsvadu slimībām</w:t>
            </w:r>
            <w:r>
              <w:rPr>
                <w:rStyle w:val="normaltextrun"/>
                <w:rFonts w:ascii="Times New Roman" w:hAnsi="Times New Roman" w:cs="Times New Roman"/>
                <w:sz w:val="24"/>
                <w:szCs w:val="24"/>
                <w:lang w:val="lv-LV"/>
              </w:rPr>
              <w:t>, plānojot atbilstošus cilvēkresursus</w:t>
            </w:r>
            <w:r w:rsidRPr="0074523B">
              <w:rPr>
                <w:rStyle w:val="normaltextrun"/>
                <w:rFonts w:ascii="Times New Roman" w:hAnsi="Times New Roman" w:cs="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FFA2D8" w14:textId="5348D1C3"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0B67F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4EDDAC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w:t>
            </w:r>
          </w:p>
          <w:p w14:paraId="6716EAD2" w14:textId="08FF63D7" w:rsidR="007E7917" w:rsidRPr="0083008E"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ārstniecības iestādes</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53B5686" w14:textId="559AF393" w:rsidR="007E7917" w:rsidRPr="0083008E"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FM,  profesionālās asociācijas, NVO</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EB6A0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17.</w:t>
            </w:r>
          </w:p>
          <w:p w14:paraId="00734387" w14:textId="3ECE19D6" w:rsidR="007E7917" w:rsidRPr="00185900"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39B0DE" w14:textId="12D4B6EA" w:rsidR="007E7917" w:rsidRPr="0029446A"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3128F2C1" w14:textId="77777777" w:rsidR="007E7917" w:rsidRDefault="007E7917" w:rsidP="007E7917">
            <w:pPr>
              <w:spacing w:before="0" w:after="0" w:line="240" w:lineRule="auto"/>
              <w:jc w:val="center"/>
              <w:rPr>
                <w:rFonts w:ascii="Times New Roman" w:eastAsia="Times New Roman" w:hAnsi="Times New Roman" w:cs="Times New Roman"/>
                <w:sz w:val="24"/>
                <w:szCs w:val="24"/>
                <w:lang w:eastAsia="lv-LV"/>
              </w:rPr>
            </w:pPr>
            <w:proofErr w:type="spellStart"/>
            <w:r w:rsidRPr="00FF2D21">
              <w:rPr>
                <w:rFonts w:ascii="Times New Roman" w:eastAsia="Times New Roman" w:hAnsi="Times New Roman" w:cs="Times New Roman"/>
                <w:sz w:val="24"/>
                <w:szCs w:val="24"/>
                <w:lang w:eastAsia="lv-LV"/>
              </w:rPr>
              <w:t>Finansējums</w:t>
            </w:r>
            <w:proofErr w:type="spellEnd"/>
            <w:r w:rsidRPr="00FF2D21">
              <w:rPr>
                <w:rFonts w:ascii="Times New Roman" w:eastAsia="Times New Roman" w:hAnsi="Times New Roman" w:cs="Times New Roman"/>
                <w:sz w:val="24"/>
                <w:szCs w:val="24"/>
                <w:lang w:eastAsia="lv-LV"/>
              </w:rPr>
              <w:t xml:space="preserve"> </w:t>
            </w:r>
            <w:proofErr w:type="spellStart"/>
            <w:r w:rsidRPr="00FF2D21">
              <w:rPr>
                <w:rFonts w:ascii="Times New Roman" w:eastAsia="Times New Roman" w:hAnsi="Times New Roman" w:cs="Times New Roman"/>
                <w:sz w:val="24"/>
                <w:szCs w:val="24"/>
                <w:lang w:eastAsia="lv-LV"/>
              </w:rPr>
              <w:t>iekļauts</w:t>
            </w:r>
            <w:proofErr w:type="spellEnd"/>
            <w:r w:rsidRPr="00FF2D21">
              <w:rPr>
                <w:rFonts w:ascii="Times New Roman" w:eastAsia="Times New Roman" w:hAnsi="Times New Roman" w:cs="Times New Roman"/>
                <w:sz w:val="24"/>
                <w:szCs w:val="24"/>
                <w:lang w:eastAsia="lv-LV"/>
              </w:rPr>
              <w:t xml:space="preserve"> 3.</w:t>
            </w:r>
            <w:r>
              <w:rPr>
                <w:rFonts w:ascii="Times New Roman" w:eastAsia="Times New Roman" w:hAnsi="Times New Roman" w:cs="Times New Roman"/>
                <w:sz w:val="24"/>
                <w:szCs w:val="24"/>
                <w:lang w:eastAsia="lv-LV"/>
              </w:rPr>
              <w:t>1.1</w:t>
            </w:r>
            <w:r w:rsidRPr="00FF2D21">
              <w:rPr>
                <w:rFonts w:ascii="Times New Roman" w:eastAsia="Times New Roman" w:hAnsi="Times New Roman" w:cs="Times New Roman"/>
                <w:sz w:val="24"/>
                <w:szCs w:val="24"/>
                <w:lang w:eastAsia="lv-LV"/>
              </w:rPr>
              <w:t xml:space="preserve">. </w:t>
            </w:r>
            <w:r>
              <w:rPr>
                <w:rFonts w:ascii="Times New Roman" w:eastAsia="Times New Roman" w:hAnsi="Times New Roman" w:cs="Times New Roman"/>
                <w:sz w:val="24"/>
                <w:szCs w:val="24"/>
                <w:lang w:eastAsia="lv-LV"/>
              </w:rPr>
              <w:t>un 3.1.</w:t>
            </w:r>
            <w:proofErr w:type="gramStart"/>
            <w:r>
              <w:rPr>
                <w:rFonts w:ascii="Times New Roman" w:eastAsia="Times New Roman" w:hAnsi="Times New Roman" w:cs="Times New Roman"/>
                <w:sz w:val="24"/>
                <w:szCs w:val="24"/>
                <w:lang w:eastAsia="lv-LV"/>
              </w:rPr>
              <w:t>3.uzdevumā</w:t>
            </w:r>
            <w:proofErr w:type="gramEnd"/>
          </w:p>
          <w:p w14:paraId="03B0D3B1" w14:textId="0B520B2E" w:rsidR="0029446A" w:rsidRPr="00DC054D"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eastAsia="lv-LV"/>
              </w:rPr>
              <w:t>[68, 69, 70, 71]</w:t>
            </w:r>
          </w:p>
        </w:tc>
      </w:tr>
      <w:tr w:rsidR="00B355F0" w:rsidRPr="00FC179D" w14:paraId="259CBBE1" w14:textId="33D6B4B6"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383813" w14:textId="0F74DCC3" w:rsidR="00B355F0" w:rsidRPr="00165752" w:rsidRDefault="00B355F0" w:rsidP="007E7917">
            <w:pPr>
              <w:spacing w:before="0" w:after="0" w:line="240" w:lineRule="auto"/>
              <w:jc w:val="center"/>
              <w:rPr>
                <w:rFonts w:ascii="Times New Roman" w:eastAsia="Times New Roman" w:hAnsi="Times New Roman" w:cs="Times New Roman"/>
                <w:b/>
                <w:bCs/>
                <w:sz w:val="24"/>
                <w:szCs w:val="24"/>
                <w:lang w:val="lv-LV" w:eastAsia="lv-LV"/>
              </w:rPr>
            </w:pPr>
            <w:r w:rsidRPr="00165752">
              <w:rPr>
                <w:rFonts w:ascii="Times New Roman" w:eastAsia="Times New Roman" w:hAnsi="Times New Roman" w:cs="Times New Roman"/>
                <w:b/>
                <w:bCs/>
                <w:sz w:val="24"/>
                <w:szCs w:val="24"/>
                <w:lang w:val="lv-LV" w:eastAsia="lv-LV"/>
              </w:rPr>
              <w:t>3.1.7.</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3A842BB5" w14:textId="2145BE5A" w:rsidR="00B355F0" w:rsidRPr="00165752" w:rsidRDefault="00B355F0" w:rsidP="007E7917">
            <w:pPr>
              <w:pStyle w:val="ListParagraph"/>
              <w:spacing w:before="0" w:after="0" w:line="240" w:lineRule="auto"/>
              <w:ind w:left="0"/>
              <w:contextualSpacing w:val="0"/>
              <w:jc w:val="both"/>
              <w:rPr>
                <w:rStyle w:val="normaltextrun"/>
                <w:rFonts w:ascii="Times New Roman" w:hAnsi="Times New Roman" w:cs="Times New Roman"/>
                <w:b/>
                <w:bCs/>
                <w:sz w:val="24"/>
                <w:szCs w:val="24"/>
                <w:lang w:val="lv-LV"/>
              </w:rPr>
            </w:pPr>
            <w:r w:rsidRPr="00947FB8">
              <w:rPr>
                <w:rFonts w:ascii="Times New Roman" w:eastAsia="Times New Roman" w:hAnsi="Times New Roman" w:cs="Times New Roman"/>
                <w:b/>
                <w:bCs/>
                <w:sz w:val="24"/>
                <w:szCs w:val="24"/>
                <w:lang w:val="lv-LV" w:eastAsia="lv-LV"/>
              </w:rPr>
              <w:t xml:space="preserve">Attīstīt veselības aprūpi </w:t>
            </w:r>
            <w:r w:rsidRPr="00947FB8">
              <w:rPr>
                <w:rStyle w:val="normaltextrun"/>
                <w:rFonts w:ascii="Times New Roman" w:hAnsi="Times New Roman" w:cs="Times New Roman"/>
                <w:b/>
                <w:bCs/>
                <w:sz w:val="24"/>
                <w:szCs w:val="24"/>
                <w:lang w:val="lv-LV"/>
              </w:rPr>
              <w:t>onkoloģij</w:t>
            </w:r>
            <w:r w:rsidRPr="005F14CC">
              <w:rPr>
                <w:rStyle w:val="normaltextrun"/>
                <w:rFonts w:ascii="Times New Roman" w:hAnsi="Times New Roman" w:cs="Times New Roman"/>
                <w:b/>
                <w:bCs/>
                <w:sz w:val="24"/>
                <w:szCs w:val="24"/>
                <w:lang w:val="lv-LV"/>
              </w:rPr>
              <w:t>ā,</w:t>
            </w:r>
            <w:r w:rsidRPr="00947FB8">
              <w:rPr>
                <w:rStyle w:val="normaltextrun"/>
                <w:rFonts w:ascii="Times New Roman" w:hAnsi="Times New Roman" w:cs="Times New Roman"/>
                <w:b/>
                <w:bCs/>
                <w:sz w:val="24"/>
                <w:szCs w:val="24"/>
                <w:lang w:val="lv-LV"/>
              </w:rPr>
              <w:t xml:space="preserve"> </w:t>
            </w:r>
            <w:r w:rsidRPr="003A1206">
              <w:rPr>
                <w:rFonts w:ascii="Times New Roman" w:eastAsia="Times New Roman" w:hAnsi="Times New Roman" w:cs="Times New Roman"/>
                <w:b/>
                <w:bCs/>
                <w:sz w:val="24"/>
                <w:szCs w:val="24"/>
                <w:lang w:val="lv-LV" w:eastAsia="lv-LV"/>
              </w:rPr>
              <w:t xml:space="preserve">uzlabojot pakalpojumu </w:t>
            </w:r>
            <w:r w:rsidRPr="00024779">
              <w:rPr>
                <w:rFonts w:ascii="Times New Roman" w:eastAsia="Times New Roman" w:hAnsi="Times New Roman" w:cs="Times New Roman"/>
                <w:b/>
                <w:bCs/>
                <w:sz w:val="24"/>
                <w:szCs w:val="24"/>
                <w:lang w:val="lv-LV" w:eastAsia="lv-LV"/>
              </w:rPr>
              <w:t xml:space="preserve">un zāļu terapijas iespējas agrīnai diagnostikai un labākiem </w:t>
            </w:r>
            <w:r w:rsidRPr="00D70587">
              <w:rPr>
                <w:rFonts w:ascii="Times New Roman" w:eastAsia="Times New Roman" w:hAnsi="Times New Roman" w:cs="Times New Roman"/>
                <w:b/>
                <w:bCs/>
                <w:sz w:val="24"/>
                <w:szCs w:val="24"/>
                <w:lang w:val="lv-LV" w:eastAsia="lv-LV"/>
              </w:rPr>
              <w:t>ārstēšanas rezultātiem</w:t>
            </w:r>
            <w:r w:rsidRPr="00BA5519">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(sasaistē ar 3.1.4.):</w:t>
            </w:r>
          </w:p>
        </w:tc>
      </w:tr>
      <w:tr w:rsidR="007E7917" w:rsidRPr="007E57E3" w14:paraId="13FEAAD8" w14:textId="7979DBF0"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B45DE6" w14:textId="1524FB3F" w:rsidR="007E7917" w:rsidRPr="00FD708D" w:rsidRDefault="007E7917" w:rsidP="007E7917">
            <w:pPr>
              <w:spacing w:before="0" w:after="0" w:line="240" w:lineRule="auto"/>
              <w:jc w:val="center"/>
              <w:rPr>
                <w:rFonts w:ascii="Times New Roman" w:eastAsia="Times New Roman" w:hAnsi="Times New Roman" w:cs="Times New Roman"/>
                <w:sz w:val="24"/>
                <w:szCs w:val="24"/>
                <w:lang w:val="lv-LV" w:eastAsia="lv-LV"/>
              </w:rPr>
            </w:pPr>
            <w:bookmarkStart w:id="37" w:name="_Hlk63410211"/>
            <w:r w:rsidRPr="00FD708D">
              <w:rPr>
                <w:rFonts w:ascii="Times New Roman" w:eastAsia="Times New Roman" w:hAnsi="Times New Roman" w:cs="Times New Roman"/>
                <w:sz w:val="24"/>
                <w:szCs w:val="24"/>
                <w:lang w:val="lv-LV" w:eastAsia="lv-LV"/>
              </w:rPr>
              <w:t>3.1.7.1.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B15DA1" w14:textId="162091B3" w:rsidR="00027EFC" w:rsidRPr="00FD708D" w:rsidRDefault="00027EFC" w:rsidP="007E7917">
            <w:pPr>
              <w:autoSpaceDE w:val="0"/>
              <w:autoSpaceDN w:val="0"/>
              <w:adjustRightInd w:val="0"/>
              <w:spacing w:before="0" w:after="0" w:line="240" w:lineRule="auto"/>
              <w:jc w:val="both"/>
              <w:rPr>
                <w:rFonts w:eastAsia="Times New Roman"/>
                <w:lang w:val="lv-LV" w:eastAsia="lv-LV"/>
              </w:rPr>
            </w:pPr>
            <w:r w:rsidRPr="005F14CC">
              <w:rPr>
                <w:rStyle w:val="normaltextrun"/>
                <w:rFonts w:ascii="Times New Roman" w:hAnsi="Times New Roman" w:cs="Times New Roman"/>
                <w:sz w:val="24"/>
                <w:szCs w:val="24"/>
                <w:lang w:val="lv-LV"/>
              </w:rPr>
              <w:t xml:space="preserve">Izveidot metodisko vadību onkoloģijā un vēža </w:t>
            </w:r>
            <w:proofErr w:type="spellStart"/>
            <w:r w:rsidRPr="005F14CC">
              <w:rPr>
                <w:rStyle w:val="normaltextrun"/>
                <w:rFonts w:ascii="Times New Roman" w:hAnsi="Times New Roman" w:cs="Times New Roman"/>
                <w:sz w:val="24"/>
                <w:szCs w:val="24"/>
                <w:lang w:val="lv-LV"/>
              </w:rPr>
              <w:t>skrīninga</w:t>
            </w:r>
            <w:proofErr w:type="spellEnd"/>
            <w:r w:rsidRPr="005F14CC">
              <w:rPr>
                <w:rStyle w:val="normaltextrun"/>
                <w:rFonts w:ascii="Times New Roman" w:hAnsi="Times New Roman" w:cs="Times New Roman"/>
                <w:sz w:val="24"/>
                <w:szCs w:val="24"/>
                <w:lang w:val="lv-LV"/>
              </w:rPr>
              <w:t xml:space="preserve"> programmās un izveidot un</w:t>
            </w:r>
            <w:r w:rsidRPr="005F14CC">
              <w:rPr>
                <w:rFonts w:ascii="Times New Roman" w:hAnsi="Times New Roman" w:cs="Times New Roman"/>
                <w:sz w:val="24"/>
                <w:szCs w:val="24"/>
                <w:lang w:val="lv-LV"/>
              </w:rPr>
              <w:t xml:space="preserve"> atbilstoši starptautiski noteiktajām prasībām akreditēt visaptverošu vēža infrastruktūru, </w:t>
            </w:r>
            <w:r w:rsidRPr="005F14CC">
              <w:rPr>
                <w:rStyle w:val="normaltextrun"/>
                <w:rFonts w:ascii="Times New Roman" w:hAnsi="Times New Roman" w:cs="Times New Roman"/>
                <w:sz w:val="24"/>
                <w:szCs w:val="24"/>
                <w:lang w:val="lv-LV"/>
              </w:rPr>
              <w:t xml:space="preserve">lai cita starpā nodrošinātu </w:t>
            </w:r>
            <w:proofErr w:type="spellStart"/>
            <w:r w:rsidRPr="005F14CC">
              <w:rPr>
                <w:rStyle w:val="normaltextrun"/>
                <w:rFonts w:ascii="Times New Roman" w:hAnsi="Times New Roman" w:cs="Times New Roman"/>
                <w:sz w:val="24"/>
                <w:szCs w:val="24"/>
                <w:lang w:val="lv-LV"/>
              </w:rPr>
              <w:t>skrīninga</w:t>
            </w:r>
            <w:proofErr w:type="spellEnd"/>
            <w:r w:rsidRPr="005F14CC">
              <w:rPr>
                <w:rStyle w:val="normaltextrun"/>
                <w:rFonts w:ascii="Times New Roman" w:hAnsi="Times New Roman" w:cs="Times New Roman"/>
                <w:sz w:val="24"/>
                <w:szCs w:val="24"/>
                <w:lang w:val="lv-LV"/>
              </w:rPr>
              <w:t xml:space="preserve"> koordināciju, uzraudzību un kvalitātes vadību un vienotas </w:t>
            </w:r>
            <w:proofErr w:type="spellStart"/>
            <w:r w:rsidRPr="005F14CC">
              <w:rPr>
                <w:rStyle w:val="normaltextrun"/>
                <w:rFonts w:ascii="Times New Roman" w:hAnsi="Times New Roman" w:cs="Times New Roman"/>
                <w:sz w:val="24"/>
                <w:szCs w:val="24"/>
                <w:lang w:val="lv-LV"/>
              </w:rPr>
              <w:t>skrīninga</w:t>
            </w:r>
            <w:proofErr w:type="spellEnd"/>
            <w:r w:rsidRPr="005F14CC">
              <w:rPr>
                <w:rStyle w:val="normaltextrun"/>
                <w:rFonts w:ascii="Times New Roman" w:hAnsi="Times New Roman" w:cs="Times New Roman"/>
                <w:sz w:val="24"/>
                <w:szCs w:val="24"/>
                <w:lang w:val="lv-LV"/>
              </w:rPr>
              <w:t xml:space="preserve"> datu vadības sistēmas izveidi, un</w:t>
            </w:r>
            <w:r w:rsidRPr="005F14CC">
              <w:rPr>
                <w:rStyle w:val="normaltextrun"/>
                <w:lang w:val="lv-LV"/>
              </w:rPr>
              <w:t xml:space="preserve"> </w:t>
            </w:r>
            <w:r w:rsidRPr="005F14CC">
              <w:rPr>
                <w:rFonts w:ascii="Times New Roman" w:hAnsi="Times New Roman" w:cs="Times New Roman"/>
                <w:sz w:val="24"/>
                <w:szCs w:val="24"/>
                <w:lang w:val="lv-LV"/>
              </w:rPr>
              <w:t>savietojamību ar vēža reģistru.</w:t>
            </w:r>
          </w:p>
          <w:p w14:paraId="1B831620" w14:textId="5680A11B" w:rsidR="00027EFC" w:rsidRPr="00FD708D" w:rsidRDefault="00027EFC" w:rsidP="007E7917">
            <w:pPr>
              <w:autoSpaceDE w:val="0"/>
              <w:autoSpaceDN w:val="0"/>
              <w:adjustRightInd w:val="0"/>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F48DBD" w14:textId="6C4806E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EE4368" w14:textId="36C9DEA6"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DF6FFB">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9CCC05" w14:textId="737B271C"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DF6FFB">
              <w:rPr>
                <w:rFonts w:ascii="Times New Roman" w:eastAsia="Times New Roman" w:hAnsi="Times New Roman" w:cs="Times New Roman"/>
                <w:sz w:val="24"/>
                <w:szCs w:val="24"/>
                <w:lang w:val="lv-LV" w:eastAsia="lv-LV"/>
              </w:rPr>
              <w:t>NVD, SPKC</w:t>
            </w:r>
            <w:r>
              <w:rPr>
                <w:rFonts w:ascii="Times New Roman" w:eastAsia="Times New Roman" w:hAnsi="Times New Roman" w:cs="Times New Roman"/>
                <w:sz w:val="24"/>
                <w:szCs w:val="24"/>
                <w:lang w:val="lv-LV" w:eastAsia="lv-LV"/>
              </w:rPr>
              <w:t>, FM</w:t>
            </w:r>
            <w:r w:rsidRPr="00792EB6">
              <w:rPr>
                <w:rFonts w:ascii="Times New Roman" w:eastAsia="Times New Roman" w:hAnsi="Times New Roman" w:cs="Times New Roman"/>
                <w:sz w:val="24"/>
                <w:szCs w:val="24"/>
                <w:lang w:val="lv-LV" w:eastAsia="lv-LV"/>
              </w:rPr>
              <w:t xml:space="preserve">, </w:t>
            </w:r>
            <w:r w:rsidR="004D4CF5" w:rsidRPr="005F14CC">
              <w:rPr>
                <w:rFonts w:ascii="Times New Roman" w:eastAsia="Times New Roman" w:hAnsi="Times New Roman" w:cs="Times New Roman"/>
                <w:sz w:val="24"/>
                <w:szCs w:val="24"/>
                <w:lang w:val="lv-LV" w:eastAsia="lv-LV"/>
              </w:rPr>
              <w:t xml:space="preserve">RAKUS, PSKUS, BKUS, LU, </w:t>
            </w:r>
            <w:r w:rsidRPr="00792EB6">
              <w:rPr>
                <w:rFonts w:ascii="Times New Roman" w:eastAsia="Times New Roman" w:hAnsi="Times New Roman" w:cs="Times New Roman"/>
                <w:sz w:val="24"/>
                <w:szCs w:val="24"/>
                <w:lang w:val="lv-LV"/>
              </w:rPr>
              <w:t xml:space="preserve">profesionālās </w:t>
            </w:r>
            <w:r w:rsidRPr="75F420BD">
              <w:rPr>
                <w:rFonts w:ascii="Times New Roman" w:eastAsia="Times New Roman" w:hAnsi="Times New Roman" w:cs="Times New Roman"/>
                <w:color w:val="000000" w:themeColor="text1"/>
                <w:sz w:val="24"/>
                <w:szCs w:val="24"/>
                <w:lang w:val="lv-LV"/>
              </w:rPr>
              <w:t>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3AE35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534B8A1F" w14:textId="6B31462B" w:rsidR="007E7917" w:rsidRPr="005A310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13.2., 13.3., 13.4.,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5DC23A" w14:textId="0CE5388F"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r w:rsidR="0053104E">
              <w:rPr>
                <w:rFonts w:ascii="Times New Roman" w:eastAsia="Times New Roman" w:hAnsi="Times New Roman" w:cs="Times New Roman"/>
                <w:sz w:val="24"/>
                <w:szCs w:val="24"/>
                <w:lang w:val="lv-LV" w:eastAsia="lv-LV"/>
              </w:rPr>
              <w:t>, ANM</w:t>
            </w:r>
          </w:p>
          <w:p w14:paraId="13F1066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208FADBB" w14:textId="5F192F95" w:rsidR="007E7917" w:rsidRPr="00D95D96"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sidR="0053104E">
              <w:rPr>
                <w:rFonts w:ascii="Times New Roman" w:eastAsia="Times New Roman" w:hAnsi="Times New Roman" w:cs="Times New Roman"/>
                <w:sz w:val="24"/>
                <w:szCs w:val="24"/>
                <w:lang w:val="lv-LV" w:eastAsia="lv-LV"/>
              </w:rPr>
              <w:t>5.7.</w:t>
            </w:r>
            <w:r>
              <w:rPr>
                <w:rFonts w:ascii="Times New Roman" w:eastAsia="Times New Roman" w:hAnsi="Times New Roman" w:cs="Times New Roman"/>
                <w:sz w:val="24"/>
                <w:szCs w:val="24"/>
                <w:lang w:val="lv-LV" w:eastAsia="lv-LV"/>
              </w:rPr>
              <w:t>, 5.12. uzdevumā</w:t>
            </w:r>
          </w:p>
          <w:p w14:paraId="043A9EE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25585C23" w14:textId="2DC2A3FE" w:rsidR="0029446A" w:rsidRPr="003E1E82"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72, 316, 317]</w:t>
            </w:r>
          </w:p>
        </w:tc>
      </w:tr>
      <w:bookmarkEnd w:id="37"/>
      <w:tr w:rsidR="007E7917" w:rsidRPr="007E57E3" w14:paraId="1D114AB1" w14:textId="6322E3B4"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840D7C4" w14:textId="3EA2A795"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lastRenderedPageBreak/>
              <w:t>3.1.7.</w:t>
            </w:r>
            <w:r>
              <w:rPr>
                <w:rFonts w:ascii="Times New Roman" w:eastAsia="Times New Roman" w:hAnsi="Times New Roman" w:cs="Times New Roman"/>
                <w:sz w:val="24"/>
                <w:szCs w:val="24"/>
                <w:lang w:val="lv-LV" w:eastAsia="lv-LV"/>
              </w:rPr>
              <w:t>2</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F29D80" w14:textId="337BE2E5"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 xml:space="preserve">Veicināt ģimenes ārstu prakšu aktīvu līdzdarbību </w:t>
            </w:r>
            <w:r w:rsidRPr="00480BA6">
              <w:rPr>
                <w:rStyle w:val="normaltextrun"/>
                <w:rFonts w:ascii="Times New Roman" w:hAnsi="Times New Roman" w:cs="Times New Roman"/>
                <w:sz w:val="24"/>
                <w:szCs w:val="24"/>
                <w:lang w:val="lv-LV"/>
              </w:rPr>
              <w:t xml:space="preserve">valstī organizēto </w:t>
            </w:r>
            <w:r w:rsidRPr="007E57E3">
              <w:rPr>
                <w:rStyle w:val="normaltextrun"/>
                <w:rFonts w:ascii="Times New Roman" w:hAnsi="Times New Roman" w:cs="Times New Roman"/>
                <w:sz w:val="24"/>
                <w:szCs w:val="24"/>
                <w:lang w:val="lv-LV"/>
              </w:rPr>
              <w:t>skrīninga</w:t>
            </w:r>
            <w:r>
              <w:rPr>
                <w:rStyle w:val="normaltextrun"/>
                <w:rFonts w:ascii="Times New Roman" w:hAnsi="Times New Roman" w:cs="Times New Roman"/>
                <w:sz w:val="24"/>
                <w:szCs w:val="24"/>
                <w:lang w:val="lv-LV"/>
              </w:rPr>
              <w:t xml:space="preserve"> </w:t>
            </w:r>
            <w:r w:rsidRPr="007E57E3">
              <w:rPr>
                <w:rStyle w:val="normaltextrun"/>
                <w:rFonts w:ascii="Times New Roman" w:hAnsi="Times New Roman" w:cs="Times New Roman"/>
                <w:sz w:val="24"/>
                <w:szCs w:val="24"/>
                <w:lang w:val="lv-LV"/>
              </w:rPr>
              <w:t xml:space="preserve">izmeklējumu atsaucības </w:t>
            </w:r>
            <w:r w:rsidRPr="00741CEB">
              <w:rPr>
                <w:rStyle w:val="normaltextrun"/>
                <w:rFonts w:ascii="Times New Roman" w:hAnsi="Times New Roman" w:cs="Times New Roman"/>
                <w:sz w:val="24"/>
                <w:szCs w:val="24"/>
                <w:lang w:val="lv-LV"/>
              </w:rPr>
              <w:t>palielināšanā.</w:t>
            </w:r>
          </w:p>
          <w:p w14:paraId="6AA26F2A" w14:textId="77777777"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8F8CED" w14:textId="6BB3D5D4"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EB50A2">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1E44CD" w14:textId="65A76D4E"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424B1C" w14:textId="1C9E554C"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LĢĀA, LLĢĀA</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1E8603"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70483474" w14:textId="737ED8B3"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13.1., 13.2., 13.3., 13.4.,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F6478D" w14:textId="1F1A02FE"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26DBAD99" w14:textId="77777777" w:rsidR="007E7917" w:rsidRDefault="007E7917" w:rsidP="00B355F0">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3.1.1. un 3.2.1.</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7A98238D" w14:textId="79C315FC" w:rsidR="0029446A" w:rsidRPr="00DF6FFB" w:rsidRDefault="0029446A" w:rsidP="00B355F0">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7E7917" w:rsidRPr="007E57E3" w14:paraId="40DCA89C" w14:textId="1C0B046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432704" w14:textId="0AA1DF8A"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w:t>
            </w:r>
            <w:r w:rsidRPr="001D2547">
              <w:rPr>
                <w:rFonts w:ascii="Times New Roman" w:eastAsia="Times New Roman" w:hAnsi="Times New Roman" w:cs="Times New Roman"/>
                <w:sz w:val="24"/>
                <w:szCs w:val="24"/>
                <w:lang w:eastAsia="lv-LV"/>
              </w:rPr>
              <w:t>.1.7.</w:t>
            </w:r>
            <w:r>
              <w:rPr>
                <w:rFonts w:ascii="Times New Roman" w:eastAsia="Times New Roman" w:hAnsi="Times New Roman" w:cs="Times New Roman"/>
                <w:sz w:val="24"/>
                <w:szCs w:val="24"/>
                <w:lang w:eastAsia="lv-LV"/>
              </w:rPr>
              <w:t>3</w:t>
            </w:r>
            <w:r w:rsidRPr="001D2547">
              <w:rPr>
                <w:rFonts w:ascii="Times New Roman" w:eastAsia="Times New Roman" w:hAnsi="Times New Roman" w:cs="Times New Roman"/>
                <w:sz w:val="24"/>
                <w:szCs w:val="24"/>
                <w:lang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BD7DD2" w14:textId="6862BAB5"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Īstenot</w:t>
            </w:r>
            <w:r>
              <w:rPr>
                <w:rStyle w:val="normaltextrun"/>
                <w:rFonts w:ascii="Times New Roman" w:hAnsi="Times New Roman" w:cs="Times New Roman"/>
                <w:sz w:val="24"/>
                <w:szCs w:val="24"/>
                <w:lang w:val="lv-LV"/>
              </w:rPr>
              <w:t xml:space="preserve"> </w:t>
            </w:r>
            <w:r w:rsidRPr="00691614">
              <w:rPr>
                <w:rStyle w:val="normaltextrun"/>
                <w:rFonts w:ascii="Times New Roman" w:hAnsi="Times New Roman" w:cs="Times New Roman"/>
                <w:sz w:val="24"/>
                <w:szCs w:val="24"/>
                <w:lang w:val="lv-LV"/>
              </w:rPr>
              <w:t xml:space="preserve">uz konkrētām </w:t>
            </w:r>
            <w:proofErr w:type="spellStart"/>
            <w:r w:rsidRPr="00691614">
              <w:rPr>
                <w:rStyle w:val="normaltextrun"/>
                <w:rFonts w:ascii="Times New Roman" w:hAnsi="Times New Roman" w:cs="Times New Roman"/>
                <w:sz w:val="24"/>
                <w:szCs w:val="24"/>
                <w:lang w:val="lv-LV"/>
              </w:rPr>
              <w:t>mēr</w:t>
            </w:r>
            <w:r w:rsidRPr="005F14CC">
              <w:rPr>
                <w:rStyle w:val="normaltextrun"/>
                <w:rFonts w:ascii="Times New Roman" w:hAnsi="Times New Roman" w:cs="Times New Roman"/>
                <w:sz w:val="24"/>
                <w:szCs w:val="24"/>
                <w:lang w:val="lv-LV"/>
              </w:rPr>
              <w:t>ķ</w:t>
            </w:r>
            <w:r w:rsidRPr="00691614">
              <w:rPr>
                <w:rStyle w:val="normaltextrun"/>
                <w:rFonts w:ascii="Times New Roman" w:hAnsi="Times New Roman" w:cs="Times New Roman"/>
                <w:sz w:val="24"/>
                <w:szCs w:val="24"/>
                <w:lang w:val="lv-LV"/>
              </w:rPr>
              <w:t>grupām</w:t>
            </w:r>
            <w:proofErr w:type="spellEnd"/>
            <w:r w:rsidRPr="00691614">
              <w:rPr>
                <w:rStyle w:val="normaltextrun"/>
                <w:rFonts w:ascii="Times New Roman" w:hAnsi="Times New Roman" w:cs="Times New Roman"/>
                <w:sz w:val="24"/>
                <w:szCs w:val="24"/>
                <w:lang w:val="lv-LV"/>
              </w:rPr>
              <w:t xml:space="preserve"> vērstus</w:t>
            </w:r>
            <w:r w:rsidRPr="007E57E3">
              <w:rPr>
                <w:rStyle w:val="normaltextrun"/>
                <w:rFonts w:ascii="Times New Roman" w:hAnsi="Times New Roman" w:cs="Times New Roman"/>
                <w:sz w:val="24"/>
                <w:szCs w:val="24"/>
                <w:lang w:val="lv-LV"/>
              </w:rPr>
              <w:t xml:space="preserve"> sabiedrības informēšanas pasākumus par vēža skrīningu.</w:t>
            </w:r>
          </w:p>
          <w:p w14:paraId="603CA3C3" w14:textId="77777777"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634B7B" w14:textId="6D1F08C5"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EB50A2">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5366C8" w14:textId="5B612F2A"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9AC9DD" w14:textId="610A2E4B"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FM, pašvaldības, profesionālās asociācijas, NVO, SIF</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F8D63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703F20DD" w14:textId="57629785"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13.2., 13.3., 13.4.,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AC0FBC" w14:textId="4C2F4CB2"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4967607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3.3.2</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10299CA3" w14:textId="31D7733B" w:rsidR="0029446A" w:rsidRPr="00DF6FFB"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7E7917" w:rsidRPr="00072C67" w14:paraId="237975B8" w14:textId="44FF919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3A1999" w14:textId="2509C17F" w:rsidR="007E7917" w:rsidRPr="009B6879"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B6879">
              <w:rPr>
                <w:rFonts w:ascii="Times New Roman" w:eastAsia="Times New Roman" w:hAnsi="Times New Roman" w:cs="Times New Roman"/>
                <w:sz w:val="24"/>
                <w:szCs w:val="24"/>
                <w:lang w:val="lv-LV" w:eastAsia="lv-LV"/>
              </w:rPr>
              <w:t>3.1.7.</w:t>
            </w:r>
            <w:r>
              <w:rPr>
                <w:rFonts w:ascii="Times New Roman" w:eastAsia="Times New Roman" w:hAnsi="Times New Roman" w:cs="Times New Roman"/>
                <w:sz w:val="24"/>
                <w:szCs w:val="24"/>
                <w:lang w:val="lv-LV" w:eastAsia="lv-LV"/>
              </w:rPr>
              <w:t>4</w:t>
            </w:r>
            <w:r w:rsidRPr="009B6879">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AF8698"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9B6879">
              <w:rPr>
                <w:rStyle w:val="normaltextrun"/>
                <w:rFonts w:ascii="Times New Roman" w:hAnsi="Times New Roman" w:cs="Times New Roman"/>
                <w:sz w:val="24"/>
                <w:szCs w:val="24"/>
                <w:lang w:val="lv-LV"/>
              </w:rPr>
              <w:t xml:space="preserve">Attīstīt bērnu hematoonkoloģiskos pakalpojumus Latvijā, tai skaitā attīstīt diagnostikas iespējas, ieviest inovatīvas ārstēšanas metodes, attīstīt </w:t>
            </w:r>
            <w:r w:rsidRPr="004B68BE">
              <w:rPr>
                <w:rStyle w:val="normaltextrun"/>
                <w:rFonts w:ascii="Times New Roman" w:hAnsi="Times New Roman" w:cs="Times New Roman"/>
                <w:sz w:val="24"/>
                <w:szCs w:val="24"/>
                <w:lang w:val="lv-LV"/>
              </w:rPr>
              <w:t>personalizētās medicīnas</w:t>
            </w:r>
            <w:r w:rsidRPr="009B6879">
              <w:rPr>
                <w:rStyle w:val="normaltextrun"/>
                <w:rFonts w:ascii="Times New Roman" w:hAnsi="Times New Roman" w:cs="Times New Roman"/>
                <w:sz w:val="24"/>
                <w:szCs w:val="24"/>
                <w:lang w:val="lv-LV"/>
              </w:rPr>
              <w:t xml:space="preserve"> pakalpojumus, paredzot pakalpojumam atbilstošus cilvēkresursus</w:t>
            </w:r>
            <w:r>
              <w:rPr>
                <w:rStyle w:val="normaltextrun"/>
                <w:rFonts w:ascii="Times New Roman" w:hAnsi="Times New Roman" w:cs="Times New Roman"/>
                <w:sz w:val="24"/>
                <w:szCs w:val="24"/>
                <w:lang w:val="lv-LV"/>
              </w:rPr>
              <w:t>.</w:t>
            </w:r>
            <w:r w:rsidRPr="009B6879">
              <w:rPr>
                <w:rStyle w:val="normaltextrun"/>
                <w:rFonts w:ascii="Times New Roman" w:hAnsi="Times New Roman" w:cs="Times New Roman"/>
                <w:sz w:val="24"/>
                <w:szCs w:val="24"/>
                <w:lang w:val="lv-LV"/>
              </w:rPr>
              <w:t xml:space="preserve"> </w:t>
            </w:r>
          </w:p>
          <w:p w14:paraId="42F4C7D1" w14:textId="0C7DFF15" w:rsidR="007E7917" w:rsidRPr="009B6879"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A27079" w14:textId="5AA056FD"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EB50A2">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C199BD" w14:textId="73564BC9"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33C1F3" w14:textId="14EE580E"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NVD, BKUS,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1BECC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1479FEB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13.6., 13.7.</w:t>
            </w:r>
          </w:p>
          <w:p w14:paraId="444EC092"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64CAAEE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17.</w:t>
            </w:r>
          </w:p>
          <w:p w14:paraId="13A45C66" w14:textId="27C797E2"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17.3.</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02098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F457E7">
              <w:rPr>
                <w:rFonts w:ascii="Times New Roman" w:eastAsia="Times New Roman" w:hAnsi="Times New Roman" w:cs="Times New Roman"/>
                <w:sz w:val="24"/>
                <w:szCs w:val="24"/>
                <w:lang w:val="lv-LV" w:eastAsia="lv-LV"/>
              </w:rPr>
              <w:t>Nepieciešams papildu finansējums. Avots: VBF</w:t>
            </w:r>
          </w:p>
          <w:p w14:paraId="06EBBF8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253E55E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un 3.1.3. uzdevumā</w:t>
            </w:r>
          </w:p>
          <w:p w14:paraId="4B0ADB91" w14:textId="77777777" w:rsidR="0029446A" w:rsidRDefault="0029446A" w:rsidP="007E7917">
            <w:pPr>
              <w:spacing w:before="0" w:after="0" w:line="240" w:lineRule="auto"/>
              <w:jc w:val="center"/>
              <w:rPr>
                <w:rFonts w:ascii="Times New Roman" w:eastAsia="Times New Roman" w:hAnsi="Times New Roman" w:cs="Times New Roman"/>
                <w:sz w:val="24"/>
                <w:szCs w:val="24"/>
                <w:lang w:val="lv-LV" w:eastAsia="lv-LV"/>
              </w:rPr>
            </w:pPr>
          </w:p>
          <w:p w14:paraId="3BDD1DCE" w14:textId="23CFADDA" w:rsidR="0029446A" w:rsidRPr="00DF6FFB"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69, 71]</w:t>
            </w:r>
          </w:p>
        </w:tc>
      </w:tr>
      <w:tr w:rsidR="007E7917" w:rsidRPr="007E57E3" w14:paraId="6332B581" w14:textId="1F49F58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EE9B07" w14:textId="74B4F822"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3.1.7</w:t>
            </w:r>
            <w:r>
              <w:rPr>
                <w:rFonts w:ascii="Times New Roman" w:eastAsia="Times New Roman" w:hAnsi="Times New Roman" w:cs="Times New Roman"/>
                <w:sz w:val="24"/>
                <w:szCs w:val="24"/>
                <w:lang w:val="lv-LV" w:eastAsia="lv-LV"/>
              </w:rPr>
              <w:t>.5</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8D5D6C"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Izstrādāt “dzeltenā” koridora algoritmu jeb diagnostikas un ārstēšanas algoritmus pacientiem ar  onkoloģiskās slimības progresiju, lokālu recidīvu, metastazēšanos.</w:t>
            </w:r>
          </w:p>
          <w:p w14:paraId="3CBE3E60" w14:textId="02798FC6"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6BB2C1" w14:textId="543617A1"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EB50A2">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B573B2" w14:textId="6BA6C2B0"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246ED9" w14:textId="2BE8B7C3"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3855D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67BD45FC" w14:textId="1510EF49"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A2F326" w14:textId="714D5BB5" w:rsidR="007E7917" w:rsidRDefault="007E7917" w:rsidP="0029446A">
            <w:pPr>
              <w:spacing w:before="0" w:after="0" w:line="240" w:lineRule="auto"/>
              <w:jc w:val="center"/>
              <w:rPr>
                <w:rFonts w:ascii="Times New Roman" w:eastAsia="Times New Roman" w:hAnsi="Times New Roman" w:cs="Times New Roman"/>
                <w:sz w:val="24"/>
                <w:szCs w:val="24"/>
                <w:lang w:val="lv-LV" w:eastAsia="lv-LV"/>
              </w:rPr>
            </w:pPr>
            <w:r w:rsidRPr="007004B5">
              <w:rPr>
                <w:rFonts w:ascii="Times New Roman" w:eastAsia="Times New Roman" w:hAnsi="Times New Roman" w:cs="Times New Roman"/>
                <w:sz w:val="24"/>
                <w:szCs w:val="24"/>
                <w:lang w:val="lv-LV" w:eastAsia="lv-LV"/>
              </w:rPr>
              <w:t>Nepieciešams papildu finansējums. Avots: VBF</w:t>
            </w:r>
          </w:p>
          <w:p w14:paraId="6164E8AC" w14:textId="3FC434F3"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3.1.1</w:t>
            </w:r>
            <w:r w:rsidRPr="00C23A68">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un 3.1.3.</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65303467" w14:textId="631E8622" w:rsidR="0029446A" w:rsidRPr="00D95D96" w:rsidRDefault="0029446A"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p w14:paraId="469C63DA" w14:textId="0472E2D9"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r>
      <w:tr w:rsidR="007E7917" w:rsidRPr="00072C67" w14:paraId="607F3542" w14:textId="7B21E933"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F3D848" w14:textId="6306BC31"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3.1.7.</w:t>
            </w:r>
            <w:r>
              <w:rPr>
                <w:rFonts w:ascii="Times New Roman" w:eastAsia="Times New Roman" w:hAnsi="Times New Roman" w:cs="Times New Roman"/>
                <w:sz w:val="24"/>
                <w:szCs w:val="24"/>
                <w:lang w:val="lv-LV" w:eastAsia="lv-LV"/>
              </w:rPr>
              <w:t>6</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A8C87C"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 xml:space="preserve">Pilnveidot onkoloģisko slimnieku reģistru, lai nodrošinātu kvalitatīvu un pilnīgu informāciju lēmumu </w:t>
            </w:r>
            <w:r w:rsidRPr="007E57E3">
              <w:rPr>
                <w:rStyle w:val="normaltextrun"/>
                <w:rFonts w:ascii="Times New Roman" w:hAnsi="Times New Roman" w:cs="Times New Roman"/>
                <w:sz w:val="24"/>
                <w:szCs w:val="24"/>
                <w:lang w:val="lv-LV"/>
              </w:rPr>
              <w:lastRenderedPageBreak/>
              <w:t>pieņemšanai onkoloģisko slimnieku veselības aprūpes organizēšanai.</w:t>
            </w:r>
          </w:p>
          <w:p w14:paraId="32BD279C" w14:textId="00CDB516"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A5636A" w14:textId="3A354EA9"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EB50A2">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E3A7E1" w14:textId="187F8925"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AC62CA" w14:textId="1E5DC0EC"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NVD, profesionālās asociācijas, </w:t>
            </w:r>
            <w:r>
              <w:rPr>
                <w:rFonts w:ascii="Times New Roman" w:eastAsia="Times New Roman" w:hAnsi="Times New Roman" w:cs="Times New Roman"/>
                <w:sz w:val="24"/>
                <w:szCs w:val="24"/>
                <w:lang w:val="lv-LV" w:eastAsia="lv-LV"/>
              </w:rPr>
              <w:lastRenderedPageBreak/>
              <w:t>izglītības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150AB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PR: 13.</w:t>
            </w:r>
          </w:p>
          <w:p w14:paraId="1456C98F" w14:textId="76A5BDE1"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8BCA4B" w14:textId="628866D0"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656777D7"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5.12.uzdevumā</w:t>
            </w:r>
          </w:p>
          <w:p w14:paraId="4D6D618D" w14:textId="77777777" w:rsidR="00D07FF9" w:rsidRDefault="00D07FF9" w:rsidP="00D07FF9">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[70, 72, 316, 317]</w:t>
            </w:r>
          </w:p>
          <w:p w14:paraId="054471B3" w14:textId="00089C79" w:rsidR="00D07FF9" w:rsidRPr="00CA40A5" w:rsidRDefault="00D07FF9" w:rsidP="007E7917">
            <w:pPr>
              <w:spacing w:before="0" w:after="0" w:line="240" w:lineRule="auto"/>
              <w:jc w:val="center"/>
              <w:rPr>
                <w:rFonts w:ascii="Times New Roman" w:eastAsia="Times New Roman" w:hAnsi="Times New Roman" w:cs="Times New Roman"/>
                <w:sz w:val="24"/>
                <w:szCs w:val="24"/>
                <w:lang w:val="lv-LV" w:eastAsia="lv-LV"/>
              </w:rPr>
            </w:pPr>
          </w:p>
        </w:tc>
      </w:tr>
      <w:tr w:rsidR="007E7917" w:rsidRPr="007E57E3" w14:paraId="0D408A48" w14:textId="67337BA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79B5C5" w14:textId="73546F02"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lastRenderedPageBreak/>
              <w:t>3.1.7.</w:t>
            </w:r>
            <w:r>
              <w:rPr>
                <w:rFonts w:ascii="Times New Roman" w:eastAsia="Times New Roman" w:hAnsi="Times New Roman" w:cs="Times New Roman"/>
                <w:sz w:val="24"/>
                <w:szCs w:val="24"/>
                <w:lang w:val="lv-LV" w:eastAsia="lv-LV"/>
              </w:rPr>
              <w:t>7</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4C551A" w14:textId="0C146D10" w:rsidR="007E7917" w:rsidRPr="009D3A9B"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Turpināt uzsākto darbu pie mamogrāfijas pakalpojumu kvalitātes uzlabošanas, ieviešot standartizētu mamogrāfijas attēlu vērtēšanas sistēmu BI-RADS</w:t>
            </w:r>
            <w:r>
              <w:rPr>
                <w:rStyle w:val="FootnoteReference"/>
                <w:rFonts w:ascii="Times New Roman" w:hAnsi="Times New Roman"/>
                <w:sz w:val="24"/>
                <w:szCs w:val="24"/>
                <w:lang w:val="lv-LV"/>
              </w:rPr>
              <w:footnoteReference w:id="21"/>
            </w:r>
            <w:r w:rsidRPr="007E57E3">
              <w:rPr>
                <w:rStyle w:val="normaltextrun"/>
                <w:rFonts w:ascii="Times New Roman" w:hAnsi="Times New Roman" w:cs="Times New Roman"/>
                <w:sz w:val="24"/>
                <w:szCs w:val="24"/>
                <w:lang w:val="lv-LV"/>
              </w:rPr>
              <w:t xml:space="preserve">, pārejot tikai uz digitālo mammogrāfiju, kā arī realizējot radiologu asistentu apmācību programmu mammogrāfijas veikšanā ar regulāru tālākizglītības programmu. </w:t>
            </w:r>
          </w:p>
          <w:p w14:paraId="0C3F2F8B" w14:textId="77777777"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0FAD54" w14:textId="07BDB774"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9501C8">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795472" w14:textId="0C784E0C"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4A966AB" w14:textId="4D9E9A05"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413860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41D46C03" w14:textId="6C0AB00F"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A6A0BF" w14:textId="30877993"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 xml:space="preserve">Avots: </w:t>
            </w:r>
          </w:p>
          <w:p w14:paraId="4A71835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7FC8BD80" w14:textId="2B5EEDD4" w:rsidR="007E7917" w:rsidRPr="00D95D96"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4.2.2</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6CB1894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1D3CE5E1" w14:textId="041AD137" w:rsidR="00D07FF9" w:rsidRPr="00DF6FFB"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[69, 70, 72]</w:t>
            </w:r>
          </w:p>
        </w:tc>
      </w:tr>
      <w:tr w:rsidR="007E7917" w:rsidRPr="007E57E3" w14:paraId="178E3FB9" w14:textId="63503AE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89C4B82" w14:textId="18200C59"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3.1.7.</w:t>
            </w:r>
            <w:r>
              <w:rPr>
                <w:rFonts w:ascii="Times New Roman" w:eastAsia="Times New Roman" w:hAnsi="Times New Roman" w:cs="Times New Roman"/>
                <w:sz w:val="24"/>
                <w:szCs w:val="24"/>
                <w:lang w:val="lv-LV" w:eastAsia="lv-LV"/>
              </w:rPr>
              <w:t>8</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D4C322"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Izstrādāt vienotus kolonoskopiju protokolus kolorektālā vēža skrīninga gadījumos.</w:t>
            </w:r>
          </w:p>
          <w:p w14:paraId="6F09763E" w14:textId="6360F646"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90A1551" w14:textId="18B5D548"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9501C8">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E0BABC" w14:textId="5FA93032"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68B73B" w14:textId="4115C48B"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9BAFB6"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PR: 13.</w:t>
            </w:r>
          </w:p>
          <w:p w14:paraId="764A32DD" w14:textId="38E60359"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RR: 13.5., 13.6., 13.7.</w:t>
            </w: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99CE85" w14:textId="6C9C1AB6" w:rsidR="007E7917" w:rsidRDefault="007E7917" w:rsidP="00D07FF9">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5CFE0943"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3.1.1</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374EB2E8" w14:textId="361B814E" w:rsidR="00D07FF9" w:rsidRPr="00DF6FFB"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E57E3" w14:paraId="64E06569" w14:textId="32FDBD0E"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A7D088" w14:textId="74E691A5"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3.1.7.</w:t>
            </w:r>
            <w:r>
              <w:rPr>
                <w:rFonts w:ascii="Times New Roman" w:eastAsia="Times New Roman" w:hAnsi="Times New Roman" w:cs="Times New Roman"/>
                <w:sz w:val="24"/>
                <w:szCs w:val="24"/>
                <w:lang w:val="lv-LV" w:eastAsia="lv-LV"/>
              </w:rPr>
              <w:t>9</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237C74" w14:textId="500D562C"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E93C62">
              <w:rPr>
                <w:rStyle w:val="normaltextrun"/>
                <w:rFonts w:ascii="Times New Roman" w:hAnsi="Times New Roman" w:cs="Times New Roman"/>
                <w:sz w:val="24"/>
                <w:szCs w:val="24"/>
                <w:lang w:val="lv-LV"/>
              </w:rPr>
              <w:t>Veicināt sadarbību un aprūpes koordinēšanu starp ģimenes ārstiem un onkologiem</w:t>
            </w:r>
            <w:r>
              <w:rPr>
                <w:rStyle w:val="normaltextrun"/>
                <w:rFonts w:ascii="Times New Roman" w:hAnsi="Times New Roman" w:cs="Times New Roman"/>
                <w:sz w:val="24"/>
                <w:szCs w:val="24"/>
                <w:lang w:val="lv-LV"/>
              </w:rPr>
              <w:t xml:space="preserve"> </w:t>
            </w:r>
            <w:proofErr w:type="spellStart"/>
            <w:r w:rsidRPr="00072C67">
              <w:rPr>
                <w:rStyle w:val="normaltextrun"/>
                <w:rFonts w:ascii="Times New Roman" w:hAnsi="Times New Roman" w:cs="Times New Roman"/>
                <w:sz w:val="24"/>
                <w:szCs w:val="24"/>
                <w:lang w:val="lv-LV"/>
              </w:rPr>
              <w:t>ķīmijterapeitiem</w:t>
            </w:r>
            <w:proofErr w:type="spellEnd"/>
            <w:r w:rsidRPr="00E93C62">
              <w:rPr>
                <w:rStyle w:val="normaltextrun"/>
                <w:rFonts w:ascii="Times New Roman" w:hAnsi="Times New Roman" w:cs="Times New Roman"/>
                <w:sz w:val="24"/>
                <w:szCs w:val="24"/>
                <w:lang w:val="lv-LV"/>
              </w:rPr>
              <w:t xml:space="preserve">, onkoloģiskajā aprūpē vai ārstēšanā iesaistītajiem speciālistiem </w:t>
            </w:r>
            <w:r>
              <w:rPr>
                <w:rStyle w:val="normaltextrun"/>
                <w:rFonts w:ascii="Times New Roman" w:hAnsi="Times New Roman" w:cs="Times New Roman"/>
                <w:sz w:val="24"/>
                <w:szCs w:val="24"/>
                <w:lang w:val="lv-LV"/>
              </w:rPr>
              <w:t>(</w:t>
            </w:r>
            <w:r w:rsidRPr="00390D4F">
              <w:rPr>
                <w:rStyle w:val="normaltextrun"/>
                <w:rFonts w:ascii="Times New Roman" w:hAnsi="Times New Roman" w:cs="Times New Roman"/>
                <w:sz w:val="24"/>
                <w:szCs w:val="24"/>
                <w:lang w:val="lv-LV"/>
              </w:rPr>
              <w:t xml:space="preserve">piemēram, </w:t>
            </w:r>
            <w:r w:rsidRPr="00E93C62">
              <w:rPr>
                <w:rStyle w:val="normaltextrun"/>
                <w:rFonts w:ascii="Times New Roman" w:hAnsi="Times New Roman" w:cs="Times New Roman"/>
                <w:sz w:val="24"/>
                <w:szCs w:val="24"/>
                <w:lang w:val="lv-LV"/>
              </w:rPr>
              <w:t>ķi</w:t>
            </w:r>
            <w:r w:rsidRPr="00072C67">
              <w:rPr>
                <w:rStyle w:val="normaltextrun"/>
                <w:rFonts w:ascii="Times New Roman" w:hAnsi="Times New Roman" w:cs="Times New Roman"/>
                <w:sz w:val="24"/>
                <w:szCs w:val="24"/>
                <w:lang w:val="lv-LV"/>
              </w:rPr>
              <w:t>rurgiem</w:t>
            </w:r>
            <w:r w:rsidRPr="00E93C62">
              <w:rPr>
                <w:rStyle w:val="normaltextrun"/>
                <w:rFonts w:ascii="Times New Roman" w:hAnsi="Times New Roman" w:cs="Times New Roman"/>
                <w:sz w:val="24"/>
                <w:szCs w:val="24"/>
                <w:lang w:val="lv-LV"/>
              </w:rPr>
              <w:t xml:space="preserve">, onkoloģijas ginekologiem, bērnu </w:t>
            </w:r>
            <w:proofErr w:type="spellStart"/>
            <w:r w:rsidRPr="00E93C62">
              <w:rPr>
                <w:rStyle w:val="normaltextrun"/>
                <w:rFonts w:ascii="Times New Roman" w:hAnsi="Times New Roman" w:cs="Times New Roman"/>
                <w:sz w:val="24"/>
                <w:szCs w:val="24"/>
                <w:lang w:val="lv-LV"/>
              </w:rPr>
              <w:lastRenderedPageBreak/>
              <w:t>hematoonkologiem</w:t>
            </w:r>
            <w:proofErr w:type="spellEnd"/>
            <w:r>
              <w:rPr>
                <w:rStyle w:val="normaltextrun"/>
                <w:rFonts w:ascii="Times New Roman" w:hAnsi="Times New Roman" w:cs="Times New Roman"/>
                <w:sz w:val="24"/>
                <w:szCs w:val="24"/>
                <w:lang w:val="lv-LV"/>
              </w:rPr>
              <w:t>,</w:t>
            </w:r>
            <w:r w:rsidRPr="005F14CC">
              <w:rPr>
                <w:rFonts w:ascii="Times New Roman" w:hAnsi="Times New Roman" w:cs="Times New Roman"/>
                <w:sz w:val="24"/>
                <w:szCs w:val="24"/>
                <w:lang w:val="lv-LV"/>
              </w:rPr>
              <w:t xml:space="preserve"> dietologiem, uztura speciālistiem</w:t>
            </w:r>
            <w:r w:rsidRPr="005F14CC">
              <w:rPr>
                <w:rStyle w:val="normaltextrun"/>
                <w:rFonts w:ascii="Times New Roman" w:hAnsi="Times New Roman" w:cs="Times New Roman"/>
                <w:sz w:val="24"/>
                <w:szCs w:val="24"/>
                <w:lang w:val="lv-LV"/>
              </w:rPr>
              <w:t xml:space="preserve"> </w:t>
            </w:r>
            <w:r w:rsidRPr="00E93C62">
              <w:rPr>
                <w:rStyle w:val="normaltextrun"/>
                <w:rFonts w:ascii="Times New Roman" w:hAnsi="Times New Roman" w:cs="Times New Roman"/>
                <w:sz w:val="24"/>
                <w:szCs w:val="24"/>
                <w:lang w:val="lv-LV"/>
              </w:rPr>
              <w:t>u.c.) un sociālajos dienestos strādājošiem speciālistiem.</w:t>
            </w:r>
          </w:p>
          <w:p w14:paraId="23F7C661" w14:textId="36AABD0D" w:rsidR="00B355F0" w:rsidRPr="00E93C62" w:rsidRDefault="00B355F0"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8229F6" w14:textId="12C3E42E"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9501C8">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90C172" w14:textId="64F39A00"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5A0EA7" w14:textId="1C24C45F" w:rsidR="007E7917" w:rsidRPr="00DF6FF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LM, FM, profesionālās asociācijas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F0E725" w14:textId="77777777" w:rsidR="007E7917" w:rsidRPr="00DF6FFB"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153F69" w14:textId="498E1EE4"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07BC1">
              <w:rPr>
                <w:rFonts w:ascii="Times New Roman" w:eastAsia="Times New Roman" w:hAnsi="Times New Roman" w:cs="Times New Roman"/>
                <w:sz w:val="24"/>
                <w:szCs w:val="24"/>
                <w:lang w:val="lv-LV" w:eastAsia="lv-LV"/>
              </w:rPr>
              <w:t xml:space="preserve">Nepieciešams papildu </w:t>
            </w:r>
            <w:r w:rsidRPr="00C23A68">
              <w:rPr>
                <w:rFonts w:ascii="Times New Roman" w:eastAsia="Times New Roman" w:hAnsi="Times New Roman" w:cs="Times New Roman"/>
                <w:sz w:val="24"/>
                <w:szCs w:val="24"/>
                <w:lang w:val="lv-LV" w:eastAsia="lv-LV"/>
              </w:rPr>
              <w:t xml:space="preserve">finansējums. </w:t>
            </w:r>
            <w:r w:rsidRPr="00D95D96">
              <w:rPr>
                <w:rFonts w:ascii="Times New Roman" w:eastAsia="Times New Roman" w:hAnsi="Times New Roman" w:cs="Times New Roman"/>
                <w:sz w:val="24"/>
                <w:szCs w:val="24"/>
                <w:lang w:val="lv-LV" w:eastAsia="lv-LV"/>
              </w:rPr>
              <w:t>Avots: VBF</w:t>
            </w:r>
          </w:p>
          <w:p w14:paraId="6C43FB6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201B3D5A"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23A68">
              <w:rPr>
                <w:rFonts w:ascii="Times New Roman" w:eastAsia="Times New Roman" w:hAnsi="Times New Roman" w:cs="Times New Roman"/>
                <w:sz w:val="24"/>
                <w:szCs w:val="24"/>
                <w:lang w:val="lv-LV" w:eastAsia="lv-LV"/>
              </w:rPr>
              <w:t xml:space="preserve">Finansējums iekļauts </w:t>
            </w:r>
            <w:r>
              <w:rPr>
                <w:rFonts w:ascii="Times New Roman" w:eastAsia="Times New Roman" w:hAnsi="Times New Roman" w:cs="Times New Roman"/>
                <w:sz w:val="24"/>
                <w:szCs w:val="24"/>
                <w:lang w:val="lv-LV" w:eastAsia="lv-LV"/>
              </w:rPr>
              <w:t>3.1.1</w:t>
            </w:r>
            <w:r w:rsidRPr="00C23A6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6D856512" w14:textId="6B0795C2" w:rsidR="00D07FF9" w:rsidRPr="00DF6FFB"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71]</w:t>
            </w:r>
          </w:p>
        </w:tc>
      </w:tr>
      <w:tr w:rsidR="007E7917" w:rsidRPr="002C221F" w14:paraId="58C87D50"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67F449" w14:textId="79B63105" w:rsidR="007E7917" w:rsidRPr="007D5BF0"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C221F">
              <w:rPr>
                <w:rFonts w:ascii="Times New Roman" w:eastAsia="Times New Roman" w:hAnsi="Times New Roman" w:cs="Times New Roman"/>
                <w:sz w:val="24"/>
                <w:szCs w:val="24"/>
                <w:lang w:val="lv-LV" w:eastAsia="lv-LV"/>
              </w:rPr>
              <w:t>3.1.7.10.</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1365AB" w14:textId="1F6A5B17" w:rsidR="007E7917" w:rsidRPr="00FF453D"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FF453D">
              <w:rPr>
                <w:rStyle w:val="normaltextrun"/>
                <w:rFonts w:ascii="Times New Roman" w:hAnsi="Times New Roman" w:cs="Times New Roman"/>
                <w:sz w:val="24"/>
                <w:szCs w:val="24"/>
                <w:lang w:val="lv-LV"/>
              </w:rPr>
              <w:t>Izstrādāt attīstības plānošanas dokumentu (plānu) 2022. – 2027. gadam onkoloģijas un paliatīvās aprūpes  pakalpojumu uzlabošanai</w:t>
            </w:r>
            <w:r w:rsidR="00B355F0">
              <w:rPr>
                <w:rStyle w:val="normaltextrun"/>
                <w:rFonts w:ascii="Times New Roman" w:hAnsi="Times New Roman" w:cs="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302018" w14:textId="0190A47F" w:rsidR="007E7917" w:rsidRPr="00FF453D"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FF453D">
              <w:rPr>
                <w:rFonts w:ascii="Times New Roman" w:eastAsia="Times New Roman" w:hAnsi="Times New Roman" w:cs="Times New Roman"/>
                <w:sz w:val="24"/>
                <w:szCs w:val="24"/>
                <w:lang w:val="lv-LV" w:eastAsia="lv-LV"/>
              </w:rPr>
              <w:t>2</w:t>
            </w:r>
            <w:r w:rsidRPr="00FF453D">
              <w:rPr>
                <w:rFonts w:ascii="Times New Roman" w:eastAsia="Times New Roman" w:hAnsi="Times New Roman" w:cs="Times New Roman"/>
                <w:sz w:val="24"/>
                <w:szCs w:val="24"/>
                <w:lang w:eastAsia="lv-LV"/>
              </w:rPr>
              <w:t>022.</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4C23CB" w14:textId="0F2F8142" w:rsidR="007E7917" w:rsidRPr="002C221F"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C221F">
              <w:rPr>
                <w:rFonts w:ascii="Times New Roman" w:eastAsia="Times New Roman" w:hAnsi="Times New Roman" w:cs="Times New Roman"/>
                <w:sz w:val="24"/>
                <w:szCs w:val="24"/>
                <w:lang w:val="lv-LV" w:eastAsia="lv-LV"/>
              </w:rPr>
              <w:t>V</w:t>
            </w:r>
            <w:r w:rsidRPr="00DB16F6">
              <w:rPr>
                <w:rFonts w:ascii="Times New Roman" w:eastAsia="Times New Roman" w:hAnsi="Times New Roman" w:cs="Times New Roman"/>
                <w:sz w:val="24"/>
                <w:szCs w:val="24"/>
                <w:lang w:eastAsia="lv-LV"/>
              </w:rPr>
              <w:t>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05EBE1" w14:textId="59AB1CC2" w:rsidR="007E7917" w:rsidRPr="00A0303D"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proofErr w:type="spellStart"/>
            <w:r>
              <w:rPr>
                <w:rFonts w:ascii="Times New Roman" w:eastAsia="Times New Roman" w:hAnsi="Times New Roman" w:cs="Times New Roman"/>
                <w:sz w:val="24"/>
                <w:szCs w:val="24"/>
                <w:lang w:eastAsia="lv-LV"/>
              </w:rPr>
              <w:t>P</w:t>
            </w:r>
            <w:r w:rsidRPr="00DB16F6">
              <w:rPr>
                <w:rFonts w:ascii="Times New Roman" w:eastAsia="Times New Roman" w:hAnsi="Times New Roman" w:cs="Times New Roman"/>
                <w:sz w:val="24"/>
                <w:szCs w:val="24"/>
                <w:lang w:eastAsia="lv-LV"/>
              </w:rPr>
              <w:t>rofesionālās</w:t>
            </w:r>
            <w:proofErr w:type="spellEnd"/>
            <w:r w:rsidRPr="00DB16F6">
              <w:rPr>
                <w:rFonts w:ascii="Times New Roman" w:eastAsia="Times New Roman" w:hAnsi="Times New Roman" w:cs="Times New Roman"/>
                <w:sz w:val="24"/>
                <w:szCs w:val="24"/>
                <w:lang w:eastAsia="lv-LV"/>
              </w:rPr>
              <w:t xml:space="preserve"> </w:t>
            </w:r>
            <w:proofErr w:type="spellStart"/>
            <w:r w:rsidRPr="00DB16F6">
              <w:rPr>
                <w:rFonts w:ascii="Times New Roman" w:eastAsia="Times New Roman" w:hAnsi="Times New Roman" w:cs="Times New Roman"/>
                <w:sz w:val="24"/>
                <w:szCs w:val="24"/>
                <w:lang w:eastAsia="lv-LV"/>
              </w:rPr>
              <w:t>asociācijas</w:t>
            </w:r>
            <w:proofErr w:type="spellEnd"/>
            <w:r>
              <w:rPr>
                <w:rFonts w:ascii="Times New Roman" w:eastAsia="Times New Roman" w:hAnsi="Times New Roman" w:cs="Times New Roman"/>
                <w:sz w:val="24"/>
                <w:szCs w:val="24"/>
                <w:lang w:eastAsia="lv-LV"/>
              </w:rPr>
              <w:t>,</w:t>
            </w:r>
            <w:r>
              <w:rPr>
                <w:rFonts w:eastAsia="Times New Roman"/>
                <w:sz w:val="24"/>
                <w:szCs w:val="24"/>
                <w:lang w:eastAsia="lv-LV"/>
              </w:rPr>
              <w:t xml:space="preserve"> </w:t>
            </w:r>
            <w:proofErr w:type="spellStart"/>
            <w:r w:rsidRPr="00DB16F6">
              <w:rPr>
                <w:rFonts w:ascii="Times New Roman" w:eastAsia="Times New Roman" w:hAnsi="Times New Roman" w:cs="Times New Roman"/>
                <w:sz w:val="24"/>
                <w:szCs w:val="24"/>
                <w:lang w:eastAsia="lv-LV"/>
              </w:rPr>
              <w:t>pacientu</w:t>
            </w:r>
            <w:proofErr w:type="spellEnd"/>
            <w:r w:rsidRPr="00DB16F6">
              <w:rPr>
                <w:rFonts w:ascii="Times New Roman" w:eastAsia="Times New Roman" w:hAnsi="Times New Roman" w:cs="Times New Roman"/>
                <w:sz w:val="24"/>
                <w:szCs w:val="24"/>
                <w:lang w:eastAsia="lv-LV"/>
              </w:rPr>
              <w:t xml:space="preserve"> </w:t>
            </w:r>
            <w:proofErr w:type="spellStart"/>
            <w:r w:rsidRPr="00DB16F6">
              <w:rPr>
                <w:rFonts w:ascii="Times New Roman" w:eastAsia="Times New Roman" w:hAnsi="Times New Roman" w:cs="Times New Roman"/>
                <w:sz w:val="24"/>
                <w:szCs w:val="24"/>
                <w:lang w:eastAsia="lv-LV"/>
              </w:rPr>
              <w:t>organizācijas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36D502" w14:textId="77777777" w:rsidR="007E7917" w:rsidRPr="002C221F"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D185D4"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B706D">
              <w:rPr>
                <w:rFonts w:ascii="Times New Roman" w:eastAsia="Times New Roman" w:hAnsi="Times New Roman" w:cs="Times New Roman"/>
                <w:sz w:val="24"/>
                <w:szCs w:val="24"/>
                <w:lang w:val="lv-LV" w:eastAsia="lv-LV"/>
              </w:rPr>
              <w:t>Pasākums īstenojams esošā finansējuma ietvaros. Avots: VBF</w:t>
            </w:r>
          </w:p>
          <w:p w14:paraId="39965F08" w14:textId="6231BB83" w:rsidR="00D07FF9" w:rsidRPr="007F6454"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69, 70, 71, 72]</w:t>
            </w:r>
          </w:p>
        </w:tc>
      </w:tr>
      <w:tr w:rsidR="00B355F0" w:rsidRPr="00FC179D" w14:paraId="662D8A9C" w14:textId="75245098"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736138" w14:textId="076314CF" w:rsidR="00B355F0" w:rsidRPr="0093000F" w:rsidRDefault="00B355F0" w:rsidP="007E7917">
            <w:pPr>
              <w:spacing w:before="0" w:after="0" w:line="240" w:lineRule="auto"/>
              <w:jc w:val="center"/>
              <w:rPr>
                <w:rFonts w:ascii="Times New Roman" w:eastAsia="Times New Roman" w:hAnsi="Times New Roman" w:cs="Times New Roman"/>
                <w:b/>
                <w:bCs/>
                <w:sz w:val="24"/>
                <w:szCs w:val="24"/>
                <w:lang w:val="lv-LV" w:eastAsia="lv-LV"/>
              </w:rPr>
            </w:pPr>
            <w:r w:rsidRPr="0093000F">
              <w:rPr>
                <w:rFonts w:ascii="Times New Roman" w:eastAsia="Times New Roman" w:hAnsi="Times New Roman" w:cs="Times New Roman"/>
                <w:b/>
                <w:bCs/>
                <w:sz w:val="24"/>
                <w:szCs w:val="24"/>
                <w:lang w:val="lv-LV" w:eastAsia="lv-LV"/>
              </w:rPr>
              <w:t>3</w:t>
            </w:r>
            <w:r w:rsidRPr="0093000F">
              <w:rPr>
                <w:rFonts w:ascii="Times New Roman" w:eastAsia="Times New Roman" w:hAnsi="Times New Roman" w:cs="Times New Roman"/>
                <w:b/>
                <w:bCs/>
                <w:sz w:val="24"/>
                <w:szCs w:val="24"/>
                <w:lang w:eastAsia="lv-LV"/>
              </w:rPr>
              <w:t>.1.8.</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238D1E93" w14:textId="2A6C7AF1" w:rsidR="00B355F0" w:rsidRPr="0093000F" w:rsidRDefault="00B355F0" w:rsidP="007E7917">
            <w:pPr>
              <w:spacing w:before="0" w:after="0" w:line="240" w:lineRule="auto"/>
              <w:rPr>
                <w:rFonts w:ascii="Times New Roman" w:eastAsia="Times New Roman" w:hAnsi="Times New Roman" w:cs="Times New Roman"/>
                <w:b/>
                <w:bCs/>
                <w:sz w:val="24"/>
                <w:szCs w:val="24"/>
                <w:lang w:val="lv-LV" w:eastAsia="lv-LV"/>
              </w:rPr>
            </w:pPr>
            <w:r>
              <w:rPr>
                <w:rFonts w:ascii="Times New Roman" w:eastAsia="Times New Roman" w:hAnsi="Times New Roman" w:cs="Times New Roman"/>
                <w:b/>
                <w:bCs/>
                <w:sz w:val="24"/>
                <w:szCs w:val="24"/>
                <w:lang w:val="lv-LV" w:eastAsia="lv-LV"/>
              </w:rPr>
              <w:t>Attīstīt</w:t>
            </w:r>
            <w:r w:rsidRPr="0093000F">
              <w:rPr>
                <w:rFonts w:ascii="Times New Roman" w:eastAsia="Times New Roman" w:hAnsi="Times New Roman" w:cs="Times New Roman"/>
                <w:b/>
                <w:bCs/>
                <w:sz w:val="24"/>
                <w:szCs w:val="24"/>
                <w:lang w:val="lv-LV" w:eastAsia="lv-LV"/>
              </w:rPr>
              <w:t xml:space="preserve"> veselības aprūpi</w:t>
            </w:r>
            <w:r>
              <w:rPr>
                <w:rFonts w:ascii="Times New Roman" w:eastAsia="Times New Roman" w:hAnsi="Times New Roman" w:cs="Times New Roman"/>
                <w:b/>
                <w:bCs/>
                <w:sz w:val="24"/>
                <w:szCs w:val="24"/>
                <w:lang w:val="lv-LV" w:eastAsia="lv-LV"/>
              </w:rPr>
              <w:t xml:space="preserve"> psihiatrijā,</w:t>
            </w:r>
            <w:r w:rsidRPr="00072C67">
              <w:rPr>
                <w:rFonts w:ascii="Calibri" w:hAnsi="Calibri" w:cs="Calibri"/>
                <w:color w:val="000000" w:themeColor="text1"/>
                <w:lang w:val="lv-LV"/>
              </w:rPr>
              <w:t xml:space="preserve"> </w:t>
            </w:r>
            <w:r w:rsidRPr="00072C67">
              <w:rPr>
                <w:rFonts w:ascii="Times New Roman" w:eastAsia="Times New Roman" w:hAnsi="Times New Roman" w:cs="Times New Roman"/>
                <w:b/>
                <w:bCs/>
                <w:sz w:val="24"/>
                <w:szCs w:val="24"/>
                <w:lang w:val="lv-LV" w:eastAsia="lv-LV"/>
              </w:rPr>
              <w:t>uzlabo</w:t>
            </w:r>
            <w:r>
              <w:rPr>
                <w:rFonts w:ascii="Times New Roman" w:eastAsia="Times New Roman" w:hAnsi="Times New Roman" w:cs="Times New Roman"/>
                <w:b/>
                <w:bCs/>
                <w:sz w:val="24"/>
                <w:szCs w:val="24"/>
                <w:lang w:val="lv-LV" w:eastAsia="lv-LV"/>
              </w:rPr>
              <w:t>jo</w:t>
            </w:r>
            <w:r w:rsidRPr="00072C67">
              <w:rPr>
                <w:rFonts w:ascii="Times New Roman" w:eastAsia="Times New Roman" w:hAnsi="Times New Roman" w:cs="Times New Roman"/>
                <w:b/>
                <w:bCs/>
                <w:sz w:val="24"/>
                <w:szCs w:val="24"/>
                <w:lang w:val="lv-LV" w:eastAsia="lv-LV"/>
              </w:rPr>
              <w:t xml:space="preserve">t </w:t>
            </w:r>
            <w:r>
              <w:rPr>
                <w:rFonts w:ascii="Times New Roman" w:eastAsia="Times New Roman" w:hAnsi="Times New Roman" w:cs="Times New Roman"/>
                <w:b/>
                <w:bCs/>
                <w:sz w:val="24"/>
                <w:szCs w:val="24"/>
                <w:lang w:val="lv-LV" w:eastAsia="lv-LV"/>
              </w:rPr>
              <w:t>pakalpojumu pieejamību</w:t>
            </w:r>
            <w:r w:rsidRPr="0093000F">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 xml:space="preserve">un </w:t>
            </w:r>
            <w:r w:rsidRPr="00072C67">
              <w:rPr>
                <w:rFonts w:ascii="Times New Roman" w:eastAsia="Times New Roman" w:hAnsi="Times New Roman" w:cs="Times New Roman"/>
                <w:b/>
                <w:bCs/>
                <w:sz w:val="24"/>
                <w:szCs w:val="24"/>
                <w:lang w:val="lv-LV" w:eastAsia="lv-LV"/>
              </w:rPr>
              <w:t>zāļu terapijas iespējas</w:t>
            </w:r>
            <w:r>
              <w:rPr>
                <w:rFonts w:ascii="Times New Roman" w:eastAsia="Times New Roman" w:hAnsi="Times New Roman" w:cs="Times New Roman"/>
                <w:b/>
                <w:bCs/>
                <w:sz w:val="24"/>
                <w:szCs w:val="24"/>
                <w:lang w:val="lv-LV" w:eastAsia="lv-LV"/>
              </w:rPr>
              <w:t xml:space="preserve"> agrīnai diagnostikai un labākiem </w:t>
            </w:r>
            <w:r w:rsidRPr="00072C67">
              <w:rPr>
                <w:rFonts w:eastAsia="Times New Roman"/>
                <w:lang w:val="lv-LV" w:eastAsia="lv-LV"/>
              </w:rPr>
              <w:t xml:space="preserve"> </w:t>
            </w:r>
            <w:r w:rsidRPr="0093000F">
              <w:rPr>
                <w:rFonts w:ascii="Times New Roman" w:eastAsia="Times New Roman" w:hAnsi="Times New Roman" w:cs="Times New Roman"/>
                <w:b/>
                <w:bCs/>
                <w:sz w:val="24"/>
                <w:szCs w:val="24"/>
                <w:lang w:val="lv-LV" w:eastAsia="lv-LV"/>
              </w:rPr>
              <w:t xml:space="preserve"> </w:t>
            </w:r>
            <w:r w:rsidRPr="000B1B10">
              <w:rPr>
                <w:rFonts w:ascii="Times New Roman" w:eastAsia="Times New Roman" w:hAnsi="Times New Roman" w:cs="Times New Roman"/>
                <w:b/>
                <w:bCs/>
                <w:sz w:val="24"/>
                <w:szCs w:val="24"/>
                <w:lang w:val="lv-LV" w:eastAsia="lv-LV"/>
              </w:rPr>
              <w:t>ārstēšanas</w:t>
            </w:r>
            <w:r w:rsidRPr="0093000F">
              <w:rPr>
                <w:rFonts w:ascii="Times New Roman" w:eastAsia="Times New Roman" w:hAnsi="Times New Roman" w:cs="Times New Roman"/>
                <w:b/>
                <w:bCs/>
                <w:sz w:val="24"/>
                <w:szCs w:val="24"/>
                <w:lang w:val="lv-LV" w:eastAsia="lv-LV"/>
              </w:rPr>
              <w:t xml:space="preserve"> rezultāt</w:t>
            </w:r>
            <w:r>
              <w:rPr>
                <w:rFonts w:ascii="Times New Roman" w:eastAsia="Times New Roman" w:hAnsi="Times New Roman" w:cs="Times New Roman"/>
                <w:b/>
                <w:bCs/>
                <w:sz w:val="24"/>
                <w:szCs w:val="24"/>
                <w:lang w:val="lv-LV" w:eastAsia="lv-LV"/>
              </w:rPr>
              <w:t>iem (sasaistē ar 3.1.4.):</w:t>
            </w:r>
          </w:p>
        </w:tc>
      </w:tr>
      <w:tr w:rsidR="007E7917" w:rsidRPr="007E57E3" w14:paraId="38EB7368" w14:textId="3262BA9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0036D8" w14:textId="1316DBA9" w:rsidR="007E7917" w:rsidRPr="0093000F"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3000F">
              <w:rPr>
                <w:rFonts w:ascii="Times New Roman" w:eastAsia="Times New Roman" w:hAnsi="Times New Roman" w:cs="Times New Roman"/>
                <w:sz w:val="24"/>
                <w:szCs w:val="24"/>
                <w:lang w:val="lv-LV" w:eastAsia="lv-LV"/>
              </w:rPr>
              <w:t>3.1.8.1.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571F4B" w14:textId="7CDAC196" w:rsidR="007E7917" w:rsidRPr="0093000F" w:rsidRDefault="007E7917" w:rsidP="007E7917">
            <w:pPr>
              <w:pStyle w:val="ListParagraph"/>
              <w:spacing w:before="0" w:after="0" w:line="240" w:lineRule="auto"/>
              <w:ind w:left="0"/>
              <w:contextualSpacing w:val="0"/>
              <w:jc w:val="both"/>
              <w:rPr>
                <w:rFonts w:ascii="Times New Roman" w:eastAsia="Times New Roman" w:hAnsi="Times New Roman" w:cs="Times New Roman"/>
                <w:sz w:val="24"/>
                <w:szCs w:val="24"/>
                <w:lang w:val="lv-LV" w:eastAsia="lv-LV"/>
              </w:rPr>
            </w:pPr>
            <w:r w:rsidRPr="0093000F">
              <w:rPr>
                <w:rFonts w:ascii="Times New Roman" w:eastAsia="Times New Roman" w:hAnsi="Times New Roman" w:cs="Times New Roman"/>
                <w:sz w:val="24"/>
                <w:szCs w:val="24"/>
                <w:lang w:val="lv-LV" w:eastAsia="lv-LV"/>
              </w:rPr>
              <w:t>Ieviest metodisko vadību psihiskās veselības aprūpes jomā, īpaši akcentējot ģimenes ārsta lomu, tai skaitā nodrošinot attālinātu konsultāciju ieviešanu starp ģimenes ārstu un psihiatru par pacientu problēmjautājumiem un savlaicīgu slimību diagnostiku.</w:t>
            </w:r>
          </w:p>
          <w:p w14:paraId="1744A54F" w14:textId="1AEE8AFF" w:rsidR="007E7917" w:rsidRPr="0093000F"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867AF3" w14:textId="78D477D7" w:rsidR="007E7917" w:rsidRPr="0093000F"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3000F">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279F69" w14:textId="395D10EB" w:rsidR="007E7917" w:rsidRPr="0093000F"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3000F">
              <w:rPr>
                <w:rFonts w:ascii="Times New Roman" w:eastAsia="Times New Roman" w:hAnsi="Times New Roman" w:cs="Times New Roman"/>
                <w:sz w:val="24"/>
                <w:szCs w:val="24"/>
                <w:lang w:val="lv-LV" w:eastAsia="lv-LV"/>
              </w:rPr>
              <w:t>VM, 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1B3E88" w14:textId="11C75689" w:rsidR="007E7917" w:rsidRPr="0093000F"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p</w:t>
            </w:r>
            <w:r w:rsidRPr="0093000F">
              <w:rPr>
                <w:rFonts w:ascii="Times New Roman" w:eastAsia="Times New Roman" w:hAnsi="Times New Roman" w:cs="Times New Roman"/>
                <w:sz w:val="24"/>
                <w:szCs w:val="24"/>
                <w:lang w:val="lv-LV" w:eastAsia="lv-LV"/>
              </w:rPr>
              <w:t>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3ADADF" w14:textId="77777777" w:rsidR="007E7917" w:rsidRPr="0093000F"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DEC00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B5031C">
              <w:rPr>
                <w:rFonts w:ascii="Times New Roman" w:eastAsia="Times New Roman" w:hAnsi="Times New Roman" w:cs="Times New Roman"/>
                <w:sz w:val="24"/>
                <w:szCs w:val="24"/>
                <w:lang w:val="lv-LV" w:eastAsia="lv-LV"/>
              </w:rPr>
              <w:t>Nepieciešams papildu finansējums.</w:t>
            </w:r>
          </w:p>
          <w:p w14:paraId="57FB1DC2" w14:textId="2EA493EB"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B706D">
              <w:rPr>
                <w:rFonts w:ascii="Times New Roman" w:eastAsia="Times New Roman" w:hAnsi="Times New Roman" w:cs="Times New Roman"/>
                <w:sz w:val="24"/>
                <w:szCs w:val="24"/>
                <w:lang w:val="lv-LV" w:eastAsia="lv-LV"/>
              </w:rPr>
              <w:t>Avots: VBF</w:t>
            </w:r>
          </w:p>
          <w:p w14:paraId="7ACB68D9" w14:textId="77777777" w:rsidR="00792EB6" w:rsidRDefault="00792EB6" w:rsidP="007E7917">
            <w:pPr>
              <w:spacing w:before="0" w:after="0" w:line="240" w:lineRule="auto"/>
              <w:jc w:val="center"/>
              <w:rPr>
                <w:rFonts w:ascii="Times New Roman" w:eastAsia="Times New Roman" w:hAnsi="Times New Roman" w:cs="Times New Roman"/>
                <w:sz w:val="24"/>
                <w:szCs w:val="24"/>
                <w:lang w:val="lv-LV" w:eastAsia="lv-LV"/>
              </w:rPr>
            </w:pPr>
          </w:p>
          <w:p w14:paraId="1D9D0BC1"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w:t>
            </w:r>
            <w:r w:rsidR="001F2EF2">
              <w:rPr>
                <w:rFonts w:ascii="Times New Roman" w:eastAsia="Times New Roman" w:hAnsi="Times New Roman" w:cs="Times New Roman"/>
                <w:sz w:val="24"/>
                <w:szCs w:val="24"/>
                <w:lang w:val="lv-LV" w:eastAsia="lv-LV"/>
              </w:rPr>
              <w:t>3.1.1. un 3.1.3. uzdevumā</w:t>
            </w:r>
          </w:p>
          <w:p w14:paraId="15476EC8" w14:textId="2D8ADFEA" w:rsidR="00D07FF9" w:rsidRPr="0093000F"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 72]</w:t>
            </w:r>
          </w:p>
        </w:tc>
      </w:tr>
      <w:tr w:rsidR="007E7917" w:rsidRPr="00072C67" w14:paraId="13BB51D5" w14:textId="77F94B1B"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8A2EFD" w14:textId="7E1A05AA"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3.1.8.2.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39727B" w14:textId="2852FE71" w:rsidR="007E7917" w:rsidRPr="007E57E3" w:rsidRDefault="007E7917" w:rsidP="007E7917">
            <w:pPr>
              <w:pStyle w:val="ListParagraph"/>
              <w:spacing w:before="0" w:after="0" w:line="240" w:lineRule="auto"/>
              <w:ind w:left="0"/>
              <w:contextualSpacing w:val="0"/>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Pilnveidot </w:t>
            </w:r>
            <w:r>
              <w:rPr>
                <w:rFonts w:ascii="Times New Roman" w:eastAsia="Times New Roman" w:hAnsi="Times New Roman" w:cs="Times New Roman"/>
                <w:sz w:val="24"/>
                <w:szCs w:val="24"/>
                <w:lang w:val="lv-LV" w:eastAsia="lv-LV"/>
              </w:rPr>
              <w:t>ārstniecības personu</w:t>
            </w:r>
            <w:r w:rsidRPr="007E57E3">
              <w:rPr>
                <w:rFonts w:ascii="Times New Roman" w:eastAsia="Times New Roman" w:hAnsi="Times New Roman" w:cs="Times New Roman"/>
                <w:sz w:val="24"/>
                <w:szCs w:val="24"/>
                <w:lang w:val="lv-LV" w:eastAsia="lv-LV"/>
              </w:rPr>
              <w:t xml:space="preserve"> zināšanas un prasmes darbā ar cilvēkiem ar </w:t>
            </w:r>
            <w:r w:rsidRPr="00E61A7F">
              <w:rPr>
                <w:rFonts w:ascii="Times New Roman" w:eastAsia="Times New Roman" w:hAnsi="Times New Roman" w:cs="Times New Roman"/>
                <w:sz w:val="24"/>
                <w:szCs w:val="24"/>
                <w:lang w:val="lv-LV" w:eastAsia="lv-LV"/>
              </w:rPr>
              <w:t>psihiskiem un uzvedības traucējumiem</w:t>
            </w:r>
            <w:r>
              <w:rPr>
                <w:rFonts w:ascii="Times New Roman" w:eastAsia="Times New Roman" w:hAnsi="Times New Roman" w:cs="Times New Roman"/>
                <w:sz w:val="24"/>
                <w:szCs w:val="24"/>
                <w:lang w:val="lv-LV" w:eastAsia="lv-LV"/>
              </w:rPr>
              <w:t xml:space="preserve">, tai skaitā agrīnā psihisko un uzvedības traucējumu atpazīšanā un ārstēšanā primārās veselības aprūpes līmeni. </w:t>
            </w:r>
            <w:r w:rsidRPr="0035715E">
              <w:rPr>
                <w:rFonts w:ascii="Times New Roman" w:eastAsia="Times New Roman" w:hAnsi="Times New Roman" w:cs="Times New Roman"/>
                <w:sz w:val="24"/>
                <w:szCs w:val="24"/>
                <w:lang w:val="lv-LV" w:eastAsia="lv-LV"/>
              </w:rPr>
              <w:t>Apmācīt māsu palīgus darbam psihiatrijas stacionāros.</w:t>
            </w:r>
            <w:r w:rsidRPr="00E61A7F">
              <w:rPr>
                <w:rFonts w:ascii="Times New Roman" w:eastAsia="Times New Roman" w:hAnsi="Times New Roman" w:cs="Times New Roman"/>
                <w:sz w:val="24"/>
                <w:szCs w:val="24"/>
                <w:lang w:val="lv-LV" w:eastAsia="lv-LV"/>
              </w:rPr>
              <w:t xml:space="preserve">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E9B8F7" w14:textId="69D3A6CC"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169C53B" w14:textId="274F52E2"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C038AF" w14:textId="65752AF2"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profesionālās asociācijas, ārstniecības iestādes, izglītības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4B59A9"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27CF4A" w14:textId="243C44E8"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86E1F">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ESF</w:t>
            </w:r>
          </w:p>
          <w:p w14:paraId="2A9000B6" w14:textId="7238819F"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71781623" w14:textId="025521AA" w:rsidR="007E7917" w:rsidRDefault="007E7917" w:rsidP="007E791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67B01">
              <w:rPr>
                <w:rFonts w:ascii="Times New Roman" w:eastAsia="Times New Roman" w:hAnsi="Times New Roman" w:cs="Times New Roman"/>
                <w:color w:val="000000" w:themeColor="text1"/>
                <w:sz w:val="24"/>
                <w:szCs w:val="24"/>
                <w:lang w:val="lv-LV" w:eastAsia="lv-LV"/>
              </w:rPr>
              <w:t xml:space="preserve">Finansējums ir iekļauts </w:t>
            </w:r>
            <w:r>
              <w:rPr>
                <w:rFonts w:ascii="Times New Roman" w:eastAsia="Times New Roman" w:hAnsi="Times New Roman" w:cs="Times New Roman"/>
                <w:color w:val="000000" w:themeColor="text1"/>
                <w:sz w:val="24"/>
                <w:szCs w:val="24"/>
                <w:lang w:val="lv-LV" w:eastAsia="lv-LV"/>
              </w:rPr>
              <w:t>4</w:t>
            </w:r>
            <w:r w:rsidRPr="00167B01">
              <w:rPr>
                <w:rFonts w:ascii="Times New Roman" w:eastAsia="Times New Roman" w:hAnsi="Times New Roman" w:cs="Times New Roman"/>
                <w:color w:val="000000" w:themeColor="text1"/>
                <w:sz w:val="24"/>
                <w:szCs w:val="24"/>
                <w:lang w:val="lv-LV" w:eastAsia="lv-LV"/>
              </w:rPr>
              <w:t>.</w:t>
            </w:r>
            <w:r>
              <w:rPr>
                <w:rFonts w:ascii="Times New Roman" w:eastAsia="Times New Roman" w:hAnsi="Times New Roman" w:cs="Times New Roman"/>
                <w:color w:val="000000" w:themeColor="text1"/>
                <w:sz w:val="24"/>
                <w:szCs w:val="24"/>
                <w:lang w:val="lv-LV" w:eastAsia="lv-LV"/>
              </w:rPr>
              <w:t>2.2.</w:t>
            </w:r>
            <w:r w:rsidRPr="00167B01">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t>uzdevumā</w:t>
            </w:r>
          </w:p>
          <w:p w14:paraId="40905FE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10F4C63B" w14:textId="59062229" w:rsidR="00D07FF9" w:rsidRPr="00533D34"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[69, 70]</w:t>
            </w:r>
          </w:p>
        </w:tc>
      </w:tr>
      <w:tr w:rsidR="007E7917" w:rsidRPr="00072C67" w14:paraId="53ED6CC2" w14:textId="461704B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373486" w14:textId="494B608C"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lastRenderedPageBreak/>
              <w:t>3.1.8.3.</w:t>
            </w:r>
          </w:p>
        </w:tc>
        <w:tc>
          <w:tcPr>
            <w:tcW w:w="3686" w:type="dxa"/>
            <w:tcBorders>
              <w:top w:val="outset" w:sz="6" w:space="0" w:color="414142"/>
              <w:left w:val="outset" w:sz="6" w:space="0" w:color="414142"/>
              <w:bottom w:val="outset" w:sz="6" w:space="0" w:color="414142"/>
              <w:right w:val="outset" w:sz="6" w:space="0" w:color="414142"/>
            </w:tcBorders>
            <w:shd w:val="clear" w:color="auto" w:fill="auto"/>
          </w:tcPr>
          <w:p w14:paraId="05210E38" w14:textId="62FD1C8B" w:rsidR="007E7917" w:rsidRPr="005F14CC" w:rsidRDefault="007E7917" w:rsidP="007E7917">
            <w:pPr>
              <w:spacing w:before="0" w:after="0" w:line="240" w:lineRule="auto"/>
              <w:jc w:val="both"/>
              <w:rPr>
                <w:rFonts w:ascii="Times New Roman" w:eastAsia="Times New Roman" w:hAnsi="Times New Roman" w:cs="Times New Roman"/>
                <w:bCs/>
                <w:sz w:val="24"/>
                <w:szCs w:val="24"/>
                <w:lang w:val="lv-LV" w:eastAsia="lv-LV"/>
              </w:rPr>
            </w:pPr>
            <w:r w:rsidRPr="003F167C">
              <w:rPr>
                <w:rFonts w:ascii="Times New Roman" w:eastAsia="Times New Roman" w:hAnsi="Times New Roman" w:cs="Times New Roman"/>
                <w:sz w:val="24"/>
                <w:szCs w:val="24"/>
                <w:lang w:val="lv-LV" w:eastAsia="lv-LV"/>
              </w:rPr>
              <w:t>Paplašināt</w:t>
            </w:r>
            <w:r>
              <w:rPr>
                <w:rFonts w:ascii="Times New Roman" w:eastAsia="Times New Roman" w:hAnsi="Times New Roman" w:cs="Times New Roman"/>
                <w:sz w:val="24"/>
                <w:szCs w:val="24"/>
                <w:lang w:val="lv-LV" w:eastAsia="lv-LV"/>
              </w:rPr>
              <w:t xml:space="preserve"> </w:t>
            </w:r>
            <w:r w:rsidRPr="003F167C">
              <w:rPr>
                <w:rFonts w:ascii="Times New Roman" w:eastAsia="Times New Roman" w:hAnsi="Times New Roman" w:cs="Times New Roman"/>
                <w:sz w:val="24"/>
                <w:szCs w:val="24"/>
                <w:lang w:val="lv-LV" w:eastAsia="lv-LV"/>
              </w:rPr>
              <w:t xml:space="preserve">multidisciplināro pakalpojumu pieejamību gan ambulatorā, gan stacionārā līmenī, </w:t>
            </w:r>
            <w:r>
              <w:rPr>
                <w:rFonts w:ascii="Times New Roman" w:eastAsia="Times New Roman" w:hAnsi="Times New Roman" w:cs="Times New Roman"/>
                <w:sz w:val="24"/>
                <w:szCs w:val="24"/>
                <w:lang w:val="lv-LV" w:eastAsia="lv-LV"/>
              </w:rPr>
              <w:t>u</w:t>
            </w:r>
            <w:r w:rsidRPr="006801E8">
              <w:rPr>
                <w:rFonts w:ascii="Times New Roman" w:eastAsia="Times New Roman" w:hAnsi="Times New Roman" w:cs="Times New Roman"/>
                <w:sz w:val="24"/>
                <w:szCs w:val="24"/>
                <w:lang w:val="lv-LV" w:eastAsia="lv-LV"/>
              </w:rPr>
              <w:t>zlabot psihoterapijas (kognitīvi biheiviorālā terapija, ģimenes terapija, krīzes intervence) pieejamību psihiatriskajā dienestā</w:t>
            </w:r>
            <w:r>
              <w:rPr>
                <w:rFonts w:ascii="Times New Roman" w:eastAsia="Times New Roman" w:hAnsi="Times New Roman" w:cs="Times New Roman"/>
                <w:sz w:val="24"/>
                <w:szCs w:val="24"/>
                <w:lang w:val="lv-LV" w:eastAsia="lv-LV"/>
              </w:rPr>
              <w:t xml:space="preserve">, </w:t>
            </w:r>
            <w:r w:rsidRPr="00827CE5">
              <w:rPr>
                <w:rFonts w:ascii="Times New Roman" w:eastAsia="Times New Roman" w:hAnsi="Times New Roman" w:cs="Times New Roman"/>
                <w:sz w:val="24"/>
                <w:szCs w:val="24"/>
                <w:lang w:val="lv-LV" w:eastAsia="lv-LV"/>
              </w:rPr>
              <w:t>veicinā</w:t>
            </w:r>
            <w:r>
              <w:rPr>
                <w:rFonts w:ascii="Times New Roman" w:eastAsia="Times New Roman" w:hAnsi="Times New Roman" w:cs="Times New Roman"/>
                <w:sz w:val="24"/>
                <w:szCs w:val="24"/>
                <w:lang w:val="lv-LV" w:eastAsia="lv-LV"/>
              </w:rPr>
              <w:t>t</w:t>
            </w:r>
            <w:r w:rsidRPr="00827CE5">
              <w:rPr>
                <w:rFonts w:ascii="Times New Roman" w:eastAsia="Times New Roman" w:hAnsi="Times New Roman" w:cs="Times New Roman"/>
                <w:sz w:val="24"/>
                <w:szCs w:val="24"/>
                <w:lang w:val="lv-LV" w:eastAsia="lv-LV"/>
              </w:rPr>
              <w:t xml:space="preserve"> citu </w:t>
            </w:r>
            <w:proofErr w:type="spellStart"/>
            <w:r w:rsidRPr="00827CE5">
              <w:rPr>
                <w:rFonts w:ascii="Times New Roman" w:eastAsia="Times New Roman" w:hAnsi="Times New Roman" w:cs="Times New Roman"/>
                <w:sz w:val="24"/>
                <w:szCs w:val="24"/>
                <w:lang w:val="lv-LV" w:eastAsia="lv-LV"/>
              </w:rPr>
              <w:t>neinvazīvu</w:t>
            </w:r>
            <w:proofErr w:type="spellEnd"/>
            <w:r w:rsidRPr="00827CE5">
              <w:rPr>
                <w:rFonts w:ascii="Times New Roman" w:eastAsia="Times New Roman" w:hAnsi="Times New Roman" w:cs="Times New Roman"/>
                <w:sz w:val="24"/>
                <w:szCs w:val="24"/>
                <w:lang w:val="lv-LV" w:eastAsia="lv-LV"/>
              </w:rPr>
              <w:t xml:space="preserve"> </w:t>
            </w:r>
            <w:r w:rsidRPr="003F167C">
              <w:rPr>
                <w:rFonts w:ascii="Times New Roman" w:eastAsia="Times New Roman" w:hAnsi="Times New Roman" w:cs="Times New Roman"/>
                <w:sz w:val="24"/>
                <w:szCs w:val="24"/>
                <w:lang w:val="lv-LV" w:eastAsia="lv-LV"/>
              </w:rPr>
              <w:t>nemedikamentozo</w:t>
            </w:r>
            <w:r w:rsidRPr="00827CE5">
              <w:rPr>
                <w:rFonts w:ascii="Times New Roman" w:eastAsia="Times New Roman" w:hAnsi="Times New Roman" w:cs="Times New Roman"/>
                <w:sz w:val="24"/>
                <w:szCs w:val="24"/>
                <w:lang w:val="lv-LV" w:eastAsia="lv-LV"/>
              </w:rPr>
              <w:t xml:space="preserve"> terapeitisku metožu attīstīšanu psihiatrijā</w:t>
            </w:r>
            <w:r>
              <w:rPr>
                <w:rFonts w:ascii="Times New Roman" w:eastAsia="Times New Roman" w:hAnsi="Times New Roman" w:cs="Times New Roman"/>
                <w:sz w:val="24"/>
                <w:szCs w:val="24"/>
                <w:lang w:val="lv-LV" w:eastAsia="lv-LV"/>
              </w:rPr>
              <w:t xml:space="preserve">, </w:t>
            </w:r>
            <w:r w:rsidRPr="005F14CC">
              <w:rPr>
                <w:rFonts w:ascii="Times New Roman" w:eastAsia="Times New Roman" w:hAnsi="Times New Roman" w:cs="Times New Roman"/>
                <w:sz w:val="24"/>
                <w:szCs w:val="24"/>
                <w:lang w:val="lv-LV" w:eastAsia="lv-LV"/>
              </w:rPr>
              <w:t xml:space="preserve">tai skaitā </w:t>
            </w:r>
            <w:r w:rsidRPr="005F14CC">
              <w:rPr>
                <w:rFonts w:ascii="Times New Roman" w:eastAsia="Times New Roman" w:hAnsi="Times New Roman" w:cs="Times New Roman"/>
                <w:bCs/>
                <w:sz w:val="24"/>
                <w:szCs w:val="24"/>
                <w:lang w:val="lv-LV" w:eastAsia="lv-LV"/>
              </w:rPr>
              <w:t>veidojot specializētas programmas.</w:t>
            </w:r>
          </w:p>
          <w:p w14:paraId="7DE6C720" w14:textId="628AE286" w:rsidR="00D3013B" w:rsidRPr="005F14CC" w:rsidRDefault="00D3013B"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721DA6" w14:textId="77B2DB9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E82912" w14:textId="7838BF5B"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7C611E" w14:textId="6E4C608B"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Pr="00E61A7F">
              <w:rPr>
                <w:rFonts w:ascii="Times New Roman" w:eastAsia="Times New Roman" w:hAnsi="Times New Roman" w:cs="Times New Roman"/>
                <w:sz w:val="24"/>
                <w:szCs w:val="24"/>
                <w:lang w:val="lv-LV" w:eastAsia="lv-LV"/>
              </w:rPr>
              <w:t>, LM,</w:t>
            </w:r>
            <w:r>
              <w:rPr>
                <w:rFonts w:ascii="Times New Roman" w:eastAsia="Times New Roman" w:hAnsi="Times New Roman" w:cs="Times New Roman"/>
                <w:sz w:val="24"/>
                <w:szCs w:val="24"/>
                <w:lang w:val="lv-LV" w:eastAsia="lv-LV"/>
              </w:rPr>
              <w:t xml:space="preserve"> TM, FM</w:t>
            </w:r>
            <w:r w:rsidRPr="00E61A7F">
              <w:rPr>
                <w:rFonts w:ascii="Times New Roman" w:eastAsia="Times New Roman" w:hAnsi="Times New Roman" w:cs="Times New Roman"/>
                <w:sz w:val="24"/>
                <w:szCs w:val="24"/>
                <w:lang w:val="lv-LV" w:eastAsia="lv-LV"/>
              </w:rPr>
              <w:t xml:space="preserve"> profesionālās asociācijas</w:t>
            </w:r>
            <w:r>
              <w:rPr>
                <w:rFonts w:ascii="Times New Roman" w:eastAsia="Times New Roman" w:hAnsi="Times New Roman" w:cs="Times New Roman"/>
                <w:sz w:val="24"/>
                <w:szCs w:val="24"/>
                <w:lang w:val="lv-LV" w:eastAsia="lv-LV"/>
              </w:rPr>
              <w:t>,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A6A3F9"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1BC6DB" w14:textId="777CD0A9"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467AE6">
              <w:rPr>
                <w:rFonts w:ascii="Times New Roman" w:eastAsia="Times New Roman" w:hAnsi="Times New Roman" w:cs="Times New Roman"/>
                <w:sz w:val="24"/>
                <w:szCs w:val="24"/>
                <w:lang w:val="lv-LV" w:eastAsia="lv-LV"/>
              </w:rPr>
              <w:t>Nepieciešams papildu finansējums. Avots: VBF</w:t>
            </w:r>
          </w:p>
          <w:p w14:paraId="05AF17E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1099545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un 3.1.3. uzdevumā</w:t>
            </w:r>
          </w:p>
          <w:p w14:paraId="38B44BFE" w14:textId="77777777" w:rsidR="00D07FF9" w:rsidRDefault="00D07FF9" w:rsidP="007E7917">
            <w:pPr>
              <w:spacing w:before="0" w:after="0" w:line="240" w:lineRule="auto"/>
              <w:jc w:val="center"/>
              <w:rPr>
                <w:rFonts w:ascii="Times New Roman" w:eastAsia="Times New Roman" w:hAnsi="Times New Roman" w:cs="Times New Roman"/>
                <w:sz w:val="24"/>
                <w:szCs w:val="24"/>
                <w:lang w:val="lv-LV" w:eastAsia="lv-LV"/>
              </w:rPr>
            </w:pPr>
          </w:p>
          <w:p w14:paraId="2CFD87DC" w14:textId="03EDBED3" w:rsidR="00D07FF9" w:rsidRPr="00533D34"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69, 70, 71]</w:t>
            </w:r>
          </w:p>
        </w:tc>
      </w:tr>
      <w:tr w:rsidR="007E7917" w:rsidRPr="00072C67" w14:paraId="40E6F9E0" w14:textId="4BEC31AD"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E51967" w14:textId="4036A83D"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3.1.8.4.</w:t>
            </w:r>
          </w:p>
        </w:tc>
        <w:tc>
          <w:tcPr>
            <w:tcW w:w="3686" w:type="dxa"/>
            <w:tcBorders>
              <w:top w:val="outset" w:sz="6" w:space="0" w:color="414142"/>
              <w:left w:val="outset" w:sz="6" w:space="0" w:color="414142"/>
              <w:bottom w:val="outset" w:sz="6" w:space="0" w:color="414142"/>
              <w:right w:val="outset" w:sz="6" w:space="0" w:color="414142"/>
            </w:tcBorders>
            <w:shd w:val="clear" w:color="auto" w:fill="auto"/>
          </w:tcPr>
          <w:p w14:paraId="7FDB766A" w14:textId="77777777"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3F167C">
              <w:rPr>
                <w:rFonts w:ascii="Times New Roman" w:eastAsia="Times New Roman" w:hAnsi="Times New Roman" w:cs="Times New Roman"/>
                <w:sz w:val="24"/>
                <w:szCs w:val="24"/>
                <w:lang w:val="lv-LV" w:eastAsia="lv-LV"/>
              </w:rPr>
              <w:t xml:space="preserve">Ieviest sabiedrībā balstītu nacionālā līmeņa psihosociālās rehabilitācijas programmu </w:t>
            </w:r>
            <w:r>
              <w:rPr>
                <w:rFonts w:ascii="Times New Roman" w:eastAsia="Times New Roman" w:hAnsi="Times New Roman" w:cs="Times New Roman"/>
                <w:sz w:val="24"/>
                <w:szCs w:val="24"/>
                <w:lang w:val="lv-LV" w:eastAsia="lv-LV"/>
              </w:rPr>
              <w:t xml:space="preserve">bērniem un </w:t>
            </w:r>
            <w:r w:rsidRPr="003F167C">
              <w:rPr>
                <w:rFonts w:ascii="Times New Roman" w:eastAsia="Times New Roman" w:hAnsi="Times New Roman" w:cs="Times New Roman"/>
                <w:sz w:val="24"/>
                <w:szCs w:val="24"/>
                <w:lang w:val="lv-LV" w:eastAsia="lv-LV"/>
              </w:rPr>
              <w:t xml:space="preserve">jauniešiem ar </w:t>
            </w:r>
            <w:r>
              <w:rPr>
                <w:rFonts w:ascii="Times New Roman" w:eastAsia="Times New Roman" w:hAnsi="Times New Roman" w:cs="Times New Roman"/>
                <w:sz w:val="24"/>
                <w:szCs w:val="24"/>
                <w:lang w:val="lv-LV" w:eastAsia="lv-LV"/>
              </w:rPr>
              <w:t xml:space="preserve">autiska spektra un citiem </w:t>
            </w:r>
            <w:r w:rsidRPr="003F167C">
              <w:rPr>
                <w:rFonts w:ascii="Times New Roman" w:eastAsia="Times New Roman" w:hAnsi="Times New Roman" w:cs="Times New Roman"/>
                <w:sz w:val="24"/>
                <w:szCs w:val="24"/>
                <w:lang w:val="lv-LV" w:eastAsia="lv-LV"/>
              </w:rPr>
              <w:t xml:space="preserve">uzvedības </w:t>
            </w:r>
            <w:r>
              <w:rPr>
                <w:rFonts w:ascii="Times New Roman" w:eastAsia="Times New Roman" w:hAnsi="Times New Roman" w:cs="Times New Roman"/>
                <w:sz w:val="24"/>
                <w:szCs w:val="24"/>
                <w:lang w:val="lv-LV" w:eastAsia="lv-LV"/>
              </w:rPr>
              <w:t xml:space="preserve">un sociālās komunikācijas </w:t>
            </w:r>
            <w:r w:rsidRPr="003F167C">
              <w:rPr>
                <w:rFonts w:ascii="Times New Roman" w:eastAsia="Times New Roman" w:hAnsi="Times New Roman" w:cs="Times New Roman"/>
                <w:sz w:val="24"/>
                <w:szCs w:val="24"/>
                <w:lang w:val="lv-LV" w:eastAsia="lv-LV"/>
              </w:rPr>
              <w:t>traucējumiem, ko īsteno multidisciplinār</w:t>
            </w:r>
            <w:r>
              <w:rPr>
                <w:rFonts w:ascii="Times New Roman" w:eastAsia="Times New Roman" w:hAnsi="Times New Roman" w:cs="Times New Roman"/>
                <w:sz w:val="24"/>
                <w:szCs w:val="24"/>
                <w:lang w:val="lv-LV" w:eastAsia="lv-LV"/>
              </w:rPr>
              <w:t>a</w:t>
            </w:r>
            <w:r w:rsidRPr="003F167C">
              <w:rPr>
                <w:rFonts w:ascii="Times New Roman" w:eastAsia="Times New Roman" w:hAnsi="Times New Roman" w:cs="Times New Roman"/>
                <w:sz w:val="24"/>
                <w:szCs w:val="24"/>
                <w:lang w:val="lv-LV" w:eastAsia="lv-LV"/>
              </w:rPr>
              <w:t xml:space="preserve"> komand</w:t>
            </w:r>
            <w:r>
              <w:rPr>
                <w:rFonts w:ascii="Times New Roman" w:eastAsia="Times New Roman" w:hAnsi="Times New Roman" w:cs="Times New Roman"/>
                <w:sz w:val="24"/>
                <w:szCs w:val="24"/>
                <w:lang w:val="lv-LV" w:eastAsia="lv-LV"/>
              </w:rPr>
              <w:t>a</w:t>
            </w:r>
            <w:r w:rsidRPr="003F167C">
              <w:rPr>
                <w:rFonts w:ascii="Times New Roman" w:eastAsia="Times New Roman" w:hAnsi="Times New Roman" w:cs="Times New Roman"/>
                <w:sz w:val="24"/>
                <w:szCs w:val="24"/>
                <w:lang w:val="lv-LV" w:eastAsia="lv-LV"/>
              </w:rPr>
              <w:t>, kas strādā ar pierādījumos balstītām psihosociālās rehabilitācijas metodēm.</w:t>
            </w:r>
          </w:p>
          <w:p w14:paraId="490C40CF" w14:textId="239AAC94" w:rsidR="007E7917" w:rsidRPr="003F167C"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1F2E78" w14:textId="239F16E2"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46B9AA" w14:textId="2DA6A86C"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LM, 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4D8334" w14:textId="008622C3"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 NVD, BKUS, FM, IZM, VPD, pašvaldības, profesionālās asociācijas, ārstniecības iestādes, citas valsts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AF3091"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auto"/>
          </w:tcPr>
          <w:p w14:paraId="6CD749A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C38E9">
              <w:rPr>
                <w:rFonts w:ascii="Times New Roman" w:eastAsia="Times New Roman" w:hAnsi="Times New Roman" w:cs="Times New Roman"/>
                <w:sz w:val="24"/>
                <w:szCs w:val="24"/>
                <w:lang w:val="lv-LV" w:eastAsia="lv-LV"/>
              </w:rPr>
              <w:t>Nepieciešams papildu finansējums. Avots: VBF</w:t>
            </w:r>
          </w:p>
          <w:p w14:paraId="2261486E" w14:textId="77777777" w:rsidR="00D07FF9" w:rsidRDefault="00D07FF9" w:rsidP="007E7917">
            <w:pPr>
              <w:spacing w:before="0" w:after="0" w:line="240" w:lineRule="auto"/>
              <w:jc w:val="center"/>
              <w:rPr>
                <w:rFonts w:ascii="Times New Roman" w:eastAsia="Times New Roman" w:hAnsi="Times New Roman" w:cs="Times New Roman"/>
                <w:sz w:val="24"/>
                <w:szCs w:val="24"/>
                <w:lang w:val="lv-LV" w:eastAsia="lv-LV"/>
              </w:rPr>
            </w:pPr>
          </w:p>
          <w:p w14:paraId="2966AAAC" w14:textId="65D58DDF" w:rsidR="00D07FF9" w:rsidRPr="002B4988" w:rsidRDefault="00D07FF9" w:rsidP="007E7917">
            <w:pPr>
              <w:spacing w:before="0" w:after="0" w:line="240" w:lineRule="auto"/>
              <w:jc w:val="center"/>
              <w:rPr>
                <w:rFonts w:ascii="Times New Roman" w:eastAsia="Times New Roman" w:hAnsi="Times New Roman" w:cs="Times New Roman"/>
                <w:sz w:val="24"/>
                <w:szCs w:val="24"/>
                <w:highlight w:val="yellow"/>
                <w:lang w:val="lv-LV" w:eastAsia="lv-LV"/>
              </w:rPr>
            </w:pPr>
            <w:r>
              <w:rPr>
                <w:rFonts w:ascii="Times New Roman" w:eastAsia="Times New Roman" w:hAnsi="Times New Roman" w:cs="Times New Roman"/>
                <w:sz w:val="24"/>
                <w:szCs w:val="24"/>
                <w:lang w:val="lv-LV" w:eastAsia="lv-LV"/>
              </w:rPr>
              <w:t>[71, 89]</w:t>
            </w:r>
          </w:p>
        </w:tc>
      </w:tr>
      <w:tr w:rsidR="007E7917" w:rsidRPr="00072C67" w14:paraId="1EC62B52" w14:textId="243E2C2C"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9FC11D" w14:textId="00FF4B16"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3.1.8.</w:t>
            </w:r>
            <w:r>
              <w:rPr>
                <w:rFonts w:ascii="Times New Roman" w:eastAsia="Times New Roman" w:hAnsi="Times New Roman" w:cs="Times New Roman"/>
                <w:sz w:val="24"/>
                <w:szCs w:val="24"/>
                <w:lang w:val="lv-LV" w:eastAsia="lv-LV"/>
              </w:rPr>
              <w:t>5.</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3F3BCB" w14:textId="0442BFF1" w:rsidR="007E7917" w:rsidRPr="00184C5B"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184C5B">
              <w:rPr>
                <w:rStyle w:val="normaltextrun"/>
                <w:rFonts w:ascii="Times New Roman" w:hAnsi="Times New Roman" w:cs="Times New Roman"/>
                <w:sz w:val="24"/>
                <w:szCs w:val="24"/>
                <w:lang w:val="lv-LV"/>
              </w:rPr>
              <w:t>Pilnveidot pacientiem ar ilgstošiem psihiskās veselības traucējumiem pārej</w:t>
            </w:r>
            <w:r>
              <w:rPr>
                <w:rStyle w:val="normaltextrun"/>
                <w:rFonts w:ascii="Times New Roman" w:hAnsi="Times New Roman" w:cs="Times New Roman"/>
                <w:sz w:val="24"/>
                <w:szCs w:val="24"/>
                <w:lang w:val="lv-LV"/>
              </w:rPr>
              <w:t>u</w:t>
            </w:r>
            <w:r w:rsidRPr="00184C5B">
              <w:rPr>
                <w:rStyle w:val="normaltextrun"/>
                <w:rFonts w:ascii="Times New Roman" w:hAnsi="Times New Roman" w:cs="Times New Roman"/>
                <w:sz w:val="24"/>
                <w:szCs w:val="24"/>
                <w:lang w:val="lv-LV"/>
              </w:rPr>
              <w:t xml:space="preserve"> no bērnu profila ārstniecības iestādes uz pieaugušo ārstniecības iestādi.</w:t>
            </w:r>
          </w:p>
          <w:p w14:paraId="11C04A48" w14:textId="634FA379" w:rsidR="007E7917" w:rsidRPr="00184C5B"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EE7058" w14:textId="7A6F66A6"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589EB0" w14:textId="0496526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8CC7AAF" w14:textId="43B40E6C"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 FM, profesionālās asociācijas, ārstniecības iestādes, pašvaldības, policija</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8B86FB"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9842AE" w14:textId="77777777" w:rsidR="007E7917" w:rsidRPr="004B43C9"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Nepieciešams papildu finansējums. Avots: VBF</w:t>
            </w:r>
          </w:p>
          <w:p w14:paraId="6B42B2AC" w14:textId="77777777" w:rsidR="007E7917" w:rsidRPr="004B43C9"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497869AC" w14:textId="662C3EB1"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 xml:space="preserve">Finansējums ir iekļauts </w:t>
            </w:r>
            <w:r>
              <w:rPr>
                <w:rFonts w:ascii="Times New Roman" w:eastAsia="Times New Roman" w:hAnsi="Times New Roman" w:cs="Times New Roman"/>
                <w:sz w:val="24"/>
                <w:szCs w:val="24"/>
                <w:lang w:val="lv-LV" w:eastAsia="lv-LV"/>
              </w:rPr>
              <w:t>3.1.1. un 3.1.3. uzdevumā</w:t>
            </w:r>
          </w:p>
          <w:p w14:paraId="2BEF8DD0" w14:textId="77777777" w:rsidR="007E7917" w:rsidRDefault="007E7917" w:rsidP="007E7917">
            <w:pPr>
              <w:spacing w:before="0" w:after="0" w:line="240" w:lineRule="auto"/>
              <w:jc w:val="center"/>
              <w:rPr>
                <w:rFonts w:ascii="Times New Roman" w:eastAsia="Times New Roman" w:hAnsi="Times New Roman" w:cs="Times New Roman"/>
                <w:b/>
                <w:sz w:val="24"/>
                <w:szCs w:val="24"/>
                <w:lang w:val="lv-LV" w:eastAsia="lv-LV"/>
              </w:rPr>
            </w:pPr>
          </w:p>
          <w:p w14:paraId="3FD066BF" w14:textId="77A52C6B" w:rsidR="00D07FF9" w:rsidRPr="00D07FF9" w:rsidRDefault="00D07FF9" w:rsidP="007E7917">
            <w:pPr>
              <w:spacing w:before="0" w:after="0" w:line="240" w:lineRule="auto"/>
              <w:jc w:val="center"/>
              <w:rPr>
                <w:rFonts w:ascii="Times New Roman" w:eastAsia="Times New Roman" w:hAnsi="Times New Roman" w:cs="Times New Roman"/>
                <w:bCs/>
                <w:sz w:val="24"/>
                <w:szCs w:val="24"/>
                <w:lang w:val="lv-LV" w:eastAsia="lv-LV"/>
              </w:rPr>
            </w:pPr>
            <w:r w:rsidRPr="00D07FF9">
              <w:rPr>
                <w:rFonts w:ascii="Times New Roman" w:eastAsia="Times New Roman" w:hAnsi="Times New Roman" w:cs="Times New Roman"/>
                <w:bCs/>
                <w:sz w:val="24"/>
                <w:szCs w:val="24"/>
                <w:lang w:val="lv-LV" w:eastAsia="lv-LV"/>
              </w:rPr>
              <w:t>[68]</w:t>
            </w:r>
          </w:p>
        </w:tc>
      </w:tr>
      <w:tr w:rsidR="007E7917" w:rsidRPr="00072C67" w14:paraId="1FC2CE71" w14:textId="2232DCE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789DFD" w14:textId="78A67C45"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lastRenderedPageBreak/>
              <w:t>3.1.8.</w:t>
            </w:r>
            <w:r>
              <w:rPr>
                <w:rFonts w:ascii="Times New Roman" w:eastAsia="Times New Roman" w:hAnsi="Times New Roman" w:cs="Times New Roman"/>
                <w:sz w:val="24"/>
                <w:szCs w:val="24"/>
                <w:lang w:val="lv-LV" w:eastAsia="lv-LV"/>
              </w:rPr>
              <w:t>6.</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7B4E0A" w14:textId="736DCA85" w:rsidR="007E7917" w:rsidRPr="00184C5B"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184C5B">
              <w:rPr>
                <w:rStyle w:val="normaltextrun"/>
                <w:rFonts w:ascii="Times New Roman" w:hAnsi="Times New Roman" w:cs="Times New Roman"/>
                <w:sz w:val="24"/>
                <w:szCs w:val="24"/>
                <w:lang w:val="lv-LV"/>
              </w:rPr>
              <w:t>Izveidot mobilās psihiatriskās komandas psihiatrisko pacientu aprūpei mājās.</w:t>
            </w:r>
          </w:p>
          <w:p w14:paraId="3551CB67" w14:textId="71E59543" w:rsidR="007E7917" w:rsidRPr="00184C5B"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F4F5C1" w14:textId="1EC1E2AC"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9849D97" w14:textId="01717FAE"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9E97B3" w14:textId="6052E2EB"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LM, pašvaldības, NVD, FM,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2E92CF"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256607" w14:textId="44A8437B"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A55A8E">
              <w:rPr>
                <w:rFonts w:ascii="Times New Roman" w:eastAsia="Times New Roman" w:hAnsi="Times New Roman" w:cs="Times New Roman"/>
                <w:sz w:val="24"/>
                <w:szCs w:val="24"/>
                <w:lang w:val="lv-LV" w:eastAsia="lv-LV"/>
              </w:rPr>
              <w:t>Nepieciešams papildu finansējums. Avots: VBF</w:t>
            </w:r>
          </w:p>
          <w:p w14:paraId="7BA46A0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17627">
              <w:rPr>
                <w:rFonts w:ascii="Times New Roman" w:eastAsia="Times New Roman" w:hAnsi="Times New Roman" w:cs="Times New Roman"/>
                <w:sz w:val="24"/>
                <w:szCs w:val="24"/>
                <w:lang w:val="lv-LV" w:eastAsia="lv-LV"/>
              </w:rPr>
              <w:t>Finansējums iekļauts 3.1.1</w:t>
            </w:r>
            <w:r>
              <w:rPr>
                <w:rFonts w:ascii="Times New Roman" w:eastAsia="Times New Roman" w:hAnsi="Times New Roman" w:cs="Times New Roman"/>
                <w:sz w:val="24"/>
                <w:szCs w:val="24"/>
                <w:lang w:val="lv-LV" w:eastAsia="lv-LV"/>
              </w:rPr>
              <w:t>.</w:t>
            </w:r>
            <w:r w:rsidRPr="00917627">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71793564" w14:textId="59CEDBA8" w:rsidR="00D07FF9" w:rsidRPr="00533D34"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 [68, 70, 71]</w:t>
            </w:r>
          </w:p>
        </w:tc>
      </w:tr>
      <w:tr w:rsidR="007E7917" w:rsidRPr="00072C67" w14:paraId="231A95AD" w14:textId="51C43CC8"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768438" w14:textId="6776E148"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3.1.8.</w:t>
            </w:r>
            <w:r>
              <w:rPr>
                <w:rFonts w:ascii="Times New Roman" w:eastAsia="Times New Roman" w:hAnsi="Times New Roman" w:cs="Times New Roman"/>
                <w:sz w:val="24"/>
                <w:szCs w:val="24"/>
                <w:lang w:val="lv-LV" w:eastAsia="lv-LV"/>
              </w:rPr>
              <w:t>7</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C051A1" w14:textId="09EFAD3D" w:rsidR="007E7917" w:rsidRPr="00497772" w:rsidRDefault="007E7917" w:rsidP="007E7917">
            <w:pPr>
              <w:spacing w:before="0" w:after="0" w:line="240" w:lineRule="auto"/>
              <w:jc w:val="both"/>
              <w:rPr>
                <w:rFonts w:ascii="Times New Roman" w:hAnsi="Times New Roman" w:cs="Times New Roman"/>
                <w:sz w:val="24"/>
                <w:szCs w:val="24"/>
                <w:lang w:val="lv-LV"/>
              </w:rPr>
            </w:pPr>
            <w:r w:rsidRPr="00497772">
              <w:rPr>
                <w:rFonts w:ascii="Times New Roman" w:hAnsi="Times New Roman" w:cs="Times New Roman"/>
                <w:sz w:val="24"/>
                <w:szCs w:val="24"/>
                <w:lang w:val="lv-LV"/>
              </w:rPr>
              <w:t>Ieviest ģimenes ārsta praksēs agrīnās attīstības izvērtējumu bērniem no 1,5 līdz 3 gadu vecumam un nodrošināt nepieciešamo veselības aprūpes pakalpojumu apjomu bērniem ar konstatētiem traucējumiem.</w:t>
            </w:r>
          </w:p>
          <w:p w14:paraId="50BB108A" w14:textId="747339E3" w:rsidR="007E7917" w:rsidRPr="00184C5B"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7660D1" w14:textId="0F219769"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F6CEDDE" w14:textId="2C39B6AE"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EE4379" w14:textId="593ABB01"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NVD,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9F7363"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C48D8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Nepieciešams papildu finansējums. Avots: VBF</w:t>
            </w:r>
            <w:r>
              <w:rPr>
                <w:rFonts w:ascii="Times New Roman" w:eastAsia="Times New Roman" w:hAnsi="Times New Roman" w:cs="Times New Roman"/>
                <w:sz w:val="24"/>
                <w:szCs w:val="24"/>
                <w:lang w:val="lv-LV" w:eastAsia="lv-LV"/>
              </w:rPr>
              <w:t xml:space="preserve"> </w:t>
            </w:r>
          </w:p>
          <w:p w14:paraId="763532C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7B00356A" w14:textId="1A4F6505"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uzdevumā</w:t>
            </w:r>
          </w:p>
          <w:p w14:paraId="41C0B816" w14:textId="5B299F72" w:rsidR="007E7917" w:rsidRPr="00533D34"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072C67" w14:paraId="13148AC8" w14:textId="6228CAB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ECD94D" w14:textId="1ED42A9E" w:rsidR="007E7917" w:rsidRPr="00CD41DB"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3.1.8.8.</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854C35" w14:textId="5C5A3548" w:rsidR="007E7917" w:rsidRPr="00CD41DB" w:rsidRDefault="007E7917" w:rsidP="007E7917">
            <w:pPr>
              <w:spacing w:before="0" w:after="0" w:line="240" w:lineRule="auto"/>
              <w:jc w:val="both"/>
              <w:rPr>
                <w:rStyle w:val="normaltextrun"/>
                <w:rFonts w:ascii="Times New Roman" w:hAnsi="Times New Roman" w:cs="Times New Roman"/>
                <w:sz w:val="24"/>
                <w:szCs w:val="24"/>
                <w:lang w:val="lv-LV"/>
              </w:rPr>
            </w:pPr>
            <w:r w:rsidRPr="00CD41DB">
              <w:rPr>
                <w:rStyle w:val="normaltextrun"/>
                <w:rFonts w:ascii="Times New Roman" w:hAnsi="Times New Roman" w:cs="Times New Roman"/>
                <w:sz w:val="24"/>
                <w:szCs w:val="24"/>
                <w:lang w:val="lv-LV"/>
              </w:rPr>
              <w:t>Pilnveidot psihiskās veselības aprūpes pakalpojumu nodrošināšanu pacientiem, kuriem nepieciešama piespiedu ārstēšana.</w:t>
            </w:r>
          </w:p>
          <w:p w14:paraId="12593571" w14:textId="7A012214" w:rsidR="007E7917" w:rsidRPr="00CD41DB"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63FB0F" w14:textId="16BA5018" w:rsidR="007E7917" w:rsidRPr="00CD41DB"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A31B1C" w14:textId="3987CEA5" w:rsidR="007E7917" w:rsidRPr="00CD41DB"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53BE89" w14:textId="492BBFBB" w:rsidR="007E7917" w:rsidRPr="00CD41D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TM, NVD, FM,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C184E8" w14:textId="77777777" w:rsidR="007E7917" w:rsidRPr="00CD41DB"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DC5325" w14:textId="66D6C56F" w:rsidR="007E7917" w:rsidRPr="00CD41DB" w:rsidRDefault="007E7917" w:rsidP="00D07FF9">
            <w:pPr>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Nepieciešams papildu finansējums. Avots: VBF</w:t>
            </w:r>
          </w:p>
          <w:p w14:paraId="1FE962EC"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CD41DB">
              <w:rPr>
                <w:rFonts w:ascii="Times New Roman" w:eastAsia="Times New Roman" w:hAnsi="Times New Roman" w:cs="Times New Roman"/>
                <w:sz w:val="24"/>
                <w:szCs w:val="24"/>
                <w:lang w:val="lv-LV" w:eastAsia="lv-LV"/>
              </w:rPr>
              <w:t>Finansējums iekļauts 3.1.3.uzdevumā</w:t>
            </w:r>
          </w:p>
          <w:p w14:paraId="669E198D" w14:textId="56D71C38" w:rsidR="00D07FF9" w:rsidRPr="00CD41DB"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072C67" w14:paraId="799F30A1" w14:textId="6F51C536"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EBEC4C" w14:textId="71F9DEEF"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3.1.8.</w:t>
            </w:r>
            <w:r>
              <w:rPr>
                <w:rFonts w:ascii="Times New Roman" w:eastAsia="Times New Roman" w:hAnsi="Times New Roman" w:cs="Times New Roman"/>
                <w:sz w:val="24"/>
                <w:szCs w:val="24"/>
                <w:lang w:val="lv-LV" w:eastAsia="lv-LV"/>
              </w:rPr>
              <w:t>9</w:t>
            </w:r>
            <w:r w:rsidRPr="001D2547">
              <w:rPr>
                <w:rFonts w:ascii="Times New Roman" w:eastAsia="Times New Roman" w:hAnsi="Times New Roman" w:cs="Times New Roman"/>
                <w:sz w:val="24"/>
                <w:szCs w:val="24"/>
                <w:lang w:val="lv-LV" w:eastAsia="lv-LV"/>
              </w:rPr>
              <w:t>.</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D50F19" w14:textId="4D9DEEF4" w:rsidR="007E7917" w:rsidRPr="00E93665"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E61A7F">
              <w:rPr>
                <w:rStyle w:val="normaltextrun"/>
                <w:rFonts w:ascii="Times New Roman" w:hAnsi="Times New Roman" w:cs="Times New Roman"/>
                <w:sz w:val="24"/>
                <w:szCs w:val="24"/>
                <w:lang w:val="lv-LV"/>
              </w:rPr>
              <w:t xml:space="preserve">Izveidot digitālu risinājumu </w:t>
            </w:r>
            <w:r w:rsidRPr="00E76E67">
              <w:rPr>
                <w:rStyle w:val="normaltextrun"/>
                <w:rFonts w:ascii="Times New Roman" w:hAnsi="Times New Roman" w:cs="Times New Roman"/>
                <w:sz w:val="24"/>
                <w:szCs w:val="24"/>
                <w:lang w:val="lv-LV"/>
              </w:rPr>
              <w:t>k</w:t>
            </w:r>
            <w:r w:rsidRPr="005F14CC">
              <w:rPr>
                <w:rStyle w:val="normaltextrun"/>
                <w:rFonts w:ascii="Times New Roman" w:hAnsi="Times New Roman" w:cs="Times New Roman"/>
                <w:sz w:val="24"/>
                <w:szCs w:val="24"/>
                <w:lang w:val="lv-LV"/>
              </w:rPr>
              <w:t>ognitīvi-</w:t>
            </w:r>
            <w:proofErr w:type="spellStart"/>
            <w:r w:rsidRPr="005F14CC">
              <w:rPr>
                <w:rStyle w:val="normaltextrun"/>
                <w:rFonts w:ascii="Times New Roman" w:hAnsi="Times New Roman" w:cs="Times New Roman"/>
                <w:sz w:val="24"/>
                <w:szCs w:val="24"/>
                <w:lang w:val="lv-LV"/>
              </w:rPr>
              <w:t>bihe</w:t>
            </w:r>
            <w:r w:rsidRPr="00E85B17">
              <w:rPr>
                <w:rStyle w:val="normaltextrun"/>
                <w:rFonts w:ascii="Times New Roman" w:hAnsi="Times New Roman" w:cs="Times New Roman"/>
                <w:sz w:val="24"/>
                <w:szCs w:val="24"/>
                <w:lang w:val="lv-LV"/>
              </w:rPr>
              <w:t>i</w:t>
            </w:r>
            <w:r w:rsidRPr="005F14CC">
              <w:rPr>
                <w:rStyle w:val="normaltextrun"/>
                <w:rFonts w:ascii="Times New Roman" w:hAnsi="Times New Roman" w:cs="Times New Roman"/>
                <w:sz w:val="24"/>
                <w:szCs w:val="24"/>
                <w:lang w:val="lv-LV"/>
              </w:rPr>
              <w:t>viorāla</w:t>
            </w:r>
            <w:r w:rsidRPr="005F14CC">
              <w:rPr>
                <w:rStyle w:val="normaltextrun"/>
                <w:lang w:val="lv-LV"/>
              </w:rPr>
              <w:t>j</w:t>
            </w:r>
            <w:r w:rsidRPr="005F14CC">
              <w:rPr>
                <w:rStyle w:val="normaltextrun"/>
                <w:rFonts w:ascii="Times New Roman" w:hAnsi="Times New Roman" w:cs="Times New Roman"/>
                <w:sz w:val="24"/>
                <w:szCs w:val="24"/>
                <w:lang w:val="lv-LV"/>
              </w:rPr>
              <w:t>ai</w:t>
            </w:r>
            <w:proofErr w:type="spellEnd"/>
            <w:r w:rsidRPr="00E76E67">
              <w:rPr>
                <w:rStyle w:val="normaltextrun"/>
                <w:rFonts w:ascii="Times New Roman" w:hAnsi="Times New Roman" w:cs="Times New Roman"/>
                <w:sz w:val="24"/>
                <w:szCs w:val="24"/>
                <w:lang w:val="lv-LV"/>
              </w:rPr>
              <w:t xml:space="preserve"> </w:t>
            </w:r>
            <w:r w:rsidRPr="00E61A7F">
              <w:rPr>
                <w:rStyle w:val="normaltextrun"/>
                <w:rFonts w:ascii="Times New Roman" w:hAnsi="Times New Roman" w:cs="Times New Roman"/>
                <w:sz w:val="24"/>
                <w:szCs w:val="24"/>
                <w:lang w:val="lv-LV"/>
              </w:rPr>
              <w:t>terapijai pie vienkāršām saslimšanām.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B13D13" w14:textId="37ECC782"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80D9A4" w14:textId="431BF703"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2A5D51" w14:textId="142A5828"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4AC61E"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D8DA6A" w14:textId="77777777" w:rsidR="007E7917" w:rsidRPr="004B43C9"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Nepieciešams papildu finansējums. Avots: VBF</w:t>
            </w:r>
          </w:p>
          <w:p w14:paraId="2C3FF05F" w14:textId="15626AB6"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7BA47DD6" w14:textId="0286C73B" w:rsidR="00D07FF9" w:rsidRPr="004B43C9"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p w14:paraId="08351E15" w14:textId="6C14B0E8" w:rsidR="007E7917" w:rsidRPr="00533D34" w:rsidRDefault="007E7917" w:rsidP="000D0A58">
            <w:pPr>
              <w:spacing w:before="0" w:after="0" w:line="240" w:lineRule="auto"/>
              <w:rPr>
                <w:rFonts w:ascii="Times New Roman" w:eastAsia="Times New Roman" w:hAnsi="Times New Roman" w:cs="Times New Roman"/>
                <w:sz w:val="24"/>
                <w:szCs w:val="24"/>
                <w:lang w:val="lv-LV" w:eastAsia="lv-LV"/>
              </w:rPr>
            </w:pPr>
          </w:p>
        </w:tc>
      </w:tr>
      <w:tr w:rsidR="007E7917" w:rsidRPr="00072C67" w14:paraId="155BF69E"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0F2733" w14:textId="4151C593"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3.1.8.10.</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A5FCA69" w14:textId="775B0C78" w:rsidR="007E7917" w:rsidRPr="008A0718"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8A0718">
              <w:rPr>
                <w:rStyle w:val="normaltextrun"/>
                <w:rFonts w:ascii="Times New Roman" w:hAnsi="Times New Roman" w:cs="Times New Roman"/>
                <w:sz w:val="24"/>
                <w:szCs w:val="24"/>
                <w:lang w:val="lv-LV"/>
              </w:rPr>
              <w:t>Izstrādāt attīstības plānošanas dokumentu (plānu) 2022. – 2024. gadam psihiskās veselības aprūpes  pakalpojumu uzlabošanai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E4F3C9" w14:textId="789CFCAC" w:rsidR="007E7917" w:rsidRPr="008A0718"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A0718">
              <w:rPr>
                <w:rFonts w:ascii="Times New Roman" w:eastAsia="Times New Roman" w:hAnsi="Times New Roman" w:cs="Times New Roman"/>
                <w:sz w:val="24"/>
                <w:szCs w:val="24"/>
                <w:lang w:val="lv-LV" w:eastAsia="lv-LV"/>
              </w:rPr>
              <w:t>2</w:t>
            </w:r>
            <w:r w:rsidRPr="008A0718">
              <w:rPr>
                <w:rFonts w:ascii="Times New Roman" w:eastAsia="Times New Roman" w:hAnsi="Times New Roman" w:cs="Times New Roman"/>
                <w:sz w:val="24"/>
                <w:szCs w:val="24"/>
                <w:lang w:eastAsia="lv-LV"/>
              </w:rPr>
              <w:t>022.</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695777" w14:textId="39963D7C"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2C221F">
              <w:rPr>
                <w:rFonts w:ascii="Times New Roman" w:eastAsia="Times New Roman" w:hAnsi="Times New Roman" w:cs="Times New Roman"/>
                <w:sz w:val="24"/>
                <w:szCs w:val="24"/>
                <w:lang w:val="lv-LV" w:eastAsia="lv-LV"/>
              </w:rPr>
              <w:t>V</w:t>
            </w:r>
            <w:r w:rsidRPr="00976C4B">
              <w:rPr>
                <w:rFonts w:ascii="Times New Roman" w:eastAsia="Times New Roman" w:hAnsi="Times New Roman" w:cs="Times New Roman"/>
                <w:sz w:val="24"/>
                <w:szCs w:val="24"/>
                <w:lang w:eastAsia="lv-LV"/>
              </w:rPr>
              <w:t>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4D23DB" w14:textId="30ABA363" w:rsidR="007E7917"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proofErr w:type="spellStart"/>
            <w:r>
              <w:rPr>
                <w:rFonts w:ascii="Times New Roman" w:eastAsia="Times New Roman" w:hAnsi="Times New Roman" w:cs="Times New Roman"/>
                <w:sz w:val="24"/>
                <w:szCs w:val="24"/>
                <w:lang w:eastAsia="lv-LV"/>
              </w:rPr>
              <w:t>P</w:t>
            </w:r>
            <w:r w:rsidRPr="00976C4B">
              <w:rPr>
                <w:rFonts w:ascii="Times New Roman" w:eastAsia="Times New Roman" w:hAnsi="Times New Roman" w:cs="Times New Roman"/>
                <w:sz w:val="24"/>
                <w:szCs w:val="24"/>
                <w:lang w:eastAsia="lv-LV"/>
              </w:rPr>
              <w:t>rofesionālās</w:t>
            </w:r>
            <w:proofErr w:type="spellEnd"/>
            <w:r w:rsidRPr="00976C4B">
              <w:rPr>
                <w:rFonts w:ascii="Times New Roman" w:eastAsia="Times New Roman" w:hAnsi="Times New Roman" w:cs="Times New Roman"/>
                <w:sz w:val="24"/>
                <w:szCs w:val="24"/>
                <w:lang w:eastAsia="lv-LV"/>
              </w:rPr>
              <w:t xml:space="preserve"> </w:t>
            </w:r>
            <w:proofErr w:type="spellStart"/>
            <w:r w:rsidRPr="00976C4B">
              <w:rPr>
                <w:rFonts w:ascii="Times New Roman" w:eastAsia="Times New Roman" w:hAnsi="Times New Roman" w:cs="Times New Roman"/>
                <w:sz w:val="24"/>
                <w:szCs w:val="24"/>
                <w:lang w:eastAsia="lv-LV"/>
              </w:rPr>
              <w:t>asociācijas</w:t>
            </w:r>
            <w:proofErr w:type="spellEnd"/>
            <w:r>
              <w:rPr>
                <w:rFonts w:ascii="Times New Roman" w:eastAsia="Times New Roman" w:hAnsi="Times New Roman" w:cs="Times New Roman"/>
                <w:sz w:val="24"/>
                <w:szCs w:val="24"/>
                <w:lang w:eastAsia="lv-LV"/>
              </w:rPr>
              <w:t>,</w:t>
            </w:r>
            <w:r>
              <w:rPr>
                <w:rFonts w:eastAsia="Times New Roman"/>
                <w:sz w:val="24"/>
                <w:szCs w:val="24"/>
                <w:lang w:eastAsia="lv-LV"/>
              </w:rPr>
              <w:t xml:space="preserve"> </w:t>
            </w:r>
            <w:proofErr w:type="spellStart"/>
            <w:r w:rsidRPr="00976C4B">
              <w:rPr>
                <w:rFonts w:ascii="Times New Roman" w:eastAsia="Times New Roman" w:hAnsi="Times New Roman" w:cs="Times New Roman"/>
                <w:sz w:val="24"/>
                <w:szCs w:val="24"/>
                <w:lang w:eastAsia="lv-LV"/>
              </w:rPr>
              <w:t>pacientu</w:t>
            </w:r>
            <w:proofErr w:type="spellEnd"/>
            <w:r w:rsidRPr="00976C4B">
              <w:rPr>
                <w:rFonts w:ascii="Times New Roman" w:eastAsia="Times New Roman" w:hAnsi="Times New Roman" w:cs="Times New Roman"/>
                <w:sz w:val="24"/>
                <w:szCs w:val="24"/>
                <w:lang w:eastAsia="lv-LV"/>
              </w:rPr>
              <w:t xml:space="preserve"> </w:t>
            </w:r>
            <w:proofErr w:type="spellStart"/>
            <w:r w:rsidRPr="00976C4B">
              <w:rPr>
                <w:rFonts w:ascii="Times New Roman" w:eastAsia="Times New Roman" w:hAnsi="Times New Roman" w:cs="Times New Roman"/>
                <w:sz w:val="24"/>
                <w:szCs w:val="24"/>
                <w:lang w:eastAsia="lv-LV"/>
              </w:rPr>
              <w:t>organizācijas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65682A"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D41F72"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B706D">
              <w:rPr>
                <w:rFonts w:ascii="Times New Roman" w:eastAsia="Times New Roman" w:hAnsi="Times New Roman" w:cs="Times New Roman"/>
                <w:sz w:val="24"/>
                <w:szCs w:val="24"/>
                <w:lang w:val="lv-LV" w:eastAsia="lv-LV"/>
              </w:rPr>
              <w:t>Pasākums īstenojams esošā finansējuma ietvaros. Avots: VBF</w:t>
            </w:r>
          </w:p>
          <w:p w14:paraId="2C5A0AC5" w14:textId="260D2D36" w:rsidR="00D07FF9" w:rsidRPr="004B43C9"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69, 70, 71, 72]</w:t>
            </w:r>
          </w:p>
        </w:tc>
      </w:tr>
      <w:tr w:rsidR="007E7917" w:rsidRPr="00072C67" w14:paraId="5C54DE67"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1B45E9" w14:textId="135B73BE"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3.1.8.11.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55CC32" w14:textId="3ED1DB57" w:rsidR="007E7917" w:rsidRPr="00B541B8"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Pārskatīt apkopojamos un uzkrājamos datus par pacientiem ar psihiskiem un uzvedības traucējumiem, lai novērstu pacientu nevēršanos pie ārsta.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8757C1" w14:textId="73D3A50E" w:rsidR="007E7917" w:rsidRPr="002C221F"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2022.-2023.</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3E6CCA" w14:textId="2CEB35FD" w:rsidR="007E7917" w:rsidRPr="002C221F"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E06DF4" w14:textId="7B2EED5C" w:rsidR="007E7917" w:rsidRPr="00A0303D"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E70B0C"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D2D892"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8B706D">
              <w:rPr>
                <w:rFonts w:ascii="Times New Roman" w:eastAsia="Times New Roman" w:hAnsi="Times New Roman" w:cs="Times New Roman"/>
                <w:sz w:val="24"/>
                <w:szCs w:val="24"/>
                <w:lang w:val="lv-LV" w:eastAsia="lv-LV"/>
              </w:rPr>
              <w:t>Pasākums īstenojams esošā finansējuma ietvaros. Avots: VBF</w:t>
            </w:r>
          </w:p>
          <w:p w14:paraId="649FAA4B" w14:textId="5DE7A1E2" w:rsidR="00D07FF9" w:rsidRPr="008B706D" w:rsidRDefault="00D07FF9"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D3013B" w:rsidRPr="00FC179D" w14:paraId="0DF625A9" w14:textId="4DA6E46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4BDD5A" w14:textId="347FB42C" w:rsidR="00D3013B" w:rsidRPr="003D1592" w:rsidRDefault="00D3013B"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b/>
                <w:bCs/>
                <w:sz w:val="24"/>
                <w:szCs w:val="24"/>
                <w:lang w:val="lv-LV" w:eastAsia="lv-LV"/>
              </w:rPr>
              <w:t>3.1.9.</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3E286E35" w14:textId="299F5F8D" w:rsidR="00D3013B" w:rsidRPr="007E57E3" w:rsidRDefault="00D3013B" w:rsidP="007E7917">
            <w:pPr>
              <w:pStyle w:val="ListParagraph"/>
              <w:spacing w:before="0" w:after="0" w:line="240" w:lineRule="auto"/>
              <w:ind w:left="0"/>
              <w:contextualSpacing w:val="0"/>
              <w:jc w:val="both"/>
              <w:rPr>
                <w:rStyle w:val="normaltextrun"/>
                <w:rFonts w:ascii="Times New Roman" w:hAnsi="Times New Roman" w:cs="Times New Roman"/>
                <w:b/>
                <w:bCs/>
                <w:sz w:val="24"/>
                <w:szCs w:val="24"/>
                <w:lang w:val="lv-LV"/>
              </w:rPr>
            </w:pPr>
            <w:r>
              <w:rPr>
                <w:rStyle w:val="normaltextrun"/>
                <w:rFonts w:ascii="Times New Roman" w:hAnsi="Times New Roman" w:cs="Times New Roman"/>
                <w:b/>
                <w:bCs/>
                <w:sz w:val="24"/>
                <w:szCs w:val="24"/>
                <w:lang w:val="lv-LV"/>
              </w:rPr>
              <w:t>Attīstīt</w:t>
            </w:r>
            <w:r w:rsidRPr="007E57E3">
              <w:rPr>
                <w:rStyle w:val="normaltextrun"/>
                <w:rFonts w:ascii="Times New Roman" w:hAnsi="Times New Roman" w:cs="Times New Roman"/>
                <w:b/>
                <w:bCs/>
                <w:sz w:val="24"/>
                <w:szCs w:val="24"/>
                <w:lang w:val="lv-LV"/>
              </w:rPr>
              <w:t xml:space="preserve"> atkarību ārstēšanu</w:t>
            </w:r>
            <w:r>
              <w:rPr>
                <w:rStyle w:val="normaltextrun"/>
                <w:rFonts w:ascii="Times New Roman" w:hAnsi="Times New Roman" w:cs="Times New Roman"/>
                <w:b/>
                <w:bCs/>
                <w:sz w:val="24"/>
                <w:szCs w:val="24"/>
                <w:lang w:val="lv-LV"/>
              </w:rPr>
              <w:t>,</w:t>
            </w:r>
            <w:r w:rsidRPr="000B1B10">
              <w:rPr>
                <w:rStyle w:val="normaltextrun"/>
                <w:rFonts w:ascii="Times New Roman" w:hAnsi="Times New Roman" w:cs="Times New Roman"/>
                <w:b/>
                <w:bCs/>
                <w:sz w:val="24"/>
                <w:szCs w:val="24"/>
                <w:lang w:val="lv-LV"/>
              </w:rPr>
              <w:t xml:space="preserve"> </w:t>
            </w:r>
            <w:r w:rsidRPr="00072C67">
              <w:rPr>
                <w:rFonts w:ascii="Times New Roman" w:eastAsia="Times New Roman" w:hAnsi="Times New Roman" w:cs="Times New Roman"/>
                <w:b/>
                <w:bCs/>
                <w:sz w:val="24"/>
                <w:szCs w:val="24"/>
                <w:lang w:val="lv-LV" w:eastAsia="lv-LV"/>
              </w:rPr>
              <w:t>uzlabo</w:t>
            </w:r>
            <w:r>
              <w:rPr>
                <w:rFonts w:ascii="Times New Roman" w:eastAsia="Times New Roman" w:hAnsi="Times New Roman" w:cs="Times New Roman"/>
                <w:b/>
                <w:bCs/>
                <w:sz w:val="24"/>
                <w:szCs w:val="24"/>
                <w:lang w:val="lv-LV" w:eastAsia="lv-LV"/>
              </w:rPr>
              <w:t>jo</w:t>
            </w:r>
            <w:r w:rsidRPr="00072C67">
              <w:rPr>
                <w:rFonts w:ascii="Times New Roman" w:eastAsia="Times New Roman" w:hAnsi="Times New Roman" w:cs="Times New Roman"/>
                <w:b/>
                <w:bCs/>
                <w:sz w:val="24"/>
                <w:szCs w:val="24"/>
                <w:lang w:val="lv-LV" w:eastAsia="lv-LV"/>
              </w:rPr>
              <w:t xml:space="preserve">t </w:t>
            </w:r>
            <w:r>
              <w:rPr>
                <w:rFonts w:ascii="Times New Roman" w:eastAsia="Times New Roman" w:hAnsi="Times New Roman" w:cs="Times New Roman"/>
                <w:b/>
                <w:bCs/>
                <w:sz w:val="24"/>
                <w:szCs w:val="24"/>
                <w:lang w:val="lv-LV" w:eastAsia="lv-LV"/>
              </w:rPr>
              <w:t>pakalpojumu pieejamību</w:t>
            </w:r>
            <w:r w:rsidRPr="0093000F">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 xml:space="preserve">un </w:t>
            </w:r>
            <w:r w:rsidRPr="00072C67">
              <w:rPr>
                <w:rFonts w:ascii="Times New Roman" w:eastAsia="Times New Roman" w:hAnsi="Times New Roman" w:cs="Times New Roman"/>
                <w:b/>
                <w:bCs/>
                <w:sz w:val="24"/>
                <w:szCs w:val="24"/>
                <w:lang w:val="lv-LV" w:eastAsia="lv-LV"/>
              </w:rPr>
              <w:t>zāļu terapijas iespējas</w:t>
            </w:r>
            <w:r>
              <w:rPr>
                <w:rFonts w:ascii="Times New Roman" w:eastAsia="Times New Roman" w:hAnsi="Times New Roman" w:cs="Times New Roman"/>
                <w:b/>
                <w:bCs/>
                <w:sz w:val="24"/>
                <w:szCs w:val="24"/>
                <w:lang w:val="lv-LV" w:eastAsia="lv-LV"/>
              </w:rPr>
              <w:t xml:space="preserve"> agrīnai diagnostikai un labākiem </w:t>
            </w:r>
            <w:r w:rsidRPr="00072C67">
              <w:rPr>
                <w:rFonts w:eastAsia="Times New Roman"/>
                <w:lang w:val="lv-LV" w:eastAsia="lv-LV"/>
              </w:rPr>
              <w:t xml:space="preserve"> </w:t>
            </w:r>
            <w:r w:rsidRPr="000B1B10">
              <w:rPr>
                <w:rFonts w:ascii="Times New Roman" w:eastAsia="Times New Roman" w:hAnsi="Times New Roman" w:cs="Times New Roman"/>
                <w:b/>
                <w:bCs/>
                <w:sz w:val="24"/>
                <w:szCs w:val="24"/>
                <w:lang w:val="lv-LV" w:eastAsia="lv-LV"/>
              </w:rPr>
              <w:t>ārstēšanas</w:t>
            </w:r>
            <w:r w:rsidRPr="0093000F">
              <w:rPr>
                <w:rFonts w:ascii="Times New Roman" w:eastAsia="Times New Roman" w:hAnsi="Times New Roman" w:cs="Times New Roman"/>
                <w:b/>
                <w:bCs/>
                <w:sz w:val="24"/>
                <w:szCs w:val="24"/>
                <w:lang w:val="lv-LV" w:eastAsia="lv-LV"/>
              </w:rPr>
              <w:t xml:space="preserve"> rezultāt</w:t>
            </w:r>
            <w:r>
              <w:rPr>
                <w:rFonts w:ascii="Times New Roman" w:eastAsia="Times New Roman" w:hAnsi="Times New Roman" w:cs="Times New Roman"/>
                <w:b/>
                <w:bCs/>
                <w:sz w:val="24"/>
                <w:szCs w:val="24"/>
                <w:lang w:val="lv-LV" w:eastAsia="lv-LV"/>
              </w:rPr>
              <w:t>iem (sasaistē ar 3.1.4.)</w:t>
            </w:r>
            <w:r>
              <w:rPr>
                <w:rStyle w:val="normaltextrun"/>
                <w:rFonts w:ascii="Times New Roman" w:hAnsi="Times New Roman" w:cs="Times New Roman"/>
                <w:b/>
                <w:bCs/>
                <w:sz w:val="24"/>
                <w:szCs w:val="24"/>
                <w:lang w:val="lv-LV"/>
              </w:rPr>
              <w:t>:</w:t>
            </w:r>
          </w:p>
        </w:tc>
      </w:tr>
      <w:tr w:rsidR="007E7917" w:rsidRPr="00072C67" w14:paraId="643B85BC" w14:textId="2635F7F2"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4624A2" w14:textId="23FCDCAB"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3.1.9.1.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F65A85"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Pr>
                <w:rStyle w:val="normaltextrun"/>
                <w:rFonts w:ascii="Times New Roman" w:hAnsi="Times New Roman" w:cs="Times New Roman"/>
                <w:sz w:val="24"/>
                <w:szCs w:val="24"/>
                <w:lang w:val="lv-LV"/>
              </w:rPr>
              <w:t>Uzlabot</w:t>
            </w:r>
            <w:r w:rsidRPr="00E61A7F">
              <w:rPr>
                <w:rStyle w:val="normaltextrun"/>
                <w:rFonts w:ascii="Times New Roman" w:hAnsi="Times New Roman" w:cs="Times New Roman"/>
                <w:sz w:val="24"/>
                <w:szCs w:val="24"/>
                <w:lang w:val="lv-LV"/>
              </w:rPr>
              <w:t xml:space="preserve"> valsts apmaksātas narkoloģiskās veselības aprūpes pakalpojumu pieejamību bērniem un pieaugušajiem, jo īpaši reģionos</w:t>
            </w:r>
            <w:r>
              <w:rPr>
                <w:rStyle w:val="normaltextrun"/>
                <w:rFonts w:ascii="Times New Roman" w:hAnsi="Times New Roman" w:cs="Times New Roman"/>
                <w:sz w:val="24"/>
                <w:szCs w:val="24"/>
                <w:lang w:val="lv-LV"/>
              </w:rPr>
              <w:t>.</w:t>
            </w:r>
          </w:p>
          <w:p w14:paraId="26F80E41" w14:textId="23C259A8" w:rsidR="007E7917" w:rsidRPr="00E61A7F"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479E52" w14:textId="463EF3C9"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1658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9166EF" w14:textId="3C9DEE76"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26D30A" w14:textId="1E0C704E"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7AF5FC"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4EA3106" w14:textId="43BC461C"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Nepieciešams papildu finansējums. Avots: VBF</w:t>
            </w:r>
          </w:p>
          <w:p w14:paraId="7E8F2E64" w14:textId="1BF70F60" w:rsidR="007E7917" w:rsidRDefault="007E7917" w:rsidP="007E7917">
            <w:pPr>
              <w:spacing w:before="0" w:after="0" w:line="240" w:lineRule="auto"/>
              <w:jc w:val="center"/>
              <w:rPr>
                <w:rFonts w:eastAsia="Times New Roman"/>
                <w:lang w:eastAsia="lv-LV"/>
              </w:rPr>
            </w:pPr>
            <w:r>
              <w:rPr>
                <w:rFonts w:ascii="Times New Roman" w:eastAsia="Times New Roman" w:hAnsi="Times New Roman" w:cs="Times New Roman"/>
                <w:sz w:val="24"/>
                <w:szCs w:val="24"/>
                <w:lang w:val="lv-LV" w:eastAsia="lv-LV"/>
              </w:rPr>
              <w:t>Finansējums iekļauts 3.1.1. un 3.1.3. uzdevumā</w:t>
            </w:r>
          </w:p>
          <w:p w14:paraId="604A2286" w14:textId="077645FB" w:rsidR="007E7917" w:rsidRPr="00533D34" w:rsidRDefault="00EE0F0B"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072C67" w14:paraId="7EE4C529" w14:textId="4832A30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A66D79" w14:textId="5FC4DECE" w:rsidR="007E7917" w:rsidRPr="001D254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D2547">
              <w:rPr>
                <w:rFonts w:ascii="Times New Roman" w:eastAsia="Times New Roman" w:hAnsi="Times New Roman" w:cs="Times New Roman"/>
                <w:sz w:val="24"/>
                <w:szCs w:val="24"/>
                <w:lang w:val="lv-LV" w:eastAsia="lv-LV"/>
              </w:rPr>
              <w:t>3.1.9.</w:t>
            </w:r>
            <w:r>
              <w:rPr>
                <w:rFonts w:ascii="Times New Roman" w:eastAsia="Times New Roman" w:hAnsi="Times New Roman" w:cs="Times New Roman"/>
                <w:sz w:val="24"/>
                <w:szCs w:val="24"/>
                <w:lang w:val="lv-LV" w:eastAsia="lv-LV"/>
              </w:rPr>
              <w:t>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7F992A" w14:textId="77777777" w:rsidR="007E7917"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sidRPr="007E57E3">
              <w:rPr>
                <w:rStyle w:val="normaltextrun"/>
                <w:rFonts w:ascii="Times New Roman" w:hAnsi="Times New Roman" w:cs="Times New Roman"/>
                <w:sz w:val="24"/>
                <w:szCs w:val="24"/>
                <w:lang w:val="lv-LV"/>
              </w:rPr>
              <w:t>Personu, kuras saņem narkoloģisko palīdzību, atbrīvošana no pacienta līdzmaksājuma veikšanas.</w:t>
            </w:r>
          </w:p>
          <w:p w14:paraId="47C2AB46" w14:textId="74611C17" w:rsidR="007E7917" w:rsidRPr="007E57E3" w:rsidRDefault="007E7917" w:rsidP="007E7917">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318110" w14:textId="49A41EA0"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1658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30F41E" w14:textId="20C9F052"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11EA4E" w14:textId="7C15B414" w:rsidR="007E7917" w:rsidRPr="00533D34"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7569025" w14:textId="77777777" w:rsidR="007E7917" w:rsidRPr="00533D34"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D7A6B9" w14:textId="5F676CD2"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4B43C9">
              <w:rPr>
                <w:rFonts w:ascii="Times New Roman" w:eastAsia="Times New Roman" w:hAnsi="Times New Roman" w:cs="Times New Roman"/>
                <w:sz w:val="24"/>
                <w:szCs w:val="24"/>
                <w:lang w:val="lv-LV" w:eastAsia="lv-LV"/>
              </w:rPr>
              <w:t>Nepieciešams papildu finansējums. Avots: VBF</w:t>
            </w:r>
          </w:p>
          <w:p w14:paraId="441FCE33" w14:textId="36485191" w:rsidR="007E7917" w:rsidRDefault="007E7917" w:rsidP="007E7917">
            <w:pPr>
              <w:spacing w:before="0" w:after="0" w:line="240" w:lineRule="auto"/>
              <w:jc w:val="center"/>
              <w:rPr>
                <w:rFonts w:eastAsia="Times New Roman"/>
                <w:lang w:eastAsia="lv-LV"/>
              </w:rPr>
            </w:pPr>
            <w:r>
              <w:rPr>
                <w:rFonts w:ascii="Times New Roman" w:eastAsia="Times New Roman" w:hAnsi="Times New Roman" w:cs="Times New Roman"/>
                <w:sz w:val="24"/>
                <w:szCs w:val="24"/>
                <w:lang w:val="lv-LV" w:eastAsia="lv-LV"/>
              </w:rPr>
              <w:t>Finansējums iekļauts 3.1.1. un 3.1.3. uzdevumā</w:t>
            </w:r>
          </w:p>
          <w:p w14:paraId="6B08FA15" w14:textId="41488796" w:rsidR="007E7917" w:rsidRPr="00533D34"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D3013B" w:rsidRPr="00FC179D" w14:paraId="789D97F9" w14:textId="722ED8F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DDAD28" w14:textId="70CF376F" w:rsidR="00D3013B" w:rsidRPr="009C6C83" w:rsidRDefault="00D3013B" w:rsidP="007E7917">
            <w:pPr>
              <w:spacing w:before="0" w:after="0" w:line="240" w:lineRule="auto"/>
              <w:jc w:val="center"/>
              <w:rPr>
                <w:rFonts w:ascii="Times New Roman" w:eastAsia="Times New Roman" w:hAnsi="Times New Roman" w:cs="Times New Roman"/>
                <w:b/>
                <w:bCs/>
                <w:sz w:val="24"/>
                <w:szCs w:val="24"/>
                <w:lang w:val="lv-LV" w:eastAsia="lv-LV"/>
              </w:rPr>
            </w:pPr>
            <w:r w:rsidRPr="009C6C83">
              <w:rPr>
                <w:rFonts w:ascii="Times New Roman" w:eastAsia="Times New Roman" w:hAnsi="Times New Roman" w:cs="Times New Roman"/>
                <w:b/>
                <w:bCs/>
                <w:sz w:val="24"/>
                <w:szCs w:val="24"/>
                <w:lang w:val="lv-LV" w:eastAsia="lv-LV"/>
              </w:rPr>
              <w:t>3.1.10.</w:t>
            </w:r>
          </w:p>
          <w:p w14:paraId="27B0EFF4" w14:textId="58542A0A" w:rsidR="00D3013B" w:rsidRPr="007E57E3" w:rsidRDefault="00D3013B"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EDF5C8A" w14:textId="555BA08C" w:rsidR="00D3013B" w:rsidRPr="007E57E3" w:rsidRDefault="00D3013B" w:rsidP="00D3013B">
            <w:pPr>
              <w:spacing w:before="0" w:after="0" w:line="240" w:lineRule="auto"/>
              <w:rPr>
                <w:rFonts w:ascii="Times New Roman" w:eastAsia="Times New Roman" w:hAnsi="Times New Roman" w:cs="Times New Roman"/>
                <w:b/>
                <w:bCs/>
                <w:sz w:val="24"/>
                <w:szCs w:val="24"/>
                <w:lang w:val="lv-LV" w:eastAsia="lv-LV"/>
              </w:rPr>
            </w:pPr>
            <w:r w:rsidRPr="005D52EA">
              <w:rPr>
                <w:rFonts w:ascii="Times New Roman" w:eastAsia="Times New Roman" w:hAnsi="Times New Roman" w:cs="Times New Roman"/>
                <w:b/>
                <w:bCs/>
                <w:sz w:val="24"/>
                <w:szCs w:val="24"/>
                <w:lang w:val="lv-LV" w:eastAsia="lv-LV"/>
              </w:rPr>
              <w:t xml:space="preserve">Uzlabot </w:t>
            </w:r>
            <w:r>
              <w:rPr>
                <w:rFonts w:ascii="Times New Roman" w:eastAsia="Times New Roman" w:hAnsi="Times New Roman" w:cs="Times New Roman"/>
                <w:b/>
                <w:bCs/>
                <w:sz w:val="24"/>
                <w:szCs w:val="24"/>
                <w:lang w:val="lv-LV" w:eastAsia="lv-LV"/>
              </w:rPr>
              <w:t>veselības aprūpes</w:t>
            </w:r>
            <w:r w:rsidRPr="00072C67">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pakalpojumu pieejamību</w:t>
            </w:r>
            <w:r w:rsidRPr="0093000F">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t xml:space="preserve">un </w:t>
            </w:r>
            <w:r w:rsidRPr="00072C67">
              <w:rPr>
                <w:rFonts w:ascii="Times New Roman" w:eastAsia="Times New Roman" w:hAnsi="Times New Roman" w:cs="Times New Roman"/>
                <w:b/>
                <w:bCs/>
                <w:sz w:val="24"/>
                <w:szCs w:val="24"/>
                <w:lang w:val="lv-LV" w:eastAsia="lv-LV"/>
              </w:rPr>
              <w:t>zāļu terapijas iespējas</w:t>
            </w:r>
            <w:r>
              <w:rPr>
                <w:rFonts w:ascii="Times New Roman" w:eastAsia="Times New Roman" w:hAnsi="Times New Roman" w:cs="Times New Roman"/>
                <w:b/>
                <w:bCs/>
                <w:sz w:val="24"/>
                <w:szCs w:val="24"/>
                <w:lang w:val="lv-LV" w:eastAsia="lv-LV"/>
              </w:rPr>
              <w:t xml:space="preserve"> </w:t>
            </w:r>
            <w:r w:rsidRPr="005D52EA">
              <w:rPr>
                <w:rFonts w:ascii="Times New Roman" w:eastAsia="Times New Roman" w:hAnsi="Times New Roman" w:cs="Times New Roman"/>
                <w:b/>
                <w:bCs/>
                <w:sz w:val="24"/>
                <w:szCs w:val="24"/>
                <w:lang w:val="lv-LV" w:eastAsia="lv-LV"/>
              </w:rPr>
              <w:t>citu hronisku slimību</w:t>
            </w:r>
            <w:r>
              <w:rPr>
                <w:rFonts w:ascii="Times New Roman" w:eastAsia="Times New Roman" w:hAnsi="Times New Roman" w:cs="Times New Roman"/>
                <w:b/>
                <w:bCs/>
                <w:sz w:val="24"/>
                <w:szCs w:val="24"/>
                <w:lang w:val="lv-LV" w:eastAsia="lv-LV"/>
              </w:rPr>
              <w:t xml:space="preserve"> gadījumos</w:t>
            </w:r>
            <w:r w:rsidRPr="005D52EA">
              <w:rPr>
                <w:rFonts w:ascii="Times New Roman" w:eastAsia="Times New Roman" w:hAnsi="Times New Roman" w:cs="Times New Roman"/>
                <w:b/>
                <w:bCs/>
                <w:sz w:val="24"/>
                <w:szCs w:val="24"/>
                <w:lang w:val="lv-LV" w:eastAsia="lv-LV"/>
              </w:rPr>
              <w:t xml:space="preserve"> agrīn</w:t>
            </w:r>
            <w:r>
              <w:rPr>
                <w:rFonts w:ascii="Times New Roman" w:eastAsia="Times New Roman" w:hAnsi="Times New Roman" w:cs="Times New Roman"/>
                <w:b/>
                <w:bCs/>
                <w:sz w:val="24"/>
                <w:szCs w:val="24"/>
                <w:lang w:val="lv-LV" w:eastAsia="lv-LV"/>
              </w:rPr>
              <w:t>ai</w:t>
            </w:r>
            <w:r w:rsidRPr="005D52EA">
              <w:rPr>
                <w:rFonts w:ascii="Times New Roman" w:eastAsia="Times New Roman" w:hAnsi="Times New Roman" w:cs="Times New Roman"/>
                <w:b/>
                <w:bCs/>
                <w:sz w:val="24"/>
                <w:szCs w:val="24"/>
                <w:lang w:val="lv-LV" w:eastAsia="lv-LV"/>
              </w:rPr>
              <w:t xml:space="preserve"> diagnostik</w:t>
            </w:r>
            <w:r>
              <w:rPr>
                <w:rFonts w:ascii="Times New Roman" w:eastAsia="Times New Roman" w:hAnsi="Times New Roman" w:cs="Times New Roman"/>
                <w:b/>
                <w:bCs/>
                <w:sz w:val="24"/>
                <w:szCs w:val="24"/>
                <w:lang w:val="lv-LV" w:eastAsia="lv-LV"/>
              </w:rPr>
              <w:t>ai</w:t>
            </w:r>
            <w:r w:rsidRPr="005D52EA">
              <w:rPr>
                <w:rFonts w:ascii="Times New Roman" w:eastAsia="Times New Roman" w:hAnsi="Times New Roman" w:cs="Times New Roman"/>
                <w:b/>
                <w:bCs/>
                <w:sz w:val="24"/>
                <w:szCs w:val="24"/>
                <w:lang w:val="lv-LV" w:eastAsia="lv-LV"/>
              </w:rPr>
              <w:t xml:space="preserve">, </w:t>
            </w:r>
            <w:r w:rsidRPr="005D52EA">
              <w:rPr>
                <w:rFonts w:ascii="Times New Roman" w:hAnsi="Times New Roman" w:cs="Times New Roman"/>
                <w:b/>
                <w:bCs/>
                <w:sz w:val="24"/>
                <w:szCs w:val="24"/>
                <w:lang w:val="lv-LV"/>
              </w:rPr>
              <w:t xml:space="preserve">un </w:t>
            </w:r>
            <w:r w:rsidRPr="001E21A5">
              <w:rPr>
                <w:rFonts w:ascii="Times New Roman" w:hAnsi="Times New Roman" w:cs="Times New Roman"/>
                <w:b/>
                <w:bCs/>
                <w:sz w:val="24"/>
                <w:szCs w:val="24"/>
                <w:lang w:val="lv-LV"/>
              </w:rPr>
              <w:t>labāk</w:t>
            </w:r>
            <w:r>
              <w:rPr>
                <w:rFonts w:ascii="Times New Roman" w:hAnsi="Times New Roman" w:cs="Times New Roman"/>
                <w:b/>
                <w:bCs/>
                <w:sz w:val="24"/>
                <w:szCs w:val="24"/>
                <w:lang w:val="lv-LV"/>
              </w:rPr>
              <w:t>iem</w:t>
            </w:r>
            <w:r w:rsidRPr="001E21A5">
              <w:rPr>
                <w:rFonts w:ascii="Times New Roman" w:hAnsi="Times New Roman" w:cs="Times New Roman"/>
                <w:b/>
                <w:bCs/>
                <w:sz w:val="24"/>
                <w:szCs w:val="24"/>
                <w:lang w:val="lv-LV"/>
              </w:rPr>
              <w:t xml:space="preserve"> ārstēšanas rezultāt</w:t>
            </w:r>
            <w:r>
              <w:rPr>
                <w:rFonts w:ascii="Times New Roman" w:hAnsi="Times New Roman" w:cs="Times New Roman"/>
                <w:b/>
                <w:bCs/>
                <w:sz w:val="24"/>
                <w:szCs w:val="24"/>
                <w:lang w:val="lv-LV"/>
              </w:rPr>
              <w:t>iem</w:t>
            </w:r>
            <w:r w:rsidRPr="005D52EA">
              <w:rPr>
                <w:rFonts w:ascii="Times New Roman" w:hAnsi="Times New Roman" w:cs="Times New Roman"/>
                <w:b/>
                <w:bCs/>
                <w:sz w:val="24"/>
                <w:szCs w:val="24"/>
                <w:lang w:val="lv-LV"/>
              </w:rPr>
              <w:t>:</w:t>
            </w:r>
          </w:p>
        </w:tc>
      </w:tr>
      <w:tr w:rsidR="007E7917" w:rsidRPr="00072C67" w14:paraId="04C0EF57" w14:textId="0E35F6E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DC33C0" w14:textId="0418B26D" w:rsidR="007E7917" w:rsidRPr="003D1592"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3D1592">
              <w:rPr>
                <w:rFonts w:ascii="Times New Roman" w:eastAsia="Times New Roman" w:hAnsi="Times New Roman" w:cs="Times New Roman"/>
                <w:sz w:val="24"/>
                <w:szCs w:val="24"/>
                <w:lang w:val="lv-LV" w:eastAsia="lv-LV"/>
              </w:rPr>
              <w:t>3.1.10.</w:t>
            </w:r>
            <w:r>
              <w:rPr>
                <w:rFonts w:ascii="Times New Roman" w:eastAsia="Times New Roman" w:hAnsi="Times New Roman" w:cs="Times New Roman"/>
                <w:sz w:val="24"/>
                <w:szCs w:val="24"/>
                <w:lang w:val="lv-LV" w:eastAsia="lv-LV"/>
              </w:rPr>
              <w:t>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C18BAD" w14:textId="4A08800D" w:rsidR="007E7917" w:rsidRPr="00C80CB1" w:rsidRDefault="007E7917" w:rsidP="007E7917">
            <w:pPr>
              <w:spacing w:before="0" w:after="0" w:line="240" w:lineRule="auto"/>
              <w:jc w:val="both"/>
              <w:rPr>
                <w:rStyle w:val="normaltextrun"/>
                <w:rFonts w:ascii="Times New Roman" w:hAnsi="Times New Roman" w:cs="Times New Roman"/>
                <w:sz w:val="24"/>
                <w:szCs w:val="24"/>
                <w:lang w:val="lv-LV"/>
              </w:rPr>
            </w:pPr>
            <w:r w:rsidRPr="00F976E6">
              <w:rPr>
                <w:rStyle w:val="normaltextrun"/>
                <w:rFonts w:ascii="Times New Roman" w:hAnsi="Times New Roman" w:cs="Times New Roman"/>
                <w:sz w:val="24"/>
                <w:szCs w:val="24"/>
                <w:lang w:val="lv-LV"/>
              </w:rPr>
              <w:t xml:space="preserve">Pilnveidot </w:t>
            </w:r>
            <w:r>
              <w:rPr>
                <w:rStyle w:val="normaltextrun"/>
                <w:rFonts w:ascii="Times New Roman" w:hAnsi="Times New Roman" w:cs="Times New Roman"/>
                <w:sz w:val="24"/>
                <w:szCs w:val="24"/>
                <w:lang w:val="lv-LV"/>
              </w:rPr>
              <w:t>veselības</w:t>
            </w:r>
            <w:r w:rsidRPr="00F976E6">
              <w:rPr>
                <w:rStyle w:val="normaltextrun"/>
                <w:rFonts w:ascii="Times New Roman" w:hAnsi="Times New Roman" w:cs="Times New Roman"/>
                <w:sz w:val="24"/>
                <w:szCs w:val="24"/>
                <w:lang w:val="lv-LV"/>
              </w:rPr>
              <w:t xml:space="preserve"> aprūpi bērniem ar 1. tipa cukura diabētu, </w:t>
            </w:r>
            <w:r>
              <w:rPr>
                <w:rStyle w:val="normaltextrun"/>
                <w:rFonts w:ascii="Times New Roman" w:hAnsi="Times New Roman" w:cs="Times New Roman"/>
                <w:sz w:val="24"/>
                <w:szCs w:val="24"/>
                <w:lang w:val="lv-LV"/>
              </w:rPr>
              <w:t>nodrošinot valsts apmaksātus</w:t>
            </w:r>
            <w:r w:rsidRPr="00F976E6">
              <w:rPr>
                <w:rStyle w:val="normaltextrun"/>
                <w:rFonts w:ascii="Times New Roman" w:hAnsi="Times New Roman" w:cs="Times New Roman"/>
                <w:sz w:val="24"/>
                <w:szCs w:val="24"/>
                <w:lang w:val="lv-LV"/>
              </w:rPr>
              <w:t xml:space="preserve"> </w:t>
            </w:r>
            <w:r w:rsidRPr="00AE50E5">
              <w:rPr>
                <w:rFonts w:ascii="Times New Roman" w:eastAsia="Times New Roman" w:hAnsi="Times New Roman" w:cs="Times New Roman"/>
                <w:sz w:val="24"/>
                <w:szCs w:val="24"/>
                <w:lang w:val="lv-LV" w:eastAsia="lv-LV"/>
              </w:rPr>
              <w:t>insulīna sūkņus,</w:t>
            </w:r>
            <w:r w:rsidRPr="00F06F7E">
              <w:rPr>
                <w:rStyle w:val="normaltextrun"/>
                <w:rFonts w:ascii="Times New Roman" w:hAnsi="Times New Roman" w:cs="Times New Roman"/>
                <w:sz w:val="24"/>
                <w:szCs w:val="24"/>
                <w:lang w:val="lv-LV"/>
              </w:rPr>
              <w:t xml:space="preserve"> g</w:t>
            </w:r>
            <w:r w:rsidRPr="00072C67">
              <w:rPr>
                <w:rStyle w:val="normaltextrun"/>
                <w:rFonts w:ascii="Times New Roman" w:hAnsi="Times New Roman" w:cs="Times New Roman"/>
                <w:sz w:val="24"/>
                <w:szCs w:val="24"/>
                <w:lang w:val="lv-LV"/>
              </w:rPr>
              <w:t xml:space="preserve">likozes </w:t>
            </w:r>
            <w:proofErr w:type="spellStart"/>
            <w:r w:rsidRPr="00072C67">
              <w:rPr>
                <w:rStyle w:val="normaltextrun"/>
                <w:rFonts w:ascii="Times New Roman" w:hAnsi="Times New Roman" w:cs="Times New Roman"/>
                <w:sz w:val="24"/>
                <w:szCs w:val="24"/>
                <w:lang w:val="lv-LV"/>
              </w:rPr>
              <w:t>monitorēšanas</w:t>
            </w:r>
            <w:proofErr w:type="spellEnd"/>
            <w:r w:rsidRPr="00072C67">
              <w:rPr>
                <w:rStyle w:val="normaltextrun"/>
                <w:rFonts w:ascii="Times New Roman" w:hAnsi="Times New Roman" w:cs="Times New Roman"/>
                <w:sz w:val="24"/>
                <w:szCs w:val="24"/>
                <w:lang w:val="lv-LV"/>
              </w:rPr>
              <w:t xml:space="preserve"> sistēm</w:t>
            </w:r>
            <w:r>
              <w:rPr>
                <w:rStyle w:val="normaltextrun"/>
                <w:rFonts w:ascii="Times New Roman" w:hAnsi="Times New Roman" w:cs="Times New Roman"/>
                <w:sz w:val="24"/>
                <w:szCs w:val="24"/>
                <w:lang w:val="lv-LV"/>
              </w:rPr>
              <w:t>u (CGMS),</w:t>
            </w:r>
            <w:r w:rsidRPr="00F976E6">
              <w:rPr>
                <w:rStyle w:val="normaltextrun"/>
                <w:rFonts w:ascii="Times New Roman" w:hAnsi="Times New Roman" w:cs="Times New Roman"/>
                <w:sz w:val="24"/>
                <w:szCs w:val="24"/>
                <w:lang w:val="lv-LV"/>
              </w:rPr>
              <w:t xml:space="preserve"> </w:t>
            </w:r>
            <w:r w:rsidRPr="00407E61">
              <w:rPr>
                <w:rFonts w:ascii="Times New Roman" w:eastAsia="Times New Roman" w:hAnsi="Times New Roman" w:cs="Times New Roman"/>
                <w:sz w:val="24"/>
                <w:szCs w:val="24"/>
                <w:lang w:val="lv-LV" w:eastAsia="lv-LV"/>
              </w:rPr>
              <w:t>insulīna injekciju adatas</w:t>
            </w:r>
            <w:r>
              <w:rPr>
                <w:rFonts w:ascii="Times New Roman" w:eastAsia="Times New Roman" w:hAnsi="Times New Roman" w:cs="Times New Roman"/>
                <w:sz w:val="24"/>
                <w:szCs w:val="24"/>
                <w:lang w:val="lv-LV" w:eastAsia="lv-LV"/>
              </w:rPr>
              <w:t>.</w:t>
            </w:r>
          </w:p>
          <w:p w14:paraId="2ABA362D" w14:textId="1FDBCFD9" w:rsidR="007E7917" w:rsidRPr="00F976E6" w:rsidRDefault="007E7917" w:rsidP="007E7917">
            <w:pPr>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BD25A1" w14:textId="0A067C4E"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595DB1" w14:textId="64B324B1"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6C1EBA" w14:textId="4E8F8728" w:rsidR="007E7917" w:rsidRPr="007E57E3" w:rsidRDefault="007E7917" w:rsidP="007E7917">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E38DBB" w14:textId="7777777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77BFBD" w14:textId="16865F09"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Nepieciešams papildu finansējums. Avots: VBF</w:t>
            </w:r>
          </w:p>
          <w:p w14:paraId="1E9A0A2E" w14:textId="34E52684" w:rsidR="007E7917" w:rsidRPr="00E373A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E373A7">
              <w:rPr>
                <w:rFonts w:ascii="Times New Roman" w:eastAsia="Times New Roman" w:hAnsi="Times New Roman" w:cs="Times New Roman"/>
                <w:sz w:val="24"/>
                <w:szCs w:val="24"/>
                <w:lang w:val="lv-LV" w:eastAsia="lv-LV"/>
              </w:rPr>
              <w:t>Finansējums iekļauts 3.1.</w:t>
            </w:r>
            <w:r>
              <w:rPr>
                <w:rFonts w:ascii="Times New Roman" w:eastAsia="Times New Roman" w:hAnsi="Times New Roman" w:cs="Times New Roman"/>
                <w:sz w:val="24"/>
                <w:szCs w:val="24"/>
                <w:lang w:val="lv-LV" w:eastAsia="lv-LV"/>
              </w:rPr>
              <w:t>4</w:t>
            </w:r>
            <w:r w:rsidRPr="00E373A7">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23A6F81C" w14:textId="6C4D2747" w:rsidR="007E7917" w:rsidRPr="00407E61"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072C67" w14:paraId="22A0BC3E" w14:textId="76A8F6BE"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7ADA08" w14:textId="47D352D9" w:rsidR="007E7917" w:rsidRPr="007E57E3" w:rsidRDefault="007E7917" w:rsidP="007E7917">
            <w:pPr>
              <w:spacing w:before="0" w:after="0" w:line="240" w:lineRule="auto"/>
              <w:jc w:val="center"/>
              <w:rPr>
                <w:rFonts w:ascii="Times New Roman" w:eastAsia="Times New Roman" w:hAnsi="Times New Roman" w:cs="Times New Roman"/>
                <w:b/>
                <w:bCs/>
                <w:sz w:val="24"/>
                <w:szCs w:val="24"/>
                <w:highlight w:val="yellow"/>
                <w:lang w:val="lv-LV" w:eastAsia="lv-LV"/>
              </w:rPr>
            </w:pPr>
            <w:r w:rsidRPr="003D1592">
              <w:rPr>
                <w:rFonts w:ascii="Times New Roman" w:eastAsia="Times New Roman" w:hAnsi="Times New Roman" w:cs="Times New Roman"/>
                <w:sz w:val="24"/>
                <w:szCs w:val="24"/>
                <w:lang w:val="lv-LV" w:eastAsia="lv-LV"/>
              </w:rPr>
              <w:t>3.1.10.</w:t>
            </w:r>
            <w:r>
              <w:rPr>
                <w:rFonts w:ascii="Times New Roman" w:eastAsia="Times New Roman" w:hAnsi="Times New Roman" w:cs="Times New Roman"/>
                <w:sz w:val="24"/>
                <w:szCs w:val="24"/>
                <w:lang w:val="lv-LV" w:eastAsia="lv-LV"/>
              </w:rPr>
              <w:t>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6C220D" w14:textId="77777777" w:rsidR="007E7917" w:rsidRDefault="007E7917" w:rsidP="007E7917">
            <w:pPr>
              <w:spacing w:before="0" w:after="0" w:line="240" w:lineRule="auto"/>
              <w:jc w:val="both"/>
              <w:rPr>
                <w:rFonts w:ascii="Times New Roman" w:hAnsi="Times New Roman" w:cs="Times New Roman"/>
                <w:sz w:val="24"/>
                <w:szCs w:val="24"/>
                <w:lang w:val="lv-LV"/>
              </w:rPr>
            </w:pPr>
            <w:r w:rsidRPr="00072C67">
              <w:rPr>
                <w:rFonts w:ascii="Times New Roman" w:hAnsi="Times New Roman" w:cs="Times New Roman"/>
                <w:sz w:val="24"/>
                <w:szCs w:val="24"/>
                <w:lang w:val="lv-LV"/>
              </w:rPr>
              <w:t xml:space="preserve">Nodrošināt cukura diabēta pacientu novērošanā nozīmēto izmeklējumu un speciālistu savlaicīgu pieejamību, izstrādājot un ieviešot cukura diabēta pacienta dinamiskās novērošanas </w:t>
            </w:r>
            <w:r w:rsidRPr="00072C67">
              <w:rPr>
                <w:rFonts w:ascii="Times New Roman" w:hAnsi="Times New Roman" w:cs="Times New Roman"/>
                <w:sz w:val="24"/>
                <w:szCs w:val="24"/>
                <w:lang w:val="lv-LV"/>
              </w:rPr>
              <w:lastRenderedPageBreak/>
              <w:t>ceļu, kas pakārtots valsts apmaksāto pakalpojumu grozam</w:t>
            </w:r>
            <w:r>
              <w:rPr>
                <w:rFonts w:ascii="Times New Roman" w:hAnsi="Times New Roman" w:cs="Times New Roman"/>
                <w:sz w:val="24"/>
                <w:szCs w:val="24"/>
                <w:lang w:val="lv-LV"/>
              </w:rPr>
              <w:t>.</w:t>
            </w:r>
          </w:p>
          <w:p w14:paraId="550B28CA" w14:textId="3A10E69F" w:rsidR="007E7917" w:rsidRPr="00072C67" w:rsidRDefault="007E7917" w:rsidP="007E7917">
            <w:pPr>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28BCF4" w14:textId="61880CF3"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BF01AD">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E5A1E0" w14:textId="021AB289"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7FE1EC" w14:textId="251C3DBC" w:rsidR="007E7917" w:rsidRPr="007E57E3" w:rsidRDefault="007E7917" w:rsidP="007E7917">
            <w:pPr>
              <w:tabs>
                <w:tab w:val="left" w:pos="368"/>
                <w:tab w:val="center" w:pos="611"/>
              </w:tabs>
              <w:spacing w:before="0" w:after="0" w:line="240" w:lineRule="auto"/>
              <w:jc w:val="center"/>
              <w:rPr>
                <w:rFonts w:ascii="Times New Roman" w:eastAsia="Times New Roman" w:hAnsi="Times New Roman" w:cs="Times New Roman"/>
                <w:b/>
                <w:bCs/>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0AE285" w14:textId="7777777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33AA2CC" w14:textId="66E8AFAC" w:rsidR="007E7917" w:rsidRPr="005D620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Nepieciešams papildu finansējums. Avots: VBF</w:t>
            </w:r>
          </w:p>
          <w:p w14:paraId="5FBC4FA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Finansējums</w:t>
            </w:r>
            <w:r>
              <w:rPr>
                <w:rFonts w:ascii="Times New Roman" w:eastAsia="Times New Roman" w:hAnsi="Times New Roman" w:cs="Times New Roman"/>
                <w:sz w:val="24"/>
                <w:szCs w:val="24"/>
                <w:lang w:val="lv-LV" w:eastAsia="lv-LV"/>
              </w:rPr>
              <w:t xml:space="preserve"> </w:t>
            </w:r>
            <w:r w:rsidRPr="005D6207">
              <w:rPr>
                <w:rFonts w:ascii="Times New Roman" w:eastAsia="Times New Roman" w:hAnsi="Times New Roman" w:cs="Times New Roman"/>
                <w:sz w:val="24"/>
                <w:szCs w:val="24"/>
                <w:lang w:val="lv-LV" w:eastAsia="lv-LV"/>
              </w:rPr>
              <w:t>iekļauts</w:t>
            </w:r>
            <w:r>
              <w:rPr>
                <w:rFonts w:ascii="Times New Roman" w:eastAsia="Times New Roman" w:hAnsi="Times New Roman" w:cs="Times New Roman"/>
                <w:sz w:val="24"/>
                <w:szCs w:val="24"/>
                <w:lang w:val="lv-LV" w:eastAsia="lv-LV"/>
              </w:rPr>
              <w:t xml:space="preserve"> 3.1.1. uzdevumā</w:t>
            </w:r>
          </w:p>
          <w:p w14:paraId="0E6718A8" w14:textId="4F4F2060" w:rsidR="00EE0F0B" w:rsidRPr="00407E61"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C562F9" w14:paraId="6277BB35"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220624" w14:textId="5BFFA846" w:rsidR="007E7917" w:rsidRPr="00C562F9"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3.1.10.3.</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52558A" w14:textId="106320B8" w:rsidR="007E7917" w:rsidRPr="00C562F9" w:rsidRDefault="007E7917" w:rsidP="007E7917">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Uzlabot hroniskas </w:t>
            </w:r>
            <w:proofErr w:type="spellStart"/>
            <w:r w:rsidRPr="005F14CC">
              <w:rPr>
                <w:rFonts w:ascii="Times New Roman" w:hAnsi="Times New Roman" w:cs="Times New Roman"/>
                <w:sz w:val="24"/>
                <w:szCs w:val="24"/>
                <w:lang w:val="lv-LV"/>
              </w:rPr>
              <w:t>obstruktīvas</w:t>
            </w:r>
            <w:proofErr w:type="spellEnd"/>
            <w:r w:rsidRPr="005F14CC">
              <w:rPr>
                <w:rFonts w:ascii="Times New Roman" w:hAnsi="Times New Roman" w:cs="Times New Roman"/>
                <w:sz w:val="24"/>
                <w:szCs w:val="24"/>
                <w:lang w:val="lv-LV"/>
              </w:rPr>
              <w:t xml:space="preserve"> plaušu slimības diagnostiku un ārstēšanu.</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A86D64" w14:textId="2FE4F4EE" w:rsidR="007E7917" w:rsidRPr="00C562F9"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BF01A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798280" w14:textId="7D951484" w:rsidR="007E7917" w:rsidRPr="00C562F9"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903501" w14:textId="1C682B02" w:rsidR="007E7917" w:rsidRPr="00C562F9"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profesionālās asociācijas, ārstniecības iestādes </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4E2C4D" w14:textId="77777777" w:rsidR="007E7917" w:rsidRPr="008719EC"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21E076" w14:textId="2999DD8A" w:rsidR="007E7917" w:rsidRPr="005D620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Nepieciešams papildu finansējums. Avots: VBF</w:t>
            </w:r>
          </w:p>
          <w:p w14:paraId="3E5D3751" w14:textId="50B2DF6D" w:rsidR="007E7917" w:rsidRPr="005D620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Finansējums iekļauts</w:t>
            </w:r>
            <w:r>
              <w:rPr>
                <w:rFonts w:ascii="Times New Roman" w:eastAsia="Times New Roman" w:hAnsi="Times New Roman" w:cs="Times New Roman"/>
                <w:sz w:val="24"/>
                <w:szCs w:val="24"/>
                <w:lang w:val="lv-LV" w:eastAsia="lv-LV"/>
              </w:rPr>
              <w:t xml:space="preserve"> 3.1.1., 3.1.3., 3.1.4. uzdevumā</w:t>
            </w:r>
          </w:p>
          <w:p w14:paraId="38063DA5" w14:textId="61443B6F" w:rsidR="007E7917" w:rsidRPr="00C562F9"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C562F9" w14:paraId="2B27AD65"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3DBEC5" w14:textId="548FCE64"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3.1.10.4.</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CC646F" w14:textId="2A8204C7" w:rsidR="007E7917" w:rsidRPr="005F14CC" w:rsidRDefault="007E7917" w:rsidP="007E7917">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Izvērtēt iespēju nodrošināt pacientus ar hronisku elpošanas nepietiekamību (hroniskas plaušu, sirds un neiroloģiskas slimības) ar ilgstošu skābekļa terapiju un </w:t>
            </w:r>
            <w:proofErr w:type="spellStart"/>
            <w:r w:rsidRPr="005F14CC">
              <w:rPr>
                <w:rFonts w:ascii="Times New Roman" w:hAnsi="Times New Roman" w:cs="Times New Roman"/>
                <w:sz w:val="24"/>
                <w:szCs w:val="24"/>
                <w:lang w:val="lv-LV"/>
              </w:rPr>
              <w:t>neinvazīvu</w:t>
            </w:r>
            <w:proofErr w:type="spellEnd"/>
            <w:r w:rsidRPr="005F14CC">
              <w:rPr>
                <w:rFonts w:ascii="Times New Roman" w:hAnsi="Times New Roman" w:cs="Times New Roman"/>
                <w:sz w:val="24"/>
                <w:szCs w:val="24"/>
                <w:lang w:val="lv-LV"/>
              </w:rPr>
              <w:t xml:space="preserve"> ventilāciju mājās.  </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35BA23" w14:textId="1C8C6875" w:rsidR="007E7917" w:rsidRPr="00BF01AD"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BF01A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3292F3" w14:textId="00A660AF"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hAnsi="Times New Roman" w:cs="Times New Roman"/>
                <w:sz w:val="24"/>
                <w:szCs w:val="24"/>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3C63FF" w14:textId="640CAEBA" w:rsidR="007E7917"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5F14CC">
              <w:rPr>
                <w:rFonts w:ascii="Times New Roman" w:hAnsi="Times New Roman" w:cs="Times New Roman"/>
                <w:sz w:val="24"/>
                <w:szCs w:val="24"/>
                <w:lang w:val="lv-LV"/>
              </w:rPr>
              <w:t>NVD, Vaivaru Tehnisko palīglīdzekļu centrs,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8D500D0" w14:textId="77777777" w:rsidR="007E7917" w:rsidRPr="008719EC"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52E163" w14:textId="634F53C1"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w:t>
            </w:r>
            <w:r w:rsidRPr="005D6207">
              <w:rPr>
                <w:rFonts w:ascii="Times New Roman" w:eastAsia="Times New Roman" w:hAnsi="Times New Roman" w:cs="Times New Roman"/>
                <w:sz w:val="24"/>
                <w:szCs w:val="24"/>
                <w:lang w:val="lv-LV" w:eastAsia="lv-LV"/>
              </w:rPr>
              <w:t>epieciešams papildu finansējums. Avots: VBF</w:t>
            </w:r>
          </w:p>
          <w:p w14:paraId="26A25B5B" w14:textId="77777777" w:rsidR="007E7917" w:rsidRPr="005D620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1D883FE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5D6207">
              <w:rPr>
                <w:rFonts w:ascii="Times New Roman" w:eastAsia="Times New Roman" w:hAnsi="Times New Roman" w:cs="Times New Roman"/>
                <w:sz w:val="24"/>
                <w:szCs w:val="24"/>
                <w:lang w:val="lv-LV" w:eastAsia="lv-LV"/>
              </w:rPr>
              <w:t>Finansējums iekļauts</w:t>
            </w:r>
            <w:r>
              <w:rPr>
                <w:rFonts w:ascii="Times New Roman" w:eastAsia="Times New Roman" w:hAnsi="Times New Roman" w:cs="Times New Roman"/>
                <w:sz w:val="24"/>
                <w:szCs w:val="24"/>
                <w:lang w:val="lv-LV" w:eastAsia="lv-LV"/>
              </w:rPr>
              <w:t xml:space="preserve"> 3.1.1. uzdevumā</w:t>
            </w:r>
          </w:p>
          <w:p w14:paraId="6E8CD080" w14:textId="641E463C" w:rsidR="00EE0F0B" w:rsidRPr="005D6207"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762FA7" w14:paraId="257B6393" w14:textId="15EF451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5668A3" w14:textId="3401729F" w:rsidR="007E7917" w:rsidRPr="00A9257A"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A9257A">
              <w:rPr>
                <w:rFonts w:ascii="Times New Roman" w:eastAsia="Times New Roman" w:hAnsi="Times New Roman" w:cs="Times New Roman"/>
                <w:b/>
                <w:bCs/>
                <w:sz w:val="24"/>
                <w:szCs w:val="24"/>
                <w:lang w:val="lv-LV" w:eastAsia="lv-LV"/>
              </w:rPr>
              <w:t>3</w:t>
            </w:r>
            <w:r w:rsidRPr="00A9257A">
              <w:rPr>
                <w:rFonts w:ascii="Times New Roman" w:eastAsia="Times New Roman" w:hAnsi="Times New Roman" w:cs="Times New Roman"/>
                <w:b/>
                <w:bCs/>
                <w:sz w:val="24"/>
                <w:szCs w:val="24"/>
                <w:lang w:eastAsia="lv-LV"/>
              </w:rPr>
              <w:t>.1.11.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E70F65" w14:textId="77777777" w:rsidR="00D3013B" w:rsidRDefault="007E7917" w:rsidP="009D668D">
            <w:pPr>
              <w:pStyle w:val="ListParagraph"/>
              <w:spacing w:before="0" w:after="0" w:line="240" w:lineRule="auto"/>
              <w:ind w:left="0"/>
              <w:contextualSpacing w:val="0"/>
              <w:jc w:val="both"/>
              <w:rPr>
                <w:rFonts w:ascii="Times New Roman" w:hAnsi="Times New Roman" w:cs="Times New Roman"/>
                <w:b/>
                <w:bCs/>
                <w:sz w:val="24"/>
                <w:szCs w:val="24"/>
                <w:lang w:val="lv-LV"/>
              </w:rPr>
            </w:pPr>
            <w:r w:rsidRPr="00322E89">
              <w:rPr>
                <w:rFonts w:ascii="Times New Roman" w:hAnsi="Times New Roman" w:cs="Times New Roman"/>
                <w:b/>
                <w:bCs/>
                <w:sz w:val="24"/>
                <w:szCs w:val="24"/>
                <w:lang w:val="lv-LV"/>
              </w:rPr>
              <w:t>Veicināt integrētu veselības aprūpi personām, kas slimo ar hroniskām infekcijas slim</w:t>
            </w:r>
            <w:r>
              <w:rPr>
                <w:rFonts w:ascii="Times New Roman" w:hAnsi="Times New Roman" w:cs="Times New Roman"/>
                <w:b/>
                <w:bCs/>
                <w:sz w:val="24"/>
                <w:szCs w:val="24"/>
                <w:lang w:val="lv-LV"/>
              </w:rPr>
              <w:t>ī</w:t>
            </w:r>
            <w:r w:rsidRPr="00322E89">
              <w:rPr>
                <w:rFonts w:ascii="Times New Roman" w:hAnsi="Times New Roman" w:cs="Times New Roman"/>
                <w:b/>
                <w:bCs/>
                <w:sz w:val="24"/>
                <w:szCs w:val="24"/>
                <w:lang w:val="lv-LV"/>
              </w:rPr>
              <w:t>bam</w:t>
            </w:r>
          </w:p>
          <w:p w14:paraId="7A46A670" w14:textId="44464C64" w:rsidR="009D668D" w:rsidRPr="00A9257A" w:rsidRDefault="007E7917" w:rsidP="009D668D">
            <w:pPr>
              <w:pStyle w:val="ListParagraph"/>
              <w:spacing w:before="0" w:after="0" w:line="240" w:lineRule="auto"/>
              <w:ind w:left="0"/>
              <w:contextualSpacing w:val="0"/>
              <w:jc w:val="both"/>
              <w:rPr>
                <w:rFonts w:ascii="Times New Roman" w:hAnsi="Times New Roman" w:cs="Times New Roman"/>
                <w:b/>
                <w:bCs/>
                <w:sz w:val="24"/>
                <w:szCs w:val="24"/>
                <w:lang w:val="lv-LV"/>
              </w:rPr>
            </w:pPr>
            <w:r w:rsidRPr="00322E89">
              <w:rPr>
                <w:rFonts w:ascii="Times New Roman" w:hAnsi="Times New Roman" w:cs="Times New Roman"/>
                <w:b/>
                <w:bCs/>
                <w:sz w:val="24"/>
                <w:szCs w:val="24"/>
                <w:lang w:val="lv-LV"/>
              </w:rPr>
              <w:t xml:space="preserve">(sasaistē ar </w:t>
            </w:r>
            <w:r>
              <w:rPr>
                <w:rFonts w:ascii="Times New Roman" w:hAnsi="Times New Roman" w:cs="Times New Roman"/>
                <w:b/>
                <w:bCs/>
                <w:sz w:val="24"/>
                <w:szCs w:val="24"/>
                <w:lang w:val="lv-LV"/>
              </w:rPr>
              <w:t>2. rīcības</w:t>
            </w:r>
            <w:r w:rsidRPr="00322E89">
              <w:rPr>
                <w:rFonts w:ascii="Times New Roman" w:hAnsi="Times New Roman" w:cs="Times New Roman"/>
                <w:b/>
                <w:bCs/>
                <w:sz w:val="24"/>
                <w:szCs w:val="24"/>
                <w:lang w:val="lv-LV"/>
              </w:rPr>
              <w:t xml:space="preserve"> virzienu)</w:t>
            </w:r>
            <w:r w:rsidR="0010632B">
              <w:rPr>
                <w:rFonts w:ascii="Times New Roman" w:hAnsi="Times New Roman" w:cs="Times New Roman"/>
                <w:b/>
                <w:bCs/>
                <w:sz w:val="24"/>
                <w:szCs w:val="24"/>
                <w:lang w:val="lv-LV"/>
              </w:rPr>
              <w:t>.</w:t>
            </w:r>
          </w:p>
          <w:p w14:paraId="24074EE5" w14:textId="4CCDCE7D" w:rsidR="007E7917" w:rsidRPr="00A9257A" w:rsidRDefault="007E7917" w:rsidP="007E7917">
            <w:pPr>
              <w:pStyle w:val="ListParagraph"/>
              <w:spacing w:before="0" w:after="0" w:line="240" w:lineRule="auto"/>
              <w:ind w:left="0"/>
              <w:contextualSpacing w:val="0"/>
              <w:jc w:val="both"/>
              <w:rPr>
                <w:rFonts w:ascii="Times New Roman" w:hAnsi="Times New Roman" w:cs="Times New Roman"/>
                <w:b/>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90946E7" w14:textId="66C361E6" w:rsidR="007E7917" w:rsidRPr="00A9257A"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r w:rsidRPr="00BF01AD">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F1B714" w14:textId="23E21B34" w:rsidR="007E7917" w:rsidRPr="00A9257A" w:rsidRDefault="007E7917" w:rsidP="007E7917">
            <w:pPr>
              <w:pStyle w:val="ListParagraph"/>
              <w:spacing w:before="0" w:after="0" w:line="240" w:lineRule="auto"/>
              <w:ind w:left="0"/>
              <w:contextualSpacing w:val="0"/>
              <w:jc w:val="center"/>
              <w:rPr>
                <w:rFonts w:ascii="Times New Roman" w:hAnsi="Times New Roman" w:cs="Times New Roman"/>
                <w:sz w:val="24"/>
                <w:szCs w:val="24"/>
                <w:lang w:val="lv-LV"/>
              </w:rPr>
            </w:pPr>
            <w:r>
              <w:rPr>
                <w:rFonts w:ascii="Times New Roman" w:hAnsi="Times New Roman" w:cs="Times New Roman"/>
                <w:sz w:val="24"/>
                <w:szCs w:val="24"/>
                <w:lang w:val="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0945B8" w14:textId="3CE82DA7" w:rsidR="007E7917" w:rsidRPr="00A9257A" w:rsidRDefault="007E7917" w:rsidP="007E7917">
            <w:pPr>
              <w:pStyle w:val="ListParagraph"/>
              <w:spacing w:before="0" w:after="0" w:line="240" w:lineRule="auto"/>
              <w:ind w:left="0"/>
              <w:contextualSpacing w:val="0"/>
              <w:jc w:val="center"/>
              <w:rPr>
                <w:rFonts w:ascii="Times New Roman" w:hAnsi="Times New Roman" w:cs="Times New Roman"/>
                <w:sz w:val="24"/>
                <w:szCs w:val="24"/>
                <w:lang w:val="lv-LV"/>
              </w:rPr>
            </w:pPr>
            <w:r>
              <w:rPr>
                <w:rFonts w:ascii="Times New Roman" w:hAnsi="Times New Roman" w:cs="Times New Roman"/>
                <w:sz w:val="24"/>
                <w:szCs w:val="24"/>
                <w:lang w:val="lv-LV"/>
              </w:rPr>
              <w:t>Ārstniecības iestādes, FM,  NVO</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8D8EFFC" w14:textId="1D95707E" w:rsidR="007E7917" w:rsidRPr="00A9257A" w:rsidRDefault="007E7917" w:rsidP="007E7917">
            <w:pPr>
              <w:pStyle w:val="ListParagraph"/>
              <w:spacing w:before="0" w:after="0" w:line="240" w:lineRule="auto"/>
              <w:ind w:left="0"/>
              <w:contextualSpacing w:val="0"/>
              <w:jc w:val="center"/>
              <w:rPr>
                <w:rFonts w:ascii="Times New Roman" w:hAnsi="Times New Roman" w:cs="Times New Roman"/>
                <w:sz w:val="24"/>
                <w:szCs w:val="24"/>
                <w:lang w:val="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CED4C7" w14:textId="78795A64" w:rsidR="007E7917" w:rsidRPr="00EE0F0B" w:rsidRDefault="007E7917"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w:t>
            </w:r>
            <w:r w:rsidRPr="00762FA7">
              <w:rPr>
                <w:rFonts w:ascii="Times New Roman" w:eastAsia="Times New Roman" w:hAnsi="Times New Roman" w:cs="Times New Roman"/>
                <w:sz w:val="24"/>
                <w:szCs w:val="24"/>
                <w:lang w:val="lv-LV" w:eastAsia="lv-LV"/>
              </w:rPr>
              <w:t>epieciešams papildu finansējums. Avots: VBF</w:t>
            </w:r>
          </w:p>
          <w:p w14:paraId="6CFAF0C7" w14:textId="77777777" w:rsidR="007E7917" w:rsidRDefault="007E7917" w:rsidP="007E7917">
            <w:pPr>
              <w:pStyle w:val="ListParagraph"/>
              <w:spacing w:before="0" w:after="0" w:line="240" w:lineRule="auto"/>
              <w:ind w:left="0"/>
              <w:contextualSpacing w:val="0"/>
              <w:jc w:val="center"/>
              <w:rPr>
                <w:rFonts w:ascii="Times New Roman" w:hAnsi="Times New Roman" w:cs="Times New Roman"/>
                <w:sz w:val="24"/>
                <w:szCs w:val="24"/>
                <w:lang w:val="lv-LV"/>
              </w:rPr>
            </w:pPr>
            <w:r w:rsidRPr="00762FA7">
              <w:rPr>
                <w:rFonts w:ascii="Times New Roman" w:hAnsi="Times New Roman" w:cs="Times New Roman"/>
                <w:sz w:val="24"/>
                <w:szCs w:val="24"/>
                <w:lang w:val="lv-LV"/>
              </w:rPr>
              <w:t>Finansējums iekļauts 3.1.1.</w:t>
            </w:r>
            <w:r>
              <w:rPr>
                <w:rFonts w:ascii="Times New Roman" w:hAnsi="Times New Roman" w:cs="Times New Roman"/>
                <w:sz w:val="24"/>
                <w:szCs w:val="24"/>
                <w:lang w:val="lv-LV"/>
              </w:rPr>
              <w:t xml:space="preserve">, </w:t>
            </w:r>
            <w:r w:rsidRPr="00762FA7">
              <w:rPr>
                <w:rFonts w:ascii="Times New Roman" w:hAnsi="Times New Roman" w:cs="Times New Roman"/>
                <w:sz w:val="24"/>
                <w:szCs w:val="24"/>
                <w:lang w:val="lv-LV"/>
              </w:rPr>
              <w:t>3.1.3.</w:t>
            </w:r>
            <w:r>
              <w:rPr>
                <w:rFonts w:ascii="Times New Roman" w:hAnsi="Times New Roman" w:cs="Times New Roman"/>
                <w:sz w:val="24"/>
                <w:szCs w:val="24"/>
                <w:lang w:val="lv-LV"/>
              </w:rPr>
              <w:t>, 3.1.4. uzdevumā</w:t>
            </w:r>
          </w:p>
          <w:p w14:paraId="2445126B" w14:textId="07BFDEA6" w:rsidR="00EE0F0B" w:rsidRPr="00762FA7" w:rsidRDefault="00EE0F0B" w:rsidP="007E7917">
            <w:pPr>
              <w:pStyle w:val="ListParagraph"/>
              <w:spacing w:before="0" w:after="0" w:line="240" w:lineRule="auto"/>
              <w:ind w:left="0"/>
              <w:contextualSpacing w:val="0"/>
              <w:jc w:val="center"/>
              <w:rPr>
                <w:rFonts w:ascii="Times New Roman" w:hAnsi="Times New Roman" w:cs="Times New Roman"/>
                <w:sz w:val="24"/>
                <w:szCs w:val="24"/>
                <w:lang w:val="lv-LV"/>
              </w:rPr>
            </w:pPr>
            <w:r>
              <w:rPr>
                <w:rFonts w:ascii="Times New Roman" w:hAnsi="Times New Roman" w:cs="Times New Roman"/>
                <w:sz w:val="24"/>
                <w:szCs w:val="24"/>
                <w:lang w:val="lv-LV"/>
              </w:rPr>
              <w:t>[68, 70, 71]</w:t>
            </w:r>
          </w:p>
        </w:tc>
      </w:tr>
      <w:tr w:rsidR="00D3013B" w:rsidRPr="00FC179D" w14:paraId="37D93190" w14:textId="4E0EB8A3"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BC2A16" w14:textId="5A3B259A" w:rsidR="00D3013B" w:rsidRPr="007E57E3" w:rsidRDefault="00D3013B" w:rsidP="007E7917">
            <w:pPr>
              <w:spacing w:before="0" w:after="0" w:line="240" w:lineRule="auto"/>
              <w:jc w:val="center"/>
              <w:rPr>
                <w:rFonts w:ascii="Times New Roman" w:eastAsia="Times New Roman" w:hAnsi="Times New Roman" w:cs="Times New Roman"/>
                <w:b/>
                <w:bCs/>
                <w:sz w:val="24"/>
                <w:szCs w:val="24"/>
                <w:lang w:val="lv-LV" w:eastAsia="lv-LV"/>
              </w:rPr>
            </w:pPr>
            <w:r w:rsidRPr="007E57E3">
              <w:rPr>
                <w:rFonts w:ascii="Times New Roman" w:eastAsia="Times New Roman" w:hAnsi="Times New Roman" w:cs="Times New Roman"/>
                <w:b/>
                <w:bCs/>
                <w:sz w:val="24"/>
                <w:szCs w:val="24"/>
                <w:lang w:val="lv-LV" w:eastAsia="lv-LV"/>
              </w:rPr>
              <w:t>3</w:t>
            </w:r>
            <w:r w:rsidRPr="007E57E3">
              <w:rPr>
                <w:rFonts w:ascii="Times New Roman" w:eastAsia="Times New Roman" w:hAnsi="Times New Roman" w:cs="Times New Roman"/>
                <w:b/>
                <w:bCs/>
                <w:sz w:val="24"/>
                <w:szCs w:val="24"/>
                <w:lang w:eastAsia="lv-LV"/>
              </w:rPr>
              <w:t>.1.1</w:t>
            </w:r>
            <w:r>
              <w:rPr>
                <w:rFonts w:ascii="Times New Roman" w:eastAsia="Times New Roman" w:hAnsi="Times New Roman" w:cs="Times New Roman"/>
                <w:b/>
                <w:bCs/>
                <w:sz w:val="24"/>
                <w:szCs w:val="24"/>
                <w:lang w:eastAsia="lv-LV"/>
              </w:rPr>
              <w:t>2</w:t>
            </w:r>
            <w:r w:rsidRPr="007E57E3">
              <w:rPr>
                <w:rFonts w:ascii="Times New Roman" w:eastAsia="Times New Roman" w:hAnsi="Times New Roman" w:cs="Times New Roman"/>
                <w:b/>
                <w:bCs/>
                <w:sz w:val="24"/>
                <w:szCs w:val="24"/>
                <w:lang w:eastAsia="lv-LV"/>
              </w:rPr>
              <w:t>.</w:t>
            </w:r>
          </w:p>
        </w:tc>
        <w:tc>
          <w:tcPr>
            <w:tcW w:w="11907"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60C3CAC" w14:textId="7F9082F0" w:rsidR="00D3013B" w:rsidRPr="007E57E3" w:rsidRDefault="00D3013B" w:rsidP="00D3013B">
            <w:pPr>
              <w:spacing w:before="0" w:after="0" w:line="240" w:lineRule="auto"/>
              <w:rPr>
                <w:rFonts w:ascii="Times New Roman" w:eastAsia="Times New Roman" w:hAnsi="Times New Roman" w:cs="Times New Roman"/>
                <w:b/>
                <w:bCs/>
                <w:sz w:val="24"/>
                <w:szCs w:val="24"/>
                <w:lang w:val="lv-LV" w:eastAsia="lv-LV"/>
              </w:rPr>
            </w:pPr>
            <w:r>
              <w:rPr>
                <w:rFonts w:ascii="Times New Roman" w:eastAsia="Times New Roman" w:hAnsi="Times New Roman" w:cs="Times New Roman"/>
                <w:b/>
                <w:bCs/>
                <w:sz w:val="24"/>
                <w:szCs w:val="24"/>
                <w:lang w:val="lv-LV" w:eastAsia="lv-LV"/>
              </w:rPr>
              <w:t>Attīstīt</w:t>
            </w:r>
            <w:r w:rsidRPr="007E57E3">
              <w:rPr>
                <w:rFonts w:ascii="Times New Roman" w:eastAsia="Times New Roman" w:hAnsi="Times New Roman" w:cs="Times New Roman"/>
                <w:b/>
                <w:bCs/>
                <w:sz w:val="24"/>
                <w:szCs w:val="24"/>
                <w:lang w:val="lv-LV" w:eastAsia="lv-LV"/>
              </w:rPr>
              <w:t xml:space="preserve"> reto slimību pacientu veselības aprūpi</w:t>
            </w:r>
            <w:r>
              <w:rPr>
                <w:rFonts w:ascii="Times New Roman" w:eastAsia="Times New Roman" w:hAnsi="Times New Roman" w:cs="Times New Roman"/>
                <w:b/>
                <w:bCs/>
                <w:sz w:val="24"/>
                <w:szCs w:val="24"/>
                <w:lang w:val="lv-LV" w:eastAsia="lv-LV"/>
              </w:rPr>
              <w:t xml:space="preserve">, uzlabojot </w:t>
            </w:r>
            <w:r w:rsidRPr="007E57E3">
              <w:rPr>
                <w:rFonts w:ascii="Times New Roman" w:eastAsia="Times New Roman" w:hAnsi="Times New Roman" w:cs="Times New Roman"/>
                <w:b/>
                <w:bCs/>
                <w:sz w:val="24"/>
                <w:szCs w:val="24"/>
                <w:lang w:val="lv-LV" w:eastAsia="lv-LV"/>
              </w:rPr>
              <w:t>diagnostiku</w:t>
            </w:r>
            <w:r>
              <w:rPr>
                <w:rFonts w:ascii="Times New Roman" w:eastAsia="Times New Roman" w:hAnsi="Times New Roman" w:cs="Times New Roman"/>
                <w:b/>
                <w:bCs/>
                <w:sz w:val="24"/>
                <w:szCs w:val="24"/>
                <w:lang w:val="lv-LV" w:eastAsia="lv-LV"/>
              </w:rPr>
              <w:t>, zāļu terapijas iespējas</w:t>
            </w:r>
            <w:r w:rsidRPr="007E57E3">
              <w:rPr>
                <w:rFonts w:ascii="Times New Roman" w:eastAsia="Times New Roman" w:hAnsi="Times New Roman" w:cs="Times New Roman"/>
                <w:b/>
                <w:bCs/>
                <w:sz w:val="24"/>
                <w:szCs w:val="24"/>
                <w:lang w:val="lv-LV" w:eastAsia="lv-LV"/>
              </w:rPr>
              <w:t xml:space="preserve"> un</w:t>
            </w:r>
            <w:r>
              <w:rPr>
                <w:rFonts w:ascii="Times New Roman" w:eastAsia="Times New Roman" w:hAnsi="Times New Roman" w:cs="Times New Roman"/>
                <w:b/>
                <w:bCs/>
                <w:sz w:val="24"/>
                <w:szCs w:val="24"/>
                <w:lang w:val="lv-LV" w:eastAsia="lv-LV"/>
              </w:rPr>
              <w:t xml:space="preserve"> pakalpojumu pieejamību agrīnai diagnostikai un labākiem ārstēšanas rezultātiem:</w:t>
            </w:r>
          </w:p>
        </w:tc>
      </w:tr>
      <w:tr w:rsidR="007E7917" w:rsidRPr="00072C67" w14:paraId="49D1CAE2" w14:textId="6E33C70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4D885B" w14:textId="36D4B9A4"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4DA44A" w14:textId="77777777"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Uzlabot reto slimību diagnostikas iespējas, turpinot pakāpeniski palielināt no valsts budžeta apmaksājamo laboratorisko, diagnostisko un ģenētisko </w:t>
            </w:r>
            <w:r w:rsidRPr="007E57E3">
              <w:rPr>
                <w:rFonts w:ascii="Times New Roman" w:eastAsia="Times New Roman" w:hAnsi="Times New Roman" w:cs="Times New Roman"/>
                <w:sz w:val="24"/>
                <w:szCs w:val="24"/>
                <w:lang w:val="lv-LV" w:eastAsia="lv-LV"/>
              </w:rPr>
              <w:lastRenderedPageBreak/>
              <w:t>izmeklējumu skaitu un apjomu reto slimību pacientiem.</w:t>
            </w:r>
          </w:p>
          <w:p w14:paraId="2D74AB47" w14:textId="070274F6" w:rsidR="007E7917" w:rsidRPr="007E57E3" w:rsidRDefault="007E7917" w:rsidP="007E7917">
            <w:pPr>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DBA0AD" w14:textId="3BFBEBA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AFFD8A" w14:textId="158A168C"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9E782B" w14:textId="636B18C1"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Pr="00126A13">
              <w:rPr>
                <w:rFonts w:ascii="Times New Roman" w:eastAsia="Times New Roman" w:hAnsi="Times New Roman" w:cs="Times New Roman"/>
                <w:sz w:val="24"/>
                <w:szCs w:val="24"/>
                <w:lang w:val="lv-LV" w:eastAsia="lv-LV"/>
              </w:rPr>
              <w:t>FM, profesionālās asociācijas, ārstniecības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74C5B6"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D16FA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04EE0">
              <w:rPr>
                <w:rFonts w:ascii="Times New Roman" w:eastAsia="Times New Roman" w:hAnsi="Times New Roman" w:cs="Times New Roman"/>
                <w:sz w:val="24"/>
                <w:szCs w:val="24"/>
                <w:lang w:val="lv-LV" w:eastAsia="lv-LV"/>
              </w:rPr>
              <w:t>Nepieciešams papildu finansējums. Avots: VBF</w:t>
            </w:r>
          </w:p>
          <w:p w14:paraId="7AC35FE0"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6D0E5E3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uzdevumā</w:t>
            </w:r>
          </w:p>
          <w:p w14:paraId="37FE4F1A" w14:textId="6B1E650F"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r w:rsidR="007E7917" w:rsidRPr="00072C67" w14:paraId="42E39D2E" w14:textId="026856A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4C121B" w14:textId="7663E915"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B998A3" w14:textId="77777777"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3F167C">
              <w:rPr>
                <w:rFonts w:ascii="Times New Roman" w:eastAsia="Times New Roman" w:hAnsi="Times New Roman" w:cs="Times New Roman"/>
                <w:sz w:val="24"/>
                <w:szCs w:val="24"/>
                <w:lang w:val="lv-LV" w:eastAsia="lv-LV"/>
              </w:rPr>
              <w:t>Attīstīt multidisciplināru pieeju reto slimību ārstēšanā, stiprinot multidisciplināru komandu veidošanu, tai skaitā rehabilitācijas pakalpojumus, kā arī izmantot iespēju vērsties attiecīgās jomas Eiropas references tīklā.</w:t>
            </w:r>
          </w:p>
          <w:p w14:paraId="1D5F7FFC" w14:textId="31A450B9" w:rsidR="007E7917" w:rsidRPr="007E57E3" w:rsidRDefault="007E7917" w:rsidP="007E7917">
            <w:pPr>
              <w:spacing w:before="0" w:after="0" w:line="240" w:lineRule="auto"/>
              <w:jc w:val="both"/>
              <w:rPr>
                <w:rStyle w:val="normaltextrun"/>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BDA8C8" w14:textId="1FDA9A53"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00F060" w14:textId="3ABD1FEC"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126620" w14:textId="331E803A"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w:t>
            </w:r>
            <w:r w:rsidRPr="00126A13">
              <w:rPr>
                <w:rFonts w:ascii="Times New Roman" w:eastAsia="Times New Roman" w:hAnsi="Times New Roman" w:cs="Times New Roman"/>
                <w:sz w:val="24"/>
                <w:szCs w:val="24"/>
                <w:lang w:val="lv-LV" w:eastAsia="lv-LV"/>
              </w:rPr>
              <w:t>profesionālās asociācijas, ārstniecības iestādes</w:t>
            </w:r>
            <w:r>
              <w:rPr>
                <w:rFonts w:ascii="Times New Roman" w:eastAsia="Times New Roman" w:hAnsi="Times New Roman" w:cs="Times New Roman"/>
                <w:sz w:val="24"/>
                <w:szCs w:val="24"/>
                <w:lang w:val="lv-LV" w:eastAsia="lv-LV"/>
              </w:rPr>
              <w:t>, citas valsts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E48588"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B4F947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729B3">
              <w:rPr>
                <w:rFonts w:ascii="Times New Roman" w:eastAsia="Times New Roman" w:hAnsi="Times New Roman" w:cs="Times New Roman"/>
                <w:sz w:val="24"/>
                <w:szCs w:val="24"/>
                <w:lang w:val="lv-LV" w:eastAsia="lv-LV"/>
              </w:rPr>
              <w:t>Nepieciešams papildu finansējums. Avots: VBF</w:t>
            </w:r>
          </w:p>
          <w:p w14:paraId="63BADEE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191C0C8E"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3.1.3. uzdevumā</w:t>
            </w:r>
          </w:p>
          <w:p w14:paraId="309A1B5C" w14:textId="5C61BF7D"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71]</w:t>
            </w:r>
          </w:p>
        </w:tc>
      </w:tr>
      <w:tr w:rsidR="007E7917" w:rsidRPr="007E57E3" w14:paraId="236C0690" w14:textId="49AD38BA"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35C286" w14:textId="78A6E5BE"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2.3.</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74727D" w14:textId="064C9A62" w:rsidR="007E7917" w:rsidRPr="0075356B" w:rsidRDefault="007E7917" w:rsidP="007E7917">
            <w:pPr>
              <w:spacing w:before="0" w:after="0" w:line="240" w:lineRule="auto"/>
              <w:jc w:val="both"/>
              <w:rPr>
                <w:rStyle w:val="normaltextrun"/>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Veicināt hroniski slimo un reto slimību pacientu veselībpratību, lai uzlabotu pacientu līdzestību ārstēšanas procesā, veselīga un aktīva dzīvesveida ievērošanā.</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F58D6CA" w14:textId="205F267D"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34D1C1" w14:textId="6CA67EE9"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5FD92A" w14:textId="72473E16"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Pr="00126A13">
              <w:rPr>
                <w:rFonts w:ascii="Times New Roman" w:eastAsia="Times New Roman" w:hAnsi="Times New Roman" w:cs="Times New Roman"/>
                <w:sz w:val="24"/>
                <w:szCs w:val="24"/>
                <w:lang w:val="lv-LV" w:eastAsia="lv-LV"/>
              </w:rPr>
              <w:t>profesionālās asociācijas, ārstniecības iestādes</w:t>
            </w:r>
            <w:r>
              <w:rPr>
                <w:rFonts w:ascii="Times New Roman" w:eastAsia="Times New Roman" w:hAnsi="Times New Roman" w:cs="Times New Roman"/>
                <w:sz w:val="24"/>
                <w:szCs w:val="24"/>
                <w:lang w:val="lv-LV" w:eastAsia="lv-LV"/>
              </w:rPr>
              <w:t>, citas valsts iestādes, pacientu organizācijas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1B0A6F"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26F61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04EE0">
              <w:rPr>
                <w:rFonts w:ascii="Times New Roman" w:eastAsia="Times New Roman" w:hAnsi="Times New Roman" w:cs="Times New Roman"/>
                <w:sz w:val="24"/>
                <w:szCs w:val="24"/>
                <w:lang w:val="lv-LV" w:eastAsia="lv-LV"/>
              </w:rPr>
              <w:t>Pasākums īstenojams esošā finansējuma ietvaros. Avots: VBF</w:t>
            </w:r>
          </w:p>
          <w:p w14:paraId="7176C7F7" w14:textId="77777777" w:rsidR="00EE0F0B" w:rsidRDefault="00EE0F0B" w:rsidP="007E7917">
            <w:pPr>
              <w:spacing w:before="0" w:after="0" w:line="240" w:lineRule="auto"/>
              <w:jc w:val="center"/>
              <w:rPr>
                <w:rFonts w:ascii="Times New Roman" w:eastAsia="Times New Roman" w:hAnsi="Times New Roman" w:cs="Times New Roman"/>
                <w:sz w:val="24"/>
                <w:szCs w:val="24"/>
                <w:lang w:val="lv-LV" w:eastAsia="lv-LV"/>
              </w:rPr>
            </w:pPr>
          </w:p>
          <w:p w14:paraId="627E8EDA" w14:textId="160B93DC"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7E7917" w:rsidRPr="007E57E3" w14:paraId="0E68E2B9" w14:textId="4771B23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814374" w14:textId="4BAD3263"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2.4.</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AD0F06" w14:textId="65E31842"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Pilnveidot veselības aprūpes organizēšanu un tās metodisko vadību pacientiem ar retām slimībām.</w:t>
            </w:r>
          </w:p>
          <w:p w14:paraId="04056427" w14:textId="2CA33ECD" w:rsidR="007E7917" w:rsidRPr="007E57E3"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DFE9AF" w14:textId="501AD6DF"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14BD48" w14:textId="78E301F0"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0AE63C7" w14:textId="503D0280"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w:t>
            </w:r>
            <w:r w:rsidRPr="00126A13">
              <w:rPr>
                <w:rFonts w:ascii="Times New Roman" w:eastAsia="Times New Roman" w:hAnsi="Times New Roman" w:cs="Times New Roman"/>
                <w:sz w:val="24"/>
                <w:szCs w:val="24"/>
                <w:lang w:val="lv-LV" w:eastAsia="lv-LV"/>
              </w:rPr>
              <w:t>profesionālās asociācijas, ārstniecības iestādes</w:t>
            </w:r>
            <w:r>
              <w:rPr>
                <w:rFonts w:ascii="Times New Roman" w:eastAsia="Times New Roman" w:hAnsi="Times New Roman" w:cs="Times New Roman"/>
                <w:sz w:val="24"/>
                <w:szCs w:val="24"/>
                <w:lang w:val="lv-LV" w:eastAsia="lv-LV"/>
              </w:rPr>
              <w:t>, citas valsts iestādes, pacientu organizācijas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367D11"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0BEC3A"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904EE0">
              <w:rPr>
                <w:rFonts w:ascii="Times New Roman" w:eastAsia="Times New Roman" w:hAnsi="Times New Roman" w:cs="Times New Roman"/>
                <w:sz w:val="24"/>
                <w:szCs w:val="24"/>
                <w:lang w:val="lv-LV" w:eastAsia="lv-LV"/>
              </w:rPr>
              <w:t>Pasākums īstenojams esošā finansējuma ietvaros. Avots: VBF</w:t>
            </w:r>
          </w:p>
          <w:p w14:paraId="25312321" w14:textId="6919D092"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71]</w:t>
            </w:r>
          </w:p>
        </w:tc>
      </w:tr>
      <w:tr w:rsidR="007E7917" w:rsidRPr="00072C67" w14:paraId="3699B365" w14:textId="4D2299E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2C26593" w14:textId="469132A4"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2.5.</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44693F" w14:textId="5755EECD"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Pilnveidot reto slimību pacientu pāreju no bērnu veselības aprūpes </w:t>
            </w:r>
            <w:r w:rsidRPr="007E57E3">
              <w:rPr>
                <w:rFonts w:ascii="Times New Roman" w:eastAsia="Times New Roman" w:hAnsi="Times New Roman" w:cs="Times New Roman"/>
                <w:sz w:val="24"/>
                <w:szCs w:val="24"/>
                <w:lang w:val="lv-LV" w:eastAsia="lv-LV"/>
              </w:rPr>
              <w:lastRenderedPageBreak/>
              <w:t>pieaugušo aprūpē, turpinot nodrošināt pieejamību nepieciešamajiem</w:t>
            </w:r>
            <w:r>
              <w:rPr>
                <w:rFonts w:ascii="Times New Roman" w:eastAsia="Times New Roman" w:hAnsi="Times New Roman" w:cs="Times New Roman"/>
                <w:sz w:val="24"/>
                <w:szCs w:val="24"/>
                <w:lang w:val="lv-LV" w:eastAsia="lv-LV"/>
              </w:rPr>
              <w:t xml:space="preserve"> </w:t>
            </w:r>
            <w:r w:rsidRPr="007E57E3">
              <w:rPr>
                <w:rFonts w:ascii="Times New Roman" w:eastAsia="Times New Roman" w:hAnsi="Times New Roman" w:cs="Times New Roman"/>
                <w:sz w:val="24"/>
                <w:szCs w:val="24"/>
                <w:lang w:val="lv-LV" w:eastAsia="lv-LV"/>
              </w:rPr>
              <w:t>izmeklējumiem un kvalitatīvai veselības aprūpei.</w:t>
            </w:r>
          </w:p>
          <w:p w14:paraId="36BF87C1" w14:textId="432616C5" w:rsidR="007E7917" w:rsidRPr="007E57E3"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C7B84C" w14:textId="30B1F8D0"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F63CDC" w14:textId="019D4949"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589AA80" w14:textId="2EAE4313"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VM, FM, </w:t>
            </w:r>
            <w:r w:rsidRPr="00126A13">
              <w:rPr>
                <w:rFonts w:ascii="Times New Roman" w:eastAsia="Times New Roman" w:hAnsi="Times New Roman" w:cs="Times New Roman"/>
                <w:sz w:val="24"/>
                <w:szCs w:val="24"/>
                <w:lang w:val="lv-LV" w:eastAsia="lv-LV"/>
              </w:rPr>
              <w:t xml:space="preserve">profesionālās </w:t>
            </w:r>
            <w:r w:rsidRPr="00126A13">
              <w:rPr>
                <w:rFonts w:ascii="Times New Roman" w:eastAsia="Times New Roman" w:hAnsi="Times New Roman" w:cs="Times New Roman"/>
                <w:sz w:val="24"/>
                <w:szCs w:val="24"/>
                <w:lang w:val="lv-LV" w:eastAsia="lv-LV"/>
              </w:rPr>
              <w:lastRenderedPageBreak/>
              <w:t>asociācijas, ārstniecības iestādes</w:t>
            </w:r>
            <w:r>
              <w:rPr>
                <w:rFonts w:ascii="Times New Roman" w:eastAsia="Times New Roman" w:hAnsi="Times New Roman" w:cs="Times New Roman"/>
                <w:sz w:val="24"/>
                <w:szCs w:val="24"/>
                <w:lang w:val="lv-LV" w:eastAsia="lv-LV"/>
              </w:rPr>
              <w:t>, citas valsts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D5EBD86"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AAE97FB"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A795D">
              <w:rPr>
                <w:rFonts w:ascii="Times New Roman" w:eastAsia="Times New Roman" w:hAnsi="Times New Roman" w:cs="Times New Roman"/>
                <w:sz w:val="24"/>
                <w:szCs w:val="24"/>
                <w:lang w:val="lv-LV" w:eastAsia="lv-LV"/>
              </w:rPr>
              <w:t>Nepieciešams papildu finansējums. Avots: VBF</w:t>
            </w:r>
          </w:p>
          <w:p w14:paraId="13FC1033"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63A3D23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6A6549">
              <w:rPr>
                <w:rFonts w:ascii="Times New Roman" w:eastAsia="Times New Roman" w:hAnsi="Times New Roman" w:cs="Times New Roman"/>
                <w:sz w:val="24"/>
                <w:szCs w:val="24"/>
                <w:lang w:val="lv-LV" w:eastAsia="lv-LV"/>
              </w:rPr>
              <w:t>Finansējums iekļauts 3.1.1.</w:t>
            </w:r>
            <w:r>
              <w:rPr>
                <w:rFonts w:ascii="Times New Roman" w:eastAsia="Times New Roman" w:hAnsi="Times New Roman" w:cs="Times New Roman"/>
                <w:sz w:val="24"/>
                <w:szCs w:val="24"/>
                <w:lang w:val="lv-LV" w:eastAsia="lv-LV"/>
              </w:rPr>
              <w:t>, 3.1.3., 3.1.4.</w:t>
            </w:r>
            <w:r w:rsidRPr="006A6549">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06D097D8" w14:textId="3D0474E5"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w:t>
            </w:r>
          </w:p>
        </w:tc>
      </w:tr>
      <w:tr w:rsidR="007E7917" w:rsidRPr="00072C67" w14:paraId="4246EF04" w14:textId="3F9D864D"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287886" w14:textId="63DBB898" w:rsidR="007E7917" w:rsidRPr="005A5926"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5A5926">
              <w:rPr>
                <w:rFonts w:ascii="Times New Roman" w:eastAsia="Times New Roman" w:hAnsi="Times New Roman" w:cs="Times New Roman"/>
                <w:sz w:val="24"/>
                <w:szCs w:val="24"/>
                <w:lang w:val="lv-LV" w:eastAsia="lv-LV"/>
              </w:rPr>
              <w:lastRenderedPageBreak/>
              <w:t>3.1.12.6.</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A4A3BE" w14:textId="5CDF1494" w:rsidR="007E7917" w:rsidRPr="005A5926"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5A5926">
              <w:rPr>
                <w:rFonts w:ascii="Times New Roman" w:eastAsia="Times New Roman" w:hAnsi="Times New Roman" w:cs="Times New Roman"/>
                <w:sz w:val="24"/>
                <w:szCs w:val="24"/>
                <w:lang w:val="lv-LV" w:eastAsia="lv-LV"/>
              </w:rPr>
              <w:t>Iekļaut pacienta elektroniskajā veselības kartē informāciju par retās slimības diagnozi,</w:t>
            </w:r>
            <w:r w:rsidRPr="005F14CC">
              <w:rPr>
                <w:lang w:val="lv-LV"/>
              </w:rPr>
              <w:t xml:space="preserve"> </w:t>
            </w:r>
            <w:r w:rsidRPr="005A5926">
              <w:rPr>
                <w:rFonts w:ascii="Times New Roman" w:eastAsia="Times New Roman" w:hAnsi="Times New Roman" w:cs="Times New Roman"/>
                <w:sz w:val="24"/>
                <w:szCs w:val="24"/>
                <w:lang w:val="lv-LV" w:eastAsia="lv-LV"/>
              </w:rPr>
              <w:t>lai ārstiem būtu iespējams identificēt cilvēkus ar retām slimībām un nodrošināt atbilstošu medicīnisko palīdzību</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2A7B9F" w14:textId="36A30833"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D58D88" w14:textId="74D02AF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6A35D2B" w14:textId="46F871E0"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r w:rsidRPr="00987932">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FM, SPKC</w:t>
            </w:r>
            <w:r w:rsidRPr="00987932">
              <w:rPr>
                <w:rFonts w:ascii="Times New Roman" w:eastAsia="Times New Roman" w:hAnsi="Times New Roman" w:cs="Times New Roman"/>
                <w:sz w:val="24"/>
                <w:szCs w:val="24"/>
                <w:lang w:val="lv-LV" w:eastAsia="lv-LV"/>
              </w:rPr>
              <w:t>, profesionālās asociācijas</w:t>
            </w:r>
            <w:r w:rsidRPr="00126A13">
              <w:rPr>
                <w:rFonts w:ascii="Times New Roman" w:eastAsia="Times New Roman" w:hAnsi="Times New Roman" w:cs="Times New Roman"/>
                <w:sz w:val="24"/>
                <w:szCs w:val="24"/>
                <w:lang w:val="lv-LV" w:eastAsia="lv-LV"/>
              </w:rPr>
              <w:t>, ārstniecības iestādes</w:t>
            </w:r>
            <w:r>
              <w:rPr>
                <w:rFonts w:ascii="Times New Roman" w:eastAsia="Times New Roman" w:hAnsi="Times New Roman" w:cs="Times New Roman"/>
                <w:sz w:val="24"/>
                <w:szCs w:val="24"/>
                <w:lang w:val="lv-LV" w:eastAsia="lv-LV"/>
              </w:rPr>
              <w:t>, citas valsts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3A0E65"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31FC9C" w14:textId="70020800" w:rsidR="007E7917" w:rsidRDefault="007E7917" w:rsidP="007E7917">
            <w:pPr>
              <w:spacing w:before="0" w:after="0" w:line="240" w:lineRule="auto"/>
              <w:jc w:val="center"/>
              <w:rPr>
                <w:rFonts w:ascii="Times New Roman" w:eastAsia="Times New Roman" w:hAnsi="Times New Roman" w:cs="Times New Roman"/>
                <w:sz w:val="24"/>
                <w:szCs w:val="24"/>
                <w:highlight w:val="yellow"/>
                <w:lang w:val="lv-LV" w:eastAsia="lv-LV"/>
              </w:rPr>
            </w:pPr>
            <w:r w:rsidRPr="007A795D">
              <w:rPr>
                <w:rFonts w:ascii="Times New Roman" w:eastAsia="Times New Roman" w:hAnsi="Times New Roman" w:cs="Times New Roman"/>
                <w:sz w:val="24"/>
                <w:szCs w:val="24"/>
                <w:lang w:val="lv-LV" w:eastAsia="lv-LV"/>
              </w:rPr>
              <w:t>Nepieciešams papildu finansējums. Avots: VBF</w:t>
            </w:r>
            <w:r w:rsidRPr="007477DC">
              <w:rPr>
                <w:rFonts w:ascii="Times New Roman" w:eastAsia="Times New Roman" w:hAnsi="Times New Roman" w:cs="Times New Roman"/>
                <w:sz w:val="24"/>
                <w:szCs w:val="24"/>
                <w:highlight w:val="yellow"/>
                <w:lang w:val="lv-LV" w:eastAsia="lv-LV"/>
              </w:rPr>
              <w:t xml:space="preserve"> </w:t>
            </w:r>
          </w:p>
          <w:p w14:paraId="3CF3ACF5" w14:textId="77777777" w:rsidR="007E7917" w:rsidRDefault="007E7917" w:rsidP="007E7917">
            <w:pPr>
              <w:spacing w:before="0" w:after="0" w:line="240" w:lineRule="auto"/>
              <w:jc w:val="center"/>
              <w:rPr>
                <w:rFonts w:ascii="Times New Roman" w:eastAsia="Times New Roman" w:hAnsi="Times New Roman" w:cs="Times New Roman"/>
                <w:sz w:val="24"/>
                <w:szCs w:val="24"/>
                <w:highlight w:val="yellow"/>
                <w:lang w:val="lv-LV" w:eastAsia="lv-LV"/>
              </w:rPr>
            </w:pPr>
          </w:p>
          <w:p w14:paraId="36405F6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5356B">
              <w:rPr>
                <w:rFonts w:ascii="Times New Roman" w:eastAsia="Times New Roman" w:hAnsi="Times New Roman" w:cs="Times New Roman"/>
                <w:sz w:val="24"/>
                <w:szCs w:val="24"/>
                <w:lang w:val="lv-LV" w:eastAsia="lv-LV"/>
              </w:rPr>
              <w:t>Finansējums iekļauts 5.12.uzdevumā</w:t>
            </w:r>
          </w:p>
          <w:p w14:paraId="27D4CCCA" w14:textId="666B0D6C"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72, 316, 317]</w:t>
            </w:r>
          </w:p>
        </w:tc>
      </w:tr>
      <w:tr w:rsidR="007E7917" w:rsidRPr="007E57E3" w14:paraId="34A78A0E" w14:textId="131F8611"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65A860" w14:textId="115E4C27"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2.7.</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EB9654" w14:textId="317CC10E"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Izvērtēt iespējas paplašināt reto slimību pacientu loku, kas atbrīvoti no pacienta iemaksas veikšanas</w:t>
            </w:r>
            <w:r>
              <w:rPr>
                <w:rFonts w:ascii="Times New Roman" w:eastAsia="Times New Roman" w:hAnsi="Times New Roman" w:cs="Times New Roman"/>
                <w:sz w:val="24"/>
                <w:szCs w:val="24"/>
                <w:lang w:val="lv-LV" w:eastAsia="lv-LV"/>
              </w:rPr>
              <w:t>.</w:t>
            </w:r>
          </w:p>
          <w:p w14:paraId="75F92817" w14:textId="06865C06" w:rsidR="007E7917" w:rsidRPr="007E57E3"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83E38D" w14:textId="277E4EB1"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8BD9953" w14:textId="07EDC6CF"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AFDDCB" w14:textId="012B4235"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NVD, FM, </w:t>
            </w:r>
            <w:r w:rsidRPr="00126A13">
              <w:rPr>
                <w:rFonts w:ascii="Times New Roman" w:eastAsia="Times New Roman" w:hAnsi="Times New Roman" w:cs="Times New Roman"/>
                <w:sz w:val="24"/>
                <w:szCs w:val="24"/>
                <w:lang w:val="lv-LV" w:eastAsia="lv-LV"/>
              </w:rPr>
              <w:t>profesionālās asociācijas</w:t>
            </w:r>
            <w:r>
              <w:rPr>
                <w:rFonts w:ascii="Times New Roman" w:eastAsia="Times New Roman" w:hAnsi="Times New Roman" w:cs="Times New Roman"/>
                <w:sz w:val="24"/>
                <w:szCs w:val="24"/>
                <w:lang w:val="lv-LV" w:eastAsia="lv-LV"/>
              </w:rPr>
              <w:t>, pacientu organizācijas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DC8A03"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0D37AEB" w14:textId="33EECFDC" w:rsidR="007E7917" w:rsidRPr="00EE0F0B" w:rsidRDefault="007E7917" w:rsidP="00EE0F0B">
            <w:pPr>
              <w:spacing w:before="0" w:after="0" w:line="240" w:lineRule="auto"/>
              <w:jc w:val="center"/>
              <w:rPr>
                <w:rFonts w:ascii="Times New Roman" w:eastAsia="Times New Roman" w:hAnsi="Times New Roman" w:cs="Times New Roman"/>
                <w:sz w:val="24"/>
                <w:szCs w:val="24"/>
                <w:highlight w:val="yellow"/>
                <w:lang w:val="lv-LV" w:eastAsia="lv-LV"/>
              </w:rPr>
            </w:pPr>
            <w:r w:rsidRPr="007A795D">
              <w:rPr>
                <w:rFonts w:ascii="Times New Roman" w:eastAsia="Times New Roman" w:hAnsi="Times New Roman" w:cs="Times New Roman"/>
                <w:sz w:val="24"/>
                <w:szCs w:val="24"/>
                <w:lang w:val="lv-LV" w:eastAsia="lv-LV"/>
              </w:rPr>
              <w:t>Nepieciešams papildu finansējums. Avots: VBF</w:t>
            </w:r>
            <w:r w:rsidRPr="007477DC">
              <w:rPr>
                <w:rFonts w:ascii="Times New Roman" w:eastAsia="Times New Roman" w:hAnsi="Times New Roman" w:cs="Times New Roman"/>
                <w:sz w:val="24"/>
                <w:szCs w:val="24"/>
                <w:highlight w:val="yellow"/>
                <w:lang w:val="lv-LV" w:eastAsia="lv-LV"/>
              </w:rPr>
              <w:t xml:space="preserve"> </w:t>
            </w:r>
          </w:p>
          <w:p w14:paraId="4F5C10AC"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6A6549">
              <w:rPr>
                <w:rFonts w:ascii="Times New Roman" w:eastAsia="Times New Roman" w:hAnsi="Times New Roman" w:cs="Times New Roman"/>
                <w:sz w:val="24"/>
                <w:szCs w:val="24"/>
                <w:lang w:val="lv-LV" w:eastAsia="lv-LV"/>
              </w:rPr>
              <w:t>Finansējums iekļauts 3.1.1.</w:t>
            </w:r>
            <w:r>
              <w:rPr>
                <w:rFonts w:ascii="Times New Roman" w:eastAsia="Times New Roman" w:hAnsi="Times New Roman" w:cs="Times New Roman"/>
                <w:sz w:val="24"/>
                <w:szCs w:val="24"/>
                <w:lang w:val="lv-LV" w:eastAsia="lv-LV"/>
              </w:rPr>
              <w:t xml:space="preserve"> un 3.1.3.</w:t>
            </w:r>
            <w:r w:rsidRPr="006A6549">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1365BBE2" w14:textId="2DE8D8CD"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w:t>
            </w:r>
          </w:p>
        </w:tc>
      </w:tr>
      <w:tr w:rsidR="007E7917" w:rsidRPr="00072C67" w14:paraId="5C6796BE" w14:textId="36763115"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352791" w14:textId="4DEB5611"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2.8.</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98D342" w14:textId="140481AB" w:rsidR="007E7917" w:rsidRDefault="007E7917" w:rsidP="007E7917">
            <w:pPr>
              <w:spacing w:before="0" w:after="0" w:line="240" w:lineRule="auto"/>
              <w:jc w:val="both"/>
              <w:rPr>
                <w:rFonts w:ascii="Times New Roman" w:eastAsia="Times New Roman" w:hAnsi="Times New Roman" w:cs="Times New Roman"/>
                <w:sz w:val="24"/>
                <w:szCs w:val="24"/>
                <w:lang w:val="lv-LV" w:eastAsia="lv-LV"/>
              </w:rPr>
            </w:pPr>
            <w:r w:rsidRPr="007E57E3">
              <w:rPr>
                <w:rFonts w:ascii="Times New Roman" w:eastAsia="Times New Roman" w:hAnsi="Times New Roman" w:cs="Times New Roman"/>
                <w:sz w:val="24"/>
                <w:szCs w:val="24"/>
                <w:lang w:val="lv-LV" w:eastAsia="lv-LV"/>
              </w:rPr>
              <w:t xml:space="preserve">Īstenot tālākizglītības programmas par reto slimību atpazīšanu, diagnostiku, ārstniecības procesu ārstniecības personām, īpaši ģimenes ārstiem un ģimenes ārstu komandā esošajām ārstniecības </w:t>
            </w:r>
            <w:r>
              <w:rPr>
                <w:rFonts w:ascii="Times New Roman" w:eastAsia="Times New Roman" w:hAnsi="Times New Roman" w:cs="Times New Roman"/>
                <w:sz w:val="24"/>
                <w:szCs w:val="24"/>
                <w:lang w:val="lv-LV" w:eastAsia="lv-LV"/>
              </w:rPr>
              <w:t>personām</w:t>
            </w:r>
            <w:r w:rsidRPr="007E57E3">
              <w:rPr>
                <w:rFonts w:ascii="Times New Roman" w:eastAsia="Times New Roman" w:hAnsi="Times New Roman" w:cs="Times New Roman"/>
                <w:sz w:val="24"/>
                <w:szCs w:val="24"/>
                <w:lang w:val="lv-LV" w:eastAsia="lv-LV"/>
              </w:rPr>
              <w:t>.</w:t>
            </w:r>
          </w:p>
          <w:p w14:paraId="4D3BE4FA" w14:textId="61A44931" w:rsidR="007E7917" w:rsidRPr="007E57E3" w:rsidRDefault="007E7917" w:rsidP="007E7917">
            <w:pPr>
              <w:spacing w:before="0" w:after="0" w:line="240" w:lineRule="auto"/>
              <w:jc w:val="both"/>
              <w:rPr>
                <w:rFonts w:ascii="Times New Roman" w:eastAsia="Times New Roman" w:hAnsi="Times New Roman" w:cs="Times New Roman"/>
                <w:sz w:val="24"/>
                <w:szCs w:val="24"/>
                <w:lang w:val="lv-LV" w:eastAsia="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CC3C0A" w14:textId="502B68A0"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2810B7" w14:textId="08E86EA0"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162873" w14:textId="6016570E"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SPKC, NVD, </w:t>
            </w:r>
            <w:r w:rsidRPr="00126A13">
              <w:rPr>
                <w:rFonts w:ascii="Times New Roman" w:eastAsia="Times New Roman" w:hAnsi="Times New Roman" w:cs="Times New Roman"/>
                <w:sz w:val="24"/>
                <w:szCs w:val="24"/>
                <w:lang w:val="lv-LV" w:eastAsia="lv-LV"/>
              </w:rPr>
              <w:t>profesionālās asociācijas, ārstniecības iestādes</w:t>
            </w:r>
            <w:r>
              <w:rPr>
                <w:rFonts w:ascii="Times New Roman" w:eastAsia="Times New Roman" w:hAnsi="Times New Roman" w:cs="Times New Roman"/>
                <w:sz w:val="24"/>
                <w:szCs w:val="24"/>
                <w:lang w:val="lv-LV" w:eastAsia="lv-LV"/>
              </w:rPr>
              <w:t>, citas valsts iestādes, izglītības iestādes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1ABA3D"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343612" w14:textId="2F24BB01" w:rsidR="007E7917" w:rsidRPr="00706A5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A795D">
              <w:rPr>
                <w:rFonts w:ascii="Times New Roman" w:eastAsia="Times New Roman" w:hAnsi="Times New Roman" w:cs="Times New Roman"/>
                <w:sz w:val="24"/>
                <w:szCs w:val="24"/>
                <w:lang w:val="lv-LV" w:eastAsia="lv-LV"/>
              </w:rPr>
              <w:t xml:space="preserve">Nepieciešams papildu finansējums. </w:t>
            </w:r>
            <w:r w:rsidRPr="00706A57">
              <w:rPr>
                <w:rFonts w:ascii="Times New Roman" w:eastAsia="Times New Roman" w:hAnsi="Times New Roman" w:cs="Times New Roman"/>
                <w:sz w:val="24"/>
                <w:szCs w:val="24"/>
                <w:lang w:val="lv-LV" w:eastAsia="lv-LV"/>
              </w:rPr>
              <w:t>Avots: ESF</w:t>
            </w:r>
          </w:p>
          <w:p w14:paraId="2F26F127" w14:textId="77777777" w:rsidR="007E7917" w:rsidRPr="00706A5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0A0291D8"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06A57">
              <w:rPr>
                <w:rFonts w:ascii="Times New Roman" w:eastAsia="Times New Roman" w:hAnsi="Times New Roman" w:cs="Times New Roman"/>
                <w:sz w:val="24"/>
                <w:szCs w:val="24"/>
                <w:lang w:val="lv-LV" w:eastAsia="lv-LV"/>
              </w:rPr>
              <w:t xml:space="preserve">Finansējums iekļauts 4.2.2. </w:t>
            </w:r>
            <w:r>
              <w:rPr>
                <w:rFonts w:ascii="Times New Roman" w:eastAsia="Times New Roman" w:hAnsi="Times New Roman" w:cs="Times New Roman"/>
                <w:sz w:val="24"/>
                <w:szCs w:val="24"/>
                <w:lang w:val="lv-LV" w:eastAsia="lv-LV"/>
              </w:rPr>
              <w:t>uzdevumā</w:t>
            </w:r>
          </w:p>
          <w:p w14:paraId="203FE35C" w14:textId="6B090470"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[69, 70]</w:t>
            </w:r>
          </w:p>
        </w:tc>
      </w:tr>
      <w:tr w:rsidR="007E7917" w:rsidRPr="00072C67" w14:paraId="597F4C0F" w14:textId="74BD1F24"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B250E0" w14:textId="528ED6C6"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2.9.</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0109E0" w14:textId="4F989A09" w:rsidR="007E7917" w:rsidRPr="00F976E6" w:rsidRDefault="007E7917" w:rsidP="007E7917">
            <w:pPr>
              <w:spacing w:before="0" w:after="0" w:line="240" w:lineRule="auto"/>
              <w:jc w:val="both"/>
              <w:rPr>
                <w:rStyle w:val="normaltextrun"/>
                <w:rFonts w:ascii="Times New Roman" w:hAnsi="Times New Roman" w:cs="Times New Roman"/>
                <w:sz w:val="24"/>
                <w:szCs w:val="24"/>
                <w:lang w:val="lv-LV"/>
              </w:rPr>
            </w:pPr>
            <w:r w:rsidRPr="00F976E6">
              <w:rPr>
                <w:rStyle w:val="normaltextrun"/>
                <w:rFonts w:ascii="Times New Roman" w:hAnsi="Times New Roman" w:cs="Times New Roman"/>
                <w:sz w:val="24"/>
                <w:szCs w:val="24"/>
                <w:lang w:val="lv-LV"/>
              </w:rPr>
              <w:t>Turpināt darbu pie medikamentu nodrošināšanas reto slimību pacientiem, ieviešot jaunas zāles reto slimību medikamentu programmā.</w:t>
            </w:r>
          </w:p>
          <w:p w14:paraId="21D55B12" w14:textId="5FED91D9" w:rsidR="007E7917" w:rsidRPr="00F976E6" w:rsidRDefault="007E7917" w:rsidP="007E7917">
            <w:pPr>
              <w:spacing w:before="0" w:after="0" w:line="240" w:lineRule="auto"/>
              <w:jc w:val="both"/>
              <w:rPr>
                <w:rFonts w:ascii="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139623" w14:textId="2C59991E"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lastRenderedPageBreak/>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7372F7" w14:textId="6DDF0FCF"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0E34B0" w14:textId="46D102B3"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ZVA, FM, </w:t>
            </w:r>
            <w:r w:rsidRPr="00126A13">
              <w:rPr>
                <w:rFonts w:ascii="Times New Roman" w:eastAsia="Times New Roman" w:hAnsi="Times New Roman" w:cs="Times New Roman"/>
                <w:sz w:val="24"/>
                <w:szCs w:val="24"/>
                <w:lang w:val="lv-LV" w:eastAsia="lv-LV"/>
              </w:rPr>
              <w:t xml:space="preserve">profesionālās asociācijas, ārstniecības </w:t>
            </w:r>
            <w:r w:rsidRPr="00126A13">
              <w:rPr>
                <w:rFonts w:ascii="Times New Roman" w:eastAsia="Times New Roman" w:hAnsi="Times New Roman" w:cs="Times New Roman"/>
                <w:sz w:val="24"/>
                <w:szCs w:val="24"/>
                <w:lang w:val="lv-LV" w:eastAsia="lv-LV"/>
              </w:rPr>
              <w:lastRenderedPageBreak/>
              <w:t>iestādes</w:t>
            </w:r>
            <w:r>
              <w:rPr>
                <w:rFonts w:ascii="Times New Roman" w:eastAsia="Times New Roman" w:hAnsi="Times New Roman" w:cs="Times New Roman"/>
                <w:sz w:val="24"/>
                <w:szCs w:val="24"/>
                <w:lang w:val="lv-LV" w:eastAsia="lv-LV"/>
              </w:rPr>
              <w:t>, piesaistot atbilstošas jomas pacientu organizācijas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081E4D"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D1599F"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7A795D">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VBF</w:t>
            </w:r>
          </w:p>
          <w:p w14:paraId="0AD07595"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3.1.4.uzdevumā</w:t>
            </w:r>
          </w:p>
          <w:p w14:paraId="06E99BB4" w14:textId="2334A358"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[68, 70]</w:t>
            </w:r>
          </w:p>
        </w:tc>
      </w:tr>
      <w:tr w:rsidR="007E7917" w:rsidRPr="007E57E3" w14:paraId="7EB67B5F" w14:textId="5F478170"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95BE5C" w14:textId="3C364EF1"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lastRenderedPageBreak/>
              <w:t>3.1.1</w:t>
            </w:r>
            <w:r>
              <w:rPr>
                <w:rFonts w:ascii="Times New Roman" w:eastAsia="Times New Roman" w:hAnsi="Times New Roman" w:cs="Times New Roman"/>
                <w:sz w:val="24"/>
                <w:szCs w:val="24"/>
                <w:lang w:val="lv-LV" w:eastAsia="lv-LV"/>
              </w:rPr>
              <w:t>2.10.</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B479E9" w14:textId="011F60FC" w:rsidR="007E7917" w:rsidRPr="00D3013B" w:rsidRDefault="007E7917" w:rsidP="007E7917">
            <w:pPr>
              <w:spacing w:before="0" w:after="0" w:line="240" w:lineRule="auto"/>
              <w:jc w:val="both"/>
              <w:rPr>
                <w:rFonts w:ascii="Times New Roman" w:hAnsi="Times New Roman" w:cs="Times New Roman"/>
                <w:sz w:val="24"/>
                <w:szCs w:val="24"/>
                <w:lang w:val="lv-LV"/>
              </w:rPr>
            </w:pPr>
            <w:r w:rsidRPr="00F976E6">
              <w:rPr>
                <w:rStyle w:val="normaltextrun"/>
                <w:rFonts w:ascii="Times New Roman" w:hAnsi="Times New Roman" w:cs="Times New Roman"/>
                <w:sz w:val="24"/>
                <w:szCs w:val="24"/>
                <w:lang w:val="lv-LV"/>
              </w:rPr>
              <w:t xml:space="preserve">Nodrošināt vienotu pieeju reto </w:t>
            </w:r>
            <w:r w:rsidRPr="00B43A9C">
              <w:rPr>
                <w:rStyle w:val="normaltextrun"/>
                <w:rFonts w:ascii="Times New Roman" w:hAnsi="Times New Roman" w:cs="Times New Roman"/>
                <w:sz w:val="24"/>
                <w:szCs w:val="24"/>
                <w:lang w:val="lv-LV"/>
              </w:rPr>
              <w:t>slimību pacientu veselības aprūpes sniegšanā, turpinot izstrādāt klīniskos al</w:t>
            </w:r>
            <w:r w:rsidRPr="00072C67">
              <w:rPr>
                <w:rStyle w:val="normaltextrun"/>
                <w:rFonts w:ascii="Times New Roman" w:hAnsi="Times New Roman" w:cs="Times New Roman"/>
                <w:sz w:val="24"/>
                <w:szCs w:val="24"/>
                <w:lang w:val="lv-LV"/>
              </w:rPr>
              <w:t>goritmus</w:t>
            </w:r>
            <w:r w:rsidRPr="00B43A9C">
              <w:rPr>
                <w:rStyle w:val="normaltextrun"/>
                <w:rFonts w:ascii="Times New Roman" w:hAnsi="Times New Roman" w:cs="Times New Roman"/>
                <w:sz w:val="24"/>
                <w:szCs w:val="24"/>
                <w:lang w:val="lv-LV"/>
              </w:rPr>
              <w:t xml:space="preserve"> un pacientu ceļus reto slimību jomā.</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B592C0" w14:textId="57A71D36"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CB7E94" w14:textId="7240324D" w:rsidR="007E7917" w:rsidRPr="000D751B"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0D751B">
              <w:rPr>
                <w:rFonts w:ascii="Times New Roman" w:hAnsi="Times New Roman" w:cs="Times New Roman"/>
                <w:sz w:val="24"/>
                <w:szCs w:val="24"/>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C3E1C3" w14:textId="655ACF7B" w:rsidR="007E7917" w:rsidRPr="000D751B"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0D751B">
              <w:rPr>
                <w:rFonts w:ascii="Times New Roman" w:hAnsi="Times New Roman" w:cs="Times New Roman"/>
                <w:sz w:val="24"/>
                <w:szCs w:val="24"/>
              </w:rPr>
              <w:t xml:space="preserve">NVD, </w:t>
            </w:r>
            <w:proofErr w:type="spellStart"/>
            <w:r w:rsidRPr="000D751B">
              <w:rPr>
                <w:rFonts w:ascii="Times New Roman" w:hAnsi="Times New Roman" w:cs="Times New Roman"/>
                <w:sz w:val="24"/>
                <w:szCs w:val="24"/>
              </w:rPr>
              <w:t>ārstniecības</w:t>
            </w:r>
            <w:proofErr w:type="spellEnd"/>
            <w:r w:rsidRPr="000D751B">
              <w:rPr>
                <w:rFonts w:ascii="Times New Roman" w:hAnsi="Times New Roman" w:cs="Times New Roman"/>
                <w:sz w:val="24"/>
                <w:szCs w:val="24"/>
              </w:rPr>
              <w:t xml:space="preserve"> </w:t>
            </w:r>
            <w:proofErr w:type="spellStart"/>
            <w:r w:rsidRPr="000D751B">
              <w:rPr>
                <w:rFonts w:ascii="Times New Roman" w:hAnsi="Times New Roman" w:cs="Times New Roman"/>
                <w:sz w:val="24"/>
                <w:szCs w:val="24"/>
              </w:rPr>
              <w:t>iestādes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AB8CDA8"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4CEF55" w14:textId="356B1EB7" w:rsidR="007E7917" w:rsidRPr="0058205A"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5B30F8">
              <w:rPr>
                <w:rFonts w:ascii="Times New Roman" w:eastAsia="Times New Roman" w:hAnsi="Times New Roman" w:cs="Times New Roman"/>
                <w:sz w:val="24"/>
                <w:szCs w:val="24"/>
                <w:lang w:val="lv-LV" w:eastAsia="lv-LV"/>
              </w:rPr>
              <w:t xml:space="preserve">Nepieciešams papildu finansējums. Avots: </w:t>
            </w:r>
            <w:r w:rsidRPr="00F25A57">
              <w:rPr>
                <w:rFonts w:ascii="Times New Roman" w:eastAsia="Times New Roman" w:hAnsi="Times New Roman" w:cs="Times New Roman"/>
                <w:sz w:val="24"/>
                <w:szCs w:val="24"/>
                <w:lang w:val="lv-LV" w:eastAsia="lv-LV"/>
              </w:rPr>
              <w:t>ESF</w:t>
            </w:r>
          </w:p>
          <w:p w14:paraId="5C2E0E26" w14:textId="77777777" w:rsidR="007E7917" w:rsidRDefault="007E7917" w:rsidP="00D3013B">
            <w:pPr>
              <w:spacing w:before="0" w:after="0" w:line="240" w:lineRule="auto"/>
              <w:jc w:val="center"/>
              <w:rPr>
                <w:rFonts w:ascii="Times New Roman" w:eastAsia="Times New Roman" w:hAnsi="Times New Roman" w:cs="Times New Roman"/>
                <w:sz w:val="24"/>
                <w:szCs w:val="24"/>
                <w:lang w:val="lv-LV" w:eastAsia="lv-LV"/>
              </w:rPr>
            </w:pPr>
            <w:r w:rsidRPr="005B30F8">
              <w:rPr>
                <w:rFonts w:ascii="Times New Roman" w:eastAsia="Times New Roman" w:hAnsi="Times New Roman" w:cs="Times New Roman"/>
                <w:sz w:val="24"/>
                <w:szCs w:val="24"/>
                <w:lang w:val="lv-LV" w:eastAsia="lv-LV"/>
              </w:rPr>
              <w:t xml:space="preserve">Finansējums iekļauts </w:t>
            </w:r>
            <w:r w:rsidRPr="005B30F8">
              <w:rPr>
                <w:rFonts w:ascii="Times New Roman" w:eastAsia="Times New Roman" w:hAnsi="Times New Roman" w:cs="Times New Roman"/>
                <w:sz w:val="24"/>
                <w:szCs w:val="24"/>
                <w:lang w:eastAsia="lv-LV"/>
              </w:rPr>
              <w:t>5.1.4</w:t>
            </w:r>
            <w:r w:rsidRPr="005B30F8">
              <w:rPr>
                <w:rFonts w:ascii="Times New Roman" w:eastAsia="Times New Roman" w:hAnsi="Times New Roman" w:cs="Times New Roman"/>
                <w:sz w:val="24"/>
                <w:szCs w:val="24"/>
                <w:lang w:val="lv-LV" w:eastAsia="lv-LV"/>
              </w:rPr>
              <w:t xml:space="preserve">. </w:t>
            </w:r>
            <w:r>
              <w:rPr>
                <w:rFonts w:ascii="Times New Roman" w:eastAsia="Times New Roman" w:hAnsi="Times New Roman" w:cs="Times New Roman"/>
                <w:sz w:val="24"/>
                <w:szCs w:val="24"/>
                <w:lang w:val="lv-LV" w:eastAsia="lv-LV"/>
              </w:rPr>
              <w:t>uzdevumā</w:t>
            </w:r>
          </w:p>
          <w:p w14:paraId="24D5C45C" w14:textId="659E062E" w:rsidR="00EE0F0B" w:rsidRPr="00126A13" w:rsidRDefault="00EE0F0B" w:rsidP="00D3013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7E7917" w:rsidRPr="007E57E3" w14:paraId="24DD846C" w14:textId="297CEAD8"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A7E772" w14:textId="6D51173F" w:rsidR="007E7917" w:rsidRPr="007E57E3"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3D1592">
              <w:rPr>
                <w:rFonts w:ascii="Times New Roman" w:eastAsia="Times New Roman" w:hAnsi="Times New Roman" w:cs="Times New Roman"/>
                <w:sz w:val="24"/>
                <w:szCs w:val="24"/>
                <w:lang w:val="lv-LV" w:eastAsia="lv-LV"/>
              </w:rPr>
              <w:t>3.1.1</w:t>
            </w:r>
            <w:r>
              <w:rPr>
                <w:rFonts w:ascii="Times New Roman" w:eastAsia="Times New Roman" w:hAnsi="Times New Roman" w:cs="Times New Roman"/>
                <w:sz w:val="24"/>
                <w:szCs w:val="24"/>
                <w:lang w:val="lv-LV" w:eastAsia="lv-LV"/>
              </w:rPr>
              <w:t>2.11.</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966C4AC" w14:textId="73576D55" w:rsidR="00125ACC" w:rsidRPr="00125ACC" w:rsidRDefault="008D38C6" w:rsidP="008D38C6">
            <w:pPr>
              <w:spacing w:before="0" w:after="0" w:line="240" w:lineRule="auto"/>
              <w:jc w:val="both"/>
              <w:rPr>
                <w:rFonts w:ascii="Times New Roman" w:hAnsi="Times New Roman" w:cs="Times New Roman"/>
                <w:sz w:val="24"/>
                <w:szCs w:val="24"/>
                <w:lang w:val="lv-LV"/>
              </w:rPr>
            </w:pPr>
            <w:r w:rsidRPr="008D38C6">
              <w:rPr>
                <w:rStyle w:val="normaltextrun"/>
                <w:rFonts w:ascii="Times New Roman" w:hAnsi="Times New Roman" w:cs="Times New Roman"/>
                <w:sz w:val="24"/>
                <w:szCs w:val="24"/>
                <w:lang w:val="lv-LV"/>
              </w:rPr>
              <w:t>Atbalstīt klīniskās universitātes slimnīcas, kas iesaistījušās Eiropas references tīklos, ar medicīniskām tehnoloģijām, un attīstīt jaunus izmeklējumus.</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93E687" w14:textId="263D457C"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126A13">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FFC68D" w14:textId="4BD78605"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0D751B">
              <w:rPr>
                <w:rFonts w:ascii="Times New Roman" w:hAnsi="Times New Roman" w:cs="Times New Roman"/>
                <w:sz w:val="24"/>
                <w:szCs w:val="24"/>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970CC4A" w14:textId="6423C8B4" w:rsidR="007E7917" w:rsidRPr="00126A13"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0D751B">
              <w:rPr>
                <w:rFonts w:ascii="Times New Roman" w:hAnsi="Times New Roman" w:cs="Times New Roman"/>
                <w:sz w:val="24"/>
                <w:szCs w:val="24"/>
              </w:rPr>
              <w:t xml:space="preserve">NVD, </w:t>
            </w:r>
            <w:r>
              <w:rPr>
                <w:rFonts w:ascii="Times New Roman" w:hAnsi="Times New Roman" w:cs="Times New Roman"/>
                <w:sz w:val="24"/>
                <w:szCs w:val="24"/>
              </w:rPr>
              <w:t xml:space="preserve">FM, </w:t>
            </w:r>
            <w:proofErr w:type="spellStart"/>
            <w:r w:rsidRPr="000D751B">
              <w:rPr>
                <w:rFonts w:ascii="Times New Roman" w:hAnsi="Times New Roman" w:cs="Times New Roman"/>
                <w:sz w:val="24"/>
                <w:szCs w:val="24"/>
              </w:rPr>
              <w:t>ārstniecības</w:t>
            </w:r>
            <w:proofErr w:type="spellEnd"/>
            <w:r w:rsidRPr="000D751B">
              <w:rPr>
                <w:rFonts w:ascii="Times New Roman" w:hAnsi="Times New Roman" w:cs="Times New Roman"/>
                <w:sz w:val="24"/>
                <w:szCs w:val="24"/>
              </w:rPr>
              <w:t xml:space="preserve"> </w:t>
            </w:r>
            <w:proofErr w:type="spellStart"/>
            <w:r w:rsidRPr="000D751B">
              <w:rPr>
                <w:rFonts w:ascii="Times New Roman" w:hAnsi="Times New Roman" w:cs="Times New Roman"/>
                <w:sz w:val="24"/>
                <w:szCs w:val="24"/>
              </w:rPr>
              <w:t>iestādes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75A0E26" w14:textId="77777777" w:rsidR="007E7917" w:rsidRPr="00126A13"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8EF8B5" w14:textId="4CC5FB04" w:rsidR="007E7917" w:rsidRPr="00F25A5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5B30F8">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VB</w:t>
            </w:r>
            <w:r w:rsidRPr="00F25A57">
              <w:rPr>
                <w:rFonts w:ascii="Times New Roman" w:eastAsia="Times New Roman" w:hAnsi="Times New Roman" w:cs="Times New Roman"/>
                <w:sz w:val="24"/>
                <w:szCs w:val="24"/>
                <w:lang w:val="lv-LV" w:eastAsia="lv-LV"/>
              </w:rPr>
              <w:t>F</w:t>
            </w:r>
            <w:r w:rsidR="008D38C6">
              <w:rPr>
                <w:rFonts w:ascii="Times New Roman" w:eastAsia="Times New Roman" w:hAnsi="Times New Roman" w:cs="Times New Roman"/>
                <w:sz w:val="24"/>
                <w:szCs w:val="24"/>
                <w:lang w:val="lv-LV" w:eastAsia="lv-LV"/>
              </w:rPr>
              <w:t>, ERAF, ANM</w:t>
            </w:r>
          </w:p>
          <w:p w14:paraId="5107D799" w14:textId="77777777" w:rsidR="007E7917" w:rsidRDefault="008D38C6" w:rsidP="007E7917">
            <w:pPr>
              <w:spacing w:before="0" w:after="0" w:line="240" w:lineRule="auto"/>
              <w:jc w:val="center"/>
              <w:rPr>
                <w:rStyle w:val="normaltextrun"/>
                <w:rFonts w:ascii="Times New Roman" w:hAnsi="Times New Roman" w:cs="Times New Roman"/>
                <w:sz w:val="24"/>
                <w:szCs w:val="24"/>
                <w:lang w:val="lv-LV"/>
              </w:rPr>
            </w:pPr>
            <w:r w:rsidRPr="008D38C6">
              <w:rPr>
                <w:rStyle w:val="normaltextrun"/>
                <w:rFonts w:ascii="Times New Roman" w:hAnsi="Times New Roman" w:cs="Times New Roman"/>
                <w:sz w:val="24"/>
                <w:szCs w:val="24"/>
                <w:lang w:val="lv-LV"/>
              </w:rPr>
              <w:t>Finansējums iekļauts 3.1.1., 3.1.3. un 5.7.</w:t>
            </w:r>
            <w:r>
              <w:rPr>
                <w:rStyle w:val="normaltextrun"/>
                <w:rFonts w:ascii="Times New Roman" w:hAnsi="Times New Roman" w:cs="Times New Roman"/>
                <w:sz w:val="24"/>
                <w:szCs w:val="24"/>
                <w:lang w:val="lv-LV"/>
              </w:rPr>
              <w:t>2.</w:t>
            </w:r>
          </w:p>
          <w:p w14:paraId="53F3A764" w14:textId="74271942"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Style w:val="normaltextrun"/>
                <w:rFonts w:ascii="Times New Roman" w:hAnsi="Times New Roman" w:cs="Times New Roman"/>
                <w:sz w:val="24"/>
                <w:szCs w:val="24"/>
                <w:lang w:val="lv-LV"/>
              </w:rPr>
              <w:t>[68, 70, 72]</w:t>
            </w:r>
          </w:p>
        </w:tc>
      </w:tr>
      <w:tr w:rsidR="007E7917" w:rsidRPr="007E57E3" w14:paraId="2A9EEAEF" w14:textId="24107F92"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12DFB0C" w14:textId="6B5A9DBD" w:rsidR="007E7917" w:rsidRPr="00D74C78" w:rsidRDefault="007E7917" w:rsidP="007E7917">
            <w:pPr>
              <w:spacing w:before="0" w:after="0" w:line="240" w:lineRule="auto"/>
              <w:jc w:val="center"/>
              <w:rPr>
                <w:rFonts w:ascii="Times New Roman" w:eastAsia="Times New Roman" w:hAnsi="Times New Roman" w:cs="Times New Roman"/>
                <w:b/>
                <w:bCs/>
                <w:sz w:val="24"/>
                <w:szCs w:val="24"/>
                <w:lang w:val="lv-LV" w:eastAsia="lv-LV"/>
              </w:rPr>
            </w:pPr>
            <w:r w:rsidRPr="00D74C78">
              <w:rPr>
                <w:rFonts w:ascii="Times New Roman" w:eastAsia="Times New Roman" w:hAnsi="Times New Roman" w:cs="Times New Roman"/>
                <w:sz w:val="24"/>
                <w:szCs w:val="24"/>
                <w:lang w:val="lv-LV" w:eastAsia="lv-LV"/>
              </w:rPr>
              <w:t>3.1.12.12.</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C04F711" w14:textId="3F5FE827" w:rsidR="007E7917" w:rsidRPr="00D74C78" w:rsidRDefault="007E7917" w:rsidP="007E7917">
            <w:pPr>
              <w:pStyle w:val="ListParagraph"/>
              <w:spacing w:before="0" w:after="0" w:line="240" w:lineRule="auto"/>
              <w:ind w:left="0"/>
              <w:contextualSpacing w:val="0"/>
              <w:jc w:val="both"/>
              <w:rPr>
                <w:rFonts w:ascii="Times New Roman" w:hAnsi="Times New Roman" w:cs="Times New Roman"/>
                <w:sz w:val="24"/>
                <w:szCs w:val="24"/>
                <w:lang w:val="lv-LV"/>
              </w:rPr>
            </w:pPr>
            <w:r w:rsidRPr="00D74C78">
              <w:rPr>
                <w:rStyle w:val="normaltextrun"/>
                <w:rFonts w:ascii="Times New Roman" w:hAnsi="Times New Roman" w:cs="Times New Roman"/>
                <w:sz w:val="24"/>
                <w:szCs w:val="24"/>
                <w:lang w:val="lv-LV"/>
              </w:rPr>
              <w:t>Attīstīt Orpha koda izmantošanu medikamentu izrakstīšanā.</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871CBF" w14:textId="643B3F5F" w:rsidR="007E7917" w:rsidRPr="00D74C78"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D74C78">
              <w:rPr>
                <w:rFonts w:ascii="Times New Roman" w:eastAsia="Times New Roman" w:hAnsi="Times New Roman" w:cs="Times New Roman"/>
                <w:sz w:val="24"/>
                <w:szCs w:val="24"/>
                <w:lang w:val="lv-LV" w:eastAsia="lv-LV"/>
              </w:rPr>
              <w:t>2021.-2027.</w:t>
            </w: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668F7F" w14:textId="70CEDA09" w:rsidR="007E7917" w:rsidRPr="00D74C78"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D74C78">
              <w:rPr>
                <w:rFonts w:ascii="Times New Roman" w:hAnsi="Times New Roman" w:cs="Times New Roman"/>
                <w:sz w:val="24"/>
                <w:szCs w:val="24"/>
              </w:rPr>
              <w:t>VM</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9BD93F" w14:textId="5003A81E" w:rsidR="007E7917" w:rsidRPr="00D74C78"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0D74C78">
              <w:rPr>
                <w:rFonts w:ascii="Times New Roman" w:hAnsi="Times New Roman" w:cs="Times New Roman"/>
                <w:sz w:val="24"/>
                <w:szCs w:val="24"/>
              </w:rPr>
              <w:t xml:space="preserve">SPKC, NVD, </w:t>
            </w:r>
            <w:proofErr w:type="spellStart"/>
            <w:r w:rsidRPr="00D74C78">
              <w:rPr>
                <w:rFonts w:ascii="Times New Roman" w:hAnsi="Times New Roman" w:cs="Times New Roman"/>
                <w:sz w:val="24"/>
                <w:szCs w:val="24"/>
              </w:rPr>
              <w:t>ārstniecības</w:t>
            </w:r>
            <w:proofErr w:type="spellEnd"/>
            <w:r w:rsidRPr="00D74C78">
              <w:rPr>
                <w:rFonts w:ascii="Times New Roman" w:hAnsi="Times New Roman" w:cs="Times New Roman"/>
                <w:sz w:val="24"/>
                <w:szCs w:val="24"/>
              </w:rPr>
              <w:t xml:space="preserve"> </w:t>
            </w:r>
            <w:proofErr w:type="spellStart"/>
            <w:r w:rsidRPr="00D74C78">
              <w:rPr>
                <w:rFonts w:ascii="Times New Roman" w:hAnsi="Times New Roman" w:cs="Times New Roman"/>
                <w:sz w:val="24"/>
                <w:szCs w:val="24"/>
              </w:rPr>
              <w:t>iestādes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DEA251F" w14:textId="77777777" w:rsidR="007E7917" w:rsidRPr="005759F1" w:rsidRDefault="007E7917" w:rsidP="007E7917">
            <w:pPr>
              <w:spacing w:before="0" w:after="0" w:line="240" w:lineRule="auto"/>
              <w:jc w:val="center"/>
              <w:rPr>
                <w:rFonts w:ascii="Times New Roman" w:eastAsia="Times New Roman" w:hAnsi="Times New Roman" w:cs="Times New Roman"/>
                <w:sz w:val="24"/>
                <w:szCs w:val="24"/>
                <w:highlight w:val="yellow"/>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872C5D"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F42C53">
              <w:rPr>
                <w:rFonts w:ascii="Times New Roman" w:eastAsia="Times New Roman" w:hAnsi="Times New Roman" w:cs="Times New Roman"/>
                <w:sz w:val="24"/>
                <w:szCs w:val="24"/>
                <w:lang w:val="lv-LV" w:eastAsia="lv-LV"/>
              </w:rPr>
              <w:t>Pasākums īstenojams esošā finansējuma ietvaros. Avots: VBF</w:t>
            </w:r>
          </w:p>
          <w:p w14:paraId="42ABFB94" w14:textId="44E77299" w:rsidR="00EE0F0B" w:rsidRPr="00126A13"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 72]</w:t>
            </w:r>
          </w:p>
        </w:tc>
      </w:tr>
      <w:tr w:rsidR="007E7917" w14:paraId="649780E2"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45BC3D" w14:textId="3E382B2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3.1.12.13.</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C7916C" w14:textId="6B4BB56C" w:rsidR="007E7917" w:rsidRDefault="007E7917" w:rsidP="007E7917">
            <w:pPr>
              <w:spacing w:before="0" w:after="0" w:line="240" w:lineRule="auto"/>
              <w:jc w:val="both"/>
              <w:rPr>
                <w:rFonts w:ascii="Times New Roman" w:eastAsia="Times New Roman" w:hAnsi="Times New Roman" w:cs="Times New Roman"/>
                <w:sz w:val="24"/>
                <w:szCs w:val="24"/>
                <w:lang w:val="lv-LV"/>
              </w:rPr>
            </w:pPr>
            <w:r w:rsidRPr="058E8051">
              <w:rPr>
                <w:rFonts w:ascii="Times New Roman" w:eastAsia="Times New Roman" w:hAnsi="Times New Roman" w:cs="Times New Roman"/>
                <w:sz w:val="24"/>
                <w:szCs w:val="24"/>
                <w:lang w:val="lv-LV"/>
              </w:rPr>
              <w:t xml:space="preserve">Izvērtēt iespēju pilnveidot reto slimību pacientiem un piederīgajiem pieejamo psihoemocionālo atbalstu, īpaši krīzes brīžos slimību saasinājumu gadījumā (psihologa konsultācijas, </w:t>
            </w:r>
            <w:proofErr w:type="spellStart"/>
            <w:r w:rsidRPr="058E8051">
              <w:rPr>
                <w:rFonts w:ascii="Times New Roman" w:eastAsia="Times New Roman" w:hAnsi="Times New Roman" w:cs="Times New Roman"/>
                <w:sz w:val="24"/>
                <w:szCs w:val="24"/>
                <w:lang w:val="lv-LV"/>
              </w:rPr>
              <w:t>multidisciplināras</w:t>
            </w:r>
            <w:proofErr w:type="spellEnd"/>
            <w:r w:rsidRPr="058E8051">
              <w:rPr>
                <w:rFonts w:ascii="Times New Roman" w:eastAsia="Times New Roman" w:hAnsi="Times New Roman" w:cs="Times New Roman"/>
                <w:sz w:val="24"/>
                <w:szCs w:val="24"/>
                <w:lang w:val="lv-LV"/>
              </w:rPr>
              <w:t xml:space="preserve"> komandas aprūpe).</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74229D" w14:textId="143F301E"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2021.-2027.</w:t>
            </w:r>
          </w:p>
          <w:p w14:paraId="63D2DBC8" w14:textId="770581C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1F08E3" w14:textId="655ACF7B" w:rsidR="007E7917" w:rsidRDefault="007E7917" w:rsidP="007E7917">
            <w:pPr>
              <w:tabs>
                <w:tab w:val="left" w:pos="368"/>
                <w:tab w:val="center" w:pos="611"/>
              </w:tabs>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hAnsi="Times New Roman" w:cs="Times New Roman"/>
                <w:sz w:val="24"/>
                <w:szCs w:val="24"/>
              </w:rPr>
              <w:t xml:space="preserve">NVD, </w:t>
            </w:r>
            <w:proofErr w:type="spellStart"/>
            <w:r w:rsidRPr="058E8051">
              <w:rPr>
                <w:rFonts w:ascii="Times New Roman" w:hAnsi="Times New Roman" w:cs="Times New Roman"/>
                <w:sz w:val="24"/>
                <w:szCs w:val="24"/>
              </w:rPr>
              <w:t>ārstniecības</w:t>
            </w:r>
            <w:proofErr w:type="spellEnd"/>
            <w:r w:rsidRPr="058E8051">
              <w:rPr>
                <w:rFonts w:ascii="Times New Roman" w:hAnsi="Times New Roman" w:cs="Times New Roman"/>
                <w:sz w:val="24"/>
                <w:szCs w:val="24"/>
              </w:rPr>
              <w:t xml:space="preserve"> </w:t>
            </w:r>
            <w:proofErr w:type="spellStart"/>
            <w:r w:rsidRPr="058E8051">
              <w:rPr>
                <w:rFonts w:ascii="Times New Roman" w:hAnsi="Times New Roman" w:cs="Times New Roman"/>
                <w:sz w:val="24"/>
                <w:szCs w:val="24"/>
              </w:rPr>
              <w:t>iestādes</w:t>
            </w:r>
            <w:proofErr w:type="spellEnd"/>
          </w:p>
          <w:p w14:paraId="1D8D3877" w14:textId="406D47BC" w:rsidR="007E7917" w:rsidRDefault="007E7917" w:rsidP="007E7917">
            <w:pPr>
              <w:spacing w:before="0" w:after="0" w:line="240" w:lineRule="auto"/>
              <w:jc w:val="center"/>
              <w:rPr>
                <w:rFonts w:ascii="Times New Roman" w:hAnsi="Times New Roman" w:cs="Times New Roman"/>
                <w:sz w:val="24"/>
                <w:szCs w:val="24"/>
              </w:rPr>
            </w:pP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D0C55D" w14:textId="042F1D3D" w:rsidR="007E7917" w:rsidRDefault="007E7917" w:rsidP="007E7917">
            <w:pPr>
              <w:spacing w:before="0" w:after="0" w:line="240" w:lineRule="auto"/>
              <w:jc w:val="center"/>
              <w:rPr>
                <w:rFonts w:ascii="Times New Roman" w:hAnsi="Times New Roman" w:cs="Times New Roman"/>
                <w:sz w:val="24"/>
                <w:szCs w:val="24"/>
              </w:rPr>
            </w:pPr>
            <w:r w:rsidRPr="058E8051">
              <w:rPr>
                <w:rFonts w:ascii="Times New Roman" w:hAnsi="Times New Roman" w:cs="Times New Roman"/>
                <w:sz w:val="24"/>
                <w:szCs w:val="24"/>
              </w:rPr>
              <w:t>VM</w:t>
            </w:r>
            <w:r>
              <w:rPr>
                <w:rFonts w:ascii="Times New Roman" w:hAnsi="Times New Roman" w:cs="Times New Roman"/>
                <w:sz w:val="24"/>
                <w:szCs w:val="24"/>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A92BC42" w14:textId="75D50C64"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3F8DF28" w14:textId="314FA976"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Nepieciešams papildu finansējums. Avots: VBF</w:t>
            </w:r>
          </w:p>
          <w:p w14:paraId="2E077159"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p>
          <w:p w14:paraId="4E6A73B7" w14:textId="77777777" w:rsidR="007E7917" w:rsidRDefault="007E7917" w:rsidP="007E7917">
            <w:pPr>
              <w:spacing w:before="0" w:after="0" w:line="240" w:lineRule="auto"/>
              <w:jc w:val="center"/>
              <w:rPr>
                <w:rFonts w:ascii="Times New Roman" w:eastAsia="Times New Roman" w:hAnsi="Times New Roman" w:cs="Times New Roman"/>
                <w:sz w:val="24"/>
                <w:szCs w:val="24"/>
                <w:lang w:val="lv-LV" w:eastAsia="lv-LV"/>
              </w:rPr>
            </w:pPr>
            <w:r w:rsidRPr="005B4EAF">
              <w:rPr>
                <w:rFonts w:ascii="Times New Roman" w:eastAsia="Times New Roman" w:hAnsi="Times New Roman" w:cs="Times New Roman"/>
                <w:sz w:val="24"/>
                <w:szCs w:val="24"/>
                <w:lang w:val="lv-LV" w:eastAsia="lv-LV"/>
              </w:rPr>
              <w:t xml:space="preserve">Finansējums iekļauts 3.1.1. un 3.1.3. </w:t>
            </w:r>
            <w:r>
              <w:rPr>
                <w:rFonts w:ascii="Times New Roman" w:eastAsia="Times New Roman" w:hAnsi="Times New Roman" w:cs="Times New Roman"/>
                <w:sz w:val="24"/>
                <w:szCs w:val="24"/>
                <w:lang w:val="lv-LV" w:eastAsia="lv-LV"/>
              </w:rPr>
              <w:t>uzdevumā</w:t>
            </w:r>
          </w:p>
          <w:p w14:paraId="0104A761" w14:textId="498DF513" w:rsidR="00EE0F0B" w:rsidRDefault="00EE0F0B" w:rsidP="007E7917">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[71]</w:t>
            </w:r>
          </w:p>
        </w:tc>
      </w:tr>
      <w:tr w:rsidR="007E7917" w14:paraId="50CD4733"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A44901" w14:textId="2BB1DBA1"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lastRenderedPageBreak/>
              <w:t>3.1.12.14.</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59D221" w14:textId="563CDD0C" w:rsidR="007E7917" w:rsidRDefault="007E7917" w:rsidP="00EE0F0B">
            <w:pPr>
              <w:pStyle w:val="ListParagraph"/>
              <w:spacing w:before="0" w:after="0" w:line="240" w:lineRule="auto"/>
              <w:ind w:left="0"/>
              <w:jc w:val="both"/>
              <w:rPr>
                <w:rFonts w:ascii="Times New Roman" w:eastAsia="Times New Roman" w:hAnsi="Times New Roman" w:cs="Times New Roman"/>
                <w:sz w:val="24"/>
                <w:szCs w:val="24"/>
                <w:lang w:val="lv-LV"/>
              </w:rPr>
            </w:pPr>
            <w:r w:rsidRPr="058E8051">
              <w:rPr>
                <w:rFonts w:ascii="Times New Roman" w:eastAsia="Times New Roman" w:hAnsi="Times New Roman" w:cs="Times New Roman"/>
                <w:sz w:val="24"/>
                <w:szCs w:val="24"/>
                <w:lang w:val="lv-LV"/>
              </w:rPr>
              <w:t>Uzlabot sabiedrības informētību par retām slimībām un valstī pieejamo aprūpes sistēmu šiem pacientiem.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1CECBE4" w14:textId="143F301E"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2021.-2027.</w:t>
            </w:r>
          </w:p>
          <w:p w14:paraId="7D19C1ED" w14:textId="2CBABBC8"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BF2C4A" w14:textId="7CE135F0" w:rsidR="007E7917" w:rsidRDefault="007E7917" w:rsidP="00EE0F0B">
            <w:pPr>
              <w:spacing w:before="0" w:after="0" w:line="240" w:lineRule="auto"/>
              <w:jc w:val="center"/>
            </w:pPr>
            <w:r w:rsidRPr="058E8051">
              <w:rPr>
                <w:rFonts w:ascii="Times New Roman" w:eastAsia="Times New Roman" w:hAnsi="Times New Roman" w:cs="Times New Roman"/>
                <w:sz w:val="24"/>
                <w:szCs w:val="24"/>
                <w:lang w:val="lv-LV" w:eastAsia="lv-LV"/>
              </w:rPr>
              <w:t>SPKC</w:t>
            </w: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54F3C0" w14:textId="0FC32AA8"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hAnsi="Times New Roman" w:cs="Times New Roman"/>
                <w:sz w:val="24"/>
                <w:szCs w:val="24"/>
              </w:rPr>
              <w:t xml:space="preserve">VM, </w:t>
            </w:r>
            <w:r>
              <w:rPr>
                <w:rFonts w:ascii="Times New Roman" w:hAnsi="Times New Roman" w:cs="Times New Roman"/>
                <w:sz w:val="24"/>
                <w:szCs w:val="24"/>
              </w:rPr>
              <w:t xml:space="preserve">FM, </w:t>
            </w:r>
            <w:r w:rsidRPr="058E8051">
              <w:rPr>
                <w:rFonts w:ascii="Times New Roman" w:hAnsi="Times New Roman" w:cs="Times New Roman"/>
                <w:sz w:val="24"/>
                <w:szCs w:val="24"/>
              </w:rPr>
              <w:t xml:space="preserve">NVD, </w:t>
            </w:r>
            <w:proofErr w:type="spellStart"/>
            <w:r w:rsidRPr="058E8051">
              <w:rPr>
                <w:rFonts w:ascii="Times New Roman" w:hAnsi="Times New Roman" w:cs="Times New Roman"/>
                <w:sz w:val="24"/>
                <w:szCs w:val="24"/>
              </w:rPr>
              <w:t>ārstniecības</w:t>
            </w:r>
            <w:proofErr w:type="spellEnd"/>
            <w:r w:rsidRPr="058E8051">
              <w:rPr>
                <w:rFonts w:ascii="Times New Roman" w:hAnsi="Times New Roman" w:cs="Times New Roman"/>
                <w:sz w:val="24"/>
                <w:szCs w:val="24"/>
              </w:rPr>
              <w:t xml:space="preserve"> </w:t>
            </w:r>
            <w:proofErr w:type="spellStart"/>
            <w:r w:rsidRPr="058E8051">
              <w:rPr>
                <w:rFonts w:ascii="Times New Roman" w:hAnsi="Times New Roman" w:cs="Times New Roman"/>
                <w:sz w:val="24"/>
                <w:szCs w:val="24"/>
              </w:rPr>
              <w:t>iestādes</w:t>
            </w:r>
            <w:proofErr w:type="spellEnd"/>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5F11584" w14:textId="6A382E29"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2ED485" w14:textId="77777777"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Nepieciešams papildu finansējums. Avots: VBF</w:t>
            </w:r>
          </w:p>
          <w:p w14:paraId="2F86B5DE" w14:textId="77777777"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3.3.2. uzdevumā</w:t>
            </w:r>
          </w:p>
          <w:p w14:paraId="7F118156" w14:textId="67303D0A" w:rsidR="00EE0F0B" w:rsidRDefault="00EE0F0B"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[70]</w:t>
            </w:r>
          </w:p>
        </w:tc>
      </w:tr>
      <w:tr w:rsidR="007E7917" w14:paraId="34EF78A3" w14:textId="77777777" w:rsidTr="00C63957">
        <w:tc>
          <w:tcPr>
            <w:tcW w:w="1134"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CC97DA9" w14:textId="4FFE1B00"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3.1.12.15.</w:t>
            </w:r>
          </w:p>
        </w:tc>
        <w:tc>
          <w:tcPr>
            <w:tcW w:w="368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01FE1E" w14:textId="790DE9A1" w:rsidR="007E7917" w:rsidRPr="005F14CC" w:rsidRDefault="007E7917" w:rsidP="00EE0F0B">
            <w:pPr>
              <w:pStyle w:val="ListParagraph"/>
              <w:spacing w:before="0" w:after="0" w:line="240" w:lineRule="auto"/>
              <w:ind w:left="0"/>
              <w:jc w:val="both"/>
              <w:rPr>
                <w:lang w:val="lv-LV"/>
              </w:rPr>
            </w:pPr>
            <w:r w:rsidRPr="058E8051">
              <w:rPr>
                <w:rFonts w:ascii="Times New Roman" w:eastAsia="Times New Roman" w:hAnsi="Times New Roman" w:cs="Times New Roman"/>
                <w:sz w:val="24"/>
                <w:szCs w:val="24"/>
                <w:lang w:val="lv-LV"/>
              </w:rPr>
              <w:t>Izvērtēt iespēju cilvēkiem ar aizdomām par retu slimību nodrošināt paātrinātu pieeju diagnostikai un izmeklējumiem.</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39B1CD" w14:textId="143F301E"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2021.-2027.</w:t>
            </w:r>
          </w:p>
          <w:p w14:paraId="09A5B931" w14:textId="60763C4C"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p>
        </w:tc>
        <w:tc>
          <w:tcPr>
            <w:tcW w:w="1123"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6B4267" w14:textId="26B714FC" w:rsidR="007E7917" w:rsidRDefault="007E7917" w:rsidP="00EE0F0B">
            <w:pPr>
              <w:spacing w:before="0" w:after="0" w:line="240" w:lineRule="auto"/>
              <w:jc w:val="center"/>
            </w:pPr>
            <w:r w:rsidRPr="058E8051">
              <w:rPr>
                <w:rFonts w:ascii="Times New Roman" w:eastAsia="Times New Roman" w:hAnsi="Times New Roman" w:cs="Times New Roman"/>
                <w:sz w:val="24"/>
                <w:szCs w:val="24"/>
                <w:lang w:val="lv-LV" w:eastAsia="lv-LV"/>
              </w:rPr>
              <w:t>NVD, ārstniecības iestādes</w:t>
            </w:r>
          </w:p>
          <w:p w14:paraId="242389AE" w14:textId="15D3BC38"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p>
        </w:tc>
        <w:tc>
          <w:tcPr>
            <w:tcW w:w="157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0DB1BA8" w14:textId="6FDF9A3D" w:rsidR="007E7917" w:rsidRDefault="007E7917" w:rsidP="00EE0F0B">
            <w:pPr>
              <w:spacing w:before="0" w:after="0" w:line="240" w:lineRule="auto"/>
              <w:jc w:val="center"/>
              <w:rPr>
                <w:rFonts w:ascii="Times New Roman" w:hAnsi="Times New Roman" w:cs="Times New Roman"/>
                <w:sz w:val="24"/>
                <w:szCs w:val="24"/>
              </w:rPr>
            </w:pPr>
            <w:r w:rsidRPr="058E8051">
              <w:rPr>
                <w:rFonts w:ascii="Times New Roman" w:hAnsi="Times New Roman" w:cs="Times New Roman"/>
                <w:sz w:val="24"/>
                <w:szCs w:val="24"/>
              </w:rPr>
              <w:t>VM</w:t>
            </w:r>
            <w:r>
              <w:rPr>
                <w:rFonts w:ascii="Times New Roman" w:hAnsi="Times New Roman" w:cs="Times New Roman"/>
                <w:sz w:val="24"/>
                <w:szCs w:val="24"/>
              </w:rPr>
              <w:t>, FM</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A9AF64" w14:textId="25538C93"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p>
        </w:tc>
        <w:tc>
          <w:tcPr>
            <w:tcW w:w="32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2E643E" w14:textId="77777777"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58E8051">
              <w:rPr>
                <w:rFonts w:ascii="Times New Roman" w:eastAsia="Times New Roman" w:hAnsi="Times New Roman" w:cs="Times New Roman"/>
                <w:sz w:val="24"/>
                <w:szCs w:val="24"/>
                <w:lang w:val="lv-LV" w:eastAsia="lv-LV"/>
              </w:rPr>
              <w:t>Nepieciešams papildu finansējums. Avots: VBF</w:t>
            </w:r>
          </w:p>
          <w:p w14:paraId="397EFF13" w14:textId="77777777" w:rsidR="007E7917" w:rsidRDefault="007E7917" w:rsidP="00EE0F0B">
            <w:pPr>
              <w:spacing w:before="0" w:after="0" w:line="240" w:lineRule="auto"/>
              <w:jc w:val="center"/>
              <w:rPr>
                <w:rFonts w:ascii="Times New Roman" w:eastAsia="Times New Roman" w:hAnsi="Times New Roman" w:cs="Times New Roman"/>
                <w:sz w:val="24"/>
                <w:szCs w:val="24"/>
                <w:lang w:val="lv-LV" w:eastAsia="lv-LV"/>
              </w:rPr>
            </w:pPr>
            <w:r w:rsidRPr="00352236">
              <w:rPr>
                <w:rFonts w:ascii="Times New Roman" w:eastAsia="Times New Roman" w:hAnsi="Times New Roman" w:cs="Times New Roman"/>
                <w:sz w:val="24"/>
                <w:szCs w:val="24"/>
                <w:lang w:val="lv-LV" w:eastAsia="lv-LV"/>
              </w:rPr>
              <w:t xml:space="preserve">Finansējums iekļauts 3.1.1. un 3.1.3. </w:t>
            </w:r>
            <w:r>
              <w:rPr>
                <w:rFonts w:ascii="Times New Roman" w:eastAsia="Times New Roman" w:hAnsi="Times New Roman" w:cs="Times New Roman"/>
                <w:sz w:val="24"/>
                <w:szCs w:val="24"/>
                <w:lang w:val="lv-LV" w:eastAsia="lv-LV"/>
              </w:rPr>
              <w:t>uzdevumā</w:t>
            </w:r>
          </w:p>
          <w:p w14:paraId="302FBE5E" w14:textId="15930D64" w:rsidR="00EE0F0B" w:rsidRDefault="00EE0F0B"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[68, 70]</w:t>
            </w:r>
          </w:p>
        </w:tc>
      </w:tr>
    </w:tbl>
    <w:p w14:paraId="516EC5FB" w14:textId="77777777" w:rsidR="00D3013B" w:rsidRPr="007C334A" w:rsidRDefault="00D3013B" w:rsidP="00154E6B">
      <w:pPr>
        <w:rPr>
          <w:rStyle w:val="normaltextrun"/>
          <w:rFonts w:ascii="Times New Roman" w:hAnsi="Times New Roman" w:cs="Times New Roman"/>
          <w:sz w:val="24"/>
          <w:szCs w:val="24"/>
          <w:lang w:val="lv-LV"/>
        </w:rPr>
      </w:pPr>
    </w:p>
    <w:p w14:paraId="54AE598F" w14:textId="65BC74C6" w:rsidR="00393014" w:rsidRPr="007C334A" w:rsidRDefault="00552F51" w:rsidP="002768D8">
      <w:pPr>
        <w:pStyle w:val="Heading2"/>
        <w:spacing w:before="120" w:after="120"/>
        <w:rPr>
          <w:rFonts w:ascii="Times New Roman" w:hAnsi="Times New Roman" w:cs="Times New Roman"/>
          <w:sz w:val="24"/>
          <w:szCs w:val="24"/>
          <w:lang w:val="lv-LV"/>
        </w:rPr>
      </w:pPr>
      <w:bookmarkStart w:id="38" w:name="_Toc63801941"/>
      <w:r>
        <w:rPr>
          <w:rStyle w:val="normaltextrun"/>
          <w:rFonts w:ascii="Times New Roman" w:hAnsi="Times New Roman" w:cs="Times New Roman"/>
          <w:sz w:val="24"/>
          <w:szCs w:val="24"/>
          <w:lang w:val="lv-LV"/>
        </w:rPr>
        <w:t>3</w:t>
      </w:r>
      <w:r w:rsidR="00E67105" w:rsidRPr="007C334A">
        <w:rPr>
          <w:rStyle w:val="normaltextrun"/>
          <w:rFonts w:ascii="Times New Roman" w:hAnsi="Times New Roman" w:cs="Times New Roman"/>
          <w:sz w:val="24"/>
          <w:szCs w:val="24"/>
          <w:lang w:val="lv-LV"/>
        </w:rPr>
        <w:t xml:space="preserve">.2. </w:t>
      </w:r>
      <w:r w:rsidR="004B3C22" w:rsidRPr="007C334A">
        <w:rPr>
          <w:rStyle w:val="normaltextrun"/>
          <w:rFonts w:ascii="Times New Roman" w:hAnsi="Times New Roman" w:cs="Times New Roman"/>
          <w:sz w:val="24"/>
          <w:szCs w:val="24"/>
          <w:lang w:val="lv-LV"/>
        </w:rPr>
        <w:t>R</w:t>
      </w:r>
      <w:r w:rsidR="00C62B35" w:rsidRPr="007C334A">
        <w:rPr>
          <w:rStyle w:val="normaltextrun"/>
          <w:rFonts w:ascii="Times New Roman" w:hAnsi="Times New Roman" w:cs="Times New Roman"/>
          <w:sz w:val="24"/>
          <w:szCs w:val="24"/>
          <w:lang w:val="lv-LV"/>
        </w:rPr>
        <w:t xml:space="preserve">īcības </w:t>
      </w:r>
      <w:r w:rsidR="001B2BA2" w:rsidRPr="007C334A">
        <w:rPr>
          <w:rStyle w:val="normaltextrun"/>
          <w:rFonts w:ascii="Times New Roman" w:hAnsi="Times New Roman" w:cs="Times New Roman"/>
          <w:sz w:val="24"/>
          <w:szCs w:val="24"/>
          <w:lang w:val="lv-LV"/>
        </w:rPr>
        <w:t>a</w:t>
      </w:r>
      <w:r w:rsidR="00E67105" w:rsidRPr="007C334A">
        <w:rPr>
          <w:rStyle w:val="normaltextrun"/>
          <w:rFonts w:ascii="Times New Roman" w:hAnsi="Times New Roman" w:cs="Times New Roman"/>
          <w:sz w:val="24"/>
          <w:szCs w:val="24"/>
          <w:lang w:val="lv-LV"/>
        </w:rPr>
        <w:t>pakšvirziens</w:t>
      </w:r>
      <w:r w:rsidR="00C62B35" w:rsidRPr="007C334A">
        <w:rPr>
          <w:rStyle w:val="normaltextrun"/>
          <w:rFonts w:ascii="Times New Roman" w:hAnsi="Times New Roman" w:cs="Times New Roman"/>
          <w:sz w:val="24"/>
          <w:szCs w:val="24"/>
          <w:lang w:val="lv-LV"/>
        </w:rPr>
        <w:t>:</w:t>
      </w:r>
      <w:r w:rsidR="00E67105" w:rsidRPr="007C334A">
        <w:rPr>
          <w:rStyle w:val="normaltextrun"/>
          <w:rFonts w:ascii="Times New Roman" w:hAnsi="Times New Roman" w:cs="Times New Roman"/>
          <w:sz w:val="24"/>
          <w:szCs w:val="24"/>
          <w:lang w:val="lv-LV"/>
        </w:rPr>
        <w:t xml:space="preserve"> Veselības aprūpes pakalpojumu koordinēšana un pēctecība</w:t>
      </w:r>
      <w:bookmarkEnd w:id="38"/>
    </w:p>
    <w:tbl>
      <w:tblPr>
        <w:tblpPr w:leftFromText="180" w:rightFromText="180" w:vertAnchor="text" w:horzAnchor="margin" w:tblpXSpec="center" w:tblpY="446"/>
        <w:tblW w:w="4872" w:type="pct"/>
        <w:tblBorders>
          <w:top w:val="outset" w:sz="6" w:space="0" w:color="414142"/>
          <w:left w:val="outset" w:sz="6" w:space="0" w:color="414142"/>
          <w:bottom w:val="outset" w:sz="6" w:space="0" w:color="414142"/>
          <w:right w:val="outset" w:sz="6" w:space="0" w:color="414142"/>
        </w:tblBorders>
        <w:shd w:val="clear" w:color="auto" w:fill="FFFFFF"/>
        <w:tblLayout w:type="fixed"/>
        <w:tblCellMar>
          <w:top w:w="24" w:type="dxa"/>
          <w:left w:w="24" w:type="dxa"/>
          <w:bottom w:w="24" w:type="dxa"/>
          <w:right w:w="24" w:type="dxa"/>
        </w:tblCellMar>
        <w:tblLook w:val="04A0" w:firstRow="1" w:lastRow="0" w:firstColumn="1" w:lastColumn="0" w:noHBand="0" w:noVBand="1"/>
      </w:tblPr>
      <w:tblGrid>
        <w:gridCol w:w="1134"/>
        <w:gridCol w:w="3680"/>
        <w:gridCol w:w="991"/>
        <w:gridCol w:w="1133"/>
        <w:gridCol w:w="1561"/>
        <w:gridCol w:w="1273"/>
        <w:gridCol w:w="3437"/>
      </w:tblGrid>
      <w:tr w:rsidR="002768D8" w:rsidRPr="00A8104A" w14:paraId="7B6BD28F"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8AB887C" w14:textId="77777777" w:rsidR="002768D8" w:rsidRPr="00CF06D9"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 xml:space="preserve">Nr. p. </w:t>
            </w:r>
            <w:r>
              <w:rPr>
                <w:rFonts w:ascii="Times New Roman" w:eastAsia="Times New Roman" w:hAnsi="Times New Roman" w:cs="Times New Roman"/>
                <w:b/>
                <w:bCs/>
                <w:color w:val="000000" w:themeColor="text1"/>
                <w:sz w:val="24"/>
                <w:szCs w:val="24"/>
                <w:lang w:val="lv-LV" w:eastAsia="lv-LV"/>
              </w:rPr>
              <w:t>k</w:t>
            </w:r>
            <w:r w:rsidRPr="00CF06D9">
              <w:rPr>
                <w:rFonts w:ascii="Times New Roman" w:eastAsia="Times New Roman" w:hAnsi="Times New Roman" w:cs="Times New Roman"/>
                <w:b/>
                <w:bCs/>
                <w:color w:val="000000" w:themeColor="text1"/>
                <w:sz w:val="24"/>
                <w:szCs w:val="24"/>
                <w:lang w:val="lv-LV" w:eastAsia="lv-LV"/>
              </w:rPr>
              <w:t>.</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79FC93F" w14:textId="77777777" w:rsidR="002768D8" w:rsidRPr="00CF06D9" w:rsidRDefault="002768D8" w:rsidP="005547F8">
            <w:pPr>
              <w:spacing w:beforeAutospacing="1" w:after="100" w:afterAutospacing="1" w:line="293" w:lineRule="atLeast"/>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Uzdevums un apakšuzdevumi</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7F86BAD" w14:textId="77777777" w:rsidR="002768D8" w:rsidRPr="00CF06D9"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Izpildes termiņš</w:t>
            </w:r>
            <w:r w:rsidRPr="00CF06D9">
              <w:rPr>
                <w:rFonts w:ascii="Times New Roman" w:eastAsia="Times New Roman" w:hAnsi="Times New Roman" w:cs="Times New Roman"/>
                <w:b/>
                <w:bCs/>
                <w:color w:val="000000" w:themeColor="text1"/>
                <w:sz w:val="24"/>
                <w:szCs w:val="24"/>
                <w:lang w:val="lv-LV" w:eastAsia="lv-LV"/>
              </w:rPr>
              <w:br/>
              <w:t>(gads)</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0479402" w14:textId="77777777" w:rsidR="002768D8" w:rsidRPr="00CF06D9"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Atbildīgā institūcija</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505C121" w14:textId="77777777" w:rsidR="002768D8" w:rsidRPr="00CF06D9"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Līdzatbildīgās institūcijas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8CEF5DD" w14:textId="77777777" w:rsidR="002768D8" w:rsidRPr="00CF06D9"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w:t>
            </w:r>
            <w:r w:rsidRPr="002768D8">
              <w:rPr>
                <w:rFonts w:ascii="Times New Roman" w:eastAsia="Times New Roman" w:hAnsi="Times New Roman" w:cs="Times New Roman"/>
                <w:b/>
                <w:bCs/>
                <w:lang w:val="lv-LV" w:eastAsia="lv-LV"/>
              </w:rPr>
              <w:t>(tiks papildināts)</w:t>
            </w:r>
            <w:r w:rsidRPr="00CF06D9">
              <w:rPr>
                <w:rFonts w:ascii="Times New Roman" w:eastAsia="Times New Roman" w:hAnsi="Times New Roman" w:cs="Times New Roman"/>
                <w:b/>
                <w:bCs/>
                <w:color w:val="000000" w:themeColor="text1"/>
                <w:sz w:val="24"/>
                <w:szCs w:val="24"/>
                <w:lang w:val="lv-LV" w:eastAsia="lv-LV"/>
              </w:rPr>
              <w:t xml:space="preserve"> </w:t>
            </w: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BB0843" w14:textId="77777777" w:rsidR="002768D8"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16F4D">
              <w:rPr>
                <w:rFonts w:ascii="Times New Roman" w:eastAsia="Times New Roman" w:hAnsi="Times New Roman" w:cs="Times New Roman"/>
                <w:b/>
                <w:bCs/>
                <w:color w:val="000000" w:themeColor="text1"/>
                <w:sz w:val="24"/>
                <w:szCs w:val="24"/>
                <w:lang w:val="lv-LV" w:eastAsia="lv-LV"/>
              </w:rPr>
              <w:t>Norāde par uzdevuma īstenošanai nepieciešamo finansējumu un tā avotu</w:t>
            </w:r>
          </w:p>
          <w:p w14:paraId="4038B840" w14:textId="77777777" w:rsidR="002768D8"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5852CC13" w14:textId="434863C2" w:rsidR="002768D8" w:rsidRPr="00716F4D" w:rsidRDefault="002768D8" w:rsidP="00EE0F0B">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tr w:rsidR="002768D8" w:rsidRPr="00FC179D" w14:paraId="6F9D8F98"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79BA19" w14:textId="77777777" w:rsidR="002768D8" w:rsidRPr="00BB2CA3"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BB2CA3">
              <w:rPr>
                <w:rFonts w:ascii="Times New Roman" w:eastAsia="Times New Roman" w:hAnsi="Times New Roman" w:cs="Times New Roman"/>
                <w:b/>
                <w:bCs/>
                <w:color w:val="000000" w:themeColor="text1"/>
                <w:sz w:val="24"/>
                <w:szCs w:val="24"/>
                <w:lang w:val="lv-LV" w:eastAsia="lv-LV"/>
              </w:rPr>
              <w:t>3.2.1.</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2E53E8D" w14:textId="77777777" w:rsidR="002768D8" w:rsidRPr="00BB2CA3"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r w:rsidRPr="00BB2CA3">
              <w:rPr>
                <w:rFonts w:ascii="Times New Roman" w:eastAsia="Times New Roman" w:hAnsi="Times New Roman" w:cs="Times New Roman"/>
                <w:b/>
                <w:bCs/>
                <w:color w:val="000000" w:themeColor="text1"/>
                <w:sz w:val="24"/>
                <w:szCs w:val="24"/>
                <w:lang w:val="lv-LV" w:eastAsia="lv-LV"/>
              </w:rPr>
              <w:t>Stiprināt primāro veselības aprūpi, uzlabot tās kvalitāti un pieejamību:</w:t>
            </w:r>
          </w:p>
        </w:tc>
      </w:tr>
      <w:tr w:rsidR="002768D8" w:rsidRPr="00072C67" w14:paraId="62525DE6"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9ABB66" w14:textId="77777777" w:rsidR="002768D8" w:rsidRPr="00BB2CA3"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B2CA3">
              <w:rPr>
                <w:rFonts w:ascii="Times New Roman" w:eastAsia="Times New Roman" w:hAnsi="Times New Roman" w:cs="Times New Roman"/>
                <w:color w:val="000000" w:themeColor="text1"/>
                <w:sz w:val="24"/>
                <w:szCs w:val="24"/>
                <w:lang w:val="lv-LV" w:eastAsia="lv-LV"/>
              </w:rPr>
              <w:t>3.2.1.1.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D13F139" w14:textId="77777777" w:rsidR="002768D8" w:rsidRPr="00BB2CA3"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BB2CA3">
              <w:rPr>
                <w:rFonts w:ascii="Times New Roman" w:eastAsia="Times New Roman" w:hAnsi="Times New Roman" w:cs="Times New Roman"/>
                <w:color w:val="000000" w:themeColor="text1"/>
                <w:sz w:val="24"/>
                <w:szCs w:val="24"/>
                <w:lang w:val="lv-LV" w:eastAsia="lv-LV"/>
              </w:rPr>
              <w:t xml:space="preserve">Paplašināt ģimenes ārsta komandu ar </w:t>
            </w:r>
            <w:r>
              <w:rPr>
                <w:rFonts w:ascii="Times New Roman" w:eastAsia="Times New Roman" w:hAnsi="Times New Roman" w:cs="Times New Roman"/>
                <w:color w:val="000000" w:themeColor="text1"/>
                <w:sz w:val="24"/>
                <w:szCs w:val="24"/>
                <w:lang w:val="lv-LV" w:eastAsia="lv-LV"/>
              </w:rPr>
              <w:t xml:space="preserve">otro vai </w:t>
            </w:r>
            <w:r w:rsidRPr="00BB2CA3">
              <w:rPr>
                <w:rFonts w:ascii="Times New Roman" w:eastAsia="Times New Roman" w:hAnsi="Times New Roman" w:cs="Times New Roman"/>
                <w:color w:val="000000" w:themeColor="text1"/>
                <w:sz w:val="24"/>
                <w:szCs w:val="24"/>
                <w:lang w:val="lv-LV" w:eastAsia="lv-LV"/>
              </w:rPr>
              <w:t xml:space="preserve">trešo ārsta palīgu/māsu, kura koordinētu hronisko pacientu, tai skaitā </w:t>
            </w:r>
            <w:r>
              <w:rPr>
                <w:rFonts w:ascii="Times New Roman" w:eastAsia="Times New Roman" w:hAnsi="Times New Roman" w:cs="Times New Roman"/>
                <w:color w:val="000000" w:themeColor="text1"/>
                <w:sz w:val="24"/>
                <w:szCs w:val="24"/>
                <w:lang w:val="lv-LV" w:eastAsia="lv-LV"/>
              </w:rPr>
              <w:t xml:space="preserve">pie </w:t>
            </w:r>
            <w:r w:rsidRPr="00BB2CA3">
              <w:rPr>
                <w:rFonts w:ascii="Times New Roman" w:eastAsia="Times New Roman" w:hAnsi="Times New Roman" w:cs="Times New Roman"/>
                <w:color w:val="000000" w:themeColor="text1"/>
                <w:sz w:val="24"/>
                <w:szCs w:val="24"/>
                <w:lang w:val="lv-LV" w:eastAsia="lv-LV"/>
              </w:rPr>
              <w:t>ģimenes ārsta reģistrēt</w:t>
            </w:r>
            <w:r>
              <w:rPr>
                <w:rFonts w:ascii="Times New Roman" w:eastAsia="Times New Roman" w:hAnsi="Times New Roman" w:cs="Times New Roman"/>
                <w:color w:val="000000" w:themeColor="text1"/>
                <w:sz w:val="24"/>
                <w:szCs w:val="24"/>
                <w:lang w:val="lv-LV" w:eastAsia="lv-LV"/>
              </w:rPr>
              <w:t>o</w:t>
            </w:r>
            <w:r w:rsidRPr="00BB2CA3">
              <w:rPr>
                <w:rFonts w:ascii="Times New Roman" w:eastAsia="Times New Roman" w:hAnsi="Times New Roman" w:cs="Times New Roman"/>
                <w:color w:val="000000" w:themeColor="text1"/>
                <w:sz w:val="24"/>
                <w:szCs w:val="24"/>
                <w:lang w:val="lv-LV" w:eastAsia="lv-LV"/>
              </w:rPr>
              <w:t xml:space="preserve"> sociālās aprūpes iestā</w:t>
            </w:r>
            <w:r>
              <w:rPr>
                <w:rFonts w:ascii="Times New Roman" w:eastAsia="Times New Roman" w:hAnsi="Times New Roman" w:cs="Times New Roman"/>
                <w:color w:val="000000" w:themeColor="text1"/>
                <w:sz w:val="24"/>
                <w:szCs w:val="24"/>
                <w:lang w:val="lv-LV" w:eastAsia="lv-LV"/>
              </w:rPr>
              <w:t>žu klientu</w:t>
            </w:r>
            <w:r w:rsidRPr="00BB2CA3">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lastRenderedPageBreak/>
              <w:t xml:space="preserve">veselības </w:t>
            </w:r>
            <w:r w:rsidRPr="00BB2CA3">
              <w:rPr>
                <w:rFonts w:ascii="Times New Roman" w:eastAsia="Times New Roman" w:hAnsi="Times New Roman" w:cs="Times New Roman"/>
                <w:color w:val="000000" w:themeColor="text1"/>
                <w:sz w:val="24"/>
                <w:szCs w:val="24"/>
                <w:lang w:val="lv-LV" w:eastAsia="lv-LV"/>
              </w:rPr>
              <w:t xml:space="preserve">aprūpi, kā arī </w:t>
            </w:r>
            <w:r>
              <w:rPr>
                <w:rFonts w:ascii="Times New Roman" w:eastAsia="Times New Roman" w:hAnsi="Times New Roman" w:cs="Times New Roman"/>
                <w:color w:val="000000" w:themeColor="text1"/>
                <w:sz w:val="24"/>
                <w:szCs w:val="24"/>
                <w:lang w:val="lv-LV" w:eastAsia="lv-LV"/>
              </w:rPr>
              <w:t>ar garīgās</w:t>
            </w:r>
            <w:r w:rsidRPr="00BB2CA3">
              <w:rPr>
                <w:rFonts w:ascii="Times New Roman" w:eastAsia="Times New Roman" w:hAnsi="Times New Roman" w:cs="Times New Roman"/>
                <w:color w:val="000000" w:themeColor="text1"/>
                <w:sz w:val="24"/>
                <w:szCs w:val="24"/>
                <w:lang w:val="lv-LV" w:eastAsia="lv-LV"/>
              </w:rPr>
              <w:t xml:space="preserve"> veselības aprūpes māsu</w:t>
            </w:r>
            <w:r>
              <w:rPr>
                <w:rStyle w:val="FootnoteReference"/>
                <w:rFonts w:ascii="Times New Roman" w:eastAsia="Times New Roman" w:hAnsi="Times New Roman"/>
                <w:color w:val="000000" w:themeColor="text1"/>
                <w:sz w:val="24"/>
                <w:szCs w:val="24"/>
                <w:lang w:val="lv-LV" w:eastAsia="lv-LV"/>
              </w:rPr>
              <w:footnoteReference w:id="22"/>
            </w:r>
            <w:r w:rsidRPr="00BB2CA3">
              <w:rPr>
                <w:rFonts w:ascii="Times New Roman" w:eastAsia="Times New Roman" w:hAnsi="Times New Roman" w:cs="Times New Roman"/>
                <w:color w:val="000000" w:themeColor="text1"/>
                <w:sz w:val="24"/>
                <w:szCs w:val="24"/>
                <w:lang w:val="lv-LV" w:eastAsia="lv-LV"/>
              </w:rPr>
              <w:t xml:space="preserve"> un fizioterapeitu (sasaistē ar </w:t>
            </w:r>
            <w:r>
              <w:rPr>
                <w:rFonts w:ascii="Times New Roman" w:eastAsia="Times New Roman" w:hAnsi="Times New Roman" w:cs="Times New Roman"/>
                <w:color w:val="000000" w:themeColor="text1"/>
                <w:sz w:val="24"/>
                <w:szCs w:val="24"/>
                <w:lang w:val="lv-LV" w:eastAsia="lv-LV"/>
              </w:rPr>
              <w:t>4.rīcības</w:t>
            </w:r>
            <w:r w:rsidRPr="00BB2CA3">
              <w:rPr>
                <w:rFonts w:ascii="Times New Roman" w:eastAsia="Times New Roman" w:hAnsi="Times New Roman" w:cs="Times New Roman"/>
                <w:color w:val="000000" w:themeColor="text1"/>
                <w:sz w:val="24"/>
                <w:szCs w:val="24"/>
                <w:lang w:val="lv-LV" w:eastAsia="lv-LV"/>
              </w:rPr>
              <w:t xml:space="preserve"> virzienu).</w:t>
            </w:r>
          </w:p>
          <w:p w14:paraId="311A0840" w14:textId="77777777" w:rsidR="002768D8" w:rsidRPr="00BB2CA3"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BB527F" w14:textId="77777777" w:rsidR="002768D8" w:rsidRPr="00BB2CA3"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BB2CA3">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58A469" w14:textId="77777777" w:rsidR="002768D8" w:rsidRPr="00BB2CA3"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B2CA3">
              <w:rPr>
                <w:rFonts w:ascii="Times New Roman" w:eastAsia="Times New Roman" w:hAnsi="Times New Roman" w:cs="Times New Roman"/>
                <w:color w:val="000000" w:themeColor="text1"/>
                <w:sz w:val="24"/>
                <w:szCs w:val="24"/>
                <w:lang w:val="lv-LV" w:eastAsia="lv-LV"/>
              </w:rPr>
              <w:t>VM, 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AA8148D" w14:textId="77777777" w:rsidR="002768D8" w:rsidRPr="00BB2CA3" w:rsidRDefault="002768D8" w:rsidP="005547F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BB2CA3">
              <w:rPr>
                <w:rFonts w:ascii="Times New Roman" w:eastAsia="Times New Roman" w:hAnsi="Times New Roman" w:cs="Times New Roman"/>
                <w:color w:val="000000" w:themeColor="text1"/>
                <w:sz w:val="24"/>
                <w:szCs w:val="24"/>
                <w:lang w:val="lv-LV" w:eastAsia="lv-LV"/>
              </w:rPr>
              <w:t>FM, LĢĀA, LLĢĀA,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295F35" w14:textId="77777777" w:rsidR="002768D8" w:rsidRPr="00BB2CA3"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364301"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526D9">
              <w:rPr>
                <w:rFonts w:ascii="Times New Roman" w:eastAsia="Times New Roman" w:hAnsi="Times New Roman" w:cs="Times New Roman"/>
                <w:color w:val="000000" w:themeColor="text1"/>
                <w:sz w:val="24"/>
                <w:szCs w:val="24"/>
                <w:lang w:val="lv-LV" w:eastAsia="lv-LV"/>
              </w:rPr>
              <w:t>Nepieciešams papildu finansējums. Avots: VBF</w:t>
            </w:r>
          </w:p>
          <w:p w14:paraId="5633F5FB"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Finansējums iekļauts 3.1.1. uzdevumā</w:t>
            </w:r>
          </w:p>
          <w:p w14:paraId="57B55388" w14:textId="29228815" w:rsidR="00EE0F0B" w:rsidRPr="00B63F55" w:rsidRDefault="00EE0F0B"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 70]</w:t>
            </w:r>
          </w:p>
        </w:tc>
      </w:tr>
      <w:tr w:rsidR="002768D8" w:rsidRPr="00072C67" w14:paraId="0C24D70F"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CE92410"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1.2.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1935AE" w14:textId="77777777" w:rsidR="002768D8"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Pārskatīt</w:t>
            </w:r>
            <w:r w:rsidRPr="00D47AEA">
              <w:rPr>
                <w:rFonts w:ascii="Times New Roman" w:eastAsia="Times New Roman" w:hAnsi="Times New Roman" w:cs="Times New Roman"/>
                <w:color w:val="000000" w:themeColor="text1"/>
                <w:sz w:val="24"/>
                <w:szCs w:val="24"/>
                <w:lang w:val="lv-LV" w:eastAsia="lv-LV"/>
              </w:rPr>
              <w:t xml:space="preserve"> ārsta palīgu/māsas sniegto pakalpojumu klāstu ģimenes ārsta praksē (sasaistē ar </w:t>
            </w:r>
            <w:r>
              <w:rPr>
                <w:rFonts w:ascii="Times New Roman" w:eastAsia="Times New Roman" w:hAnsi="Times New Roman" w:cs="Times New Roman"/>
                <w:color w:val="000000" w:themeColor="text1"/>
                <w:sz w:val="24"/>
                <w:szCs w:val="24"/>
                <w:lang w:val="lv-LV" w:eastAsia="lv-LV"/>
              </w:rPr>
              <w:t>4.rīcības</w:t>
            </w:r>
            <w:r w:rsidRPr="00D47AEA">
              <w:rPr>
                <w:rFonts w:ascii="Times New Roman" w:eastAsia="Times New Roman" w:hAnsi="Times New Roman" w:cs="Times New Roman"/>
                <w:color w:val="000000" w:themeColor="text1"/>
                <w:sz w:val="24"/>
                <w:szCs w:val="24"/>
                <w:lang w:val="lv-LV" w:eastAsia="lv-LV"/>
              </w:rPr>
              <w:t xml:space="preserve"> virzienu).</w:t>
            </w:r>
          </w:p>
          <w:p w14:paraId="4D2D3312" w14:textId="77777777" w:rsidR="002768D8" w:rsidRPr="00D47AEA"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0D11BA" w14:textId="77777777" w:rsidR="002768D8" w:rsidRPr="00D47AE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8291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26E04C1" w14:textId="77777777" w:rsidR="002768D8" w:rsidRPr="0094584E"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B94771" w14:textId="77777777" w:rsidR="002768D8" w:rsidRPr="0094584E" w:rsidRDefault="002768D8" w:rsidP="005547F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FM, NVD, </w:t>
            </w:r>
            <w:r w:rsidRPr="0094584E">
              <w:rPr>
                <w:rFonts w:ascii="Times New Roman" w:eastAsia="Times New Roman" w:hAnsi="Times New Roman" w:cs="Times New Roman"/>
                <w:color w:val="000000" w:themeColor="text1"/>
                <w:sz w:val="24"/>
                <w:szCs w:val="24"/>
                <w:lang w:val="lv-LV" w:eastAsia="lv-LV"/>
              </w:rPr>
              <w:t>LĢĀA, LLĢĀA,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F6800A" w14:textId="77777777" w:rsidR="002768D8" w:rsidRPr="00D47AE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D661DD" w14:textId="2CCB4E4B" w:rsidR="002768D8" w:rsidRPr="006526D9" w:rsidRDefault="002768D8" w:rsidP="00EE0F0B">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w:t>
            </w:r>
            <w:r w:rsidRPr="006526D9">
              <w:rPr>
                <w:rFonts w:ascii="Times New Roman" w:eastAsia="Times New Roman" w:hAnsi="Times New Roman" w:cs="Times New Roman"/>
                <w:sz w:val="24"/>
                <w:szCs w:val="24"/>
                <w:lang w:val="lv-LV" w:eastAsia="lv-LV"/>
              </w:rPr>
              <w:t>epieciešams papildu finansējums. Avots: VBF</w:t>
            </w:r>
          </w:p>
          <w:p w14:paraId="7B0966D4"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3.1.1. uzdevumā</w:t>
            </w:r>
          </w:p>
          <w:p w14:paraId="60753952" w14:textId="166F2133" w:rsidR="00EE0F0B" w:rsidRPr="00EE0F0B" w:rsidRDefault="00EE0F0B"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EE0F0B">
              <w:rPr>
                <w:rFonts w:ascii="Times New Roman" w:eastAsia="Times New Roman" w:hAnsi="Times New Roman" w:cs="Times New Roman"/>
                <w:color w:val="000000" w:themeColor="text1"/>
                <w:sz w:val="24"/>
                <w:szCs w:val="24"/>
                <w:lang w:val="lv-LV" w:eastAsia="lv-LV"/>
              </w:rPr>
              <w:t>[68, 70]</w:t>
            </w:r>
          </w:p>
        </w:tc>
      </w:tr>
      <w:tr w:rsidR="002768D8" w:rsidRPr="00D47AEA" w14:paraId="571FF9D4"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5B0CDF"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1.3.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09D094" w14:textId="77777777" w:rsidR="002768D8"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D47AEA">
              <w:rPr>
                <w:rFonts w:ascii="Times New Roman" w:eastAsia="Times New Roman" w:hAnsi="Times New Roman" w:cs="Times New Roman"/>
                <w:color w:val="000000" w:themeColor="text1"/>
                <w:sz w:val="24"/>
                <w:szCs w:val="24"/>
                <w:lang w:val="lv-LV" w:eastAsia="lv-LV"/>
              </w:rPr>
              <w:t>Izstrādāt norādījumus/ algoritmus nosūtīšanai pie speciālistiem un uz izmeklējumiem.</w:t>
            </w:r>
          </w:p>
          <w:p w14:paraId="2F93AA7D" w14:textId="77777777" w:rsidR="002768D8" w:rsidRPr="00D47AEA"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F004664" w14:textId="77777777" w:rsidR="002768D8" w:rsidRPr="00D47AE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8291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994105" w14:textId="77777777" w:rsidR="002768D8" w:rsidRPr="0094584E"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603CBA" w14:textId="77777777" w:rsidR="002768D8" w:rsidRPr="0094584E" w:rsidRDefault="002768D8" w:rsidP="005547F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94584E">
              <w:rPr>
                <w:rFonts w:ascii="Times New Roman" w:eastAsia="Times New Roman" w:hAnsi="Times New Roman" w:cs="Times New Roman"/>
                <w:color w:val="000000" w:themeColor="text1"/>
                <w:sz w:val="24"/>
                <w:szCs w:val="24"/>
                <w:lang w:val="lv-LV" w:eastAsia="lv-LV"/>
              </w:rPr>
              <w:t>NVD</w:t>
            </w:r>
            <w:r>
              <w:rPr>
                <w:rFonts w:ascii="Times New Roman" w:eastAsia="Times New Roman" w:hAnsi="Times New Roman" w:cs="Times New Roman"/>
                <w:color w:val="000000" w:themeColor="text1"/>
                <w:sz w:val="24"/>
                <w:szCs w:val="24"/>
                <w:lang w:val="lv-LV" w:eastAsia="lv-LV"/>
              </w:rPr>
              <w:t>,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06723B" w14:textId="77777777" w:rsidR="002768D8" w:rsidRPr="00D47AE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5EED4F" w14:textId="3CDCE785" w:rsidR="002768D8" w:rsidRPr="007F5F44" w:rsidRDefault="002768D8" w:rsidP="00EE0F0B">
            <w:pPr>
              <w:spacing w:before="0" w:after="0" w:line="240" w:lineRule="auto"/>
              <w:jc w:val="center"/>
              <w:rPr>
                <w:rFonts w:ascii="Times New Roman" w:eastAsia="Times New Roman" w:hAnsi="Times New Roman" w:cs="Times New Roman"/>
                <w:sz w:val="24"/>
                <w:szCs w:val="24"/>
                <w:lang w:val="lv-LV" w:eastAsia="lv-LV"/>
              </w:rPr>
            </w:pPr>
            <w:r w:rsidRPr="007F5F44">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sz w:val="24"/>
                <w:szCs w:val="24"/>
                <w:lang w:val="lv-LV" w:eastAsia="lv-LV"/>
              </w:rPr>
              <w:t>ESF</w:t>
            </w:r>
          </w:p>
          <w:p w14:paraId="0CC495EA"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Finansējums iekļauts </w:t>
            </w:r>
            <w:r w:rsidRPr="006C1C7C">
              <w:rPr>
                <w:rFonts w:ascii="Times New Roman" w:eastAsia="Times New Roman" w:hAnsi="Times New Roman" w:cs="Times New Roman"/>
                <w:sz w:val="24"/>
                <w:szCs w:val="24"/>
                <w:lang w:val="lv-LV" w:eastAsia="lv-LV"/>
              </w:rPr>
              <w:t xml:space="preserve">5.1.3. </w:t>
            </w:r>
            <w:r>
              <w:rPr>
                <w:rFonts w:ascii="Times New Roman" w:eastAsia="Times New Roman" w:hAnsi="Times New Roman" w:cs="Times New Roman"/>
                <w:sz w:val="24"/>
                <w:szCs w:val="24"/>
                <w:lang w:val="lv-LV" w:eastAsia="lv-LV"/>
              </w:rPr>
              <w:t>uzdevumā</w:t>
            </w:r>
          </w:p>
          <w:p w14:paraId="50C2AAD1" w14:textId="6CB7E230" w:rsidR="00EE0F0B" w:rsidRPr="00D47AEA" w:rsidRDefault="00EE0F0B"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EE0F0B">
              <w:rPr>
                <w:rFonts w:ascii="Times New Roman" w:eastAsia="Times New Roman" w:hAnsi="Times New Roman" w:cs="Times New Roman"/>
                <w:color w:val="000000" w:themeColor="text1"/>
                <w:sz w:val="24"/>
                <w:szCs w:val="24"/>
                <w:lang w:val="lv-LV" w:eastAsia="lv-LV"/>
              </w:rPr>
              <w:t>[68, 70]</w:t>
            </w:r>
          </w:p>
        </w:tc>
      </w:tr>
      <w:tr w:rsidR="002768D8" w:rsidRPr="00072C67" w14:paraId="24E039FF"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C0150F"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1.4.</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F48829" w14:textId="77777777" w:rsidR="002768D8"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D47AEA">
              <w:rPr>
                <w:rFonts w:ascii="Times New Roman" w:eastAsia="Times New Roman" w:hAnsi="Times New Roman" w:cs="Times New Roman"/>
                <w:color w:val="000000" w:themeColor="text1"/>
                <w:sz w:val="24"/>
                <w:szCs w:val="24"/>
                <w:lang w:val="lv-LV" w:eastAsia="lv-LV"/>
              </w:rPr>
              <w:t xml:space="preserve">Turpināt attīstīt </w:t>
            </w:r>
            <w:r w:rsidRPr="00363C58">
              <w:rPr>
                <w:rFonts w:ascii="Times New Roman" w:eastAsia="Times New Roman" w:hAnsi="Times New Roman" w:cs="Times New Roman"/>
                <w:color w:val="000000" w:themeColor="text1"/>
                <w:sz w:val="24"/>
                <w:szCs w:val="24"/>
                <w:lang w:val="lv-LV" w:eastAsia="lv-LV"/>
              </w:rPr>
              <w:t>p</w:t>
            </w:r>
            <w:r w:rsidRPr="00851AA5">
              <w:rPr>
                <w:rFonts w:ascii="Times New Roman" w:eastAsia="Times New Roman" w:hAnsi="Times New Roman" w:cs="Times New Roman"/>
                <w:color w:val="000000" w:themeColor="text1"/>
                <w:sz w:val="24"/>
                <w:szCs w:val="24"/>
                <w:lang w:val="lv-LV" w:eastAsia="lv-LV"/>
              </w:rPr>
              <w:t>rimārās veselības aprūpes centrus un</w:t>
            </w:r>
            <w:r>
              <w:rPr>
                <w:rFonts w:eastAsia="Times New Roman"/>
                <w:color w:val="000000" w:themeColor="text1"/>
                <w:lang w:val="lv-LV" w:eastAsia="lv-LV"/>
              </w:rPr>
              <w:t xml:space="preserve"> </w:t>
            </w:r>
            <w:r w:rsidRPr="00D47AEA">
              <w:rPr>
                <w:rFonts w:ascii="Times New Roman" w:eastAsia="Times New Roman" w:hAnsi="Times New Roman" w:cs="Times New Roman"/>
                <w:color w:val="000000" w:themeColor="text1"/>
                <w:sz w:val="24"/>
                <w:szCs w:val="24"/>
                <w:lang w:val="lv-LV" w:eastAsia="lv-LV"/>
              </w:rPr>
              <w:t xml:space="preserve">sadarbības prakses, veicināt ģimenes ārstu savstarpējo aizvietošanu, primārās aprūpes pakalpojumu pieejamību ārpus darba laika (sasaistē ar </w:t>
            </w:r>
            <w:r>
              <w:rPr>
                <w:rFonts w:ascii="Times New Roman" w:eastAsia="Times New Roman" w:hAnsi="Times New Roman" w:cs="Times New Roman"/>
                <w:color w:val="000000" w:themeColor="text1"/>
                <w:sz w:val="24"/>
                <w:szCs w:val="24"/>
                <w:lang w:val="lv-LV" w:eastAsia="lv-LV"/>
              </w:rPr>
              <w:t>4.rīcības</w:t>
            </w:r>
            <w:r w:rsidRPr="00D47AEA">
              <w:rPr>
                <w:rFonts w:ascii="Times New Roman" w:eastAsia="Times New Roman" w:hAnsi="Times New Roman" w:cs="Times New Roman"/>
                <w:color w:val="000000" w:themeColor="text1"/>
                <w:sz w:val="24"/>
                <w:szCs w:val="24"/>
                <w:lang w:val="lv-LV" w:eastAsia="lv-LV"/>
              </w:rPr>
              <w:t xml:space="preserve"> virzienu).</w:t>
            </w:r>
          </w:p>
          <w:p w14:paraId="37187113" w14:textId="77777777" w:rsidR="002768D8" w:rsidRPr="00D47AEA"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FB6C596" w14:textId="77777777" w:rsidR="002768D8" w:rsidRPr="00D47AE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8291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1C6E39B" w14:textId="77777777" w:rsidR="002768D8" w:rsidRPr="0094584E"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4584E">
              <w:rPr>
                <w:rFonts w:ascii="Times New Roman" w:eastAsia="Times New Roman" w:hAnsi="Times New Roman" w:cs="Times New Roman"/>
                <w:color w:val="000000" w:themeColor="text1"/>
                <w:sz w:val="24"/>
                <w:szCs w:val="24"/>
                <w:lang w:val="lv-LV" w:eastAsia="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16A287" w14:textId="77777777" w:rsidR="002768D8" w:rsidRPr="0094584E" w:rsidRDefault="002768D8" w:rsidP="005547F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w:t>
            </w:r>
            <w:r w:rsidRPr="0094584E">
              <w:rPr>
                <w:rFonts w:ascii="Times New Roman" w:eastAsia="Times New Roman" w:hAnsi="Times New Roman" w:cs="Times New Roman"/>
                <w:color w:val="000000" w:themeColor="text1"/>
                <w:sz w:val="24"/>
                <w:szCs w:val="24"/>
                <w:lang w:val="lv-LV" w:eastAsia="lv-LV"/>
              </w:rPr>
              <w:t>LĢĀA, LLĢĀA,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65DA20" w14:textId="77777777" w:rsidR="002768D8" w:rsidRPr="00D47AE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6DE998" w14:textId="35CDC938" w:rsidR="002768D8" w:rsidRPr="00AF3B84"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AF3B84">
              <w:rPr>
                <w:rFonts w:ascii="Times New Roman" w:eastAsia="Times New Roman" w:hAnsi="Times New Roman" w:cs="Times New Roman"/>
                <w:sz w:val="24"/>
                <w:szCs w:val="24"/>
                <w:lang w:val="lv-LV" w:eastAsia="lv-LV"/>
              </w:rPr>
              <w:t>Nepieciešams papildu finansējums. Avots:</w:t>
            </w:r>
            <w:r w:rsidRPr="00C77153">
              <w:rPr>
                <w:rFonts w:ascii="Times New Roman" w:eastAsia="Times New Roman" w:hAnsi="Times New Roman" w:cs="Times New Roman"/>
                <w:sz w:val="24"/>
                <w:szCs w:val="24"/>
                <w:lang w:val="lv-LV" w:eastAsia="lv-LV"/>
              </w:rPr>
              <w:t xml:space="preserve"> VBF, </w:t>
            </w:r>
            <w:r>
              <w:rPr>
                <w:rFonts w:ascii="Times New Roman" w:eastAsia="Times New Roman" w:hAnsi="Times New Roman" w:cs="Times New Roman"/>
                <w:sz w:val="24"/>
                <w:szCs w:val="24"/>
                <w:lang w:val="lv-LV" w:eastAsia="lv-LV"/>
              </w:rPr>
              <w:t>ERAF</w:t>
            </w:r>
          </w:p>
          <w:p w14:paraId="2EA7629B" w14:textId="77777777" w:rsidR="002768D8" w:rsidRPr="00AF3B84" w:rsidRDefault="002768D8" w:rsidP="005547F8">
            <w:pPr>
              <w:spacing w:before="0" w:after="0" w:line="240" w:lineRule="auto"/>
              <w:jc w:val="center"/>
              <w:rPr>
                <w:rFonts w:ascii="Times New Roman" w:eastAsia="Times New Roman" w:hAnsi="Times New Roman" w:cs="Times New Roman"/>
                <w:sz w:val="24"/>
                <w:szCs w:val="24"/>
                <w:lang w:val="lv-LV" w:eastAsia="lv-LV"/>
              </w:rPr>
            </w:pPr>
          </w:p>
          <w:p w14:paraId="29803068"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5.7.1. uzdevumā</w:t>
            </w:r>
          </w:p>
          <w:p w14:paraId="667EADD9" w14:textId="2ACE9A2E" w:rsidR="00EE0F0B" w:rsidRPr="00D47AEA" w:rsidRDefault="00EE0F0B"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EE0F0B">
              <w:rPr>
                <w:rFonts w:ascii="Times New Roman" w:eastAsia="Times New Roman" w:hAnsi="Times New Roman" w:cs="Times New Roman"/>
                <w:color w:val="000000" w:themeColor="text1"/>
                <w:sz w:val="24"/>
                <w:szCs w:val="24"/>
                <w:lang w:val="lv-LV" w:eastAsia="lv-LV"/>
              </w:rPr>
              <w:t>[68, 70</w:t>
            </w:r>
            <w:r>
              <w:rPr>
                <w:rFonts w:ascii="Times New Roman" w:eastAsia="Times New Roman" w:hAnsi="Times New Roman" w:cs="Times New Roman"/>
                <w:color w:val="000000" w:themeColor="text1"/>
                <w:sz w:val="24"/>
                <w:szCs w:val="24"/>
                <w:lang w:val="lv-LV" w:eastAsia="lv-LV"/>
              </w:rPr>
              <w:t>, 72</w:t>
            </w:r>
            <w:r w:rsidRPr="00EE0F0B">
              <w:rPr>
                <w:rFonts w:ascii="Times New Roman" w:eastAsia="Times New Roman" w:hAnsi="Times New Roman" w:cs="Times New Roman"/>
                <w:color w:val="000000" w:themeColor="text1"/>
                <w:sz w:val="24"/>
                <w:szCs w:val="24"/>
                <w:lang w:val="lv-LV" w:eastAsia="lv-LV"/>
              </w:rPr>
              <w:t>]</w:t>
            </w:r>
          </w:p>
        </w:tc>
      </w:tr>
      <w:tr w:rsidR="002768D8" w:rsidRPr="00072C67" w14:paraId="19A96667"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91DAF26"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1.5.</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D51189" w14:textId="77777777" w:rsidR="002768D8" w:rsidRPr="00D47AEA" w:rsidRDefault="002768D8" w:rsidP="005547F8">
            <w:pPr>
              <w:spacing w:before="0" w:after="0" w:line="240" w:lineRule="auto"/>
              <w:jc w:val="both"/>
              <w:rPr>
                <w:rFonts w:ascii="Times New Roman" w:eastAsia="Times New Roman" w:hAnsi="Times New Roman" w:cs="Times New Roman"/>
                <w:color w:val="000000" w:themeColor="text1"/>
                <w:sz w:val="24"/>
                <w:szCs w:val="24"/>
                <w:lang w:val="lv-LV" w:eastAsia="lv-LV"/>
              </w:rPr>
            </w:pPr>
            <w:r w:rsidRPr="00D47AEA">
              <w:rPr>
                <w:rFonts w:ascii="Times New Roman" w:eastAsia="Times New Roman" w:hAnsi="Times New Roman" w:cs="Times New Roman"/>
                <w:color w:val="000000" w:themeColor="text1"/>
                <w:sz w:val="24"/>
                <w:szCs w:val="24"/>
                <w:lang w:val="lv-LV" w:eastAsia="lv-LV"/>
              </w:rPr>
              <w:t xml:space="preserve">Uzlabot ģimenes ārstu pieejamību lauku reģionos sadarbībā ar pašvaldībām, piemēram, “Lauku </w:t>
            </w:r>
            <w:r w:rsidRPr="00D47AEA">
              <w:rPr>
                <w:rFonts w:ascii="Times New Roman" w:eastAsia="Times New Roman" w:hAnsi="Times New Roman" w:cs="Times New Roman"/>
                <w:color w:val="000000" w:themeColor="text1"/>
                <w:sz w:val="24"/>
                <w:szCs w:val="24"/>
                <w:lang w:val="lv-LV" w:eastAsia="lv-LV"/>
              </w:rPr>
              <w:lastRenderedPageBreak/>
              <w:t xml:space="preserve">koeficienta” ieviešana – maksājums ģimenes ārstam par darbu lauku teritorijā (sasaistē ar </w:t>
            </w:r>
            <w:r>
              <w:rPr>
                <w:rFonts w:ascii="Times New Roman" w:eastAsia="Times New Roman" w:hAnsi="Times New Roman" w:cs="Times New Roman"/>
                <w:color w:val="000000" w:themeColor="text1"/>
                <w:sz w:val="24"/>
                <w:szCs w:val="24"/>
                <w:lang w:val="lv-LV" w:eastAsia="lv-LV"/>
              </w:rPr>
              <w:t>4.rīcības</w:t>
            </w:r>
            <w:r w:rsidRPr="00D47AEA">
              <w:rPr>
                <w:rFonts w:ascii="Times New Roman" w:eastAsia="Times New Roman" w:hAnsi="Times New Roman" w:cs="Times New Roman"/>
                <w:color w:val="000000" w:themeColor="text1"/>
                <w:sz w:val="24"/>
                <w:szCs w:val="24"/>
                <w:lang w:val="lv-LV" w:eastAsia="lv-LV"/>
              </w:rPr>
              <w:t xml:space="preserve"> virzienu).</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0E6840" w14:textId="77777777" w:rsidR="002768D8" w:rsidRPr="00D47AE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82916">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C20A8F" w14:textId="77777777" w:rsidR="002768D8" w:rsidRPr="0094584E"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4584E">
              <w:rPr>
                <w:rFonts w:ascii="Times New Roman" w:eastAsia="Times New Roman" w:hAnsi="Times New Roman" w:cs="Times New Roman"/>
                <w:color w:val="000000" w:themeColor="text1"/>
                <w:sz w:val="24"/>
                <w:szCs w:val="24"/>
                <w:lang w:val="lv-LV" w:eastAsia="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1BE956" w14:textId="77777777" w:rsidR="002768D8" w:rsidRPr="0094584E" w:rsidRDefault="002768D8" w:rsidP="005547F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FM, </w:t>
            </w:r>
            <w:r w:rsidRPr="0094584E">
              <w:rPr>
                <w:rFonts w:ascii="Times New Roman" w:eastAsia="Times New Roman" w:hAnsi="Times New Roman" w:cs="Times New Roman"/>
                <w:color w:val="000000" w:themeColor="text1"/>
                <w:sz w:val="24"/>
                <w:szCs w:val="24"/>
                <w:lang w:val="lv-LV" w:eastAsia="lv-LV"/>
              </w:rPr>
              <w:t xml:space="preserve">LĢĀA, LLĢĀA, </w:t>
            </w:r>
            <w:r w:rsidRPr="0094584E">
              <w:rPr>
                <w:rFonts w:ascii="Times New Roman" w:eastAsia="Times New Roman" w:hAnsi="Times New Roman" w:cs="Times New Roman"/>
                <w:color w:val="000000" w:themeColor="text1"/>
                <w:sz w:val="24"/>
                <w:szCs w:val="24"/>
                <w:lang w:val="lv-LV" w:eastAsia="lv-LV"/>
              </w:rPr>
              <w:lastRenderedPageBreak/>
              <w:t>ārstniecības iestādes</w:t>
            </w:r>
            <w:r>
              <w:rPr>
                <w:rFonts w:ascii="Times New Roman" w:eastAsia="Times New Roman" w:hAnsi="Times New Roman" w:cs="Times New Roman"/>
                <w:color w:val="000000" w:themeColor="text1"/>
                <w:sz w:val="24"/>
                <w:szCs w:val="24"/>
                <w:lang w:val="lv-LV" w:eastAsia="lv-LV"/>
              </w:rPr>
              <w:t>, pašvaldības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D37CD4" w14:textId="77777777" w:rsidR="002768D8" w:rsidRPr="00D47AE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68C323"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sidRPr="009E2BB1">
              <w:rPr>
                <w:rFonts w:ascii="Times New Roman" w:eastAsia="Times New Roman" w:hAnsi="Times New Roman" w:cs="Times New Roman"/>
                <w:color w:val="000000" w:themeColor="text1"/>
                <w:sz w:val="24"/>
                <w:szCs w:val="24"/>
                <w:lang w:val="lv-LV" w:eastAsia="lv-LV"/>
              </w:rPr>
              <w:t>VBF</w:t>
            </w:r>
          </w:p>
          <w:p w14:paraId="67069E70"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Finansējums iekļauts 3.1.1. uzdevumā</w:t>
            </w:r>
          </w:p>
          <w:p w14:paraId="7012BB54" w14:textId="1136F158" w:rsidR="00EE0F0B" w:rsidRPr="009E2BB1" w:rsidRDefault="00EE0F0B"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EE0F0B">
              <w:rPr>
                <w:rFonts w:ascii="Times New Roman" w:eastAsia="Times New Roman" w:hAnsi="Times New Roman" w:cs="Times New Roman"/>
                <w:color w:val="000000" w:themeColor="text1"/>
                <w:sz w:val="24"/>
                <w:szCs w:val="24"/>
                <w:lang w:val="lv-LV" w:eastAsia="lv-LV"/>
              </w:rPr>
              <w:t>[68, 70]</w:t>
            </w:r>
          </w:p>
        </w:tc>
      </w:tr>
      <w:tr w:rsidR="002768D8" w:rsidRPr="00FC179D" w14:paraId="29480D54"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CA2BA7" w14:textId="77777777" w:rsidR="002768D8" w:rsidRPr="00A8097D"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097D">
              <w:rPr>
                <w:rFonts w:ascii="Times New Roman" w:eastAsia="Times New Roman" w:hAnsi="Times New Roman" w:cs="Times New Roman"/>
                <w:b/>
                <w:bCs/>
                <w:color w:val="000000" w:themeColor="text1"/>
                <w:sz w:val="24"/>
                <w:szCs w:val="24"/>
                <w:lang w:val="lv-LV" w:eastAsia="lv-LV"/>
              </w:rPr>
              <w:lastRenderedPageBreak/>
              <w:t>3</w:t>
            </w:r>
            <w:r w:rsidRPr="00A8097D">
              <w:rPr>
                <w:rFonts w:ascii="Times New Roman" w:eastAsia="Times New Roman" w:hAnsi="Times New Roman" w:cs="Times New Roman"/>
                <w:b/>
                <w:bCs/>
                <w:color w:val="000000" w:themeColor="text1"/>
                <w:sz w:val="24"/>
                <w:szCs w:val="24"/>
                <w:lang w:eastAsia="lv-LV"/>
              </w:rPr>
              <w:t>.2.2.</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70F95BEA" w14:textId="77777777" w:rsidR="002768D8" w:rsidRPr="00A35882" w:rsidRDefault="002768D8" w:rsidP="005547F8">
            <w:pPr>
              <w:spacing w:before="0" w:after="0" w:line="240" w:lineRule="auto"/>
              <w:jc w:val="both"/>
              <w:rPr>
                <w:rFonts w:ascii="Times New Roman" w:hAnsi="Times New Roman" w:cs="Times New Roman"/>
                <w:b/>
                <w:color w:val="000000" w:themeColor="text1"/>
                <w:sz w:val="24"/>
                <w:szCs w:val="24"/>
                <w:lang w:val="lv-LV"/>
              </w:rPr>
            </w:pPr>
            <w:r w:rsidRPr="00A35882">
              <w:rPr>
                <w:rFonts w:ascii="Times New Roman" w:hAnsi="Times New Roman" w:cs="Times New Roman"/>
                <w:b/>
                <w:color w:val="000000" w:themeColor="text1"/>
                <w:sz w:val="24"/>
                <w:szCs w:val="24"/>
                <w:lang w:val="lv-LV"/>
              </w:rPr>
              <w:t xml:space="preserve">Uzlabot aptiekas pakalpojumu pieejamību un  </w:t>
            </w:r>
            <w:r>
              <w:rPr>
                <w:rFonts w:ascii="Times New Roman" w:hAnsi="Times New Roman" w:cs="Times New Roman"/>
                <w:b/>
                <w:color w:val="000000" w:themeColor="text1"/>
                <w:sz w:val="24"/>
                <w:szCs w:val="24"/>
                <w:lang w:val="lv-LV"/>
              </w:rPr>
              <w:t>a</w:t>
            </w:r>
            <w:r w:rsidRPr="00A8104A">
              <w:rPr>
                <w:rFonts w:ascii="Times New Roman" w:hAnsi="Times New Roman" w:cs="Times New Roman"/>
                <w:b/>
                <w:color w:val="000000" w:themeColor="text1"/>
                <w:sz w:val="24"/>
                <w:szCs w:val="24"/>
                <w:lang w:val="lv-LV"/>
              </w:rPr>
              <w:t>ttīstīt farmaceitisko aprūpi</w:t>
            </w:r>
            <w:r>
              <w:rPr>
                <w:rFonts w:ascii="Times New Roman" w:hAnsi="Times New Roman" w:cs="Times New Roman"/>
                <w:b/>
                <w:color w:val="000000" w:themeColor="text1"/>
                <w:sz w:val="24"/>
                <w:szCs w:val="24"/>
                <w:lang w:val="lv-LV"/>
              </w:rPr>
              <w:t>:</w:t>
            </w:r>
          </w:p>
        </w:tc>
      </w:tr>
      <w:tr w:rsidR="002768D8" w:rsidRPr="00A8104A" w14:paraId="092BF1EB"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3429F4" w14:textId="77777777" w:rsidR="002768D8" w:rsidRPr="001A3B49"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A3B49">
              <w:rPr>
                <w:rFonts w:ascii="Times New Roman" w:eastAsia="Times New Roman" w:hAnsi="Times New Roman" w:cs="Times New Roman"/>
                <w:color w:val="000000" w:themeColor="text1"/>
                <w:sz w:val="24"/>
                <w:szCs w:val="24"/>
                <w:lang w:val="lv-LV" w:eastAsia="lv-LV"/>
              </w:rPr>
              <w:t>3.2.2.1.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A3BF218" w14:textId="59807A53" w:rsidR="00944759" w:rsidRPr="005F14CC" w:rsidRDefault="00944759" w:rsidP="00CB58B2">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r w:rsidRPr="005F14CC">
              <w:rPr>
                <w:rFonts w:ascii="Times New Roman" w:hAnsi="Times New Roman" w:cs="Times New Roman"/>
                <w:color w:val="000000" w:themeColor="text1"/>
                <w:sz w:val="24"/>
                <w:szCs w:val="24"/>
                <w:lang w:val="lv-LV"/>
              </w:rPr>
              <w:t>Palielināt farmaceita lomu veselības aprūpē,</w:t>
            </w:r>
            <w:r w:rsidR="000A3CE5">
              <w:rPr>
                <w:rFonts w:ascii="Times New Roman" w:hAnsi="Times New Roman" w:cs="Times New Roman"/>
                <w:color w:val="000000" w:themeColor="text1"/>
                <w:sz w:val="24"/>
                <w:szCs w:val="24"/>
                <w:lang w:val="lv-LV"/>
              </w:rPr>
              <w:t xml:space="preserve"> </w:t>
            </w:r>
            <w:r w:rsidRPr="005F14CC">
              <w:rPr>
                <w:rFonts w:ascii="Times New Roman" w:hAnsi="Times New Roman" w:cs="Times New Roman"/>
                <w:color w:val="000000" w:themeColor="text1"/>
                <w:sz w:val="24"/>
                <w:szCs w:val="24"/>
                <w:lang w:val="lv-LV"/>
              </w:rPr>
              <w:t xml:space="preserve">integrējot farmaceitu </w:t>
            </w:r>
            <w:proofErr w:type="spellStart"/>
            <w:r w:rsidRPr="005F14CC">
              <w:rPr>
                <w:rFonts w:ascii="Times New Roman" w:hAnsi="Times New Roman" w:cs="Times New Roman"/>
                <w:color w:val="000000" w:themeColor="text1"/>
                <w:sz w:val="24"/>
                <w:szCs w:val="24"/>
                <w:lang w:val="lv-LV"/>
              </w:rPr>
              <w:t>multidisciplinārās</w:t>
            </w:r>
            <w:proofErr w:type="spellEnd"/>
            <w:r w:rsidRPr="005F14CC">
              <w:rPr>
                <w:rFonts w:ascii="Times New Roman" w:hAnsi="Times New Roman" w:cs="Times New Roman"/>
                <w:color w:val="000000" w:themeColor="text1"/>
                <w:sz w:val="24"/>
                <w:szCs w:val="24"/>
                <w:lang w:val="lv-LV"/>
              </w:rPr>
              <w:t xml:space="preserve"> veselības aprūpes komandā,</w:t>
            </w:r>
            <w:r w:rsidR="000A3CE5">
              <w:rPr>
                <w:rFonts w:ascii="Times New Roman" w:hAnsi="Times New Roman" w:cs="Times New Roman"/>
                <w:color w:val="000000" w:themeColor="text1"/>
                <w:sz w:val="24"/>
                <w:szCs w:val="24"/>
                <w:lang w:val="lv-LV"/>
              </w:rPr>
              <w:t xml:space="preserve"> </w:t>
            </w:r>
            <w:r w:rsidRPr="005F14CC">
              <w:rPr>
                <w:rFonts w:ascii="Times New Roman" w:hAnsi="Times New Roman" w:cs="Times New Roman"/>
                <w:color w:val="000000" w:themeColor="text1"/>
                <w:sz w:val="24"/>
                <w:szCs w:val="24"/>
                <w:lang w:val="lv-LV"/>
              </w:rPr>
              <w:t>kā arī palielināt farmaceita lomu konsultēšanā</w:t>
            </w:r>
            <w:r w:rsidR="000A3CE5">
              <w:rPr>
                <w:rFonts w:ascii="Times New Roman" w:hAnsi="Times New Roman" w:cs="Times New Roman"/>
                <w:color w:val="000000" w:themeColor="text1"/>
                <w:sz w:val="24"/>
                <w:szCs w:val="24"/>
                <w:lang w:val="lv-LV"/>
              </w:rPr>
              <w:t xml:space="preserve"> </w:t>
            </w:r>
            <w:r w:rsidRPr="005F14CC">
              <w:rPr>
                <w:rFonts w:ascii="Times New Roman" w:hAnsi="Times New Roman" w:cs="Times New Roman"/>
                <w:color w:val="000000" w:themeColor="text1"/>
                <w:sz w:val="24"/>
                <w:szCs w:val="24"/>
                <w:lang w:val="lv-LV"/>
              </w:rPr>
              <w:t>par zālēm,</w:t>
            </w:r>
            <w:r w:rsidR="000A3CE5">
              <w:rPr>
                <w:rFonts w:ascii="Times New Roman" w:hAnsi="Times New Roman" w:cs="Times New Roman"/>
                <w:color w:val="000000" w:themeColor="text1"/>
                <w:sz w:val="24"/>
                <w:szCs w:val="24"/>
                <w:lang w:val="lv-LV"/>
              </w:rPr>
              <w:t xml:space="preserve"> </w:t>
            </w:r>
            <w:r w:rsidRPr="005F14CC">
              <w:rPr>
                <w:rFonts w:ascii="Times New Roman" w:hAnsi="Times New Roman" w:cs="Times New Roman"/>
                <w:color w:val="000000" w:themeColor="text1"/>
                <w:sz w:val="24"/>
                <w:szCs w:val="24"/>
                <w:lang w:val="lv-LV"/>
              </w:rPr>
              <w:t>veselīgu dzīvesveidu</w:t>
            </w:r>
            <w:r w:rsidR="000A3CE5">
              <w:rPr>
                <w:rFonts w:ascii="Times New Roman" w:hAnsi="Times New Roman" w:cs="Times New Roman"/>
                <w:color w:val="000000" w:themeColor="text1"/>
                <w:sz w:val="24"/>
                <w:szCs w:val="24"/>
                <w:lang w:val="lv-LV"/>
              </w:rPr>
              <w:t xml:space="preserve"> </w:t>
            </w:r>
            <w:r w:rsidRPr="005F14CC">
              <w:rPr>
                <w:rFonts w:ascii="Times New Roman" w:hAnsi="Times New Roman" w:cs="Times New Roman"/>
                <w:color w:val="000000" w:themeColor="text1"/>
                <w:sz w:val="24"/>
                <w:szCs w:val="24"/>
                <w:lang w:val="lv-LV"/>
              </w:rPr>
              <w:t xml:space="preserve">un slimību profilaksi, kā arī veicināt farmaceitu iesaisti veselības aprūpes pakalpojumu nodrošināšanā aptiekās, novērtējot pacientam lietoto un papildu izrakstīto zāļu, uztura bagātinātāju un medicīnas ierīču saderību, kā arī veiktu pacientu </w:t>
            </w:r>
            <w:proofErr w:type="spellStart"/>
            <w:r w:rsidRPr="005F14CC">
              <w:rPr>
                <w:rFonts w:ascii="Times New Roman" w:hAnsi="Times New Roman" w:cs="Times New Roman"/>
                <w:color w:val="000000" w:themeColor="text1"/>
                <w:sz w:val="24"/>
                <w:szCs w:val="24"/>
                <w:lang w:val="lv-LV"/>
              </w:rPr>
              <w:t>skrīningu</w:t>
            </w:r>
            <w:proofErr w:type="spellEnd"/>
            <w:r w:rsidRPr="005F14CC">
              <w:rPr>
                <w:rFonts w:ascii="Times New Roman" w:hAnsi="Times New Roman" w:cs="Times New Roman"/>
                <w:color w:val="000000" w:themeColor="text1"/>
                <w:sz w:val="24"/>
                <w:szCs w:val="24"/>
                <w:lang w:val="lv-LV"/>
              </w:rPr>
              <w:t xml:space="preserve"> hronisku slimību, piemēram, C hepatīta, HIV infekcijas atklāšanai. </w:t>
            </w:r>
          </w:p>
          <w:p w14:paraId="3644C7D9" w14:textId="4774413D" w:rsidR="00CB58B2" w:rsidRDefault="00F1011A" w:rsidP="00CB58B2">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r w:rsidRPr="001A3B49">
              <w:rPr>
                <w:rFonts w:ascii="Times New Roman" w:hAnsi="Times New Roman" w:cs="Times New Roman"/>
                <w:color w:val="000000" w:themeColor="text1"/>
                <w:sz w:val="24"/>
                <w:szCs w:val="24"/>
                <w:lang w:val="lv-LV"/>
              </w:rPr>
              <w:t>(Sasaistē ar 3.2.2.3.uzdevumu)</w:t>
            </w:r>
            <w:r w:rsidR="00415FE6">
              <w:rPr>
                <w:rFonts w:ascii="Times New Roman" w:hAnsi="Times New Roman" w:cs="Times New Roman"/>
                <w:color w:val="000000" w:themeColor="text1"/>
                <w:sz w:val="24"/>
                <w:szCs w:val="24"/>
                <w:lang w:val="lv-LV"/>
              </w:rPr>
              <w:t>.</w:t>
            </w:r>
          </w:p>
          <w:p w14:paraId="083A58B3" w14:textId="332890B9" w:rsidR="001A3B49" w:rsidRPr="001A3B49" w:rsidRDefault="001A3B49" w:rsidP="00CB58B2">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698373" w14:textId="77777777" w:rsidR="002768D8" w:rsidRPr="00A8104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231CF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7E4A401" w14:textId="77777777" w:rsidR="002768D8" w:rsidRPr="00360FD3"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60FD3">
              <w:rPr>
                <w:rFonts w:ascii="Times New Roman" w:eastAsia="Times New Roman" w:hAnsi="Times New Roman" w:cs="Times New Roman"/>
                <w:color w:val="000000" w:themeColor="text1"/>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7469F1" w14:textId="77777777" w:rsidR="002768D8" w:rsidRPr="00836C7F" w:rsidRDefault="002768D8" w:rsidP="005547F8">
            <w:pPr>
              <w:spacing w:before="0" w:after="0" w:line="240" w:lineRule="auto"/>
              <w:jc w:val="center"/>
              <w:rPr>
                <w:rFonts w:ascii="Times New Roman" w:hAnsi="Times New Roman" w:cs="Times New Roman"/>
                <w:sz w:val="24"/>
                <w:szCs w:val="24"/>
              </w:rPr>
            </w:pPr>
            <w:r w:rsidRPr="00360FD3">
              <w:rPr>
                <w:rFonts w:ascii="Times New Roman" w:hAnsi="Times New Roman" w:cs="Times New Roman"/>
                <w:sz w:val="24"/>
                <w:szCs w:val="24"/>
              </w:rPr>
              <w:t>NVD, ZVA, LFB</w:t>
            </w:r>
            <w:r>
              <w:rPr>
                <w:rFonts w:ascii="Times New Roman" w:hAnsi="Times New Roman" w:cs="Times New Roman"/>
                <w:sz w:val="24"/>
                <w:szCs w:val="24"/>
              </w:rPr>
              <w:t>, LAB, FM</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112981" w14:textId="77777777" w:rsidR="002768D8" w:rsidRPr="00A8104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72035E"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sidRPr="00984E97">
              <w:rPr>
                <w:rFonts w:ascii="Times New Roman" w:eastAsia="Times New Roman" w:hAnsi="Times New Roman" w:cs="Times New Roman"/>
                <w:color w:val="000000" w:themeColor="text1"/>
                <w:sz w:val="24"/>
                <w:szCs w:val="24"/>
                <w:lang w:val="lv-LV" w:eastAsia="lv-LV"/>
              </w:rPr>
              <w:t>VBF</w:t>
            </w:r>
          </w:p>
          <w:p w14:paraId="4BF80E41"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5E5A60B5"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EE271C">
              <w:rPr>
                <w:rFonts w:ascii="Times New Roman" w:eastAsia="Times New Roman" w:hAnsi="Times New Roman" w:cs="Times New Roman"/>
                <w:color w:val="000000" w:themeColor="text1"/>
                <w:sz w:val="24"/>
                <w:szCs w:val="24"/>
                <w:lang w:val="lv-LV" w:eastAsia="lv-LV"/>
              </w:rPr>
              <w:t>Finansējums iekļauts 3.</w:t>
            </w:r>
            <w:r>
              <w:rPr>
                <w:rFonts w:ascii="Times New Roman" w:eastAsia="Times New Roman" w:hAnsi="Times New Roman" w:cs="Times New Roman"/>
                <w:color w:val="000000" w:themeColor="text1"/>
                <w:sz w:val="24"/>
                <w:szCs w:val="24"/>
                <w:lang w:val="lv-LV" w:eastAsia="lv-LV"/>
              </w:rPr>
              <w:t>1</w:t>
            </w:r>
            <w:r w:rsidRPr="00EE271C">
              <w:rPr>
                <w:rFonts w:ascii="Times New Roman" w:eastAsia="Times New Roman" w:hAnsi="Times New Roman" w:cs="Times New Roman"/>
                <w:color w:val="000000" w:themeColor="text1"/>
                <w:sz w:val="24"/>
                <w:szCs w:val="24"/>
                <w:lang w:val="lv-LV" w:eastAsia="lv-LV"/>
              </w:rPr>
              <w:t>.</w:t>
            </w:r>
            <w:r>
              <w:rPr>
                <w:rFonts w:ascii="Times New Roman" w:eastAsia="Times New Roman" w:hAnsi="Times New Roman" w:cs="Times New Roman"/>
                <w:color w:val="000000" w:themeColor="text1"/>
                <w:sz w:val="24"/>
                <w:szCs w:val="24"/>
                <w:lang w:val="lv-LV" w:eastAsia="lv-LV"/>
              </w:rPr>
              <w:t>1</w:t>
            </w:r>
            <w:r w:rsidRPr="00EE271C">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t>uzdevumā</w:t>
            </w:r>
          </w:p>
          <w:p w14:paraId="0647BD0B" w14:textId="00913D08" w:rsidR="000A3CE5" w:rsidRPr="00984E97" w:rsidRDefault="000A3CE5"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w:t>
            </w:r>
          </w:p>
        </w:tc>
      </w:tr>
      <w:tr w:rsidR="002768D8" w:rsidRPr="00A8104A" w14:paraId="0C2E38DE"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5EC6A35"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2.2.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B3690B" w14:textId="77777777" w:rsidR="002768D8" w:rsidRPr="00A8104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FE2A1B">
              <w:rPr>
                <w:rStyle w:val="normaltextrun"/>
                <w:rFonts w:ascii="Times New Roman" w:hAnsi="Times New Roman" w:cs="Times New Roman"/>
                <w:color w:val="000000" w:themeColor="text1"/>
                <w:sz w:val="24"/>
                <w:szCs w:val="24"/>
                <w:lang w:val="lv-LV"/>
              </w:rPr>
              <w:t>V</w:t>
            </w:r>
            <w:r w:rsidRPr="00072C67">
              <w:rPr>
                <w:rStyle w:val="normaltextrun"/>
                <w:rFonts w:ascii="Times New Roman" w:hAnsi="Times New Roman" w:cs="Times New Roman"/>
                <w:color w:val="000000" w:themeColor="text1"/>
                <w:sz w:val="24"/>
                <w:szCs w:val="24"/>
                <w:lang w:val="lv-LV"/>
              </w:rPr>
              <w:t xml:space="preserve">eicināt ziņošanu par zāļu blakusparādībām un </w:t>
            </w:r>
            <w:r w:rsidRPr="00851AA5">
              <w:rPr>
                <w:rStyle w:val="normaltextrun"/>
                <w:rFonts w:ascii="Times New Roman" w:hAnsi="Times New Roman" w:cs="Times New Roman"/>
                <w:color w:val="000000" w:themeColor="text1"/>
                <w:sz w:val="24"/>
                <w:szCs w:val="24"/>
                <w:lang w:val="lv-LV"/>
              </w:rPr>
              <w:t>par nevēlamiem notikumiem pēc vakcinācijas,</w:t>
            </w:r>
            <w:r w:rsidRPr="00072C67">
              <w:rPr>
                <w:rStyle w:val="normaltextrun"/>
                <w:rFonts w:ascii="Times New Roman" w:hAnsi="Times New Roman" w:cs="Times New Roman"/>
                <w:color w:val="000000" w:themeColor="text1"/>
                <w:sz w:val="24"/>
                <w:szCs w:val="24"/>
                <w:lang w:val="lv-LV"/>
              </w:rPr>
              <w:t xml:space="preserve"> tai skaitā arī</w:t>
            </w:r>
            <w:r w:rsidRPr="00851AA5">
              <w:rPr>
                <w:rStyle w:val="normaltextrun"/>
                <w:rFonts w:ascii="Times New Roman" w:hAnsi="Times New Roman" w:cs="Times New Roman"/>
                <w:color w:val="000000" w:themeColor="text1"/>
                <w:sz w:val="24"/>
                <w:szCs w:val="24"/>
                <w:lang w:val="lv-LV"/>
              </w:rPr>
              <w:t xml:space="preserve"> attīsto</w:t>
            </w:r>
            <w:r w:rsidRPr="00072C67">
              <w:rPr>
                <w:rStyle w:val="normaltextrun"/>
                <w:rFonts w:ascii="Times New Roman" w:hAnsi="Times New Roman" w:cs="Times New Roman"/>
                <w:color w:val="000000" w:themeColor="text1"/>
                <w:sz w:val="24"/>
                <w:szCs w:val="24"/>
                <w:lang w:val="lv-LV"/>
              </w:rPr>
              <w:t>t</w:t>
            </w:r>
            <w:r w:rsidRPr="00851AA5">
              <w:rPr>
                <w:rStyle w:val="normaltextrun"/>
                <w:rFonts w:ascii="Times New Roman" w:hAnsi="Times New Roman" w:cs="Times New Roman"/>
                <w:color w:val="000000" w:themeColor="text1"/>
                <w:sz w:val="24"/>
                <w:szCs w:val="24"/>
                <w:lang w:val="lv-LV"/>
              </w:rPr>
              <w:t xml:space="preserve"> ziņošanu  </w:t>
            </w:r>
            <w:r w:rsidRPr="00072C67">
              <w:rPr>
                <w:rStyle w:val="normaltextrun"/>
                <w:rFonts w:ascii="Times New Roman" w:hAnsi="Times New Roman" w:cs="Times New Roman"/>
                <w:color w:val="000000" w:themeColor="text1"/>
                <w:sz w:val="24"/>
                <w:szCs w:val="24"/>
                <w:lang w:val="lv-LV"/>
              </w:rPr>
              <w:t>e-veselības sistēmā.</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2D19327" w14:textId="77777777" w:rsidR="002768D8" w:rsidRPr="00A8104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231CF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0715EE" w14:textId="77777777" w:rsidR="002768D8" w:rsidRPr="00164C95"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hAnsi="Times New Roman" w:cs="Times New Roman"/>
                <w:sz w:val="24"/>
                <w:szCs w:val="24"/>
              </w:rPr>
              <w:t>VARAM, 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E158B4" w14:textId="77777777" w:rsidR="002768D8" w:rsidRPr="002768D8" w:rsidRDefault="002768D8" w:rsidP="005547F8">
            <w:pPr>
              <w:spacing w:before="0" w:after="0" w:line="240" w:lineRule="auto"/>
              <w:jc w:val="center"/>
              <w:rPr>
                <w:rFonts w:ascii="Times New Roman" w:hAnsi="Times New Roman" w:cs="Times New Roman"/>
                <w:sz w:val="24"/>
                <w:szCs w:val="24"/>
              </w:rPr>
            </w:pPr>
            <w:r w:rsidRPr="00164C95">
              <w:rPr>
                <w:rFonts w:ascii="Times New Roman" w:hAnsi="Times New Roman" w:cs="Times New Roman"/>
                <w:sz w:val="24"/>
                <w:szCs w:val="24"/>
                <w:lang w:val="lv-LV"/>
              </w:rPr>
              <w:t xml:space="preserve">NMPD, SPKC, VI, </w:t>
            </w:r>
            <w:r>
              <w:rPr>
                <w:rFonts w:ascii="Times New Roman" w:hAnsi="Times New Roman" w:cs="Times New Roman"/>
                <w:sz w:val="24"/>
                <w:szCs w:val="24"/>
                <w:lang w:val="lv-LV"/>
              </w:rPr>
              <w:t>ZVA,</w:t>
            </w:r>
            <w:r w:rsidRPr="00164C95">
              <w:rPr>
                <w:rFonts w:ascii="Times New Roman" w:hAnsi="Times New Roman" w:cs="Times New Roman"/>
                <w:sz w:val="24"/>
                <w:szCs w:val="24"/>
                <w:lang w:val="lv-LV"/>
              </w:rPr>
              <w:t xml:space="preserve"> ārstniecības iestādes, citas nozares institūcijas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714B400" w14:textId="77777777" w:rsidR="002768D8" w:rsidRPr="00A8104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4A5033"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w:t>
            </w:r>
            <w:r>
              <w:rPr>
                <w:rFonts w:ascii="Times New Roman" w:eastAsia="Times New Roman" w:hAnsi="Times New Roman" w:cs="Times New Roman"/>
                <w:sz w:val="24"/>
                <w:szCs w:val="24"/>
                <w:lang w:val="lv-LV" w:eastAsia="lv-LV"/>
              </w:rPr>
              <w:t>ERAF</w:t>
            </w:r>
          </w:p>
          <w:p w14:paraId="3DF37318"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p>
          <w:p w14:paraId="2E5B1468"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5.12. uzdevumā</w:t>
            </w:r>
          </w:p>
          <w:p w14:paraId="3F932CE6" w14:textId="26300404" w:rsidR="000A3CE5" w:rsidRPr="000A3CE5" w:rsidRDefault="000A3CE5"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A3CE5">
              <w:rPr>
                <w:rFonts w:ascii="Times New Roman" w:eastAsia="Times New Roman" w:hAnsi="Times New Roman" w:cs="Times New Roman"/>
                <w:sz w:val="24"/>
                <w:szCs w:val="24"/>
                <w:lang w:val="lv-LV" w:eastAsia="lv-LV"/>
              </w:rPr>
              <w:t>[70, 72, 316, 317]</w:t>
            </w:r>
          </w:p>
        </w:tc>
      </w:tr>
      <w:tr w:rsidR="002768D8" w:rsidRPr="00A8104A" w14:paraId="1E2A9292"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4850CC"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lastRenderedPageBreak/>
              <w:t>3.2.</w:t>
            </w:r>
            <w:r>
              <w:rPr>
                <w:rFonts w:ascii="Times New Roman" w:eastAsia="Times New Roman" w:hAnsi="Times New Roman" w:cs="Times New Roman"/>
                <w:color w:val="000000" w:themeColor="text1"/>
                <w:sz w:val="24"/>
                <w:szCs w:val="24"/>
                <w:lang w:val="lv-LV" w:eastAsia="lv-LV"/>
              </w:rPr>
              <w:t>2.3.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1CCF04" w14:textId="5AF0B49D" w:rsidR="002768D8" w:rsidRPr="00A8104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A8104A">
              <w:rPr>
                <w:rStyle w:val="normaltextrun"/>
                <w:rFonts w:ascii="Times New Roman" w:hAnsi="Times New Roman" w:cs="Times New Roman"/>
                <w:color w:val="000000" w:themeColor="text1"/>
                <w:sz w:val="24"/>
                <w:szCs w:val="24"/>
                <w:lang w:val="lv-LV"/>
              </w:rPr>
              <w:t>Pilnveidot farmācijas speciālistu prasmes un iemaņas farmaceitiskajā aprūpē, kvalitatīvas, uz pacientu vērstas farmaceitiskās aprūpes nodrošināšanai, t.sk. hronisku pacientu zāļu terapijas kontrolei un uzraudzībai.</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3E9E0C" w14:textId="77777777" w:rsidR="002768D8" w:rsidRPr="00A8104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231CF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422B24" w14:textId="77777777" w:rsidR="002768D8" w:rsidRPr="00360FD3"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360FD3">
              <w:rPr>
                <w:rFonts w:ascii="Times New Roman" w:hAnsi="Times New Roman" w:cs="Times New Roman"/>
                <w:sz w:val="24"/>
                <w:szCs w:val="24"/>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07DFCC9" w14:textId="77777777" w:rsidR="002768D8" w:rsidRPr="00360FD3" w:rsidRDefault="002768D8" w:rsidP="005547F8">
            <w:pPr>
              <w:spacing w:before="0" w:after="0" w:line="240" w:lineRule="auto"/>
              <w:jc w:val="center"/>
              <w:rPr>
                <w:rFonts w:ascii="Times New Roman" w:hAnsi="Times New Roman" w:cs="Times New Roman"/>
                <w:sz w:val="24"/>
                <w:szCs w:val="24"/>
              </w:rPr>
            </w:pPr>
            <w:r w:rsidRPr="00360FD3">
              <w:rPr>
                <w:rFonts w:ascii="Times New Roman" w:hAnsi="Times New Roman" w:cs="Times New Roman"/>
                <w:sz w:val="24"/>
                <w:szCs w:val="24"/>
              </w:rPr>
              <w:t>VM, NVD, ZVA, LFB</w:t>
            </w:r>
          </w:p>
          <w:p w14:paraId="2C579CC3" w14:textId="77777777" w:rsidR="002768D8" w:rsidRPr="00360FD3" w:rsidRDefault="002768D8" w:rsidP="005547F8">
            <w:pPr>
              <w:tabs>
                <w:tab w:val="left" w:pos="368"/>
                <w:tab w:val="center" w:pos="611"/>
              </w:tabs>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25B47D" w14:textId="77777777" w:rsidR="002768D8" w:rsidRPr="00A8104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89FC79"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Pr>
                <w:rFonts w:ascii="Times New Roman" w:eastAsia="Times New Roman" w:hAnsi="Times New Roman" w:cs="Times New Roman"/>
                <w:color w:val="000000" w:themeColor="text1"/>
                <w:sz w:val="24"/>
                <w:szCs w:val="24"/>
                <w:lang w:val="lv-LV" w:eastAsia="lv-LV"/>
              </w:rPr>
              <w:t>ES</w:t>
            </w:r>
            <w:r w:rsidRPr="00984E97">
              <w:rPr>
                <w:rFonts w:ascii="Times New Roman" w:eastAsia="Times New Roman" w:hAnsi="Times New Roman" w:cs="Times New Roman"/>
                <w:color w:val="000000" w:themeColor="text1"/>
                <w:sz w:val="24"/>
                <w:szCs w:val="24"/>
                <w:lang w:val="lv-LV" w:eastAsia="lv-LV"/>
              </w:rPr>
              <w:t>F</w:t>
            </w:r>
          </w:p>
          <w:p w14:paraId="5DA7785C"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p>
          <w:p w14:paraId="555E4054"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4.2.2. uzdevumā</w:t>
            </w:r>
          </w:p>
          <w:p w14:paraId="7CC1496B" w14:textId="25988AF7" w:rsidR="000A3CE5" w:rsidRPr="00A8104A" w:rsidRDefault="000A3CE5"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w:t>
            </w:r>
          </w:p>
        </w:tc>
      </w:tr>
      <w:tr w:rsidR="002768D8" w:rsidRPr="00072C67" w14:paraId="2EE4B76B"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245B8E3"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2.4.</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7D2D21B" w14:textId="429FCEBA" w:rsidR="002768D8" w:rsidRDefault="002768D8" w:rsidP="005547F8">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r w:rsidRPr="00072C67">
              <w:rPr>
                <w:rFonts w:ascii="Times New Roman" w:hAnsi="Times New Roman" w:cs="Times New Roman"/>
                <w:color w:val="000000" w:themeColor="text1"/>
                <w:sz w:val="24"/>
                <w:szCs w:val="24"/>
                <w:lang w:val="lv-LV"/>
              </w:rPr>
              <w:t>Uzlabot pacientu līdzestību zāļu lietošanā, informēt sabiedrību par pareizu zāļu</w:t>
            </w:r>
            <w:r w:rsidR="000A3CE5">
              <w:rPr>
                <w:rFonts w:ascii="Times New Roman" w:hAnsi="Times New Roman" w:cs="Times New Roman"/>
                <w:color w:val="000000" w:themeColor="text1"/>
                <w:sz w:val="24"/>
                <w:szCs w:val="24"/>
                <w:lang w:val="lv-LV"/>
              </w:rPr>
              <w:t xml:space="preserve"> </w:t>
            </w:r>
            <w:r w:rsidRPr="00072C67">
              <w:rPr>
                <w:rFonts w:ascii="Times New Roman" w:hAnsi="Times New Roman" w:cs="Times New Roman"/>
                <w:color w:val="000000" w:themeColor="text1"/>
                <w:sz w:val="24"/>
                <w:szCs w:val="24"/>
                <w:lang w:val="lv-LV"/>
              </w:rPr>
              <w:t>un</w:t>
            </w:r>
            <w:r w:rsidR="000A3CE5">
              <w:rPr>
                <w:rFonts w:ascii="Times New Roman" w:hAnsi="Times New Roman" w:cs="Times New Roman"/>
                <w:color w:val="000000" w:themeColor="text1"/>
                <w:sz w:val="24"/>
                <w:szCs w:val="24"/>
                <w:lang w:val="lv-LV"/>
              </w:rPr>
              <w:t xml:space="preserve"> </w:t>
            </w:r>
            <w:r w:rsidRPr="00072C67">
              <w:rPr>
                <w:rFonts w:ascii="Times New Roman" w:hAnsi="Times New Roman" w:cs="Times New Roman"/>
                <w:color w:val="000000" w:themeColor="text1"/>
                <w:sz w:val="24"/>
                <w:szCs w:val="24"/>
                <w:lang w:val="lv-LV"/>
              </w:rPr>
              <w:t>saprātīgu</w:t>
            </w:r>
            <w:r w:rsidR="000A3CE5">
              <w:rPr>
                <w:rFonts w:ascii="Times New Roman" w:hAnsi="Times New Roman" w:cs="Times New Roman"/>
                <w:color w:val="000000" w:themeColor="text1"/>
                <w:sz w:val="24"/>
                <w:szCs w:val="24"/>
                <w:lang w:val="lv-LV"/>
              </w:rPr>
              <w:t xml:space="preserve"> </w:t>
            </w:r>
            <w:r w:rsidRPr="00072C67">
              <w:rPr>
                <w:rFonts w:ascii="Times New Roman" w:hAnsi="Times New Roman" w:cs="Times New Roman"/>
                <w:color w:val="000000" w:themeColor="text1"/>
                <w:sz w:val="24"/>
                <w:szCs w:val="24"/>
                <w:lang w:val="lv-LV"/>
              </w:rPr>
              <w:t>uztura</w:t>
            </w:r>
            <w:r>
              <w:rPr>
                <w:rFonts w:ascii="Times New Roman" w:hAnsi="Times New Roman" w:cs="Times New Roman"/>
                <w:color w:val="000000" w:themeColor="text1"/>
                <w:sz w:val="24"/>
                <w:szCs w:val="24"/>
                <w:lang w:val="lv-LV"/>
              </w:rPr>
              <w:t xml:space="preserve"> </w:t>
            </w:r>
            <w:r w:rsidRPr="00072C67">
              <w:rPr>
                <w:rFonts w:ascii="Times New Roman" w:hAnsi="Times New Roman" w:cs="Times New Roman"/>
                <w:color w:val="000000" w:themeColor="text1"/>
                <w:sz w:val="24"/>
                <w:szCs w:val="24"/>
                <w:lang w:val="lv-LV"/>
              </w:rPr>
              <w:t>bagātinātāju lietošanas</w:t>
            </w:r>
            <w:r w:rsidR="000A3CE5">
              <w:rPr>
                <w:rFonts w:ascii="Times New Roman" w:hAnsi="Times New Roman" w:cs="Times New Roman"/>
                <w:color w:val="000000" w:themeColor="text1"/>
                <w:sz w:val="24"/>
                <w:szCs w:val="24"/>
                <w:lang w:val="lv-LV"/>
              </w:rPr>
              <w:t xml:space="preserve"> </w:t>
            </w:r>
            <w:r w:rsidRPr="00072C67">
              <w:rPr>
                <w:rFonts w:ascii="Times New Roman" w:hAnsi="Times New Roman" w:cs="Times New Roman"/>
                <w:color w:val="000000" w:themeColor="text1"/>
                <w:sz w:val="24"/>
                <w:szCs w:val="24"/>
                <w:lang w:val="lv-LV"/>
              </w:rPr>
              <w:t>praksi</w:t>
            </w:r>
            <w:r>
              <w:rPr>
                <w:rFonts w:ascii="Times New Roman" w:hAnsi="Times New Roman" w:cs="Times New Roman"/>
                <w:color w:val="000000" w:themeColor="text1"/>
                <w:sz w:val="24"/>
                <w:szCs w:val="24"/>
                <w:lang w:val="lv-LV"/>
              </w:rPr>
              <w:t xml:space="preserve">, kā arī par pareizu zāļu </w:t>
            </w:r>
            <w:r w:rsidRPr="00202298">
              <w:rPr>
                <w:rFonts w:ascii="Times New Roman" w:hAnsi="Times New Roman" w:cs="Times New Roman"/>
                <w:sz w:val="24"/>
                <w:szCs w:val="24"/>
                <w:lang w:val="lv-LV"/>
              </w:rPr>
              <w:t xml:space="preserve">utilizēšanu un citām darbībām atbilstoši </w:t>
            </w:r>
            <w:r w:rsidRPr="000439D3">
              <w:rPr>
                <w:rFonts w:ascii="Times New Roman" w:hAnsi="Times New Roman" w:cs="Times New Roman"/>
                <w:sz w:val="24"/>
                <w:szCs w:val="24"/>
                <w:lang w:val="lv-LV"/>
              </w:rPr>
              <w:t>Eiropas Zāļu</w:t>
            </w:r>
            <w:r>
              <w:rPr>
                <w:rFonts w:ascii="Times New Roman" w:hAnsi="Times New Roman" w:cs="Times New Roman"/>
                <w:sz w:val="24"/>
                <w:szCs w:val="24"/>
                <w:lang w:val="lv-LV"/>
              </w:rPr>
              <w:t xml:space="preserve"> </w:t>
            </w:r>
            <w:r w:rsidRPr="00202298">
              <w:rPr>
                <w:rFonts w:ascii="Times New Roman" w:hAnsi="Times New Roman" w:cs="Times New Roman"/>
                <w:sz w:val="24"/>
                <w:szCs w:val="24"/>
                <w:lang w:val="lv-LV"/>
              </w:rPr>
              <w:t>stratēģijai</w:t>
            </w:r>
            <w:r w:rsidRPr="00072C67">
              <w:rPr>
                <w:rFonts w:ascii="Times New Roman" w:hAnsi="Times New Roman" w:cs="Times New Roman"/>
                <w:color w:val="000000" w:themeColor="text1"/>
                <w:sz w:val="24"/>
                <w:szCs w:val="24"/>
                <w:lang w:val="lv-LV"/>
              </w:rPr>
              <w:t xml:space="preserve"> (sasaistē ar </w:t>
            </w:r>
            <w:r w:rsidR="000A3CE5">
              <w:rPr>
                <w:rFonts w:ascii="Times New Roman" w:hAnsi="Times New Roman" w:cs="Times New Roman"/>
                <w:color w:val="000000" w:themeColor="text1"/>
                <w:sz w:val="24"/>
                <w:szCs w:val="24"/>
                <w:lang w:val="lv-LV"/>
              </w:rPr>
              <w:t>1.rīcības</w:t>
            </w:r>
            <w:r w:rsidRPr="00072C67">
              <w:rPr>
                <w:rFonts w:ascii="Times New Roman" w:hAnsi="Times New Roman" w:cs="Times New Roman"/>
                <w:color w:val="000000" w:themeColor="text1"/>
                <w:sz w:val="24"/>
                <w:szCs w:val="24"/>
                <w:lang w:val="lv-LV"/>
              </w:rPr>
              <w:t xml:space="preserve"> virzienu).</w:t>
            </w:r>
          </w:p>
          <w:p w14:paraId="5DD31007" w14:textId="77777777" w:rsidR="002768D8" w:rsidRPr="006E0D99"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1ABB8E" w14:textId="77777777" w:rsidR="002768D8" w:rsidRPr="00A8104A"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231CF6">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D99F659" w14:textId="77777777" w:rsidR="002768D8" w:rsidRPr="00360FD3"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hAnsi="Times New Roman" w:cs="Times New Roman"/>
                <w:sz w:val="24"/>
                <w:szCs w:val="24"/>
              </w:rPr>
              <w:t>VM, ZM, PVD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68CA446" w14:textId="77777777" w:rsidR="002768D8" w:rsidRPr="001F538A" w:rsidRDefault="002768D8" w:rsidP="005547F8">
            <w:pPr>
              <w:spacing w:before="0" w:after="0" w:line="240" w:lineRule="auto"/>
              <w:jc w:val="center"/>
              <w:rPr>
                <w:rFonts w:ascii="Times New Roman" w:hAnsi="Times New Roman" w:cs="Times New Roman"/>
                <w:sz w:val="24"/>
                <w:szCs w:val="24"/>
                <w:lang w:val="lv-LV"/>
              </w:rPr>
            </w:pPr>
            <w:r w:rsidRPr="00072C67">
              <w:rPr>
                <w:rFonts w:ascii="Times New Roman" w:hAnsi="Times New Roman" w:cs="Times New Roman"/>
                <w:sz w:val="24"/>
                <w:szCs w:val="24"/>
                <w:lang w:val="lv-LV"/>
              </w:rPr>
              <w:t>SPKC, NVD, ZVA, LFB, LAB, profesionālās asociācijas</w:t>
            </w:r>
            <w:r>
              <w:rPr>
                <w:rFonts w:ascii="Times New Roman" w:hAnsi="Times New Roman" w:cs="Times New Roman"/>
                <w:sz w:val="24"/>
                <w:szCs w:val="24"/>
                <w:lang w:val="lv-LV"/>
              </w:rPr>
              <w:t>, aptiekas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86F9A8" w14:textId="77777777" w:rsidR="002768D8" w:rsidRPr="00A8104A"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1246EE9"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B04C0">
              <w:rPr>
                <w:rFonts w:ascii="Times New Roman" w:eastAsia="Times New Roman" w:hAnsi="Times New Roman" w:cs="Times New Roman"/>
                <w:color w:val="000000" w:themeColor="text1"/>
                <w:sz w:val="24"/>
                <w:szCs w:val="24"/>
                <w:lang w:val="lv-LV" w:eastAsia="lv-LV"/>
              </w:rPr>
              <w:t>Pasākums īstenojams esošā finansējuma ietvaros. Avots: VBF</w:t>
            </w:r>
          </w:p>
          <w:p w14:paraId="6DBFA20E" w14:textId="6817F8D3"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7AB1A159" w14:textId="78F85D0A" w:rsidR="000A3CE5" w:rsidRDefault="000A3CE5"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292]</w:t>
            </w:r>
          </w:p>
          <w:p w14:paraId="6BB8E2E1" w14:textId="77777777" w:rsidR="002768D8" w:rsidRPr="00B769E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2768D8" w:rsidRPr="00A8104A" w14:paraId="7C7511CC"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5D4A15" w14:textId="77777777" w:rsidR="002768D8" w:rsidRPr="009B4502"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B4502">
              <w:rPr>
                <w:rFonts w:ascii="Times New Roman" w:eastAsia="Times New Roman" w:hAnsi="Times New Roman" w:cs="Times New Roman"/>
                <w:color w:val="000000" w:themeColor="text1"/>
                <w:sz w:val="24"/>
                <w:szCs w:val="24"/>
                <w:lang w:val="lv-LV" w:eastAsia="lv-LV"/>
              </w:rPr>
              <w:t>3.2.2.</w:t>
            </w:r>
            <w:r>
              <w:rPr>
                <w:rFonts w:ascii="Times New Roman" w:eastAsia="Times New Roman" w:hAnsi="Times New Roman" w:cs="Times New Roman"/>
                <w:color w:val="000000" w:themeColor="text1"/>
                <w:sz w:val="24"/>
                <w:szCs w:val="24"/>
                <w:lang w:val="lv-LV" w:eastAsia="lv-LV"/>
              </w:rPr>
              <w:t>5</w:t>
            </w:r>
            <w:r w:rsidRPr="009B4502">
              <w:rPr>
                <w:rFonts w:ascii="Times New Roman" w:eastAsia="Times New Roman" w:hAnsi="Times New Roman" w:cs="Times New Roman"/>
                <w:color w:val="000000" w:themeColor="text1"/>
                <w:sz w:val="24"/>
                <w:szCs w:val="24"/>
                <w:lang w:val="lv-LV" w:eastAsia="lv-LV"/>
              </w:rPr>
              <w:t>.</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0EFC2AB" w14:textId="77777777" w:rsidR="002768D8"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9B4502">
              <w:rPr>
                <w:rFonts w:ascii="Times New Roman" w:hAnsi="Times New Roman" w:cs="Times New Roman"/>
                <w:color w:val="000000" w:themeColor="text1"/>
                <w:sz w:val="24"/>
                <w:szCs w:val="24"/>
                <w:lang w:val="lv-LV"/>
              </w:rPr>
              <w:t>Attīstīt aptiekas pakalpojumus farmaceitiskās aprūpes īstenošanai, tai skaitā a</w:t>
            </w:r>
            <w:r w:rsidRPr="009B4502">
              <w:rPr>
                <w:rStyle w:val="normaltextrun"/>
                <w:rFonts w:ascii="Times New Roman" w:hAnsi="Times New Roman" w:cs="Times New Roman"/>
                <w:color w:val="000000" w:themeColor="text1"/>
                <w:sz w:val="24"/>
                <w:szCs w:val="24"/>
                <w:lang w:val="lv-LV"/>
              </w:rPr>
              <w:t xml:space="preserve">ttīstīt kompensējamo zāļu iegādes iespējas attālināti, </w:t>
            </w:r>
            <w:r w:rsidRPr="009B4502">
              <w:rPr>
                <w:rFonts w:ascii="Times New Roman" w:hAnsi="Times New Roman" w:cs="Times New Roman"/>
                <w:color w:val="000000" w:themeColor="text1"/>
                <w:sz w:val="24"/>
                <w:szCs w:val="24"/>
                <w:lang w:val="lv-LV"/>
              </w:rPr>
              <w:t>k</w:t>
            </w:r>
            <w:r w:rsidRPr="00072C67">
              <w:rPr>
                <w:rFonts w:ascii="Times New Roman" w:hAnsi="Times New Roman" w:cs="Times New Roman"/>
                <w:sz w:val="24"/>
                <w:szCs w:val="24"/>
                <w:lang w:val="lv-LV"/>
              </w:rPr>
              <w:t xml:space="preserve">ā arī </w:t>
            </w:r>
            <w:r w:rsidRPr="009B4502">
              <w:rPr>
                <w:rStyle w:val="normaltextrun"/>
                <w:rFonts w:ascii="Times New Roman" w:hAnsi="Times New Roman" w:cs="Times New Roman"/>
                <w:color w:val="000000" w:themeColor="text1"/>
                <w:sz w:val="24"/>
                <w:szCs w:val="24"/>
                <w:lang w:val="lv-LV"/>
              </w:rPr>
              <w:t>veicināt vienlīdzīgu pieejamību farmaceitiskās aprūpes un aptieku pakalpojumiem, tai skaitā mazāk apdzīvotās vietās.</w:t>
            </w:r>
          </w:p>
          <w:p w14:paraId="390C1F6B" w14:textId="77777777" w:rsidR="002768D8" w:rsidRPr="009B4502"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1E2B1B" w14:textId="77777777" w:rsidR="002768D8" w:rsidRPr="009B4502"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B4502">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687F7B" w14:textId="77777777" w:rsidR="002768D8" w:rsidRPr="009B4502"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B4502">
              <w:rPr>
                <w:rFonts w:ascii="Times New Roman" w:hAnsi="Times New Roman" w:cs="Times New Roman"/>
                <w:sz w:val="24"/>
                <w:szCs w:val="24"/>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EF4EE6" w14:textId="77777777" w:rsidR="002768D8" w:rsidRPr="009B4502" w:rsidRDefault="002768D8" w:rsidP="005547F8">
            <w:pPr>
              <w:tabs>
                <w:tab w:val="left" w:pos="368"/>
                <w:tab w:val="center" w:pos="611"/>
              </w:tabs>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B4502">
              <w:rPr>
                <w:rFonts w:ascii="Times New Roman" w:hAnsi="Times New Roman" w:cs="Times New Roman"/>
                <w:sz w:val="24"/>
                <w:szCs w:val="24"/>
              </w:rPr>
              <w:t>NVD, LFB</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B2B6C2" w14:textId="77777777" w:rsidR="002768D8" w:rsidRPr="009B4502" w:rsidRDefault="002768D8" w:rsidP="005547F8">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19E4DA" w14:textId="77777777" w:rsidR="002768D8" w:rsidRPr="007803F4"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DB04C0">
              <w:rPr>
                <w:rFonts w:ascii="Times New Roman" w:eastAsia="Times New Roman" w:hAnsi="Times New Roman" w:cs="Times New Roman"/>
                <w:color w:val="000000" w:themeColor="text1"/>
                <w:sz w:val="24"/>
                <w:szCs w:val="24"/>
                <w:lang w:val="lv-LV" w:eastAsia="lv-LV"/>
              </w:rPr>
              <w:t>Pasākums īstenojams esošā finansējuma ietvaros.</w:t>
            </w:r>
            <w:r w:rsidRPr="007803F4">
              <w:rPr>
                <w:rFonts w:ascii="Times New Roman" w:eastAsia="Times New Roman" w:hAnsi="Times New Roman" w:cs="Times New Roman"/>
                <w:sz w:val="24"/>
                <w:szCs w:val="24"/>
                <w:lang w:val="lv-LV" w:eastAsia="lv-LV"/>
              </w:rPr>
              <w:t xml:space="preserve"> Avots: VBF</w:t>
            </w:r>
          </w:p>
          <w:p w14:paraId="5E6D57C2" w14:textId="77777777" w:rsidR="002768D8" w:rsidRPr="007803F4" w:rsidRDefault="002768D8" w:rsidP="005547F8">
            <w:pPr>
              <w:spacing w:before="0" w:after="0" w:line="240" w:lineRule="auto"/>
              <w:jc w:val="center"/>
              <w:rPr>
                <w:rFonts w:ascii="Times New Roman" w:eastAsia="Times New Roman" w:hAnsi="Times New Roman" w:cs="Times New Roman"/>
                <w:sz w:val="24"/>
                <w:szCs w:val="24"/>
                <w:lang w:val="lv-LV" w:eastAsia="lv-LV"/>
              </w:rPr>
            </w:pPr>
          </w:p>
          <w:p w14:paraId="23CCA224" w14:textId="577812E9" w:rsidR="002768D8" w:rsidRPr="00B769ED" w:rsidRDefault="000A3CE5"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72]</w:t>
            </w:r>
          </w:p>
        </w:tc>
      </w:tr>
      <w:tr w:rsidR="002768D8" w:rsidRPr="00FC179D" w14:paraId="14506CCD"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38AD54" w14:textId="77777777" w:rsidR="002768D8" w:rsidRPr="0056219E"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6219E">
              <w:rPr>
                <w:rFonts w:ascii="Times New Roman" w:eastAsia="Times New Roman" w:hAnsi="Times New Roman" w:cs="Times New Roman"/>
                <w:b/>
                <w:bCs/>
                <w:color w:val="000000" w:themeColor="text1"/>
                <w:sz w:val="24"/>
                <w:szCs w:val="24"/>
                <w:lang w:val="lv-LV" w:eastAsia="lv-LV"/>
              </w:rPr>
              <w:t>3</w:t>
            </w:r>
            <w:r w:rsidRPr="0056219E">
              <w:rPr>
                <w:rFonts w:ascii="Times New Roman" w:eastAsia="Times New Roman" w:hAnsi="Times New Roman" w:cs="Times New Roman"/>
                <w:b/>
                <w:bCs/>
                <w:color w:val="000000" w:themeColor="text1"/>
                <w:sz w:val="24"/>
                <w:szCs w:val="24"/>
                <w:lang w:eastAsia="lv-LV"/>
              </w:rPr>
              <w:t>.2.3.</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35E50D9" w14:textId="77777777" w:rsidR="002768D8" w:rsidRPr="00A8104A" w:rsidRDefault="002768D8" w:rsidP="005547F8">
            <w:pPr>
              <w:pStyle w:val="ListParagraph"/>
              <w:spacing w:before="0" w:after="0" w:line="240" w:lineRule="auto"/>
              <w:ind w:left="0"/>
              <w:contextualSpacing w:val="0"/>
              <w:jc w:val="both"/>
              <w:rPr>
                <w:rFonts w:ascii="Times New Roman" w:hAnsi="Times New Roman" w:cs="Times New Roman"/>
                <w:b/>
                <w:bCs/>
                <w:color w:val="000000" w:themeColor="text1"/>
                <w:sz w:val="24"/>
                <w:szCs w:val="24"/>
                <w:lang w:val="lv-LV"/>
              </w:rPr>
            </w:pPr>
            <w:r w:rsidRPr="00A8104A">
              <w:rPr>
                <w:rFonts w:ascii="Times New Roman" w:hAnsi="Times New Roman" w:cs="Times New Roman"/>
                <w:b/>
                <w:bCs/>
                <w:color w:val="000000" w:themeColor="text1"/>
                <w:sz w:val="24"/>
                <w:szCs w:val="24"/>
                <w:lang w:val="lv-LV"/>
              </w:rPr>
              <w:t>Uzlabot pacientu ar hroniskām slimībām veselības aprūpes koordināciju, integrāciju un pēctecību</w:t>
            </w:r>
            <w:r>
              <w:rPr>
                <w:rFonts w:ascii="Times New Roman" w:hAnsi="Times New Roman" w:cs="Times New Roman"/>
                <w:b/>
                <w:bCs/>
                <w:color w:val="000000" w:themeColor="text1"/>
                <w:sz w:val="24"/>
                <w:szCs w:val="24"/>
                <w:lang w:val="lv-LV"/>
              </w:rPr>
              <w:t>:</w:t>
            </w:r>
          </w:p>
        </w:tc>
      </w:tr>
      <w:tr w:rsidR="002768D8" w:rsidRPr="00072C67" w14:paraId="4A5E8526"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C6AB163"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3.1.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42416A7" w14:textId="77777777" w:rsidR="002768D8"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A8104A">
              <w:rPr>
                <w:rStyle w:val="normaltextrun"/>
                <w:rFonts w:ascii="Times New Roman" w:hAnsi="Times New Roman" w:cs="Times New Roman"/>
                <w:color w:val="000000" w:themeColor="text1"/>
                <w:sz w:val="24"/>
                <w:szCs w:val="24"/>
                <w:lang w:val="lv-LV"/>
              </w:rPr>
              <w:t xml:space="preserve">Izstrādāt </w:t>
            </w:r>
            <w:r w:rsidRPr="0062083F">
              <w:rPr>
                <w:rStyle w:val="normaltextrun"/>
                <w:rFonts w:ascii="Times New Roman" w:hAnsi="Times New Roman" w:cs="Times New Roman"/>
                <w:color w:val="000000" w:themeColor="text1"/>
                <w:sz w:val="24"/>
                <w:szCs w:val="24"/>
                <w:lang w:val="lv-LV"/>
              </w:rPr>
              <w:t xml:space="preserve">dinamiskās novērošanas kārtību bērniem un pieaugušajiem ar  hroniskām </w:t>
            </w:r>
            <w:r w:rsidRPr="00072C67">
              <w:rPr>
                <w:rStyle w:val="normaltextrun"/>
                <w:rFonts w:ascii="Times New Roman" w:hAnsi="Times New Roman" w:cs="Times New Roman"/>
                <w:color w:val="000000" w:themeColor="text1"/>
                <w:sz w:val="24"/>
                <w:szCs w:val="24"/>
                <w:lang w:val="lv-LV"/>
              </w:rPr>
              <w:t>un iedzimtām</w:t>
            </w:r>
            <w:r w:rsidRPr="0062083F">
              <w:rPr>
                <w:rStyle w:val="normaltextrun"/>
                <w:rFonts w:ascii="Times New Roman" w:hAnsi="Times New Roman" w:cs="Times New Roman"/>
                <w:color w:val="000000" w:themeColor="text1"/>
                <w:sz w:val="24"/>
                <w:szCs w:val="24"/>
                <w:lang w:val="lv-LV"/>
              </w:rPr>
              <w:t xml:space="preserve">  slimībām</w:t>
            </w:r>
            <w:r>
              <w:rPr>
                <w:rStyle w:val="normaltextrun"/>
                <w:rFonts w:ascii="Times New Roman" w:hAnsi="Times New Roman" w:cs="Times New Roman"/>
                <w:color w:val="000000" w:themeColor="text1"/>
                <w:sz w:val="24"/>
                <w:szCs w:val="24"/>
                <w:lang w:val="lv-LV"/>
              </w:rPr>
              <w:t xml:space="preserve"> un</w:t>
            </w:r>
            <w:r w:rsidRPr="0062083F">
              <w:rPr>
                <w:rStyle w:val="normaltextrun"/>
                <w:rFonts w:ascii="Times New Roman" w:hAnsi="Times New Roman" w:cs="Times New Roman"/>
                <w:color w:val="000000" w:themeColor="text1"/>
                <w:sz w:val="24"/>
                <w:szCs w:val="24"/>
                <w:lang w:val="lv-LV"/>
              </w:rPr>
              <w:t xml:space="preserve"> </w:t>
            </w:r>
            <w:r w:rsidRPr="00072C67">
              <w:rPr>
                <w:rStyle w:val="normaltextrun"/>
                <w:rFonts w:ascii="Times New Roman" w:hAnsi="Times New Roman" w:cs="Times New Roman"/>
                <w:color w:val="000000" w:themeColor="text1"/>
                <w:sz w:val="24"/>
                <w:szCs w:val="24"/>
                <w:lang w:val="lv-LV"/>
              </w:rPr>
              <w:lastRenderedPageBreak/>
              <w:t>n</w:t>
            </w:r>
            <w:r w:rsidRPr="0062083F">
              <w:rPr>
                <w:rStyle w:val="normaltextrun"/>
                <w:rFonts w:ascii="Times New Roman" w:hAnsi="Times New Roman" w:cs="Times New Roman"/>
                <w:color w:val="000000" w:themeColor="text1"/>
                <w:sz w:val="24"/>
                <w:szCs w:val="24"/>
                <w:lang w:val="lv-LV"/>
              </w:rPr>
              <w:t>odrošināt hroniski</w:t>
            </w:r>
            <w:r w:rsidRPr="00A8104A">
              <w:rPr>
                <w:rStyle w:val="normaltextrun"/>
                <w:rFonts w:ascii="Times New Roman" w:hAnsi="Times New Roman" w:cs="Times New Roman"/>
                <w:color w:val="000000" w:themeColor="text1"/>
                <w:sz w:val="24"/>
                <w:szCs w:val="24"/>
                <w:lang w:val="lv-LV"/>
              </w:rPr>
              <w:t xml:space="preserve"> smagi slimiem bērniem racionālu un ērtu pāreju no bērna veselības aprūpes uz pieaugušo veselības aprūpi</w:t>
            </w:r>
            <w:r>
              <w:rPr>
                <w:rStyle w:val="normaltextrun"/>
                <w:rFonts w:ascii="Times New Roman" w:hAnsi="Times New Roman" w:cs="Times New Roman"/>
                <w:color w:val="000000" w:themeColor="text1"/>
                <w:sz w:val="24"/>
                <w:szCs w:val="24"/>
                <w:lang w:val="lv-LV"/>
              </w:rPr>
              <w:t>, tai skaitā</w:t>
            </w:r>
            <w:r w:rsidRPr="003148E0">
              <w:rPr>
                <w:rFonts w:ascii="Times New Roman" w:hAnsi="Times New Roman" w:cs="Times New Roman"/>
                <w:color w:val="000000" w:themeColor="text1"/>
                <w:sz w:val="24"/>
                <w:szCs w:val="24"/>
                <w:lang w:val="lv-LV"/>
              </w:rPr>
              <w:t xml:space="preserve"> pakalpojumu pieejamības pēctecību</w:t>
            </w:r>
            <w:r>
              <w:rPr>
                <w:rStyle w:val="normaltextrun"/>
                <w:rFonts w:ascii="Times New Roman" w:hAnsi="Times New Roman" w:cs="Times New Roman"/>
                <w:color w:val="000000" w:themeColor="text1"/>
                <w:sz w:val="24"/>
                <w:szCs w:val="24"/>
                <w:lang w:val="lv-LV"/>
              </w:rPr>
              <w:t>.</w:t>
            </w:r>
          </w:p>
          <w:p w14:paraId="0785EFE5" w14:textId="77777777" w:rsidR="002768D8" w:rsidRPr="00A8104A" w:rsidRDefault="002768D8" w:rsidP="005547F8">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50D4E5"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043195"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EED32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color w:val="000000" w:themeColor="text1"/>
                <w:sz w:val="24"/>
                <w:szCs w:val="24"/>
                <w:lang w:val="lv-LV" w:eastAsia="lv-LV"/>
              </w:rPr>
              <w:t xml:space="preserve">VM, </w:t>
            </w:r>
            <w:r>
              <w:rPr>
                <w:rFonts w:ascii="Times New Roman" w:eastAsia="Times New Roman" w:hAnsi="Times New Roman" w:cs="Times New Roman"/>
                <w:color w:val="000000" w:themeColor="text1"/>
                <w:sz w:val="24"/>
                <w:szCs w:val="24"/>
                <w:lang w:val="lv-LV" w:eastAsia="lv-LV"/>
              </w:rPr>
              <w:t xml:space="preserve">FM, </w:t>
            </w:r>
            <w:r>
              <w:rPr>
                <w:rFonts w:ascii="Times New Roman" w:hAnsi="Times New Roman" w:cs="Times New Roman"/>
                <w:color w:val="000000" w:themeColor="text1"/>
                <w:sz w:val="24"/>
                <w:szCs w:val="24"/>
                <w:lang w:val="lv-LV"/>
              </w:rPr>
              <w:t xml:space="preserve">profesionālās asociācijas, </w:t>
            </w:r>
            <w:r w:rsidRPr="00D208CD">
              <w:rPr>
                <w:rFonts w:ascii="Times New Roman" w:eastAsia="Times New Roman" w:hAnsi="Times New Roman" w:cs="Times New Roman"/>
                <w:color w:val="000000" w:themeColor="text1"/>
                <w:sz w:val="24"/>
                <w:szCs w:val="24"/>
                <w:lang w:val="lv-LV" w:eastAsia="lv-LV"/>
              </w:rPr>
              <w:lastRenderedPageBreak/>
              <w:t>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287270"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BB0DA6"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sidRPr="009E2BB1">
              <w:rPr>
                <w:rFonts w:ascii="Times New Roman" w:eastAsia="Times New Roman" w:hAnsi="Times New Roman" w:cs="Times New Roman"/>
                <w:color w:val="000000" w:themeColor="text1"/>
                <w:sz w:val="24"/>
                <w:szCs w:val="24"/>
                <w:lang w:val="lv-LV" w:eastAsia="lv-LV"/>
              </w:rPr>
              <w:t>VBF</w:t>
            </w:r>
          </w:p>
          <w:p w14:paraId="690786C6"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352236">
              <w:rPr>
                <w:rFonts w:ascii="Times New Roman" w:eastAsia="Times New Roman" w:hAnsi="Times New Roman" w:cs="Times New Roman"/>
                <w:sz w:val="24"/>
                <w:szCs w:val="24"/>
                <w:lang w:val="lv-LV" w:eastAsia="lv-LV"/>
              </w:rPr>
              <w:lastRenderedPageBreak/>
              <w:t>Finansējums iekļauts 3.1.1.</w:t>
            </w:r>
            <w:r>
              <w:rPr>
                <w:rFonts w:ascii="Times New Roman" w:eastAsia="Times New Roman" w:hAnsi="Times New Roman" w:cs="Times New Roman"/>
                <w:sz w:val="24"/>
                <w:szCs w:val="24"/>
                <w:lang w:val="lv-LV" w:eastAsia="lv-LV"/>
              </w:rPr>
              <w:t>,</w:t>
            </w:r>
            <w:r w:rsidRPr="00352236">
              <w:rPr>
                <w:rFonts w:ascii="Times New Roman" w:eastAsia="Times New Roman" w:hAnsi="Times New Roman" w:cs="Times New Roman"/>
                <w:sz w:val="24"/>
                <w:szCs w:val="24"/>
                <w:lang w:val="lv-LV" w:eastAsia="lv-LV"/>
              </w:rPr>
              <w:t xml:space="preserve"> 3.1.3.</w:t>
            </w:r>
            <w:r>
              <w:rPr>
                <w:rFonts w:ascii="Times New Roman" w:eastAsia="Times New Roman" w:hAnsi="Times New Roman" w:cs="Times New Roman"/>
                <w:sz w:val="24"/>
                <w:szCs w:val="24"/>
                <w:lang w:val="lv-LV" w:eastAsia="lv-LV"/>
              </w:rPr>
              <w:t>, 3.1.4. uzdevumā</w:t>
            </w:r>
          </w:p>
          <w:p w14:paraId="53301C12"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p w14:paraId="60CA424E" w14:textId="4DD52860" w:rsidR="000A3CE5" w:rsidRPr="00D208CD"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w:t>
            </w:r>
          </w:p>
        </w:tc>
      </w:tr>
      <w:tr w:rsidR="002768D8" w:rsidRPr="00072C67" w14:paraId="25ABD26A"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726E257"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lastRenderedPageBreak/>
              <w:t>3.2.</w:t>
            </w:r>
            <w:r>
              <w:rPr>
                <w:rFonts w:ascii="Times New Roman" w:eastAsia="Times New Roman" w:hAnsi="Times New Roman" w:cs="Times New Roman"/>
                <w:color w:val="000000" w:themeColor="text1"/>
                <w:sz w:val="24"/>
                <w:szCs w:val="24"/>
                <w:lang w:val="lv-LV" w:eastAsia="lv-LV"/>
              </w:rPr>
              <w:t>3.2.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C5EDCA" w14:textId="2A019D4B" w:rsidR="002768D8" w:rsidRPr="0024316C" w:rsidRDefault="002768D8" w:rsidP="005547F8">
            <w:pPr>
              <w:spacing w:before="0" w:after="0" w:line="240" w:lineRule="auto"/>
              <w:jc w:val="both"/>
              <w:rPr>
                <w:rFonts w:ascii="Times New Roman" w:hAnsi="Times New Roman" w:cs="Times New Roman"/>
                <w:color w:val="000000" w:themeColor="text1"/>
                <w:sz w:val="24"/>
                <w:szCs w:val="24"/>
                <w:lang w:val="lv-LV"/>
              </w:rPr>
            </w:pPr>
            <w:r w:rsidRPr="0024316C">
              <w:rPr>
                <w:rFonts w:ascii="Times New Roman" w:hAnsi="Times New Roman" w:cs="Times New Roman"/>
                <w:color w:val="000000" w:themeColor="text1"/>
                <w:sz w:val="24"/>
                <w:szCs w:val="24"/>
                <w:lang w:val="lv-LV"/>
              </w:rPr>
              <w:t>Pilnveidot dietoloģijas</w:t>
            </w:r>
            <w:r w:rsidR="000A3CE5">
              <w:rPr>
                <w:rFonts w:ascii="Times New Roman" w:hAnsi="Times New Roman" w:cs="Times New Roman"/>
                <w:color w:val="000000" w:themeColor="text1"/>
                <w:sz w:val="24"/>
                <w:szCs w:val="24"/>
                <w:lang w:val="lv-LV"/>
              </w:rPr>
              <w:t xml:space="preserve"> </w:t>
            </w:r>
            <w:r w:rsidRPr="0024316C">
              <w:rPr>
                <w:rFonts w:ascii="Times New Roman" w:hAnsi="Times New Roman" w:cs="Times New Roman"/>
                <w:color w:val="000000" w:themeColor="text1"/>
                <w:sz w:val="24"/>
                <w:szCs w:val="24"/>
                <w:lang w:val="lv-LV"/>
              </w:rPr>
              <w:t>un uztura korekcijas pakalpojumus pacientiem ar hroniskām</w:t>
            </w:r>
            <w:r w:rsidR="000A3CE5">
              <w:rPr>
                <w:rFonts w:ascii="Times New Roman" w:hAnsi="Times New Roman" w:cs="Times New Roman"/>
                <w:color w:val="000000" w:themeColor="text1"/>
                <w:sz w:val="24"/>
                <w:szCs w:val="24"/>
                <w:lang w:val="lv-LV"/>
              </w:rPr>
              <w:t xml:space="preserve"> </w:t>
            </w:r>
            <w:r w:rsidRPr="0024316C">
              <w:rPr>
                <w:rFonts w:ascii="Times New Roman" w:hAnsi="Times New Roman" w:cs="Times New Roman"/>
                <w:color w:val="000000" w:themeColor="text1"/>
                <w:sz w:val="24"/>
                <w:szCs w:val="24"/>
                <w:lang w:val="lv-LV"/>
              </w:rPr>
              <w:t>slimībām (onkoloģiskiem pacientiem, pacientiem pēc kuņģa-zarnu trakta operācijām, sirds un asinsvadu slimniekiem, hroniskas nieru slimības pacientiem, pacientiem ar mājas enterālo un parenterālo barošanu</w:t>
            </w:r>
            <w:r>
              <w:rPr>
                <w:rFonts w:ascii="Times New Roman" w:hAnsi="Times New Roman" w:cs="Times New Roman"/>
                <w:color w:val="000000" w:themeColor="text1"/>
                <w:sz w:val="24"/>
                <w:szCs w:val="24"/>
                <w:lang w:val="lv-LV"/>
              </w:rPr>
              <w:t>)</w:t>
            </w:r>
            <w:r w:rsidRPr="0024316C">
              <w:rPr>
                <w:rFonts w:ascii="Times New Roman" w:hAnsi="Times New Roman" w:cs="Times New Roman"/>
                <w:color w:val="000000" w:themeColor="text1"/>
                <w:sz w:val="24"/>
                <w:szCs w:val="24"/>
                <w:lang w:val="lv-LV"/>
              </w:rPr>
              <w:t>, pacientiem ar virssvaru,</w:t>
            </w:r>
            <w:r w:rsidR="000A3CE5">
              <w:rPr>
                <w:rFonts w:ascii="Times New Roman" w:hAnsi="Times New Roman" w:cs="Times New Roman"/>
                <w:color w:val="000000" w:themeColor="text1"/>
                <w:sz w:val="24"/>
                <w:szCs w:val="24"/>
                <w:lang w:val="lv-LV"/>
              </w:rPr>
              <w:t xml:space="preserve"> </w:t>
            </w:r>
            <w:proofErr w:type="spellStart"/>
            <w:r w:rsidRPr="005D25BE">
              <w:rPr>
                <w:rFonts w:ascii="Times New Roman" w:hAnsi="Times New Roman" w:cs="Times New Roman"/>
                <w:color w:val="000000" w:themeColor="text1"/>
                <w:sz w:val="24"/>
                <w:szCs w:val="24"/>
                <w:lang w:val="lv-LV"/>
              </w:rPr>
              <w:t>malnutrīcij</w:t>
            </w:r>
            <w:r>
              <w:rPr>
                <w:rFonts w:ascii="Times New Roman" w:hAnsi="Times New Roman" w:cs="Times New Roman"/>
                <w:color w:val="000000" w:themeColor="text1"/>
                <w:sz w:val="24"/>
                <w:szCs w:val="24"/>
                <w:lang w:val="lv-LV"/>
              </w:rPr>
              <w:t>u</w:t>
            </w:r>
            <w:proofErr w:type="spellEnd"/>
            <w:r w:rsidR="000A3CE5">
              <w:rPr>
                <w:rFonts w:ascii="Times New Roman" w:hAnsi="Times New Roman" w:cs="Times New Roman"/>
                <w:color w:val="000000" w:themeColor="text1"/>
                <w:sz w:val="24"/>
                <w:szCs w:val="24"/>
                <w:lang w:val="lv-LV"/>
              </w:rPr>
              <w:t xml:space="preserve"> </w:t>
            </w:r>
            <w:r w:rsidRPr="005D25BE">
              <w:rPr>
                <w:rFonts w:ascii="Times New Roman" w:hAnsi="Times New Roman" w:cs="Times New Roman"/>
                <w:color w:val="000000" w:themeColor="text1"/>
                <w:sz w:val="24"/>
                <w:szCs w:val="24"/>
                <w:lang w:val="lv-LV"/>
              </w:rPr>
              <w:t>u.c.,</w:t>
            </w:r>
            <w:r w:rsidR="000A3CE5">
              <w:rPr>
                <w:rFonts w:ascii="Times New Roman" w:hAnsi="Times New Roman" w:cs="Times New Roman"/>
                <w:color w:val="000000" w:themeColor="text1"/>
                <w:sz w:val="24"/>
                <w:szCs w:val="24"/>
                <w:lang w:val="lv-LV"/>
              </w:rPr>
              <w:t xml:space="preserve"> </w:t>
            </w:r>
            <w:r w:rsidRPr="005D25BE">
              <w:rPr>
                <w:rFonts w:ascii="Times New Roman" w:hAnsi="Times New Roman" w:cs="Times New Roman"/>
                <w:color w:val="000000" w:themeColor="text1"/>
                <w:sz w:val="24"/>
                <w:szCs w:val="24"/>
                <w:lang w:val="lv-LV"/>
              </w:rPr>
              <w:t>kā arī grūtniecēm ar aptaukošanos</w:t>
            </w:r>
            <w:r w:rsidRPr="0024316C">
              <w:rPr>
                <w:rFonts w:ascii="Times New Roman" w:hAnsi="Times New Roman" w:cs="Times New Roman"/>
                <w:color w:val="000000" w:themeColor="text1"/>
                <w:sz w:val="24"/>
                <w:szCs w:val="24"/>
                <w:lang w:val="lv-LV"/>
              </w:rPr>
              <w:t xml:space="preserve"> un/vai gestācijas diabētu, vienlaikus izvērtējot iespēju attīstīt pakalpojumu reģionos Latvijā</w:t>
            </w:r>
            <w:r w:rsidR="000A3CE5">
              <w:rPr>
                <w:rFonts w:ascii="Times New Roman" w:hAnsi="Times New Roman" w:cs="Times New Roman"/>
                <w:color w:val="000000" w:themeColor="text1"/>
                <w:sz w:val="24"/>
                <w:szCs w:val="24"/>
                <w:lang w:val="lv-LV"/>
              </w:rPr>
              <w:t>.</w:t>
            </w:r>
          </w:p>
          <w:p w14:paraId="59400B1D" w14:textId="77777777" w:rsidR="002768D8" w:rsidRPr="00A8104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8F7423D"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B4C474"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1E142A7"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FM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9C6B019"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5E881A"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8256D3">
              <w:rPr>
                <w:rFonts w:ascii="Times New Roman" w:hAnsi="Times New Roman" w:cs="Times New Roman"/>
                <w:color w:val="000000" w:themeColor="text1"/>
                <w:sz w:val="24"/>
                <w:szCs w:val="24"/>
                <w:lang w:val="lv-LV"/>
              </w:rPr>
              <w:t>Nepieciešams papildu finansējums. Avots: VBF</w:t>
            </w:r>
          </w:p>
          <w:p w14:paraId="43980FD5"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p>
          <w:p w14:paraId="51AE5417"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8256D3">
              <w:rPr>
                <w:rFonts w:ascii="Times New Roman" w:hAnsi="Times New Roman" w:cs="Times New Roman"/>
                <w:color w:val="000000" w:themeColor="text1"/>
                <w:sz w:val="24"/>
                <w:szCs w:val="24"/>
                <w:lang w:val="lv-LV"/>
              </w:rPr>
              <w:t>Finansējums iekļauts</w:t>
            </w:r>
            <w:r>
              <w:rPr>
                <w:rFonts w:ascii="Times New Roman" w:hAnsi="Times New Roman" w:cs="Times New Roman"/>
                <w:color w:val="000000" w:themeColor="text1"/>
                <w:sz w:val="24"/>
                <w:szCs w:val="24"/>
                <w:lang w:val="lv-LV"/>
              </w:rPr>
              <w:t xml:space="preserve"> </w:t>
            </w:r>
            <w:r w:rsidRPr="008256D3">
              <w:rPr>
                <w:rFonts w:ascii="Times New Roman" w:hAnsi="Times New Roman" w:cs="Times New Roman"/>
                <w:color w:val="000000" w:themeColor="text1"/>
                <w:sz w:val="24"/>
                <w:szCs w:val="24"/>
                <w:lang w:val="lv-LV"/>
              </w:rPr>
              <w:t>3.1.1. un 5.11.</w:t>
            </w:r>
            <w:r>
              <w:rPr>
                <w:rFonts w:ascii="Times New Roman" w:hAnsi="Times New Roman" w:cs="Times New Roman"/>
                <w:color w:val="000000" w:themeColor="text1"/>
                <w:sz w:val="24"/>
                <w:szCs w:val="24"/>
                <w:lang w:val="lv-LV"/>
              </w:rPr>
              <w:t xml:space="preserve"> uzdevumā</w:t>
            </w:r>
          </w:p>
          <w:p w14:paraId="3BA435AC" w14:textId="76169BBA" w:rsidR="000A3CE5" w:rsidRPr="00D208CD"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w:t>
            </w:r>
          </w:p>
        </w:tc>
      </w:tr>
      <w:tr w:rsidR="002768D8" w:rsidRPr="00072C67" w14:paraId="23032607"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B3F88F"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3.3.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536DCD" w14:textId="77777777" w:rsidR="002768D8"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A8104A">
              <w:rPr>
                <w:rStyle w:val="normaltextrun"/>
                <w:rFonts w:ascii="Times New Roman" w:hAnsi="Times New Roman" w:cs="Times New Roman"/>
                <w:color w:val="000000" w:themeColor="text1"/>
                <w:sz w:val="24"/>
                <w:szCs w:val="24"/>
                <w:lang w:val="lv-LV"/>
              </w:rPr>
              <w:t xml:space="preserve">Stiprināt </w:t>
            </w:r>
            <w:r w:rsidRPr="00104AF3">
              <w:rPr>
                <w:rStyle w:val="normaltextrun"/>
                <w:rFonts w:ascii="Times New Roman" w:hAnsi="Times New Roman" w:cs="Times New Roman"/>
                <w:color w:val="000000" w:themeColor="text1"/>
                <w:sz w:val="24"/>
                <w:szCs w:val="24"/>
                <w:lang w:val="lv-LV"/>
              </w:rPr>
              <w:t>hronisku pacientu</w:t>
            </w:r>
            <w:r w:rsidRPr="00A8104A">
              <w:rPr>
                <w:rStyle w:val="normaltextrun"/>
                <w:rFonts w:ascii="Times New Roman" w:hAnsi="Times New Roman" w:cs="Times New Roman"/>
                <w:color w:val="000000" w:themeColor="text1"/>
                <w:sz w:val="24"/>
                <w:szCs w:val="24"/>
                <w:lang w:val="lv-LV"/>
              </w:rPr>
              <w:t xml:space="preserve"> veselības aprūpi mājās, iesaistot gan primārās aprūpes komandu, gan sekundārās ambulatorās aprūpes speciālistus</w:t>
            </w:r>
            <w:r>
              <w:rPr>
                <w:rStyle w:val="normaltextrun"/>
                <w:rFonts w:ascii="Times New Roman" w:hAnsi="Times New Roman" w:cs="Times New Roman"/>
                <w:color w:val="000000" w:themeColor="text1"/>
                <w:sz w:val="24"/>
                <w:szCs w:val="24"/>
                <w:lang w:val="lv-LV"/>
              </w:rPr>
              <w:t>.</w:t>
            </w:r>
          </w:p>
          <w:p w14:paraId="65A821DE" w14:textId="77777777" w:rsidR="002768D8" w:rsidRPr="00A8104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283E07"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E08076"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7AD1AB1"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LM, FM,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E5BA64"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2C49C0"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sidRPr="009E2BB1">
              <w:rPr>
                <w:rFonts w:ascii="Times New Roman" w:eastAsia="Times New Roman" w:hAnsi="Times New Roman" w:cs="Times New Roman"/>
                <w:color w:val="000000" w:themeColor="text1"/>
                <w:sz w:val="24"/>
                <w:szCs w:val="24"/>
                <w:lang w:val="lv-LV" w:eastAsia="lv-LV"/>
              </w:rPr>
              <w:t>VBF</w:t>
            </w:r>
          </w:p>
          <w:p w14:paraId="55C6B066"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352236">
              <w:rPr>
                <w:rFonts w:ascii="Times New Roman" w:eastAsia="Times New Roman" w:hAnsi="Times New Roman" w:cs="Times New Roman"/>
                <w:sz w:val="24"/>
                <w:szCs w:val="24"/>
                <w:lang w:val="lv-LV" w:eastAsia="lv-LV"/>
              </w:rPr>
              <w:t xml:space="preserve">Finansējums iekļauts 3.1.1. </w:t>
            </w:r>
            <w:r>
              <w:rPr>
                <w:rFonts w:ascii="Times New Roman" w:eastAsia="Times New Roman" w:hAnsi="Times New Roman" w:cs="Times New Roman"/>
                <w:sz w:val="24"/>
                <w:szCs w:val="24"/>
                <w:lang w:val="lv-LV" w:eastAsia="lv-LV"/>
              </w:rPr>
              <w:t>uzdevumā</w:t>
            </w:r>
          </w:p>
          <w:p w14:paraId="6C15FFCC" w14:textId="445D4EE0" w:rsidR="000A3CE5" w:rsidRPr="00FB1F56"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0A3CE5">
              <w:rPr>
                <w:rFonts w:ascii="Times New Roman" w:eastAsia="Times New Roman" w:hAnsi="Times New Roman" w:cs="Times New Roman"/>
                <w:sz w:val="24"/>
                <w:szCs w:val="24"/>
                <w:lang w:val="lv-LV" w:eastAsia="lv-LV"/>
              </w:rPr>
              <w:t>[68, 70, 71]</w:t>
            </w:r>
          </w:p>
        </w:tc>
      </w:tr>
      <w:tr w:rsidR="002768D8" w:rsidRPr="00072C67" w14:paraId="0F8F75B4"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D6AA31"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sidDel="001275FF">
              <w:rPr>
                <w:rFonts w:ascii="Times New Roman" w:eastAsia="Times New Roman" w:hAnsi="Times New Roman" w:cs="Times New Roman"/>
                <w:color w:val="000000" w:themeColor="text1"/>
                <w:sz w:val="24"/>
                <w:szCs w:val="24"/>
                <w:lang w:val="lv-LV" w:eastAsia="lv-LV"/>
              </w:rPr>
              <w:t>3.2.</w:t>
            </w:r>
            <w:r w:rsidDel="001275FF">
              <w:rPr>
                <w:rFonts w:ascii="Times New Roman" w:eastAsia="Times New Roman" w:hAnsi="Times New Roman" w:cs="Times New Roman"/>
                <w:color w:val="000000" w:themeColor="text1"/>
                <w:sz w:val="24"/>
                <w:szCs w:val="24"/>
                <w:lang w:val="lv-LV" w:eastAsia="lv-LV"/>
              </w:rPr>
              <w:t>3.</w:t>
            </w:r>
            <w:r>
              <w:rPr>
                <w:rFonts w:ascii="Times New Roman" w:eastAsia="Times New Roman" w:hAnsi="Times New Roman" w:cs="Times New Roman"/>
                <w:color w:val="000000" w:themeColor="text1"/>
                <w:sz w:val="24"/>
                <w:szCs w:val="24"/>
                <w:lang w:val="lv-LV" w:eastAsia="lv-LV"/>
              </w:rPr>
              <w:t>4</w:t>
            </w:r>
            <w:r w:rsidDel="001275FF">
              <w:rPr>
                <w:rFonts w:ascii="Times New Roman" w:eastAsia="Times New Roman" w:hAnsi="Times New Roman" w:cs="Times New Roman"/>
                <w:color w:val="000000" w:themeColor="text1"/>
                <w:sz w:val="24"/>
                <w:szCs w:val="24"/>
                <w:lang w:val="lv-LV" w:eastAsia="lv-LV"/>
              </w:rPr>
              <w:t>.</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84BF6DD" w14:textId="77777777" w:rsidR="002768D8" w:rsidRDefault="002768D8" w:rsidP="005547F8">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r w:rsidRPr="005F14CC">
              <w:rPr>
                <w:lang w:val="lv-LV"/>
              </w:rPr>
              <w:t xml:space="preserve"> </w:t>
            </w:r>
            <w:r w:rsidRPr="00AC38B7">
              <w:rPr>
                <w:rFonts w:ascii="Times New Roman" w:hAnsi="Times New Roman" w:cs="Times New Roman"/>
                <w:color w:val="000000" w:themeColor="text1"/>
                <w:sz w:val="24"/>
                <w:szCs w:val="24"/>
                <w:lang w:val="lv-LV"/>
              </w:rPr>
              <w:t xml:space="preserve">Pārskatīt stacionāros sniegtā hronisko pacientu aprūpes profila pakalpojumus un to apmaksas nosacījumus, lai uzlabotu hronisko </w:t>
            </w:r>
            <w:r w:rsidRPr="00AC38B7">
              <w:rPr>
                <w:rFonts w:ascii="Times New Roman" w:hAnsi="Times New Roman" w:cs="Times New Roman"/>
                <w:color w:val="000000" w:themeColor="text1"/>
                <w:sz w:val="24"/>
                <w:szCs w:val="24"/>
                <w:lang w:val="lv-LV"/>
              </w:rPr>
              <w:lastRenderedPageBreak/>
              <w:t>pacientu stacionārās veselības aprūpes efektivitāti, tai skaitā pārskatīt hronisko pacientu aprūpes profilā nepieciešamo cilvēkresursu apjomu (pacientu skaits uz 1 ārstniecības personu) un izstrādāt un ieviest hronisko pacientu aprūpes profila pakalpojuma līmeņus (pēc pacientiem nepieciešamā aprūpes apjoma un pakalpojumu sniegšanas ilguma)</w:t>
            </w:r>
            <w:r>
              <w:rPr>
                <w:rFonts w:ascii="Times New Roman" w:hAnsi="Times New Roman" w:cs="Times New Roman"/>
                <w:color w:val="000000" w:themeColor="text1"/>
                <w:sz w:val="24"/>
                <w:szCs w:val="24"/>
                <w:lang w:val="lv-LV"/>
              </w:rPr>
              <w:t xml:space="preserve"> (Sasaistē ar 5.7.uzdevumu)</w:t>
            </w:r>
          </w:p>
          <w:p w14:paraId="054A46B1" w14:textId="77777777" w:rsidR="002768D8" w:rsidRPr="00A8104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86B5F1"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FE9687"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E16074"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FM, ārstniecības iestādes, </w:t>
            </w:r>
            <w:r>
              <w:rPr>
                <w:rFonts w:ascii="Times New Roman" w:hAnsi="Times New Roman" w:cs="Times New Roman"/>
                <w:color w:val="000000" w:themeColor="text1"/>
                <w:sz w:val="24"/>
                <w:szCs w:val="24"/>
                <w:lang w:val="lv-LV"/>
              </w:rPr>
              <w:lastRenderedPageBreak/>
              <w:t>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93E30C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E359E7"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F3B84">
              <w:rPr>
                <w:rFonts w:ascii="Times New Roman" w:eastAsia="Times New Roman" w:hAnsi="Times New Roman" w:cs="Times New Roman"/>
                <w:sz w:val="24"/>
                <w:szCs w:val="24"/>
                <w:lang w:val="lv-LV" w:eastAsia="lv-LV"/>
              </w:rPr>
              <w:t xml:space="preserve">Nepieciešams papildu finansējums. Avots: </w:t>
            </w:r>
            <w:r w:rsidRPr="009E2BB1">
              <w:rPr>
                <w:rFonts w:ascii="Times New Roman" w:eastAsia="Times New Roman" w:hAnsi="Times New Roman" w:cs="Times New Roman"/>
                <w:color w:val="000000" w:themeColor="text1"/>
                <w:sz w:val="24"/>
                <w:szCs w:val="24"/>
                <w:lang w:val="lv-LV" w:eastAsia="lv-LV"/>
              </w:rPr>
              <w:t>VBF</w:t>
            </w:r>
          </w:p>
          <w:p w14:paraId="49FCD18D" w14:textId="77777777" w:rsidR="002768D8"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02FFF7E0"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352236">
              <w:rPr>
                <w:rFonts w:ascii="Times New Roman" w:eastAsia="Times New Roman" w:hAnsi="Times New Roman" w:cs="Times New Roman"/>
                <w:sz w:val="24"/>
                <w:szCs w:val="24"/>
                <w:lang w:val="lv-LV" w:eastAsia="lv-LV"/>
              </w:rPr>
              <w:lastRenderedPageBreak/>
              <w:t xml:space="preserve">Finansējums iekļauts 3.1.3. </w:t>
            </w:r>
            <w:r>
              <w:rPr>
                <w:rFonts w:ascii="Times New Roman" w:eastAsia="Times New Roman" w:hAnsi="Times New Roman" w:cs="Times New Roman"/>
                <w:sz w:val="24"/>
                <w:szCs w:val="24"/>
                <w:lang w:val="lv-LV" w:eastAsia="lv-LV"/>
              </w:rPr>
              <w:t>uzdevumā</w:t>
            </w:r>
          </w:p>
          <w:p w14:paraId="30D50433" w14:textId="4AA7D106"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p>
          <w:p w14:paraId="230AB15E" w14:textId="21E11E3E" w:rsidR="000A3CE5"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0A3CE5">
              <w:rPr>
                <w:rFonts w:ascii="Times New Roman" w:hAnsi="Times New Roman" w:cs="Times New Roman"/>
                <w:color w:val="000000" w:themeColor="text1"/>
                <w:sz w:val="24"/>
                <w:szCs w:val="24"/>
                <w:lang w:val="lv-LV"/>
              </w:rPr>
              <w:t>[68, 70, 71, 72]</w:t>
            </w:r>
          </w:p>
          <w:p w14:paraId="770ED85E"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r>
      <w:tr w:rsidR="002768D8" w:rsidRPr="00D208CD" w14:paraId="30413373"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A32F12"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lastRenderedPageBreak/>
              <w:t>3.2.</w:t>
            </w:r>
            <w:r>
              <w:rPr>
                <w:rFonts w:ascii="Times New Roman" w:eastAsia="Times New Roman" w:hAnsi="Times New Roman" w:cs="Times New Roman"/>
                <w:color w:val="000000" w:themeColor="text1"/>
                <w:sz w:val="24"/>
                <w:szCs w:val="24"/>
                <w:lang w:val="lv-LV" w:eastAsia="lv-LV"/>
              </w:rPr>
              <w:t>3.5.</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516D40" w14:textId="77777777" w:rsidR="002768D8" w:rsidRPr="0097422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97422A">
              <w:rPr>
                <w:rStyle w:val="normaltextrun"/>
                <w:rFonts w:ascii="Times New Roman" w:hAnsi="Times New Roman" w:cs="Times New Roman"/>
                <w:color w:val="000000" w:themeColor="text1"/>
                <w:sz w:val="24"/>
                <w:szCs w:val="24"/>
                <w:lang w:val="lv-LV"/>
              </w:rPr>
              <w:t>Uzlabot ārstniecības personu un farmaceitu zināšanas un izpratni par pacientu ar hroniskām slimībām ārstēšanu un aprūpi.</w:t>
            </w:r>
          </w:p>
          <w:p w14:paraId="76D9146D" w14:textId="77777777" w:rsidR="002768D8" w:rsidRPr="0097422A"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F1942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CE88D8"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64A208"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SPKC, </w:t>
            </w:r>
            <w:r w:rsidRPr="006D2591">
              <w:rPr>
                <w:rFonts w:ascii="Times New Roman" w:hAnsi="Times New Roman" w:cs="Times New Roman"/>
                <w:color w:val="000000" w:themeColor="text1"/>
                <w:sz w:val="24"/>
                <w:szCs w:val="24"/>
                <w:lang w:val="lv-LV"/>
              </w:rPr>
              <w:t>LFB</w:t>
            </w:r>
            <w:r>
              <w:rPr>
                <w:rFonts w:ascii="Times New Roman" w:hAnsi="Times New Roman" w:cs="Times New Roman"/>
                <w:color w:val="000000" w:themeColor="text1"/>
                <w:sz w:val="24"/>
                <w:szCs w:val="24"/>
                <w:lang w:val="lv-LV"/>
              </w:rPr>
              <w:t xml:space="preserve"> ārstniecības iestādes, profesionālās asociācijas</w:t>
            </w:r>
            <w:r w:rsidRPr="006D2591">
              <w:rPr>
                <w:rFonts w:ascii="Times New Roman" w:hAnsi="Times New Roman" w:cs="Times New Roman"/>
                <w:color w:val="000000" w:themeColor="text1"/>
                <w:sz w:val="24"/>
                <w:szCs w:val="24"/>
                <w:lang w:val="lv-LV"/>
              </w:rPr>
              <w:t xml:space="preserve">, </w:t>
            </w:r>
            <w:r>
              <w:rPr>
                <w:rFonts w:ascii="Times New Roman" w:eastAsia="Times New Roman" w:hAnsi="Times New Roman" w:cs="Times New Roman"/>
                <w:sz w:val="24"/>
                <w:szCs w:val="24"/>
                <w:lang w:val="lv-LV" w:eastAsia="lv-LV"/>
              </w:rPr>
              <w:t>piesaistot pacientu organizācijas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A8F0DD"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2D0D9B" w14:textId="77777777" w:rsidR="002768D8" w:rsidRPr="0061036A"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1036A">
              <w:rPr>
                <w:rFonts w:ascii="Times New Roman" w:hAnsi="Times New Roman" w:cs="Times New Roman"/>
                <w:color w:val="000000" w:themeColor="text1"/>
                <w:sz w:val="24"/>
                <w:szCs w:val="24"/>
                <w:lang w:val="lv-LV"/>
              </w:rPr>
              <w:t>Nepieciešams papildu finansējums. Avots: ESF</w:t>
            </w:r>
          </w:p>
          <w:p w14:paraId="726F9313" w14:textId="77777777" w:rsidR="002768D8" w:rsidRPr="001234B4" w:rsidRDefault="002768D8" w:rsidP="005547F8">
            <w:pPr>
              <w:pStyle w:val="ListParagraph"/>
              <w:spacing w:before="0" w:after="0" w:line="240" w:lineRule="auto"/>
              <w:jc w:val="center"/>
              <w:rPr>
                <w:rFonts w:ascii="Times New Roman" w:hAnsi="Times New Roman" w:cs="Times New Roman"/>
                <w:color w:val="000000" w:themeColor="text1"/>
                <w:sz w:val="24"/>
                <w:szCs w:val="24"/>
                <w:lang w:val="lv-LV"/>
              </w:rPr>
            </w:pPr>
          </w:p>
          <w:p w14:paraId="64E102F4"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F</w:t>
            </w:r>
            <w:r w:rsidRPr="00A4223B">
              <w:rPr>
                <w:rFonts w:ascii="Times New Roman" w:hAnsi="Times New Roman" w:cs="Times New Roman"/>
                <w:color w:val="000000" w:themeColor="text1"/>
                <w:sz w:val="24"/>
                <w:szCs w:val="24"/>
                <w:lang w:val="lv-LV"/>
              </w:rPr>
              <w:t xml:space="preserve">inansējums </w:t>
            </w:r>
            <w:r>
              <w:rPr>
                <w:rFonts w:ascii="Times New Roman" w:hAnsi="Times New Roman" w:cs="Times New Roman"/>
                <w:color w:val="000000" w:themeColor="text1"/>
                <w:sz w:val="24"/>
                <w:szCs w:val="24"/>
                <w:lang w:val="lv-LV"/>
              </w:rPr>
              <w:t>iekļauts</w:t>
            </w:r>
            <w:r w:rsidRPr="00A4223B">
              <w:rPr>
                <w:rFonts w:ascii="Times New Roman" w:hAnsi="Times New Roman" w:cs="Times New Roman"/>
                <w:color w:val="000000" w:themeColor="text1"/>
                <w:sz w:val="24"/>
                <w:szCs w:val="24"/>
                <w:lang w:val="lv-LV"/>
              </w:rPr>
              <w:t xml:space="preserve"> 4.2.2.</w:t>
            </w:r>
            <w:r>
              <w:rPr>
                <w:rFonts w:ascii="Times New Roman" w:hAnsi="Times New Roman" w:cs="Times New Roman"/>
                <w:color w:val="000000" w:themeColor="text1"/>
                <w:sz w:val="24"/>
                <w:szCs w:val="24"/>
                <w:lang w:val="lv-LV"/>
              </w:rPr>
              <w:t xml:space="preserve"> uzdevumā</w:t>
            </w:r>
          </w:p>
          <w:p w14:paraId="3D6A40B5" w14:textId="63E13E04" w:rsidR="000A3CE5" w:rsidRPr="00D208CD"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[69, 70] </w:t>
            </w:r>
          </w:p>
        </w:tc>
      </w:tr>
      <w:tr w:rsidR="002768D8" w:rsidRPr="00072C67" w14:paraId="56528043"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5F987F"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w:t>
            </w:r>
            <w:r>
              <w:rPr>
                <w:rFonts w:ascii="Times New Roman" w:eastAsia="Times New Roman" w:hAnsi="Times New Roman" w:cs="Times New Roman"/>
                <w:color w:val="000000" w:themeColor="text1"/>
                <w:sz w:val="24"/>
                <w:szCs w:val="24"/>
                <w:lang w:val="lv-LV" w:eastAsia="lv-LV"/>
              </w:rPr>
              <w:t>3.6.</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6A122E" w14:textId="77777777" w:rsidR="002768D8" w:rsidRPr="005F14CC" w:rsidRDefault="002768D8" w:rsidP="005547F8">
            <w:pPr>
              <w:pStyle w:val="ListParagraph"/>
              <w:spacing w:before="0" w:after="0" w:line="240" w:lineRule="auto"/>
              <w:ind w:left="0"/>
              <w:contextualSpacing w:val="0"/>
              <w:jc w:val="both"/>
              <w:rPr>
                <w:rStyle w:val="CommentReference"/>
                <w:rFonts w:ascii="Times New Roman" w:hAnsi="Times New Roman" w:cs="Times New Roman"/>
                <w:sz w:val="24"/>
                <w:szCs w:val="24"/>
                <w:lang w:val="lv-LV"/>
              </w:rPr>
            </w:pPr>
            <w:r w:rsidRPr="009B4C85">
              <w:rPr>
                <w:rFonts w:ascii="Times New Roman" w:hAnsi="Times New Roman" w:cs="Times New Roman"/>
                <w:sz w:val="24"/>
                <w:szCs w:val="24"/>
                <w:lang w:val="lv-LV"/>
              </w:rPr>
              <w:t>Sadarbībā ar pašvaldībām rast risinājumu pacientu transportēšanai uz veselības aprūpes iestādi veselības aprūpes pakalpojumu saņemšanai un atpakaļ uz dzīvesvietu</w:t>
            </w:r>
            <w:r w:rsidRPr="00631176">
              <w:rPr>
                <w:rFonts w:ascii="Times New Roman" w:hAnsi="Times New Roman" w:cs="Times New Roman"/>
                <w:sz w:val="24"/>
                <w:szCs w:val="24"/>
                <w:lang w:val="lv-LV"/>
              </w:rPr>
              <w:t>.</w:t>
            </w:r>
            <w:r w:rsidRPr="005F14CC" w:rsidDel="009B4C85">
              <w:rPr>
                <w:rStyle w:val="CommentReference"/>
                <w:rFonts w:ascii="Times New Roman" w:hAnsi="Times New Roman" w:cs="Times New Roman"/>
                <w:sz w:val="24"/>
                <w:szCs w:val="24"/>
                <w:lang w:val="lv-LV"/>
              </w:rPr>
              <w:t xml:space="preserve"> </w:t>
            </w:r>
          </w:p>
          <w:p w14:paraId="46486AF1" w14:textId="77777777" w:rsidR="002768D8" w:rsidRPr="0097422A" w:rsidRDefault="002768D8" w:rsidP="005547F8">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3B7FA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D208C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9E3822"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DC6F34"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 FM, ārstniecības iestādes, pašvaldības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A30BAA"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033034" w14:textId="77777777" w:rsidR="002768D8" w:rsidRPr="007803F4"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DB04C0">
              <w:rPr>
                <w:rFonts w:ascii="Times New Roman" w:eastAsia="Times New Roman" w:hAnsi="Times New Roman" w:cs="Times New Roman"/>
                <w:color w:val="000000" w:themeColor="text1"/>
                <w:sz w:val="24"/>
                <w:szCs w:val="24"/>
                <w:lang w:val="lv-LV" w:eastAsia="lv-LV"/>
              </w:rPr>
              <w:t>Pasākums īstenojams esošā finansējuma ietvaros.</w:t>
            </w:r>
            <w:r w:rsidRPr="007803F4">
              <w:rPr>
                <w:rFonts w:ascii="Times New Roman" w:eastAsia="Times New Roman" w:hAnsi="Times New Roman" w:cs="Times New Roman"/>
                <w:sz w:val="24"/>
                <w:szCs w:val="24"/>
                <w:lang w:val="lv-LV" w:eastAsia="lv-LV"/>
              </w:rPr>
              <w:t xml:space="preserve"> Avots: VBF</w:t>
            </w:r>
          </w:p>
          <w:p w14:paraId="7E5D249C" w14:textId="4E4164F4" w:rsidR="002768D8" w:rsidRPr="008E7B28"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72]</w:t>
            </w:r>
          </w:p>
        </w:tc>
      </w:tr>
      <w:tr w:rsidR="002768D8" w:rsidRPr="00D208CD" w14:paraId="34FAFF20"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0F7377"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D2547">
              <w:rPr>
                <w:rFonts w:ascii="Times New Roman" w:eastAsia="Times New Roman" w:hAnsi="Times New Roman" w:cs="Times New Roman"/>
                <w:sz w:val="24"/>
                <w:szCs w:val="24"/>
                <w:lang w:val="lv-LV" w:eastAsia="lv-LV"/>
              </w:rPr>
              <w:t>3.</w:t>
            </w:r>
            <w:r>
              <w:rPr>
                <w:rFonts w:ascii="Times New Roman" w:eastAsia="Times New Roman" w:hAnsi="Times New Roman" w:cs="Times New Roman"/>
                <w:sz w:val="24"/>
                <w:szCs w:val="24"/>
                <w:lang w:val="lv-LV" w:eastAsia="lv-LV"/>
              </w:rPr>
              <w:t>2.3.7.</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CD7001" w14:textId="5F4DD91A" w:rsidR="002768D8" w:rsidRDefault="002768D8" w:rsidP="005547F8">
            <w:pPr>
              <w:spacing w:before="0" w:after="0" w:line="240" w:lineRule="auto"/>
              <w:jc w:val="both"/>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Izvērtēt iespēju i</w:t>
            </w:r>
            <w:r w:rsidRPr="007E57E3">
              <w:rPr>
                <w:rFonts w:ascii="Times New Roman" w:eastAsia="Times New Roman" w:hAnsi="Times New Roman" w:cs="Times New Roman"/>
                <w:sz w:val="24"/>
                <w:szCs w:val="24"/>
                <w:lang w:val="lv-LV" w:eastAsia="lv-LV"/>
              </w:rPr>
              <w:t>zveidot psihogeriatrijas dienestu sadarbībā ar neirologiem, geriatriem un paliatīvās aprūpes speciālistiem</w:t>
            </w:r>
            <w:r>
              <w:rPr>
                <w:rFonts w:ascii="Times New Roman" w:eastAsia="Times New Roman" w:hAnsi="Times New Roman" w:cs="Times New Roman"/>
                <w:sz w:val="24"/>
                <w:szCs w:val="24"/>
                <w:lang w:val="lv-LV" w:eastAsia="lv-LV"/>
              </w:rPr>
              <w:t xml:space="preserve">, vienlaikus </w:t>
            </w:r>
            <w:r>
              <w:rPr>
                <w:rFonts w:ascii="Times New Roman" w:eastAsia="Times New Roman" w:hAnsi="Times New Roman" w:cs="Times New Roman"/>
                <w:sz w:val="24"/>
                <w:szCs w:val="24"/>
                <w:lang w:val="lv-LV" w:eastAsia="lv-LV"/>
              </w:rPr>
              <w:lastRenderedPageBreak/>
              <w:t>uzlabojot geriatru un paliatīvās aprūpes speciālistu nodrošinājumu</w:t>
            </w:r>
            <w:r w:rsidRPr="007E57E3">
              <w:rPr>
                <w:rFonts w:ascii="Times New Roman" w:eastAsia="Times New Roman" w:hAnsi="Times New Roman" w:cs="Times New Roman"/>
                <w:sz w:val="24"/>
                <w:szCs w:val="24"/>
                <w:lang w:val="lv-LV" w:eastAsia="lv-LV"/>
              </w:rPr>
              <w:t>.</w:t>
            </w:r>
            <w:r>
              <w:rPr>
                <w:rFonts w:ascii="Times New Roman" w:eastAsia="Times New Roman" w:hAnsi="Times New Roman" w:cs="Times New Roman"/>
                <w:sz w:val="24"/>
                <w:szCs w:val="24"/>
                <w:lang w:val="lv-LV" w:eastAsia="lv-LV"/>
              </w:rPr>
              <w:t xml:space="preserve"> (Sasaistē ar 4.rīcības virzienu)</w:t>
            </w:r>
          </w:p>
          <w:p w14:paraId="294E8CB0" w14:textId="77777777" w:rsidR="002768D8" w:rsidRPr="0097422A" w:rsidRDefault="002768D8" w:rsidP="005547F8">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57809DD" w14:textId="77777777" w:rsidR="002768D8" w:rsidRPr="00D208CD"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9414EC">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1F3988"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eastAsia="Times New Roman" w:hAnsi="Times New Roman" w:cs="Times New Roman"/>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EECC82" w14:textId="77777777" w:rsidR="002768D8" w:rsidRPr="004F42FF"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eastAsia="Times New Roman" w:hAnsi="Times New Roman" w:cs="Times New Roman"/>
                <w:sz w:val="24"/>
                <w:szCs w:val="24"/>
                <w:lang w:val="lv-LV" w:eastAsia="lv-LV"/>
              </w:rPr>
              <w:t xml:space="preserve">NVD, LM, FM, profesionālās asociācijas, </w:t>
            </w:r>
            <w:r>
              <w:rPr>
                <w:rFonts w:ascii="Times New Roman" w:eastAsia="Times New Roman" w:hAnsi="Times New Roman" w:cs="Times New Roman"/>
                <w:sz w:val="24"/>
                <w:szCs w:val="24"/>
                <w:lang w:val="lv-LV" w:eastAsia="lv-LV"/>
              </w:rPr>
              <w:lastRenderedPageBreak/>
              <w:t>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D28503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9B637E" w14:textId="77777777" w:rsidR="002768D8" w:rsidRPr="008919E6"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8919E6">
              <w:rPr>
                <w:rFonts w:ascii="Times New Roman" w:hAnsi="Times New Roman" w:cs="Times New Roman"/>
                <w:color w:val="000000" w:themeColor="text1"/>
                <w:sz w:val="24"/>
                <w:szCs w:val="24"/>
                <w:lang w:val="lv-LV"/>
              </w:rPr>
              <w:t>Nepieciešams papildu</w:t>
            </w:r>
            <w:r>
              <w:rPr>
                <w:rFonts w:ascii="Times New Roman" w:hAnsi="Times New Roman" w:cs="Times New Roman"/>
                <w:color w:val="000000" w:themeColor="text1"/>
                <w:sz w:val="24"/>
                <w:szCs w:val="24"/>
                <w:lang w:val="lv-LV"/>
              </w:rPr>
              <w:t>s</w:t>
            </w:r>
            <w:r w:rsidRPr="008919E6">
              <w:rPr>
                <w:rFonts w:ascii="Times New Roman" w:hAnsi="Times New Roman" w:cs="Times New Roman"/>
                <w:color w:val="000000" w:themeColor="text1"/>
                <w:sz w:val="24"/>
                <w:szCs w:val="24"/>
                <w:lang w:val="lv-LV"/>
              </w:rPr>
              <w:t xml:space="preserve"> finansējums. Avots: VBF</w:t>
            </w:r>
          </w:p>
          <w:p w14:paraId="3A44B41D" w14:textId="11F6E438" w:rsidR="002768D8" w:rsidRPr="00631176"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71]</w:t>
            </w:r>
          </w:p>
          <w:p w14:paraId="78BE801E" w14:textId="77777777" w:rsidR="002768D8" w:rsidRPr="006E152A"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lastRenderedPageBreak/>
              <w:t>Finansējums iekļauts 3.1.1. un</w:t>
            </w:r>
            <w:r>
              <w:rPr>
                <w:rFonts w:ascii="Times New Roman" w:hAnsi="Times New Roman" w:cs="Times New Roman"/>
                <w:color w:val="000000" w:themeColor="text1"/>
                <w:sz w:val="24"/>
                <w:szCs w:val="24"/>
                <w:lang w:val="lv-LV"/>
              </w:rPr>
              <w:t xml:space="preserve"> </w:t>
            </w:r>
            <w:r w:rsidRPr="006E152A">
              <w:rPr>
                <w:rFonts w:ascii="Times New Roman" w:hAnsi="Times New Roman" w:cs="Times New Roman"/>
                <w:color w:val="000000" w:themeColor="text1"/>
                <w:sz w:val="24"/>
                <w:szCs w:val="24"/>
                <w:lang w:val="lv-LV"/>
              </w:rPr>
              <w:t>3.1.3.uzdevumā</w:t>
            </w:r>
          </w:p>
          <w:p w14:paraId="3F45F8F5"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p>
          <w:p w14:paraId="7A6CA4CB"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r>
      <w:tr w:rsidR="002768D8" w:rsidRPr="00D208CD" w14:paraId="1AE4CD1A"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1A4060" w14:textId="77777777" w:rsidR="002768D8" w:rsidRPr="001D2547"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3.2.3.8.</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245CDF" w14:textId="22918A5F" w:rsidR="002768D8" w:rsidRPr="005F14CC" w:rsidRDefault="002768D8" w:rsidP="005547F8">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Izstrādāt risinājumus pacienta veselības aprūpes posmā nepieciešamās sociālās aprūpes pakalpojumu piesaistīšanai, attīstot </w:t>
            </w:r>
            <w:proofErr w:type="spellStart"/>
            <w:r w:rsidRPr="005F14CC">
              <w:rPr>
                <w:rFonts w:ascii="Times New Roman" w:hAnsi="Times New Roman" w:cs="Times New Roman"/>
                <w:sz w:val="24"/>
                <w:szCs w:val="24"/>
                <w:lang w:val="lv-LV"/>
              </w:rPr>
              <w:t>starpsektoru</w:t>
            </w:r>
            <w:proofErr w:type="spellEnd"/>
            <w:r w:rsidRPr="005F14CC">
              <w:rPr>
                <w:rFonts w:ascii="Times New Roman" w:hAnsi="Times New Roman" w:cs="Times New Roman"/>
                <w:sz w:val="24"/>
                <w:szCs w:val="24"/>
                <w:lang w:val="lv-LV"/>
              </w:rPr>
              <w:t xml:space="preserve"> sadarbību, un uzsākt to ieviešanu.</w:t>
            </w:r>
          </w:p>
          <w:p w14:paraId="2C0BA11E"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530C806" w14:textId="77777777" w:rsidR="002768D8" w:rsidRPr="009414EC"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767D00"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LM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BA63548"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NVD</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56BB2F"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9232CB"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527CBE">
              <w:rPr>
                <w:rFonts w:ascii="Times New Roman" w:hAnsi="Times New Roman" w:cs="Times New Roman"/>
                <w:color w:val="000000" w:themeColor="text1"/>
                <w:sz w:val="24"/>
                <w:szCs w:val="24"/>
                <w:lang w:val="lv-LV"/>
              </w:rPr>
              <w:t>Nepieciešams papildu finansējums. Avots: VBF</w:t>
            </w:r>
          </w:p>
          <w:p w14:paraId="6457E478" w14:textId="401DA188" w:rsidR="000A3CE5" w:rsidRPr="00250E30"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[71]</w:t>
            </w:r>
          </w:p>
        </w:tc>
      </w:tr>
      <w:tr w:rsidR="002768D8" w:rsidRPr="00D208CD" w14:paraId="59B7E169"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9D1B70"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3.2.3.9.</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6B5CBF"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Izvērtēt iespēju veicināt hronisko infekcijas slimību, t.sk. </w:t>
            </w:r>
            <w:proofErr w:type="spellStart"/>
            <w:r w:rsidRPr="005F14CC">
              <w:rPr>
                <w:rFonts w:ascii="Times New Roman" w:hAnsi="Times New Roman" w:cs="Times New Roman"/>
                <w:sz w:val="24"/>
                <w:szCs w:val="24"/>
                <w:lang w:val="lv-LV"/>
              </w:rPr>
              <w:t>turberkulozes</w:t>
            </w:r>
            <w:proofErr w:type="spellEnd"/>
            <w:r w:rsidRPr="005F14CC">
              <w:rPr>
                <w:rFonts w:ascii="Times New Roman" w:hAnsi="Times New Roman" w:cs="Times New Roman"/>
                <w:sz w:val="24"/>
                <w:szCs w:val="24"/>
                <w:lang w:val="lv-LV"/>
              </w:rPr>
              <w:t xml:space="preserve"> diagnostiku riska grupām, kā arī veicināt šo slimību (t.sk. tuberkulozes) profilaksi un ārstēšanu, t.sk </w:t>
            </w:r>
            <w:proofErr w:type="spellStart"/>
            <w:r w:rsidRPr="005F14CC">
              <w:rPr>
                <w:rFonts w:ascii="Times New Roman" w:hAnsi="Times New Roman" w:cs="Times New Roman"/>
                <w:sz w:val="24"/>
                <w:szCs w:val="24"/>
                <w:lang w:val="lv-LV"/>
              </w:rPr>
              <w:t>mājaprūpi</w:t>
            </w:r>
            <w:proofErr w:type="spellEnd"/>
            <w:r w:rsidRPr="005F14CC">
              <w:rPr>
                <w:rFonts w:ascii="Times New Roman" w:hAnsi="Times New Roman" w:cs="Times New Roman"/>
                <w:sz w:val="24"/>
                <w:szCs w:val="24"/>
                <w:lang w:val="lv-LV"/>
              </w:rPr>
              <w:t>. </w:t>
            </w:r>
          </w:p>
          <w:p w14:paraId="64326BFB" w14:textId="44762B63" w:rsidR="00FD708D" w:rsidRPr="005F14CC" w:rsidRDefault="00FD708D"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656348"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BC26A4">
              <w:rPr>
                <w:rFonts w:ascii="Times New Roman" w:eastAsia="Times New Roman" w:hAnsi="Times New Roman" w:cs="Times New Roman"/>
                <w:sz w:val="24"/>
                <w:szCs w:val="24"/>
                <w:lang w:eastAsia="lv-LV"/>
              </w:rPr>
              <w:t>2021.-2027</w:t>
            </w:r>
            <w:r>
              <w:rPr>
                <w:rFonts w:ascii="Times New Roman" w:eastAsia="Times New Roman" w:hAnsi="Times New Roman" w:cs="Times New Roman"/>
                <w:sz w:val="24"/>
                <w:szCs w:val="24"/>
                <w:lang w:eastAsia="lv-LV"/>
              </w:rPr>
              <w:t>.</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59EBEF6"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10BC4F"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NVD</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14ED7A"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E745CD" w14:textId="77777777" w:rsidR="002768D8" w:rsidRDefault="002768D8" w:rsidP="005547F8">
            <w:pPr>
              <w:spacing w:before="0" w:after="0" w:line="240" w:lineRule="auto"/>
              <w:jc w:val="center"/>
              <w:rPr>
                <w:rFonts w:ascii="Times New Roman" w:hAnsi="Times New Roman" w:cs="Times New Roman"/>
                <w:color w:val="000000" w:themeColor="text1"/>
                <w:sz w:val="24"/>
                <w:szCs w:val="24"/>
              </w:rPr>
            </w:pPr>
            <w:proofErr w:type="spellStart"/>
            <w:r w:rsidRPr="00BC26A4">
              <w:rPr>
                <w:rFonts w:ascii="Times New Roman" w:hAnsi="Times New Roman" w:cs="Times New Roman"/>
                <w:color w:val="000000" w:themeColor="text1"/>
                <w:sz w:val="24"/>
                <w:szCs w:val="24"/>
              </w:rPr>
              <w:t>Nepieciešams</w:t>
            </w:r>
            <w:proofErr w:type="spellEnd"/>
            <w:r w:rsidRPr="00BC26A4">
              <w:rPr>
                <w:rFonts w:ascii="Times New Roman" w:hAnsi="Times New Roman" w:cs="Times New Roman"/>
                <w:color w:val="000000" w:themeColor="text1"/>
                <w:sz w:val="24"/>
                <w:szCs w:val="24"/>
              </w:rPr>
              <w:t xml:space="preserve"> </w:t>
            </w:r>
            <w:proofErr w:type="spellStart"/>
            <w:r w:rsidRPr="00BC26A4">
              <w:rPr>
                <w:rFonts w:ascii="Times New Roman" w:hAnsi="Times New Roman" w:cs="Times New Roman"/>
                <w:color w:val="000000" w:themeColor="text1"/>
                <w:sz w:val="24"/>
                <w:szCs w:val="24"/>
              </w:rPr>
              <w:t>papildu</w:t>
            </w:r>
            <w:proofErr w:type="spellEnd"/>
            <w:r w:rsidRPr="00BC26A4">
              <w:rPr>
                <w:rFonts w:ascii="Times New Roman" w:hAnsi="Times New Roman" w:cs="Times New Roman"/>
                <w:color w:val="000000" w:themeColor="text1"/>
                <w:sz w:val="24"/>
                <w:szCs w:val="24"/>
              </w:rPr>
              <w:t xml:space="preserve"> </w:t>
            </w:r>
            <w:proofErr w:type="spellStart"/>
            <w:r w:rsidRPr="00BC26A4">
              <w:rPr>
                <w:rFonts w:ascii="Times New Roman" w:hAnsi="Times New Roman" w:cs="Times New Roman"/>
                <w:color w:val="000000" w:themeColor="text1"/>
                <w:sz w:val="24"/>
                <w:szCs w:val="24"/>
              </w:rPr>
              <w:t>finansējums</w:t>
            </w:r>
            <w:proofErr w:type="spellEnd"/>
            <w:r w:rsidRPr="00BC26A4">
              <w:rPr>
                <w:rFonts w:ascii="Times New Roman" w:hAnsi="Times New Roman" w:cs="Times New Roman"/>
                <w:color w:val="000000" w:themeColor="text1"/>
                <w:sz w:val="24"/>
                <w:szCs w:val="24"/>
              </w:rPr>
              <w:t xml:space="preserve">. </w:t>
            </w:r>
            <w:proofErr w:type="spellStart"/>
            <w:r w:rsidRPr="00BC26A4">
              <w:rPr>
                <w:rFonts w:ascii="Times New Roman" w:hAnsi="Times New Roman" w:cs="Times New Roman"/>
                <w:color w:val="000000" w:themeColor="text1"/>
                <w:sz w:val="24"/>
                <w:szCs w:val="24"/>
              </w:rPr>
              <w:t>Avots</w:t>
            </w:r>
            <w:proofErr w:type="spellEnd"/>
            <w:r w:rsidRPr="00BC26A4">
              <w:rPr>
                <w:rFonts w:ascii="Times New Roman" w:hAnsi="Times New Roman" w:cs="Times New Roman"/>
                <w:color w:val="000000" w:themeColor="text1"/>
                <w:sz w:val="24"/>
                <w:szCs w:val="24"/>
              </w:rPr>
              <w:t>: VBF </w:t>
            </w:r>
          </w:p>
          <w:p w14:paraId="3802FD7A" w14:textId="77777777" w:rsidR="002768D8" w:rsidRDefault="002768D8" w:rsidP="005547F8">
            <w:pPr>
              <w:spacing w:before="0" w:after="0" w:line="240" w:lineRule="auto"/>
              <w:jc w:val="center"/>
              <w:rPr>
                <w:rFonts w:ascii="Times New Roman" w:hAnsi="Times New Roman" w:cs="Times New Roman"/>
                <w:color w:val="000000" w:themeColor="text1"/>
                <w:sz w:val="24"/>
                <w:szCs w:val="24"/>
              </w:rPr>
            </w:pPr>
            <w:proofErr w:type="spellStart"/>
            <w:r>
              <w:rPr>
                <w:rFonts w:ascii="Times New Roman" w:hAnsi="Times New Roman" w:cs="Times New Roman"/>
                <w:color w:val="000000" w:themeColor="text1"/>
                <w:sz w:val="24"/>
                <w:szCs w:val="24"/>
              </w:rPr>
              <w:t>F</w:t>
            </w:r>
            <w:r w:rsidRPr="00186D59">
              <w:rPr>
                <w:rFonts w:ascii="Times New Roman" w:hAnsi="Times New Roman" w:cs="Times New Roman"/>
                <w:color w:val="000000" w:themeColor="text1"/>
                <w:sz w:val="24"/>
                <w:szCs w:val="24"/>
              </w:rPr>
              <w:t>inansējums</w:t>
            </w:r>
            <w:proofErr w:type="spellEnd"/>
            <w:r w:rsidRPr="00186D59">
              <w:rPr>
                <w:rFonts w:ascii="Times New Roman" w:hAnsi="Times New Roman" w:cs="Times New Roman"/>
                <w:color w:val="000000" w:themeColor="text1"/>
                <w:sz w:val="24"/>
                <w:szCs w:val="24"/>
              </w:rPr>
              <w:t xml:space="preserve"> </w:t>
            </w:r>
            <w:proofErr w:type="spellStart"/>
            <w:r>
              <w:rPr>
                <w:rFonts w:ascii="Times New Roman" w:hAnsi="Times New Roman" w:cs="Times New Roman"/>
                <w:color w:val="000000" w:themeColor="text1"/>
                <w:sz w:val="24"/>
                <w:szCs w:val="24"/>
              </w:rPr>
              <w:t>iekļauts</w:t>
            </w:r>
            <w:proofErr w:type="spellEnd"/>
            <w:r w:rsidRPr="00186D59">
              <w:rPr>
                <w:rFonts w:ascii="Times New Roman" w:hAnsi="Times New Roman" w:cs="Times New Roman"/>
                <w:color w:val="000000" w:themeColor="text1"/>
                <w:sz w:val="24"/>
                <w:szCs w:val="24"/>
              </w:rPr>
              <w:t xml:space="preserve"> 3.1.1., 3.1.3., 3.1.4</w:t>
            </w:r>
            <w:r>
              <w:rPr>
                <w:rFonts w:ascii="Times New Roman" w:hAnsi="Times New Roman" w:cs="Times New Roman"/>
                <w:color w:val="000000" w:themeColor="text1"/>
                <w:sz w:val="24"/>
                <w:szCs w:val="24"/>
              </w:rPr>
              <w:t xml:space="preserve">. </w:t>
            </w:r>
            <w:proofErr w:type="spellStart"/>
            <w:r>
              <w:rPr>
                <w:rFonts w:ascii="Times New Roman" w:hAnsi="Times New Roman" w:cs="Times New Roman"/>
                <w:color w:val="000000" w:themeColor="text1"/>
                <w:sz w:val="24"/>
                <w:szCs w:val="24"/>
              </w:rPr>
              <w:t>uzdevumā</w:t>
            </w:r>
            <w:proofErr w:type="spellEnd"/>
          </w:p>
          <w:p w14:paraId="6F6D9346" w14:textId="04321268" w:rsidR="000A3CE5" w:rsidRPr="00527CBE"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rPr>
              <w:t>[68, 70, 71]</w:t>
            </w:r>
          </w:p>
        </w:tc>
      </w:tr>
      <w:tr w:rsidR="002768D8" w:rsidRPr="00D208CD" w14:paraId="3AE327B8"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4F5215"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3.2.3.10.</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0CE0C5"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Izvērtēt iespējas ieviest nieru slimnieku reģistru.</w:t>
            </w:r>
          </w:p>
          <w:p w14:paraId="3D17CA32"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4B4B7D4" w14:textId="77777777" w:rsidR="002768D8" w:rsidRPr="00BC26A4"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eastAsia="lv-LV"/>
              </w:rPr>
            </w:pPr>
            <w:r>
              <w:rPr>
                <w:rFonts w:ascii="Times New Roman" w:eastAsia="Times New Roman" w:hAnsi="Times New Roman" w:cs="Times New Roman"/>
                <w:sz w:val="24"/>
                <w:szCs w:val="24"/>
                <w:lang w:eastAsia="lv-LV"/>
              </w:rPr>
              <w:t>2023.</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FD2DC9"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D255D5" w14:textId="77777777" w:rsidR="002768D8" w:rsidRPr="00341EC5"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341EC5">
              <w:rPr>
                <w:rFonts w:ascii="Times New Roman" w:eastAsia="Times New Roman" w:hAnsi="Times New Roman" w:cs="Times New Roman"/>
                <w:sz w:val="24"/>
                <w:szCs w:val="24"/>
                <w:lang w:val="lv-LV" w:eastAsia="lv-LV"/>
              </w:rPr>
              <w:t xml:space="preserve">Profesionālās asociācijas, pacientu organizācijas, </w:t>
            </w:r>
          </w:p>
          <w:p w14:paraId="2A338FBE"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341EC5">
              <w:rPr>
                <w:rFonts w:ascii="Times New Roman" w:eastAsia="Times New Roman" w:hAnsi="Times New Roman" w:cs="Times New Roman"/>
                <w:sz w:val="24"/>
                <w:szCs w:val="24"/>
                <w:lang w:val="lv-LV" w:eastAsia="lv-LV"/>
              </w:rPr>
              <w:t>NVD, SPKC, VI</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1E2AD1"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B5D4FA4" w14:textId="77777777" w:rsidR="002768D8" w:rsidRPr="007803F4"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DB04C0">
              <w:rPr>
                <w:rFonts w:ascii="Times New Roman" w:eastAsia="Times New Roman" w:hAnsi="Times New Roman" w:cs="Times New Roman"/>
                <w:color w:val="000000" w:themeColor="text1"/>
                <w:sz w:val="24"/>
                <w:szCs w:val="24"/>
                <w:lang w:val="lv-LV" w:eastAsia="lv-LV"/>
              </w:rPr>
              <w:t>Pasākums īstenojams esošā finansējuma ietvaros.</w:t>
            </w:r>
            <w:r w:rsidRPr="007803F4">
              <w:rPr>
                <w:rFonts w:ascii="Times New Roman" w:eastAsia="Times New Roman" w:hAnsi="Times New Roman" w:cs="Times New Roman"/>
                <w:sz w:val="24"/>
                <w:szCs w:val="24"/>
                <w:lang w:val="lv-LV" w:eastAsia="lv-LV"/>
              </w:rPr>
              <w:t xml:space="preserve"> Avots: VBF</w:t>
            </w:r>
          </w:p>
          <w:p w14:paraId="45C53DDD" w14:textId="13E03756" w:rsidR="002768D8" w:rsidRPr="00BC26A4" w:rsidRDefault="000A3CE5" w:rsidP="005547F8">
            <w:pPr>
              <w:spacing w:before="120" w:after="120"/>
              <w:jc w:val="center"/>
              <w:rPr>
                <w:rFonts w:ascii="Times New Roman" w:hAnsi="Times New Roman" w:cs="Times New Roman"/>
                <w:color w:val="000000" w:themeColor="text1"/>
                <w:sz w:val="24"/>
                <w:szCs w:val="24"/>
              </w:rPr>
            </w:pPr>
            <w:r>
              <w:rPr>
                <w:rFonts w:ascii="Times New Roman" w:hAnsi="Times New Roman" w:cs="Times New Roman"/>
                <w:color w:val="000000" w:themeColor="text1"/>
                <w:sz w:val="24"/>
                <w:szCs w:val="24"/>
              </w:rPr>
              <w:t>[70, 72]</w:t>
            </w:r>
          </w:p>
        </w:tc>
      </w:tr>
      <w:tr w:rsidR="002768D8" w:rsidRPr="00D208CD" w14:paraId="72CF18CD"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778EEB" w14:textId="77777777" w:rsidR="002768D8" w:rsidRPr="00341EC5"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341EC5">
              <w:rPr>
                <w:rFonts w:ascii="Times New Roman" w:eastAsia="Times New Roman" w:hAnsi="Times New Roman" w:cs="Times New Roman"/>
                <w:sz w:val="24"/>
                <w:szCs w:val="24"/>
                <w:lang w:val="lv-LV" w:eastAsia="lv-LV"/>
              </w:rPr>
              <w:t>3.2.3.11.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B29562"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Pilnveidot muguras sāpju un galvassāpju pacientu veselības aprūpi, lai saglabātu darbspējas un mazinātu invaliditātes riskus.</w:t>
            </w:r>
          </w:p>
          <w:p w14:paraId="5E197311"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60424C"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eastAsia="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4DC2ADD"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651E2C"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FM, profesionālās asociācijas, NVD</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B437F89"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8C26276" w14:textId="1BB7AC18" w:rsidR="002768D8" w:rsidRDefault="002768D8" w:rsidP="000A3CE5">
            <w:pPr>
              <w:spacing w:before="0" w:after="0" w:line="240" w:lineRule="auto"/>
              <w:jc w:val="center"/>
              <w:rPr>
                <w:rFonts w:ascii="Times New Roman" w:hAnsi="Times New Roman" w:cs="Times New Roman"/>
                <w:color w:val="000000" w:themeColor="text1"/>
                <w:sz w:val="24"/>
                <w:szCs w:val="24"/>
                <w:lang w:val="lv-LV"/>
              </w:rPr>
            </w:pPr>
            <w:r w:rsidRPr="0052737D">
              <w:rPr>
                <w:rFonts w:ascii="Times New Roman" w:hAnsi="Times New Roman" w:cs="Times New Roman"/>
                <w:color w:val="000000" w:themeColor="text1"/>
                <w:sz w:val="24"/>
                <w:szCs w:val="24"/>
                <w:lang w:val="lv-LV"/>
              </w:rPr>
              <w:t>Nepieciešams papildu finansējums. Avots: VBF</w:t>
            </w:r>
          </w:p>
          <w:p w14:paraId="10A467DC"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341EC5">
              <w:rPr>
                <w:rFonts w:ascii="Times New Roman" w:hAnsi="Times New Roman" w:cs="Times New Roman"/>
                <w:color w:val="000000" w:themeColor="text1"/>
                <w:sz w:val="24"/>
                <w:szCs w:val="24"/>
                <w:lang w:val="lv-LV"/>
              </w:rPr>
              <w:t>Finansējums iekļauts 3.1.1., 3.1.4.uzdevumā</w:t>
            </w:r>
          </w:p>
          <w:p w14:paraId="54484014" w14:textId="3929C677" w:rsidR="000A3CE5" w:rsidRPr="00DB04C0" w:rsidRDefault="000A3CE5"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70]</w:t>
            </w:r>
          </w:p>
        </w:tc>
      </w:tr>
      <w:tr w:rsidR="002768D8" w:rsidRPr="00D208CD" w14:paraId="51607F6D"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F77300" w14:textId="77777777" w:rsidR="002768D8" w:rsidRDefault="002768D8" w:rsidP="005547F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lastRenderedPageBreak/>
              <w:t>3.2.3.12.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038AA8" w14:textId="77777777" w:rsidR="002768D8" w:rsidRPr="005F14CC" w:rsidRDefault="002768D8" w:rsidP="005547F8">
            <w:pPr>
              <w:spacing w:before="0" w:after="0" w:line="240" w:lineRule="auto"/>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Izvērtēt iespējas BKUS Vecāku mājas sniegtā pakalpojuma pilnveidei un attīstībai, sniedzot holistisku un </w:t>
            </w:r>
            <w:proofErr w:type="spellStart"/>
            <w:r w:rsidRPr="005F14CC">
              <w:rPr>
                <w:rFonts w:ascii="Times New Roman" w:hAnsi="Times New Roman" w:cs="Times New Roman"/>
                <w:sz w:val="24"/>
                <w:szCs w:val="24"/>
                <w:lang w:val="lv-LV"/>
              </w:rPr>
              <w:t>multidisciplināru</w:t>
            </w:r>
            <w:proofErr w:type="spellEnd"/>
            <w:r w:rsidRPr="005F14CC">
              <w:rPr>
                <w:rFonts w:ascii="Times New Roman" w:hAnsi="Times New Roman" w:cs="Times New Roman"/>
                <w:sz w:val="24"/>
                <w:szCs w:val="24"/>
                <w:lang w:val="lv-LV"/>
              </w:rPr>
              <w:t xml:space="preserve"> atbalstu bērniem ar hroniskām saslimšanām un funkcionāliem traucējumiem un viņu ģimenes locekļiem.</w:t>
            </w:r>
          </w:p>
          <w:p w14:paraId="47EB500F" w14:textId="77777777" w:rsidR="002768D8" w:rsidRPr="005F14CC" w:rsidRDefault="002768D8" w:rsidP="005547F8">
            <w:pPr>
              <w:spacing w:before="0" w:after="0" w:line="240" w:lineRule="auto"/>
              <w:jc w:val="both"/>
              <w:rPr>
                <w:rFonts w:ascii="Times New Roman" w:hAnsi="Times New Roman" w:cs="Times New Roman"/>
                <w:sz w:val="24"/>
                <w:szCs w:val="24"/>
                <w:highlight w:val="yellow"/>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6B210C" w14:textId="77777777" w:rsidR="002768D8" w:rsidRPr="0075257D"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DF9BC9"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681A00" w14:textId="77777777" w:rsidR="002768D8"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NVD</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BA63BD" w14:textId="77777777" w:rsidR="002768D8" w:rsidRPr="00D208CD"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913F85" w14:textId="77777777" w:rsidR="002768D8" w:rsidRPr="007803F4" w:rsidRDefault="002768D8" w:rsidP="005547F8">
            <w:pPr>
              <w:spacing w:before="0" w:after="0" w:line="240" w:lineRule="auto"/>
              <w:jc w:val="center"/>
              <w:rPr>
                <w:rFonts w:ascii="Times New Roman" w:eastAsia="Times New Roman" w:hAnsi="Times New Roman" w:cs="Times New Roman"/>
                <w:sz w:val="24"/>
                <w:szCs w:val="24"/>
                <w:lang w:val="lv-LV" w:eastAsia="lv-LV"/>
              </w:rPr>
            </w:pPr>
            <w:r w:rsidRPr="00DB04C0">
              <w:rPr>
                <w:rFonts w:ascii="Times New Roman" w:eastAsia="Times New Roman" w:hAnsi="Times New Roman" w:cs="Times New Roman"/>
                <w:color w:val="000000" w:themeColor="text1"/>
                <w:sz w:val="24"/>
                <w:szCs w:val="24"/>
                <w:lang w:val="lv-LV" w:eastAsia="lv-LV"/>
              </w:rPr>
              <w:t>Pasākums īstenojams esošā finansējuma ietvaros.</w:t>
            </w:r>
            <w:r w:rsidRPr="007803F4">
              <w:rPr>
                <w:rFonts w:ascii="Times New Roman" w:eastAsia="Times New Roman" w:hAnsi="Times New Roman" w:cs="Times New Roman"/>
                <w:sz w:val="24"/>
                <w:szCs w:val="24"/>
                <w:lang w:val="lv-LV" w:eastAsia="lv-LV"/>
              </w:rPr>
              <w:t xml:space="preserve"> Avots: VBF</w:t>
            </w:r>
          </w:p>
          <w:p w14:paraId="263EC6E1" w14:textId="30516BE1" w:rsidR="002768D8" w:rsidRPr="0052737D"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84]</w:t>
            </w:r>
          </w:p>
        </w:tc>
      </w:tr>
      <w:tr w:rsidR="002768D8" w:rsidRPr="00FC179D" w14:paraId="611EB929"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0562B1" w14:textId="77777777" w:rsidR="002768D8" w:rsidRPr="0056219E"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6219E">
              <w:rPr>
                <w:rFonts w:ascii="Times New Roman" w:eastAsia="Times New Roman" w:hAnsi="Times New Roman" w:cs="Times New Roman"/>
                <w:b/>
                <w:bCs/>
                <w:color w:val="000000" w:themeColor="text1"/>
                <w:sz w:val="24"/>
                <w:szCs w:val="24"/>
                <w:lang w:val="lv-LV" w:eastAsia="lv-LV"/>
              </w:rPr>
              <w:t>3</w:t>
            </w:r>
            <w:r w:rsidRPr="0056219E">
              <w:rPr>
                <w:rFonts w:ascii="Times New Roman" w:eastAsia="Times New Roman" w:hAnsi="Times New Roman" w:cs="Times New Roman"/>
                <w:b/>
                <w:bCs/>
                <w:color w:val="000000" w:themeColor="text1"/>
                <w:sz w:val="24"/>
                <w:szCs w:val="24"/>
                <w:lang w:eastAsia="lv-LV"/>
              </w:rPr>
              <w:t>.2.4.</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2FA8284C" w14:textId="77777777" w:rsidR="002768D8" w:rsidRPr="00B329ED" w:rsidRDefault="002768D8" w:rsidP="005547F8">
            <w:pPr>
              <w:pStyle w:val="ListParagraph"/>
              <w:spacing w:before="0" w:after="0" w:line="240" w:lineRule="auto"/>
              <w:ind w:left="0"/>
              <w:contextualSpacing w:val="0"/>
              <w:jc w:val="both"/>
              <w:rPr>
                <w:rFonts w:ascii="Times New Roman" w:hAnsi="Times New Roman" w:cs="Times New Roman"/>
                <w:b/>
                <w:bCs/>
                <w:color w:val="000000" w:themeColor="text1"/>
                <w:sz w:val="24"/>
                <w:szCs w:val="24"/>
                <w:lang w:val="lv-LV"/>
              </w:rPr>
            </w:pPr>
            <w:r>
              <w:rPr>
                <w:rFonts w:ascii="Times New Roman" w:hAnsi="Times New Roman" w:cs="Times New Roman"/>
                <w:b/>
                <w:bCs/>
                <w:color w:val="000000" w:themeColor="text1"/>
                <w:sz w:val="24"/>
                <w:szCs w:val="24"/>
                <w:lang w:val="lv-LV"/>
              </w:rPr>
              <w:t xml:space="preserve">Attīstīt </w:t>
            </w:r>
            <w:r w:rsidRPr="00B329ED">
              <w:rPr>
                <w:rFonts w:ascii="Times New Roman" w:hAnsi="Times New Roman" w:cs="Times New Roman"/>
                <w:b/>
                <w:bCs/>
                <w:color w:val="000000" w:themeColor="text1"/>
                <w:sz w:val="24"/>
                <w:szCs w:val="24"/>
                <w:lang w:val="lv-LV"/>
              </w:rPr>
              <w:t>rehabilitācijas pakalpojumus</w:t>
            </w:r>
            <w:r>
              <w:rPr>
                <w:rFonts w:ascii="Times New Roman" w:hAnsi="Times New Roman" w:cs="Times New Roman"/>
                <w:b/>
                <w:bCs/>
                <w:color w:val="000000" w:themeColor="text1"/>
                <w:sz w:val="24"/>
                <w:szCs w:val="24"/>
                <w:lang w:val="lv-LV"/>
              </w:rPr>
              <w:t xml:space="preserve"> un uzlabot to pieejamību </w:t>
            </w:r>
            <w:r w:rsidRPr="005F14CC">
              <w:rPr>
                <w:rFonts w:ascii="Times New Roman" w:eastAsia="Calibri" w:hAnsi="Times New Roman" w:cs="Times New Roman"/>
                <w:b/>
                <w:bCs/>
                <w:color w:val="000000" w:themeColor="text1"/>
                <w:sz w:val="24"/>
                <w:szCs w:val="24"/>
                <w:lang w:val="lv-LV"/>
              </w:rPr>
              <w:t xml:space="preserve">un savlaicīgumu pēctecīgā </w:t>
            </w:r>
            <w:r w:rsidRPr="00BD0F30">
              <w:rPr>
                <w:rFonts w:ascii="Times New Roman" w:hAnsi="Times New Roman" w:cs="Times New Roman"/>
                <w:b/>
                <w:bCs/>
                <w:color w:val="000000" w:themeColor="text1"/>
                <w:sz w:val="24"/>
                <w:szCs w:val="24"/>
                <w:lang w:val="lv-LV"/>
              </w:rPr>
              <w:t>ārstniecības proces</w:t>
            </w:r>
            <w:r>
              <w:rPr>
                <w:rFonts w:ascii="Times New Roman" w:hAnsi="Times New Roman" w:cs="Times New Roman"/>
                <w:b/>
                <w:bCs/>
                <w:color w:val="000000" w:themeColor="text1"/>
                <w:sz w:val="24"/>
                <w:szCs w:val="24"/>
                <w:lang w:val="lv-LV"/>
              </w:rPr>
              <w:t>ā</w:t>
            </w:r>
            <w:r w:rsidRPr="00BD0F30">
              <w:rPr>
                <w:rFonts w:ascii="Times New Roman" w:hAnsi="Times New Roman" w:cs="Times New Roman"/>
                <w:b/>
                <w:bCs/>
                <w:color w:val="000000" w:themeColor="text1"/>
                <w:sz w:val="24"/>
                <w:szCs w:val="24"/>
                <w:lang w:val="lv-LV"/>
              </w:rPr>
              <w:t xml:space="preserve"> </w:t>
            </w:r>
            <w:r>
              <w:rPr>
                <w:rFonts w:ascii="Times New Roman" w:hAnsi="Times New Roman" w:cs="Times New Roman"/>
                <w:b/>
                <w:bCs/>
                <w:color w:val="000000" w:themeColor="text1"/>
                <w:sz w:val="24"/>
                <w:szCs w:val="24"/>
                <w:lang w:val="lv-LV"/>
              </w:rPr>
              <w:t>(sasaistē ar 5.7.uzdevumu):</w:t>
            </w:r>
          </w:p>
        </w:tc>
      </w:tr>
      <w:tr w:rsidR="002768D8" w:rsidRPr="00A8104A" w14:paraId="072117ED"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B233A8"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.2.4.</w:t>
            </w:r>
            <w:r>
              <w:rPr>
                <w:rFonts w:ascii="Times New Roman" w:eastAsia="Times New Roman" w:hAnsi="Times New Roman" w:cs="Times New Roman"/>
                <w:color w:val="000000" w:themeColor="text1"/>
                <w:sz w:val="24"/>
                <w:szCs w:val="24"/>
                <w:lang w:eastAsia="lv-LV"/>
              </w:rPr>
              <w:t>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974A519" w14:textId="77777777" w:rsidR="002768D8"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r w:rsidRPr="00B329ED">
              <w:rPr>
                <w:rFonts w:ascii="Times New Roman" w:hAnsi="Times New Roman" w:cs="Times New Roman"/>
                <w:sz w:val="24"/>
                <w:szCs w:val="24"/>
                <w:lang w:val="lv-LV"/>
              </w:rPr>
              <w:t xml:space="preserve">Uzlabot </w:t>
            </w:r>
            <w:r>
              <w:rPr>
                <w:rFonts w:ascii="Times New Roman" w:hAnsi="Times New Roman" w:cs="Times New Roman"/>
                <w:sz w:val="24"/>
                <w:szCs w:val="24"/>
                <w:lang w:val="lv-LV"/>
              </w:rPr>
              <w:t>ambulatorās</w:t>
            </w:r>
            <w:r w:rsidRPr="00B329ED">
              <w:rPr>
                <w:rFonts w:ascii="Times New Roman" w:hAnsi="Times New Roman" w:cs="Times New Roman"/>
                <w:sz w:val="24"/>
                <w:szCs w:val="24"/>
                <w:lang w:val="lv-LV"/>
              </w:rPr>
              <w:t xml:space="preserve"> medicīniskās rehabilitācijas pakalpojumu pieejamību, tai skaitā dienas stacionārā</w:t>
            </w:r>
            <w:r w:rsidRPr="00B13E0F">
              <w:rPr>
                <w:rFonts w:ascii="Times New Roman" w:hAnsi="Times New Roman" w:cs="Times New Roman"/>
                <w:sz w:val="24"/>
                <w:szCs w:val="24"/>
                <w:lang w:val="lv-LV"/>
              </w:rPr>
              <w:t>, vienlaikus uzlabojot atbilstošu cilvēkresursu nodrošinājumu.</w:t>
            </w:r>
          </w:p>
          <w:p w14:paraId="4AEE8DAB"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CBDADF1"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3C6C1B4"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F75EA9">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01F75A"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FM,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7AECD1"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DC05D0"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52737D">
              <w:rPr>
                <w:rFonts w:ascii="Times New Roman" w:hAnsi="Times New Roman" w:cs="Times New Roman"/>
                <w:color w:val="000000" w:themeColor="text1"/>
                <w:sz w:val="24"/>
                <w:szCs w:val="24"/>
                <w:lang w:val="lv-LV"/>
              </w:rPr>
              <w:t>Nepieciešams papildu finansējums. Avots: VBF</w:t>
            </w:r>
          </w:p>
          <w:p w14:paraId="41E21915"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Finansējums iekļauts 3.1.1. uzdevumā</w:t>
            </w:r>
          </w:p>
          <w:p w14:paraId="0ED7C805" w14:textId="062612DE" w:rsidR="000A3CE5" w:rsidRPr="0052737D" w:rsidRDefault="000A3CE5"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71]</w:t>
            </w:r>
          </w:p>
        </w:tc>
      </w:tr>
      <w:tr w:rsidR="002768D8" w:rsidRPr="00A8104A" w14:paraId="23A10853"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B9F83BD"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.2.4.</w:t>
            </w:r>
            <w:r>
              <w:rPr>
                <w:rFonts w:ascii="Times New Roman" w:eastAsia="Times New Roman" w:hAnsi="Times New Roman" w:cs="Times New Roman"/>
                <w:color w:val="000000" w:themeColor="text1"/>
                <w:sz w:val="24"/>
                <w:szCs w:val="24"/>
                <w:lang w:eastAsia="lv-LV"/>
              </w:rPr>
              <w:t>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8DBCAE" w14:textId="77777777" w:rsidR="002768D8" w:rsidRPr="006E152A" w:rsidRDefault="002768D8" w:rsidP="005547F8">
            <w:pPr>
              <w:pStyle w:val="ListParagraph"/>
              <w:spacing w:before="0" w:after="0" w:line="240" w:lineRule="auto"/>
              <w:ind w:left="0"/>
              <w:contextualSpacing w:val="0"/>
              <w:jc w:val="both"/>
              <w:rPr>
                <w:rStyle w:val="normaltextrun"/>
                <w:rFonts w:ascii="Times New Roman" w:hAnsi="Times New Roman" w:cs="Times New Roman"/>
                <w:sz w:val="24"/>
                <w:szCs w:val="24"/>
                <w:lang w:val="lv-LV"/>
              </w:rPr>
            </w:pPr>
            <w:r>
              <w:rPr>
                <w:rFonts w:ascii="Times New Roman" w:hAnsi="Times New Roman" w:cs="Times New Roman"/>
                <w:sz w:val="24"/>
                <w:szCs w:val="24"/>
                <w:lang w:val="lv-LV"/>
              </w:rPr>
              <w:t>Pilnveidot un a</w:t>
            </w:r>
            <w:r w:rsidRPr="00B329ED">
              <w:rPr>
                <w:rFonts w:ascii="Times New Roman" w:hAnsi="Times New Roman" w:cs="Times New Roman"/>
                <w:sz w:val="24"/>
                <w:szCs w:val="24"/>
                <w:lang w:val="lv-LV"/>
              </w:rPr>
              <w:t xml:space="preserve">ttīstīt medicīniskās rehabilitācijas pakalpojumus bērniem, </w:t>
            </w:r>
            <w:r>
              <w:rPr>
                <w:rFonts w:ascii="Times New Roman" w:hAnsi="Times New Roman" w:cs="Times New Roman"/>
                <w:sz w:val="24"/>
                <w:szCs w:val="24"/>
                <w:lang w:val="lv-LV"/>
              </w:rPr>
              <w:t xml:space="preserve">t.sk., </w:t>
            </w:r>
            <w:r w:rsidRPr="00B329ED">
              <w:rPr>
                <w:rFonts w:ascii="Times New Roman" w:hAnsi="Times New Roman" w:cs="Times New Roman"/>
                <w:sz w:val="24"/>
                <w:szCs w:val="24"/>
                <w:lang w:val="lv-LV"/>
              </w:rPr>
              <w:t>dinamisk</w:t>
            </w:r>
            <w:r>
              <w:rPr>
                <w:rFonts w:ascii="Times New Roman" w:hAnsi="Times New Roman" w:cs="Times New Roman"/>
                <w:sz w:val="24"/>
                <w:szCs w:val="24"/>
                <w:lang w:val="lv-LV"/>
              </w:rPr>
              <w:t>o</w:t>
            </w:r>
            <w:r w:rsidRPr="00B329ED">
              <w:rPr>
                <w:rFonts w:ascii="Times New Roman" w:hAnsi="Times New Roman" w:cs="Times New Roman"/>
                <w:sz w:val="24"/>
                <w:szCs w:val="24"/>
                <w:lang w:val="lv-LV"/>
              </w:rPr>
              <w:t xml:space="preserve"> novērošan</w:t>
            </w:r>
            <w:r>
              <w:rPr>
                <w:rFonts w:ascii="Times New Roman" w:hAnsi="Times New Roman" w:cs="Times New Roman"/>
                <w:sz w:val="24"/>
                <w:szCs w:val="24"/>
                <w:lang w:val="lv-LV"/>
              </w:rPr>
              <w:t xml:space="preserve">u </w:t>
            </w:r>
            <w:r w:rsidRPr="005F14CC">
              <w:rPr>
                <w:rFonts w:ascii="Times New Roman" w:hAnsi="Times New Roman" w:cs="Times New Roman"/>
                <w:sz w:val="24"/>
                <w:szCs w:val="24"/>
                <w:lang w:val="lv-LV"/>
              </w:rPr>
              <w:t>un nodrošināt bērnu ar invaliditāti pēctecīgu pāreju pieaugušo veselības aprūpes sistēmā.</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58C42F1"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0F0E853"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0D8AA6"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LM, FM,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8CDB9F"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2A2D1B1" w14:textId="7DAE77EE" w:rsidR="002768D8" w:rsidRDefault="002768D8" w:rsidP="000A3CE5">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1234B4">
              <w:rPr>
                <w:rFonts w:ascii="Times New Roman" w:hAnsi="Times New Roman" w:cs="Times New Roman"/>
                <w:color w:val="000000" w:themeColor="text1"/>
                <w:sz w:val="24"/>
                <w:szCs w:val="24"/>
                <w:lang w:val="lv-LV"/>
              </w:rPr>
              <w:t>Nepieciešams papildu finansējums. Avots</w:t>
            </w:r>
            <w:r>
              <w:rPr>
                <w:rFonts w:ascii="Times New Roman" w:hAnsi="Times New Roman" w:cs="Times New Roman"/>
                <w:color w:val="000000" w:themeColor="text1"/>
                <w:sz w:val="24"/>
                <w:szCs w:val="24"/>
                <w:lang w:val="lv-LV"/>
              </w:rPr>
              <w:t xml:space="preserve">: VBF </w:t>
            </w:r>
          </w:p>
          <w:p w14:paraId="7A621704"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Finansējums iekļauts 3.1.1. un 3.1.3. uzdevumā </w:t>
            </w:r>
          </w:p>
          <w:p w14:paraId="5B533EE7" w14:textId="176D3693" w:rsidR="000A3CE5" w:rsidRPr="00F75EA9"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71]</w:t>
            </w:r>
          </w:p>
        </w:tc>
      </w:tr>
      <w:tr w:rsidR="002768D8" w:rsidRPr="00A8104A" w14:paraId="64C5DEA0"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C91AE9"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.2.4.</w:t>
            </w:r>
            <w:r>
              <w:rPr>
                <w:rFonts w:ascii="Times New Roman" w:eastAsia="Times New Roman" w:hAnsi="Times New Roman" w:cs="Times New Roman"/>
                <w:color w:val="000000" w:themeColor="text1"/>
                <w:sz w:val="24"/>
                <w:szCs w:val="24"/>
                <w:lang w:eastAsia="lv-LV"/>
              </w:rPr>
              <w:t>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1A56C8" w14:textId="77777777" w:rsidR="002768D8" w:rsidRPr="00B329ED"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 xml:space="preserve">Nodrošināt stacionāros akūtos medicīniskās rehabilitācijas pakalpojumus visa līmeņa slimnīcās un </w:t>
            </w:r>
            <w:proofErr w:type="spellStart"/>
            <w:r w:rsidRPr="005F14CC">
              <w:rPr>
                <w:rFonts w:ascii="Times New Roman" w:hAnsi="Times New Roman" w:cs="Times New Roman"/>
                <w:sz w:val="24"/>
                <w:szCs w:val="24"/>
                <w:lang w:val="lv-LV"/>
              </w:rPr>
              <w:t>subakūto</w:t>
            </w:r>
            <w:proofErr w:type="spellEnd"/>
            <w:r w:rsidRPr="005F14CC">
              <w:rPr>
                <w:rFonts w:ascii="Times New Roman" w:hAnsi="Times New Roman" w:cs="Times New Roman"/>
                <w:sz w:val="24"/>
                <w:szCs w:val="24"/>
                <w:lang w:val="lv-LV"/>
              </w:rPr>
              <w:t xml:space="preserve"> stacionāro rehabilitāciju reģionos. </w:t>
            </w:r>
            <w:proofErr w:type="spellStart"/>
            <w:r>
              <w:rPr>
                <w:rFonts w:ascii="Times New Roman" w:hAnsi="Times New Roman" w:cs="Times New Roman"/>
                <w:sz w:val="24"/>
                <w:szCs w:val="24"/>
              </w:rPr>
              <w:t>Attīstīt</w:t>
            </w:r>
            <w:proofErr w:type="spellEnd"/>
            <w:r>
              <w:rPr>
                <w:rFonts w:ascii="Times New Roman" w:hAnsi="Times New Roman" w:cs="Times New Roman"/>
                <w:sz w:val="24"/>
                <w:szCs w:val="24"/>
              </w:rPr>
              <w:t xml:space="preserve"> </w:t>
            </w:r>
            <w:proofErr w:type="spellStart"/>
            <w:r>
              <w:rPr>
                <w:rFonts w:ascii="Times New Roman" w:hAnsi="Times New Roman" w:cs="Times New Roman"/>
                <w:sz w:val="24"/>
                <w:szCs w:val="24"/>
              </w:rPr>
              <w:t>specializētas</w:t>
            </w:r>
            <w:proofErr w:type="spellEnd"/>
            <w:r>
              <w:rPr>
                <w:rFonts w:ascii="Times New Roman" w:hAnsi="Times New Roman" w:cs="Times New Roman"/>
                <w:sz w:val="24"/>
                <w:szCs w:val="24"/>
              </w:rPr>
              <w:t xml:space="preserve"> </w:t>
            </w:r>
            <w:proofErr w:type="spellStart"/>
            <w:r>
              <w:rPr>
                <w:rFonts w:ascii="Times New Roman" w:hAnsi="Times New Roman" w:cs="Times New Roman"/>
                <w:sz w:val="24"/>
                <w:szCs w:val="24"/>
              </w:rPr>
              <w:t>rehabilitācijas</w:t>
            </w:r>
            <w:proofErr w:type="spellEnd"/>
            <w:r>
              <w:rPr>
                <w:rFonts w:ascii="Times New Roman" w:hAnsi="Times New Roman" w:cs="Times New Roman"/>
                <w:sz w:val="24"/>
                <w:szCs w:val="24"/>
              </w:rPr>
              <w:t xml:space="preserve"> </w:t>
            </w:r>
            <w:proofErr w:type="spellStart"/>
            <w:r>
              <w:rPr>
                <w:rFonts w:ascii="Times New Roman" w:hAnsi="Times New Roman" w:cs="Times New Roman"/>
                <w:sz w:val="24"/>
                <w:szCs w:val="24"/>
              </w:rPr>
              <w:t>programmas</w:t>
            </w:r>
            <w:proofErr w:type="spellEnd"/>
            <w:r>
              <w:rPr>
                <w:rFonts w:ascii="Times New Roman" w:hAnsi="Times New Roman" w:cs="Times New Roman"/>
                <w:sz w:val="24"/>
                <w:szCs w:val="24"/>
              </w:rPr>
              <w:t>.</w:t>
            </w:r>
          </w:p>
          <w:p w14:paraId="5E7FED21"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CB8E6D9"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C7D0733"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89E673"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FM, ārstniecības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5AA916"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158CA1"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Nepieciešams papildu finansējums. Avots: VBF</w:t>
            </w:r>
          </w:p>
          <w:p w14:paraId="4EC0DBF2"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Finansējums iekļauts 3.1.3. uzdevumā</w:t>
            </w:r>
          </w:p>
          <w:p w14:paraId="57C2BC7D" w14:textId="4D5315A2" w:rsidR="002768D8" w:rsidRPr="00F75EA9" w:rsidRDefault="000A3CE5"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71</w:t>
            </w:r>
            <w:r w:rsidR="006914A9">
              <w:rPr>
                <w:rFonts w:ascii="Times New Roman" w:hAnsi="Times New Roman" w:cs="Times New Roman"/>
                <w:color w:val="000000" w:themeColor="text1"/>
                <w:sz w:val="24"/>
                <w:szCs w:val="24"/>
                <w:lang w:val="lv-LV"/>
              </w:rPr>
              <w:t>]</w:t>
            </w:r>
          </w:p>
        </w:tc>
      </w:tr>
      <w:tr w:rsidR="002768D8" w:rsidRPr="00A8104A" w14:paraId="5E81022D"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FA8A73"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.2.4.</w:t>
            </w:r>
            <w:r>
              <w:rPr>
                <w:rFonts w:ascii="Times New Roman" w:eastAsia="Times New Roman" w:hAnsi="Times New Roman" w:cs="Times New Roman"/>
                <w:color w:val="000000" w:themeColor="text1"/>
                <w:sz w:val="24"/>
                <w:szCs w:val="24"/>
                <w:lang w:eastAsia="lv-LV"/>
              </w:rPr>
              <w:t>4.</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79E2DF3" w14:textId="77777777" w:rsidR="002768D8" w:rsidRPr="005F14CC"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r w:rsidRPr="005F14CC">
              <w:rPr>
                <w:rFonts w:ascii="Times New Roman" w:hAnsi="Times New Roman" w:cs="Times New Roman"/>
                <w:sz w:val="24"/>
                <w:szCs w:val="24"/>
                <w:lang w:val="lv-LV"/>
              </w:rPr>
              <w:t>Paplašināt tehnisko palīglīdzekļu klāstu un saīsināt gaidīšanas laiku to saņemšanai, vienlaicīgi pārskatot kompetenču un atbildības sadalījumu starp LM un VM atsevišķiem tehnisko palīglīdzekļu un medicīnisko ierīču veidiem, lai pacientiem pēc stacionāra etapa tas būtu pieejams uzreiz.</w:t>
            </w:r>
          </w:p>
          <w:p w14:paraId="1A55AAC2"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848208"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D7D5787"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LM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93C216"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w:t>
            </w:r>
            <w:r w:rsidRPr="00F75EA9">
              <w:rPr>
                <w:rFonts w:ascii="Times New Roman" w:hAnsi="Times New Roman" w:cs="Times New Roman"/>
                <w:color w:val="000000" w:themeColor="text1"/>
                <w:sz w:val="24"/>
                <w:szCs w:val="24"/>
                <w:lang w:val="lv-LV"/>
              </w:rPr>
              <w:t>M</w:t>
            </w:r>
            <w:r>
              <w:rPr>
                <w:rFonts w:ascii="Times New Roman" w:hAnsi="Times New Roman" w:cs="Times New Roman"/>
                <w:color w:val="000000" w:themeColor="text1"/>
                <w:sz w:val="24"/>
                <w:szCs w:val="24"/>
                <w:lang w:val="lv-LV"/>
              </w:rPr>
              <w:t xml:space="preserve">, FM, NVD, profesionālās asociācijas, NRC Vaivari, </w:t>
            </w:r>
            <w:r>
              <w:rPr>
                <w:rFonts w:ascii="Times New Roman" w:eastAsia="Times New Roman" w:hAnsi="Times New Roman" w:cs="Times New Roman"/>
                <w:sz w:val="24"/>
                <w:szCs w:val="24"/>
                <w:lang w:val="lv-LV" w:eastAsia="lv-LV"/>
              </w:rPr>
              <w:t>pacientu organizācijas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89C37F"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F1DC290" w14:textId="77777777" w:rsidR="002768D8" w:rsidRPr="009A3234"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Pasākums īstenojams esošā finansējuma ietvaros. Avots: VBF</w:t>
            </w:r>
          </w:p>
          <w:p w14:paraId="33BE0FF1" w14:textId="77777777" w:rsidR="002768D8" w:rsidRDefault="002768D8" w:rsidP="005547F8">
            <w:pPr>
              <w:pStyle w:val="ListParagraph"/>
              <w:spacing w:before="0" w:after="0" w:line="240" w:lineRule="auto"/>
              <w:jc w:val="center"/>
              <w:rPr>
                <w:rFonts w:ascii="Times New Roman" w:hAnsi="Times New Roman" w:cs="Times New Roman"/>
                <w:color w:val="000000" w:themeColor="text1"/>
                <w:sz w:val="24"/>
                <w:szCs w:val="24"/>
                <w:lang w:val="lv-LV"/>
              </w:rPr>
            </w:pPr>
          </w:p>
          <w:p w14:paraId="1D764D52" w14:textId="4F87D42B" w:rsidR="002768D8" w:rsidRPr="009A3234" w:rsidRDefault="006914A9"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[71]</w:t>
            </w:r>
          </w:p>
        </w:tc>
      </w:tr>
      <w:tr w:rsidR="002768D8" w:rsidRPr="00A8104A" w14:paraId="2BE678A0"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3D6BD1"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.2.4.</w:t>
            </w:r>
            <w:r>
              <w:rPr>
                <w:rFonts w:ascii="Times New Roman" w:eastAsia="Times New Roman" w:hAnsi="Times New Roman" w:cs="Times New Roman"/>
                <w:color w:val="000000" w:themeColor="text1"/>
                <w:sz w:val="24"/>
                <w:szCs w:val="24"/>
                <w:lang w:eastAsia="lv-LV"/>
              </w:rPr>
              <w:t>5.</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5DE0E1" w14:textId="77777777" w:rsidR="002768D8" w:rsidRPr="00B329ED" w:rsidRDefault="002768D8" w:rsidP="005547F8">
            <w:pPr>
              <w:spacing w:before="0" w:after="0" w:line="240" w:lineRule="auto"/>
              <w:jc w:val="both"/>
              <w:rPr>
                <w:rFonts w:ascii="Times New Roman" w:hAnsi="Times New Roman" w:cs="Times New Roman"/>
                <w:sz w:val="24"/>
                <w:szCs w:val="24"/>
                <w:lang w:val="lv-LV"/>
              </w:rPr>
            </w:pPr>
            <w:r w:rsidRPr="5F36D579">
              <w:rPr>
                <w:rFonts w:ascii="Times New Roman" w:hAnsi="Times New Roman" w:cs="Times New Roman"/>
                <w:sz w:val="24"/>
                <w:szCs w:val="24"/>
                <w:lang w:val="lv-LV"/>
              </w:rPr>
              <w:t>Veidot uz pacientu centrētu rehabilitācijas procesu, iekļaujot  fiziskās aktivitātes un rekreācijas medicīniskās rehabilitācijas programmas.</w:t>
            </w:r>
          </w:p>
          <w:p w14:paraId="2588FB2C" w14:textId="77777777" w:rsidR="002768D8" w:rsidRPr="00B329ED" w:rsidRDefault="002768D8" w:rsidP="005547F8">
            <w:pPr>
              <w:spacing w:before="0" w:after="0" w:line="240" w:lineRule="auto"/>
              <w:jc w:val="both"/>
              <w:rPr>
                <w:rStyle w:val="normaltextrun"/>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187BE3"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557015"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LM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B9AD72"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NVD, FM, profesionālās asociācijas,  </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3FC3C3"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BEF379" w14:textId="28E34DF7" w:rsidR="002768D8" w:rsidRDefault="002768D8" w:rsidP="006914A9">
            <w:pPr>
              <w:spacing w:before="0" w:after="0" w:line="240" w:lineRule="auto"/>
              <w:jc w:val="center"/>
              <w:rPr>
                <w:rFonts w:ascii="Times New Roman" w:hAnsi="Times New Roman" w:cs="Times New Roman"/>
                <w:color w:val="000000" w:themeColor="text1"/>
                <w:sz w:val="24"/>
                <w:szCs w:val="24"/>
                <w:lang w:val="lv-LV"/>
              </w:rPr>
            </w:pPr>
            <w:r w:rsidRPr="009901F1">
              <w:rPr>
                <w:rFonts w:ascii="Times New Roman" w:hAnsi="Times New Roman" w:cs="Times New Roman"/>
                <w:color w:val="000000" w:themeColor="text1"/>
                <w:sz w:val="24"/>
                <w:szCs w:val="24"/>
                <w:lang w:val="lv-LV"/>
              </w:rPr>
              <w:t>Nepieciešams papildu finansējums. Avots: VBF</w:t>
            </w:r>
          </w:p>
          <w:p w14:paraId="3B81C8B6"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Finansējums iekļauts 3.1.1. un 3.1.3. uzdevumā</w:t>
            </w:r>
          </w:p>
          <w:p w14:paraId="368F20B4" w14:textId="730F26BF" w:rsidR="006914A9" w:rsidRPr="00C81304" w:rsidRDefault="006914A9"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71]</w:t>
            </w:r>
          </w:p>
        </w:tc>
      </w:tr>
      <w:tr w:rsidR="002768D8" w:rsidRPr="00A8104A" w14:paraId="3C02977B"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3AE66CB"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3.2.4.6.</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4AA5D54" w14:textId="77777777" w:rsidR="002768D8" w:rsidRPr="5F36D579" w:rsidRDefault="002768D8" w:rsidP="005547F8">
            <w:pPr>
              <w:spacing w:before="0" w:after="0" w:line="240" w:lineRule="auto"/>
              <w:jc w:val="both"/>
              <w:rPr>
                <w:rFonts w:ascii="Times New Roman" w:hAnsi="Times New Roman" w:cs="Times New Roman"/>
                <w:sz w:val="24"/>
                <w:szCs w:val="24"/>
                <w:lang w:val="lv-LV"/>
              </w:rPr>
            </w:pPr>
            <w:r w:rsidRPr="00A92390">
              <w:rPr>
                <w:rFonts w:ascii="Times New Roman" w:hAnsi="Times New Roman" w:cs="Times New Roman"/>
                <w:sz w:val="24"/>
                <w:szCs w:val="24"/>
                <w:lang w:val="lv-LV"/>
              </w:rPr>
              <w:t>Veicināt plašāku funkcionēšanas koncepta ieviešanu un attīstīšanu veselības un labklājības jomās, balstoties uz Starptautiskās funkcionēšanas klasifikāciju un veidojot digitalizētu proces</w:t>
            </w:r>
            <w:r>
              <w:rPr>
                <w:rFonts w:ascii="Times New Roman" w:hAnsi="Times New Roman" w:cs="Times New Roman"/>
                <w:sz w:val="24"/>
                <w:szCs w:val="24"/>
                <w:lang w:val="lv-LV"/>
              </w:rPr>
              <w:t>a</w:t>
            </w:r>
            <w:r w:rsidRPr="00A92390">
              <w:rPr>
                <w:rFonts w:ascii="Times New Roman" w:hAnsi="Times New Roman" w:cs="Times New Roman"/>
                <w:sz w:val="24"/>
                <w:szCs w:val="24"/>
                <w:lang w:val="lv-LV"/>
              </w:rPr>
              <w:t xml:space="preserve"> dokumentāciju. </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6CB225A" w14:textId="77777777" w:rsidR="002768D8" w:rsidRPr="0075257D" w:rsidRDefault="002768D8" w:rsidP="005547F8">
            <w:pPr>
              <w:pStyle w:val="ListParagraph"/>
              <w:spacing w:before="0" w:after="0" w:line="240" w:lineRule="auto"/>
              <w:ind w:left="0"/>
              <w:contextualSpacing w:val="0"/>
              <w:jc w:val="center"/>
              <w:rPr>
                <w:rFonts w:ascii="Times New Roman" w:eastAsia="Times New Roman" w:hAnsi="Times New Roman" w:cs="Times New Roman"/>
                <w:sz w:val="24"/>
                <w:szCs w:val="24"/>
                <w:lang w:val="lv-LV" w:eastAsia="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F1B170"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LM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30C7E3"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A92390">
              <w:rPr>
                <w:rFonts w:ascii="Times New Roman" w:hAnsi="Times New Roman" w:cs="Times New Roman"/>
                <w:sz w:val="24"/>
                <w:szCs w:val="24"/>
                <w:lang w:val="lv-LV"/>
              </w:rPr>
              <w:t>NVD,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714421"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4F78B6" w14:textId="77777777" w:rsidR="002768D8" w:rsidRPr="006E152A"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Nepieciešams papildus finansējums</w:t>
            </w:r>
            <w:r w:rsidRPr="002E7D8B">
              <w:rPr>
                <w:rFonts w:ascii="Times New Roman" w:hAnsi="Times New Roman" w:cs="Times New Roman"/>
                <w:color w:val="000000" w:themeColor="text1"/>
                <w:sz w:val="24"/>
                <w:szCs w:val="24"/>
                <w:lang w:val="lv-LV"/>
              </w:rPr>
              <w:t>. Avots:</w:t>
            </w:r>
            <w:r>
              <w:rPr>
                <w:rFonts w:ascii="Times New Roman" w:hAnsi="Times New Roman" w:cs="Times New Roman"/>
                <w:color w:val="000000" w:themeColor="text1"/>
                <w:sz w:val="24"/>
                <w:szCs w:val="24"/>
                <w:lang w:val="lv-LV"/>
              </w:rPr>
              <w:t xml:space="preserve"> ESF, ERAF</w:t>
            </w:r>
          </w:p>
          <w:p w14:paraId="09D6A5FA"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p>
          <w:p w14:paraId="07F43E6A" w14:textId="77777777" w:rsidR="002768D8" w:rsidRDefault="002768D8"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Finansējums </w:t>
            </w:r>
            <w:r w:rsidRPr="006E152A">
              <w:rPr>
                <w:rFonts w:ascii="Times New Roman" w:hAnsi="Times New Roman" w:cs="Times New Roman"/>
                <w:color w:val="000000" w:themeColor="text1"/>
                <w:sz w:val="24"/>
                <w:szCs w:val="24"/>
                <w:lang w:val="lv-LV"/>
              </w:rPr>
              <w:t xml:space="preserve">iekļauts </w:t>
            </w:r>
            <w:r>
              <w:rPr>
                <w:rFonts w:ascii="Times New Roman" w:hAnsi="Times New Roman" w:cs="Times New Roman"/>
                <w:color w:val="000000" w:themeColor="text1"/>
                <w:sz w:val="24"/>
                <w:szCs w:val="24"/>
                <w:lang w:val="lv-LV"/>
              </w:rPr>
              <w:t xml:space="preserve">4.2.2.un </w:t>
            </w:r>
            <w:r w:rsidRPr="006E152A">
              <w:rPr>
                <w:rFonts w:ascii="Times New Roman" w:hAnsi="Times New Roman" w:cs="Times New Roman"/>
                <w:color w:val="000000" w:themeColor="text1"/>
                <w:sz w:val="24"/>
                <w:szCs w:val="24"/>
                <w:lang w:val="lv-LV"/>
              </w:rPr>
              <w:t>5.12. uzdevumā</w:t>
            </w:r>
          </w:p>
          <w:p w14:paraId="0AAA22B8" w14:textId="5C172313" w:rsidR="006914A9" w:rsidRPr="006E152A" w:rsidRDefault="006914A9" w:rsidP="005547F8">
            <w:pPr>
              <w:spacing w:before="0" w:after="0" w:line="240" w:lineRule="auto"/>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[69, 70, 71, 72]</w:t>
            </w:r>
          </w:p>
        </w:tc>
      </w:tr>
      <w:tr w:rsidR="002768D8" w:rsidRPr="00A8104A" w14:paraId="05E37547"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7A0AB9" w14:textId="77777777" w:rsidR="002768D8" w:rsidRPr="0056219E"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6219E">
              <w:rPr>
                <w:rFonts w:ascii="Times New Roman" w:eastAsia="Times New Roman" w:hAnsi="Times New Roman" w:cs="Times New Roman"/>
                <w:b/>
                <w:bCs/>
                <w:color w:val="000000" w:themeColor="text1"/>
                <w:sz w:val="24"/>
                <w:szCs w:val="24"/>
                <w:lang w:val="lv-LV" w:eastAsia="lv-LV"/>
              </w:rPr>
              <w:t>3.2.5.</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6FA2829" w14:textId="77777777" w:rsidR="002768D8" w:rsidRPr="002768D8" w:rsidRDefault="002768D8" w:rsidP="005547F8">
            <w:pPr>
              <w:pStyle w:val="ListParagraph"/>
              <w:spacing w:before="0" w:after="0" w:line="240" w:lineRule="auto"/>
              <w:ind w:left="0"/>
              <w:contextualSpacing w:val="0"/>
              <w:rPr>
                <w:rFonts w:ascii="Times New Roman" w:hAnsi="Times New Roman" w:cs="Times New Roman"/>
                <w:b/>
                <w:color w:val="000000" w:themeColor="text1"/>
                <w:sz w:val="24"/>
                <w:szCs w:val="24"/>
                <w:lang w:val="lv-LV"/>
              </w:rPr>
            </w:pPr>
            <w:r>
              <w:rPr>
                <w:rFonts w:ascii="Times New Roman" w:hAnsi="Times New Roman" w:cs="Times New Roman"/>
                <w:b/>
                <w:color w:val="000000" w:themeColor="text1"/>
                <w:sz w:val="24"/>
                <w:szCs w:val="24"/>
                <w:lang w:val="lv-LV"/>
              </w:rPr>
              <w:t>Attīstīt</w:t>
            </w:r>
            <w:r w:rsidRPr="00BE2501">
              <w:rPr>
                <w:rFonts w:ascii="Times New Roman" w:hAnsi="Times New Roman" w:cs="Times New Roman"/>
                <w:b/>
                <w:color w:val="000000" w:themeColor="text1"/>
                <w:sz w:val="24"/>
                <w:szCs w:val="24"/>
                <w:lang w:val="lv-LV"/>
              </w:rPr>
              <w:t xml:space="preserve"> paliatīv</w:t>
            </w:r>
            <w:r>
              <w:rPr>
                <w:rFonts w:ascii="Times New Roman" w:hAnsi="Times New Roman" w:cs="Times New Roman"/>
                <w:b/>
                <w:color w:val="000000" w:themeColor="text1"/>
                <w:sz w:val="24"/>
                <w:szCs w:val="24"/>
                <w:lang w:val="lv-LV"/>
              </w:rPr>
              <w:t>ās</w:t>
            </w:r>
            <w:r w:rsidRPr="00BE2501">
              <w:rPr>
                <w:rFonts w:ascii="Times New Roman" w:hAnsi="Times New Roman" w:cs="Times New Roman"/>
                <w:b/>
                <w:color w:val="000000" w:themeColor="text1"/>
                <w:sz w:val="24"/>
                <w:szCs w:val="24"/>
                <w:lang w:val="lv-LV"/>
              </w:rPr>
              <w:t xml:space="preserve"> aprūp</w:t>
            </w:r>
            <w:r>
              <w:rPr>
                <w:rFonts w:ascii="Times New Roman" w:hAnsi="Times New Roman" w:cs="Times New Roman"/>
                <w:b/>
                <w:color w:val="000000" w:themeColor="text1"/>
                <w:sz w:val="24"/>
                <w:szCs w:val="24"/>
                <w:lang w:val="lv-LV"/>
              </w:rPr>
              <w:t xml:space="preserve">es pakalpojumus </w:t>
            </w:r>
            <w:r>
              <w:rPr>
                <w:rFonts w:ascii="Times New Roman" w:hAnsi="Times New Roman" w:cs="Times New Roman"/>
                <w:b/>
                <w:bCs/>
                <w:color w:val="000000" w:themeColor="text1"/>
                <w:sz w:val="24"/>
                <w:szCs w:val="24"/>
                <w:lang w:val="lv-LV"/>
              </w:rPr>
              <w:t>un uzlabot to pieejamību</w:t>
            </w:r>
            <w:r w:rsidRPr="00BE2501">
              <w:rPr>
                <w:rFonts w:ascii="Times New Roman" w:hAnsi="Times New Roman" w:cs="Times New Roman"/>
                <w:b/>
                <w:color w:val="000000" w:themeColor="text1"/>
                <w:sz w:val="24"/>
                <w:szCs w:val="24"/>
                <w:lang w:val="lv-LV"/>
              </w:rPr>
              <w:t>:</w:t>
            </w:r>
          </w:p>
        </w:tc>
      </w:tr>
      <w:tr w:rsidR="002768D8" w:rsidRPr="00072C67" w14:paraId="18CC9CFF"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216EA1B"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3.2.5.</w:t>
            </w:r>
            <w:r>
              <w:rPr>
                <w:rFonts w:ascii="Times New Roman" w:eastAsia="Times New Roman" w:hAnsi="Times New Roman" w:cs="Times New Roman"/>
                <w:color w:val="000000" w:themeColor="text1"/>
                <w:sz w:val="24"/>
                <w:szCs w:val="24"/>
                <w:lang w:val="lv-LV" w:eastAsia="lv-LV"/>
              </w:rPr>
              <w:t>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1FC1F5" w14:textId="77777777" w:rsidR="002768D8" w:rsidRDefault="002768D8" w:rsidP="005547F8">
            <w:pPr>
              <w:pStyle w:val="ListParagraph"/>
              <w:spacing w:before="0" w:after="0" w:line="240" w:lineRule="auto"/>
              <w:ind w:left="0"/>
              <w:contextualSpacing w:val="0"/>
              <w:jc w:val="both"/>
              <w:rPr>
                <w:rFonts w:ascii="Times New Roman" w:hAnsi="Times New Roman" w:cs="Times New Roman"/>
                <w:sz w:val="24"/>
                <w:szCs w:val="24"/>
              </w:rPr>
            </w:pPr>
            <w:r w:rsidRPr="005F14CC">
              <w:rPr>
                <w:rFonts w:ascii="Times New Roman" w:hAnsi="Times New Roman" w:cs="Times New Roman"/>
                <w:color w:val="000000" w:themeColor="text1"/>
                <w:sz w:val="24"/>
                <w:szCs w:val="24"/>
                <w:lang w:val="lv-LV"/>
              </w:rPr>
              <w:t xml:space="preserve">Attīstīt paliatīvās veselības aprūpes pakalpojumu atbilstoši pacientu vajadzībām, tai skaitā izveidot mobilās paliatīvās aprūpes komandas pakalpojumu pieaugušajiem, </w:t>
            </w:r>
            <w:r w:rsidRPr="005F14CC">
              <w:rPr>
                <w:rFonts w:ascii="Times New Roman" w:hAnsi="Times New Roman" w:cs="Times New Roman"/>
                <w:sz w:val="24"/>
                <w:szCs w:val="24"/>
                <w:lang w:val="lv-LV"/>
              </w:rPr>
              <w:lastRenderedPageBreak/>
              <w:t xml:space="preserve">pilnveidot mājas aprūpes ietvaros nodrošinātos paliatīvās aprūpes pakalpojumus un attīstīt ilgstoši aprūpējamo pacientu paliatīvo aprūpi, kā arī attīstīt paliatīvās aprūpes pakalpojumu sniegšanu specializētām pacientu grupām (onkoloģijas, HIV un citu hronisku slimību gala stadijas pacientiem). </w:t>
            </w:r>
            <w:r w:rsidRPr="00AA4745">
              <w:rPr>
                <w:rFonts w:ascii="Times New Roman" w:hAnsi="Times New Roman" w:cs="Times New Roman"/>
                <w:sz w:val="24"/>
                <w:szCs w:val="24"/>
              </w:rPr>
              <w:t>(</w:t>
            </w:r>
            <w:proofErr w:type="spellStart"/>
            <w:r w:rsidRPr="00AA4745">
              <w:rPr>
                <w:rFonts w:ascii="Times New Roman" w:hAnsi="Times New Roman" w:cs="Times New Roman"/>
                <w:sz w:val="24"/>
                <w:szCs w:val="24"/>
              </w:rPr>
              <w:t>Sasaistē</w:t>
            </w:r>
            <w:proofErr w:type="spellEnd"/>
            <w:r w:rsidRPr="00AA4745">
              <w:rPr>
                <w:rFonts w:ascii="Times New Roman" w:hAnsi="Times New Roman" w:cs="Times New Roman"/>
                <w:sz w:val="24"/>
                <w:szCs w:val="24"/>
              </w:rPr>
              <w:t xml:space="preserve"> </w:t>
            </w:r>
            <w:proofErr w:type="spellStart"/>
            <w:r w:rsidRPr="00AA4745">
              <w:rPr>
                <w:rFonts w:ascii="Times New Roman" w:hAnsi="Times New Roman" w:cs="Times New Roman"/>
                <w:sz w:val="24"/>
                <w:szCs w:val="24"/>
              </w:rPr>
              <w:t>ar</w:t>
            </w:r>
            <w:proofErr w:type="spellEnd"/>
            <w:r w:rsidRPr="00AA4745">
              <w:rPr>
                <w:rFonts w:ascii="Times New Roman" w:hAnsi="Times New Roman" w:cs="Times New Roman"/>
                <w:sz w:val="24"/>
                <w:szCs w:val="24"/>
              </w:rPr>
              <w:t xml:space="preserve"> 5.7 </w:t>
            </w:r>
            <w:proofErr w:type="spellStart"/>
            <w:r w:rsidRPr="00AA4745">
              <w:rPr>
                <w:rFonts w:ascii="Times New Roman" w:hAnsi="Times New Roman" w:cs="Times New Roman"/>
                <w:sz w:val="24"/>
                <w:szCs w:val="24"/>
              </w:rPr>
              <w:t>uzdevumu</w:t>
            </w:r>
            <w:proofErr w:type="spellEnd"/>
            <w:r w:rsidRPr="00AA4745">
              <w:rPr>
                <w:rFonts w:ascii="Times New Roman" w:hAnsi="Times New Roman" w:cs="Times New Roman"/>
                <w:sz w:val="24"/>
                <w:szCs w:val="24"/>
              </w:rPr>
              <w:t>)</w:t>
            </w:r>
          </w:p>
          <w:p w14:paraId="1160BE08"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7670436"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195426"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NVD</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4BE090D"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FM,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6E09FF"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82400B" w14:textId="77777777" w:rsidR="002768D8" w:rsidRPr="006E152A"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Nepieciešams papildu finansējums. Avots: VBF</w:t>
            </w:r>
          </w:p>
          <w:p w14:paraId="08DFDFFC" w14:textId="77777777" w:rsidR="002768D8" w:rsidRPr="00940B09" w:rsidRDefault="002768D8" w:rsidP="005547F8">
            <w:pPr>
              <w:pStyle w:val="ListParagraph"/>
              <w:spacing w:before="0" w:after="0" w:line="240" w:lineRule="auto"/>
              <w:jc w:val="center"/>
              <w:rPr>
                <w:rFonts w:ascii="Times New Roman" w:hAnsi="Times New Roman" w:cs="Times New Roman"/>
                <w:color w:val="000000" w:themeColor="text1"/>
                <w:sz w:val="24"/>
                <w:szCs w:val="24"/>
                <w:lang w:val="lv-LV"/>
              </w:rPr>
            </w:pPr>
          </w:p>
          <w:p w14:paraId="43EB93F7"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F</w:t>
            </w:r>
            <w:r w:rsidRPr="00A4223B">
              <w:rPr>
                <w:rFonts w:ascii="Times New Roman" w:hAnsi="Times New Roman" w:cs="Times New Roman"/>
                <w:color w:val="000000" w:themeColor="text1"/>
                <w:sz w:val="24"/>
                <w:szCs w:val="24"/>
                <w:lang w:val="lv-LV"/>
              </w:rPr>
              <w:t xml:space="preserve">inansējums </w:t>
            </w:r>
            <w:r>
              <w:rPr>
                <w:rFonts w:ascii="Times New Roman" w:hAnsi="Times New Roman" w:cs="Times New Roman"/>
                <w:color w:val="000000" w:themeColor="text1"/>
                <w:sz w:val="24"/>
                <w:szCs w:val="24"/>
                <w:lang w:val="lv-LV"/>
              </w:rPr>
              <w:t>ir iekļauts</w:t>
            </w:r>
            <w:r w:rsidRPr="00A4223B">
              <w:rPr>
                <w:rFonts w:ascii="Times New Roman" w:hAnsi="Times New Roman" w:cs="Times New Roman"/>
                <w:color w:val="000000" w:themeColor="text1"/>
                <w:sz w:val="24"/>
                <w:szCs w:val="24"/>
                <w:lang w:val="lv-LV"/>
              </w:rPr>
              <w:t xml:space="preserve"> </w:t>
            </w:r>
            <w:r>
              <w:rPr>
                <w:rFonts w:ascii="Times New Roman" w:hAnsi="Times New Roman" w:cs="Times New Roman"/>
                <w:color w:val="000000" w:themeColor="text1"/>
                <w:sz w:val="24"/>
                <w:szCs w:val="24"/>
                <w:lang w:val="lv-LV"/>
              </w:rPr>
              <w:t>3.1.1</w:t>
            </w:r>
            <w:r w:rsidRPr="00A4223B">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 xml:space="preserve"> un 3.1.3. uzdevumā</w:t>
            </w:r>
          </w:p>
          <w:p w14:paraId="4CDF457D" w14:textId="77777777" w:rsidR="006914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p w14:paraId="0FA06EF0" w14:textId="0543258E" w:rsidR="006914A9" w:rsidRPr="00F75E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71, 72]</w:t>
            </w:r>
          </w:p>
        </w:tc>
      </w:tr>
      <w:tr w:rsidR="002768D8" w:rsidRPr="00072C67" w14:paraId="494ACCB3"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AF91C3"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lastRenderedPageBreak/>
              <w:t>3.2.5.</w:t>
            </w:r>
            <w:r>
              <w:rPr>
                <w:rFonts w:ascii="Times New Roman" w:eastAsia="Times New Roman" w:hAnsi="Times New Roman" w:cs="Times New Roman"/>
                <w:color w:val="000000" w:themeColor="text1"/>
                <w:sz w:val="24"/>
                <w:szCs w:val="24"/>
                <w:lang w:val="lv-LV" w:eastAsia="lv-LV"/>
              </w:rPr>
              <w:t>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77EFB4" w14:textId="77777777" w:rsidR="002768D8"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r w:rsidRPr="00373D62">
              <w:rPr>
                <w:rFonts w:ascii="Times New Roman" w:hAnsi="Times New Roman" w:cs="Times New Roman"/>
                <w:color w:val="000000" w:themeColor="text1"/>
                <w:sz w:val="24"/>
                <w:szCs w:val="24"/>
                <w:lang w:val="lv-LV"/>
              </w:rPr>
              <w:t>Sadarbībā ar pašvaldībām attīstīt nedziedināmi slimo (</w:t>
            </w:r>
            <w:r w:rsidRPr="003866A4">
              <w:rPr>
                <w:rFonts w:ascii="Times New Roman" w:hAnsi="Times New Roman" w:cs="Times New Roman"/>
                <w:i/>
                <w:iCs/>
                <w:color w:val="000000" w:themeColor="text1"/>
                <w:sz w:val="24"/>
                <w:szCs w:val="24"/>
                <w:lang w:val="lv-LV"/>
              </w:rPr>
              <w:t>hospice</w:t>
            </w:r>
            <w:r w:rsidRPr="003866A4">
              <w:rPr>
                <w:rFonts w:ascii="Times New Roman" w:hAnsi="Times New Roman" w:cs="Times New Roman"/>
                <w:i/>
                <w:color w:val="000000" w:themeColor="text1"/>
                <w:sz w:val="24"/>
                <w:szCs w:val="24"/>
                <w:lang w:val="lv-LV"/>
              </w:rPr>
              <w:t xml:space="preserve"> tipa</w:t>
            </w:r>
            <w:r w:rsidRPr="00373D62">
              <w:rPr>
                <w:rFonts w:ascii="Times New Roman" w:hAnsi="Times New Roman" w:cs="Times New Roman"/>
                <w:color w:val="000000" w:themeColor="text1"/>
                <w:sz w:val="24"/>
                <w:szCs w:val="24"/>
                <w:lang w:val="lv-LV"/>
              </w:rPr>
              <w:t>) aprūpes pakalpojumu un atelpas brīdi, kas ietvertu gan veselības aprūpes, gan sociālās aprūpes pakalpojumus atbilstoši pacientu vajadzībām.</w:t>
            </w:r>
            <w:r>
              <w:rPr>
                <w:rFonts w:ascii="Times New Roman" w:hAnsi="Times New Roman" w:cs="Times New Roman"/>
                <w:sz w:val="24"/>
                <w:szCs w:val="24"/>
                <w:lang w:val="lv-LV"/>
              </w:rPr>
              <w:t xml:space="preserve"> </w:t>
            </w:r>
          </w:p>
          <w:p w14:paraId="7233D4FB" w14:textId="77777777" w:rsidR="002768D8"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(Sasaistē ar 5.7 uzdevumu)</w:t>
            </w:r>
          </w:p>
          <w:p w14:paraId="497EA67B" w14:textId="77777777" w:rsidR="002768D8" w:rsidRPr="00A04A2A" w:rsidRDefault="002768D8" w:rsidP="005547F8">
            <w:pPr>
              <w:pStyle w:val="ListParagraph"/>
              <w:spacing w:before="0" w:after="0" w:line="240" w:lineRule="auto"/>
              <w:ind w:left="0"/>
              <w:contextualSpacing w:val="0"/>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AC59BEC"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9FB5B0B"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LM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E07237"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Pašvaldības, FM, NVD,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F8A6AD0"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30AEA9" w14:textId="77777777" w:rsidR="002768D8" w:rsidRPr="006E152A" w:rsidRDefault="002768D8" w:rsidP="005547F8">
            <w:pPr>
              <w:spacing w:before="0" w:after="0" w:line="240" w:lineRule="auto"/>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Nepieciešams papildu finansējums. Avots: VBF</w:t>
            </w:r>
          </w:p>
          <w:p w14:paraId="72A98865" w14:textId="77777777" w:rsidR="002768D8" w:rsidRPr="00FC68DF" w:rsidRDefault="002768D8" w:rsidP="005547F8">
            <w:pPr>
              <w:pStyle w:val="ListParagraph"/>
              <w:spacing w:before="0" w:after="0" w:line="240" w:lineRule="auto"/>
              <w:jc w:val="center"/>
              <w:rPr>
                <w:rFonts w:ascii="Times New Roman" w:hAnsi="Times New Roman" w:cs="Times New Roman"/>
                <w:color w:val="000000" w:themeColor="text1"/>
                <w:sz w:val="24"/>
                <w:szCs w:val="24"/>
                <w:lang w:val="lv-LV"/>
              </w:rPr>
            </w:pPr>
          </w:p>
          <w:p w14:paraId="536FD3EE"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94E62">
              <w:rPr>
                <w:rFonts w:ascii="Times New Roman" w:hAnsi="Times New Roman" w:cs="Times New Roman"/>
                <w:color w:val="000000" w:themeColor="text1"/>
                <w:sz w:val="24"/>
                <w:szCs w:val="24"/>
                <w:lang w:val="lv-LV"/>
              </w:rPr>
              <w:t>Finansējums iekļauts 3.</w:t>
            </w:r>
            <w:r>
              <w:rPr>
                <w:rFonts w:ascii="Times New Roman" w:hAnsi="Times New Roman" w:cs="Times New Roman"/>
                <w:color w:val="000000" w:themeColor="text1"/>
                <w:sz w:val="24"/>
                <w:szCs w:val="24"/>
                <w:lang w:val="lv-LV"/>
              </w:rPr>
              <w:t>1</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1</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 xml:space="preserve"> uzdevumā</w:t>
            </w:r>
          </w:p>
          <w:p w14:paraId="6CE28665" w14:textId="781550F5" w:rsidR="006914A9" w:rsidRPr="00F75E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71, 72]</w:t>
            </w:r>
          </w:p>
        </w:tc>
      </w:tr>
      <w:tr w:rsidR="002768D8" w:rsidRPr="00072C67" w14:paraId="5C47015E"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59BBA2E"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3.2.5.</w:t>
            </w:r>
            <w:r>
              <w:rPr>
                <w:rFonts w:ascii="Times New Roman" w:eastAsia="Times New Roman" w:hAnsi="Times New Roman" w:cs="Times New Roman"/>
                <w:color w:val="000000" w:themeColor="text1"/>
                <w:sz w:val="24"/>
                <w:szCs w:val="24"/>
                <w:lang w:val="lv-LV" w:eastAsia="lv-LV"/>
              </w:rPr>
              <w:t>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4257AB" w14:textId="77777777" w:rsidR="002768D8" w:rsidRPr="00373D62"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373D62">
              <w:rPr>
                <w:rFonts w:ascii="Times New Roman" w:hAnsi="Times New Roman" w:cs="Times New Roman"/>
                <w:sz w:val="24"/>
                <w:szCs w:val="24"/>
                <w:lang w:val="lv-LV"/>
              </w:rPr>
              <w:t>Izveidot koordinatora kabinetu, lai attīstītu pacientu</w:t>
            </w:r>
            <w:r w:rsidRPr="00373D62">
              <w:rPr>
                <w:rStyle w:val="normaltextrun"/>
                <w:rFonts w:ascii="Times New Roman" w:hAnsi="Times New Roman" w:cs="Times New Roman"/>
                <w:color w:val="000000" w:themeColor="text1"/>
                <w:sz w:val="24"/>
                <w:szCs w:val="24"/>
                <w:lang w:val="lv-LV"/>
              </w:rPr>
              <w:t xml:space="preserve"> atbalsta sistēmu un pacientu informēšanu smagu saslimšanu gadījumā  un dzīves noslēgumā (piemēram, skaidra un saprotamas informācijas nodrošināšana par saslimšanu, kādus un kur veselības aprūpes pakalpojumus turpmāk varēs saņemt atbilstoši vajadzībai, kā arī atbalsts no sociālo pakalpojumu groza).</w:t>
            </w:r>
          </w:p>
          <w:p w14:paraId="562A169C" w14:textId="77777777" w:rsidR="002768D8" w:rsidRPr="00373D62" w:rsidRDefault="002768D8" w:rsidP="005547F8">
            <w:pPr>
              <w:pStyle w:val="ListParagraph"/>
              <w:spacing w:before="0" w:after="0" w:line="240" w:lineRule="auto"/>
              <w:ind w:left="0"/>
              <w:contextualSpacing w:val="0"/>
              <w:jc w:val="both"/>
              <w:rPr>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7B23032"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EFB99D"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B0B8DD"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Pašvaldības, LM, NVD, FM, ārstniecības iestādes, profesionālās asociācijas, </w:t>
            </w:r>
            <w:r>
              <w:rPr>
                <w:rFonts w:ascii="Times New Roman" w:eastAsia="Times New Roman" w:hAnsi="Times New Roman" w:cs="Times New Roman"/>
                <w:sz w:val="24"/>
                <w:szCs w:val="24"/>
                <w:lang w:val="lv-LV" w:eastAsia="lv-LV"/>
              </w:rPr>
              <w:t>pacientu organizācijas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2B0E7CE"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7B98480"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940B09">
              <w:rPr>
                <w:rFonts w:ascii="Times New Roman" w:hAnsi="Times New Roman" w:cs="Times New Roman"/>
                <w:color w:val="000000" w:themeColor="text1"/>
                <w:sz w:val="24"/>
                <w:szCs w:val="24"/>
                <w:lang w:val="lv-LV"/>
              </w:rPr>
              <w:t>Nepieciešams papildu finansējums. Avots: VBF</w:t>
            </w:r>
            <w:r>
              <w:rPr>
                <w:rFonts w:ascii="Times New Roman" w:hAnsi="Times New Roman" w:cs="Times New Roman"/>
                <w:color w:val="000000" w:themeColor="text1"/>
                <w:sz w:val="24"/>
                <w:szCs w:val="24"/>
                <w:lang w:val="lv-LV"/>
              </w:rPr>
              <w:t xml:space="preserve"> </w:t>
            </w:r>
          </w:p>
          <w:p w14:paraId="231D2B52"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p w14:paraId="13649F35"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94E62">
              <w:rPr>
                <w:rFonts w:ascii="Times New Roman" w:hAnsi="Times New Roman" w:cs="Times New Roman"/>
                <w:color w:val="000000" w:themeColor="text1"/>
                <w:sz w:val="24"/>
                <w:szCs w:val="24"/>
                <w:lang w:val="lv-LV"/>
              </w:rPr>
              <w:t>Finansējums ir iekļauts 3.</w:t>
            </w:r>
            <w:r>
              <w:rPr>
                <w:rFonts w:ascii="Times New Roman" w:hAnsi="Times New Roman" w:cs="Times New Roman"/>
                <w:color w:val="000000" w:themeColor="text1"/>
                <w:sz w:val="24"/>
                <w:szCs w:val="24"/>
                <w:lang w:val="lv-LV"/>
              </w:rPr>
              <w:t>1.1</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 xml:space="preserve"> uzdevumā</w:t>
            </w:r>
          </w:p>
          <w:p w14:paraId="3113B657" w14:textId="7E223BDD" w:rsidR="006914A9" w:rsidRPr="00F75E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71]</w:t>
            </w:r>
          </w:p>
        </w:tc>
      </w:tr>
      <w:tr w:rsidR="002768D8" w:rsidRPr="00A8104A" w14:paraId="3E751DB7"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B0C6438"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3.2.5.</w:t>
            </w:r>
            <w:r>
              <w:rPr>
                <w:rFonts w:ascii="Times New Roman" w:eastAsia="Times New Roman" w:hAnsi="Times New Roman" w:cs="Times New Roman"/>
                <w:color w:val="000000" w:themeColor="text1"/>
                <w:sz w:val="24"/>
                <w:szCs w:val="24"/>
                <w:lang w:val="lv-LV" w:eastAsia="lv-LV"/>
              </w:rPr>
              <w:t>4.</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6D6F7E" w14:textId="77777777" w:rsidR="002768D8" w:rsidRDefault="002768D8" w:rsidP="005547F8">
            <w:pPr>
              <w:spacing w:before="0" w:after="0" w:line="240" w:lineRule="auto"/>
              <w:jc w:val="both"/>
              <w:rPr>
                <w:rStyle w:val="normaltextrun"/>
                <w:rFonts w:ascii="Times New Roman" w:hAnsi="Times New Roman" w:cs="Times New Roman"/>
                <w:sz w:val="24"/>
                <w:szCs w:val="24"/>
                <w:lang w:val="lv-LV"/>
              </w:rPr>
            </w:pPr>
            <w:r w:rsidRPr="00B329ED">
              <w:rPr>
                <w:rStyle w:val="normaltextrun"/>
                <w:rFonts w:ascii="Times New Roman" w:hAnsi="Times New Roman" w:cs="Times New Roman"/>
                <w:sz w:val="24"/>
                <w:szCs w:val="24"/>
                <w:lang w:val="lv-LV"/>
              </w:rPr>
              <w:t>Uzlabot ārstniecības personu zināšanas paliatīvajā aprūpē.</w:t>
            </w:r>
          </w:p>
          <w:p w14:paraId="225B02A0" w14:textId="77777777" w:rsidR="002768D8" w:rsidRPr="00B329ED" w:rsidRDefault="002768D8"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8808367"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3DC0A4"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140C38"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SPKC, NVD,</w:t>
            </w:r>
            <w:r w:rsidRPr="003D70D7">
              <w:rPr>
                <w:rFonts w:ascii="Times New Roman" w:hAnsi="Times New Roman" w:cs="Times New Roman"/>
                <w:color w:val="000000" w:themeColor="text1"/>
                <w:sz w:val="24"/>
                <w:szCs w:val="24"/>
                <w:lang w:val="lv-LV"/>
              </w:rPr>
              <w:t xml:space="preserve">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25CCD7"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932CCBC" w14:textId="025F96C8" w:rsidR="002768D8" w:rsidRDefault="002768D8" w:rsidP="006914A9">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940B09">
              <w:rPr>
                <w:rFonts w:ascii="Times New Roman" w:hAnsi="Times New Roman" w:cs="Times New Roman"/>
                <w:color w:val="000000" w:themeColor="text1"/>
                <w:sz w:val="24"/>
                <w:szCs w:val="24"/>
                <w:lang w:val="lv-LV"/>
              </w:rPr>
              <w:t xml:space="preserve">Nepieciešams papildu finansējums. Avots: </w:t>
            </w:r>
            <w:r>
              <w:rPr>
                <w:rFonts w:ascii="Times New Roman" w:hAnsi="Times New Roman" w:cs="Times New Roman"/>
                <w:color w:val="000000" w:themeColor="text1"/>
                <w:sz w:val="24"/>
                <w:szCs w:val="24"/>
                <w:lang w:val="lv-LV"/>
              </w:rPr>
              <w:t xml:space="preserve">ESF </w:t>
            </w:r>
          </w:p>
          <w:p w14:paraId="29B11756"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94E62">
              <w:rPr>
                <w:rFonts w:ascii="Times New Roman" w:hAnsi="Times New Roman" w:cs="Times New Roman"/>
                <w:color w:val="000000" w:themeColor="text1"/>
                <w:sz w:val="24"/>
                <w:szCs w:val="24"/>
                <w:lang w:val="lv-LV"/>
              </w:rPr>
              <w:t xml:space="preserve">Finansējums iekļauts </w:t>
            </w:r>
            <w:r>
              <w:rPr>
                <w:rFonts w:ascii="Times New Roman" w:hAnsi="Times New Roman" w:cs="Times New Roman"/>
                <w:color w:val="000000" w:themeColor="text1"/>
                <w:sz w:val="24"/>
                <w:szCs w:val="24"/>
                <w:lang w:val="lv-LV"/>
              </w:rPr>
              <w:t>4.2.2</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 xml:space="preserve"> uzdevumā</w:t>
            </w:r>
          </w:p>
          <w:p w14:paraId="3CE5297B" w14:textId="0305EDC4" w:rsidR="006914A9" w:rsidRPr="00F75E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[69]</w:t>
            </w:r>
          </w:p>
        </w:tc>
      </w:tr>
      <w:tr w:rsidR="002768D8" w:rsidRPr="00072C67" w14:paraId="5812EDDE"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E01BAA4"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3.2.5.</w:t>
            </w:r>
            <w:r>
              <w:rPr>
                <w:rFonts w:ascii="Times New Roman" w:eastAsia="Times New Roman" w:hAnsi="Times New Roman" w:cs="Times New Roman"/>
                <w:color w:val="000000" w:themeColor="text1"/>
                <w:sz w:val="24"/>
                <w:szCs w:val="24"/>
                <w:lang w:val="lv-LV" w:eastAsia="lv-LV"/>
              </w:rPr>
              <w:t>5.</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61F228" w14:textId="77777777" w:rsidR="002768D8" w:rsidRDefault="002768D8" w:rsidP="005547F8">
            <w:pPr>
              <w:spacing w:before="0" w:after="0" w:line="240" w:lineRule="auto"/>
              <w:jc w:val="both"/>
              <w:rPr>
                <w:rStyle w:val="normaltextrun"/>
                <w:rFonts w:ascii="Times New Roman" w:hAnsi="Times New Roman" w:cs="Times New Roman"/>
                <w:sz w:val="24"/>
                <w:szCs w:val="24"/>
                <w:lang w:val="lv-LV"/>
              </w:rPr>
            </w:pPr>
            <w:r w:rsidRPr="00B329ED">
              <w:rPr>
                <w:rStyle w:val="normaltextrun"/>
                <w:rFonts w:ascii="Times New Roman" w:hAnsi="Times New Roman" w:cs="Times New Roman"/>
                <w:sz w:val="24"/>
                <w:szCs w:val="24"/>
                <w:lang w:val="lv-LV"/>
              </w:rPr>
              <w:t xml:space="preserve">Nodrošināt vienotu pieeju paliatīvās aprūpes </w:t>
            </w:r>
            <w:r w:rsidRPr="00F02CC9">
              <w:rPr>
                <w:rStyle w:val="normaltextrun"/>
                <w:rFonts w:ascii="Times New Roman" w:hAnsi="Times New Roman" w:cs="Times New Roman"/>
                <w:sz w:val="24"/>
                <w:szCs w:val="24"/>
                <w:lang w:val="lv-LV"/>
              </w:rPr>
              <w:t>nodrošināšanā, izstrādājot klīniskos a</w:t>
            </w:r>
            <w:r w:rsidRPr="00072C67">
              <w:rPr>
                <w:rStyle w:val="normaltextrun"/>
                <w:rFonts w:ascii="Times New Roman" w:hAnsi="Times New Roman" w:cs="Times New Roman"/>
                <w:sz w:val="24"/>
                <w:szCs w:val="24"/>
                <w:lang w:val="lv-LV"/>
              </w:rPr>
              <w:t>lgoritmu</w:t>
            </w:r>
            <w:r w:rsidRPr="00F02CC9">
              <w:rPr>
                <w:rStyle w:val="normaltextrun"/>
                <w:rFonts w:ascii="Times New Roman" w:hAnsi="Times New Roman" w:cs="Times New Roman"/>
                <w:sz w:val="24"/>
                <w:szCs w:val="24"/>
                <w:lang w:val="lv-LV"/>
              </w:rPr>
              <w:t xml:space="preserve">s </w:t>
            </w:r>
            <w:r w:rsidRPr="001E2D4B">
              <w:rPr>
                <w:rStyle w:val="normaltextrun"/>
                <w:rFonts w:ascii="Times New Roman" w:hAnsi="Times New Roman" w:cs="Times New Roman"/>
                <w:sz w:val="24"/>
                <w:szCs w:val="24"/>
                <w:lang w:val="lv-LV"/>
              </w:rPr>
              <w:t>un pacientu ceļus</w:t>
            </w:r>
            <w:r w:rsidRPr="00B329ED">
              <w:rPr>
                <w:rStyle w:val="normaltextrun"/>
                <w:rFonts w:ascii="Times New Roman" w:hAnsi="Times New Roman" w:cs="Times New Roman"/>
                <w:sz w:val="24"/>
                <w:szCs w:val="24"/>
                <w:lang w:val="lv-LV"/>
              </w:rPr>
              <w:t>.</w:t>
            </w:r>
          </w:p>
          <w:p w14:paraId="2F93B46F" w14:textId="77777777" w:rsidR="002768D8" w:rsidRPr="00B329ED" w:rsidRDefault="002768D8" w:rsidP="005547F8">
            <w:pPr>
              <w:spacing w:before="0" w:after="0" w:line="240" w:lineRule="auto"/>
              <w:jc w:val="both"/>
              <w:rPr>
                <w:rFonts w:ascii="Times New Roman" w:hAnsi="Times New Roman" w:cs="Times New Roman"/>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7DE03D" w14:textId="77777777" w:rsidR="002768D8" w:rsidRPr="00A8104A" w:rsidRDefault="002768D8" w:rsidP="005547F8">
            <w:pPr>
              <w:pStyle w:val="ListParagraph"/>
              <w:spacing w:before="0" w:after="0" w:line="240" w:lineRule="auto"/>
              <w:ind w:left="0"/>
              <w:contextualSpacing w:val="0"/>
              <w:jc w:val="center"/>
              <w:rPr>
                <w:rFonts w:ascii="Times New Roman" w:hAnsi="Times New Roman" w:cs="Times New Roman"/>
                <w:b/>
                <w:bCs/>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8105CCE"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C4F9BD"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SPKC, NVD, ārstniecības iestādes, profesionālās asociācijas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ADBC9F" w14:textId="77777777" w:rsidR="002768D8" w:rsidRPr="00F75E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7876BE" w14:textId="157F24A3" w:rsidR="002768D8" w:rsidRDefault="002768D8" w:rsidP="006914A9">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940B09">
              <w:rPr>
                <w:rFonts w:ascii="Times New Roman" w:hAnsi="Times New Roman" w:cs="Times New Roman"/>
                <w:color w:val="000000" w:themeColor="text1"/>
                <w:sz w:val="24"/>
                <w:szCs w:val="24"/>
                <w:lang w:val="lv-LV"/>
              </w:rPr>
              <w:t xml:space="preserve">Nepieciešams papildu finansējums. Avots: </w:t>
            </w:r>
            <w:r>
              <w:rPr>
                <w:rFonts w:ascii="Times New Roman" w:hAnsi="Times New Roman" w:cs="Times New Roman"/>
                <w:color w:val="000000" w:themeColor="text1"/>
                <w:sz w:val="24"/>
                <w:szCs w:val="24"/>
                <w:lang w:val="lv-LV"/>
              </w:rPr>
              <w:t xml:space="preserve">ESF </w:t>
            </w:r>
          </w:p>
          <w:p w14:paraId="18E483C6"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94E62">
              <w:rPr>
                <w:rFonts w:ascii="Times New Roman" w:hAnsi="Times New Roman" w:cs="Times New Roman"/>
                <w:color w:val="000000" w:themeColor="text1"/>
                <w:sz w:val="24"/>
                <w:szCs w:val="24"/>
                <w:lang w:val="lv-LV"/>
              </w:rPr>
              <w:t xml:space="preserve">Finansējums ir iekļauts </w:t>
            </w:r>
            <w:r>
              <w:rPr>
                <w:rFonts w:ascii="Times New Roman" w:hAnsi="Times New Roman" w:cs="Times New Roman"/>
                <w:color w:val="000000" w:themeColor="text1"/>
                <w:sz w:val="24"/>
                <w:szCs w:val="24"/>
                <w:lang w:val="lv-LV"/>
              </w:rPr>
              <w:t>5.1</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3</w:t>
            </w:r>
            <w:r w:rsidRPr="00694E6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 xml:space="preserve"> uzdevumā</w:t>
            </w:r>
          </w:p>
          <w:p w14:paraId="25701644" w14:textId="33656400" w:rsidR="006914A9" w:rsidRPr="00F75E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[70]</w:t>
            </w:r>
          </w:p>
        </w:tc>
      </w:tr>
      <w:tr w:rsidR="002768D8" w:rsidRPr="00A8104A" w14:paraId="65AA7621" w14:textId="77777777" w:rsidTr="005547F8">
        <w:trPr>
          <w:trHeight w:val="605"/>
        </w:trPr>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3C3C35" w14:textId="77777777" w:rsidR="002768D8" w:rsidRPr="0056219E" w:rsidRDefault="002768D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6219E">
              <w:rPr>
                <w:rFonts w:ascii="Times New Roman" w:eastAsia="Times New Roman" w:hAnsi="Times New Roman" w:cs="Times New Roman"/>
                <w:b/>
                <w:bCs/>
                <w:color w:val="000000" w:themeColor="text1"/>
                <w:sz w:val="24"/>
                <w:szCs w:val="24"/>
                <w:lang w:val="lv-LV" w:eastAsia="lv-LV"/>
              </w:rPr>
              <w:t>3</w:t>
            </w:r>
            <w:r w:rsidRPr="0056219E">
              <w:rPr>
                <w:rFonts w:ascii="Times New Roman" w:eastAsia="Times New Roman" w:hAnsi="Times New Roman" w:cs="Times New Roman"/>
                <w:b/>
                <w:bCs/>
                <w:color w:val="000000" w:themeColor="text1"/>
                <w:sz w:val="24"/>
                <w:szCs w:val="24"/>
                <w:lang w:eastAsia="lv-LV"/>
              </w:rPr>
              <w:t>.2.6.</w:t>
            </w:r>
          </w:p>
        </w:tc>
        <w:tc>
          <w:tcPr>
            <w:tcW w:w="4571"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46DE9FEF" w14:textId="77777777" w:rsidR="002768D8" w:rsidRPr="00B329ED" w:rsidRDefault="002768D8" w:rsidP="005547F8">
            <w:pPr>
              <w:pStyle w:val="ListParagraph"/>
              <w:spacing w:before="0" w:after="0" w:line="240" w:lineRule="auto"/>
              <w:ind w:left="0"/>
              <w:contextualSpacing w:val="0"/>
              <w:jc w:val="both"/>
              <w:rPr>
                <w:rFonts w:ascii="Times New Roman" w:hAnsi="Times New Roman" w:cs="Times New Roman"/>
                <w:b/>
                <w:color w:val="000000" w:themeColor="text1"/>
                <w:sz w:val="24"/>
                <w:szCs w:val="24"/>
                <w:lang w:val="lv-LV"/>
              </w:rPr>
            </w:pPr>
            <w:r w:rsidRPr="00B329ED">
              <w:rPr>
                <w:rFonts w:ascii="Times New Roman" w:hAnsi="Times New Roman" w:cs="Times New Roman"/>
                <w:b/>
                <w:color w:val="000000" w:themeColor="text1"/>
                <w:sz w:val="24"/>
                <w:szCs w:val="24"/>
                <w:lang w:val="lv-LV"/>
              </w:rPr>
              <w:t>Veicināt transplantējamo orgānu un audu pieejamību</w:t>
            </w:r>
            <w:r>
              <w:rPr>
                <w:rFonts w:ascii="Times New Roman" w:hAnsi="Times New Roman" w:cs="Times New Roman"/>
                <w:b/>
                <w:color w:val="000000" w:themeColor="text1"/>
                <w:sz w:val="24"/>
                <w:szCs w:val="24"/>
                <w:lang w:val="lv-LV"/>
              </w:rPr>
              <w:t>:</w:t>
            </w:r>
          </w:p>
        </w:tc>
      </w:tr>
      <w:tr w:rsidR="002768D8" w:rsidRPr="00A8104A" w14:paraId="463CED42"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82B5D1"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.2.6.</w:t>
            </w:r>
            <w:r>
              <w:rPr>
                <w:rFonts w:ascii="Times New Roman" w:eastAsia="Times New Roman" w:hAnsi="Times New Roman" w:cs="Times New Roman"/>
                <w:color w:val="000000" w:themeColor="text1"/>
                <w:sz w:val="24"/>
                <w:szCs w:val="24"/>
                <w:lang w:eastAsia="lv-LV"/>
              </w:rPr>
              <w:t>1.</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85E6FF"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B329ED">
              <w:rPr>
                <w:rStyle w:val="normaltextrun"/>
                <w:rFonts w:ascii="Times New Roman" w:hAnsi="Times New Roman" w:cs="Times New Roman"/>
                <w:color w:val="000000" w:themeColor="text1"/>
                <w:sz w:val="24"/>
                <w:szCs w:val="24"/>
                <w:lang w:val="lv-LV"/>
              </w:rPr>
              <w:t>Iestāties Scandiatransplant orgānu apmaiņas organizācijā, tai skaitā īstenojot iestāšanās prasības Eiropas Imunoģenētikas federācijas (European Federation for Immunogenetics) standartiem (Standards for Histocompatibility &amp; Immunogenetics testing) atbilstošas laboratorijas darbībai, prasības nepieciešamajam infrastruktūras resursu, materiāltehniskajam un IT nodrošinājumam</w:t>
            </w:r>
            <w:r>
              <w:rPr>
                <w:rStyle w:val="normaltextrun"/>
                <w:rFonts w:ascii="Times New Roman" w:hAnsi="Times New Roman" w:cs="Times New Roman"/>
                <w:color w:val="000000" w:themeColor="text1"/>
                <w:sz w:val="24"/>
                <w:szCs w:val="24"/>
                <w:lang w:val="lv-LV"/>
              </w:rPr>
              <w:t>.</w:t>
            </w:r>
          </w:p>
          <w:p w14:paraId="47FB96D5"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highlight w:val="yellow"/>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D64D30"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5BDBD1"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PSKUS</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0CAF4D"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VM, ZVA, NVD, FM, citas valsts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ADF6A9"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DC9B7F" w14:textId="53BA322F"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940B09">
              <w:rPr>
                <w:rFonts w:ascii="Times New Roman" w:hAnsi="Times New Roman" w:cs="Times New Roman"/>
                <w:color w:val="000000" w:themeColor="text1"/>
                <w:sz w:val="24"/>
                <w:szCs w:val="24"/>
                <w:lang w:val="lv-LV"/>
              </w:rPr>
              <w:t>Nepieciešams papildu finansējums. Avots: VBF</w:t>
            </w:r>
            <w:r>
              <w:rPr>
                <w:rFonts w:ascii="Times New Roman" w:hAnsi="Times New Roman" w:cs="Times New Roman"/>
                <w:color w:val="000000" w:themeColor="text1"/>
                <w:sz w:val="24"/>
                <w:szCs w:val="24"/>
                <w:lang w:val="lv-LV"/>
              </w:rPr>
              <w:t xml:space="preserve"> </w:t>
            </w:r>
          </w:p>
          <w:p w14:paraId="29241B47" w14:textId="21F6D351" w:rsidR="006914A9"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 72]</w:t>
            </w:r>
          </w:p>
          <w:p w14:paraId="27461268" w14:textId="77777777" w:rsidR="002768D8" w:rsidRPr="005D4DB5" w:rsidRDefault="002768D8" w:rsidP="005547F8">
            <w:pPr>
              <w:pStyle w:val="ListParagraph"/>
              <w:spacing w:before="0" w:after="0" w:line="240" w:lineRule="auto"/>
              <w:ind w:left="0"/>
              <w:contextualSpacing w:val="0"/>
              <w:rPr>
                <w:rFonts w:ascii="Times New Roman" w:hAnsi="Times New Roman" w:cs="Times New Roman"/>
                <w:color w:val="000000" w:themeColor="text1"/>
                <w:sz w:val="24"/>
                <w:szCs w:val="24"/>
                <w:highlight w:val="yellow"/>
                <w:lang w:val="lv-LV"/>
              </w:rPr>
            </w:pPr>
          </w:p>
        </w:tc>
      </w:tr>
      <w:tr w:rsidR="002768D8" w:rsidRPr="00A8104A" w14:paraId="6984D4DE"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66CFC6"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.2.6.</w:t>
            </w:r>
            <w:r>
              <w:rPr>
                <w:rFonts w:ascii="Times New Roman" w:eastAsia="Times New Roman" w:hAnsi="Times New Roman" w:cs="Times New Roman"/>
                <w:color w:val="000000" w:themeColor="text1"/>
                <w:sz w:val="24"/>
                <w:szCs w:val="24"/>
                <w:lang w:eastAsia="lv-LV"/>
              </w:rPr>
              <w:t>2.</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53DADC1" w14:textId="25D1AE75" w:rsidR="002768D8" w:rsidRPr="00725678" w:rsidRDefault="002768D8" w:rsidP="005547F8">
            <w:pPr>
              <w:spacing w:before="0" w:after="0" w:line="240" w:lineRule="auto"/>
              <w:jc w:val="both"/>
              <w:rPr>
                <w:rStyle w:val="normaltextrun"/>
                <w:rFonts w:ascii="Times New Roman" w:hAnsi="Times New Roman" w:cs="Times New Roman"/>
                <w:color w:val="000000" w:themeColor="text1"/>
                <w:sz w:val="24"/>
                <w:szCs w:val="24"/>
                <w:lang w:val="lv-LV"/>
              </w:rPr>
            </w:pPr>
            <w:r w:rsidRPr="005924EC">
              <w:rPr>
                <w:rStyle w:val="normaltextrun"/>
                <w:rFonts w:ascii="Times New Roman" w:hAnsi="Times New Roman" w:cs="Times New Roman"/>
                <w:color w:val="000000" w:themeColor="text1"/>
                <w:sz w:val="24"/>
                <w:szCs w:val="24"/>
                <w:lang w:val="lv-LV"/>
              </w:rPr>
              <w:t>I</w:t>
            </w:r>
            <w:r w:rsidRPr="005F14CC">
              <w:rPr>
                <w:rStyle w:val="normaltextrun"/>
                <w:rFonts w:ascii="Times New Roman" w:hAnsi="Times New Roman" w:cs="Times New Roman"/>
                <w:color w:val="000000" w:themeColor="text1"/>
                <w:sz w:val="24"/>
                <w:szCs w:val="24"/>
                <w:lang w:val="lv-LV"/>
              </w:rPr>
              <w:t xml:space="preserve">zvērtēt iespēju </w:t>
            </w:r>
            <w:r w:rsidRPr="005924EC">
              <w:rPr>
                <w:rStyle w:val="normaltextrun"/>
                <w:rFonts w:ascii="Times New Roman" w:hAnsi="Times New Roman" w:cs="Times New Roman"/>
                <w:color w:val="000000" w:themeColor="text1"/>
                <w:sz w:val="24"/>
                <w:szCs w:val="24"/>
                <w:lang w:val="lv-LV"/>
              </w:rPr>
              <w:t>attīstīt</w:t>
            </w:r>
            <w:r w:rsidRPr="00725678">
              <w:rPr>
                <w:rStyle w:val="normaltextrun"/>
                <w:rFonts w:ascii="Times New Roman" w:hAnsi="Times New Roman" w:cs="Times New Roman"/>
                <w:color w:val="000000" w:themeColor="text1"/>
                <w:sz w:val="24"/>
                <w:szCs w:val="24"/>
                <w:lang w:val="lv-LV"/>
              </w:rPr>
              <w:t xml:space="preserve"> audu ieguves procesu Rīgā sadarbībā ar TOS un </w:t>
            </w:r>
            <w:r w:rsidRPr="00725678">
              <w:rPr>
                <w:rStyle w:val="normaltextrun"/>
                <w:rFonts w:ascii="Times New Roman" w:hAnsi="Times New Roman" w:cs="Times New Roman"/>
                <w:color w:val="000000" w:themeColor="text1"/>
                <w:sz w:val="24"/>
                <w:szCs w:val="24"/>
                <w:lang w:val="lv-LV"/>
              </w:rPr>
              <w:lastRenderedPageBreak/>
              <w:t>PSKUS Oftalmoloģijas klīniku un plānot tās integrēšanu reģionos.</w:t>
            </w:r>
          </w:p>
          <w:p w14:paraId="6A3FA23F" w14:textId="77777777" w:rsidR="002768D8" w:rsidRPr="00725678"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4042A0"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lastRenderedPageBreak/>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48B1A5"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VTMEC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D3BF4A"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VM, TOS, PSKUS, ārstniecības </w:t>
            </w:r>
            <w:r>
              <w:rPr>
                <w:rFonts w:ascii="Times New Roman" w:hAnsi="Times New Roman" w:cs="Times New Roman"/>
                <w:color w:val="000000" w:themeColor="text1"/>
                <w:sz w:val="24"/>
                <w:szCs w:val="24"/>
                <w:lang w:val="lv-LV"/>
              </w:rPr>
              <w:lastRenderedPageBreak/>
              <w:t>iestādes, citas valsts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35E4423"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F01D0A" w14:textId="77777777" w:rsidR="006914A9"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1E4860">
              <w:rPr>
                <w:rFonts w:ascii="Times New Roman" w:hAnsi="Times New Roman" w:cs="Times New Roman"/>
                <w:color w:val="000000" w:themeColor="text1"/>
                <w:sz w:val="24"/>
                <w:szCs w:val="24"/>
                <w:lang w:val="lv-LV"/>
              </w:rPr>
              <w:t xml:space="preserve">Pasākums īstenojams esošā finansējuma ietvaros. </w:t>
            </w:r>
            <w:r w:rsidRPr="00940B09">
              <w:rPr>
                <w:rFonts w:ascii="Times New Roman" w:hAnsi="Times New Roman" w:cs="Times New Roman"/>
                <w:color w:val="000000" w:themeColor="text1"/>
                <w:sz w:val="24"/>
                <w:szCs w:val="24"/>
                <w:lang w:val="lv-LV"/>
              </w:rPr>
              <w:t>Avots: VBF</w:t>
            </w:r>
          </w:p>
          <w:p w14:paraId="6268CCC7" w14:textId="153BAA6B" w:rsidR="002768D8" w:rsidRPr="00013BC6"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[68, 70]</w:t>
            </w:r>
            <w:r w:rsidR="002768D8">
              <w:rPr>
                <w:rFonts w:ascii="Times New Roman" w:hAnsi="Times New Roman" w:cs="Times New Roman"/>
                <w:color w:val="000000" w:themeColor="text1"/>
                <w:sz w:val="24"/>
                <w:szCs w:val="24"/>
                <w:lang w:val="lv-LV"/>
              </w:rPr>
              <w:t xml:space="preserve"> </w:t>
            </w:r>
          </w:p>
        </w:tc>
      </w:tr>
      <w:tr w:rsidR="002768D8" w:rsidRPr="00A8104A" w14:paraId="42EA000C"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7E73C0A"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.2.6.</w:t>
            </w:r>
            <w:r>
              <w:rPr>
                <w:rFonts w:ascii="Times New Roman" w:eastAsia="Times New Roman" w:hAnsi="Times New Roman" w:cs="Times New Roman"/>
                <w:color w:val="000000" w:themeColor="text1"/>
                <w:sz w:val="24"/>
                <w:szCs w:val="24"/>
                <w:lang w:eastAsia="lv-LV"/>
              </w:rPr>
              <w:t>3.</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CF71AFB"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F43642">
              <w:rPr>
                <w:rStyle w:val="normaltextrun"/>
                <w:rFonts w:ascii="Times New Roman" w:hAnsi="Times New Roman" w:cs="Times New Roman"/>
                <w:color w:val="000000" w:themeColor="text1"/>
                <w:sz w:val="24"/>
                <w:szCs w:val="24"/>
                <w:lang w:val="lv-LV"/>
              </w:rPr>
              <w:t xml:space="preserve">Veicināt sabiedrības informētību par </w:t>
            </w:r>
            <w:proofErr w:type="spellStart"/>
            <w:r w:rsidRPr="00F43642">
              <w:rPr>
                <w:rStyle w:val="normaltextrun"/>
                <w:rFonts w:ascii="Times New Roman" w:hAnsi="Times New Roman" w:cs="Times New Roman"/>
                <w:color w:val="000000" w:themeColor="text1"/>
                <w:sz w:val="24"/>
                <w:szCs w:val="24"/>
              </w:rPr>
              <w:t>asins</w:t>
            </w:r>
            <w:proofErr w:type="spellEnd"/>
            <w:r w:rsidRPr="00F43642">
              <w:rPr>
                <w:rStyle w:val="normaltextrun"/>
                <w:rFonts w:ascii="Times New Roman" w:hAnsi="Times New Roman" w:cs="Times New Roman"/>
                <w:color w:val="000000" w:themeColor="text1"/>
                <w:sz w:val="24"/>
                <w:szCs w:val="24"/>
              </w:rPr>
              <w:t>,</w:t>
            </w:r>
            <w:r w:rsidRPr="00F43642">
              <w:rPr>
                <w:rStyle w:val="normaltextrun"/>
                <w:rFonts w:ascii="Times New Roman" w:hAnsi="Times New Roman" w:cs="Times New Roman"/>
                <w:color w:val="000000" w:themeColor="text1"/>
                <w:sz w:val="24"/>
                <w:szCs w:val="24"/>
                <w:lang w:val="lv-LV"/>
              </w:rPr>
              <w:t xml:space="preserve"> audu un orgānu ziedošanu.</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ED2F6BC"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E506555"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SPKC, VADC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4C6251"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PSKUS, VM, pacientu organizācijas, citas valsts iestādes</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64A19C"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02D9A2D" w14:textId="2D0577AE" w:rsidR="002768D8" w:rsidRPr="00FB7332" w:rsidRDefault="002768D8" w:rsidP="006914A9">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FB7332">
              <w:rPr>
                <w:rFonts w:ascii="Times New Roman" w:hAnsi="Times New Roman" w:cs="Times New Roman"/>
                <w:color w:val="000000" w:themeColor="text1"/>
                <w:sz w:val="24"/>
                <w:szCs w:val="24"/>
                <w:lang w:val="lv-LV"/>
              </w:rPr>
              <w:t xml:space="preserve">Nepieciešams papildu finansējums. Avots: </w:t>
            </w:r>
            <w:r w:rsidRPr="00F43642">
              <w:rPr>
                <w:rFonts w:ascii="Times New Roman" w:hAnsi="Times New Roman" w:cs="Times New Roman"/>
                <w:color w:val="000000" w:themeColor="text1"/>
                <w:sz w:val="24"/>
                <w:szCs w:val="24"/>
                <w:lang w:val="lv-LV"/>
              </w:rPr>
              <w:t>ESF</w:t>
            </w:r>
          </w:p>
          <w:p w14:paraId="30808BE9" w14:textId="77777777" w:rsidR="002768D8" w:rsidRPr="00FB7332"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FB7332">
              <w:rPr>
                <w:rFonts w:ascii="Times New Roman" w:hAnsi="Times New Roman" w:cs="Times New Roman"/>
                <w:color w:val="000000" w:themeColor="text1"/>
                <w:sz w:val="24"/>
                <w:szCs w:val="24"/>
                <w:lang w:val="lv-LV"/>
              </w:rPr>
              <w:t>Finansējums iekļauts 3.</w:t>
            </w:r>
            <w:r>
              <w:rPr>
                <w:rFonts w:ascii="Times New Roman" w:hAnsi="Times New Roman" w:cs="Times New Roman"/>
                <w:color w:val="000000" w:themeColor="text1"/>
                <w:sz w:val="24"/>
                <w:szCs w:val="24"/>
                <w:lang w:val="lv-LV"/>
              </w:rPr>
              <w:t>3</w:t>
            </w:r>
            <w:r w:rsidRPr="00FB733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2</w:t>
            </w:r>
            <w:r w:rsidRPr="00FB7332">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uzdevumā</w:t>
            </w:r>
          </w:p>
          <w:p w14:paraId="4E844222" w14:textId="78770477" w:rsidR="002768D8" w:rsidRPr="005D4DB5"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6914A9">
              <w:rPr>
                <w:rFonts w:ascii="Times New Roman" w:hAnsi="Times New Roman" w:cs="Times New Roman"/>
                <w:color w:val="000000" w:themeColor="text1"/>
                <w:sz w:val="24"/>
                <w:szCs w:val="24"/>
                <w:lang w:val="lv-LV"/>
              </w:rPr>
              <w:t>[68]</w:t>
            </w:r>
          </w:p>
        </w:tc>
      </w:tr>
      <w:tr w:rsidR="002768D8" w:rsidRPr="00072C67" w14:paraId="197AD9D3" w14:textId="77777777" w:rsidTr="005547F8">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10A334" w14:textId="77777777" w:rsidR="002768D8" w:rsidRPr="00A8097D" w:rsidRDefault="002768D8" w:rsidP="005547F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8097D">
              <w:rPr>
                <w:rFonts w:ascii="Times New Roman" w:eastAsia="Times New Roman" w:hAnsi="Times New Roman" w:cs="Times New Roman"/>
                <w:color w:val="000000" w:themeColor="text1"/>
                <w:sz w:val="24"/>
                <w:szCs w:val="24"/>
                <w:lang w:val="lv-LV" w:eastAsia="lv-LV"/>
              </w:rPr>
              <w:t>3</w:t>
            </w:r>
            <w:r w:rsidRPr="00A8097D">
              <w:rPr>
                <w:rFonts w:ascii="Times New Roman" w:eastAsia="Times New Roman" w:hAnsi="Times New Roman" w:cs="Times New Roman"/>
                <w:color w:val="000000" w:themeColor="text1"/>
                <w:sz w:val="24"/>
                <w:szCs w:val="24"/>
                <w:lang w:eastAsia="lv-LV"/>
              </w:rPr>
              <w:t>.2.6.</w:t>
            </w:r>
            <w:r>
              <w:rPr>
                <w:rFonts w:ascii="Times New Roman" w:eastAsia="Times New Roman" w:hAnsi="Times New Roman" w:cs="Times New Roman"/>
                <w:color w:val="000000" w:themeColor="text1"/>
                <w:sz w:val="24"/>
                <w:szCs w:val="24"/>
                <w:lang w:eastAsia="lv-LV"/>
              </w:rPr>
              <w:t>4.</w:t>
            </w:r>
          </w:p>
        </w:tc>
        <w:tc>
          <w:tcPr>
            <w:tcW w:w="139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51C95F" w14:textId="77777777" w:rsidR="002768D8" w:rsidRPr="007277CE" w:rsidRDefault="002768D8" w:rsidP="005547F8">
            <w:pPr>
              <w:pStyle w:val="ListParagraph"/>
              <w:spacing w:before="0" w:after="0" w:line="240" w:lineRule="auto"/>
              <w:ind w:left="4"/>
              <w:jc w:val="both"/>
              <w:rPr>
                <w:rStyle w:val="normaltextrun"/>
                <w:rFonts w:ascii="Times New Roman" w:hAnsi="Times New Roman" w:cs="Times New Roman"/>
                <w:color w:val="000000" w:themeColor="text1"/>
                <w:sz w:val="24"/>
                <w:szCs w:val="24"/>
                <w:lang w:val="lv-LV"/>
              </w:rPr>
            </w:pPr>
            <w:r w:rsidRPr="00B329ED">
              <w:rPr>
                <w:rStyle w:val="normaltextrun"/>
                <w:rFonts w:ascii="Times New Roman" w:hAnsi="Times New Roman" w:cs="Times New Roman"/>
                <w:color w:val="000000" w:themeColor="text1"/>
                <w:sz w:val="24"/>
                <w:szCs w:val="24"/>
                <w:lang w:val="lv-LV"/>
              </w:rPr>
              <w:t xml:space="preserve">Veikt stacionāro ārstniecības iestāžu ārstniecības personu apmācību orgānu ieguves jautājumos </w:t>
            </w:r>
            <w:r w:rsidRPr="006A7B24">
              <w:rPr>
                <w:rStyle w:val="normaltextrun"/>
                <w:rFonts w:ascii="Times New Roman" w:hAnsi="Times New Roman" w:cs="Times New Roman"/>
                <w:color w:val="000000" w:themeColor="text1"/>
                <w:sz w:val="24"/>
                <w:szCs w:val="24"/>
                <w:lang w:val="lv-LV"/>
              </w:rPr>
              <w:t>un n</w:t>
            </w:r>
            <w:r w:rsidRPr="007927FB">
              <w:rPr>
                <w:rStyle w:val="normaltextrun"/>
                <w:rFonts w:ascii="Times New Roman" w:hAnsi="Times New Roman" w:cs="Times New Roman"/>
                <w:color w:val="000000" w:themeColor="text1"/>
                <w:sz w:val="24"/>
                <w:szCs w:val="24"/>
                <w:lang w:val="lv-LV"/>
              </w:rPr>
              <w:t>odrošināt profesionā</w:t>
            </w:r>
            <w:r>
              <w:rPr>
                <w:rStyle w:val="normaltextrun"/>
                <w:rFonts w:ascii="Times New Roman" w:hAnsi="Times New Roman" w:cs="Times New Roman"/>
                <w:color w:val="000000" w:themeColor="text1"/>
                <w:sz w:val="24"/>
                <w:szCs w:val="24"/>
                <w:lang w:val="lv-LV"/>
              </w:rPr>
              <w:t>lās</w:t>
            </w:r>
            <w:r w:rsidRPr="007927FB">
              <w:rPr>
                <w:rStyle w:val="normaltextrun"/>
                <w:rFonts w:ascii="Times New Roman" w:hAnsi="Times New Roman" w:cs="Times New Roman"/>
                <w:color w:val="000000" w:themeColor="text1"/>
                <w:sz w:val="24"/>
                <w:szCs w:val="24"/>
                <w:lang w:val="lv-LV"/>
              </w:rPr>
              <w:t xml:space="preserve"> pilnveid</w:t>
            </w:r>
            <w:r>
              <w:rPr>
                <w:rStyle w:val="normaltextrun"/>
                <w:rFonts w:ascii="Times New Roman" w:hAnsi="Times New Roman" w:cs="Times New Roman"/>
                <w:color w:val="000000" w:themeColor="text1"/>
                <w:sz w:val="24"/>
                <w:szCs w:val="24"/>
                <w:lang w:val="lv-LV"/>
              </w:rPr>
              <w:t>es iespējas</w:t>
            </w:r>
            <w:r w:rsidRPr="007927FB">
              <w:rPr>
                <w:rStyle w:val="normaltextrun"/>
                <w:rFonts w:ascii="Times New Roman" w:hAnsi="Times New Roman" w:cs="Times New Roman"/>
                <w:color w:val="000000" w:themeColor="text1"/>
                <w:sz w:val="24"/>
                <w:szCs w:val="24"/>
                <w:lang w:val="lv-LV"/>
              </w:rPr>
              <w:t xml:space="preserve"> </w:t>
            </w:r>
            <w:r w:rsidRPr="006A7B24">
              <w:rPr>
                <w:rStyle w:val="normaltextrun"/>
                <w:rFonts w:ascii="Times New Roman" w:hAnsi="Times New Roman" w:cs="Times New Roman"/>
                <w:color w:val="000000" w:themeColor="text1"/>
                <w:sz w:val="24"/>
                <w:szCs w:val="24"/>
                <w:lang w:val="lv-LV"/>
              </w:rPr>
              <w:t>transplantācijā</w:t>
            </w:r>
            <w:r>
              <w:rPr>
                <w:rStyle w:val="normaltextrun"/>
                <w:rFonts w:ascii="Times New Roman" w:hAnsi="Times New Roman" w:cs="Times New Roman"/>
                <w:color w:val="000000" w:themeColor="text1"/>
                <w:sz w:val="24"/>
                <w:szCs w:val="24"/>
                <w:lang w:val="lv-LV"/>
              </w:rPr>
              <w:t xml:space="preserve"> </w:t>
            </w:r>
            <w:r w:rsidRPr="00B329ED">
              <w:rPr>
                <w:rStyle w:val="normaltextrun"/>
                <w:rFonts w:ascii="Times New Roman" w:hAnsi="Times New Roman" w:cs="Times New Roman"/>
                <w:color w:val="000000" w:themeColor="text1"/>
                <w:sz w:val="24"/>
                <w:szCs w:val="24"/>
                <w:lang w:val="lv-LV"/>
              </w:rPr>
              <w:t xml:space="preserve">(piemēram, potenciālo donoru identificēšana, saruna ar piederīgajiem, ziņošana </w:t>
            </w:r>
            <w:r>
              <w:rPr>
                <w:rStyle w:val="normaltextrun"/>
                <w:rFonts w:ascii="Times New Roman" w:hAnsi="Times New Roman" w:cs="Times New Roman"/>
                <w:color w:val="000000" w:themeColor="text1"/>
                <w:sz w:val="24"/>
                <w:szCs w:val="24"/>
                <w:lang w:val="lv-LV"/>
              </w:rPr>
              <w:t>VSIA “</w:t>
            </w:r>
            <w:r w:rsidRPr="007277CE">
              <w:rPr>
                <w:rStyle w:val="normaltextrun"/>
                <w:rFonts w:ascii="Times New Roman" w:hAnsi="Times New Roman" w:cs="Times New Roman"/>
                <w:color w:val="000000" w:themeColor="text1"/>
                <w:sz w:val="24"/>
                <w:szCs w:val="24"/>
                <w:lang w:val="lv-LV"/>
              </w:rPr>
              <w:t xml:space="preserve">Paula Stradiņa klīniskā </w:t>
            </w:r>
          </w:p>
          <w:p w14:paraId="47A7264A" w14:textId="77777777" w:rsidR="002768D8" w:rsidRPr="00B329ED" w:rsidRDefault="002768D8" w:rsidP="005547F8">
            <w:pPr>
              <w:pStyle w:val="ListParagraph"/>
              <w:spacing w:before="0" w:after="0" w:line="240" w:lineRule="auto"/>
              <w:ind w:left="0"/>
              <w:contextualSpacing w:val="0"/>
              <w:jc w:val="both"/>
              <w:rPr>
                <w:rStyle w:val="normaltextrun"/>
                <w:rFonts w:ascii="Times New Roman" w:hAnsi="Times New Roman" w:cs="Times New Roman"/>
                <w:color w:val="000000" w:themeColor="text1"/>
                <w:sz w:val="24"/>
                <w:szCs w:val="24"/>
                <w:lang w:val="lv-LV"/>
              </w:rPr>
            </w:pPr>
            <w:r w:rsidRPr="007277CE">
              <w:rPr>
                <w:rStyle w:val="normaltextrun"/>
                <w:rFonts w:ascii="Times New Roman" w:hAnsi="Times New Roman" w:cs="Times New Roman"/>
                <w:color w:val="000000" w:themeColor="text1"/>
                <w:sz w:val="24"/>
                <w:szCs w:val="24"/>
                <w:lang w:val="lv-LV"/>
              </w:rPr>
              <w:t>universitātes slimnīca</w:t>
            </w:r>
            <w:r>
              <w:rPr>
                <w:rStyle w:val="normaltextrun"/>
                <w:rFonts w:ascii="Times New Roman" w:hAnsi="Times New Roman" w:cs="Times New Roman"/>
                <w:color w:val="000000" w:themeColor="text1"/>
                <w:sz w:val="24"/>
                <w:szCs w:val="24"/>
                <w:lang w:val="lv-LV"/>
              </w:rPr>
              <w:t>”</w:t>
            </w:r>
            <w:r w:rsidRPr="007277CE">
              <w:rPr>
                <w:rStyle w:val="normaltextrun"/>
                <w:rFonts w:ascii="Times New Roman" w:hAnsi="Times New Roman" w:cs="Times New Roman"/>
                <w:color w:val="000000" w:themeColor="text1"/>
                <w:sz w:val="24"/>
                <w:szCs w:val="24"/>
                <w:lang w:val="lv-LV"/>
              </w:rPr>
              <w:t xml:space="preserve"> </w:t>
            </w:r>
            <w:r w:rsidRPr="00B329ED">
              <w:rPr>
                <w:rStyle w:val="normaltextrun"/>
                <w:rFonts w:ascii="Times New Roman" w:hAnsi="Times New Roman" w:cs="Times New Roman"/>
                <w:color w:val="000000" w:themeColor="text1"/>
                <w:sz w:val="24"/>
                <w:szCs w:val="24"/>
                <w:lang w:val="lv-LV"/>
              </w:rPr>
              <w:t>Nacionālajam transplantācijas koordinācijas dienestam par potenciālo donoru).</w:t>
            </w:r>
          </w:p>
        </w:tc>
        <w:tc>
          <w:tcPr>
            <w:tcW w:w="37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74CA7C"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2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88DC94"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C3525E">
              <w:rPr>
                <w:rFonts w:ascii="Times New Roman" w:hAnsi="Times New Roman" w:cs="Times New Roman"/>
                <w:color w:val="000000" w:themeColor="text1"/>
                <w:sz w:val="24"/>
                <w:szCs w:val="24"/>
              </w:rPr>
              <w:t>PSKUS</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E82D209"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 xml:space="preserve">VM, SPKC, profesionālās asociācijas, ārstniecības iestādes </w:t>
            </w:r>
          </w:p>
        </w:tc>
        <w:tc>
          <w:tcPr>
            <w:tcW w:w="482"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BC08CEC" w14:textId="77777777" w:rsidR="002768D8" w:rsidRPr="00EB2167"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tc>
        <w:tc>
          <w:tcPr>
            <w:tcW w:w="130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4EAF1B5" w14:textId="77777777" w:rsidR="002768D8" w:rsidRPr="006E152A"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Nepieciešams papildu finansējums. Avots: ESF</w:t>
            </w:r>
          </w:p>
          <w:p w14:paraId="14477A88" w14:textId="77777777" w:rsidR="002768D8" w:rsidRPr="006E152A"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p>
          <w:p w14:paraId="7760A423" w14:textId="77777777" w:rsidR="002768D8" w:rsidRDefault="002768D8"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lang w:val="lv-LV"/>
              </w:rPr>
            </w:pPr>
            <w:r w:rsidRPr="006E152A">
              <w:rPr>
                <w:rFonts w:ascii="Times New Roman" w:hAnsi="Times New Roman" w:cs="Times New Roman"/>
                <w:color w:val="000000" w:themeColor="text1"/>
                <w:sz w:val="24"/>
                <w:szCs w:val="24"/>
                <w:lang w:val="lv-LV"/>
              </w:rPr>
              <w:t xml:space="preserve">Finansējums ir iekļauts 4.2.2. </w:t>
            </w:r>
            <w:r>
              <w:rPr>
                <w:rFonts w:ascii="Times New Roman" w:hAnsi="Times New Roman" w:cs="Times New Roman"/>
                <w:color w:val="000000" w:themeColor="text1"/>
                <w:sz w:val="24"/>
                <w:szCs w:val="24"/>
                <w:lang w:val="lv-LV"/>
              </w:rPr>
              <w:t>uzdevumā</w:t>
            </w:r>
          </w:p>
          <w:p w14:paraId="15347BB7" w14:textId="3F4818F7" w:rsidR="006914A9" w:rsidRPr="005D4DB5" w:rsidRDefault="006914A9" w:rsidP="005547F8">
            <w:pPr>
              <w:pStyle w:val="ListParagraph"/>
              <w:spacing w:before="0" w:after="0" w:line="240" w:lineRule="auto"/>
              <w:ind w:left="0"/>
              <w:contextualSpacing w:val="0"/>
              <w:jc w:val="center"/>
              <w:rPr>
                <w:rFonts w:ascii="Times New Roman" w:hAnsi="Times New Roman" w:cs="Times New Roman"/>
                <w:color w:val="000000" w:themeColor="text1"/>
                <w:sz w:val="24"/>
                <w:szCs w:val="24"/>
                <w:highlight w:val="yellow"/>
                <w:lang w:val="lv-LV"/>
              </w:rPr>
            </w:pPr>
            <w:r w:rsidRPr="006914A9">
              <w:rPr>
                <w:rFonts w:ascii="Times New Roman" w:hAnsi="Times New Roman" w:cs="Times New Roman"/>
                <w:color w:val="000000" w:themeColor="text1"/>
                <w:sz w:val="24"/>
                <w:szCs w:val="24"/>
                <w:lang w:val="lv-LV"/>
              </w:rPr>
              <w:t>[69]</w:t>
            </w:r>
          </w:p>
        </w:tc>
      </w:tr>
    </w:tbl>
    <w:p w14:paraId="3CDCEF44" w14:textId="77777777" w:rsidR="007E402D" w:rsidRDefault="007E402D" w:rsidP="00146BD6">
      <w:pPr>
        <w:rPr>
          <w:lang w:val="lv-LV"/>
        </w:rPr>
      </w:pPr>
    </w:p>
    <w:p w14:paraId="21C69812" w14:textId="4AB6E015" w:rsidR="00A83454" w:rsidRPr="0067643F" w:rsidRDefault="00A83454" w:rsidP="009B3ADF">
      <w:pPr>
        <w:pStyle w:val="Heading2"/>
        <w:spacing w:before="0" w:line="240" w:lineRule="auto"/>
        <w:rPr>
          <w:rFonts w:ascii="Times New Roman" w:eastAsia="Calibri" w:hAnsi="Times New Roman" w:cs="Times New Roman"/>
          <w:sz w:val="24"/>
          <w:szCs w:val="24"/>
          <w:lang w:val="lv-LV"/>
        </w:rPr>
      </w:pPr>
      <w:bookmarkStart w:id="39" w:name="_Toc63801942"/>
      <w:r>
        <w:rPr>
          <w:rFonts w:ascii="Times New Roman" w:eastAsia="Calibri" w:hAnsi="Times New Roman" w:cs="Times New Roman"/>
          <w:sz w:val="24"/>
          <w:szCs w:val="24"/>
          <w:lang w:val="lv-LV"/>
        </w:rPr>
        <w:t>3</w:t>
      </w:r>
      <w:r w:rsidRPr="007C334A">
        <w:rPr>
          <w:rFonts w:ascii="Times New Roman" w:eastAsia="Calibri" w:hAnsi="Times New Roman" w:cs="Times New Roman"/>
          <w:sz w:val="24"/>
          <w:szCs w:val="24"/>
          <w:lang w:val="lv-LV"/>
        </w:rPr>
        <w:t>.3. R</w:t>
      </w:r>
      <w:r w:rsidR="00997A38">
        <w:rPr>
          <w:rFonts w:ascii="Times New Roman" w:eastAsia="Calibri" w:hAnsi="Times New Roman" w:cs="Times New Roman"/>
          <w:sz w:val="24"/>
          <w:szCs w:val="24"/>
          <w:lang w:val="lv-LV"/>
        </w:rPr>
        <w:t>ī</w:t>
      </w:r>
      <w:r w:rsidRPr="007C334A">
        <w:rPr>
          <w:rFonts w:ascii="Times New Roman" w:eastAsia="Calibri" w:hAnsi="Times New Roman" w:cs="Times New Roman"/>
          <w:sz w:val="24"/>
          <w:szCs w:val="24"/>
          <w:lang w:val="lv-LV"/>
        </w:rPr>
        <w:t>cības apakšvirziens: Pacienta un viņa ģimenes iesaiste veselības aprūpē</w:t>
      </w:r>
      <w:bookmarkEnd w:id="39"/>
    </w:p>
    <w:tbl>
      <w:tblPr>
        <w:tblW w:w="4859" w:type="pct"/>
        <w:jc w:val="center"/>
        <w:tblBorders>
          <w:top w:val="outset" w:sz="6" w:space="0" w:color="414142"/>
          <w:left w:val="outset" w:sz="6" w:space="0" w:color="414142"/>
          <w:bottom w:val="outset" w:sz="6" w:space="0" w:color="414142"/>
          <w:right w:val="outset" w:sz="6" w:space="0" w:color="414142"/>
        </w:tblBorders>
        <w:shd w:val="clear" w:color="auto" w:fill="FFFFFF"/>
        <w:tblLayout w:type="fixed"/>
        <w:tblCellMar>
          <w:top w:w="24" w:type="dxa"/>
          <w:left w:w="24" w:type="dxa"/>
          <w:bottom w:w="24" w:type="dxa"/>
          <w:right w:w="24" w:type="dxa"/>
        </w:tblCellMar>
        <w:tblLook w:val="04A0" w:firstRow="1" w:lastRow="0" w:firstColumn="1" w:lastColumn="0" w:noHBand="0" w:noVBand="1"/>
      </w:tblPr>
      <w:tblGrid>
        <w:gridCol w:w="1425"/>
        <w:gridCol w:w="3686"/>
        <w:gridCol w:w="1136"/>
        <w:gridCol w:w="1133"/>
        <w:gridCol w:w="1557"/>
        <w:gridCol w:w="1278"/>
        <w:gridCol w:w="2959"/>
      </w:tblGrid>
      <w:tr w:rsidR="0067643F" w:rsidRPr="00D95393" w14:paraId="5793B2C3"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593BA963"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Nr.</w:t>
            </w:r>
            <w:r>
              <w:rPr>
                <w:rFonts w:ascii="Times New Roman" w:eastAsia="Times New Roman" w:hAnsi="Times New Roman" w:cs="Times New Roman"/>
                <w:b/>
                <w:bCs/>
                <w:color w:val="000000" w:themeColor="text1"/>
                <w:sz w:val="24"/>
                <w:szCs w:val="24"/>
                <w:lang w:val="lv-LV" w:eastAsia="lv-LV"/>
              </w:rPr>
              <w:t>p.k.</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60DE2A02"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Uzdevums un apakšuzdevumi</w:t>
            </w: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5FE6FE9"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Izpildes termiņš</w:t>
            </w:r>
            <w:r w:rsidRPr="00CF06D9">
              <w:rPr>
                <w:rFonts w:ascii="Times New Roman" w:eastAsia="Times New Roman" w:hAnsi="Times New Roman" w:cs="Times New Roman"/>
                <w:b/>
                <w:bCs/>
                <w:color w:val="000000" w:themeColor="text1"/>
                <w:sz w:val="24"/>
                <w:szCs w:val="24"/>
                <w:lang w:val="lv-LV" w:eastAsia="lv-LV"/>
              </w:rPr>
              <w:br/>
              <w:t>(gads)</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D1807AC"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Atbildīgā institūcija</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DEB3D02"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Līdzatbildīgās institūcijas</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3490424E" w14:textId="77777777" w:rsidR="0067643F" w:rsidRPr="00CF06D9"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w:t>
            </w:r>
            <w:r>
              <w:rPr>
                <w:rFonts w:ascii="Times New Roman" w:eastAsia="Times New Roman" w:hAnsi="Times New Roman" w:cs="Times New Roman"/>
                <w:b/>
                <w:bCs/>
                <w:sz w:val="24"/>
                <w:szCs w:val="24"/>
                <w:lang w:val="lv-LV" w:eastAsia="lv-LV"/>
              </w:rPr>
              <w:lastRenderedPageBreak/>
              <w:t>(tiks papildināts)</w:t>
            </w: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4C763E" w14:textId="77777777" w:rsidR="0067643F"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95393">
              <w:rPr>
                <w:rFonts w:ascii="Times New Roman" w:eastAsia="Times New Roman" w:hAnsi="Times New Roman" w:cs="Times New Roman"/>
                <w:b/>
                <w:bCs/>
                <w:color w:val="000000" w:themeColor="text1"/>
                <w:sz w:val="24"/>
                <w:szCs w:val="24"/>
                <w:lang w:val="lv-LV" w:eastAsia="lv-LV"/>
              </w:rPr>
              <w:lastRenderedPageBreak/>
              <w:t>Norāde par uzdevuma īstenošanai nepieciešamo finansējumu un tā avotu</w:t>
            </w:r>
          </w:p>
          <w:p w14:paraId="1960DC14" w14:textId="77777777" w:rsidR="0067643F"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33E79D8B" w14:textId="4BF297F7" w:rsidR="0067643F" w:rsidRPr="00D95393"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tr w:rsidR="0067643F" w:rsidRPr="00FC179D" w14:paraId="4DFDE3E9"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3DD7CD" w14:textId="77777777" w:rsidR="0067643F" w:rsidRPr="00D47AEA" w:rsidRDefault="0067643F" w:rsidP="00AA1BE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47AEA">
              <w:rPr>
                <w:rFonts w:ascii="Times New Roman" w:eastAsia="Times New Roman" w:hAnsi="Times New Roman" w:cs="Times New Roman"/>
                <w:b/>
                <w:bCs/>
                <w:color w:val="000000" w:themeColor="text1"/>
                <w:sz w:val="24"/>
                <w:szCs w:val="24"/>
                <w:lang w:val="lv-LV" w:eastAsia="lv-LV"/>
              </w:rPr>
              <w:t>3.</w:t>
            </w:r>
            <w:r>
              <w:rPr>
                <w:rFonts w:ascii="Times New Roman" w:eastAsia="Times New Roman" w:hAnsi="Times New Roman" w:cs="Times New Roman"/>
                <w:b/>
                <w:bCs/>
                <w:color w:val="000000" w:themeColor="text1"/>
                <w:sz w:val="24"/>
                <w:szCs w:val="24"/>
                <w:lang w:val="lv-LV" w:eastAsia="lv-LV"/>
              </w:rPr>
              <w:t>3</w:t>
            </w:r>
            <w:r w:rsidRPr="00D47AEA">
              <w:rPr>
                <w:rFonts w:ascii="Times New Roman" w:eastAsia="Times New Roman" w:hAnsi="Times New Roman" w:cs="Times New Roman"/>
                <w:b/>
                <w:bCs/>
                <w:color w:val="000000" w:themeColor="text1"/>
                <w:sz w:val="24"/>
                <w:szCs w:val="24"/>
                <w:lang w:val="lv-LV" w:eastAsia="lv-LV"/>
              </w:rPr>
              <w:t>.</w:t>
            </w:r>
            <w:r w:rsidRPr="00A8104A">
              <w:rPr>
                <w:rFonts w:ascii="Times New Roman" w:eastAsia="Times New Roman" w:hAnsi="Times New Roman" w:cs="Times New Roman"/>
                <w:b/>
                <w:bCs/>
                <w:color w:val="000000" w:themeColor="text1"/>
                <w:sz w:val="24"/>
                <w:szCs w:val="24"/>
                <w:lang w:val="lv-LV" w:eastAsia="lv-LV"/>
              </w:rPr>
              <w:t>1</w:t>
            </w:r>
            <w:r w:rsidRPr="00D47AEA">
              <w:rPr>
                <w:rFonts w:ascii="Times New Roman" w:eastAsia="Times New Roman" w:hAnsi="Times New Roman" w:cs="Times New Roman"/>
                <w:b/>
                <w:bCs/>
                <w:color w:val="000000" w:themeColor="text1"/>
                <w:sz w:val="24"/>
                <w:szCs w:val="24"/>
                <w:lang w:val="lv-LV" w:eastAsia="lv-LV"/>
              </w:rPr>
              <w:t>.</w:t>
            </w:r>
          </w:p>
        </w:tc>
        <w:tc>
          <w:tcPr>
            <w:tcW w:w="4459"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578CC211" w14:textId="77777777" w:rsidR="0067643F" w:rsidRPr="00B70BF4" w:rsidRDefault="0067643F" w:rsidP="00AA1BE0">
            <w:pPr>
              <w:spacing w:before="0" w:after="0" w:line="240" w:lineRule="auto"/>
              <w:rPr>
                <w:rFonts w:ascii="Times New Roman" w:hAnsi="Times New Roman" w:cs="Times New Roman"/>
                <w:b/>
                <w:sz w:val="24"/>
                <w:szCs w:val="24"/>
                <w:lang w:val="lv-LV"/>
              </w:rPr>
            </w:pPr>
            <w:r w:rsidRPr="007C334A">
              <w:rPr>
                <w:rFonts w:ascii="Times New Roman" w:hAnsi="Times New Roman" w:cs="Times New Roman"/>
                <w:b/>
                <w:sz w:val="24"/>
                <w:szCs w:val="24"/>
                <w:lang w:val="lv-LV"/>
              </w:rPr>
              <w:t xml:space="preserve">Uzlabot ārstniecības personu </w:t>
            </w:r>
            <w:r>
              <w:rPr>
                <w:rFonts w:ascii="Times New Roman" w:hAnsi="Times New Roman" w:cs="Times New Roman"/>
                <w:b/>
                <w:sz w:val="24"/>
                <w:szCs w:val="24"/>
                <w:lang w:val="lv-LV"/>
              </w:rPr>
              <w:t xml:space="preserve">un farmaceitu </w:t>
            </w:r>
            <w:r w:rsidRPr="007C334A">
              <w:rPr>
                <w:rFonts w:ascii="Times New Roman" w:hAnsi="Times New Roman" w:cs="Times New Roman"/>
                <w:b/>
                <w:sz w:val="24"/>
                <w:szCs w:val="24"/>
                <w:lang w:val="lv-LV"/>
              </w:rPr>
              <w:t xml:space="preserve">komunikācijas prasmes un uz cilvēku centrēta darba organizācijas prasmes (sasaistē ar </w:t>
            </w:r>
            <w:r>
              <w:rPr>
                <w:rFonts w:ascii="Times New Roman" w:hAnsi="Times New Roman" w:cs="Times New Roman"/>
                <w:b/>
                <w:sz w:val="24"/>
                <w:szCs w:val="24"/>
                <w:lang w:val="lv-LV"/>
              </w:rPr>
              <w:t>I</w:t>
            </w:r>
            <w:r w:rsidRPr="007C334A">
              <w:rPr>
                <w:rFonts w:ascii="Times New Roman" w:hAnsi="Times New Roman" w:cs="Times New Roman"/>
                <w:b/>
                <w:sz w:val="24"/>
                <w:szCs w:val="24"/>
                <w:lang w:val="lv-LV"/>
              </w:rPr>
              <w:t>V virzienu)</w:t>
            </w:r>
            <w:r>
              <w:rPr>
                <w:rFonts w:ascii="Times New Roman" w:hAnsi="Times New Roman" w:cs="Times New Roman"/>
                <w:b/>
                <w:sz w:val="24"/>
                <w:szCs w:val="24"/>
                <w:lang w:val="lv-LV"/>
              </w:rPr>
              <w:t>:</w:t>
            </w:r>
          </w:p>
        </w:tc>
      </w:tr>
      <w:tr w:rsidR="0067643F" w:rsidRPr="0037194C" w14:paraId="7D397BAA"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01D4467" w14:textId="77777777" w:rsidR="0067643F" w:rsidRPr="00DB0B18"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B0B18">
              <w:rPr>
                <w:rFonts w:ascii="Times New Roman" w:eastAsia="Times New Roman" w:hAnsi="Times New Roman" w:cs="Times New Roman"/>
                <w:color w:val="000000" w:themeColor="text1"/>
                <w:sz w:val="24"/>
                <w:szCs w:val="24"/>
                <w:lang w:val="lv-LV" w:eastAsia="lv-LV"/>
              </w:rPr>
              <w:t>3.3.1.1.</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D5E655" w14:textId="77777777" w:rsidR="0067643F" w:rsidRDefault="0067643F" w:rsidP="00AA1BE0">
            <w:pPr>
              <w:spacing w:before="0" w:after="0" w:line="240" w:lineRule="auto"/>
              <w:jc w:val="both"/>
              <w:rPr>
                <w:rFonts w:ascii="Times New Roman" w:hAnsi="Times New Roman" w:cs="Times New Roman"/>
                <w:sz w:val="24"/>
                <w:szCs w:val="24"/>
                <w:lang w:val="lv-LV"/>
              </w:rPr>
            </w:pPr>
            <w:r w:rsidRPr="00DB0B18">
              <w:rPr>
                <w:rFonts w:ascii="Times New Roman" w:hAnsi="Times New Roman" w:cs="Times New Roman"/>
                <w:sz w:val="24"/>
                <w:szCs w:val="24"/>
                <w:lang w:val="lv-LV"/>
              </w:rPr>
              <w:t>Uz personu vērstas veselības aprūpes principu ieviešana līdzdiploma un pēcdiploma izglītīb</w:t>
            </w:r>
            <w:r>
              <w:rPr>
                <w:rFonts w:ascii="Times New Roman" w:hAnsi="Times New Roman" w:cs="Times New Roman"/>
                <w:sz w:val="24"/>
                <w:szCs w:val="24"/>
                <w:lang w:val="lv-LV"/>
              </w:rPr>
              <w:t>ā</w:t>
            </w:r>
            <w:r w:rsidRPr="00DB0B18">
              <w:rPr>
                <w:rFonts w:ascii="Times New Roman" w:hAnsi="Times New Roman" w:cs="Times New Roman"/>
                <w:sz w:val="24"/>
                <w:szCs w:val="24"/>
                <w:lang w:val="lv-LV"/>
              </w:rPr>
              <w:t xml:space="preserve"> ārstiem, ārstu palīgiem, </w:t>
            </w:r>
            <w:r>
              <w:rPr>
                <w:rFonts w:ascii="Times New Roman" w:hAnsi="Times New Roman" w:cs="Times New Roman"/>
                <w:sz w:val="24"/>
                <w:szCs w:val="24"/>
                <w:lang w:val="lv-LV"/>
              </w:rPr>
              <w:t xml:space="preserve">māsām, </w:t>
            </w:r>
            <w:r w:rsidRPr="00DB0B18">
              <w:rPr>
                <w:rFonts w:ascii="Times New Roman" w:hAnsi="Times New Roman" w:cs="Times New Roman"/>
                <w:sz w:val="24"/>
                <w:szCs w:val="24"/>
                <w:lang w:val="lv-LV"/>
              </w:rPr>
              <w:t>vecmātēm un farmaceitiem.</w:t>
            </w:r>
            <w:r>
              <w:rPr>
                <w:rFonts w:ascii="Times New Roman" w:hAnsi="Times New Roman" w:cs="Times New Roman"/>
                <w:sz w:val="24"/>
                <w:szCs w:val="24"/>
                <w:lang w:val="lv-LV"/>
              </w:rPr>
              <w:t xml:space="preserve"> </w:t>
            </w:r>
          </w:p>
          <w:p w14:paraId="31F20639" w14:textId="77777777" w:rsidR="0067643F" w:rsidRPr="0037194C" w:rsidRDefault="0067643F" w:rsidP="00AA1BE0">
            <w:pPr>
              <w:spacing w:before="0" w:after="0" w:line="240" w:lineRule="auto"/>
              <w:jc w:val="both"/>
              <w:rPr>
                <w:rFonts w:ascii="Times New Roman" w:hAnsi="Times New Roman" w:cs="Times New Roman"/>
                <w:sz w:val="24"/>
                <w:szCs w:val="24"/>
                <w:lang w:val="lv-LV"/>
              </w:rPr>
            </w:pPr>
            <w:r>
              <w:rPr>
                <w:rFonts w:ascii="Times New Roman" w:hAnsi="Times New Roman" w:cs="Times New Roman"/>
                <w:sz w:val="24"/>
                <w:szCs w:val="24"/>
                <w:lang w:val="lv-LV"/>
              </w:rPr>
              <w:t>(</w:t>
            </w:r>
            <w:proofErr w:type="spellStart"/>
            <w:r w:rsidRPr="002F445E">
              <w:rPr>
                <w:rFonts w:ascii="Times New Roman" w:hAnsi="Times New Roman" w:cs="Times New Roman"/>
                <w:sz w:val="24"/>
                <w:szCs w:val="24"/>
              </w:rPr>
              <w:t>Sasaiste</w:t>
            </w:r>
            <w:proofErr w:type="spellEnd"/>
            <w:r w:rsidRPr="002F445E">
              <w:rPr>
                <w:rFonts w:ascii="Times New Roman" w:hAnsi="Times New Roman" w:cs="Times New Roman"/>
                <w:sz w:val="24"/>
                <w:szCs w:val="24"/>
              </w:rPr>
              <w:t xml:space="preserve"> </w:t>
            </w:r>
            <w:proofErr w:type="spellStart"/>
            <w:r>
              <w:rPr>
                <w:rFonts w:ascii="Times New Roman" w:hAnsi="Times New Roman" w:cs="Times New Roman"/>
                <w:sz w:val="24"/>
                <w:szCs w:val="24"/>
              </w:rPr>
              <w:t>ar</w:t>
            </w:r>
            <w:proofErr w:type="spellEnd"/>
            <w:r>
              <w:rPr>
                <w:rFonts w:ascii="Times New Roman" w:hAnsi="Times New Roman" w:cs="Times New Roman"/>
                <w:sz w:val="24"/>
                <w:szCs w:val="24"/>
              </w:rPr>
              <w:t xml:space="preserve"> </w:t>
            </w:r>
            <w:r w:rsidRPr="002F445E">
              <w:rPr>
                <w:rFonts w:ascii="Times New Roman" w:hAnsi="Times New Roman" w:cs="Times New Roman"/>
                <w:sz w:val="24"/>
                <w:szCs w:val="24"/>
              </w:rPr>
              <w:t>4.2.1.uzdevumu</w:t>
            </w:r>
            <w:r>
              <w:rPr>
                <w:rFonts w:ascii="Times New Roman" w:hAnsi="Times New Roman" w:cs="Times New Roman"/>
                <w:sz w:val="24"/>
                <w:szCs w:val="24"/>
                <w:lang w:val="lv-LV"/>
              </w:rPr>
              <w:t>)</w:t>
            </w: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E58D27" w14:textId="77777777" w:rsidR="0067643F" w:rsidRPr="00D34468"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4468">
              <w:rPr>
                <w:rFonts w:ascii="Times New Roman" w:eastAsia="Times New Roman" w:hAnsi="Times New Roman" w:cs="Times New Roman"/>
                <w:sz w:val="24"/>
                <w:szCs w:val="24"/>
                <w:lang w:val="lv-LV" w:eastAsia="lv-LV"/>
              </w:rPr>
              <w:t>2021.-2027.</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64DFD7" w14:textId="77777777" w:rsidR="0067643F" w:rsidRPr="00D34468"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4468">
              <w:rPr>
                <w:rFonts w:ascii="Times New Roman" w:eastAsia="Times New Roman" w:hAnsi="Times New Roman" w:cs="Times New Roman"/>
                <w:color w:val="000000" w:themeColor="text1"/>
                <w:sz w:val="24"/>
                <w:szCs w:val="24"/>
                <w:lang w:val="lv-LV" w:eastAsia="lv-LV"/>
              </w:rPr>
              <w:t>VM</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EC30AC" w14:textId="77777777" w:rsidR="0067643F" w:rsidRPr="00D34468" w:rsidRDefault="0067643F" w:rsidP="00AA1BE0">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Pr="00D34468">
              <w:rPr>
                <w:rFonts w:ascii="Times New Roman" w:eastAsia="Times New Roman" w:hAnsi="Times New Roman" w:cs="Times New Roman"/>
                <w:color w:val="000000" w:themeColor="text1"/>
                <w:sz w:val="24"/>
                <w:szCs w:val="24"/>
                <w:lang w:val="lv-LV" w:eastAsia="lv-LV"/>
              </w:rPr>
              <w:t>rofesionālās asociācijas</w:t>
            </w:r>
            <w:r>
              <w:rPr>
                <w:rFonts w:ascii="Times New Roman" w:eastAsia="Times New Roman" w:hAnsi="Times New Roman" w:cs="Times New Roman"/>
                <w:color w:val="000000" w:themeColor="text1"/>
                <w:sz w:val="24"/>
                <w:szCs w:val="24"/>
                <w:lang w:val="lv-LV" w:eastAsia="lv-LV"/>
              </w:rPr>
              <w:t>, izglītības iestādes (augstskolas, medicīnas koledžas)</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13E9CF" w14:textId="77777777" w:rsidR="0067643F" w:rsidRPr="00D47AEA" w:rsidRDefault="0067643F" w:rsidP="00AA1BE0">
            <w:pPr>
              <w:spacing w:before="0" w:after="0" w:line="240" w:lineRule="auto"/>
              <w:rPr>
                <w:rFonts w:ascii="Times New Roman" w:eastAsia="Times New Roman" w:hAnsi="Times New Roman" w:cs="Times New Roman"/>
                <w:b/>
                <w:bCs/>
                <w:color w:val="000000" w:themeColor="text1"/>
                <w:sz w:val="24"/>
                <w:szCs w:val="24"/>
                <w:lang w:val="lv-LV" w:eastAsia="lv-LV"/>
              </w:rPr>
            </w:pP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FFD944B" w14:textId="77777777" w:rsidR="0067643F" w:rsidRPr="00C47C81"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C47C81">
              <w:rPr>
                <w:rFonts w:ascii="Times New Roman" w:eastAsia="Times New Roman" w:hAnsi="Times New Roman" w:cs="Times New Roman"/>
                <w:color w:val="000000" w:themeColor="text1"/>
                <w:sz w:val="24"/>
                <w:szCs w:val="24"/>
                <w:lang w:val="lv-LV" w:eastAsia="lv-LV"/>
              </w:rPr>
              <w:t xml:space="preserve">Nepieciešams papildu finansējums. Avots: ESF </w:t>
            </w:r>
          </w:p>
          <w:p w14:paraId="3E2F093E" w14:textId="77777777" w:rsidR="0067643F" w:rsidRPr="00C47C81"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4A740302" w14:textId="77777777" w:rsidR="0067643F"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C47C81">
              <w:rPr>
                <w:rFonts w:ascii="Times New Roman" w:eastAsia="Times New Roman" w:hAnsi="Times New Roman" w:cs="Times New Roman"/>
                <w:color w:val="000000" w:themeColor="text1"/>
                <w:sz w:val="24"/>
                <w:szCs w:val="24"/>
                <w:lang w:val="lv-LV" w:eastAsia="lv-LV"/>
              </w:rPr>
              <w:t>Finansējums iekļauts 4.2.1.uzdevumā</w:t>
            </w:r>
          </w:p>
          <w:p w14:paraId="2D825D13" w14:textId="5A3A39C9" w:rsidR="006914A9" w:rsidRPr="0037194C" w:rsidRDefault="006914A9" w:rsidP="00AA1BE0">
            <w:pPr>
              <w:spacing w:before="0" w:after="0" w:line="240" w:lineRule="auto"/>
              <w:jc w:val="center"/>
              <w:rPr>
                <w:rFonts w:ascii="Times New Roman" w:hAnsi="Times New Roman" w:cs="Times New Roman"/>
                <w:color w:val="000000" w:themeColor="text1"/>
                <w:sz w:val="24"/>
                <w:szCs w:val="24"/>
                <w:lang w:val="lv-LV"/>
              </w:rPr>
            </w:pPr>
            <w:r>
              <w:rPr>
                <w:rFonts w:ascii="Times New Roman" w:eastAsia="Times New Roman" w:hAnsi="Times New Roman" w:cs="Times New Roman"/>
                <w:color w:val="000000" w:themeColor="text1"/>
                <w:sz w:val="24"/>
                <w:szCs w:val="24"/>
                <w:lang w:val="lv-LV" w:eastAsia="lv-LV"/>
              </w:rPr>
              <w:t>[69, 70]</w:t>
            </w:r>
          </w:p>
        </w:tc>
      </w:tr>
      <w:tr w:rsidR="00997A38" w:rsidRPr="00FC179D" w14:paraId="167D1934"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4A19D4" w14:textId="77777777" w:rsidR="00997A38" w:rsidRPr="00B43647" w:rsidRDefault="00997A38" w:rsidP="00AA1BE0">
            <w:pPr>
              <w:spacing w:before="0" w:after="0" w:line="240" w:lineRule="auto"/>
              <w:jc w:val="center"/>
              <w:rPr>
                <w:rFonts w:ascii="Times New Roman" w:eastAsia="Times New Roman" w:hAnsi="Times New Roman" w:cs="Times New Roman"/>
                <w:b/>
                <w:bCs/>
                <w:sz w:val="24"/>
                <w:szCs w:val="24"/>
                <w:lang w:val="lv-LV" w:eastAsia="lv-LV"/>
              </w:rPr>
            </w:pPr>
            <w:r w:rsidRPr="00B43647">
              <w:rPr>
                <w:rFonts w:ascii="Times New Roman" w:eastAsia="Times New Roman" w:hAnsi="Times New Roman" w:cs="Times New Roman"/>
                <w:b/>
                <w:bCs/>
                <w:sz w:val="24"/>
                <w:szCs w:val="24"/>
                <w:lang w:val="lv-LV" w:eastAsia="lv-LV"/>
              </w:rPr>
              <w:t>3.3.2.</w:t>
            </w:r>
          </w:p>
        </w:tc>
        <w:tc>
          <w:tcPr>
            <w:tcW w:w="4459"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B715957" w14:textId="17817F07" w:rsidR="00997A38" w:rsidRPr="00B43647" w:rsidRDefault="00997A38" w:rsidP="00AA1BE0">
            <w:pPr>
              <w:pStyle w:val="ListParagraph"/>
              <w:spacing w:before="0" w:after="0" w:line="240" w:lineRule="auto"/>
              <w:ind w:left="0"/>
              <w:contextualSpacing w:val="0"/>
              <w:jc w:val="both"/>
              <w:rPr>
                <w:rFonts w:ascii="Times New Roman" w:hAnsi="Times New Roman" w:cs="Times New Roman"/>
                <w:b/>
                <w:bCs/>
                <w:sz w:val="24"/>
                <w:szCs w:val="24"/>
                <w:lang w:val="lv-LV"/>
              </w:rPr>
            </w:pPr>
            <w:r w:rsidRPr="00B43647">
              <w:rPr>
                <w:rFonts w:ascii="Times New Roman" w:hAnsi="Times New Roman" w:cs="Times New Roman"/>
                <w:b/>
                <w:bCs/>
                <w:sz w:val="24"/>
                <w:szCs w:val="24"/>
                <w:lang w:val="lv-LV"/>
              </w:rPr>
              <w:t xml:space="preserve">Veicināt veselības komunikācijas un iedzīvotāju veselībpratības pilnveidošanu, tā paaugstinot iedzīvotāju rūpes par savu veselību (sasaistē ar </w:t>
            </w:r>
            <w:r>
              <w:rPr>
                <w:rFonts w:ascii="Times New Roman" w:hAnsi="Times New Roman" w:cs="Times New Roman"/>
                <w:b/>
                <w:bCs/>
                <w:sz w:val="24"/>
                <w:szCs w:val="24"/>
                <w:lang w:val="lv-LV"/>
              </w:rPr>
              <w:t>1.rīcības</w:t>
            </w:r>
            <w:r w:rsidRPr="00B43647">
              <w:rPr>
                <w:rFonts w:ascii="Times New Roman" w:hAnsi="Times New Roman" w:cs="Times New Roman"/>
                <w:b/>
                <w:bCs/>
                <w:sz w:val="24"/>
                <w:szCs w:val="24"/>
                <w:lang w:val="lv-LV"/>
              </w:rPr>
              <w:t xml:space="preserve"> virzienu):</w:t>
            </w:r>
          </w:p>
        </w:tc>
      </w:tr>
      <w:tr w:rsidR="0067643F" w:rsidRPr="00B43647" w14:paraId="199FAC1C"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3C9503"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3.3.2.1.</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72D8BFA" w14:textId="77777777" w:rsidR="0067643F" w:rsidRDefault="0067643F" w:rsidP="00AA1BE0">
            <w:pPr>
              <w:pStyle w:val="ListParagraph"/>
              <w:spacing w:before="0" w:after="0" w:line="240" w:lineRule="auto"/>
              <w:ind w:left="0"/>
              <w:contextualSpacing w:val="0"/>
              <w:jc w:val="both"/>
              <w:rPr>
                <w:rFonts w:ascii="Times New Roman" w:hAnsi="Times New Roman" w:cs="Times New Roman"/>
                <w:bCs/>
                <w:sz w:val="24"/>
                <w:szCs w:val="24"/>
                <w:lang w:val="lv-LV"/>
              </w:rPr>
            </w:pPr>
            <w:r w:rsidRPr="00B43647">
              <w:rPr>
                <w:rFonts w:ascii="Times New Roman" w:hAnsi="Times New Roman" w:cs="Times New Roman"/>
                <w:bCs/>
                <w:sz w:val="24"/>
                <w:szCs w:val="24"/>
                <w:lang w:val="lv-LV"/>
              </w:rPr>
              <w:t>Uzlabot sabiedrības informēšanu par aktualitātēm nozarē, veselības aprūpes pakalpojumu saņemšanas iespējām.</w:t>
            </w:r>
          </w:p>
          <w:p w14:paraId="195FC147" w14:textId="77777777" w:rsidR="0067643F" w:rsidRPr="00B43647" w:rsidRDefault="0067643F" w:rsidP="00AA1BE0">
            <w:pPr>
              <w:pStyle w:val="ListParagraph"/>
              <w:spacing w:before="0" w:after="0" w:line="240" w:lineRule="auto"/>
              <w:ind w:left="0"/>
              <w:contextualSpacing w:val="0"/>
              <w:jc w:val="both"/>
              <w:rPr>
                <w:rFonts w:ascii="Times New Roman" w:hAnsi="Times New Roman" w:cs="Times New Roman"/>
                <w:b/>
                <w:color w:val="2683C6" w:themeColor="accent6"/>
                <w:sz w:val="24"/>
                <w:szCs w:val="24"/>
                <w:lang w:val="lv-LV"/>
              </w:rPr>
            </w:pP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8670E7"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sz w:val="24"/>
                <w:szCs w:val="24"/>
                <w:lang w:val="lv-LV" w:eastAsia="lv-LV"/>
              </w:rPr>
              <w:t>2021.-2027.</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A5F290"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NVD, </w:t>
            </w:r>
            <w:r w:rsidRPr="00B43647">
              <w:rPr>
                <w:rFonts w:ascii="Times New Roman" w:eastAsia="Times New Roman" w:hAnsi="Times New Roman" w:cs="Times New Roman"/>
                <w:color w:val="000000" w:themeColor="text1"/>
                <w:sz w:val="24"/>
                <w:szCs w:val="24"/>
                <w:lang w:val="lv-LV" w:eastAsia="lv-LV"/>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572AF8" w14:textId="77777777" w:rsidR="0067643F" w:rsidRPr="00B43647" w:rsidRDefault="0067643F" w:rsidP="00AA1BE0">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 xml:space="preserve">VM, </w:t>
            </w:r>
            <w:r>
              <w:rPr>
                <w:rFonts w:ascii="Times New Roman" w:eastAsia="Times New Roman" w:hAnsi="Times New Roman" w:cs="Times New Roman"/>
                <w:color w:val="000000" w:themeColor="text1"/>
                <w:sz w:val="24"/>
                <w:szCs w:val="24"/>
                <w:lang w:val="lv-LV" w:eastAsia="lv-LV"/>
              </w:rPr>
              <w:t xml:space="preserve">IZM, </w:t>
            </w:r>
            <w:r w:rsidRPr="00B43647">
              <w:rPr>
                <w:rFonts w:ascii="Times New Roman" w:eastAsia="Times New Roman" w:hAnsi="Times New Roman" w:cs="Times New Roman"/>
                <w:color w:val="000000" w:themeColor="text1"/>
                <w:sz w:val="24"/>
                <w:szCs w:val="24"/>
                <w:lang w:val="lv-LV" w:eastAsia="lv-LV"/>
              </w:rPr>
              <w:t>NVO</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184FD4"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8BB226C" w14:textId="06C7BB80" w:rsidR="0067643F"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F22D8">
              <w:rPr>
                <w:rFonts w:ascii="Times New Roman" w:eastAsia="Times New Roman" w:hAnsi="Times New Roman" w:cs="Times New Roman"/>
                <w:color w:val="000000" w:themeColor="text1"/>
                <w:sz w:val="24"/>
                <w:szCs w:val="24"/>
                <w:lang w:val="lv-LV" w:eastAsia="lv-LV"/>
              </w:rPr>
              <w:t xml:space="preserve">Nepieciešams papildu finansējums. Avots: </w:t>
            </w:r>
            <w:r w:rsidRPr="002A746C">
              <w:rPr>
                <w:rFonts w:ascii="Times New Roman" w:eastAsia="Times New Roman" w:hAnsi="Times New Roman" w:cs="Times New Roman"/>
                <w:color w:val="000000" w:themeColor="text1"/>
                <w:sz w:val="24"/>
                <w:szCs w:val="24"/>
                <w:lang w:val="lv-LV" w:eastAsia="lv-LV"/>
              </w:rPr>
              <w:t>ESF</w:t>
            </w:r>
          </w:p>
          <w:p w14:paraId="3770CB0F" w14:textId="30CCFFD1" w:rsidR="006914A9" w:rsidRPr="006914A9" w:rsidRDefault="006914A9"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914A9">
              <w:rPr>
                <w:rFonts w:ascii="Times New Roman" w:eastAsia="Times New Roman" w:hAnsi="Times New Roman" w:cs="Times New Roman"/>
                <w:color w:val="000000" w:themeColor="text1"/>
                <w:sz w:val="24"/>
                <w:szCs w:val="24"/>
                <w:lang w:val="lv-LV" w:eastAsia="lv-LV"/>
              </w:rPr>
              <w:t>[68, 70]</w:t>
            </w:r>
          </w:p>
          <w:p w14:paraId="3E248218" w14:textId="77777777" w:rsidR="0067643F" w:rsidRPr="00B43647" w:rsidRDefault="0067643F" w:rsidP="00AA1BE0">
            <w:pPr>
              <w:spacing w:before="0" w:after="0" w:line="240" w:lineRule="auto"/>
              <w:rPr>
                <w:rFonts w:ascii="Times New Roman" w:eastAsia="Times New Roman" w:hAnsi="Times New Roman" w:cs="Times New Roman"/>
                <w:color w:val="000000" w:themeColor="text1"/>
                <w:sz w:val="24"/>
                <w:szCs w:val="24"/>
                <w:lang w:val="lv-LV" w:eastAsia="lv-LV"/>
              </w:rPr>
            </w:pPr>
          </w:p>
        </w:tc>
      </w:tr>
      <w:tr w:rsidR="0067643F" w:rsidRPr="00B43647" w14:paraId="7B06FB5B"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9A7C66"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3.3.2.2.</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A320CF" w14:textId="77777777" w:rsidR="0067643F" w:rsidRPr="00B43647" w:rsidRDefault="0067643F" w:rsidP="00AA1BE0">
            <w:pPr>
              <w:spacing w:before="0" w:after="0" w:line="240" w:lineRule="auto"/>
              <w:jc w:val="both"/>
              <w:rPr>
                <w:rFonts w:ascii="Times New Roman" w:hAnsi="Times New Roman" w:cs="Times New Roman"/>
                <w:bCs/>
                <w:sz w:val="24"/>
                <w:szCs w:val="24"/>
                <w:lang w:val="lv-LV"/>
              </w:rPr>
            </w:pPr>
            <w:r w:rsidRPr="00B43647">
              <w:rPr>
                <w:rFonts w:ascii="Times New Roman" w:hAnsi="Times New Roman" w:cs="Times New Roman"/>
                <w:bCs/>
                <w:sz w:val="24"/>
                <w:szCs w:val="24"/>
                <w:lang w:val="lv-LV"/>
              </w:rPr>
              <w:t>Izglītot iedzīvotājus par konkrētām slimībām, blakussaslimšanām, veselības riskiem, veselības problēmu savlaicīgu atpazīšanu hronisku slimību gadījumā, vairāk fokusējoties uz sirds-asinsvadu, onkoloģiskajām, psihiskām slimībām un cukura diabētu, kā arī iespējām tās novērst (konsultējoties ar pacientu organizācijām).</w:t>
            </w:r>
          </w:p>
          <w:p w14:paraId="6F2E712D" w14:textId="77777777" w:rsidR="0067643F" w:rsidRPr="00B43647" w:rsidRDefault="0067643F" w:rsidP="00AA1BE0">
            <w:pPr>
              <w:pStyle w:val="ListParagraph"/>
              <w:spacing w:before="0" w:after="0" w:line="240" w:lineRule="auto"/>
              <w:ind w:left="0"/>
              <w:contextualSpacing w:val="0"/>
              <w:jc w:val="both"/>
              <w:rPr>
                <w:rFonts w:ascii="Times New Roman" w:hAnsi="Times New Roman" w:cs="Times New Roman"/>
                <w:bCs/>
                <w:sz w:val="24"/>
                <w:szCs w:val="24"/>
                <w:lang w:val="lv-LV"/>
              </w:rPr>
            </w:pP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B8AC3A"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sz w:val="24"/>
                <w:szCs w:val="24"/>
                <w:lang w:val="lv-LV" w:eastAsia="lv-LV"/>
              </w:rPr>
              <w:t>2021.-2027.</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B42807"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0707128" w14:textId="77777777" w:rsidR="0067643F" w:rsidRPr="00B43647" w:rsidRDefault="0067643F" w:rsidP="00AA1BE0">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VM, profesionālās asociācijas, NVO</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4B1D27E"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E4DFC7" w14:textId="77777777" w:rsidR="0067643F" w:rsidRPr="00481799"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81799">
              <w:rPr>
                <w:rFonts w:ascii="Times New Roman" w:eastAsia="Times New Roman" w:hAnsi="Times New Roman" w:cs="Times New Roman"/>
                <w:color w:val="000000" w:themeColor="text1"/>
                <w:sz w:val="24"/>
                <w:szCs w:val="24"/>
                <w:lang w:val="lv-LV" w:eastAsia="lv-LV"/>
              </w:rPr>
              <w:t>Pasākums īstenojams esošā finansējuma ietvaros. Avots: VBF</w:t>
            </w:r>
          </w:p>
          <w:p w14:paraId="5B698B04" w14:textId="3BD041ED" w:rsidR="0067643F" w:rsidRPr="00B43647" w:rsidRDefault="006914A9"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67643F" w:rsidRPr="00B43647" w14:paraId="4233975B"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5E5C945"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lastRenderedPageBreak/>
              <w:t>3.3.2.3.</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67359A" w14:textId="265E93CF" w:rsidR="0067643F" w:rsidRPr="00B43647" w:rsidRDefault="0067643F" w:rsidP="00AA1BE0">
            <w:pPr>
              <w:pStyle w:val="ListParagraph"/>
              <w:spacing w:before="0" w:after="0" w:line="240" w:lineRule="auto"/>
              <w:ind w:left="0"/>
              <w:contextualSpacing w:val="0"/>
              <w:jc w:val="both"/>
              <w:rPr>
                <w:rFonts w:ascii="Times New Roman" w:hAnsi="Times New Roman" w:cs="Times New Roman"/>
                <w:bCs/>
                <w:sz w:val="24"/>
                <w:szCs w:val="24"/>
                <w:lang w:val="lv-LV"/>
              </w:rPr>
            </w:pPr>
            <w:r w:rsidRPr="00B43647">
              <w:rPr>
                <w:rFonts w:ascii="Times New Roman" w:hAnsi="Times New Roman" w:cs="Times New Roman"/>
                <w:bCs/>
                <w:sz w:val="24"/>
                <w:szCs w:val="24"/>
                <w:lang w:val="lv-LV"/>
              </w:rPr>
              <w:t xml:space="preserve">Izglītot iedzīvotājus, uzlabojot to higiēnas prasmes, modrību un ziņošanu par iespējamiem infekcijas slimību uzliesmojumiem ārpus ārstniecības personu ziņojumiem (sasaistē ar </w:t>
            </w:r>
            <w:r w:rsidR="00FD708D">
              <w:rPr>
                <w:rFonts w:ascii="Times New Roman" w:hAnsi="Times New Roman" w:cs="Times New Roman"/>
                <w:bCs/>
                <w:sz w:val="24"/>
                <w:szCs w:val="24"/>
                <w:lang w:val="lv-LV"/>
              </w:rPr>
              <w:t>2.rīcības</w:t>
            </w:r>
            <w:r w:rsidRPr="00B43647">
              <w:rPr>
                <w:rFonts w:ascii="Times New Roman" w:hAnsi="Times New Roman" w:cs="Times New Roman"/>
                <w:bCs/>
                <w:sz w:val="24"/>
                <w:szCs w:val="24"/>
                <w:lang w:val="lv-LV"/>
              </w:rPr>
              <w:t xml:space="preserve"> virzienu).</w:t>
            </w:r>
          </w:p>
          <w:p w14:paraId="71805778" w14:textId="77777777" w:rsidR="0067643F" w:rsidRPr="00B43647" w:rsidRDefault="0067643F" w:rsidP="00AA1BE0">
            <w:pPr>
              <w:spacing w:before="0" w:after="0" w:line="240" w:lineRule="auto"/>
              <w:jc w:val="both"/>
              <w:rPr>
                <w:rFonts w:ascii="Times New Roman" w:hAnsi="Times New Roman" w:cs="Times New Roman"/>
                <w:bCs/>
                <w:sz w:val="24"/>
                <w:szCs w:val="24"/>
                <w:lang w:val="lv-LV"/>
              </w:rPr>
            </w:pP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A8809E"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sz w:val="24"/>
                <w:szCs w:val="24"/>
                <w:lang w:val="lv-LV" w:eastAsia="lv-LV"/>
              </w:rPr>
              <w:t>2021.-2027.</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5B0823"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53FF49" w14:textId="77777777" w:rsidR="0067643F" w:rsidRPr="00B43647" w:rsidRDefault="0067643F" w:rsidP="00AA1BE0">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B43647">
              <w:rPr>
                <w:rFonts w:ascii="Times New Roman" w:eastAsia="Times New Roman" w:hAnsi="Times New Roman" w:cs="Times New Roman"/>
                <w:color w:val="000000" w:themeColor="text1"/>
                <w:sz w:val="24"/>
                <w:szCs w:val="24"/>
                <w:lang w:val="lv-LV" w:eastAsia="lv-LV"/>
              </w:rPr>
              <w:t>VM, profesionālās asociācijas, NVO</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753B74" w14:textId="77777777" w:rsidR="0067643F" w:rsidRPr="00B43647"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76CA3A" w14:textId="77777777" w:rsidR="0067643F" w:rsidRPr="00481799"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81799">
              <w:rPr>
                <w:rFonts w:ascii="Times New Roman" w:eastAsia="Times New Roman" w:hAnsi="Times New Roman" w:cs="Times New Roman"/>
                <w:color w:val="000000" w:themeColor="text1"/>
                <w:sz w:val="24"/>
                <w:szCs w:val="24"/>
                <w:lang w:val="lv-LV" w:eastAsia="lv-LV"/>
              </w:rPr>
              <w:t>Pasākums īstenojams esošā finansējuma ietvaros. Avots: VBF</w:t>
            </w:r>
          </w:p>
          <w:p w14:paraId="0A38DAEE" w14:textId="643D084B" w:rsidR="0067643F" w:rsidRPr="00B43647" w:rsidRDefault="006914A9"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67643F" w:rsidRPr="002A746C" w14:paraId="135E8022" w14:textId="77777777" w:rsidTr="00AA1BE0">
        <w:trPr>
          <w:jc w:val="center"/>
        </w:trPr>
        <w:tc>
          <w:tcPr>
            <w:tcW w:w="54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424F0E" w14:textId="77777777" w:rsidR="0067643F" w:rsidRPr="002A746C"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A746C">
              <w:rPr>
                <w:rFonts w:ascii="Times New Roman" w:hAnsi="Times New Roman" w:cs="Times New Roman"/>
                <w:bCs/>
                <w:sz w:val="24"/>
                <w:szCs w:val="24"/>
                <w:lang w:val="lv-LV"/>
              </w:rPr>
              <w:t>3.3.2.4.</w:t>
            </w:r>
          </w:p>
        </w:tc>
        <w:tc>
          <w:tcPr>
            <w:tcW w:w="1399"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ADFB37D" w14:textId="77777777" w:rsidR="0067643F" w:rsidRPr="007319E7" w:rsidRDefault="0067643F" w:rsidP="00AA1BE0">
            <w:pPr>
              <w:spacing w:before="0" w:after="0" w:line="240" w:lineRule="auto"/>
              <w:jc w:val="both"/>
              <w:rPr>
                <w:rFonts w:ascii="Times New Roman" w:hAnsi="Times New Roman" w:cs="Times New Roman"/>
                <w:bCs/>
                <w:sz w:val="24"/>
                <w:szCs w:val="24"/>
                <w:lang w:val="lv-LV"/>
              </w:rPr>
            </w:pPr>
            <w:r w:rsidRPr="007319E7">
              <w:rPr>
                <w:rFonts w:ascii="Times New Roman" w:hAnsi="Times New Roman" w:cs="Times New Roman"/>
                <w:bCs/>
                <w:sz w:val="24"/>
                <w:szCs w:val="24"/>
                <w:lang w:val="lv-LV"/>
              </w:rPr>
              <w:t xml:space="preserve">Pārskatīt un pilnveidot pirmās palīdzības apmācības sistēmu. </w:t>
            </w:r>
          </w:p>
          <w:p w14:paraId="12F58F5D" w14:textId="5DF2E7E3" w:rsidR="0067643F" w:rsidRPr="002A746C" w:rsidRDefault="0067643F" w:rsidP="00AA1BE0">
            <w:pPr>
              <w:pStyle w:val="ListParagraph"/>
              <w:spacing w:before="0" w:after="0" w:line="240" w:lineRule="auto"/>
              <w:ind w:left="0"/>
              <w:contextualSpacing w:val="0"/>
              <w:jc w:val="both"/>
              <w:rPr>
                <w:rFonts w:ascii="Times New Roman" w:hAnsi="Times New Roman" w:cs="Times New Roman"/>
                <w:bCs/>
                <w:sz w:val="24"/>
                <w:szCs w:val="24"/>
                <w:lang w:val="lv-LV"/>
              </w:rPr>
            </w:pPr>
            <w:r w:rsidRPr="002A746C">
              <w:rPr>
                <w:rFonts w:ascii="Times New Roman" w:hAnsi="Times New Roman" w:cs="Times New Roman"/>
                <w:bCs/>
                <w:sz w:val="24"/>
                <w:szCs w:val="24"/>
                <w:lang w:val="lv-LV"/>
              </w:rPr>
              <w:t>Izglītot iedzīvotājus pirmās palīdzības sniegšanā</w:t>
            </w:r>
            <w:r>
              <w:rPr>
                <w:rFonts w:ascii="Times New Roman" w:hAnsi="Times New Roman" w:cs="Times New Roman"/>
                <w:bCs/>
                <w:sz w:val="24"/>
                <w:szCs w:val="24"/>
                <w:lang w:val="lv-LV"/>
              </w:rPr>
              <w:t>.</w:t>
            </w:r>
          </w:p>
        </w:tc>
        <w:tc>
          <w:tcPr>
            <w:tcW w:w="43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89AB2A" w14:textId="77777777" w:rsidR="0067643F" w:rsidRPr="002A746C" w:rsidRDefault="0067643F" w:rsidP="00AA1BE0">
            <w:pPr>
              <w:spacing w:before="0" w:after="0" w:line="240" w:lineRule="auto"/>
              <w:jc w:val="center"/>
              <w:rPr>
                <w:rFonts w:ascii="Times New Roman" w:eastAsia="Times New Roman" w:hAnsi="Times New Roman" w:cs="Times New Roman"/>
                <w:sz w:val="24"/>
                <w:szCs w:val="24"/>
                <w:lang w:val="lv-LV" w:eastAsia="lv-LV"/>
              </w:rPr>
            </w:pPr>
            <w:r w:rsidRPr="002A746C">
              <w:rPr>
                <w:rFonts w:ascii="Times New Roman" w:eastAsia="Times New Roman" w:hAnsi="Times New Roman" w:cs="Times New Roman"/>
                <w:sz w:val="24"/>
                <w:szCs w:val="24"/>
                <w:lang w:val="lv-LV" w:eastAsia="lv-LV"/>
              </w:rPr>
              <w:t>2021.-2027.</w:t>
            </w:r>
          </w:p>
        </w:tc>
        <w:tc>
          <w:tcPr>
            <w:tcW w:w="43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97855EE" w14:textId="77777777" w:rsidR="0067643F" w:rsidRPr="002A746C"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NMPD, </w:t>
            </w:r>
            <w:r w:rsidRPr="002A746C">
              <w:rPr>
                <w:rFonts w:ascii="Times New Roman" w:eastAsia="Times New Roman" w:hAnsi="Times New Roman" w:cs="Times New Roman"/>
                <w:color w:val="000000" w:themeColor="text1"/>
                <w:sz w:val="24"/>
                <w:szCs w:val="24"/>
                <w:lang w:val="lv-LV" w:eastAsia="lv-LV"/>
              </w:rPr>
              <w:t>SPKC</w:t>
            </w:r>
          </w:p>
        </w:tc>
        <w:tc>
          <w:tcPr>
            <w:tcW w:w="59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885660D" w14:textId="77777777" w:rsidR="0067643F" w:rsidRPr="002A746C" w:rsidRDefault="0067643F" w:rsidP="00AA1BE0">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2A746C">
              <w:rPr>
                <w:rFonts w:ascii="Times New Roman" w:eastAsia="Times New Roman" w:hAnsi="Times New Roman" w:cs="Times New Roman"/>
                <w:color w:val="000000" w:themeColor="text1"/>
                <w:sz w:val="24"/>
                <w:szCs w:val="24"/>
                <w:lang w:val="lv-LV" w:eastAsia="lv-LV"/>
              </w:rPr>
              <w:t>VM, profesionālās asociācijas, NVO</w:t>
            </w:r>
          </w:p>
        </w:tc>
        <w:tc>
          <w:tcPr>
            <w:tcW w:w="485"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0A8CB5A" w14:textId="77777777" w:rsidR="0067643F" w:rsidRPr="002A746C"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123"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626C5F3" w14:textId="77777777" w:rsidR="0067643F" w:rsidRDefault="0067643F"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A746C">
              <w:rPr>
                <w:rFonts w:ascii="Times New Roman" w:eastAsia="Times New Roman" w:hAnsi="Times New Roman" w:cs="Times New Roman"/>
                <w:color w:val="000000" w:themeColor="text1"/>
                <w:sz w:val="24"/>
                <w:szCs w:val="24"/>
                <w:lang w:val="lv-LV" w:eastAsia="lv-LV"/>
              </w:rPr>
              <w:t>Nepieciešams papildu finansējums</w:t>
            </w:r>
            <w:r>
              <w:rPr>
                <w:rFonts w:ascii="Times New Roman" w:eastAsia="Times New Roman" w:hAnsi="Times New Roman" w:cs="Times New Roman"/>
                <w:color w:val="000000" w:themeColor="text1"/>
                <w:sz w:val="24"/>
                <w:szCs w:val="24"/>
                <w:lang w:val="lv-LV" w:eastAsia="lv-LV"/>
              </w:rPr>
              <w:t xml:space="preserve"> izglītošanai</w:t>
            </w:r>
            <w:r w:rsidRPr="002A746C">
              <w:rPr>
                <w:rFonts w:ascii="Times New Roman" w:eastAsia="Times New Roman" w:hAnsi="Times New Roman" w:cs="Times New Roman"/>
                <w:color w:val="000000" w:themeColor="text1"/>
                <w:sz w:val="24"/>
                <w:szCs w:val="24"/>
                <w:lang w:val="lv-LV" w:eastAsia="lv-LV"/>
              </w:rPr>
              <w:t>. Avots: ESF</w:t>
            </w:r>
          </w:p>
          <w:p w14:paraId="068E123E" w14:textId="429722C2" w:rsidR="006914A9" w:rsidRPr="002A746C" w:rsidRDefault="006914A9" w:rsidP="00AA1BE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[439, 442]</w:t>
            </w:r>
          </w:p>
        </w:tc>
      </w:tr>
    </w:tbl>
    <w:p w14:paraId="4D9B2258" w14:textId="77777777" w:rsidR="00354592" w:rsidRDefault="00354592" w:rsidP="00922618">
      <w:pPr>
        <w:rPr>
          <w:rFonts w:ascii="Times New Roman" w:hAnsi="Times New Roman" w:cs="Times New Roman"/>
          <w:b/>
          <w:sz w:val="24"/>
          <w:szCs w:val="24"/>
          <w:lang w:val="lv-LV"/>
        </w:rPr>
        <w:sectPr w:rsidR="00354592" w:rsidSect="00997A38">
          <w:pgSz w:w="15840" w:h="12240" w:orient="landscape"/>
          <w:pgMar w:top="1701" w:right="1134" w:bottom="851" w:left="1134" w:header="720" w:footer="720" w:gutter="0"/>
          <w:cols w:space="720"/>
          <w:titlePg/>
          <w:docGrid w:linePitch="360"/>
        </w:sectPr>
      </w:pPr>
    </w:p>
    <w:p w14:paraId="29247DEF" w14:textId="1658009E" w:rsidR="00F25546" w:rsidRDefault="00E03C84" w:rsidP="00B679EB">
      <w:pPr>
        <w:pStyle w:val="Heading1"/>
        <w:numPr>
          <w:ilvl w:val="0"/>
          <w:numId w:val="9"/>
        </w:numPr>
        <w:ind w:left="0" w:firstLine="0"/>
        <w:rPr>
          <w:rFonts w:ascii="Times New Roman" w:hAnsi="Times New Roman" w:cs="Times New Roman"/>
          <w:sz w:val="24"/>
          <w:szCs w:val="24"/>
          <w:lang w:val="lv-LV"/>
        </w:rPr>
      </w:pPr>
      <w:bookmarkStart w:id="40" w:name="_Hlk42112235"/>
      <w:bookmarkStart w:id="41" w:name="_Toc63801943"/>
      <w:bookmarkEnd w:id="34"/>
      <w:r w:rsidRPr="007C334A">
        <w:rPr>
          <w:rFonts w:ascii="Times New Roman" w:hAnsi="Times New Roman" w:cs="Times New Roman"/>
          <w:sz w:val="24"/>
          <w:szCs w:val="24"/>
          <w:lang w:val="lv-LV"/>
        </w:rPr>
        <w:lastRenderedPageBreak/>
        <w:t>R</w:t>
      </w:r>
      <w:r w:rsidR="009B1A05" w:rsidRPr="007C334A">
        <w:rPr>
          <w:rFonts w:ascii="Times New Roman" w:hAnsi="Times New Roman" w:cs="Times New Roman"/>
          <w:sz w:val="24"/>
          <w:szCs w:val="24"/>
          <w:lang w:val="lv-LV"/>
        </w:rPr>
        <w:t>īcības virziens: Cilvēkresursu nodrošinājums un prasmju pilnveide</w:t>
      </w:r>
      <w:bookmarkEnd w:id="40"/>
      <w:bookmarkEnd w:id="41"/>
    </w:p>
    <w:p w14:paraId="59EF6A7E" w14:textId="77777777" w:rsidR="00B346D5" w:rsidRPr="006914A9" w:rsidRDefault="00B346D5" w:rsidP="006914A9">
      <w:pPr>
        <w:pStyle w:val="ListParagraph"/>
        <w:spacing w:before="0" w:after="120" w:line="240" w:lineRule="auto"/>
        <w:ind w:left="0"/>
        <w:contextualSpacing w:val="0"/>
        <w:jc w:val="both"/>
        <w:rPr>
          <w:rFonts w:ascii="Times New Roman" w:hAnsi="Times New Roman" w:cs="Times New Roman"/>
          <w:vanish/>
          <w:sz w:val="24"/>
          <w:szCs w:val="24"/>
          <w:lang w:val="lv-LV"/>
        </w:rPr>
      </w:pPr>
    </w:p>
    <w:p w14:paraId="5E4DB0C8" w14:textId="066E8BA2" w:rsidR="00F00926" w:rsidRPr="00FE11E6" w:rsidRDefault="00F00926" w:rsidP="001E7EC1">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FE11E6">
        <w:rPr>
          <w:rFonts w:ascii="Times New Roman" w:hAnsi="Times New Roman" w:cs="Times New Roman"/>
          <w:sz w:val="24"/>
          <w:szCs w:val="24"/>
          <w:lang w:val="lv-LV"/>
        </w:rPr>
        <w:t xml:space="preserve">Lai arī iepriekšējos gados īstenoti kompleksi pasākumi cilvēkresursu plānošanai, izglītošanai, piesaistei un noturēšanai veselības aprūpes darba tirgū, valsts apmaksātā veselības aprūpes sistēma saskaras ar arvien jauniem izaicinājumiem cilvēkresursu nodrošinājuma jomā. </w:t>
      </w:r>
    </w:p>
    <w:p w14:paraId="6583D586" w14:textId="43144C4E" w:rsidR="00F00926" w:rsidRPr="00F00926" w:rsidRDefault="00F00926" w:rsidP="001E7EC1">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F00926">
        <w:rPr>
          <w:rFonts w:ascii="Times New Roman" w:hAnsi="Times New Roman" w:cs="Times New Roman"/>
          <w:sz w:val="24"/>
          <w:szCs w:val="24"/>
          <w:lang w:val="lv-LV"/>
        </w:rPr>
        <w:t>Sabiedrības novecošanās, epidemioloģiskie riski un to radītā ietekme uz valstu ekonomikām, darba tirgus globalizācija, pieaugošā privātā sektora konkurence, jaunu tehnoloģiju attīstība, kas ļauj attīstīt pakalpojumus ar mazākiem resursiem, aprūpes organizācijas pieeju maiņa, multidisciplināro komandu sadarbības principu ieviešana veselības aprūpē u.c. aspekti rada nepieciešamību pārskatīt veselības aprūpes sistēmas pamatvērtības un meklēt jaunus, ilgtspējīgus risinājum</w:t>
      </w:r>
      <w:r w:rsidR="002F3986">
        <w:rPr>
          <w:rFonts w:ascii="Times New Roman" w:hAnsi="Times New Roman" w:cs="Times New Roman"/>
          <w:sz w:val="24"/>
          <w:szCs w:val="24"/>
          <w:lang w:val="lv-LV"/>
        </w:rPr>
        <w:t>us</w:t>
      </w:r>
      <w:r w:rsidRPr="00F00926">
        <w:rPr>
          <w:rFonts w:ascii="Times New Roman" w:hAnsi="Times New Roman" w:cs="Times New Roman"/>
          <w:sz w:val="24"/>
          <w:szCs w:val="24"/>
          <w:lang w:val="lv-LV"/>
        </w:rPr>
        <w:t xml:space="preserve"> cilvēkresursu attīstības politikā. Skaidri iezīmējot nākotnes veselības aprūpes sistēmas virzību, cilvēkresursu attīstība plānota trijos virzienos: 1) cilvēkresursu pieejamības nodrošināšana,  2) cilvēkresursu kvalitāte, 3) efektīva resursu pārvaldība.</w:t>
      </w:r>
    </w:p>
    <w:p w14:paraId="3DCAA090" w14:textId="2E31C1AF" w:rsidR="005338C1" w:rsidRDefault="00F00926" w:rsidP="001E7EC1">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F00926">
        <w:rPr>
          <w:rFonts w:ascii="Times New Roman" w:hAnsi="Times New Roman" w:cs="Times New Roman"/>
          <w:sz w:val="24"/>
          <w:szCs w:val="24"/>
          <w:lang w:val="lv-LV"/>
        </w:rPr>
        <w:t>Formālās un neformālās medicīnas izglītības sniegtās zināšanas un prasmes, to pārklāšanās (</w:t>
      </w:r>
      <w:r w:rsidRPr="00F00926">
        <w:rPr>
          <w:rFonts w:ascii="Times New Roman" w:hAnsi="Times New Roman" w:cs="Times New Roman"/>
          <w:i/>
          <w:sz w:val="24"/>
          <w:szCs w:val="24"/>
          <w:lang w:val="lv-LV"/>
        </w:rPr>
        <w:t>skill-mix</w:t>
      </w:r>
      <w:r w:rsidRPr="00F00926">
        <w:rPr>
          <w:rFonts w:ascii="Times New Roman" w:hAnsi="Times New Roman" w:cs="Times New Roman"/>
          <w:sz w:val="24"/>
          <w:szCs w:val="24"/>
          <w:lang w:val="lv-LV"/>
        </w:rPr>
        <w:t>) atbilstoši starpnozaru un multidisciplināru pakalpojumu attīstībai, kā arī pasākumi motivēta personāla piesaistei, saglabāšanai un noturēšanai, paaudžu nomaiņai un reģionālās nevienlīdzības mazināšanai, vienlaikus rūpējoties par medicīnas profesiju prestižu un konkurenci darba tirgū, ir būtiskākie aspekti, kas nosaka pakalpojuma kvalitāti un jāņem vērā plānojot cilvēkresursu pieejamību veselības aprūpes sistēmā. Savukārt integrētas cilvēkresursu datu bāzes izveide, aptverot visus minētos aspektus ir pamats kvalitatīvai datu apkopošanai, apstrādei un analīze</w:t>
      </w:r>
      <w:r w:rsidR="00A873D2">
        <w:rPr>
          <w:rFonts w:ascii="Times New Roman" w:hAnsi="Times New Roman" w:cs="Times New Roman"/>
          <w:sz w:val="24"/>
          <w:szCs w:val="24"/>
          <w:lang w:val="lv-LV"/>
        </w:rPr>
        <w:t>i</w:t>
      </w:r>
      <w:r w:rsidRPr="00F00926">
        <w:rPr>
          <w:rFonts w:ascii="Times New Roman" w:hAnsi="Times New Roman" w:cs="Times New Roman"/>
          <w:sz w:val="24"/>
          <w:szCs w:val="24"/>
          <w:lang w:val="lv-LV"/>
        </w:rPr>
        <w:t>, neatkarīgas pētniecības attīstībai, kā arī cilvēkresursu pieprasījuma un piedāvājuma svārstību analīzei darba tirgū, nodrošinot pacientu vajadzībām atbilstošu pakalpojumu attīstību.</w:t>
      </w:r>
    </w:p>
    <w:p w14:paraId="0E5F3649" w14:textId="77777777" w:rsidR="00B346D5" w:rsidRDefault="1CD19603"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5338C1">
        <w:rPr>
          <w:rFonts w:ascii="Times New Roman" w:hAnsi="Times New Roman" w:cs="Times New Roman"/>
          <w:sz w:val="24"/>
          <w:szCs w:val="24"/>
          <w:lang w:val="lv-LV"/>
        </w:rPr>
        <w:t>Ārstniecības personu formālo izglītību</w:t>
      </w:r>
      <w:r w:rsidR="33FBCD33" w:rsidRPr="005338C1">
        <w:rPr>
          <w:rFonts w:ascii="Times New Roman" w:hAnsi="Times New Roman" w:cs="Times New Roman"/>
          <w:sz w:val="24"/>
          <w:szCs w:val="24"/>
          <w:lang w:val="lv-LV"/>
        </w:rPr>
        <w:t xml:space="preserve"> kopumā</w:t>
      </w:r>
      <w:r w:rsidRPr="005338C1">
        <w:rPr>
          <w:rFonts w:ascii="Times New Roman" w:hAnsi="Times New Roman" w:cs="Times New Roman"/>
          <w:sz w:val="24"/>
          <w:szCs w:val="24"/>
          <w:lang w:val="lv-LV"/>
        </w:rPr>
        <w:t xml:space="preserve"> raksturo </w:t>
      </w:r>
      <w:r w:rsidR="181CA1D1" w:rsidRPr="005338C1">
        <w:rPr>
          <w:rFonts w:ascii="Times New Roman" w:hAnsi="Times New Roman" w:cs="Times New Roman"/>
          <w:sz w:val="24"/>
          <w:szCs w:val="24"/>
          <w:lang w:val="lv-LV"/>
        </w:rPr>
        <w:t xml:space="preserve">nepietiekami motivētu reflektantu uzņemšana pamatstudiju programmās, liels </w:t>
      </w:r>
      <w:r w:rsidR="3AE5174C" w:rsidRPr="005338C1">
        <w:rPr>
          <w:rFonts w:ascii="Times New Roman" w:hAnsi="Times New Roman" w:cs="Times New Roman"/>
          <w:sz w:val="24"/>
          <w:szCs w:val="24"/>
          <w:lang w:val="lv-LV"/>
        </w:rPr>
        <w:t xml:space="preserve">studējošo </w:t>
      </w:r>
      <w:r w:rsidR="181CA1D1" w:rsidRPr="005338C1">
        <w:rPr>
          <w:rFonts w:ascii="Times New Roman" w:hAnsi="Times New Roman" w:cs="Times New Roman"/>
          <w:sz w:val="24"/>
          <w:szCs w:val="24"/>
          <w:lang w:val="lv-LV"/>
        </w:rPr>
        <w:t>atbirums, nepietiekami pā</w:t>
      </w:r>
      <w:r w:rsidR="18E436FD" w:rsidRPr="005338C1">
        <w:rPr>
          <w:rFonts w:ascii="Times New Roman" w:hAnsi="Times New Roman" w:cs="Times New Roman"/>
          <w:sz w:val="24"/>
          <w:szCs w:val="24"/>
          <w:lang w:val="lv-LV"/>
        </w:rPr>
        <w:t>rvaldīta studiju vietu plānošana un starpnozaru sadarbība, k</w:t>
      </w:r>
      <w:r w:rsidR="377F0828" w:rsidRPr="005338C1">
        <w:rPr>
          <w:rFonts w:ascii="Times New Roman" w:hAnsi="Times New Roman" w:cs="Times New Roman"/>
          <w:sz w:val="24"/>
          <w:szCs w:val="24"/>
          <w:lang w:val="lv-LV"/>
        </w:rPr>
        <w:t>ā arī  rezidentūras procesa īstenošana nav pietiekami efektīva,</w:t>
      </w:r>
      <w:r w:rsidR="5256020F" w:rsidRPr="005338C1">
        <w:rPr>
          <w:rFonts w:ascii="Times New Roman" w:hAnsi="Times New Roman" w:cs="Times New Roman"/>
          <w:sz w:val="24"/>
          <w:szCs w:val="24"/>
          <w:lang w:val="lv-LV"/>
        </w:rPr>
        <w:t xml:space="preserve"> lai nodrošinātu jauno speciālistu sagatavošanu atbilstoši valsts apmaksātās veselības aprūpes sistēmas vajadzībām.</w:t>
      </w:r>
      <w:r w:rsidR="2723143A" w:rsidRPr="005338C1">
        <w:rPr>
          <w:rFonts w:ascii="Times New Roman" w:hAnsi="Times New Roman" w:cs="Times New Roman"/>
          <w:sz w:val="24"/>
          <w:szCs w:val="24"/>
          <w:lang w:val="lv-LV"/>
        </w:rPr>
        <w:t xml:space="preserve"> </w:t>
      </w:r>
      <w:r w:rsidR="64DFB218" w:rsidRPr="005338C1">
        <w:rPr>
          <w:rFonts w:ascii="Times New Roman" w:eastAsia="Calibri" w:hAnsi="Times New Roman" w:cs="Times New Roman"/>
          <w:sz w:val="24"/>
          <w:szCs w:val="24"/>
          <w:lang w:val="lv-LV"/>
        </w:rPr>
        <w:t>Ā</w:t>
      </w:r>
      <w:r w:rsidR="00F00926" w:rsidRPr="005338C1">
        <w:rPr>
          <w:rFonts w:ascii="Times New Roman" w:eastAsia="Calibri" w:hAnsi="Times New Roman" w:cs="Times New Roman"/>
          <w:sz w:val="24"/>
          <w:szCs w:val="24"/>
          <w:lang w:val="lv-LV"/>
        </w:rPr>
        <w:t>rstniecības personu  neformāl</w:t>
      </w:r>
      <w:r w:rsidR="554EAE8C" w:rsidRPr="005338C1">
        <w:rPr>
          <w:rFonts w:ascii="Times New Roman" w:eastAsia="Calibri" w:hAnsi="Times New Roman" w:cs="Times New Roman"/>
          <w:sz w:val="24"/>
          <w:szCs w:val="24"/>
          <w:lang w:val="lv-LV"/>
        </w:rPr>
        <w:t xml:space="preserve">ajā </w:t>
      </w:r>
      <w:r w:rsidR="00F00926" w:rsidRPr="005338C1">
        <w:rPr>
          <w:rFonts w:ascii="Times New Roman" w:eastAsia="Calibri" w:hAnsi="Times New Roman" w:cs="Times New Roman"/>
          <w:sz w:val="24"/>
          <w:szCs w:val="24"/>
          <w:lang w:val="lv-LV"/>
        </w:rPr>
        <w:t>izglītīb</w:t>
      </w:r>
      <w:r w:rsidR="59D91167" w:rsidRPr="005338C1">
        <w:rPr>
          <w:rFonts w:ascii="Times New Roman" w:eastAsia="Calibri" w:hAnsi="Times New Roman" w:cs="Times New Roman"/>
          <w:sz w:val="24"/>
          <w:szCs w:val="24"/>
          <w:lang w:val="lv-LV"/>
        </w:rPr>
        <w:t>ā</w:t>
      </w:r>
      <w:r w:rsidR="00F00926" w:rsidRPr="005338C1">
        <w:rPr>
          <w:rFonts w:ascii="Times New Roman" w:eastAsia="Calibri" w:hAnsi="Times New Roman" w:cs="Times New Roman"/>
          <w:sz w:val="24"/>
          <w:szCs w:val="24"/>
          <w:lang w:val="lv-LV"/>
        </w:rPr>
        <w:t xml:space="preserve">  sasaiste ar darba tirgus prasībām un veselības aprūpes tendencēm</w:t>
      </w:r>
      <w:r w:rsidR="0739B052" w:rsidRPr="005338C1">
        <w:rPr>
          <w:rFonts w:ascii="Times New Roman" w:eastAsia="Calibri" w:hAnsi="Times New Roman" w:cs="Times New Roman"/>
          <w:sz w:val="24"/>
          <w:szCs w:val="24"/>
          <w:lang w:val="lv-LV"/>
        </w:rPr>
        <w:t xml:space="preserve"> ir nepietiekama</w:t>
      </w:r>
      <w:r w:rsidR="00F00926" w:rsidRPr="005338C1">
        <w:rPr>
          <w:rFonts w:ascii="Times New Roman" w:eastAsia="Calibri" w:hAnsi="Times New Roman" w:cs="Times New Roman"/>
          <w:sz w:val="24"/>
          <w:szCs w:val="24"/>
          <w:lang w:val="lv-LV"/>
        </w:rPr>
        <w:t xml:space="preserve">, </w:t>
      </w:r>
      <w:r w:rsidR="50289A7E" w:rsidRPr="005338C1">
        <w:rPr>
          <w:rFonts w:ascii="Times New Roman" w:eastAsia="Calibri" w:hAnsi="Times New Roman" w:cs="Times New Roman"/>
          <w:sz w:val="24"/>
          <w:szCs w:val="24"/>
          <w:lang w:val="lv-LV"/>
        </w:rPr>
        <w:t>tālākizglītības un neformālās izglītības pasākumu</w:t>
      </w:r>
      <w:r w:rsidR="00F00926" w:rsidRPr="005338C1">
        <w:rPr>
          <w:rFonts w:ascii="Times New Roman" w:eastAsia="Calibri" w:hAnsi="Times New Roman" w:cs="Times New Roman"/>
          <w:sz w:val="24"/>
          <w:szCs w:val="24"/>
          <w:lang w:val="lv-LV"/>
        </w:rPr>
        <w:t xml:space="preserve"> </w:t>
      </w:r>
      <w:r w:rsidR="739E2FD1" w:rsidRPr="005338C1">
        <w:rPr>
          <w:rFonts w:ascii="Times New Roman" w:eastAsia="Calibri" w:hAnsi="Times New Roman" w:cs="Times New Roman"/>
          <w:sz w:val="24"/>
          <w:szCs w:val="24"/>
          <w:lang w:val="lv-LV"/>
        </w:rPr>
        <w:t>īstenošana netiek koordinēta centralizētā veidā</w:t>
      </w:r>
      <w:r w:rsidR="00F00926" w:rsidRPr="005338C1">
        <w:rPr>
          <w:rFonts w:ascii="Times New Roman" w:eastAsia="Calibri" w:hAnsi="Times New Roman" w:cs="Times New Roman"/>
          <w:sz w:val="24"/>
          <w:szCs w:val="24"/>
          <w:lang w:val="lv-LV"/>
        </w:rPr>
        <w:t xml:space="preserve"> </w:t>
      </w:r>
      <w:r w:rsidR="0469E76F" w:rsidRPr="005338C1">
        <w:rPr>
          <w:rFonts w:ascii="Times New Roman" w:eastAsia="Calibri" w:hAnsi="Times New Roman" w:cs="Times New Roman"/>
          <w:sz w:val="24"/>
          <w:szCs w:val="24"/>
          <w:lang w:val="lv-LV"/>
        </w:rPr>
        <w:t>nepietiekamas administratīvās kapacitātes dēļ.</w:t>
      </w:r>
      <w:r w:rsidR="00B01840" w:rsidRPr="005338C1">
        <w:rPr>
          <w:rFonts w:ascii="Times New Roman" w:eastAsia="Calibri" w:hAnsi="Times New Roman" w:cs="Times New Roman"/>
          <w:sz w:val="24"/>
          <w:szCs w:val="24"/>
          <w:lang w:val="lv-LV"/>
        </w:rPr>
        <w:t xml:space="preserve"> </w:t>
      </w:r>
      <w:r w:rsidR="655DF4D7" w:rsidRPr="005338C1">
        <w:rPr>
          <w:rFonts w:ascii="Times New Roman" w:hAnsi="Times New Roman" w:cs="Times New Roman"/>
          <w:sz w:val="24"/>
          <w:szCs w:val="24"/>
          <w:lang w:val="lv-LV"/>
        </w:rPr>
        <w:t>Kopumā valsts apmaksātajā veselības aprūpes sistēmā ir vērojams nepietiekamas ārstniecības personu nodrošinājums</w:t>
      </w:r>
      <w:r w:rsidR="19C8E0FE" w:rsidRPr="005338C1">
        <w:rPr>
          <w:rFonts w:ascii="Times New Roman" w:hAnsi="Times New Roman" w:cs="Times New Roman"/>
          <w:sz w:val="24"/>
          <w:szCs w:val="24"/>
          <w:lang w:val="lv-LV"/>
        </w:rPr>
        <w:t>: j</w:t>
      </w:r>
      <w:r w:rsidR="35F63A00" w:rsidRPr="005338C1">
        <w:rPr>
          <w:rFonts w:ascii="Times New Roman" w:hAnsi="Times New Roman" w:cs="Times New Roman"/>
          <w:sz w:val="24"/>
          <w:szCs w:val="24"/>
          <w:lang w:val="lv-LV"/>
        </w:rPr>
        <w:t>a</w:t>
      </w:r>
      <w:r w:rsidR="19C8E0FE" w:rsidRPr="005338C1">
        <w:rPr>
          <w:rFonts w:ascii="Times New Roman" w:hAnsi="Times New Roman" w:cs="Times New Roman"/>
          <w:sz w:val="24"/>
          <w:szCs w:val="24"/>
          <w:lang w:val="lv-LV"/>
        </w:rPr>
        <w:t xml:space="preserve"> ārstu skaits tikai nedaudz atpaliek no ES valstu vidējiem rādītājiem, tad</w:t>
      </w:r>
      <w:r w:rsidR="655DF4D7" w:rsidRPr="005338C1">
        <w:rPr>
          <w:rFonts w:ascii="Times New Roman" w:hAnsi="Times New Roman" w:cs="Times New Roman"/>
          <w:sz w:val="24"/>
          <w:szCs w:val="24"/>
          <w:lang w:val="lv-LV"/>
        </w:rPr>
        <w:t xml:space="preserve"> māsu skaits ir ievērojami z</w:t>
      </w:r>
      <w:r w:rsidR="25F489F0" w:rsidRPr="005338C1">
        <w:rPr>
          <w:rFonts w:ascii="Times New Roman" w:hAnsi="Times New Roman" w:cs="Times New Roman"/>
          <w:sz w:val="24"/>
          <w:szCs w:val="24"/>
          <w:lang w:val="lv-LV"/>
        </w:rPr>
        <w:t>e</w:t>
      </w:r>
      <w:r w:rsidR="655DF4D7" w:rsidRPr="005338C1">
        <w:rPr>
          <w:rFonts w:ascii="Times New Roman" w:hAnsi="Times New Roman" w:cs="Times New Roman"/>
          <w:sz w:val="24"/>
          <w:szCs w:val="24"/>
          <w:lang w:val="lv-LV"/>
        </w:rPr>
        <w:t>māks</w:t>
      </w:r>
      <w:r w:rsidR="60EFFB23" w:rsidRPr="005338C1">
        <w:rPr>
          <w:rFonts w:ascii="Times New Roman" w:hAnsi="Times New Roman" w:cs="Times New Roman"/>
          <w:sz w:val="24"/>
          <w:szCs w:val="24"/>
          <w:lang w:val="lv-LV"/>
        </w:rPr>
        <w:t xml:space="preserve">, kas būtiski ietekmē sniegto veselības aprūpes pakalpojumu kvalitāti. </w:t>
      </w:r>
      <w:r w:rsidR="0A861693" w:rsidRPr="005338C1">
        <w:rPr>
          <w:rFonts w:ascii="Times New Roman" w:hAnsi="Times New Roman" w:cs="Times New Roman"/>
          <w:sz w:val="24"/>
          <w:szCs w:val="24"/>
          <w:lang w:val="lv-LV"/>
        </w:rPr>
        <w:t xml:space="preserve">Darba devēji norāda arī uz grūtībām aizpildīt vakances arī citās ārstniecības personu profesijās, piemēram, māsu palīga, </w:t>
      </w:r>
      <w:r w:rsidR="1B32D4C3" w:rsidRPr="005338C1">
        <w:rPr>
          <w:rFonts w:ascii="Times New Roman" w:hAnsi="Times New Roman" w:cs="Times New Roman"/>
          <w:sz w:val="24"/>
          <w:szCs w:val="24"/>
          <w:lang w:val="lv-LV"/>
        </w:rPr>
        <w:t>ārstu palīga u.c.</w:t>
      </w:r>
      <w:r w:rsidR="48DDCCD4" w:rsidRPr="005338C1">
        <w:rPr>
          <w:rFonts w:ascii="Times New Roman" w:hAnsi="Times New Roman" w:cs="Times New Roman"/>
          <w:sz w:val="24"/>
          <w:szCs w:val="24"/>
          <w:lang w:val="lv-LV"/>
        </w:rPr>
        <w:t xml:space="preserve"> </w:t>
      </w:r>
      <w:r w:rsidR="00F00926" w:rsidRPr="005338C1">
        <w:rPr>
          <w:rFonts w:ascii="Times New Roman" w:eastAsia="Calibri" w:hAnsi="Times New Roman" w:cs="Times New Roman"/>
          <w:sz w:val="24"/>
          <w:szCs w:val="24"/>
          <w:lang w:val="lv-LV"/>
        </w:rPr>
        <w:t xml:space="preserve"> </w:t>
      </w:r>
    </w:p>
    <w:p w14:paraId="7A75C962" w14:textId="77777777" w:rsidR="00B346D5" w:rsidRDefault="00F00926"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eastAsia="Calibri" w:hAnsi="Times New Roman" w:cs="Times New Roman"/>
          <w:sz w:val="24"/>
          <w:szCs w:val="24"/>
          <w:lang w:val="lv-LV"/>
        </w:rPr>
        <w:t>Ārstniecības person</w:t>
      </w:r>
      <w:r w:rsidR="6F20493A" w:rsidRPr="00B346D5">
        <w:rPr>
          <w:rFonts w:ascii="Times New Roman" w:eastAsia="Calibri" w:hAnsi="Times New Roman" w:cs="Times New Roman"/>
          <w:sz w:val="24"/>
          <w:szCs w:val="24"/>
          <w:lang w:val="lv-LV"/>
        </w:rPr>
        <w:t xml:space="preserve">u </w:t>
      </w:r>
      <w:r w:rsidRPr="00B346D5">
        <w:rPr>
          <w:rFonts w:ascii="Times New Roman" w:eastAsia="Calibri" w:hAnsi="Times New Roman" w:cs="Times New Roman"/>
          <w:sz w:val="24"/>
          <w:szCs w:val="24"/>
          <w:lang w:val="lv-LV"/>
        </w:rPr>
        <w:t xml:space="preserve"> kompetence</w:t>
      </w:r>
      <w:r w:rsidR="00895BB0" w:rsidRPr="00B346D5">
        <w:rPr>
          <w:rFonts w:ascii="Times New Roman" w:eastAsia="Calibri" w:hAnsi="Times New Roman" w:cs="Times New Roman"/>
          <w:sz w:val="24"/>
          <w:szCs w:val="24"/>
          <w:lang w:val="lv-LV"/>
        </w:rPr>
        <w:t xml:space="preserve"> </w:t>
      </w:r>
      <w:r w:rsidRPr="00B346D5">
        <w:rPr>
          <w:rFonts w:ascii="Times New Roman" w:eastAsia="Calibri" w:hAnsi="Times New Roman" w:cs="Times New Roman"/>
          <w:sz w:val="24"/>
          <w:szCs w:val="24"/>
          <w:lang w:val="lv-LV"/>
        </w:rPr>
        <w:t>darbam multidisciplināras komandas ietvaros</w:t>
      </w:r>
      <w:r w:rsidR="08BC6F39" w:rsidRPr="00B346D5">
        <w:rPr>
          <w:rFonts w:ascii="Times New Roman" w:eastAsia="Calibri" w:hAnsi="Times New Roman" w:cs="Times New Roman"/>
          <w:sz w:val="24"/>
          <w:szCs w:val="24"/>
          <w:lang w:val="lv-LV"/>
        </w:rPr>
        <w:t xml:space="preserve"> nav pietiekama</w:t>
      </w:r>
      <w:r w:rsidR="444D5C1C" w:rsidRPr="00B346D5">
        <w:rPr>
          <w:rFonts w:ascii="Times New Roman" w:eastAsia="Calibri" w:hAnsi="Times New Roman" w:cs="Times New Roman"/>
          <w:sz w:val="24"/>
          <w:szCs w:val="24"/>
          <w:lang w:val="lv-LV"/>
        </w:rPr>
        <w:t xml:space="preserve">. Secināts, ka gan formālajā, gan neformālajā izglītībā </w:t>
      </w:r>
      <w:r w:rsidR="68C37CA5" w:rsidRPr="00B346D5">
        <w:rPr>
          <w:rFonts w:ascii="Times New Roman" w:eastAsia="Calibri" w:hAnsi="Times New Roman" w:cs="Times New Roman"/>
          <w:sz w:val="24"/>
          <w:szCs w:val="24"/>
          <w:lang w:val="lv-LV"/>
        </w:rPr>
        <w:t>pilnveidojama</w:t>
      </w:r>
      <w:r w:rsidR="43DB6BFE" w:rsidRPr="00B346D5">
        <w:rPr>
          <w:rFonts w:ascii="Times New Roman" w:eastAsia="Calibri" w:hAnsi="Times New Roman" w:cs="Times New Roman"/>
          <w:sz w:val="24"/>
          <w:szCs w:val="24"/>
          <w:lang w:val="lv-LV"/>
        </w:rPr>
        <w:t>s caurviju kompetences</w:t>
      </w:r>
      <w:r w:rsidRPr="00B346D5">
        <w:rPr>
          <w:rFonts w:ascii="Times New Roman" w:eastAsia="Calibri" w:hAnsi="Times New Roman" w:cs="Times New Roman"/>
          <w:sz w:val="24"/>
          <w:szCs w:val="24"/>
          <w:lang w:val="lv-LV"/>
        </w:rPr>
        <w:t>, tajā skaitā</w:t>
      </w:r>
      <w:r w:rsidR="43DB6BFE" w:rsidRPr="00B346D5">
        <w:rPr>
          <w:rFonts w:ascii="Times New Roman" w:eastAsia="Calibri" w:hAnsi="Times New Roman" w:cs="Times New Roman"/>
          <w:sz w:val="24"/>
          <w:szCs w:val="24"/>
          <w:lang w:val="lv-LV"/>
        </w:rPr>
        <w:t>, pacientu drošības jautājumi, komunikāciju prasmes.</w:t>
      </w:r>
      <w:r w:rsidRPr="00B346D5">
        <w:rPr>
          <w:rFonts w:ascii="Times New Roman" w:eastAsia="Calibri" w:hAnsi="Times New Roman" w:cs="Times New Roman"/>
          <w:sz w:val="24"/>
          <w:szCs w:val="24"/>
          <w:lang w:val="lv-LV"/>
        </w:rPr>
        <w:t xml:space="preserve"> Tāpat ir nepietiekama sadarbība ar profesionālajām organizācijām, lai proaktīvi novērtētu ārstniecības personu darba kvalitāti.</w:t>
      </w:r>
    </w:p>
    <w:p w14:paraId="6B348FBD" w14:textId="77777777" w:rsidR="00B346D5" w:rsidRDefault="30EF88D9"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hAnsi="Times New Roman" w:cs="Times New Roman"/>
          <w:sz w:val="24"/>
          <w:szCs w:val="24"/>
          <w:lang w:val="lv-LV"/>
        </w:rPr>
        <w:lastRenderedPageBreak/>
        <w:t>Līdz šim īstenotie pasākumi personāla piesaistei un noturēšanai darbā valsts apmaksātajā veselības sektorā</w:t>
      </w:r>
      <w:r w:rsidR="13C44CD6" w:rsidRPr="00B346D5">
        <w:rPr>
          <w:rFonts w:ascii="Times New Roman" w:hAnsi="Times New Roman" w:cs="Times New Roman"/>
          <w:sz w:val="24"/>
          <w:szCs w:val="24"/>
          <w:lang w:val="lv-LV"/>
        </w:rPr>
        <w:t>, lai arī</w:t>
      </w:r>
      <w:r w:rsidRPr="00B346D5">
        <w:rPr>
          <w:rFonts w:ascii="Times New Roman" w:hAnsi="Times New Roman" w:cs="Times New Roman"/>
          <w:sz w:val="24"/>
          <w:szCs w:val="24"/>
          <w:lang w:val="lv-LV"/>
        </w:rPr>
        <w:t xml:space="preserve"> </w:t>
      </w:r>
      <w:r w:rsidR="045DAA13" w:rsidRPr="00B346D5">
        <w:rPr>
          <w:rFonts w:ascii="Times New Roman" w:hAnsi="Times New Roman" w:cs="Times New Roman"/>
          <w:sz w:val="24"/>
          <w:szCs w:val="24"/>
          <w:lang w:val="lv-LV"/>
        </w:rPr>
        <w:t>ir veicinājuši paaudžu nomaiņu profesijās</w:t>
      </w:r>
      <w:r w:rsidR="4320AFEC" w:rsidRPr="00B346D5">
        <w:rPr>
          <w:rFonts w:ascii="Times New Roman" w:hAnsi="Times New Roman" w:cs="Times New Roman"/>
          <w:sz w:val="24"/>
          <w:szCs w:val="24"/>
          <w:lang w:val="lv-LV"/>
        </w:rPr>
        <w:t xml:space="preserve"> un veicinājuši profesionālo izaugsmi</w:t>
      </w:r>
      <w:r w:rsidR="045DAA13" w:rsidRPr="00B346D5">
        <w:rPr>
          <w:rFonts w:ascii="Times New Roman" w:hAnsi="Times New Roman" w:cs="Times New Roman"/>
          <w:sz w:val="24"/>
          <w:szCs w:val="24"/>
          <w:lang w:val="lv-LV"/>
        </w:rPr>
        <w:t>, kā arī mazinājuši reģionālo disbalansu</w:t>
      </w:r>
      <w:r w:rsidR="5A3D410C" w:rsidRPr="00B346D5">
        <w:rPr>
          <w:rFonts w:ascii="Times New Roman" w:hAnsi="Times New Roman" w:cs="Times New Roman"/>
          <w:sz w:val="24"/>
          <w:szCs w:val="24"/>
          <w:lang w:val="lv-LV"/>
        </w:rPr>
        <w:t xml:space="preserve">, </w:t>
      </w:r>
      <w:r w:rsidR="045DAA13" w:rsidRPr="00B346D5">
        <w:rPr>
          <w:rFonts w:ascii="Times New Roman" w:hAnsi="Times New Roman" w:cs="Times New Roman"/>
          <w:sz w:val="24"/>
          <w:szCs w:val="24"/>
          <w:lang w:val="lv-LV"/>
        </w:rPr>
        <w:t xml:space="preserve">tomēr </w:t>
      </w:r>
      <w:r w:rsidR="2132FAEC" w:rsidRPr="00B346D5">
        <w:rPr>
          <w:rFonts w:ascii="Times New Roman" w:hAnsi="Times New Roman" w:cs="Times New Roman"/>
          <w:sz w:val="24"/>
          <w:szCs w:val="24"/>
          <w:lang w:val="lv-LV"/>
        </w:rPr>
        <w:t xml:space="preserve">nav sekmējuši </w:t>
      </w:r>
      <w:r w:rsidR="7CE0CE99" w:rsidRPr="00B346D5">
        <w:rPr>
          <w:rFonts w:ascii="Times New Roman" w:hAnsi="Times New Roman" w:cs="Times New Roman"/>
          <w:sz w:val="24"/>
          <w:szCs w:val="24"/>
          <w:lang w:val="lv-LV"/>
        </w:rPr>
        <w:t>līdzsvarotu personāla</w:t>
      </w:r>
      <w:r w:rsidR="35869FDB" w:rsidRPr="00B346D5">
        <w:rPr>
          <w:rFonts w:ascii="Times New Roman" w:hAnsi="Times New Roman" w:cs="Times New Roman"/>
          <w:sz w:val="24"/>
          <w:szCs w:val="24"/>
          <w:lang w:val="lv-LV"/>
        </w:rPr>
        <w:t xml:space="preserve"> attīstību veselības aprūpes sistēmā</w:t>
      </w:r>
      <w:r w:rsidR="648616CB" w:rsidRPr="00B346D5">
        <w:rPr>
          <w:rFonts w:ascii="Times New Roman" w:hAnsi="Times New Roman" w:cs="Times New Roman"/>
          <w:sz w:val="24"/>
          <w:szCs w:val="24"/>
          <w:lang w:val="lv-LV"/>
        </w:rPr>
        <w:t xml:space="preserve"> kopumā</w:t>
      </w:r>
      <w:r w:rsidR="46069753" w:rsidRPr="00B346D5">
        <w:rPr>
          <w:rFonts w:ascii="Times New Roman" w:hAnsi="Times New Roman" w:cs="Times New Roman"/>
          <w:sz w:val="24"/>
          <w:szCs w:val="24"/>
          <w:lang w:val="lv-LV"/>
        </w:rPr>
        <w:t>.</w:t>
      </w:r>
      <w:r w:rsidR="7CE0CE99" w:rsidRPr="00B346D5">
        <w:rPr>
          <w:rFonts w:ascii="Times New Roman" w:hAnsi="Times New Roman" w:cs="Times New Roman"/>
          <w:sz w:val="24"/>
          <w:szCs w:val="24"/>
          <w:lang w:val="lv-LV"/>
        </w:rPr>
        <w:t xml:space="preserve"> </w:t>
      </w:r>
    </w:p>
    <w:p w14:paraId="72F227FE" w14:textId="453AFDD8" w:rsidR="00B346D5" w:rsidRDefault="60ED682F"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hAnsi="Times New Roman" w:cs="Times New Roman"/>
          <w:sz w:val="24"/>
          <w:szCs w:val="24"/>
          <w:lang w:val="lv-LV"/>
        </w:rPr>
        <w:t>Atalgojums ir viens no svarīgākajiem c</w:t>
      </w:r>
      <w:r w:rsidR="004AF583" w:rsidRPr="00B346D5">
        <w:rPr>
          <w:rFonts w:ascii="Times New Roman" w:hAnsi="Times New Roman" w:cs="Times New Roman"/>
          <w:sz w:val="24"/>
          <w:szCs w:val="24"/>
          <w:lang w:val="lv-LV"/>
        </w:rPr>
        <w:t>ilvēkresursu attīstīb</w:t>
      </w:r>
      <w:r w:rsidR="16FB9741" w:rsidRPr="00B346D5">
        <w:rPr>
          <w:rFonts w:ascii="Times New Roman" w:hAnsi="Times New Roman" w:cs="Times New Roman"/>
          <w:sz w:val="24"/>
          <w:szCs w:val="24"/>
          <w:lang w:val="lv-LV"/>
        </w:rPr>
        <w:t>as un nodrošinājuma aspektiem</w:t>
      </w:r>
      <w:r w:rsidR="004AF583" w:rsidRPr="00B346D5">
        <w:rPr>
          <w:rFonts w:ascii="Times New Roman" w:hAnsi="Times New Roman" w:cs="Times New Roman"/>
          <w:sz w:val="24"/>
          <w:szCs w:val="24"/>
          <w:lang w:val="lv-LV"/>
        </w:rPr>
        <w:t xml:space="preserve">. Lai arī </w:t>
      </w:r>
      <w:r w:rsidR="794473C4" w:rsidRPr="00B346D5">
        <w:rPr>
          <w:rFonts w:ascii="Times New Roman" w:hAnsi="Times New Roman" w:cs="Times New Roman"/>
          <w:sz w:val="24"/>
          <w:szCs w:val="24"/>
          <w:lang w:val="lv-LV"/>
        </w:rPr>
        <w:t>pēdējos gados</w:t>
      </w:r>
      <w:r w:rsidR="3F2880CB" w:rsidRPr="00B346D5">
        <w:rPr>
          <w:rFonts w:ascii="Times New Roman" w:hAnsi="Times New Roman" w:cs="Times New Roman"/>
          <w:sz w:val="24"/>
          <w:szCs w:val="24"/>
          <w:lang w:val="lv-LV"/>
        </w:rPr>
        <w:t xml:space="preserve"> </w:t>
      </w:r>
      <w:r w:rsidR="02FB9433" w:rsidRPr="00B346D5">
        <w:rPr>
          <w:rFonts w:ascii="Times New Roman" w:hAnsi="Times New Roman" w:cs="Times New Roman"/>
          <w:sz w:val="24"/>
          <w:szCs w:val="24"/>
          <w:lang w:val="lv-LV"/>
        </w:rPr>
        <w:t>tas</w:t>
      </w:r>
      <w:r w:rsidR="320C428F" w:rsidRPr="00B346D5">
        <w:rPr>
          <w:rFonts w:ascii="Times New Roman" w:hAnsi="Times New Roman" w:cs="Times New Roman"/>
          <w:sz w:val="24"/>
          <w:szCs w:val="24"/>
          <w:lang w:val="lv-LV"/>
        </w:rPr>
        <w:t xml:space="preserve"> </w:t>
      </w:r>
      <w:r w:rsidR="20A86F63" w:rsidRPr="00B346D5">
        <w:rPr>
          <w:rFonts w:ascii="Times New Roman" w:hAnsi="Times New Roman" w:cs="Times New Roman"/>
          <w:sz w:val="24"/>
          <w:szCs w:val="24"/>
          <w:lang w:val="lv-LV"/>
        </w:rPr>
        <w:t xml:space="preserve">pakāpeniski tiek palielināts, joprojām atpaliek no tautsaimniecības vidējiem </w:t>
      </w:r>
      <w:r w:rsidR="320C428F" w:rsidRPr="00B346D5">
        <w:rPr>
          <w:rFonts w:ascii="Times New Roman" w:hAnsi="Times New Roman" w:cs="Times New Roman"/>
          <w:sz w:val="24"/>
          <w:szCs w:val="24"/>
          <w:lang w:val="lv-LV"/>
        </w:rPr>
        <w:t>rādītājiem</w:t>
      </w:r>
      <w:r w:rsidR="7A5571E4" w:rsidRPr="00B346D5">
        <w:rPr>
          <w:rFonts w:ascii="Times New Roman" w:hAnsi="Times New Roman" w:cs="Times New Roman"/>
          <w:sz w:val="24"/>
          <w:szCs w:val="24"/>
          <w:lang w:val="lv-LV"/>
        </w:rPr>
        <w:t xml:space="preserve">. </w:t>
      </w:r>
      <w:r w:rsidR="24446624" w:rsidRPr="00B346D5">
        <w:rPr>
          <w:rFonts w:ascii="Times New Roman" w:hAnsi="Times New Roman" w:cs="Times New Roman"/>
          <w:sz w:val="24"/>
          <w:szCs w:val="24"/>
          <w:lang w:val="lv-LV"/>
        </w:rPr>
        <w:t>Līdz ar to n</w:t>
      </w:r>
      <w:r w:rsidR="7A5571E4" w:rsidRPr="00B346D5">
        <w:rPr>
          <w:rFonts w:ascii="Times New Roman" w:hAnsi="Times New Roman" w:cs="Times New Roman"/>
          <w:sz w:val="24"/>
          <w:szCs w:val="24"/>
          <w:lang w:val="lv-LV"/>
        </w:rPr>
        <w:t>epieciešama turpmāka mērķtiecīga rīcība, lai nodrošinātu vienlīdzīga</w:t>
      </w:r>
      <w:r w:rsidR="00B01840" w:rsidRPr="00B346D5">
        <w:rPr>
          <w:rFonts w:ascii="Times New Roman" w:hAnsi="Times New Roman" w:cs="Times New Roman"/>
          <w:sz w:val="24"/>
          <w:szCs w:val="24"/>
          <w:lang w:val="lv-LV"/>
        </w:rPr>
        <w:t>s</w:t>
      </w:r>
      <w:r w:rsidR="7A5571E4" w:rsidRPr="00B346D5">
        <w:rPr>
          <w:rFonts w:ascii="Times New Roman" w:hAnsi="Times New Roman" w:cs="Times New Roman"/>
          <w:sz w:val="24"/>
          <w:szCs w:val="24"/>
          <w:lang w:val="lv-LV"/>
        </w:rPr>
        <w:t xml:space="preserve"> un caurredzama</w:t>
      </w:r>
      <w:r w:rsidR="00B01840" w:rsidRPr="00B346D5">
        <w:rPr>
          <w:rFonts w:ascii="Times New Roman" w:hAnsi="Times New Roman" w:cs="Times New Roman"/>
          <w:sz w:val="24"/>
          <w:szCs w:val="24"/>
          <w:lang w:val="lv-LV"/>
        </w:rPr>
        <w:t>s</w:t>
      </w:r>
      <w:r w:rsidR="7A5571E4" w:rsidRPr="00B346D5">
        <w:rPr>
          <w:rFonts w:ascii="Times New Roman" w:hAnsi="Times New Roman" w:cs="Times New Roman"/>
          <w:sz w:val="24"/>
          <w:szCs w:val="24"/>
          <w:lang w:val="lv-LV"/>
        </w:rPr>
        <w:t xml:space="preserve"> atalgojuma sistēmas </w:t>
      </w:r>
      <w:r w:rsidR="0EDEF25C" w:rsidRPr="00B346D5">
        <w:rPr>
          <w:rFonts w:ascii="Times New Roman" w:hAnsi="Times New Roman" w:cs="Times New Roman"/>
          <w:sz w:val="24"/>
          <w:szCs w:val="24"/>
          <w:lang w:val="lv-LV"/>
        </w:rPr>
        <w:t>ieviešanu veselības aprūpes sektorā</w:t>
      </w:r>
      <w:r w:rsidR="20B61979" w:rsidRPr="00B346D5">
        <w:rPr>
          <w:rFonts w:ascii="Times New Roman" w:hAnsi="Times New Roman" w:cs="Times New Roman"/>
          <w:sz w:val="24"/>
          <w:szCs w:val="24"/>
          <w:lang w:val="lv-LV"/>
        </w:rPr>
        <w:t xml:space="preserve"> strādājošajām ārstniecības personām</w:t>
      </w:r>
      <w:r w:rsidR="0EDEF25C" w:rsidRPr="00B346D5">
        <w:rPr>
          <w:rFonts w:ascii="Times New Roman" w:hAnsi="Times New Roman" w:cs="Times New Roman"/>
          <w:sz w:val="24"/>
          <w:szCs w:val="24"/>
          <w:lang w:val="lv-LV"/>
        </w:rPr>
        <w:t>.</w:t>
      </w:r>
      <w:r w:rsidR="00B01840" w:rsidRPr="00B346D5">
        <w:rPr>
          <w:rFonts w:ascii="Times New Roman" w:hAnsi="Times New Roman" w:cs="Times New Roman"/>
          <w:sz w:val="24"/>
          <w:szCs w:val="24"/>
          <w:lang w:val="lv-LV"/>
        </w:rPr>
        <w:t xml:space="preserve"> </w:t>
      </w:r>
      <w:r w:rsidR="14FA6158" w:rsidRPr="00B346D5">
        <w:rPr>
          <w:rFonts w:ascii="Times New Roman" w:hAnsi="Times New Roman" w:cs="Times New Roman"/>
          <w:sz w:val="24"/>
          <w:szCs w:val="24"/>
          <w:lang w:val="lv-LV"/>
        </w:rPr>
        <w:t xml:space="preserve">Pašreiz ārstniecības personu </w:t>
      </w:r>
      <w:r w:rsidR="14496644" w:rsidRPr="00B346D5">
        <w:rPr>
          <w:rFonts w:ascii="Times New Roman" w:hAnsi="Times New Roman" w:cs="Times New Roman"/>
          <w:sz w:val="24"/>
          <w:szCs w:val="24"/>
          <w:lang w:val="lv-LV"/>
        </w:rPr>
        <w:t>c</w:t>
      </w:r>
      <w:r w:rsidR="031862E4" w:rsidRPr="00B346D5">
        <w:rPr>
          <w:rFonts w:ascii="Times New Roman" w:hAnsi="Times New Roman" w:cs="Times New Roman"/>
          <w:sz w:val="24"/>
          <w:szCs w:val="24"/>
          <w:lang w:val="lv-LV"/>
        </w:rPr>
        <w:t xml:space="preserve">entieni </w:t>
      </w:r>
      <w:r w:rsidR="22EF8E40" w:rsidRPr="00B346D5">
        <w:rPr>
          <w:rFonts w:ascii="Times New Roman" w:hAnsi="Times New Roman" w:cs="Times New Roman"/>
          <w:sz w:val="24"/>
          <w:szCs w:val="24"/>
          <w:lang w:val="lv-LV"/>
        </w:rPr>
        <w:t>saņemt konkurētspējīgu atalgojumu ir</w:t>
      </w:r>
      <w:r w:rsidR="00F00926" w:rsidRPr="00B346D5">
        <w:rPr>
          <w:rFonts w:ascii="Times New Roman" w:hAnsi="Times New Roman" w:cs="Times New Roman"/>
          <w:sz w:val="24"/>
          <w:szCs w:val="24"/>
          <w:lang w:val="lv-LV"/>
        </w:rPr>
        <w:t xml:space="preserve"> </w:t>
      </w:r>
      <w:r w:rsidR="22EF8E40" w:rsidRPr="00B346D5">
        <w:rPr>
          <w:rFonts w:ascii="Times New Roman" w:hAnsi="Times New Roman" w:cs="Times New Roman"/>
          <w:sz w:val="24"/>
          <w:szCs w:val="24"/>
          <w:lang w:val="lv-LV"/>
        </w:rPr>
        <w:t>rezultējušies ar</w:t>
      </w:r>
      <w:r w:rsidR="00F00926" w:rsidRPr="00B346D5">
        <w:rPr>
          <w:rFonts w:ascii="Times New Roman" w:hAnsi="Times New Roman" w:cs="Times New Roman"/>
          <w:sz w:val="24"/>
          <w:szCs w:val="24"/>
          <w:lang w:val="lv-LV"/>
        </w:rPr>
        <w:t xml:space="preserve"> </w:t>
      </w:r>
      <w:r w:rsidR="51BE15EA" w:rsidRPr="00B346D5">
        <w:rPr>
          <w:rFonts w:ascii="Times New Roman" w:hAnsi="Times New Roman" w:cs="Times New Roman"/>
          <w:sz w:val="24"/>
          <w:szCs w:val="24"/>
          <w:lang w:val="lv-LV"/>
        </w:rPr>
        <w:t>nodarbinātību vairākās darba vietās</w:t>
      </w:r>
      <w:r w:rsidR="26173936" w:rsidRPr="00B346D5">
        <w:rPr>
          <w:rFonts w:ascii="Times New Roman" w:hAnsi="Times New Roman" w:cs="Times New Roman"/>
          <w:sz w:val="24"/>
          <w:szCs w:val="24"/>
          <w:lang w:val="lv-LV"/>
        </w:rPr>
        <w:t xml:space="preserve"> (blakusdarbos)</w:t>
      </w:r>
      <w:r w:rsidR="51BE15EA" w:rsidRPr="00B346D5">
        <w:rPr>
          <w:rFonts w:ascii="Times New Roman" w:hAnsi="Times New Roman" w:cs="Times New Roman"/>
          <w:sz w:val="24"/>
          <w:szCs w:val="24"/>
          <w:lang w:val="lv-LV"/>
        </w:rPr>
        <w:t>,</w:t>
      </w:r>
      <w:r w:rsidR="00F00926" w:rsidRPr="00B346D5">
        <w:rPr>
          <w:rFonts w:ascii="Times New Roman" w:hAnsi="Times New Roman" w:cs="Times New Roman"/>
          <w:sz w:val="24"/>
          <w:szCs w:val="24"/>
          <w:lang w:val="lv-LV"/>
        </w:rPr>
        <w:t xml:space="preserve"> ārstniecības personu pārslodzi un izdegšanu, </w:t>
      </w:r>
      <w:r w:rsidR="60273730" w:rsidRPr="00B346D5">
        <w:rPr>
          <w:rFonts w:ascii="Times New Roman" w:hAnsi="Times New Roman" w:cs="Times New Roman"/>
          <w:sz w:val="24"/>
          <w:szCs w:val="24"/>
          <w:lang w:val="lv-LV"/>
        </w:rPr>
        <w:t xml:space="preserve">kas </w:t>
      </w:r>
      <w:r w:rsidR="00F00926" w:rsidRPr="00B346D5">
        <w:rPr>
          <w:rFonts w:ascii="Times New Roman" w:hAnsi="Times New Roman" w:cs="Times New Roman"/>
          <w:sz w:val="24"/>
          <w:szCs w:val="24"/>
          <w:lang w:val="lv-LV"/>
        </w:rPr>
        <w:t>apgrūtina kvalitatīva pakalpojuma nodrošināšanu ilgtermiņā.</w:t>
      </w:r>
      <w:r w:rsidR="009F5810" w:rsidRPr="005F14CC">
        <w:rPr>
          <w:lang w:val="lv-LV"/>
        </w:rPr>
        <w:t xml:space="preserve"> </w:t>
      </w:r>
      <w:r w:rsidR="009F5810" w:rsidRPr="00B346D5">
        <w:rPr>
          <w:rFonts w:ascii="Times New Roman" w:hAnsi="Times New Roman" w:cs="Times New Roman"/>
          <w:sz w:val="24"/>
          <w:szCs w:val="24"/>
          <w:lang w:val="lv-LV"/>
        </w:rPr>
        <w:t>Meklējot efektīvāko risinājumu, lai uzlabotu ārstniecības personu atalgojuma sistēmu, Veselības ministrija sadarbībā ar Valsts kanceleju 2019. gada novembrī uzsāka darbu pie ārstniecības personu atalgojuma modeļa izstrādes, kā piemērotāko metodi izvēloties inovācijas domnīcas izveidi ar iespējami plašu nozares ekspertu iesaisti. Domnīcā, tika noteikta ārstniecības personu amata vērtībai atbilstoša mērķa alga, kuras lielums, ņemot vērā atalgojuma līmeni Latvijas darba tirgū 2019. gadā sertificētam ārstam ir 3086 EUR un sertificētai māsai ar koledžas izglītību - 1820 EUR. Šīs, kā arī citu vērtēto “mērķa algas” būtu izmantojamas, nosakot ārstniecības personu mērķa algu nākotnē un veicot nepieciešamā papildu finansējuma aprēķinus. Mērķa alga veidotu algu intervāla viduspunktu, paredzot ārstniecības personu algas variācijas iespēju amplitūdā +/-30% no mērķa algas. Ārstniecības iestāžu atalgojuma stratēģijas virzāmas uz to, lai visu ārstniecības personu atalgojums nākotnē pakāpeniski iekļautos šī intervāla robežās. Pie tam, plānots katrai ārstniecības personai noteikt veicamās darbības vienas slodzes ietvaros, par kuru maksājama mērķa alga (</w:t>
      </w:r>
      <w:r w:rsidR="00BA46E7" w:rsidRPr="00B346D5">
        <w:rPr>
          <w:rFonts w:ascii="Times New Roman" w:hAnsi="Times New Roman" w:cs="Times New Roman"/>
          <w:sz w:val="24"/>
          <w:szCs w:val="24"/>
          <w:lang w:val="lv-LV"/>
        </w:rPr>
        <w:t>Pilna laika ekvivalents</w:t>
      </w:r>
      <w:r w:rsidR="009F5810" w:rsidRPr="00B346D5">
        <w:rPr>
          <w:rFonts w:ascii="Times New Roman" w:hAnsi="Times New Roman" w:cs="Times New Roman"/>
          <w:sz w:val="24"/>
          <w:szCs w:val="24"/>
          <w:lang w:val="lv-LV"/>
        </w:rPr>
        <w:t>). Ārstniecības personu mērķa algu paredzēts ikgadēji indeksēt, ņemot vērā situāciju darba tirgū, t.i., pieaugot atalgojuma</w:t>
      </w:r>
      <w:r w:rsidR="00A873D2">
        <w:rPr>
          <w:rFonts w:ascii="Times New Roman" w:hAnsi="Times New Roman" w:cs="Times New Roman"/>
          <w:sz w:val="24"/>
          <w:szCs w:val="24"/>
          <w:lang w:val="lv-LV"/>
        </w:rPr>
        <w:t>m</w:t>
      </w:r>
      <w:r w:rsidR="009F5810" w:rsidRPr="00B346D5">
        <w:rPr>
          <w:rFonts w:ascii="Times New Roman" w:hAnsi="Times New Roman" w:cs="Times New Roman"/>
          <w:sz w:val="24"/>
          <w:szCs w:val="24"/>
          <w:lang w:val="lv-LV"/>
        </w:rPr>
        <w:t xml:space="preserve"> darba tirgū, pieaug arī mērķa algas apmērs</w:t>
      </w:r>
      <w:r w:rsidR="00466A84" w:rsidRPr="00B346D5">
        <w:rPr>
          <w:rFonts w:ascii="Times New Roman" w:hAnsi="Times New Roman" w:cs="Times New Roman"/>
          <w:sz w:val="24"/>
          <w:szCs w:val="24"/>
          <w:lang w:val="lv-LV"/>
        </w:rPr>
        <w:t>, un infāciju</w:t>
      </w:r>
      <w:r w:rsidR="009F5810" w:rsidRPr="00B346D5">
        <w:rPr>
          <w:rFonts w:ascii="Times New Roman" w:hAnsi="Times New Roman" w:cs="Times New Roman"/>
          <w:sz w:val="24"/>
          <w:szCs w:val="24"/>
          <w:lang w:val="lv-LV"/>
        </w:rPr>
        <w:t>. Mērķa algu katrai ārstniecības personu amatu grupai atbilstoši amatu vērtībai plānots sasniegt pakāpeniski.</w:t>
      </w:r>
    </w:p>
    <w:p w14:paraId="27003FA6" w14:textId="77777777" w:rsidR="00B346D5" w:rsidRDefault="00F00926"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hAnsi="Times New Roman" w:cs="Times New Roman"/>
          <w:sz w:val="24"/>
          <w:szCs w:val="24"/>
          <w:lang w:val="lv-LV"/>
        </w:rPr>
        <w:t xml:space="preserve">Veselības aprūpes pakalpojumu apmaksas nosacījumi </w:t>
      </w:r>
      <w:r w:rsidR="3D17036C" w:rsidRPr="00B346D5">
        <w:rPr>
          <w:rFonts w:ascii="Times New Roman" w:hAnsi="Times New Roman" w:cs="Times New Roman"/>
          <w:sz w:val="24"/>
          <w:szCs w:val="24"/>
          <w:lang w:val="lv-LV"/>
        </w:rPr>
        <w:t>kavē</w:t>
      </w:r>
      <w:r w:rsidRPr="00B346D5">
        <w:rPr>
          <w:rFonts w:ascii="Times New Roman" w:hAnsi="Times New Roman" w:cs="Times New Roman"/>
          <w:sz w:val="24"/>
          <w:szCs w:val="24"/>
          <w:lang w:val="lv-LV"/>
        </w:rPr>
        <w:t xml:space="preserve"> personāla piesaisti </w:t>
      </w:r>
      <w:r w:rsidR="791456B3" w:rsidRPr="00B346D5">
        <w:rPr>
          <w:rFonts w:ascii="Times New Roman" w:hAnsi="Times New Roman" w:cs="Times New Roman"/>
          <w:sz w:val="24"/>
          <w:szCs w:val="24"/>
          <w:lang w:val="lv-LV"/>
        </w:rPr>
        <w:t xml:space="preserve">darbam </w:t>
      </w:r>
      <w:r w:rsidRPr="00B346D5">
        <w:rPr>
          <w:rFonts w:ascii="Times New Roman" w:hAnsi="Times New Roman" w:cs="Times New Roman"/>
          <w:sz w:val="24"/>
          <w:szCs w:val="24"/>
          <w:lang w:val="lv-LV"/>
        </w:rPr>
        <w:t>stacionār</w:t>
      </w:r>
      <w:r w:rsidR="57CA1DDD" w:rsidRPr="00B346D5">
        <w:rPr>
          <w:rFonts w:ascii="Times New Roman" w:hAnsi="Times New Roman" w:cs="Times New Roman"/>
          <w:sz w:val="24"/>
          <w:szCs w:val="24"/>
          <w:lang w:val="lv-LV"/>
        </w:rPr>
        <w:t>os</w:t>
      </w:r>
      <w:r w:rsidR="27CC0AA1" w:rsidRPr="00B346D5">
        <w:rPr>
          <w:rFonts w:ascii="Times New Roman" w:hAnsi="Times New Roman" w:cs="Times New Roman"/>
          <w:sz w:val="24"/>
          <w:szCs w:val="24"/>
          <w:lang w:val="lv-LV"/>
        </w:rPr>
        <w:t>, kas nespēj konkurēt ar ambulatoro un privāto sektoru</w:t>
      </w:r>
      <w:r w:rsidR="6A6838C1" w:rsidRPr="00B346D5">
        <w:rPr>
          <w:rFonts w:ascii="Times New Roman" w:hAnsi="Times New Roman" w:cs="Times New Roman"/>
          <w:sz w:val="24"/>
          <w:szCs w:val="24"/>
          <w:lang w:val="lv-LV"/>
        </w:rPr>
        <w:t>, kur darbs ir salīdzinoši vieglāks, bet atalgojums</w:t>
      </w:r>
      <w:r w:rsidR="0012323C" w:rsidRPr="00B346D5">
        <w:rPr>
          <w:rFonts w:ascii="Times New Roman" w:hAnsi="Times New Roman" w:cs="Times New Roman"/>
          <w:sz w:val="24"/>
          <w:szCs w:val="24"/>
          <w:lang w:val="lv-LV"/>
        </w:rPr>
        <w:t xml:space="preserve"> –</w:t>
      </w:r>
      <w:r w:rsidR="6A6838C1" w:rsidRPr="00B346D5">
        <w:rPr>
          <w:rFonts w:ascii="Times New Roman" w:hAnsi="Times New Roman" w:cs="Times New Roman"/>
          <w:sz w:val="24"/>
          <w:szCs w:val="24"/>
          <w:lang w:val="lv-LV"/>
        </w:rPr>
        <w:t xml:space="preserve"> augstāks</w:t>
      </w:r>
      <w:r w:rsidR="00B01840" w:rsidRPr="00B346D5">
        <w:rPr>
          <w:rFonts w:ascii="Times New Roman" w:hAnsi="Times New Roman" w:cs="Times New Roman"/>
          <w:sz w:val="24"/>
          <w:szCs w:val="24"/>
          <w:lang w:val="lv-LV"/>
        </w:rPr>
        <w:t>.</w:t>
      </w:r>
      <w:r w:rsidR="6A6838C1" w:rsidRPr="00B346D5">
        <w:rPr>
          <w:rFonts w:ascii="Times New Roman" w:hAnsi="Times New Roman" w:cs="Times New Roman"/>
          <w:sz w:val="24"/>
          <w:szCs w:val="24"/>
          <w:lang w:val="lv-LV"/>
        </w:rPr>
        <w:t xml:space="preserve"> </w:t>
      </w:r>
      <w:r w:rsidRPr="00B346D5">
        <w:rPr>
          <w:rFonts w:ascii="Times New Roman" w:hAnsi="Times New Roman" w:cs="Times New Roman"/>
          <w:sz w:val="24"/>
          <w:szCs w:val="24"/>
          <w:lang w:val="lv-LV"/>
        </w:rPr>
        <w:t xml:space="preserve"> Ar zinātniski pamatotām metodēm nav apzināti patiesie iemesli darbaspēka zudumiem valsts apmaksātajā veselības aprūpes sistēmā un ir nepietiekama informācija par emigrācijas apmēru un neefektīvi pasākumi tās mazināšanai. Tas veicina nepietiekamu ārstniecības personu paaudžu nomaiņu, personāls novecošanos, it īpaši  ģimenes ārsta, psihiatra, bērnu psihiatra, ķirurga, anesteziologa, reanimatologa, arodveselības un arodslimību ārsta, internista, neirologa, oftalmologa un pediatra specialitātēs, kā arī</w:t>
      </w:r>
      <w:r w:rsidR="00B01840" w:rsidRPr="00B346D5">
        <w:rPr>
          <w:rFonts w:ascii="Times New Roman" w:hAnsi="Times New Roman" w:cs="Times New Roman"/>
          <w:sz w:val="24"/>
          <w:szCs w:val="24"/>
          <w:lang w:val="lv-LV"/>
        </w:rPr>
        <w:t xml:space="preserve"> māsu un</w:t>
      </w:r>
      <w:r w:rsidRPr="00B346D5">
        <w:rPr>
          <w:rFonts w:ascii="Times New Roman" w:hAnsi="Times New Roman" w:cs="Times New Roman"/>
          <w:sz w:val="24"/>
          <w:szCs w:val="24"/>
          <w:lang w:val="lv-LV"/>
        </w:rPr>
        <w:t xml:space="preserve"> māsu palīga</w:t>
      </w:r>
      <w:r w:rsidR="00B01840" w:rsidRPr="00B346D5">
        <w:rPr>
          <w:rFonts w:ascii="Times New Roman" w:hAnsi="Times New Roman" w:cs="Times New Roman"/>
          <w:sz w:val="24"/>
          <w:szCs w:val="24"/>
          <w:lang w:val="lv-LV"/>
        </w:rPr>
        <w:t>,</w:t>
      </w:r>
      <w:r w:rsidRPr="00B346D5">
        <w:rPr>
          <w:rFonts w:ascii="Times New Roman" w:hAnsi="Times New Roman" w:cs="Times New Roman"/>
          <w:sz w:val="24"/>
          <w:szCs w:val="24"/>
          <w:lang w:val="lv-LV"/>
        </w:rPr>
        <w:t xml:space="preserve"> farmaceita profesijās. </w:t>
      </w:r>
    </w:p>
    <w:p w14:paraId="3332422E" w14:textId="77777777" w:rsidR="00B346D5" w:rsidRDefault="7500BFC7"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eastAsia="Calibri" w:hAnsi="Times New Roman" w:cs="Times New Roman"/>
          <w:sz w:val="24"/>
          <w:szCs w:val="24"/>
          <w:lang w:val="lv-LV"/>
        </w:rPr>
        <w:t xml:space="preserve">Nepieciešamais cilvēkresursu skaits veselības aprūpē ar zinātniski pamatotām metodēm nav apzināts, cilvēkresursu </w:t>
      </w:r>
      <w:r w:rsidRPr="00B346D5">
        <w:rPr>
          <w:rFonts w:ascii="Times New Roman" w:hAnsi="Times New Roman" w:cs="Times New Roman"/>
          <w:sz w:val="24"/>
          <w:szCs w:val="24"/>
          <w:lang w:val="lv-LV"/>
        </w:rPr>
        <w:t>plānošanas</w:t>
      </w:r>
      <w:r w:rsidRPr="00B346D5">
        <w:rPr>
          <w:rFonts w:ascii="Times New Roman" w:eastAsia="Calibri" w:hAnsi="Times New Roman" w:cs="Times New Roman"/>
          <w:sz w:val="24"/>
          <w:szCs w:val="24"/>
          <w:lang w:val="lv-LV"/>
        </w:rPr>
        <w:t xml:space="preserve"> metodika netiek regulāri aktualizēta nepietiekamas administratīvās kapacitātes dēļ. Informāciju sistēmās un datu bāzēs pieejamā veselības </w:t>
      </w:r>
      <w:r w:rsidR="00085824" w:rsidRPr="00B346D5">
        <w:rPr>
          <w:rFonts w:ascii="Times New Roman" w:eastAsia="Calibri" w:hAnsi="Times New Roman" w:cs="Times New Roman"/>
          <w:sz w:val="24"/>
          <w:szCs w:val="24"/>
          <w:lang w:val="lv-LV"/>
        </w:rPr>
        <w:t xml:space="preserve">nozares </w:t>
      </w:r>
      <w:r w:rsidRPr="00B346D5">
        <w:rPr>
          <w:rFonts w:ascii="Times New Roman" w:eastAsia="Calibri" w:hAnsi="Times New Roman" w:cs="Times New Roman"/>
          <w:sz w:val="24"/>
          <w:szCs w:val="24"/>
          <w:lang w:val="lv-LV"/>
        </w:rPr>
        <w:t>cilvēkresursu informācija nav pilnvērtīga (piemēram, neuzkrāj informāciju par tālākizglītības punktiem), kā arī nav ērti izmantojama cilvēkresursu plānošanā un situācijas uzraudzībā. Datu sniegšanas mehānismi nav pietiekami efektīvi un rada papildus administratīvu slogu datu sniedzējiem (ārstniecības iestādēm, izglītības iestādēm u.c.).</w:t>
      </w:r>
      <w:r w:rsidRPr="00B346D5">
        <w:rPr>
          <w:rFonts w:ascii="Times New Roman" w:hAnsi="Times New Roman" w:cs="Times New Roman"/>
          <w:sz w:val="24"/>
          <w:szCs w:val="24"/>
          <w:lang w:val="lv-LV"/>
        </w:rPr>
        <w:t xml:space="preserve"> </w:t>
      </w:r>
    </w:p>
    <w:p w14:paraId="17DE9C55" w14:textId="77777777" w:rsidR="00B346D5" w:rsidRDefault="00F00926"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hAnsi="Times New Roman" w:cs="Times New Roman"/>
          <w:sz w:val="24"/>
          <w:szCs w:val="24"/>
          <w:lang w:val="lv-LV"/>
        </w:rPr>
        <w:lastRenderedPageBreak/>
        <w:t>Būtiska ārstniecības personu piesaistes problēma ir nevienmērīgs ārstniecības personu teritoriālais izvietojums valstī kopumā. Situācija īpaši kritiska ir reģionos ģimenes ārstu, anesteziologu, reanimatologu, kardiologu, pediatru, radiologu diagnostu un zobārstu teritoriālajā kartējumā, savukārt, Rīgā trūkst māsu, ārstu palīgu, māsu palīgu un specialitāšu ārstu: traumatologs, ortopēds, ginekologs, dzemdību specialists un psihiatrs.</w:t>
      </w:r>
    </w:p>
    <w:p w14:paraId="5D92E030" w14:textId="77777777" w:rsidR="00B346D5" w:rsidRDefault="00F00926"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eastAsia="Calibri" w:hAnsi="Times New Roman" w:cs="Times New Roman"/>
          <w:sz w:val="24"/>
          <w:szCs w:val="24"/>
          <w:lang w:val="lv-LV"/>
        </w:rPr>
        <w:t xml:space="preserve">Lai nodrošinātu slimnīcu sniegtos ārstniecības un veselības aprūpes pakalpojumus atbilstoši augsti specializētas universitātes klīnikas standartiem, </w:t>
      </w:r>
      <w:r w:rsidR="5789888A" w:rsidRPr="00B346D5">
        <w:rPr>
          <w:rFonts w:ascii="Times New Roman" w:eastAsia="Calibri" w:hAnsi="Times New Roman" w:cs="Times New Roman"/>
          <w:sz w:val="24"/>
          <w:szCs w:val="24"/>
          <w:lang w:val="lv-LV"/>
        </w:rPr>
        <w:t>kā arī rūpētos par modernas un uz izaugsmi vērstas darba vides attīstību personālam</w:t>
      </w:r>
      <w:r w:rsidR="2C9B406E" w:rsidRPr="00B346D5">
        <w:rPr>
          <w:rFonts w:ascii="Times New Roman" w:eastAsia="Calibri" w:hAnsi="Times New Roman" w:cs="Times New Roman"/>
          <w:sz w:val="24"/>
          <w:szCs w:val="24"/>
          <w:lang w:val="lv-LV"/>
        </w:rPr>
        <w:t xml:space="preserve">, </w:t>
      </w:r>
      <w:r w:rsidRPr="00B346D5">
        <w:rPr>
          <w:rFonts w:ascii="Times New Roman" w:eastAsia="Calibri" w:hAnsi="Times New Roman" w:cs="Times New Roman"/>
          <w:sz w:val="24"/>
          <w:szCs w:val="24"/>
          <w:lang w:val="lv-LV"/>
        </w:rPr>
        <w:t xml:space="preserve">svarīgi ir modernizēt un paplašināt slimnīcu infrastruktūru, turpinot jau iesāktos modernizācijas un jaunās </w:t>
      </w:r>
      <w:r w:rsidR="00714453" w:rsidRPr="00B346D5">
        <w:rPr>
          <w:rFonts w:ascii="Times New Roman" w:eastAsia="Calibri" w:hAnsi="Times New Roman" w:cs="Times New Roman"/>
          <w:sz w:val="24"/>
          <w:szCs w:val="24"/>
          <w:lang w:val="lv-LV"/>
        </w:rPr>
        <w:t xml:space="preserve">infrastruktūras </w:t>
      </w:r>
      <w:r w:rsidRPr="00B346D5">
        <w:rPr>
          <w:rFonts w:ascii="Times New Roman" w:eastAsia="Calibri" w:hAnsi="Times New Roman" w:cs="Times New Roman"/>
          <w:sz w:val="24"/>
          <w:szCs w:val="24"/>
          <w:lang w:val="lv-LV"/>
        </w:rPr>
        <w:t>izveides virzienus.</w:t>
      </w:r>
    </w:p>
    <w:p w14:paraId="4F4D8651" w14:textId="032916BF" w:rsidR="00F00926" w:rsidRPr="00B346D5" w:rsidRDefault="00F00926" w:rsidP="00B346D5">
      <w:pPr>
        <w:pStyle w:val="ListParagraph"/>
        <w:numPr>
          <w:ilvl w:val="0"/>
          <w:numId w:val="20"/>
        </w:numPr>
        <w:spacing w:before="0" w:after="120" w:line="240" w:lineRule="auto"/>
        <w:ind w:left="0" w:hanging="720"/>
        <w:contextualSpacing w:val="0"/>
        <w:jc w:val="both"/>
        <w:rPr>
          <w:rFonts w:ascii="Times New Roman" w:hAnsi="Times New Roman" w:cs="Times New Roman"/>
          <w:sz w:val="24"/>
          <w:szCs w:val="24"/>
          <w:lang w:val="lv-LV"/>
        </w:rPr>
      </w:pPr>
      <w:r w:rsidRPr="00B346D5">
        <w:rPr>
          <w:rFonts w:ascii="Times New Roman" w:eastAsia="Calibri" w:hAnsi="Times New Roman" w:cs="Times New Roman"/>
          <w:sz w:val="24"/>
          <w:szCs w:val="24"/>
          <w:lang w:val="lv-LV"/>
        </w:rPr>
        <w:t xml:space="preserve">Medicīnas izglītības sistēmas attīstības modeļa </w:t>
      </w:r>
      <w:r w:rsidR="73EBEAAD" w:rsidRPr="00B346D5">
        <w:rPr>
          <w:rFonts w:ascii="Times New Roman" w:eastAsia="Calibri" w:hAnsi="Times New Roman" w:cs="Times New Roman"/>
          <w:sz w:val="24"/>
          <w:szCs w:val="24"/>
          <w:lang w:val="lv-LV"/>
        </w:rPr>
        <w:t>izstrāde un</w:t>
      </w:r>
      <w:r w:rsidRPr="00B346D5">
        <w:rPr>
          <w:rFonts w:ascii="Times New Roman" w:eastAsia="Calibri" w:hAnsi="Times New Roman" w:cs="Times New Roman"/>
          <w:sz w:val="24"/>
          <w:szCs w:val="24"/>
          <w:lang w:val="lv-LV"/>
        </w:rPr>
        <w:t xml:space="preserve"> ieviešana </w:t>
      </w:r>
      <w:r w:rsidR="0CB7C7A4" w:rsidRPr="00B346D5">
        <w:rPr>
          <w:rFonts w:ascii="Times New Roman" w:eastAsia="Calibri" w:hAnsi="Times New Roman" w:cs="Times New Roman"/>
          <w:sz w:val="24"/>
          <w:szCs w:val="24"/>
          <w:lang w:val="lv-LV"/>
        </w:rPr>
        <w:t>būtu</w:t>
      </w:r>
      <w:r w:rsidRPr="00B346D5">
        <w:rPr>
          <w:rFonts w:ascii="Times New Roman" w:eastAsia="Calibri" w:hAnsi="Times New Roman" w:cs="Times New Roman"/>
          <w:sz w:val="24"/>
          <w:szCs w:val="24"/>
          <w:lang w:val="lv-LV"/>
        </w:rPr>
        <w:t xml:space="preserve"> viens no risinājumiem,  ārstniecības personu izglīt</w:t>
      </w:r>
      <w:r w:rsidR="779980EB" w:rsidRPr="00B346D5">
        <w:rPr>
          <w:rFonts w:ascii="Times New Roman" w:eastAsia="Calibri" w:hAnsi="Times New Roman" w:cs="Times New Roman"/>
          <w:sz w:val="24"/>
          <w:szCs w:val="24"/>
          <w:lang w:val="lv-LV"/>
        </w:rPr>
        <w:t>ības</w:t>
      </w:r>
      <w:r w:rsidRPr="00B346D5">
        <w:rPr>
          <w:rFonts w:ascii="Times New Roman" w:eastAsia="Calibri" w:hAnsi="Times New Roman" w:cs="Times New Roman"/>
          <w:sz w:val="24"/>
          <w:szCs w:val="24"/>
          <w:lang w:val="lv-LV"/>
        </w:rPr>
        <w:t xml:space="preserve"> sistēm</w:t>
      </w:r>
      <w:r w:rsidR="24111A75" w:rsidRPr="00B346D5">
        <w:rPr>
          <w:rFonts w:ascii="Times New Roman" w:eastAsia="Calibri" w:hAnsi="Times New Roman" w:cs="Times New Roman"/>
          <w:sz w:val="24"/>
          <w:szCs w:val="24"/>
          <w:lang w:val="lv-LV"/>
        </w:rPr>
        <w:t>as pilnveides virzienā</w:t>
      </w:r>
      <w:r w:rsidRPr="00B346D5">
        <w:rPr>
          <w:rFonts w:ascii="Times New Roman" w:eastAsia="Calibri" w:hAnsi="Times New Roman" w:cs="Times New Roman"/>
          <w:sz w:val="24"/>
          <w:szCs w:val="24"/>
          <w:lang w:val="lv-LV"/>
        </w:rPr>
        <w:t xml:space="preserve">. </w:t>
      </w:r>
      <w:r w:rsidR="114A752C" w:rsidRPr="00B346D5">
        <w:rPr>
          <w:rFonts w:ascii="Times New Roman" w:eastAsia="Calibri" w:hAnsi="Times New Roman" w:cs="Times New Roman"/>
          <w:sz w:val="24"/>
          <w:szCs w:val="24"/>
          <w:lang w:val="lv-LV"/>
        </w:rPr>
        <w:t xml:space="preserve">Jaunā izglītības modeļa ietvaros </w:t>
      </w:r>
      <w:r w:rsidR="0BEF228D" w:rsidRPr="00B346D5">
        <w:rPr>
          <w:rFonts w:ascii="Times New Roman" w:eastAsia="Calibri" w:hAnsi="Times New Roman" w:cs="Times New Roman"/>
          <w:sz w:val="24"/>
          <w:szCs w:val="24"/>
          <w:lang w:val="lv-LV"/>
        </w:rPr>
        <w:t>paredzēta rīcība vairākos virzienos, piemēram:</w:t>
      </w:r>
    </w:p>
    <w:p w14:paraId="0AFFCEFE" w14:textId="6DEC9CAE" w:rsidR="00F00926" w:rsidRPr="00B01840" w:rsidRDefault="769D6500" w:rsidP="001E7EC1">
      <w:pPr>
        <w:pStyle w:val="ListParagraph"/>
        <w:numPr>
          <w:ilvl w:val="0"/>
          <w:numId w:val="14"/>
        </w:numPr>
        <w:spacing w:before="0" w:after="0" w:line="240" w:lineRule="auto"/>
        <w:ind w:left="714" w:hanging="357"/>
        <w:contextualSpacing w:val="0"/>
        <w:jc w:val="both"/>
        <w:rPr>
          <w:sz w:val="24"/>
          <w:szCs w:val="24"/>
          <w:lang w:val="lv-LV"/>
        </w:rPr>
      </w:pPr>
      <w:r w:rsidRPr="041EABB5">
        <w:rPr>
          <w:rFonts w:ascii="Times New Roman" w:eastAsia="Calibri" w:hAnsi="Times New Roman" w:cs="Times New Roman"/>
          <w:sz w:val="24"/>
          <w:szCs w:val="24"/>
          <w:lang w:val="lv-LV"/>
        </w:rPr>
        <w:t xml:space="preserve">koordinējošās institūcijas izveide neformālās izglītības (tālākizglītība, profesionālā pilnveide) kvalitātes nodrošināšanai un uzraudzībai; </w:t>
      </w:r>
    </w:p>
    <w:p w14:paraId="2943B9F2" w14:textId="53391D05" w:rsidR="00B01840" w:rsidRPr="00B01840" w:rsidRDefault="00BF4CB6" w:rsidP="001E7EC1">
      <w:pPr>
        <w:pStyle w:val="ListParagraph"/>
        <w:numPr>
          <w:ilvl w:val="0"/>
          <w:numId w:val="14"/>
        </w:numPr>
        <w:spacing w:before="0" w:after="0" w:line="240" w:lineRule="auto"/>
        <w:ind w:left="714" w:hanging="357"/>
        <w:contextualSpacing w:val="0"/>
        <w:jc w:val="both"/>
        <w:rPr>
          <w:sz w:val="24"/>
          <w:szCs w:val="24"/>
          <w:lang w:val="lv-LV"/>
        </w:rPr>
      </w:pPr>
      <w:r>
        <w:rPr>
          <w:rFonts w:ascii="Times New Roman" w:eastAsia="Times New Roman" w:hAnsi="Times New Roman" w:cs="Times New Roman"/>
          <w:sz w:val="24"/>
          <w:szCs w:val="24"/>
          <w:lang w:val="lv-LV"/>
        </w:rPr>
        <w:t>s</w:t>
      </w:r>
      <w:r w:rsidR="5947180F" w:rsidRPr="19D5E0B3">
        <w:rPr>
          <w:rFonts w:ascii="Times New Roman" w:eastAsia="Times New Roman" w:hAnsi="Times New Roman" w:cs="Times New Roman"/>
          <w:sz w:val="24"/>
          <w:szCs w:val="24"/>
          <w:lang w:val="lv-LV"/>
        </w:rPr>
        <w:t>imulācijā balstītas medicīnas izglītības pieejas integrācija visos izglītības līmeņos un posmos</w:t>
      </w:r>
      <w:r w:rsidR="00B01840" w:rsidRPr="19D5E0B3">
        <w:rPr>
          <w:rFonts w:ascii="Times New Roman" w:eastAsia="Calibri" w:hAnsi="Times New Roman" w:cs="Times New Roman"/>
          <w:sz w:val="24"/>
          <w:szCs w:val="24"/>
          <w:lang w:val="lv-LV"/>
        </w:rPr>
        <w:t>;</w:t>
      </w:r>
    </w:p>
    <w:p w14:paraId="6413FCDB" w14:textId="297EDBFA" w:rsidR="00F00926" w:rsidRDefault="00F00926" w:rsidP="001E7EC1">
      <w:pPr>
        <w:pStyle w:val="ListParagraph"/>
        <w:numPr>
          <w:ilvl w:val="0"/>
          <w:numId w:val="14"/>
        </w:numPr>
        <w:spacing w:before="0" w:after="0" w:line="240" w:lineRule="auto"/>
        <w:ind w:left="714" w:hanging="357"/>
        <w:contextualSpacing w:val="0"/>
        <w:jc w:val="both"/>
        <w:rPr>
          <w:rFonts w:ascii="Times New Roman" w:eastAsia="Calibri" w:hAnsi="Times New Roman" w:cs="Times New Roman"/>
          <w:sz w:val="24"/>
          <w:szCs w:val="24"/>
          <w:lang w:val="lv-LV"/>
        </w:rPr>
      </w:pPr>
      <w:r w:rsidRPr="424520A8">
        <w:rPr>
          <w:rFonts w:ascii="Times New Roman" w:eastAsia="Calibri" w:hAnsi="Times New Roman" w:cs="Times New Roman"/>
          <w:sz w:val="24"/>
          <w:szCs w:val="24"/>
          <w:lang w:val="lv-LV"/>
        </w:rPr>
        <w:t>datubāzes par cilvēkresursiem pilnveidi (esošā ārstniecības personu reģistra modernizācija, t.sk. papildināšana ar informāciju par rezidentiem, par tālākizglītības pasākumiem u.c.).</w:t>
      </w:r>
    </w:p>
    <w:p w14:paraId="12ECE6B8" w14:textId="77777777" w:rsidR="00401C92" w:rsidRPr="00401C92" w:rsidRDefault="00401C92" w:rsidP="001E7EC1">
      <w:pPr>
        <w:widowControl w:val="0"/>
        <w:numPr>
          <w:ilvl w:val="0"/>
          <w:numId w:val="14"/>
        </w:numPr>
        <w:spacing w:before="0" w:after="0" w:line="240" w:lineRule="auto"/>
        <w:ind w:left="714" w:hanging="357"/>
        <w:jc w:val="both"/>
        <w:rPr>
          <w:rFonts w:ascii="Times New Roman" w:eastAsia="Calibri" w:hAnsi="Times New Roman" w:cs="Times New Roman"/>
          <w:sz w:val="24"/>
          <w:szCs w:val="24"/>
          <w:lang w:val="lv-LV"/>
        </w:rPr>
      </w:pPr>
      <w:r w:rsidRPr="00401C92">
        <w:rPr>
          <w:rFonts w:ascii="Times New Roman" w:eastAsia="Calibri" w:hAnsi="Times New Roman" w:cs="Times New Roman"/>
          <w:sz w:val="24"/>
          <w:szCs w:val="24"/>
          <w:lang w:val="lv-LV"/>
        </w:rPr>
        <w:t>neatkarīgas pētnieciskās pieejas attīstība ārstniecības personu (t.sk. ģimenes ārstu) veikto darbību uzskaite - darba plānošanai, organizēšanai un pieprasījuma veidošanai.</w:t>
      </w:r>
    </w:p>
    <w:p w14:paraId="7FDE5D94" w14:textId="77777777" w:rsidR="00F00926" w:rsidRPr="00F00926" w:rsidRDefault="00F00926" w:rsidP="00AE13E4">
      <w:pPr>
        <w:pStyle w:val="ListParagraph"/>
        <w:shd w:val="clear" w:color="auto" w:fill="FDFDFD"/>
        <w:spacing w:before="0" w:after="120" w:line="240" w:lineRule="auto"/>
        <w:ind w:left="0"/>
        <w:contextualSpacing w:val="0"/>
        <w:jc w:val="both"/>
        <w:rPr>
          <w:rFonts w:ascii="Times New Roman" w:eastAsia="Calibri" w:hAnsi="Times New Roman" w:cs="Times New Roman"/>
          <w:b/>
          <w:bCs/>
          <w:sz w:val="24"/>
          <w:szCs w:val="24"/>
          <w:lang w:val="lv-LV"/>
        </w:rPr>
      </w:pPr>
    </w:p>
    <w:p w14:paraId="5D55BB71" w14:textId="10DCC0D5" w:rsidR="00DB5ADA" w:rsidRDefault="00DB5ADA" w:rsidP="00AE13E4">
      <w:pPr>
        <w:pStyle w:val="ListParagraph"/>
        <w:shd w:val="clear" w:color="auto" w:fill="FDFDFD"/>
        <w:spacing w:before="0" w:after="120" w:line="240" w:lineRule="auto"/>
        <w:ind w:left="0"/>
        <w:contextualSpacing w:val="0"/>
        <w:jc w:val="both"/>
        <w:rPr>
          <w:rFonts w:ascii="Times New Roman" w:hAnsi="Times New Roman" w:cs="Times New Roman"/>
          <w:b/>
          <w:bCs/>
          <w:sz w:val="24"/>
          <w:szCs w:val="24"/>
          <w:lang w:val="lv-LV"/>
        </w:rPr>
      </w:pPr>
      <w:r w:rsidRPr="00F00926">
        <w:rPr>
          <w:rFonts w:ascii="Times New Roman" w:eastAsia="Calibri" w:hAnsi="Times New Roman" w:cs="Times New Roman"/>
          <w:b/>
          <w:bCs/>
          <w:sz w:val="24"/>
          <w:szCs w:val="24"/>
          <w:lang w:val="lv-LV"/>
        </w:rPr>
        <w:t>Rīcības virziena mērķis:</w:t>
      </w:r>
      <w:r w:rsidR="00015648" w:rsidRPr="00F00926">
        <w:rPr>
          <w:rFonts w:ascii="Times New Roman" w:eastAsia="Calibri" w:hAnsi="Times New Roman" w:cs="Times New Roman"/>
          <w:b/>
          <w:bCs/>
          <w:sz w:val="24"/>
          <w:szCs w:val="24"/>
          <w:lang w:val="lv-LV"/>
        </w:rPr>
        <w:t xml:space="preserve"> </w:t>
      </w:r>
      <w:r w:rsidRPr="00F00926">
        <w:rPr>
          <w:rFonts w:ascii="Times New Roman" w:hAnsi="Times New Roman" w:cs="Times New Roman"/>
          <w:b/>
          <w:bCs/>
          <w:sz w:val="24"/>
          <w:szCs w:val="24"/>
          <w:lang w:val="lv-LV"/>
        </w:rPr>
        <w:t>Panākt, ka pieaug nodarbināto ārstniecības personu īpatsvars valsts apmaksāto veselības aprūpes pakalpojumu</w:t>
      </w:r>
      <w:r w:rsidRPr="00B873DC">
        <w:rPr>
          <w:rFonts w:ascii="Times New Roman" w:hAnsi="Times New Roman" w:cs="Times New Roman"/>
          <w:b/>
          <w:bCs/>
          <w:sz w:val="24"/>
          <w:szCs w:val="24"/>
          <w:lang w:val="lv-LV"/>
        </w:rPr>
        <w:t xml:space="preserve"> </w:t>
      </w:r>
      <w:r w:rsidRPr="00015648">
        <w:rPr>
          <w:rFonts w:ascii="Times New Roman" w:hAnsi="Times New Roman" w:cs="Times New Roman"/>
          <w:b/>
          <w:bCs/>
          <w:sz w:val="24"/>
          <w:szCs w:val="24"/>
          <w:lang w:val="lv-LV"/>
        </w:rPr>
        <w:t>sniegšanai, notiek līdzsvarota ārstniecības personu paaudžu nomaiņa, kā arī ārstniecības personām ir iespēja īstenot savu profesionālo izaugsmi.</w:t>
      </w:r>
    </w:p>
    <w:p w14:paraId="0936EC0C" w14:textId="530CEA55" w:rsidR="00015648" w:rsidRDefault="00015648" w:rsidP="00AE13E4">
      <w:pPr>
        <w:spacing w:before="0" w:after="120" w:line="240" w:lineRule="auto"/>
        <w:jc w:val="both"/>
        <w:rPr>
          <w:rFonts w:ascii="Times New Roman" w:hAnsi="Times New Roman" w:cs="Times New Roman"/>
          <w:b/>
          <w:bCs/>
          <w:sz w:val="24"/>
          <w:szCs w:val="24"/>
          <w:lang w:val="lv-LV"/>
        </w:rPr>
      </w:pPr>
      <w:r w:rsidRPr="009D7467">
        <w:rPr>
          <w:rFonts w:ascii="Times New Roman" w:hAnsi="Times New Roman" w:cs="Times New Roman"/>
          <w:b/>
          <w:bCs/>
          <w:sz w:val="24"/>
          <w:szCs w:val="24"/>
          <w:lang w:val="lv-LV"/>
        </w:rPr>
        <w:t>Mērķa sasniegšanai nepieciešams</w:t>
      </w:r>
      <w:r w:rsidR="006159B7">
        <w:rPr>
          <w:rFonts w:ascii="Times New Roman" w:hAnsi="Times New Roman" w:cs="Times New Roman"/>
          <w:b/>
          <w:bCs/>
          <w:sz w:val="24"/>
          <w:szCs w:val="24"/>
          <w:lang w:val="lv-LV"/>
        </w:rPr>
        <w:t xml:space="preserve"> (apakšmērķi)</w:t>
      </w:r>
      <w:r w:rsidRPr="009D7467">
        <w:rPr>
          <w:rFonts w:ascii="Times New Roman" w:hAnsi="Times New Roman" w:cs="Times New Roman"/>
          <w:b/>
          <w:bCs/>
          <w:sz w:val="24"/>
          <w:szCs w:val="24"/>
          <w:lang w:val="lv-LV"/>
        </w:rPr>
        <w:t>:</w:t>
      </w:r>
    </w:p>
    <w:p w14:paraId="3C68D992" w14:textId="0B3CE154" w:rsidR="00F346F6" w:rsidRPr="00F346F6" w:rsidRDefault="00F346F6" w:rsidP="00B679EB">
      <w:pPr>
        <w:numPr>
          <w:ilvl w:val="0"/>
          <w:numId w:val="11"/>
        </w:numPr>
        <w:shd w:val="clear" w:color="auto" w:fill="FFFFFF"/>
        <w:spacing w:before="0" w:after="120" w:line="240" w:lineRule="auto"/>
        <w:jc w:val="both"/>
        <w:rPr>
          <w:rFonts w:ascii="Calibri" w:eastAsia="Times New Roman" w:hAnsi="Calibri" w:cs="Calibri"/>
          <w:sz w:val="24"/>
          <w:szCs w:val="24"/>
          <w:lang w:val="lv-LV" w:eastAsia="lv-LV"/>
        </w:rPr>
      </w:pPr>
      <w:r w:rsidRPr="00F346F6">
        <w:rPr>
          <w:rFonts w:ascii="Times New Roman" w:eastAsia="Times New Roman" w:hAnsi="Times New Roman" w:cs="Times New Roman"/>
          <w:sz w:val="24"/>
          <w:szCs w:val="24"/>
          <w:lang w:val="lv-LV" w:eastAsia="lv-LV"/>
        </w:rPr>
        <w:t>Nodrošināt, ka veselības nozarē</w:t>
      </w:r>
      <w:r w:rsidR="00D03DBE">
        <w:rPr>
          <w:rFonts w:ascii="Times New Roman" w:eastAsia="Times New Roman" w:hAnsi="Times New Roman" w:cs="Times New Roman"/>
          <w:sz w:val="24"/>
          <w:szCs w:val="24"/>
          <w:lang w:val="lv-LV" w:eastAsia="lv-LV"/>
        </w:rPr>
        <w:t xml:space="preserve"> </w:t>
      </w:r>
      <w:r w:rsidRPr="00F346F6">
        <w:rPr>
          <w:rFonts w:ascii="Times New Roman" w:eastAsia="Times New Roman" w:hAnsi="Times New Roman" w:cs="Times New Roman"/>
          <w:sz w:val="24"/>
          <w:szCs w:val="24"/>
          <w:lang w:val="lv-LV" w:eastAsia="lv-LV"/>
        </w:rPr>
        <w:t>uzlabojas</w:t>
      </w:r>
      <w:r w:rsidR="00D03DBE">
        <w:rPr>
          <w:rFonts w:ascii="Times New Roman" w:eastAsia="Times New Roman" w:hAnsi="Times New Roman" w:cs="Times New Roman"/>
          <w:sz w:val="24"/>
          <w:szCs w:val="24"/>
          <w:lang w:val="lv-LV" w:eastAsia="lv-LV"/>
        </w:rPr>
        <w:t xml:space="preserve"> </w:t>
      </w:r>
      <w:r w:rsidRPr="00F346F6">
        <w:rPr>
          <w:rFonts w:ascii="Times New Roman" w:eastAsia="Times New Roman" w:hAnsi="Times New Roman" w:cs="Times New Roman"/>
          <w:sz w:val="24"/>
          <w:szCs w:val="24"/>
          <w:lang w:val="lv-LV" w:eastAsia="lv-LV"/>
        </w:rPr>
        <w:t>cilvēkresursu pieejamība</w:t>
      </w:r>
      <w:r w:rsidR="00D03DBE">
        <w:rPr>
          <w:rFonts w:ascii="Times New Roman" w:eastAsia="Times New Roman" w:hAnsi="Times New Roman" w:cs="Times New Roman"/>
          <w:sz w:val="24"/>
          <w:szCs w:val="24"/>
          <w:lang w:val="lv-LV" w:eastAsia="lv-LV"/>
        </w:rPr>
        <w:t xml:space="preserve"> </w:t>
      </w:r>
      <w:r w:rsidRPr="00F346F6">
        <w:rPr>
          <w:rFonts w:ascii="Times New Roman" w:eastAsia="Times New Roman" w:hAnsi="Times New Roman" w:cs="Times New Roman"/>
          <w:sz w:val="24"/>
          <w:szCs w:val="24"/>
          <w:lang w:val="lv-LV" w:eastAsia="lv-LV"/>
        </w:rPr>
        <w:t>atbilstoši</w:t>
      </w:r>
      <w:r w:rsidR="00D03DBE">
        <w:rPr>
          <w:rFonts w:ascii="Times New Roman" w:eastAsia="Times New Roman" w:hAnsi="Times New Roman" w:cs="Times New Roman"/>
          <w:sz w:val="24"/>
          <w:szCs w:val="24"/>
          <w:lang w:val="lv-LV" w:eastAsia="lv-LV"/>
        </w:rPr>
        <w:t xml:space="preserve"> </w:t>
      </w:r>
      <w:r w:rsidRPr="00072C67">
        <w:rPr>
          <w:rFonts w:ascii="Times New Roman" w:eastAsia="Times New Roman" w:hAnsi="Times New Roman" w:cs="Times New Roman"/>
          <w:sz w:val="24"/>
          <w:szCs w:val="24"/>
          <w:lang w:val="lv-LV" w:eastAsia="lv-LV"/>
        </w:rPr>
        <w:t>veselības aprūpes pakalpojumu sniedzēju izvietojumam valstī.</w:t>
      </w:r>
    </w:p>
    <w:p w14:paraId="1D6F9BCB" w14:textId="58D0EF13" w:rsidR="00F346F6" w:rsidRPr="00F346F6" w:rsidRDefault="00F346F6" w:rsidP="00B679EB">
      <w:pPr>
        <w:numPr>
          <w:ilvl w:val="0"/>
          <w:numId w:val="11"/>
        </w:numPr>
        <w:shd w:val="clear" w:color="auto" w:fill="FFFFFF"/>
        <w:spacing w:before="0" w:after="120" w:line="240" w:lineRule="auto"/>
        <w:jc w:val="both"/>
        <w:rPr>
          <w:rFonts w:ascii="Calibri" w:eastAsia="Times New Roman" w:hAnsi="Calibri" w:cs="Calibri"/>
          <w:sz w:val="24"/>
          <w:szCs w:val="24"/>
          <w:lang w:val="lv-LV" w:eastAsia="lv-LV"/>
        </w:rPr>
      </w:pPr>
      <w:r w:rsidRPr="00F346F6">
        <w:rPr>
          <w:rFonts w:ascii="Times New Roman" w:eastAsia="Times New Roman" w:hAnsi="Times New Roman" w:cs="Times New Roman"/>
          <w:sz w:val="24"/>
          <w:szCs w:val="24"/>
          <w:lang w:val="lv-LV" w:eastAsia="lv-LV"/>
        </w:rPr>
        <w:t>Nodrošināt, ka ārstniecības personu prasmes un zināša</w:t>
      </w:r>
      <w:r w:rsidRPr="00F346F6">
        <w:rPr>
          <w:rFonts w:ascii="Times New Roman" w:eastAsia="Times New Roman" w:hAnsi="Times New Roman" w:cs="Times New Roman"/>
          <w:sz w:val="24"/>
          <w:szCs w:val="24"/>
          <w:shd w:val="clear" w:color="auto" w:fill="FFFFFF"/>
          <w:lang w:val="lv-LV" w:eastAsia="lv-LV"/>
        </w:rPr>
        <w:t>nas ir</w:t>
      </w:r>
      <w:r w:rsidRPr="00F346F6">
        <w:rPr>
          <w:rFonts w:ascii="Times New Roman" w:eastAsia="Times New Roman" w:hAnsi="Times New Roman" w:cs="Times New Roman"/>
          <w:sz w:val="24"/>
          <w:szCs w:val="24"/>
          <w:lang w:val="lv-LV" w:eastAsia="lv-LV"/>
        </w:rPr>
        <w:t xml:space="preserve"> atbilstošas veselības aprūpes pakalpojumu attīstībai.</w:t>
      </w:r>
    </w:p>
    <w:p w14:paraId="360C24A3" w14:textId="5831A0D8" w:rsidR="00997A38" w:rsidRPr="00997A38" w:rsidRDefault="00F346F6" w:rsidP="00997A38">
      <w:pPr>
        <w:numPr>
          <w:ilvl w:val="0"/>
          <w:numId w:val="11"/>
        </w:numPr>
        <w:shd w:val="clear" w:color="auto" w:fill="FFFFFF"/>
        <w:spacing w:before="0" w:after="120" w:line="240" w:lineRule="auto"/>
        <w:jc w:val="both"/>
        <w:rPr>
          <w:rFonts w:ascii="Calibri" w:eastAsia="Times New Roman" w:hAnsi="Calibri" w:cs="Calibri"/>
          <w:sz w:val="24"/>
          <w:szCs w:val="24"/>
          <w:lang w:val="lv-LV" w:eastAsia="lv-LV"/>
        </w:rPr>
        <w:sectPr w:rsidR="00997A38" w:rsidRPr="00997A38" w:rsidSect="00557AD1">
          <w:pgSz w:w="12240" w:h="15840"/>
          <w:pgMar w:top="1134" w:right="851" w:bottom="1134" w:left="1701" w:header="720" w:footer="720" w:gutter="0"/>
          <w:cols w:space="720"/>
          <w:titlePg/>
          <w:docGrid w:linePitch="360"/>
        </w:sectPr>
      </w:pPr>
      <w:r w:rsidRPr="00F346F6">
        <w:rPr>
          <w:rFonts w:ascii="Times New Roman" w:eastAsia="Times New Roman" w:hAnsi="Times New Roman" w:cs="Times New Roman"/>
          <w:sz w:val="24"/>
          <w:szCs w:val="24"/>
          <w:lang w:val="lv-LV" w:eastAsia="lv-LV"/>
        </w:rPr>
        <w:t>Uzlabot cilvēkresursu pārvaldības sistēmu, tai skaitā, uzlabojot datu kvalitāti un veicot pētījumus veselības aprūpē nepieciešamā cilvēkresursu skaita noteikšanai, jaunu zināšanu ieguvei un prasmju attīstībai.</w:t>
      </w:r>
    </w:p>
    <w:p w14:paraId="1A07ED8F" w14:textId="12829148" w:rsidR="00291CDB" w:rsidRPr="00F346F6" w:rsidRDefault="00291CDB" w:rsidP="00997A38">
      <w:pPr>
        <w:shd w:val="clear" w:color="auto" w:fill="FFFFFF"/>
        <w:spacing w:before="0" w:after="120" w:line="240" w:lineRule="auto"/>
        <w:jc w:val="both"/>
        <w:rPr>
          <w:rFonts w:ascii="Calibri" w:eastAsia="Times New Roman" w:hAnsi="Calibri" w:cs="Calibri"/>
          <w:sz w:val="24"/>
          <w:szCs w:val="24"/>
          <w:lang w:val="lv-LV" w:eastAsia="lv-LV"/>
        </w:rPr>
      </w:pPr>
    </w:p>
    <w:tbl>
      <w:tblPr>
        <w:tblW w:w="12758" w:type="dxa"/>
        <w:jc w:val="center"/>
        <w:tblBorders>
          <w:top w:val="outset" w:sz="6" w:space="0" w:color="414142"/>
          <w:left w:val="outset" w:sz="6" w:space="0" w:color="414142"/>
          <w:bottom w:val="outset" w:sz="6" w:space="0" w:color="414142"/>
          <w:right w:val="outset" w:sz="6" w:space="0" w:color="414142"/>
        </w:tblBorders>
        <w:shd w:val="clear" w:color="auto" w:fill="FFFFFF"/>
        <w:tblCellMar>
          <w:top w:w="24" w:type="dxa"/>
          <w:left w:w="24" w:type="dxa"/>
          <w:bottom w:w="24" w:type="dxa"/>
          <w:right w:w="24" w:type="dxa"/>
        </w:tblCellMar>
        <w:tblLook w:val="04A0" w:firstRow="1" w:lastRow="0" w:firstColumn="1" w:lastColumn="0" w:noHBand="0" w:noVBand="1"/>
      </w:tblPr>
      <w:tblGrid>
        <w:gridCol w:w="708"/>
        <w:gridCol w:w="4246"/>
        <w:gridCol w:w="992"/>
        <w:gridCol w:w="1276"/>
        <w:gridCol w:w="1559"/>
        <w:gridCol w:w="1417"/>
        <w:gridCol w:w="2560"/>
      </w:tblGrid>
      <w:tr w:rsidR="00B54DAE" w:rsidRPr="00A8104A" w14:paraId="2530DDDD" w14:textId="08FB318C"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9267676" w14:textId="09B9D213" w:rsidR="00DB5ADA" w:rsidRPr="00CF06D9" w:rsidRDefault="00DB5ADA"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 xml:space="preserve">Nr. p. </w:t>
            </w:r>
            <w:r w:rsidR="00DF1210">
              <w:rPr>
                <w:rFonts w:ascii="Times New Roman" w:eastAsia="Times New Roman" w:hAnsi="Times New Roman" w:cs="Times New Roman"/>
                <w:b/>
                <w:bCs/>
                <w:color w:val="000000" w:themeColor="text1"/>
                <w:sz w:val="24"/>
                <w:szCs w:val="24"/>
                <w:lang w:val="lv-LV" w:eastAsia="lv-LV"/>
              </w:rPr>
              <w:t>k</w:t>
            </w:r>
            <w:r w:rsidRPr="00CF06D9">
              <w:rPr>
                <w:rFonts w:ascii="Times New Roman" w:eastAsia="Times New Roman" w:hAnsi="Times New Roman" w:cs="Times New Roman"/>
                <w:b/>
                <w:bCs/>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539B9204" w14:textId="77777777" w:rsidR="00DB5ADA" w:rsidRPr="00CF06D9" w:rsidRDefault="00DB5ADA"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Uzdevums un apakšuzdevumi</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123D74C1" w14:textId="77777777" w:rsidR="00DB5ADA" w:rsidRPr="00CF06D9" w:rsidRDefault="00DB5ADA"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Izpildes termiņš</w:t>
            </w:r>
            <w:r w:rsidRPr="00CF06D9">
              <w:rPr>
                <w:rFonts w:ascii="Times New Roman" w:eastAsia="Times New Roman" w:hAnsi="Times New Roman" w:cs="Times New Roman"/>
                <w:b/>
                <w:bCs/>
                <w:color w:val="000000" w:themeColor="text1"/>
                <w:sz w:val="24"/>
                <w:szCs w:val="24"/>
                <w:lang w:val="lv-LV" w:eastAsia="lv-LV"/>
              </w:rPr>
              <w:br/>
              <w:t>(gads)</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5AB4C6A9" w14:textId="77777777" w:rsidR="00DB5ADA" w:rsidRPr="00CF06D9" w:rsidRDefault="00DB5ADA"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Atbildīgā institūcija</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64362439" w14:textId="77777777" w:rsidR="00DB5ADA" w:rsidRPr="00CF06D9" w:rsidRDefault="00DB5ADA"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CF06D9">
              <w:rPr>
                <w:rFonts w:ascii="Times New Roman" w:eastAsia="Times New Roman" w:hAnsi="Times New Roman" w:cs="Times New Roman"/>
                <w:b/>
                <w:bCs/>
                <w:color w:val="000000" w:themeColor="text1"/>
                <w:sz w:val="24"/>
                <w:szCs w:val="24"/>
                <w:lang w:val="lv-LV" w:eastAsia="lv-LV"/>
              </w:rPr>
              <w:t>Līdzatbildīgās institūcijas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C188EF4" w14:textId="5A7CC90B" w:rsidR="00DB5ADA" w:rsidRPr="00CF06D9" w:rsidRDefault="002F6D93"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(tiks papildināts)</w:t>
            </w: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F93C29F" w14:textId="77777777" w:rsidR="00D95393" w:rsidRDefault="00D95393"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D95393">
              <w:rPr>
                <w:rFonts w:ascii="Times New Roman" w:eastAsia="Times New Roman" w:hAnsi="Times New Roman" w:cs="Times New Roman"/>
                <w:b/>
                <w:bCs/>
                <w:color w:val="000000" w:themeColor="text1"/>
                <w:sz w:val="24"/>
                <w:szCs w:val="24"/>
                <w:lang w:val="lv-LV" w:eastAsia="lv-LV"/>
              </w:rPr>
              <w:t>Norāde par uzdevuma īstenošanai nepieciešamo finansējumu un tā avotu</w:t>
            </w:r>
          </w:p>
          <w:p w14:paraId="5A92978C" w14:textId="77777777" w:rsidR="007765CD" w:rsidRDefault="007765CD"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63C2EFDD" w14:textId="6EEA1932" w:rsidR="007765CD" w:rsidRPr="00D95393" w:rsidRDefault="007765CD" w:rsidP="00215879">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tr w:rsidR="00DB5ADA" w:rsidRPr="00FC179D" w14:paraId="0E2A9854" w14:textId="77777777"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5EBC3C1A" w14:textId="77777777" w:rsidR="00DB5ADA" w:rsidRPr="00CF06D9" w:rsidRDefault="00DB5ADA" w:rsidP="00DF121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4.1.</w:t>
            </w:r>
          </w:p>
        </w:tc>
        <w:tc>
          <w:tcPr>
            <w:tcW w:w="12050"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567567E3" w14:textId="5E32C0B5" w:rsidR="00D95393" w:rsidRDefault="00D95393" w:rsidP="00D97612">
            <w:pPr>
              <w:spacing w:before="0" w:after="0" w:line="240" w:lineRule="auto"/>
              <w:jc w:val="both"/>
              <w:rPr>
                <w:rFonts w:ascii="Times New Roman" w:hAnsi="Times New Roman" w:cs="Times New Roman"/>
                <w:b/>
                <w:bCs/>
                <w:sz w:val="24"/>
                <w:szCs w:val="24"/>
                <w:lang w:val="lv-LV"/>
              </w:rPr>
            </w:pPr>
            <w:r>
              <w:rPr>
                <w:rFonts w:ascii="Times New Roman" w:hAnsi="Times New Roman" w:cs="Times New Roman"/>
                <w:b/>
                <w:bCs/>
                <w:sz w:val="24"/>
                <w:szCs w:val="24"/>
                <w:lang w:val="lv-LV"/>
              </w:rPr>
              <w:t>Uzlabot c</w:t>
            </w:r>
            <w:r w:rsidRPr="005C49A8">
              <w:rPr>
                <w:rFonts w:ascii="Times New Roman" w:hAnsi="Times New Roman" w:cs="Times New Roman"/>
                <w:b/>
                <w:bCs/>
                <w:sz w:val="24"/>
                <w:szCs w:val="24"/>
                <w:lang w:val="lv-LV"/>
              </w:rPr>
              <w:t>ilvēkresursu pieejamīb</w:t>
            </w:r>
            <w:r>
              <w:rPr>
                <w:rFonts w:ascii="Times New Roman" w:hAnsi="Times New Roman" w:cs="Times New Roman"/>
                <w:b/>
                <w:bCs/>
                <w:sz w:val="24"/>
                <w:szCs w:val="24"/>
                <w:lang w:val="lv-LV"/>
              </w:rPr>
              <w:t>u (piesaiste, saglabāšana, ģeogrāfiskais izvietojums) valsts apmaksātajā veselības aprūpes sistēmā, tajā skaitā, veicinot ilgtspējīgas veselības izglītības sistēmas attīstību:</w:t>
            </w:r>
          </w:p>
        </w:tc>
      </w:tr>
      <w:tr w:rsidR="00B54DAE" w:rsidRPr="00D47AEA" w14:paraId="0EB81DC3" w14:textId="7A7B4FEF"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2283CB" w14:textId="77777777" w:rsidR="00DB5ADA" w:rsidRPr="001602D2"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602D2">
              <w:rPr>
                <w:rFonts w:ascii="Times New Roman" w:eastAsia="Times New Roman" w:hAnsi="Times New Roman" w:cs="Times New Roman"/>
                <w:color w:val="000000" w:themeColor="text1"/>
                <w:sz w:val="24"/>
                <w:szCs w:val="24"/>
                <w:lang w:val="lv-LV" w:eastAsia="lv-LV"/>
              </w:rPr>
              <w:t>4.</w:t>
            </w:r>
            <w:r>
              <w:rPr>
                <w:rFonts w:ascii="Times New Roman" w:eastAsia="Times New Roman" w:hAnsi="Times New Roman" w:cs="Times New Roman"/>
                <w:color w:val="000000" w:themeColor="text1"/>
                <w:sz w:val="24"/>
                <w:szCs w:val="24"/>
                <w:lang w:val="lv-LV" w:eastAsia="lv-LV"/>
              </w:rPr>
              <w:t>1</w:t>
            </w:r>
            <w:r w:rsidRPr="001602D2">
              <w:rPr>
                <w:rFonts w:ascii="Times New Roman" w:eastAsia="Times New Roman" w:hAnsi="Times New Roman" w:cs="Times New Roman"/>
                <w:color w:val="000000" w:themeColor="text1"/>
                <w:sz w:val="24"/>
                <w:szCs w:val="24"/>
                <w:lang w:val="lv-LV" w:eastAsia="lv-LV"/>
              </w:rPr>
              <w:t>.1.</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E07A19" w14:textId="2EBF059C" w:rsidR="00D97612"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Pr>
                <w:rFonts w:ascii="Times New Roman" w:eastAsia="Calibri" w:hAnsi="Times New Roman" w:cs="Times New Roman"/>
                <w:sz w:val="24"/>
                <w:szCs w:val="24"/>
                <w:lang w:val="lv-LV"/>
              </w:rPr>
              <w:t>Pārskatīt kritērijus uzņemšanai medicīnas studijās, nodrošinot augsti motivētu studentu uzņemšanu un mazinot atbirumu</w:t>
            </w:r>
            <w:r w:rsidR="004C7F87">
              <w:rPr>
                <w:rFonts w:ascii="Times New Roman" w:eastAsia="Calibri" w:hAnsi="Times New Roman" w:cs="Times New Roman"/>
                <w:sz w:val="24"/>
                <w:szCs w:val="24"/>
                <w:lang w:val="lv-LV"/>
              </w:rPr>
              <w:t>.</w:t>
            </w:r>
          </w:p>
          <w:p w14:paraId="2E26BBD8" w14:textId="2F16D46F" w:rsidR="004C7F87" w:rsidRPr="00A9658C" w:rsidRDefault="004C7F87"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0110AF"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2022.</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6E9BA6E"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Izglītības iestādes</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A1D1EC" w14:textId="6562FC0D" w:rsidR="009F117B" w:rsidRPr="0006684C" w:rsidRDefault="00DB5ADA" w:rsidP="009F117B">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 xml:space="preserve">IZM, VM, </w:t>
            </w:r>
            <w:r w:rsidR="009F117B">
              <w:rPr>
                <w:rFonts w:ascii="Times New Roman" w:eastAsia="Times New Roman" w:hAnsi="Times New Roman" w:cs="Times New Roman"/>
                <w:color w:val="000000" w:themeColor="text1"/>
                <w:sz w:val="24"/>
                <w:szCs w:val="24"/>
                <w:lang w:val="lv-LV" w:eastAsia="lv-LV"/>
              </w:rPr>
              <w:t>augstskolas un koledžas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FF1AE9"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C96210" w14:textId="77777777" w:rsidR="003C0EE3" w:rsidRPr="003C0EE3" w:rsidRDefault="003C0EE3" w:rsidP="003C0EE3">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3C0EE3">
              <w:rPr>
                <w:rFonts w:ascii="Times New Roman" w:eastAsia="Times New Roman" w:hAnsi="Times New Roman" w:cs="Times New Roman"/>
                <w:color w:val="000000" w:themeColor="text1"/>
                <w:sz w:val="24"/>
                <w:szCs w:val="24"/>
                <w:lang w:val="lv-LV" w:eastAsia="lv-LV"/>
              </w:rPr>
              <w:t>Pasākums īstenojams esošā finansējuma ietvaros. Avots: VBF</w:t>
            </w:r>
          </w:p>
          <w:p w14:paraId="04425036" w14:textId="1EE1BBC8" w:rsidR="00D95393" w:rsidRPr="0006684C" w:rsidRDefault="00FB75F1"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156]</w:t>
            </w:r>
          </w:p>
        </w:tc>
      </w:tr>
      <w:tr w:rsidR="00B54DAE" w:rsidRPr="00D47AEA" w14:paraId="431A7967" w14:textId="30E9B1D2"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85A6F65" w14:textId="77777777" w:rsidR="00DB5ADA" w:rsidRPr="001602D2"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4.1.2.</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C60850B" w14:textId="1B58E2B3" w:rsidR="00DB5ADA"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 xml:space="preserve">Plānot </w:t>
            </w:r>
            <w:r w:rsidR="00ED523B">
              <w:rPr>
                <w:rFonts w:ascii="Times New Roman" w:eastAsia="Calibri" w:hAnsi="Times New Roman" w:cs="Times New Roman"/>
                <w:sz w:val="24"/>
                <w:szCs w:val="24"/>
                <w:lang w:val="lv-LV"/>
              </w:rPr>
              <w:t xml:space="preserve">un nodrošināt </w:t>
            </w:r>
            <w:r w:rsidRPr="007C334A">
              <w:rPr>
                <w:rFonts w:ascii="Times New Roman" w:eastAsia="Calibri" w:hAnsi="Times New Roman" w:cs="Times New Roman"/>
                <w:sz w:val="24"/>
                <w:szCs w:val="24"/>
                <w:lang w:val="lv-LV"/>
              </w:rPr>
              <w:t xml:space="preserve">medicīnas pamatstudiju un rezidentūras vietu skaitu, prioritāri palielinot vietu skaitu profesijās ar novecojošu vecuma struktūru  un atbilstoši </w:t>
            </w:r>
            <w:r>
              <w:rPr>
                <w:rFonts w:ascii="Times New Roman" w:eastAsia="Calibri" w:hAnsi="Times New Roman" w:cs="Times New Roman"/>
                <w:sz w:val="24"/>
                <w:szCs w:val="24"/>
                <w:lang w:val="lv-LV"/>
              </w:rPr>
              <w:t xml:space="preserve">iedzīvotāju un </w:t>
            </w:r>
            <w:r w:rsidRPr="007C334A">
              <w:rPr>
                <w:rFonts w:ascii="Times New Roman" w:eastAsia="Calibri" w:hAnsi="Times New Roman" w:cs="Times New Roman"/>
                <w:sz w:val="24"/>
                <w:szCs w:val="24"/>
                <w:lang w:val="lv-LV"/>
              </w:rPr>
              <w:t>veselības nozares vajadzībām</w:t>
            </w:r>
            <w:r w:rsidR="00D97612">
              <w:rPr>
                <w:rFonts w:ascii="Times New Roman" w:eastAsia="Calibri" w:hAnsi="Times New Roman" w:cs="Times New Roman"/>
                <w:sz w:val="24"/>
                <w:szCs w:val="24"/>
                <w:lang w:val="lv-LV"/>
              </w:rPr>
              <w:t>.</w:t>
            </w:r>
          </w:p>
          <w:p w14:paraId="50706050" w14:textId="4CAA39A9" w:rsidR="00D97612" w:rsidRPr="007C334A" w:rsidRDefault="00D97612"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2BC91D" w14:textId="5D229263" w:rsidR="00DB5ADA" w:rsidRPr="0006684C" w:rsidRDefault="00146BD6"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DB5ADA" w:rsidRPr="0006684C">
              <w:rPr>
                <w:rFonts w:ascii="Times New Roman" w:eastAsia="Times New Roman" w:hAnsi="Times New Roman" w:cs="Times New Roman"/>
                <w:color w:val="000000" w:themeColor="text1"/>
                <w:sz w:val="24"/>
                <w:szCs w:val="24"/>
                <w:lang w:val="lv-LV" w:eastAsia="lv-LV"/>
              </w:rPr>
              <w:t>astāvīgi</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4CF0E29"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7453A3" w14:textId="77777777" w:rsidR="009F117B" w:rsidRDefault="00895BB0"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IZM, </w:t>
            </w:r>
          </w:p>
          <w:p w14:paraId="765F36AD" w14:textId="0E5E3F85" w:rsidR="00DB5ADA" w:rsidRPr="0006684C" w:rsidRDefault="009F117B"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Profesionālās asociācijas, </w:t>
            </w:r>
            <w:r w:rsidR="00DB5ADA" w:rsidRPr="0006684C">
              <w:rPr>
                <w:rFonts w:ascii="Times New Roman" w:eastAsia="Times New Roman" w:hAnsi="Times New Roman" w:cs="Times New Roman"/>
                <w:color w:val="000000" w:themeColor="text1"/>
                <w:sz w:val="24"/>
                <w:szCs w:val="24"/>
                <w:lang w:val="lv-LV" w:eastAsia="lv-LV"/>
              </w:rPr>
              <w:t xml:space="preserve">augstskolas, </w:t>
            </w:r>
            <w:r w:rsidR="00524C78">
              <w:rPr>
                <w:rFonts w:ascii="Times New Roman" w:eastAsia="Times New Roman" w:hAnsi="Times New Roman" w:cs="Times New Roman"/>
                <w:color w:val="000000" w:themeColor="text1"/>
                <w:sz w:val="24"/>
                <w:szCs w:val="24"/>
                <w:lang w:val="lv-LV" w:eastAsia="lv-LV"/>
              </w:rPr>
              <w:t xml:space="preserve">pašvaldības, </w:t>
            </w:r>
            <w:r w:rsidR="00DB5ADA" w:rsidRPr="0006684C">
              <w:rPr>
                <w:rFonts w:ascii="Times New Roman" w:eastAsia="Times New Roman" w:hAnsi="Times New Roman" w:cs="Times New Roman"/>
                <w:color w:val="000000" w:themeColor="text1"/>
                <w:sz w:val="24"/>
                <w:szCs w:val="24"/>
                <w:lang w:val="lv-LV" w:eastAsia="lv-LV"/>
              </w:rPr>
              <w:t>NVD</w:t>
            </w:r>
            <w:r w:rsidR="00895BB0">
              <w:rPr>
                <w:rFonts w:ascii="Times New Roman" w:eastAsia="Times New Roman" w:hAnsi="Times New Roman" w:cs="Times New Roman"/>
                <w:color w:val="000000" w:themeColor="text1"/>
                <w:sz w:val="24"/>
                <w:szCs w:val="24"/>
                <w:lang w:val="lv-LV" w:eastAsia="lv-LV"/>
              </w:rPr>
              <w:t>, VI</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C17E63"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61E4E7E" w14:textId="77777777" w:rsidR="00D95393" w:rsidRDefault="00057804"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7804">
              <w:rPr>
                <w:rFonts w:ascii="Times New Roman" w:eastAsia="Times New Roman" w:hAnsi="Times New Roman" w:cs="Times New Roman"/>
                <w:color w:val="000000" w:themeColor="text1"/>
                <w:sz w:val="24"/>
                <w:szCs w:val="24"/>
                <w:lang w:val="lv-LV" w:eastAsia="lv-LV"/>
              </w:rPr>
              <w:t>Nepieciešams papildu finansējums. Avots: VBF</w:t>
            </w:r>
            <w:r>
              <w:rPr>
                <w:rFonts w:ascii="Times New Roman" w:eastAsia="Times New Roman" w:hAnsi="Times New Roman" w:cs="Times New Roman"/>
                <w:color w:val="000000" w:themeColor="text1"/>
                <w:sz w:val="24"/>
                <w:szCs w:val="24"/>
                <w:lang w:val="lv-LV" w:eastAsia="lv-LV"/>
              </w:rPr>
              <w:t xml:space="preserve">, </w:t>
            </w:r>
            <w:r w:rsidRPr="00BF4CB6">
              <w:rPr>
                <w:rFonts w:ascii="Times New Roman" w:eastAsia="Times New Roman" w:hAnsi="Times New Roman" w:cs="Times New Roman"/>
                <w:color w:val="000000" w:themeColor="text1"/>
                <w:sz w:val="24"/>
                <w:szCs w:val="24"/>
                <w:lang w:val="lv-LV" w:eastAsia="lv-LV"/>
              </w:rPr>
              <w:t>ESF</w:t>
            </w:r>
          </w:p>
          <w:p w14:paraId="1355D003" w14:textId="44E1169B" w:rsidR="00FB75F1" w:rsidRPr="0006684C" w:rsidRDefault="00FB75F1"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 71, 156]</w:t>
            </w:r>
          </w:p>
        </w:tc>
      </w:tr>
      <w:tr w:rsidR="00B54DAE" w:rsidRPr="00D47AEA" w14:paraId="7D66D59C" w14:textId="7CB3DA5B"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B02B4C" w14:textId="77777777" w:rsidR="00DB5ADA"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4.1.3.</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95AF0D" w14:textId="77777777" w:rsidR="00D97612"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Attīstīt darba vidē balstītu mācību pieeju māsu palīga, zobārsta asistenta, zobu tehniķa un kosmētiķa profesijās</w:t>
            </w:r>
            <w:r w:rsidR="00BF4CB6">
              <w:rPr>
                <w:rFonts w:ascii="Times New Roman" w:eastAsia="Calibri" w:hAnsi="Times New Roman" w:cs="Times New Roman"/>
                <w:sz w:val="24"/>
                <w:szCs w:val="24"/>
                <w:lang w:val="lv-LV"/>
              </w:rPr>
              <w:t>.</w:t>
            </w:r>
          </w:p>
          <w:p w14:paraId="2679FC5F" w14:textId="410F434D" w:rsidR="005F2284" w:rsidRPr="007C334A" w:rsidRDefault="005F2284"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D3825C" w14:textId="6E9E675E" w:rsidR="00DB5ADA" w:rsidRPr="0006684C" w:rsidRDefault="00146BD6"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72455">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3CBF97"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Izglītības iestādes (koledžas)</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8ED839" w14:textId="77777777" w:rsidR="00DB5ADA" w:rsidRPr="0006684C" w:rsidRDefault="00DB5ADA"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 IZM</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09F0C7"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0BE6EF" w14:textId="77777777" w:rsidR="00651538" w:rsidRDefault="005A6AB7"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A6AB7">
              <w:rPr>
                <w:rFonts w:ascii="Times New Roman" w:eastAsia="Times New Roman" w:hAnsi="Times New Roman" w:cs="Times New Roman"/>
                <w:color w:val="000000" w:themeColor="text1"/>
                <w:sz w:val="24"/>
                <w:szCs w:val="24"/>
                <w:lang w:val="lv-LV" w:eastAsia="lv-LV"/>
              </w:rPr>
              <w:t xml:space="preserve">Pasākums īstenojams esošā finansējuma </w:t>
            </w:r>
            <w:r w:rsidRPr="009D0FDB">
              <w:rPr>
                <w:rFonts w:ascii="Times New Roman" w:eastAsia="Times New Roman" w:hAnsi="Times New Roman" w:cs="Times New Roman"/>
                <w:color w:val="000000" w:themeColor="text1"/>
                <w:sz w:val="24"/>
                <w:szCs w:val="24"/>
                <w:lang w:val="lv-LV" w:eastAsia="lv-LV"/>
              </w:rPr>
              <w:t>ietvaros. Avots:</w:t>
            </w:r>
            <w:r w:rsidR="00BF4CB6">
              <w:rPr>
                <w:rFonts w:ascii="Times New Roman" w:eastAsia="Times New Roman" w:hAnsi="Times New Roman" w:cs="Times New Roman"/>
                <w:color w:val="000000" w:themeColor="text1"/>
                <w:sz w:val="24"/>
                <w:szCs w:val="24"/>
                <w:lang w:val="lv-LV" w:eastAsia="lv-LV"/>
              </w:rPr>
              <w:t xml:space="preserve"> </w:t>
            </w:r>
            <w:r w:rsidRPr="009D0FDB">
              <w:rPr>
                <w:rFonts w:ascii="Times New Roman" w:eastAsia="Times New Roman" w:hAnsi="Times New Roman" w:cs="Times New Roman"/>
                <w:color w:val="000000" w:themeColor="text1"/>
                <w:sz w:val="24"/>
                <w:szCs w:val="24"/>
                <w:lang w:val="lv-LV" w:eastAsia="lv-LV"/>
              </w:rPr>
              <w:t>VBF</w:t>
            </w:r>
          </w:p>
          <w:p w14:paraId="42C40F9A" w14:textId="4CC11666" w:rsidR="00FB75F1" w:rsidRPr="0006684C" w:rsidRDefault="00FB75F1"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 167]</w:t>
            </w:r>
          </w:p>
        </w:tc>
      </w:tr>
      <w:tr w:rsidR="00B54DAE" w:rsidRPr="001602D2" w14:paraId="31021029" w14:textId="616CD708"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1DC146" w14:textId="77777777" w:rsidR="00DB5ADA" w:rsidRPr="001602D2" w:rsidRDefault="00DB5ADA" w:rsidP="00DF121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1602D2">
              <w:rPr>
                <w:rFonts w:ascii="Times New Roman" w:eastAsia="Times New Roman" w:hAnsi="Times New Roman" w:cs="Times New Roman"/>
                <w:color w:val="000000" w:themeColor="text1"/>
                <w:sz w:val="24"/>
                <w:szCs w:val="24"/>
                <w:lang w:val="lv-LV" w:eastAsia="lv-LV"/>
              </w:rPr>
              <w:t>4.</w:t>
            </w:r>
            <w:r>
              <w:rPr>
                <w:rFonts w:ascii="Times New Roman" w:eastAsia="Times New Roman" w:hAnsi="Times New Roman" w:cs="Times New Roman"/>
                <w:color w:val="000000" w:themeColor="text1"/>
                <w:sz w:val="24"/>
                <w:szCs w:val="24"/>
                <w:lang w:val="lv-LV" w:eastAsia="lv-LV"/>
              </w:rPr>
              <w:t>1</w:t>
            </w:r>
            <w:r w:rsidRPr="001602D2">
              <w:rPr>
                <w:rFonts w:ascii="Times New Roman" w:eastAsia="Times New Roman" w:hAnsi="Times New Roman" w:cs="Times New Roman"/>
                <w:color w:val="000000" w:themeColor="text1"/>
                <w:sz w:val="24"/>
                <w:szCs w:val="24"/>
                <w:lang w:val="lv-LV" w:eastAsia="lv-LV"/>
              </w:rPr>
              <w:t>.</w:t>
            </w:r>
            <w:r>
              <w:rPr>
                <w:rFonts w:ascii="Times New Roman" w:eastAsia="Times New Roman" w:hAnsi="Times New Roman" w:cs="Times New Roman"/>
                <w:color w:val="000000" w:themeColor="text1"/>
                <w:sz w:val="24"/>
                <w:szCs w:val="24"/>
                <w:lang w:val="lv-LV" w:eastAsia="lv-LV"/>
              </w:rPr>
              <w:t>4.</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8C8128" w14:textId="1FBF8859" w:rsidR="00DB5ADA" w:rsidRPr="007C334A" w:rsidRDefault="008B6D11"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8B6D11">
              <w:rPr>
                <w:rFonts w:ascii="Times New Roman" w:eastAsia="Calibri" w:hAnsi="Times New Roman" w:cs="Times New Roman"/>
                <w:sz w:val="24"/>
                <w:szCs w:val="24"/>
                <w:lang w:val="lv-LV"/>
              </w:rPr>
              <w:t xml:space="preserve">Pārskatīt rezidentūras plānošanas, uzņemšanas un finansēšanas kritērijus, precizējot </w:t>
            </w:r>
            <w:r w:rsidR="4E2DFCF8" w:rsidRPr="6184E883">
              <w:rPr>
                <w:rFonts w:ascii="Times New Roman" w:eastAsia="Calibri" w:hAnsi="Times New Roman" w:cs="Times New Roman"/>
                <w:sz w:val="24"/>
                <w:szCs w:val="24"/>
                <w:lang w:val="lv-LV"/>
              </w:rPr>
              <w:t>universitāšu,</w:t>
            </w:r>
            <w:r w:rsidRPr="6184E883">
              <w:rPr>
                <w:rFonts w:ascii="Times New Roman" w:eastAsia="Calibri" w:hAnsi="Times New Roman" w:cs="Times New Roman"/>
                <w:sz w:val="24"/>
                <w:szCs w:val="24"/>
                <w:lang w:val="lv-LV"/>
              </w:rPr>
              <w:t xml:space="preserve"> </w:t>
            </w:r>
            <w:r w:rsidRPr="008B6D11">
              <w:rPr>
                <w:rFonts w:ascii="Times New Roman" w:eastAsia="Calibri" w:hAnsi="Times New Roman" w:cs="Times New Roman"/>
                <w:sz w:val="24"/>
                <w:szCs w:val="24"/>
                <w:lang w:val="lv-LV"/>
              </w:rPr>
              <w:t xml:space="preserve">ārstniecības iestāžu un pašvaldību lomu rezidentu sagatavošanā, </w:t>
            </w:r>
            <w:r w:rsidRPr="008B6D11">
              <w:rPr>
                <w:rFonts w:ascii="Times New Roman" w:eastAsia="Calibri" w:hAnsi="Times New Roman" w:cs="Times New Roman"/>
                <w:sz w:val="24"/>
                <w:szCs w:val="24"/>
                <w:lang w:val="lv-LV"/>
              </w:rPr>
              <w:lastRenderedPageBreak/>
              <w:t>nodarbināšanā un rezidentūras apmācībā iztērēto valsts budžeta līdzekļu atmaksas kārtībā</w:t>
            </w:r>
            <w:r w:rsidR="005F2284">
              <w:rPr>
                <w:rFonts w:ascii="Times New Roman" w:eastAsia="Calibri" w:hAnsi="Times New Roman" w:cs="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43B693"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lastRenderedPageBreak/>
              <w:t>2021.</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BFCD1D"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72CB5B8" w14:textId="7DB183EB" w:rsidR="00DB5ADA" w:rsidRPr="0006684C" w:rsidRDefault="00DA1CE6"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DB5ADA" w:rsidRPr="0006684C">
              <w:rPr>
                <w:rFonts w:ascii="Times New Roman" w:eastAsia="Times New Roman" w:hAnsi="Times New Roman" w:cs="Times New Roman"/>
                <w:color w:val="000000" w:themeColor="text1"/>
                <w:sz w:val="24"/>
                <w:szCs w:val="24"/>
                <w:lang w:val="lv-LV" w:eastAsia="lv-LV"/>
              </w:rPr>
              <w:t xml:space="preserve">rofesionālās asociācijas, augstskolas, klīniskās </w:t>
            </w:r>
            <w:r w:rsidR="00DB5ADA" w:rsidRPr="0006684C">
              <w:rPr>
                <w:rFonts w:ascii="Times New Roman" w:eastAsia="Times New Roman" w:hAnsi="Times New Roman" w:cs="Times New Roman"/>
                <w:color w:val="000000" w:themeColor="text1"/>
                <w:sz w:val="24"/>
                <w:szCs w:val="24"/>
                <w:lang w:val="lv-LV" w:eastAsia="lv-LV"/>
              </w:rPr>
              <w:lastRenderedPageBreak/>
              <w:t>universitātes slimnīcas</w:t>
            </w:r>
            <w:r w:rsidR="007814A4">
              <w:rPr>
                <w:rFonts w:ascii="Times New Roman" w:eastAsia="Times New Roman" w:hAnsi="Times New Roman" w:cs="Times New Roman"/>
                <w:color w:val="000000" w:themeColor="text1"/>
                <w:sz w:val="24"/>
                <w:szCs w:val="24"/>
                <w:lang w:val="lv-LV" w:eastAsia="lv-LV"/>
              </w:rPr>
              <w:t>, pašvaldības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4401B4"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162D5B" w14:textId="77777777" w:rsidR="00D95393" w:rsidRDefault="00F33649"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33649">
              <w:rPr>
                <w:rFonts w:ascii="Times New Roman" w:eastAsia="Times New Roman" w:hAnsi="Times New Roman" w:cs="Times New Roman"/>
                <w:color w:val="000000" w:themeColor="text1"/>
                <w:sz w:val="24"/>
                <w:szCs w:val="24"/>
                <w:lang w:val="lv-LV" w:eastAsia="lv-LV"/>
              </w:rPr>
              <w:t>Pasākums īstenojams esošā finansējuma ietvaros. Avots: VBF</w:t>
            </w:r>
          </w:p>
          <w:p w14:paraId="53B5CA24" w14:textId="458C9DE6" w:rsidR="00FB75F1" w:rsidRPr="0006684C" w:rsidRDefault="00FB75F1"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[68, 69, </w:t>
            </w:r>
            <w:r w:rsidR="00BA37BB">
              <w:rPr>
                <w:rFonts w:ascii="Times New Roman" w:eastAsia="Times New Roman" w:hAnsi="Times New Roman" w:cs="Times New Roman"/>
                <w:color w:val="000000" w:themeColor="text1"/>
                <w:sz w:val="24"/>
                <w:szCs w:val="24"/>
                <w:lang w:val="lv-LV" w:eastAsia="lv-LV"/>
              </w:rPr>
              <w:t>157</w:t>
            </w:r>
            <w:r>
              <w:rPr>
                <w:rFonts w:ascii="Times New Roman" w:eastAsia="Times New Roman" w:hAnsi="Times New Roman" w:cs="Times New Roman"/>
                <w:color w:val="000000" w:themeColor="text1"/>
                <w:sz w:val="24"/>
                <w:szCs w:val="24"/>
                <w:lang w:val="lv-LV" w:eastAsia="lv-LV"/>
              </w:rPr>
              <w:t>]</w:t>
            </w:r>
          </w:p>
        </w:tc>
      </w:tr>
      <w:tr w:rsidR="00B54DAE" w:rsidRPr="001602D2" w14:paraId="21BDB475" w14:textId="50CEBE71"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32D075" w14:textId="77777777" w:rsidR="00DB5ADA" w:rsidRPr="001602D2"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4.1.5.</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6F9F777" w14:textId="0938214A" w:rsidR="00DB5ADA"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 xml:space="preserve">Vērtēt iespēju noteikt vienotu </w:t>
            </w:r>
            <w:r w:rsidR="001F70F8">
              <w:rPr>
                <w:rFonts w:ascii="Times New Roman" w:eastAsia="Calibri" w:hAnsi="Times New Roman" w:cs="Times New Roman"/>
                <w:sz w:val="24"/>
                <w:szCs w:val="24"/>
                <w:lang w:val="lv-LV"/>
              </w:rPr>
              <w:t xml:space="preserve">augstskolu </w:t>
            </w:r>
            <w:r w:rsidRPr="007C334A">
              <w:rPr>
                <w:rFonts w:ascii="Times New Roman" w:eastAsia="Calibri" w:hAnsi="Times New Roman" w:cs="Times New Roman"/>
                <w:sz w:val="24"/>
                <w:szCs w:val="24"/>
                <w:lang w:val="lv-LV"/>
              </w:rPr>
              <w:t>valsts eksāmenu, beidzot ārstniecības pamatstudiju programm</w:t>
            </w:r>
            <w:r>
              <w:rPr>
                <w:rFonts w:ascii="Times New Roman" w:eastAsia="Calibri" w:hAnsi="Times New Roman" w:cs="Times New Roman"/>
                <w:sz w:val="24"/>
                <w:szCs w:val="24"/>
                <w:lang w:val="lv-LV"/>
              </w:rPr>
              <w:t>u</w:t>
            </w:r>
            <w:r w:rsidR="00D97612">
              <w:rPr>
                <w:rFonts w:ascii="Times New Roman" w:eastAsia="Calibri" w:hAnsi="Times New Roman" w:cs="Times New Roman"/>
                <w:sz w:val="24"/>
                <w:szCs w:val="24"/>
                <w:lang w:val="lv-LV"/>
              </w:rPr>
              <w:t>.</w:t>
            </w:r>
          </w:p>
          <w:p w14:paraId="3373F0FF" w14:textId="442267EE" w:rsidR="00D97612" w:rsidRPr="007C334A" w:rsidRDefault="00D97612"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1F12DF9" w14:textId="0BA346AC"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202</w:t>
            </w:r>
            <w:r w:rsidR="00715F8B">
              <w:rPr>
                <w:rFonts w:ascii="Times New Roman" w:eastAsia="Times New Roman" w:hAnsi="Times New Roman" w:cs="Times New Roman"/>
                <w:color w:val="000000" w:themeColor="text1"/>
                <w:sz w:val="24"/>
                <w:szCs w:val="24"/>
                <w:lang w:val="lv-LV" w:eastAsia="lv-LV"/>
              </w:rPr>
              <w:t>2</w:t>
            </w:r>
            <w:r w:rsidRPr="0006684C">
              <w:rPr>
                <w:rFonts w:ascii="Times New Roman" w:eastAsia="Times New Roman" w:hAnsi="Times New Roman" w:cs="Times New Roman"/>
                <w:color w:val="000000" w:themeColor="text1"/>
                <w:sz w:val="24"/>
                <w:szCs w:val="24"/>
                <w:lang w:val="lv-LV" w:eastAsia="lv-LV"/>
              </w:rPr>
              <w:t>.</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C7D59F0"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F013AD" w14:textId="3CE55E8D" w:rsidR="00DB5ADA" w:rsidRPr="0006684C" w:rsidRDefault="00895BB0"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IZM, a</w:t>
            </w:r>
            <w:r w:rsidR="00DB5ADA" w:rsidRPr="0006684C">
              <w:rPr>
                <w:rFonts w:ascii="Times New Roman" w:eastAsia="Times New Roman" w:hAnsi="Times New Roman" w:cs="Times New Roman"/>
                <w:color w:val="000000" w:themeColor="text1"/>
                <w:sz w:val="24"/>
                <w:szCs w:val="24"/>
                <w:lang w:val="lv-LV" w:eastAsia="lv-LV"/>
              </w:rPr>
              <w:t>ugstskolas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82F82E8"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934F91" w14:textId="77777777" w:rsidR="00D95393" w:rsidRDefault="00F33649"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F33649">
              <w:rPr>
                <w:rFonts w:ascii="Times New Roman" w:eastAsia="Times New Roman" w:hAnsi="Times New Roman" w:cs="Times New Roman"/>
                <w:color w:val="000000" w:themeColor="text1"/>
                <w:sz w:val="24"/>
                <w:szCs w:val="24"/>
                <w:lang w:val="lv-LV" w:eastAsia="lv-LV"/>
              </w:rPr>
              <w:t>Pasākums īstenojams esošā finansējuma ietvaros. Avots: VBF</w:t>
            </w:r>
          </w:p>
          <w:p w14:paraId="66A68785" w14:textId="7E2BCA4A" w:rsidR="00FB75F1" w:rsidRPr="0006684C" w:rsidRDefault="00BA37BB"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158]</w:t>
            </w:r>
          </w:p>
        </w:tc>
      </w:tr>
      <w:tr w:rsidR="00B54DAE" w:rsidRPr="00D47AEA" w14:paraId="6BD59027" w14:textId="131DFA50"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5C0AC7F" w14:textId="77777777" w:rsidR="00DB5ADA" w:rsidRPr="001602D2"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4.1.6.</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006DBA9" w14:textId="6B201822" w:rsidR="00DB5ADA" w:rsidRDefault="495CF68D" w:rsidP="00215879">
            <w:pPr>
              <w:pStyle w:val="ListParagraph"/>
              <w:spacing w:before="0" w:after="0" w:line="240" w:lineRule="auto"/>
              <w:ind w:left="0"/>
              <w:jc w:val="both"/>
              <w:rPr>
                <w:rFonts w:ascii="Times New Roman" w:eastAsia="Calibri" w:hAnsi="Times New Roman" w:cs="Times New Roman"/>
                <w:sz w:val="24"/>
                <w:szCs w:val="24"/>
                <w:lang w:val="lv-LV"/>
              </w:rPr>
            </w:pPr>
            <w:r w:rsidRPr="16C65FCD">
              <w:rPr>
                <w:rFonts w:ascii="Times New Roman" w:eastAsia="Calibri" w:hAnsi="Times New Roman" w:cs="Times New Roman"/>
                <w:sz w:val="24"/>
                <w:szCs w:val="24"/>
                <w:lang w:val="lv-LV"/>
              </w:rPr>
              <w:t>Stiprināt darba devēja lomu  speciālistu piesaistē un noturēšanā valsts apmaksātajā veselības sektorā, tai skaitā veicinot paaudžu nomaiņu (īpaši primārajā aprūpē).</w:t>
            </w:r>
          </w:p>
          <w:p w14:paraId="43628BB0" w14:textId="17F0129D" w:rsidR="005F2284" w:rsidRPr="007C334A" w:rsidRDefault="005F2284" w:rsidP="00215879">
            <w:pPr>
              <w:pStyle w:val="ListParagraph"/>
              <w:spacing w:before="0" w:after="0" w:line="240" w:lineRule="auto"/>
              <w:ind w:left="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95C55E" w14:textId="26843118" w:rsidR="00DB5ADA" w:rsidRPr="0006684C" w:rsidRDefault="00146BD6"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DB5ADA" w:rsidRPr="0006684C">
              <w:rPr>
                <w:rFonts w:ascii="Times New Roman" w:eastAsia="Times New Roman" w:hAnsi="Times New Roman" w:cs="Times New Roman"/>
                <w:color w:val="000000" w:themeColor="text1"/>
                <w:sz w:val="24"/>
                <w:szCs w:val="24"/>
                <w:lang w:val="lv-LV" w:eastAsia="lv-LV"/>
              </w:rPr>
              <w:t>astāvīgi</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C1663D"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Ārstniecības iestādes</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7C09C0" w14:textId="77777777" w:rsidR="00DB5ADA" w:rsidRPr="0006684C" w:rsidRDefault="00DB5ADA"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 profesionālās asociācijas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98EF18E"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EE18AF" w14:textId="45434771" w:rsidR="005F2284" w:rsidRDefault="009D0FDB" w:rsidP="001829EF">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8726F">
              <w:rPr>
                <w:rFonts w:ascii="Times New Roman" w:eastAsia="Times New Roman" w:hAnsi="Times New Roman" w:cs="Times New Roman"/>
                <w:color w:val="000000" w:themeColor="text1"/>
                <w:sz w:val="24"/>
                <w:szCs w:val="24"/>
                <w:lang w:val="lv-LV" w:eastAsia="lv-LV"/>
              </w:rPr>
              <w:t>Nepieciešams papildu finansējums.</w:t>
            </w:r>
            <w:r w:rsidR="001829EF">
              <w:rPr>
                <w:rFonts w:ascii="Times New Roman" w:eastAsia="Times New Roman" w:hAnsi="Times New Roman" w:cs="Times New Roman"/>
                <w:color w:val="000000" w:themeColor="text1"/>
                <w:sz w:val="24"/>
                <w:szCs w:val="24"/>
                <w:lang w:val="lv-LV" w:eastAsia="lv-LV"/>
              </w:rPr>
              <w:t xml:space="preserve"> </w:t>
            </w:r>
            <w:r w:rsidRPr="00D8726F">
              <w:rPr>
                <w:rFonts w:ascii="Times New Roman" w:eastAsia="Times New Roman" w:hAnsi="Times New Roman" w:cs="Times New Roman"/>
                <w:color w:val="000000" w:themeColor="text1"/>
                <w:sz w:val="24"/>
                <w:szCs w:val="24"/>
                <w:lang w:val="lv-LV" w:eastAsia="lv-LV"/>
              </w:rPr>
              <w:t>Avots: ESF</w:t>
            </w:r>
          </w:p>
          <w:p w14:paraId="411885F4" w14:textId="77777777" w:rsidR="001829EF" w:rsidRDefault="001829EF" w:rsidP="001829EF">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444DDDED" w14:textId="11F45F06" w:rsidR="0025165C" w:rsidRPr="0006684C" w:rsidRDefault="00063839"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w:t>
            </w:r>
            <w:r w:rsidR="004B649D">
              <w:rPr>
                <w:rFonts w:ascii="Times New Roman" w:eastAsia="Times New Roman" w:hAnsi="Times New Roman" w:cs="Times New Roman"/>
                <w:color w:val="000000" w:themeColor="text1"/>
                <w:sz w:val="24"/>
                <w:szCs w:val="24"/>
                <w:lang w:val="lv-LV" w:eastAsia="lv-LV"/>
              </w:rPr>
              <w:t>69]</w:t>
            </w:r>
          </w:p>
        </w:tc>
      </w:tr>
      <w:tr w:rsidR="00B54DAE" w:rsidRPr="00D47AEA" w14:paraId="74C7E7CC" w14:textId="32FEBF22" w:rsidTr="00997A38">
        <w:trPr>
          <w:trHeight w:val="1290"/>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B081184" w14:textId="77777777" w:rsidR="00DB5ADA"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4.1.7.</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EA7046A" w14:textId="77777777" w:rsidR="00E23FF4"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E23FF4">
              <w:rPr>
                <w:rFonts w:ascii="Times New Roman" w:eastAsia="Calibri" w:hAnsi="Times New Roman" w:cs="Times New Roman"/>
                <w:sz w:val="24"/>
                <w:szCs w:val="24"/>
                <w:lang w:val="lv-LV"/>
              </w:rPr>
              <w:t>Ar zinātniski pamatotām metodēm noskaidrot patiesos iemeslus darbaspēka zaudēšanai valsts apmaksātajā veselības aprūpes sistēmā</w:t>
            </w:r>
            <w:r w:rsidR="00D97612" w:rsidRPr="00E23FF4">
              <w:rPr>
                <w:rFonts w:ascii="Times New Roman" w:eastAsia="Calibri" w:hAnsi="Times New Roman" w:cs="Times New Roman"/>
                <w:sz w:val="24"/>
                <w:szCs w:val="24"/>
                <w:lang w:val="lv-LV"/>
              </w:rPr>
              <w:t>.</w:t>
            </w:r>
          </w:p>
          <w:p w14:paraId="7F94DDC6" w14:textId="494ACF34" w:rsidR="003D59CB" w:rsidRPr="007C334A" w:rsidRDefault="003D59CB"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D0CF9A2" w14:textId="734DCD97" w:rsidR="00DB5ADA" w:rsidRPr="0006684C" w:rsidRDefault="002374FD"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37370">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5D16357"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CDCCFE2" w14:textId="144CBD79" w:rsidR="00DB5ADA" w:rsidRPr="0006684C" w:rsidRDefault="00165849"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FM, </w:t>
            </w:r>
            <w:r w:rsidR="00DB5ADA" w:rsidRPr="0006684C">
              <w:rPr>
                <w:rFonts w:ascii="Times New Roman" w:eastAsia="Times New Roman" w:hAnsi="Times New Roman" w:cs="Times New Roman"/>
                <w:color w:val="000000" w:themeColor="text1"/>
                <w:sz w:val="24"/>
                <w:szCs w:val="24"/>
                <w:lang w:val="lv-LV" w:eastAsia="lv-LV"/>
              </w:rPr>
              <w:t>profesionālās asociācijas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E1FCB53"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066BDBF" w14:textId="70FC81B3" w:rsidR="00841C31" w:rsidRPr="00841C31" w:rsidRDefault="00841C31" w:rsidP="00BA37BB">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41C31">
              <w:rPr>
                <w:rFonts w:ascii="Times New Roman" w:eastAsia="Times New Roman" w:hAnsi="Times New Roman" w:cs="Times New Roman"/>
                <w:color w:val="000000" w:themeColor="text1"/>
                <w:sz w:val="24"/>
                <w:szCs w:val="24"/>
                <w:lang w:val="lv-LV" w:eastAsia="lv-LV"/>
              </w:rPr>
              <w:t xml:space="preserve">Nepieciešams papildu finansējums. Avots: </w:t>
            </w:r>
            <w:r w:rsidRPr="00FA6293">
              <w:rPr>
                <w:rFonts w:ascii="Times New Roman" w:eastAsia="Times New Roman" w:hAnsi="Times New Roman" w:cs="Times New Roman"/>
                <w:color w:val="000000" w:themeColor="text1"/>
                <w:sz w:val="24"/>
                <w:szCs w:val="24"/>
                <w:lang w:val="lv-LV" w:eastAsia="lv-LV"/>
              </w:rPr>
              <w:t>VBF</w:t>
            </w:r>
          </w:p>
          <w:p w14:paraId="40862E64" w14:textId="77777777" w:rsidR="00D95393" w:rsidRDefault="00841C31" w:rsidP="00E23FF4">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41C31">
              <w:rPr>
                <w:rFonts w:ascii="Times New Roman" w:eastAsia="Times New Roman" w:hAnsi="Times New Roman" w:cs="Times New Roman"/>
                <w:color w:val="000000" w:themeColor="text1"/>
                <w:sz w:val="24"/>
                <w:szCs w:val="24"/>
                <w:lang w:val="lv-LV" w:eastAsia="lv-LV"/>
              </w:rPr>
              <w:t xml:space="preserve">Finansējums </w:t>
            </w:r>
            <w:r w:rsidR="003D59CB">
              <w:rPr>
                <w:rFonts w:ascii="Times New Roman" w:eastAsia="Times New Roman" w:hAnsi="Times New Roman" w:cs="Times New Roman"/>
                <w:color w:val="000000" w:themeColor="text1"/>
                <w:sz w:val="24"/>
                <w:szCs w:val="24"/>
                <w:lang w:val="lv-LV" w:eastAsia="lv-LV"/>
              </w:rPr>
              <w:t>iekļauts 5.10.</w:t>
            </w:r>
            <w:r>
              <w:rPr>
                <w:rFonts w:ascii="Times New Roman" w:eastAsia="Times New Roman" w:hAnsi="Times New Roman" w:cs="Times New Roman"/>
                <w:color w:val="000000" w:themeColor="text1"/>
                <w:sz w:val="24"/>
                <w:szCs w:val="24"/>
                <w:lang w:val="lv-LV" w:eastAsia="lv-LV"/>
              </w:rPr>
              <w:t xml:space="preserve"> </w:t>
            </w:r>
            <w:r w:rsidR="00E23FF4">
              <w:rPr>
                <w:rFonts w:ascii="Times New Roman" w:eastAsia="Times New Roman" w:hAnsi="Times New Roman" w:cs="Times New Roman"/>
                <w:color w:val="000000" w:themeColor="text1"/>
                <w:sz w:val="24"/>
                <w:szCs w:val="24"/>
                <w:lang w:val="lv-LV" w:eastAsia="lv-LV"/>
              </w:rPr>
              <w:t>uzdevumā</w:t>
            </w:r>
          </w:p>
          <w:p w14:paraId="2CCA2051" w14:textId="290D4A36" w:rsidR="00BA37BB" w:rsidRPr="0006684C" w:rsidRDefault="00BA37BB" w:rsidP="00E23FF4">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w:t>
            </w:r>
          </w:p>
        </w:tc>
      </w:tr>
      <w:tr w:rsidR="00B54DAE" w:rsidRPr="00D47AEA" w14:paraId="5D667017" w14:textId="1B64DCF2"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251D28" w14:textId="0DAB3D7D"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w:t>
            </w:r>
            <w:r w:rsidR="3CC18930" w:rsidRPr="2AE82931">
              <w:rPr>
                <w:rFonts w:ascii="Times New Roman" w:eastAsia="Times New Roman" w:hAnsi="Times New Roman" w:cs="Times New Roman"/>
                <w:color w:val="000000" w:themeColor="text1"/>
                <w:sz w:val="24"/>
                <w:szCs w:val="24"/>
                <w:lang w:val="lv-LV" w:eastAsia="lv-LV"/>
              </w:rPr>
              <w:t>1</w:t>
            </w:r>
            <w:r w:rsidR="00E23FF4">
              <w:rPr>
                <w:rFonts w:ascii="Times New Roman" w:eastAsia="Times New Roman" w:hAnsi="Times New Roman" w:cs="Times New Roman"/>
                <w:color w:val="000000" w:themeColor="text1"/>
                <w:sz w:val="24"/>
                <w:szCs w:val="24"/>
                <w:lang w:val="lv-LV" w:eastAsia="lv-LV"/>
              </w:rPr>
              <w:t>.8</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A974A93" w14:textId="58612CE6"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Izstrādāt</w:t>
            </w:r>
            <w:r>
              <w:rPr>
                <w:rFonts w:ascii="Times New Roman" w:eastAsia="Calibri" w:hAnsi="Times New Roman" w:cs="Times New Roman"/>
                <w:sz w:val="24"/>
                <w:szCs w:val="24"/>
                <w:lang w:val="lv-LV"/>
              </w:rPr>
              <w:t xml:space="preserve"> </w:t>
            </w:r>
            <w:r w:rsidRPr="007C334A">
              <w:rPr>
                <w:rFonts w:ascii="Times New Roman" w:eastAsia="Calibri" w:hAnsi="Times New Roman" w:cs="Times New Roman"/>
                <w:sz w:val="24"/>
                <w:szCs w:val="24"/>
                <w:lang w:val="lv-LV"/>
              </w:rPr>
              <w:t xml:space="preserve"> risinājumus, lai veicinātu atgriešanos darbā profesijā visu darbspējas vecuma veselības </w:t>
            </w:r>
            <w:r w:rsidR="00E2655F">
              <w:rPr>
                <w:rFonts w:ascii="Times New Roman" w:eastAsia="Calibri" w:hAnsi="Times New Roman" w:cs="Times New Roman"/>
                <w:sz w:val="24"/>
                <w:szCs w:val="24"/>
                <w:lang w:val="lv-LV"/>
              </w:rPr>
              <w:t>nozares</w:t>
            </w:r>
            <w:r w:rsidR="00E2655F" w:rsidRPr="007C334A">
              <w:rPr>
                <w:rFonts w:ascii="Times New Roman" w:eastAsia="Calibri" w:hAnsi="Times New Roman" w:cs="Times New Roman"/>
                <w:sz w:val="24"/>
                <w:szCs w:val="24"/>
                <w:lang w:val="lv-LV"/>
              </w:rPr>
              <w:t xml:space="preserve"> </w:t>
            </w:r>
            <w:r w:rsidRPr="007C334A">
              <w:rPr>
                <w:rFonts w:ascii="Times New Roman" w:eastAsia="Calibri" w:hAnsi="Times New Roman" w:cs="Times New Roman"/>
                <w:sz w:val="24"/>
                <w:szCs w:val="24"/>
                <w:lang w:val="lv-LV"/>
              </w:rPr>
              <w:t>profesiju pārstāvjus, ta</w:t>
            </w:r>
            <w:r w:rsidR="00F11016">
              <w:rPr>
                <w:rFonts w:ascii="Times New Roman" w:eastAsia="Calibri" w:hAnsi="Times New Roman" w:cs="Times New Roman"/>
                <w:sz w:val="24"/>
                <w:szCs w:val="24"/>
                <w:lang w:val="lv-LV"/>
              </w:rPr>
              <w:t>i</w:t>
            </w:r>
            <w:r w:rsidRPr="007C334A">
              <w:rPr>
                <w:rFonts w:ascii="Times New Roman" w:eastAsia="Calibri" w:hAnsi="Times New Roman" w:cs="Times New Roman"/>
                <w:sz w:val="24"/>
                <w:szCs w:val="24"/>
                <w:lang w:val="lv-LV"/>
              </w:rPr>
              <w:t xml:space="preserve"> skaitā diasporu</w:t>
            </w:r>
            <w:r>
              <w:rPr>
                <w:rFonts w:ascii="Times New Roman" w:eastAsia="Calibri" w:hAnsi="Times New Roman" w:cs="Times New Roman"/>
                <w:sz w:val="24"/>
                <w:szCs w:val="24"/>
                <w:lang w:val="lv-LV"/>
              </w:rPr>
              <w:t>.</w:t>
            </w:r>
          </w:p>
          <w:p w14:paraId="5EDC4E0A" w14:textId="1E0A421E"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AAAC8D" w14:textId="351C4064"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72455">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2AA6BAC"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EF18624" w14:textId="1FE4A3C5" w:rsidR="002374FD" w:rsidRPr="0006684C" w:rsidRDefault="00DA1CE6"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2374FD" w:rsidRPr="0006684C">
              <w:rPr>
                <w:rFonts w:ascii="Times New Roman" w:eastAsia="Times New Roman" w:hAnsi="Times New Roman" w:cs="Times New Roman"/>
                <w:color w:val="000000" w:themeColor="text1"/>
                <w:sz w:val="24"/>
                <w:szCs w:val="24"/>
                <w:lang w:val="lv-LV" w:eastAsia="lv-LV"/>
              </w:rPr>
              <w:t>rofesionālās asociācijas,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B3F90E"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DF2037" w14:textId="77777777" w:rsidR="00D95393" w:rsidRDefault="00A02DBE" w:rsidP="00FF2FF0">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02DBE">
              <w:rPr>
                <w:rFonts w:ascii="Times New Roman" w:eastAsia="Times New Roman" w:hAnsi="Times New Roman" w:cs="Times New Roman"/>
                <w:color w:val="000000" w:themeColor="text1"/>
                <w:sz w:val="24"/>
                <w:szCs w:val="24"/>
                <w:lang w:val="lv-LV" w:eastAsia="lv-LV"/>
              </w:rPr>
              <w:t>Pasākums īstenojams esošā finansējuma ietvaros. Avots: VBF</w:t>
            </w:r>
          </w:p>
          <w:p w14:paraId="5CF34894" w14:textId="55474EE4" w:rsidR="00BA37BB" w:rsidRPr="0006684C" w:rsidRDefault="00BA37BB" w:rsidP="00FF2FF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172]</w:t>
            </w:r>
          </w:p>
        </w:tc>
      </w:tr>
      <w:tr w:rsidR="00B54DAE" w:rsidRPr="00D47AEA" w14:paraId="7E957776" w14:textId="31F48541"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E712AC" w14:textId="412870C3"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w:t>
            </w:r>
            <w:r w:rsidR="00E23FF4">
              <w:rPr>
                <w:rFonts w:ascii="Times New Roman" w:eastAsia="Times New Roman" w:hAnsi="Times New Roman" w:cs="Times New Roman"/>
                <w:color w:val="000000" w:themeColor="text1"/>
                <w:sz w:val="24"/>
                <w:szCs w:val="24"/>
                <w:lang w:val="lv-LV" w:eastAsia="lv-LV"/>
              </w:rPr>
              <w:t>9</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A0E5B30" w14:textId="1175AB2E"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Vērtēt iespējas ārstniecības personu imigrācijas politikas attīstībai, ta</w:t>
            </w:r>
            <w:r w:rsidR="0006049F">
              <w:rPr>
                <w:rFonts w:ascii="Times New Roman" w:eastAsia="Calibri" w:hAnsi="Times New Roman" w:cs="Times New Roman"/>
                <w:sz w:val="24"/>
                <w:szCs w:val="24"/>
                <w:lang w:val="lv-LV"/>
              </w:rPr>
              <w:t>i</w:t>
            </w:r>
            <w:r w:rsidRPr="007C334A">
              <w:rPr>
                <w:rFonts w:ascii="Times New Roman" w:eastAsia="Calibri" w:hAnsi="Times New Roman" w:cs="Times New Roman"/>
                <w:sz w:val="24"/>
                <w:szCs w:val="24"/>
                <w:lang w:val="lv-LV"/>
              </w:rPr>
              <w:t xml:space="preserve"> skaitā, robežu atvēršanas iespējas trešo valstu ārstniecības personām</w:t>
            </w:r>
            <w:r>
              <w:rPr>
                <w:rFonts w:ascii="Times New Roman" w:eastAsia="Calibri" w:hAnsi="Times New Roman" w:cs="Times New Roman"/>
                <w:sz w:val="24"/>
                <w:szCs w:val="24"/>
                <w:lang w:val="lv-LV"/>
              </w:rPr>
              <w:t>.</w:t>
            </w:r>
          </w:p>
          <w:p w14:paraId="64C43509" w14:textId="56C1F62F"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6339154" w14:textId="6553B66D"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72455">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5B3569"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D1CB438" w14:textId="35D51835" w:rsidR="002374FD" w:rsidRPr="0006684C" w:rsidRDefault="00DA1CE6"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2374FD" w:rsidRPr="0006684C">
              <w:rPr>
                <w:rFonts w:ascii="Times New Roman" w:eastAsia="Times New Roman" w:hAnsi="Times New Roman" w:cs="Times New Roman"/>
                <w:color w:val="000000" w:themeColor="text1"/>
                <w:sz w:val="24"/>
                <w:szCs w:val="24"/>
                <w:lang w:val="lv-LV" w:eastAsia="lv-LV"/>
              </w:rPr>
              <w:t>rofesionālās asociācijas,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3A8F3A"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846B5A" w14:textId="77777777" w:rsidR="00D95393" w:rsidRDefault="007F73A4"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02DBE">
              <w:rPr>
                <w:rFonts w:ascii="Times New Roman" w:eastAsia="Times New Roman" w:hAnsi="Times New Roman" w:cs="Times New Roman"/>
                <w:color w:val="000000" w:themeColor="text1"/>
                <w:sz w:val="24"/>
                <w:szCs w:val="24"/>
                <w:lang w:val="lv-LV" w:eastAsia="lv-LV"/>
              </w:rPr>
              <w:t>Pasākums īstenojams esošā finansējuma ietvaros. Avots: VBF</w:t>
            </w:r>
          </w:p>
          <w:p w14:paraId="75D23F99" w14:textId="18011807" w:rsidR="00BA37BB" w:rsidRPr="0006684C" w:rsidRDefault="00BA37BB"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w:t>
            </w:r>
          </w:p>
        </w:tc>
      </w:tr>
      <w:tr w:rsidR="00B54DAE" w:rsidRPr="00D47AEA" w14:paraId="6C4A5121" w14:textId="29265F61"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714F070" w14:textId="3D2134D0" w:rsidR="002374FD"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1602D2">
              <w:rPr>
                <w:rFonts w:ascii="Times New Roman" w:eastAsia="Times New Roman" w:hAnsi="Times New Roman" w:cs="Times New Roman"/>
                <w:color w:val="000000" w:themeColor="text1"/>
                <w:sz w:val="24"/>
                <w:szCs w:val="24"/>
                <w:lang w:val="lv-LV" w:eastAsia="lv-LV"/>
              </w:rPr>
              <w:t>4.</w:t>
            </w:r>
            <w:r>
              <w:rPr>
                <w:rFonts w:ascii="Times New Roman" w:eastAsia="Times New Roman" w:hAnsi="Times New Roman" w:cs="Times New Roman"/>
                <w:color w:val="000000" w:themeColor="text1"/>
                <w:sz w:val="24"/>
                <w:szCs w:val="24"/>
                <w:lang w:val="lv-LV" w:eastAsia="lv-LV"/>
              </w:rPr>
              <w:t>1.</w:t>
            </w:r>
            <w:r w:rsidR="3CC18930" w:rsidRPr="2AE82931">
              <w:rPr>
                <w:rFonts w:ascii="Times New Roman" w:eastAsia="Times New Roman" w:hAnsi="Times New Roman" w:cs="Times New Roman"/>
                <w:color w:val="000000" w:themeColor="text1"/>
                <w:sz w:val="24"/>
                <w:szCs w:val="24"/>
                <w:lang w:val="lv-LV" w:eastAsia="lv-LV"/>
              </w:rPr>
              <w:t>1</w:t>
            </w:r>
            <w:r w:rsidR="00E23FF4">
              <w:rPr>
                <w:rFonts w:ascii="Times New Roman" w:eastAsia="Times New Roman" w:hAnsi="Times New Roman" w:cs="Times New Roman"/>
                <w:color w:val="000000" w:themeColor="text1"/>
                <w:sz w:val="24"/>
                <w:szCs w:val="24"/>
                <w:lang w:val="lv-LV" w:eastAsia="lv-LV"/>
              </w:rPr>
              <w:t>0</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3C65496" w14:textId="6068AC71" w:rsidR="3CC18930" w:rsidRDefault="3CC18930">
            <w:pPr>
              <w:pStyle w:val="ListParagraph"/>
              <w:spacing w:before="0" w:after="0" w:line="240" w:lineRule="auto"/>
              <w:ind w:left="0"/>
              <w:jc w:val="both"/>
              <w:rPr>
                <w:rFonts w:ascii="Times New Roman" w:eastAsia="Times New Roman" w:hAnsi="Times New Roman" w:cs="Times New Roman"/>
                <w:color w:val="000000" w:themeColor="text1"/>
                <w:sz w:val="24"/>
                <w:szCs w:val="24"/>
                <w:lang w:val="lv-LV"/>
              </w:rPr>
            </w:pPr>
            <w:r w:rsidRPr="2AE82931">
              <w:rPr>
                <w:rFonts w:ascii="Times New Roman" w:eastAsia="Calibri" w:hAnsi="Times New Roman" w:cs="Times New Roman"/>
                <w:sz w:val="24"/>
                <w:szCs w:val="24"/>
                <w:lang w:val="lv-LV"/>
              </w:rPr>
              <w:t xml:space="preserve">Plānot atbilstoša personāla sagatavošanu, lai veicinātu jaunu veselības aprūpes </w:t>
            </w:r>
            <w:r w:rsidRPr="2AE82931">
              <w:rPr>
                <w:rFonts w:ascii="Times New Roman" w:eastAsia="Calibri" w:hAnsi="Times New Roman" w:cs="Times New Roman"/>
                <w:sz w:val="24"/>
                <w:szCs w:val="24"/>
                <w:lang w:val="lv-LV"/>
              </w:rPr>
              <w:lastRenderedPageBreak/>
              <w:t>pakalpojumu attīstību (paliatīvā aprūpe, geriatrija)</w:t>
            </w:r>
            <w:r w:rsidR="794714C9" w:rsidRPr="2AE82931">
              <w:rPr>
                <w:rFonts w:ascii="Times New Roman" w:eastAsia="Calibri" w:hAnsi="Times New Roman" w:cs="Times New Roman"/>
                <w:sz w:val="24"/>
                <w:szCs w:val="24"/>
                <w:lang w:val="lv-LV"/>
              </w:rPr>
              <w:t xml:space="preserve"> un stiprināt pašvaldību lomu </w:t>
            </w:r>
            <w:r w:rsidR="60527113" w:rsidRPr="2AE82931">
              <w:rPr>
                <w:rFonts w:ascii="Times New Roman" w:eastAsia="Times New Roman" w:hAnsi="Times New Roman" w:cs="Times New Roman"/>
                <w:color w:val="000000" w:themeColor="text1"/>
                <w:sz w:val="24"/>
                <w:szCs w:val="24"/>
                <w:lang w:val="lv-LV"/>
              </w:rPr>
              <w:t xml:space="preserve"> cilvēkresursu piesaistē, īpaši geriatrijas un paliatīvās aprūpes pakalpojumu nodrošināšanā un noturēšanā ārstniecības iestādēs reģionos</w:t>
            </w:r>
            <w:r w:rsidR="001E091C">
              <w:rPr>
                <w:rFonts w:ascii="Times New Roman" w:eastAsia="Times New Roman" w:hAnsi="Times New Roman" w:cs="Times New Roman"/>
                <w:color w:val="000000" w:themeColor="text1"/>
                <w:sz w:val="24"/>
                <w:szCs w:val="24"/>
                <w:lang w:val="lv-LV"/>
              </w:rPr>
              <w:t>.</w:t>
            </w:r>
          </w:p>
          <w:p w14:paraId="0958DB39" w14:textId="14005D09" w:rsidR="002374FD" w:rsidRPr="007C334A" w:rsidRDefault="002374FD" w:rsidP="002374FD">
            <w:pPr>
              <w:pStyle w:val="ListParagraph"/>
              <w:spacing w:before="0" w:after="0" w:line="240" w:lineRule="auto"/>
              <w:ind w:left="0"/>
              <w:contextualSpacing w:val="0"/>
              <w:jc w:val="both"/>
              <w:rPr>
                <w:rFonts w:ascii="Times New Roman" w:hAnsi="Times New Roman" w:cs="Times New Roman"/>
                <w:bCs/>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DEC7B7" w14:textId="37DB09BB"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08F2">
              <w:rPr>
                <w:rFonts w:ascii="Times New Roman" w:eastAsia="Times New Roman" w:hAnsi="Times New Roman" w:cs="Times New Roman"/>
                <w:sz w:val="24"/>
                <w:szCs w:val="24"/>
                <w:lang w:val="lv-LV" w:eastAsia="lv-LV"/>
              </w:rPr>
              <w:lastRenderedPageBreak/>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A07F2F"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3C27C2" w14:textId="77777777" w:rsidR="002374FD" w:rsidRPr="0006684C" w:rsidRDefault="002374FD"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NVD</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CE16B7"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A76A2DC" w14:textId="54A0B45F" w:rsidR="00B60F0C" w:rsidRPr="001E091C" w:rsidRDefault="00B60F0C" w:rsidP="001E091C">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E091C">
              <w:rPr>
                <w:rFonts w:ascii="Times New Roman" w:eastAsia="Times New Roman" w:hAnsi="Times New Roman" w:cs="Times New Roman"/>
                <w:color w:val="000000" w:themeColor="text1"/>
                <w:sz w:val="24"/>
                <w:szCs w:val="24"/>
                <w:lang w:val="lv-LV" w:eastAsia="lv-LV"/>
              </w:rPr>
              <w:t>Nepieciešams papildu finansējums. Avots: ESF</w:t>
            </w:r>
          </w:p>
          <w:p w14:paraId="2452A94A" w14:textId="77777777" w:rsidR="00B60F0C" w:rsidRPr="001E091C" w:rsidRDefault="00B60F0C" w:rsidP="001E091C">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6E04F1FB" w14:textId="7D038221" w:rsidR="00D95393" w:rsidRDefault="004B291B" w:rsidP="001E091C">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E091C">
              <w:rPr>
                <w:rFonts w:ascii="Times New Roman" w:eastAsia="Times New Roman" w:hAnsi="Times New Roman" w:cs="Times New Roman"/>
                <w:color w:val="000000" w:themeColor="text1"/>
                <w:sz w:val="24"/>
                <w:szCs w:val="24"/>
                <w:lang w:val="lv-LV" w:eastAsia="lv-LV"/>
              </w:rPr>
              <w:t xml:space="preserve">Finansējums ir iekļauts 4.1.2. </w:t>
            </w:r>
            <w:r w:rsidR="00E23FF4" w:rsidRPr="001E091C">
              <w:rPr>
                <w:rFonts w:ascii="Times New Roman" w:eastAsia="Times New Roman" w:hAnsi="Times New Roman" w:cs="Times New Roman"/>
                <w:color w:val="000000" w:themeColor="text1"/>
                <w:sz w:val="24"/>
                <w:szCs w:val="24"/>
                <w:lang w:val="lv-LV" w:eastAsia="lv-LV"/>
              </w:rPr>
              <w:t>uzdevumā</w:t>
            </w:r>
            <w:r w:rsidRPr="001E091C">
              <w:rPr>
                <w:rFonts w:ascii="Times New Roman" w:eastAsia="Times New Roman" w:hAnsi="Times New Roman" w:cs="Times New Roman"/>
                <w:color w:val="000000" w:themeColor="text1"/>
                <w:sz w:val="24"/>
                <w:szCs w:val="24"/>
                <w:lang w:val="lv-LV" w:eastAsia="lv-LV"/>
              </w:rPr>
              <w:t>.</w:t>
            </w:r>
          </w:p>
          <w:p w14:paraId="0AA43808" w14:textId="5906511D" w:rsidR="00BA37BB" w:rsidRDefault="00BA37BB" w:rsidP="001E091C">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6262A6F1" w14:textId="62AAB964" w:rsidR="00BA37BB" w:rsidRPr="001E091C" w:rsidRDefault="00BA37BB" w:rsidP="001E091C">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 71]</w:t>
            </w:r>
          </w:p>
          <w:p w14:paraId="5402E783" w14:textId="77777777" w:rsidR="0042575E" w:rsidRDefault="0042575E" w:rsidP="00B60F0C">
            <w:pPr>
              <w:spacing w:before="0" w:after="0" w:line="240" w:lineRule="auto"/>
              <w:jc w:val="center"/>
              <w:rPr>
                <w:rFonts w:ascii="Times New Roman" w:eastAsia="Times New Roman" w:hAnsi="Times New Roman" w:cs="Times New Roman"/>
                <w:color w:val="000000" w:themeColor="text1"/>
                <w:sz w:val="24"/>
                <w:szCs w:val="24"/>
                <w:highlight w:val="yellow"/>
                <w:lang w:val="lv-LV" w:eastAsia="lv-LV"/>
              </w:rPr>
            </w:pPr>
          </w:p>
          <w:p w14:paraId="235659F1" w14:textId="56F70F21" w:rsidR="00D95393" w:rsidRPr="004B291B" w:rsidRDefault="00D95393" w:rsidP="001E091C">
            <w:pPr>
              <w:spacing w:before="0" w:after="0" w:line="240" w:lineRule="auto"/>
              <w:rPr>
                <w:rFonts w:ascii="Times New Roman" w:eastAsia="Times New Roman" w:hAnsi="Times New Roman" w:cs="Times New Roman"/>
                <w:color w:val="000000" w:themeColor="text1"/>
                <w:sz w:val="24"/>
                <w:szCs w:val="24"/>
                <w:highlight w:val="yellow"/>
                <w:lang w:val="lv-LV" w:eastAsia="lv-LV"/>
              </w:rPr>
            </w:pPr>
          </w:p>
        </w:tc>
      </w:tr>
      <w:tr w:rsidR="00B54DAE" w:rsidRPr="00072C67" w14:paraId="057F9AB6" w14:textId="79DA07DA"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1045DA" w14:textId="06A01E8D" w:rsidR="00DB5ADA" w:rsidRPr="001602D2"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4.1.</w:t>
            </w:r>
            <w:r w:rsidR="07DA0E0B" w:rsidRPr="2AE82931">
              <w:rPr>
                <w:rFonts w:ascii="Times New Roman" w:eastAsia="Times New Roman" w:hAnsi="Times New Roman" w:cs="Times New Roman"/>
                <w:color w:val="000000" w:themeColor="text1"/>
                <w:sz w:val="24"/>
                <w:szCs w:val="24"/>
                <w:lang w:val="lv-LV" w:eastAsia="lv-LV"/>
              </w:rPr>
              <w:t>1</w:t>
            </w:r>
            <w:r w:rsidR="001B14FE">
              <w:rPr>
                <w:rFonts w:ascii="Times New Roman" w:eastAsia="Times New Roman" w:hAnsi="Times New Roman" w:cs="Times New Roman"/>
                <w:color w:val="000000" w:themeColor="text1"/>
                <w:sz w:val="24"/>
                <w:szCs w:val="24"/>
                <w:lang w:val="lv-LV" w:eastAsia="lv-LV"/>
              </w:rPr>
              <w:t>1</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799579" w14:textId="5C17BDDD" w:rsidR="00DB5ADA" w:rsidRPr="00997A38"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u w:val="single"/>
                <w:lang w:val="lv-LV"/>
              </w:rPr>
            </w:pPr>
            <w:r w:rsidRPr="004545BD">
              <w:rPr>
                <w:rFonts w:ascii="Times New Roman" w:eastAsia="Calibri" w:hAnsi="Times New Roman" w:cs="Times New Roman"/>
                <w:sz w:val="24"/>
                <w:szCs w:val="24"/>
                <w:lang w:val="lv-LV"/>
              </w:rPr>
              <w:t xml:space="preserve">Izstrādāt un ieviest konkurētspējīgu ārstniecības personu atalgojuma modeli atbilstoši </w:t>
            </w:r>
            <w:r w:rsidR="000233CF">
              <w:rPr>
                <w:rFonts w:ascii="Times New Roman" w:eastAsia="Calibri" w:hAnsi="Times New Roman" w:cs="Times New Roman"/>
                <w:sz w:val="24"/>
                <w:szCs w:val="24"/>
                <w:lang w:val="lv-LV"/>
              </w:rPr>
              <w:t xml:space="preserve">sniegto </w:t>
            </w:r>
            <w:r w:rsidRPr="004545BD">
              <w:rPr>
                <w:rFonts w:ascii="Times New Roman" w:eastAsia="Calibri" w:hAnsi="Times New Roman" w:cs="Times New Roman"/>
                <w:sz w:val="24"/>
                <w:szCs w:val="24"/>
                <w:lang w:val="lv-LV"/>
              </w:rPr>
              <w:t>pakalpojuma līmenim un veidam</w:t>
            </w:r>
            <w:r w:rsidR="00466377" w:rsidRPr="00E431AE">
              <w:rPr>
                <w:rFonts w:ascii="Times New Roman" w:eastAsia="Calibri" w:hAnsi="Times New Roman" w:cs="Times New Roman"/>
                <w:sz w:val="24"/>
                <w:szCs w:val="24"/>
                <w:lang w:val="lv-LV"/>
              </w:rPr>
              <w:t>, nodrošinot ārstniecības personu atalgojuma pieaugumu visām ārstniecības personu grupām.</w:t>
            </w:r>
            <w:r w:rsidR="00E431AE" w:rsidRPr="00E431AE">
              <w:rPr>
                <w:rStyle w:val="FootnoteReference"/>
                <w:rFonts w:ascii="Times New Roman" w:eastAsia="Calibri" w:hAnsi="Times New Roman"/>
                <w:sz w:val="24"/>
                <w:szCs w:val="24"/>
                <w:lang w:val="lv-LV"/>
              </w:rPr>
              <w:footnoteReference w:id="23"/>
            </w:r>
            <w:r w:rsidR="00466377" w:rsidRPr="00466377">
              <w:rPr>
                <w:rFonts w:ascii="Times New Roman" w:eastAsia="Calibri" w:hAnsi="Times New Roman" w:cs="Times New Roman"/>
                <w:sz w:val="24"/>
                <w:szCs w:val="24"/>
                <w:u w:val="single"/>
                <w:lang w:val="lv-LV"/>
              </w:rPr>
              <w:t xml:space="preserve">  </w:t>
            </w:r>
          </w:p>
          <w:p w14:paraId="1854A5FF" w14:textId="0FD22246" w:rsidR="008E0802" w:rsidRPr="007C334A" w:rsidRDefault="008E0802"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270ED66" w14:textId="10735744" w:rsidR="00DB5ADA" w:rsidRPr="0006684C" w:rsidRDefault="002374FD"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837370">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15019A7"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8F4ECF8" w14:textId="4CA7F64B" w:rsidR="00DB5ADA" w:rsidRPr="0006684C" w:rsidRDefault="00431D05"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00DB5ADA" w:rsidRPr="0006684C">
              <w:rPr>
                <w:rFonts w:ascii="Times New Roman" w:eastAsia="Times New Roman" w:hAnsi="Times New Roman" w:cs="Times New Roman"/>
                <w:color w:val="000000" w:themeColor="text1"/>
                <w:sz w:val="24"/>
                <w:szCs w:val="24"/>
                <w:lang w:val="lv-LV" w:eastAsia="lv-LV"/>
              </w:rPr>
              <w:t>rofesionālās asociācijas, ārstniecības iestādes</w:t>
            </w:r>
            <w:r w:rsidR="00165849">
              <w:rPr>
                <w:rFonts w:ascii="Times New Roman" w:eastAsia="Times New Roman" w:hAnsi="Times New Roman" w:cs="Times New Roman"/>
                <w:color w:val="000000" w:themeColor="text1"/>
                <w:sz w:val="24"/>
                <w:szCs w:val="24"/>
                <w:lang w:val="lv-LV" w:eastAsia="lv-LV"/>
              </w:rPr>
              <w:t>, FM</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33B3A5"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9474BDF" w14:textId="77777777" w:rsidR="00443CD6" w:rsidRPr="00443CD6" w:rsidRDefault="00443CD6" w:rsidP="00443CD6">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43CD6">
              <w:rPr>
                <w:rFonts w:ascii="Times New Roman" w:eastAsia="Times New Roman" w:hAnsi="Times New Roman" w:cs="Times New Roman"/>
                <w:color w:val="000000" w:themeColor="text1"/>
                <w:sz w:val="24"/>
                <w:szCs w:val="24"/>
                <w:lang w:val="lv-LV" w:eastAsia="lv-LV"/>
              </w:rPr>
              <w:t>Nepieciešams papildu finansējums. Avots: VBF</w:t>
            </w:r>
          </w:p>
          <w:p w14:paraId="62F17B9B" w14:textId="31015222" w:rsidR="00D95393" w:rsidRPr="0006684C" w:rsidRDefault="00BA37BB"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w:t>
            </w:r>
          </w:p>
        </w:tc>
      </w:tr>
      <w:tr w:rsidR="00B54DAE" w:rsidRPr="00D47AEA" w14:paraId="4F1ECAC2" w14:textId="46CDE8B1"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B5EDC76" w14:textId="4F607789" w:rsidR="00DB5ADA"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4.1.</w:t>
            </w:r>
            <w:r w:rsidR="07DA0E0B" w:rsidRPr="2AE82931">
              <w:rPr>
                <w:rFonts w:ascii="Times New Roman" w:eastAsia="Times New Roman" w:hAnsi="Times New Roman" w:cs="Times New Roman"/>
                <w:color w:val="000000" w:themeColor="text1"/>
                <w:sz w:val="24"/>
                <w:szCs w:val="24"/>
                <w:lang w:val="lv-LV" w:eastAsia="lv-LV"/>
              </w:rPr>
              <w:t>1</w:t>
            </w:r>
            <w:r w:rsidR="001B14FE">
              <w:rPr>
                <w:rFonts w:ascii="Times New Roman" w:eastAsia="Times New Roman" w:hAnsi="Times New Roman" w:cs="Times New Roman"/>
                <w:color w:val="000000" w:themeColor="text1"/>
                <w:sz w:val="24"/>
                <w:szCs w:val="24"/>
                <w:lang w:val="lv-LV" w:eastAsia="lv-LV"/>
              </w:rPr>
              <w:t>2.</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2525EB9" w14:textId="77777777" w:rsidR="00DB5ADA"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Nodrošināt vispārējās aprūpes māsas profesijas ieviešanu, tai skaitā veicinot māsu atgriešanos profesijā</w:t>
            </w:r>
            <w:r w:rsidR="008E0802">
              <w:rPr>
                <w:rFonts w:ascii="Times New Roman" w:eastAsia="Calibri" w:hAnsi="Times New Roman" w:cs="Times New Roman"/>
                <w:sz w:val="24"/>
                <w:szCs w:val="24"/>
                <w:lang w:val="lv-LV"/>
              </w:rPr>
              <w:t>.</w:t>
            </w:r>
          </w:p>
          <w:p w14:paraId="513C5204" w14:textId="7BB0379C" w:rsidR="008E0802" w:rsidRPr="007C334A" w:rsidRDefault="008E0802"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23314F"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2022.</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274C9C"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DB2DD41" w14:textId="77777777" w:rsidR="00DB5ADA" w:rsidRPr="0006684C" w:rsidRDefault="00DB5ADA"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Profesionālās asociācijas, izglītības iestādes, VI</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1DEE5B3"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6287CFD" w14:textId="1AB8C123" w:rsidR="00443CD6" w:rsidRDefault="00443CD6" w:rsidP="00443CD6">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B14FE">
              <w:rPr>
                <w:rFonts w:ascii="Times New Roman" w:eastAsia="Times New Roman" w:hAnsi="Times New Roman" w:cs="Times New Roman"/>
                <w:color w:val="000000" w:themeColor="text1"/>
                <w:sz w:val="24"/>
                <w:szCs w:val="24"/>
                <w:lang w:val="lv-LV" w:eastAsia="lv-LV"/>
              </w:rPr>
              <w:t>Nepieciešams papildu finansējums. Avots: VBF, ESF</w:t>
            </w:r>
          </w:p>
          <w:p w14:paraId="3CD62CF0" w14:textId="64026529" w:rsidR="00BA37BB" w:rsidRPr="00443CD6" w:rsidRDefault="00BA37BB" w:rsidP="00443CD6">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w:t>
            </w:r>
          </w:p>
          <w:p w14:paraId="0822E1D6" w14:textId="554AC085" w:rsidR="00717B79" w:rsidRPr="0006684C" w:rsidRDefault="00717B79" w:rsidP="0068687C">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997A38" w:rsidRPr="00FC179D" w14:paraId="7C131D61" w14:textId="14FCF2DA" w:rsidTr="005547F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B55604C" w14:textId="77777777" w:rsidR="00997A38" w:rsidRPr="004A7944" w:rsidRDefault="00997A38" w:rsidP="00DF121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4A7944">
              <w:rPr>
                <w:rFonts w:ascii="Times New Roman" w:eastAsia="Times New Roman" w:hAnsi="Times New Roman" w:cs="Times New Roman"/>
                <w:b/>
                <w:bCs/>
                <w:color w:val="000000" w:themeColor="text1"/>
                <w:sz w:val="24"/>
                <w:szCs w:val="24"/>
                <w:lang w:val="lv-LV" w:eastAsia="lv-LV"/>
              </w:rPr>
              <w:t>4.2.</w:t>
            </w:r>
          </w:p>
        </w:tc>
        <w:tc>
          <w:tcPr>
            <w:tcW w:w="12050" w:type="dxa"/>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67B34C63" w14:textId="77777777" w:rsidR="00997A38" w:rsidRDefault="00997A38" w:rsidP="00215879">
            <w:pPr>
              <w:spacing w:before="0" w:after="0" w:line="240" w:lineRule="auto"/>
              <w:jc w:val="both"/>
              <w:rPr>
                <w:rFonts w:ascii="Times New Roman" w:eastAsia="Calibri" w:hAnsi="Times New Roman" w:cs="Times New Roman"/>
                <w:b/>
                <w:bCs/>
                <w:sz w:val="24"/>
                <w:szCs w:val="24"/>
                <w:lang w:val="lv-LV"/>
              </w:rPr>
            </w:pPr>
            <w:r>
              <w:rPr>
                <w:rFonts w:ascii="Times New Roman" w:eastAsia="Calibri" w:hAnsi="Times New Roman" w:cs="Times New Roman"/>
                <w:b/>
                <w:bCs/>
                <w:sz w:val="24"/>
                <w:szCs w:val="24"/>
                <w:lang w:val="lv-LV"/>
              </w:rPr>
              <w:t>Uzlabot cilvēkresursu kvalitāti atbilstoši veselības aprūpes pakalpojumu attīstībai un pieprasījumam darba tirgū:</w:t>
            </w:r>
          </w:p>
          <w:p w14:paraId="0DD26303" w14:textId="77777777" w:rsidR="00997A38" w:rsidRDefault="00997A38" w:rsidP="00215879">
            <w:pPr>
              <w:spacing w:before="0" w:after="0" w:line="240" w:lineRule="auto"/>
              <w:jc w:val="both"/>
              <w:rPr>
                <w:rFonts w:ascii="Times New Roman" w:eastAsia="Calibri" w:hAnsi="Times New Roman" w:cs="Times New Roman"/>
                <w:b/>
                <w:bCs/>
                <w:sz w:val="24"/>
                <w:szCs w:val="24"/>
                <w:lang w:val="lv-LV"/>
              </w:rPr>
            </w:pPr>
          </w:p>
        </w:tc>
      </w:tr>
      <w:tr w:rsidR="00B54DAE" w:rsidRPr="00D676FC" w14:paraId="257C4A5B" w14:textId="4CDF8172"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5AFB97" w14:textId="77777777"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4.2.1.</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EB496E7" w14:textId="77777777" w:rsidR="002374FD" w:rsidRDefault="00997A38" w:rsidP="002374FD">
            <w:pPr>
              <w:pStyle w:val="ListParagraph"/>
              <w:spacing w:before="0" w:after="0" w:line="240" w:lineRule="auto"/>
              <w:ind w:left="0"/>
              <w:contextualSpacing w:val="0"/>
              <w:jc w:val="both"/>
              <w:rPr>
                <w:rFonts w:ascii="Times New Roman" w:eastAsia="Times New Roman" w:hAnsi="Times New Roman" w:cs="Times New Roman"/>
                <w:sz w:val="24"/>
                <w:szCs w:val="24"/>
                <w:lang w:val="lv-LV"/>
              </w:rPr>
            </w:pPr>
            <w:r w:rsidRPr="00DA1CE6">
              <w:rPr>
                <w:rFonts w:ascii="Times New Roman" w:eastAsia="Times New Roman" w:hAnsi="Times New Roman" w:cs="Times New Roman"/>
                <w:sz w:val="24"/>
                <w:szCs w:val="24"/>
                <w:lang w:val="lv-LV"/>
              </w:rPr>
              <w:t xml:space="preserve">Pilnveidot ārstniecības personu pirmsdiploma un pēcdiploma izglītību, integrējot aktuālo caurviju kompetenču apguvi augstskolu izglītības programmās, tai skaitā, par pacientu drošību, </w:t>
            </w:r>
            <w:r w:rsidRPr="00DA1CE6">
              <w:rPr>
                <w:rFonts w:ascii="Times New Roman" w:eastAsia="Times New Roman" w:hAnsi="Times New Roman" w:cs="Times New Roman"/>
                <w:sz w:val="24"/>
                <w:szCs w:val="24"/>
                <w:lang w:val="lv-LV"/>
              </w:rPr>
              <w:lastRenderedPageBreak/>
              <w:t>komunikāciju, vardarbību, dzimumu līdztiesību, par digitālajām prasmēm,</w:t>
            </w:r>
            <w:r>
              <w:rPr>
                <w:rFonts w:ascii="Times New Roman" w:eastAsia="Times New Roman" w:hAnsi="Times New Roman" w:cs="Times New Roman"/>
                <w:sz w:val="24"/>
                <w:szCs w:val="24"/>
                <w:lang w:val="lv-LV"/>
              </w:rPr>
              <w:t xml:space="preserve"> </w:t>
            </w:r>
            <w:r w:rsidRPr="00DA1CE6">
              <w:rPr>
                <w:rFonts w:ascii="Times New Roman" w:eastAsia="Times New Roman" w:hAnsi="Times New Roman" w:cs="Times New Roman"/>
                <w:sz w:val="24"/>
                <w:szCs w:val="24"/>
                <w:lang w:val="lv-LV"/>
              </w:rPr>
              <w:t>datu analīzi, veselības aprūpes statistiku, u.c., kā arī palielinot praktisko nodarbību īpatsvaru studiju procesā, veicinot moderno tehnoloģiju izmantošanu, tai skaitā darba vidē balstītas mācības, simulāciju mācības.</w:t>
            </w:r>
          </w:p>
          <w:p w14:paraId="31729251" w14:textId="12A8543E" w:rsidR="00997A38" w:rsidRPr="00DA1CE6" w:rsidRDefault="00997A38" w:rsidP="002374FD">
            <w:pPr>
              <w:pStyle w:val="ListParagraph"/>
              <w:spacing w:before="0" w:after="0" w:line="240" w:lineRule="auto"/>
              <w:ind w:left="0"/>
              <w:contextualSpacing w:val="0"/>
              <w:jc w:val="both"/>
              <w:rPr>
                <w:rFonts w:ascii="Times New Roman" w:eastAsia="Times New Roman"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640BB0" w14:textId="6EF92EC4"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17057">
              <w:rPr>
                <w:rFonts w:ascii="Times New Roman" w:eastAsia="Times New Roman" w:hAnsi="Times New Roman" w:cs="Times New Roman"/>
                <w:sz w:val="24"/>
                <w:szCs w:val="24"/>
                <w:lang w:val="lv-LV" w:eastAsia="lv-LV"/>
              </w:rPr>
              <w:lastRenderedPageBreak/>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02125C0" w14:textId="77777777" w:rsidR="002374FD" w:rsidRPr="0006684C" w:rsidRDefault="002374FD"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2B1DCD1" w14:textId="21AD5BD2" w:rsidR="00431D05" w:rsidRPr="0006684C" w:rsidRDefault="002374FD" w:rsidP="00997A38">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 xml:space="preserve">Profesionālās asociācijas, </w:t>
            </w:r>
            <w:r w:rsidR="52F047EB" w:rsidRPr="00EE6266">
              <w:rPr>
                <w:rFonts w:ascii="Times New Roman" w:eastAsia="Times New Roman" w:hAnsi="Times New Roman" w:cs="Times New Roman"/>
                <w:color w:val="000000" w:themeColor="text1"/>
                <w:sz w:val="24"/>
                <w:szCs w:val="24"/>
                <w:lang w:val="lv-LV"/>
              </w:rPr>
              <w:t xml:space="preserve">augstākās </w:t>
            </w:r>
            <w:r w:rsidRPr="00EE6266">
              <w:rPr>
                <w:rFonts w:ascii="Times New Roman" w:eastAsia="Times New Roman" w:hAnsi="Times New Roman" w:cs="Times New Roman"/>
                <w:color w:val="000000" w:themeColor="text1"/>
                <w:sz w:val="24"/>
                <w:szCs w:val="24"/>
                <w:lang w:val="lv-LV"/>
              </w:rPr>
              <w:t>izglītības iestādes</w:t>
            </w:r>
            <w:r w:rsidR="52F047EB" w:rsidRPr="00EE6266">
              <w:rPr>
                <w:rFonts w:ascii="Times New Roman" w:eastAsia="Times New Roman" w:hAnsi="Times New Roman" w:cs="Times New Roman"/>
                <w:color w:val="000000" w:themeColor="text1"/>
                <w:sz w:val="24"/>
                <w:szCs w:val="24"/>
                <w:lang w:val="lv-LV"/>
              </w:rPr>
              <w:t xml:space="preserve"> un </w:t>
            </w:r>
            <w:r w:rsidR="52F047EB" w:rsidRPr="00EE6266">
              <w:rPr>
                <w:rFonts w:ascii="Times New Roman" w:eastAsia="Times New Roman" w:hAnsi="Times New Roman" w:cs="Times New Roman"/>
                <w:color w:val="000000" w:themeColor="text1"/>
                <w:sz w:val="24"/>
                <w:szCs w:val="24"/>
                <w:lang w:val="lv-LV"/>
              </w:rPr>
              <w:lastRenderedPageBreak/>
              <w:t>citas</w:t>
            </w:r>
            <w:r w:rsidR="00EE6266">
              <w:rPr>
                <w:rFonts w:ascii="Times New Roman" w:eastAsia="Times New Roman" w:hAnsi="Times New Roman" w:cs="Times New Roman"/>
                <w:color w:val="000000" w:themeColor="text1"/>
                <w:sz w:val="24"/>
                <w:szCs w:val="24"/>
                <w:lang w:val="lv-LV"/>
              </w:rPr>
              <w:t xml:space="preserve"> </w:t>
            </w:r>
            <w:r w:rsidRPr="28383AAF">
              <w:rPr>
                <w:rFonts w:ascii="Times New Roman" w:eastAsia="Times New Roman" w:hAnsi="Times New Roman" w:cs="Times New Roman"/>
                <w:color w:val="000000" w:themeColor="text1"/>
                <w:sz w:val="24"/>
                <w:szCs w:val="24"/>
                <w:lang w:val="lv-LV" w:eastAsia="lv-LV"/>
              </w:rPr>
              <w:t>izglītības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70FBE4"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C82A5F" w14:textId="77777777" w:rsidR="00D95393" w:rsidRDefault="006014D4"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014D4">
              <w:rPr>
                <w:rFonts w:ascii="Times New Roman" w:eastAsia="Times New Roman" w:hAnsi="Times New Roman" w:cs="Times New Roman"/>
                <w:color w:val="000000" w:themeColor="text1"/>
                <w:sz w:val="24"/>
                <w:szCs w:val="24"/>
                <w:lang w:val="lv-LV" w:eastAsia="lv-LV"/>
              </w:rPr>
              <w:t>Pasākums īstenojams esošā finansējuma ietvaros. Avots: VBF</w:t>
            </w:r>
          </w:p>
          <w:p w14:paraId="42B04FD1" w14:textId="24358816" w:rsidR="00BA37BB" w:rsidRPr="00D676FC" w:rsidRDefault="00BA37BB"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 156]</w:t>
            </w:r>
          </w:p>
        </w:tc>
      </w:tr>
      <w:tr w:rsidR="00B54DAE" w:rsidRPr="00D676FC" w14:paraId="7D212003" w14:textId="6C7A0B5B"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C3D39A9" w14:textId="77777777"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4.2.2.</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6F2E2B" w14:textId="4D1E325F" w:rsidR="00F55709" w:rsidRDefault="00F55709" w:rsidP="00997A38">
            <w:pPr>
              <w:pStyle w:val="xxmsolistparagraph"/>
              <w:spacing w:before="0" w:beforeAutospacing="0" w:after="0" w:afterAutospacing="0"/>
              <w:jc w:val="both"/>
              <w:rPr>
                <w:bdr w:val="none" w:sz="0" w:space="0" w:color="auto" w:frame="1"/>
              </w:rPr>
            </w:pPr>
            <w:r>
              <w:rPr>
                <w:color w:val="000000"/>
                <w:bdr w:val="none" w:sz="0" w:space="0" w:color="auto" w:frame="1"/>
              </w:rPr>
              <w:t>Izstrādāt</w:t>
            </w:r>
            <w:r>
              <w:rPr>
                <w:rStyle w:val="FootnoteReference"/>
                <w:color w:val="000000"/>
                <w:bdr w:val="none" w:sz="0" w:space="0" w:color="auto" w:frame="1"/>
              </w:rPr>
              <w:footnoteReference w:id="24"/>
            </w:r>
            <w:r>
              <w:rPr>
                <w:color w:val="000000"/>
                <w:bdr w:val="none" w:sz="0" w:space="0" w:color="auto" w:frame="1"/>
              </w:rPr>
              <w:t xml:space="preserve"> un ieviest ilgtspējīgas tālākizglītības modeli, nodrošinot kompetenču centru attīstību klīniskajās universitātes </w:t>
            </w:r>
            <w:r w:rsidRPr="00FD708D">
              <w:rPr>
                <w:bdr w:val="none" w:sz="0" w:space="0" w:color="auto" w:frame="1"/>
              </w:rPr>
              <w:t>slimnīcās</w:t>
            </w:r>
            <w:r w:rsidR="006414EE" w:rsidRPr="00FD708D">
              <w:rPr>
                <w:bdr w:val="none" w:sz="0" w:space="0" w:color="auto" w:frame="1"/>
              </w:rPr>
              <w:t xml:space="preserve"> un</w:t>
            </w:r>
            <w:r w:rsidR="00FE1F77">
              <w:rPr>
                <w:bdr w:val="none" w:sz="0" w:space="0" w:color="auto" w:frame="1"/>
              </w:rPr>
              <w:t xml:space="preserve"> </w:t>
            </w:r>
            <w:r w:rsidR="006414EE" w:rsidRPr="00FD708D">
              <w:rPr>
                <w:rStyle w:val="xxmsoins"/>
                <w:bdr w:val="none" w:sz="0" w:space="0" w:color="auto" w:frame="1"/>
              </w:rPr>
              <w:t>paredzot</w:t>
            </w:r>
            <w:r w:rsidR="00FE1F77">
              <w:rPr>
                <w:rStyle w:val="xxmsoins"/>
                <w:bdr w:val="none" w:sz="0" w:space="0" w:color="auto" w:frame="1"/>
              </w:rPr>
              <w:t xml:space="preserve"> </w:t>
            </w:r>
            <w:r w:rsidR="006414EE" w:rsidRPr="00FD708D">
              <w:rPr>
                <w:rStyle w:val="xxmsoins"/>
                <w:bdr w:val="none" w:sz="0" w:space="0" w:color="auto" w:frame="1"/>
              </w:rPr>
              <w:t>klīnisko universitāšu slimnīcu, augstskolu un citu izglītības iestāžu, profesionālo organizāciju un citu iesaistīto pušu</w:t>
            </w:r>
            <w:r w:rsidR="00FE1F77">
              <w:rPr>
                <w:rStyle w:val="xxmsoins"/>
                <w:bdr w:val="none" w:sz="0" w:space="0" w:color="auto" w:frame="1"/>
              </w:rPr>
              <w:t xml:space="preserve"> </w:t>
            </w:r>
            <w:r w:rsidR="006414EE" w:rsidRPr="00FD708D">
              <w:rPr>
                <w:rStyle w:val="xxmsoins"/>
                <w:bdr w:val="none" w:sz="0" w:space="0" w:color="auto" w:frame="1"/>
              </w:rPr>
              <w:t>lomu un funkcijas ārstniecības personu izglītības un tālākizglītības</w:t>
            </w:r>
            <w:r w:rsidR="00FD708D">
              <w:rPr>
                <w:rStyle w:val="xxmsoins"/>
                <w:bdr w:val="none" w:sz="0" w:space="0" w:color="auto" w:frame="1"/>
              </w:rPr>
              <w:t xml:space="preserve"> </w:t>
            </w:r>
            <w:r w:rsidR="006414EE" w:rsidRPr="00FD708D">
              <w:rPr>
                <w:rStyle w:val="xxmsoins"/>
                <w:bdr w:val="none" w:sz="0" w:space="0" w:color="auto" w:frame="1"/>
              </w:rPr>
              <w:t>sistēmā,</w:t>
            </w:r>
            <w:r w:rsidR="00FE1F77">
              <w:rPr>
                <w:rStyle w:val="xxmsoins"/>
                <w:bdr w:val="none" w:sz="0" w:space="0" w:color="auto" w:frame="1"/>
              </w:rPr>
              <w:t xml:space="preserve"> </w:t>
            </w:r>
            <w:r>
              <w:rPr>
                <w:color w:val="000000"/>
                <w:bdr w:val="none" w:sz="0" w:space="0" w:color="auto" w:frame="1"/>
              </w:rPr>
              <w:t>pārskatot tālākizglītības rezultātu novērtēšanu (punkti par kursu apmeklējumu, to piešķiršanas principi) un sasaistot iegūtos tālākizglītības</w:t>
            </w:r>
            <w:r w:rsidRPr="006414EE">
              <w:rPr>
                <w:bdr w:val="none" w:sz="0" w:space="0" w:color="auto" w:frame="1"/>
              </w:rPr>
              <w:t xml:space="preserve"> punktus ar tālākizglītības mērķi. (sasaistē ar 5.7.2.)</w:t>
            </w:r>
          </w:p>
          <w:p w14:paraId="43D9CF80" w14:textId="2246065F" w:rsidR="00997A38" w:rsidRPr="00997A38" w:rsidRDefault="00997A38" w:rsidP="00997A38">
            <w:pPr>
              <w:pStyle w:val="xxmsolistparagraph"/>
              <w:spacing w:before="0" w:beforeAutospacing="0" w:after="0" w:afterAutospacing="0"/>
              <w:jc w:val="both"/>
              <w:rPr>
                <w:rFonts w:ascii="Calibri" w:hAnsi="Calibri" w:cs="Calibri"/>
                <w:color w:val="000000"/>
                <w:sz w:val="22"/>
                <w:szCs w:val="22"/>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FA49CE" w14:textId="2CFCB6B3"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17057">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DEE1151"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11B3414" w14:textId="2EEC42EE" w:rsidR="0053104E" w:rsidRPr="0006684C" w:rsidRDefault="006414EE" w:rsidP="00FD708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5F14CC">
              <w:rPr>
                <w:rFonts w:ascii="Times New Roman" w:eastAsia="Calibri" w:hAnsi="Times New Roman" w:cs="Times New Roman"/>
                <w:color w:val="000000" w:themeColor="text1"/>
                <w:sz w:val="24"/>
                <w:szCs w:val="24"/>
                <w:lang w:val="lv-LV"/>
              </w:rPr>
              <w:t>BKUS, PSKUS, RAKUS,</w:t>
            </w:r>
            <w:r w:rsidRPr="0006684C">
              <w:rPr>
                <w:rFonts w:ascii="Times New Roman" w:eastAsia="Times New Roman" w:hAnsi="Times New Roman" w:cs="Times New Roman"/>
                <w:color w:val="000000" w:themeColor="text1"/>
                <w:sz w:val="24"/>
                <w:szCs w:val="24"/>
                <w:lang w:val="lv-LV" w:eastAsia="lv-LV"/>
              </w:rPr>
              <w:t xml:space="preserve"> </w:t>
            </w:r>
            <w:r w:rsidR="00B54DAE">
              <w:rPr>
                <w:rFonts w:ascii="Times New Roman" w:eastAsia="Times New Roman" w:hAnsi="Times New Roman" w:cs="Times New Roman"/>
                <w:color w:val="000000" w:themeColor="text1"/>
                <w:sz w:val="24"/>
                <w:szCs w:val="24"/>
                <w:lang w:val="lv-LV" w:eastAsia="lv-LV"/>
              </w:rPr>
              <w:t>p</w:t>
            </w:r>
            <w:r w:rsidR="002374FD" w:rsidRPr="0006684C">
              <w:rPr>
                <w:rFonts w:ascii="Times New Roman" w:eastAsia="Times New Roman" w:hAnsi="Times New Roman" w:cs="Times New Roman"/>
                <w:color w:val="000000" w:themeColor="text1"/>
                <w:sz w:val="24"/>
                <w:szCs w:val="24"/>
                <w:lang w:val="lv-LV" w:eastAsia="lv-LV"/>
              </w:rPr>
              <w:t xml:space="preserve">rofesionālās asociācijas, </w:t>
            </w:r>
            <w:r w:rsidR="00B54DAE">
              <w:rPr>
                <w:rFonts w:ascii="Times New Roman" w:eastAsia="Times New Roman" w:hAnsi="Times New Roman" w:cs="Times New Roman"/>
                <w:color w:val="000000" w:themeColor="text1"/>
                <w:sz w:val="24"/>
                <w:szCs w:val="24"/>
                <w:lang w:val="lv-LV" w:eastAsia="lv-LV"/>
              </w:rPr>
              <w:t xml:space="preserve">augstskolas un citas </w:t>
            </w:r>
            <w:r w:rsidR="002374FD" w:rsidRPr="0006684C">
              <w:rPr>
                <w:rFonts w:ascii="Times New Roman" w:eastAsia="Times New Roman" w:hAnsi="Times New Roman" w:cs="Times New Roman"/>
                <w:color w:val="000000" w:themeColor="text1"/>
                <w:sz w:val="24"/>
                <w:szCs w:val="24"/>
                <w:lang w:val="lv-LV" w:eastAsia="lv-LV"/>
              </w:rPr>
              <w:t>izglītības iestādes,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BA9D36F"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F6CE784" w14:textId="77777777" w:rsidR="00D95393" w:rsidRDefault="007D182C"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7D182C">
              <w:rPr>
                <w:rFonts w:ascii="Times New Roman" w:eastAsia="Times New Roman" w:hAnsi="Times New Roman" w:cs="Times New Roman"/>
                <w:color w:val="000000" w:themeColor="text1"/>
                <w:sz w:val="24"/>
                <w:szCs w:val="24"/>
                <w:lang w:val="lv-LV" w:eastAsia="lv-LV"/>
              </w:rPr>
              <w:t xml:space="preserve">Nepieciešams papildu finansējums. Avots: </w:t>
            </w:r>
            <w:r w:rsidR="00234C58">
              <w:rPr>
                <w:rFonts w:ascii="Times New Roman" w:eastAsia="Times New Roman" w:hAnsi="Times New Roman" w:cs="Times New Roman"/>
                <w:color w:val="000000" w:themeColor="text1"/>
                <w:sz w:val="24"/>
                <w:szCs w:val="24"/>
                <w:lang w:val="lv-LV" w:eastAsia="lv-LV"/>
              </w:rPr>
              <w:t>ESF</w:t>
            </w:r>
            <w:r w:rsidR="00393B3A">
              <w:rPr>
                <w:rFonts w:ascii="Times New Roman" w:eastAsia="Times New Roman" w:hAnsi="Times New Roman" w:cs="Times New Roman"/>
                <w:color w:val="000000" w:themeColor="text1"/>
                <w:sz w:val="24"/>
                <w:szCs w:val="24"/>
                <w:lang w:val="lv-LV" w:eastAsia="lv-LV"/>
              </w:rPr>
              <w:t>, ANM</w:t>
            </w:r>
          </w:p>
          <w:p w14:paraId="40648767" w14:textId="37EE7264" w:rsidR="00FE1F77" w:rsidRPr="00D676FC" w:rsidRDefault="00FE1F77"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156]</w:t>
            </w:r>
          </w:p>
        </w:tc>
      </w:tr>
      <w:tr w:rsidR="00B54DAE" w:rsidRPr="001602D2" w14:paraId="24D05C36" w14:textId="44B981A5"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D40F7D" w14:textId="44B0961B"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4.2.</w:t>
            </w:r>
            <w:r w:rsidR="00B76104">
              <w:rPr>
                <w:rFonts w:ascii="Times New Roman" w:eastAsia="Times New Roman" w:hAnsi="Times New Roman" w:cs="Times New Roman"/>
                <w:color w:val="000000" w:themeColor="text1"/>
                <w:sz w:val="24"/>
                <w:szCs w:val="24"/>
                <w:lang w:val="lv-LV" w:eastAsia="lv-LV"/>
              </w:rPr>
              <w:t>3</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95C52B7" w14:textId="3B37D7FE"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Pilnveidot klīnisko prakšu īstenošanas nosacījumus ārstniecības iestādēs, veicinot augstskolu un ārstniecības iestāžu  sadarbību</w:t>
            </w:r>
            <w:r>
              <w:rPr>
                <w:rFonts w:ascii="Times New Roman" w:eastAsia="Calibri" w:hAnsi="Times New Roman" w:cs="Times New Roman"/>
                <w:sz w:val="24"/>
                <w:szCs w:val="24"/>
                <w:lang w:val="lv-LV"/>
              </w:rPr>
              <w:t>, vienlaikus uzlabojot studiju procesa kvalitāti.</w:t>
            </w:r>
          </w:p>
          <w:p w14:paraId="3C62EAA7" w14:textId="4B305C93"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9D0E402" w14:textId="55A22D08"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E24DC5">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C7E450"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88EA4C3" w14:textId="6AF21D6F" w:rsidR="002374FD" w:rsidRPr="0006684C" w:rsidRDefault="00FB42D5"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Augstskolas un citas izglītības </w:t>
            </w:r>
            <w:r w:rsidR="00895BB0">
              <w:rPr>
                <w:rFonts w:ascii="Times New Roman" w:eastAsia="Times New Roman" w:hAnsi="Times New Roman" w:cs="Times New Roman"/>
                <w:color w:val="000000" w:themeColor="text1"/>
                <w:sz w:val="24"/>
                <w:szCs w:val="24"/>
                <w:lang w:val="lv-LV" w:eastAsia="lv-LV"/>
              </w:rPr>
              <w:t>iestādes</w:t>
            </w:r>
            <w:r w:rsidR="002374FD" w:rsidRPr="0006684C">
              <w:rPr>
                <w:rFonts w:ascii="Times New Roman" w:eastAsia="Times New Roman" w:hAnsi="Times New Roman" w:cs="Times New Roman"/>
                <w:color w:val="000000" w:themeColor="text1"/>
                <w:sz w:val="24"/>
                <w:szCs w:val="24"/>
                <w:lang w:val="lv-LV" w:eastAsia="lv-LV"/>
              </w:rPr>
              <w:t>,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3537C32"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48EB537" w14:textId="77777777" w:rsidR="00DD5BDD" w:rsidRPr="00DD5BDD" w:rsidRDefault="00DD5BDD" w:rsidP="00DD5BD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D5BDD">
              <w:rPr>
                <w:rFonts w:ascii="Times New Roman" w:eastAsia="Times New Roman" w:hAnsi="Times New Roman" w:cs="Times New Roman"/>
                <w:color w:val="000000" w:themeColor="text1"/>
                <w:sz w:val="24"/>
                <w:szCs w:val="24"/>
                <w:lang w:val="lv-LV" w:eastAsia="lv-LV"/>
              </w:rPr>
              <w:t>Pasākums īstenojams esošā finansējuma ietvaros. Avots: VBF</w:t>
            </w:r>
          </w:p>
          <w:p w14:paraId="10ED13E5" w14:textId="36D27112" w:rsidR="00D95393" w:rsidRPr="008218D6" w:rsidRDefault="00FE1F77"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156]</w:t>
            </w:r>
          </w:p>
        </w:tc>
      </w:tr>
      <w:tr w:rsidR="00B54DAE" w:rsidRPr="001602D2" w14:paraId="474FBA3F" w14:textId="7FD71C00"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86E597C" w14:textId="4628FC43" w:rsidR="00DB5ADA" w:rsidRDefault="00DB5ADA" w:rsidP="00DF1210">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4.2.</w:t>
            </w:r>
            <w:r w:rsidR="00B76104">
              <w:rPr>
                <w:rFonts w:ascii="Times New Roman" w:eastAsia="Times New Roman" w:hAnsi="Times New Roman" w:cs="Times New Roman"/>
                <w:color w:val="000000" w:themeColor="text1"/>
                <w:sz w:val="24"/>
                <w:szCs w:val="24"/>
                <w:lang w:val="lv-LV" w:eastAsia="lv-LV"/>
              </w:rPr>
              <w:t>4</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4300C9C" w14:textId="16385BB1" w:rsidR="00DB5ADA" w:rsidRDefault="00DB5ADA"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Pārskatīt ārsta pamatspecialitāšu, apakšspecialitāšu,</w:t>
            </w:r>
            <w:r w:rsidR="008E0802">
              <w:rPr>
                <w:rFonts w:ascii="Times New Roman" w:eastAsia="Calibri" w:hAnsi="Times New Roman" w:cs="Times New Roman"/>
                <w:sz w:val="24"/>
                <w:szCs w:val="24"/>
                <w:lang w:val="lv-LV"/>
              </w:rPr>
              <w:t xml:space="preserve"> </w:t>
            </w:r>
            <w:r w:rsidRPr="007C334A">
              <w:rPr>
                <w:rFonts w:ascii="Times New Roman" w:eastAsia="Calibri" w:hAnsi="Times New Roman" w:cs="Times New Roman"/>
                <w:sz w:val="24"/>
                <w:szCs w:val="24"/>
                <w:lang w:val="lv-LV"/>
              </w:rPr>
              <w:t xml:space="preserve">papildspecialitāšu un ārstniecisko metožu sarakstu, </w:t>
            </w:r>
            <w:r>
              <w:rPr>
                <w:rFonts w:ascii="Times New Roman" w:eastAsia="Calibri" w:hAnsi="Times New Roman" w:cs="Times New Roman"/>
                <w:sz w:val="24"/>
                <w:szCs w:val="24"/>
                <w:lang w:val="lv-LV"/>
              </w:rPr>
              <w:t xml:space="preserve">vērtējot studiju saturu, ilgumu un </w:t>
            </w:r>
            <w:r w:rsidRPr="007C334A">
              <w:rPr>
                <w:rFonts w:ascii="Times New Roman" w:eastAsia="Calibri" w:hAnsi="Times New Roman" w:cs="Times New Roman"/>
                <w:sz w:val="24"/>
                <w:szCs w:val="24"/>
                <w:lang w:val="lv-LV"/>
              </w:rPr>
              <w:t xml:space="preserve"> specialitāšu konsolidācijas iespējas</w:t>
            </w:r>
            <w:r w:rsidR="008E0802">
              <w:rPr>
                <w:rFonts w:ascii="Times New Roman" w:eastAsia="Calibri" w:hAnsi="Times New Roman" w:cs="Times New Roman"/>
                <w:sz w:val="24"/>
                <w:szCs w:val="24"/>
                <w:lang w:val="lv-LV"/>
              </w:rPr>
              <w:t>.</w:t>
            </w:r>
          </w:p>
          <w:p w14:paraId="6C6BCA07" w14:textId="2DAA2A93" w:rsidR="008E0802" w:rsidRPr="007C334A" w:rsidRDefault="008E0802" w:rsidP="00215879">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E326287" w14:textId="142BCA50"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2021.</w:t>
            </w:r>
            <w:r w:rsidR="00715F8B">
              <w:rPr>
                <w:rFonts w:ascii="Times New Roman" w:eastAsia="Times New Roman" w:hAnsi="Times New Roman" w:cs="Times New Roman"/>
                <w:color w:val="000000" w:themeColor="text1"/>
                <w:sz w:val="24"/>
                <w:szCs w:val="24"/>
                <w:lang w:val="lv-LV" w:eastAsia="lv-LV"/>
              </w:rPr>
              <w:t>-2023.</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DFADC23" w14:textId="77777777" w:rsidR="00DB5ADA" w:rsidRPr="0006684C" w:rsidRDefault="00DB5ADA"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BDC17BC" w14:textId="50248A25" w:rsidR="00DB5ADA" w:rsidRPr="0006684C" w:rsidRDefault="00895BB0" w:rsidP="00C73D9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Pr="0006684C">
              <w:rPr>
                <w:rFonts w:ascii="Times New Roman" w:eastAsia="Times New Roman" w:hAnsi="Times New Roman" w:cs="Times New Roman"/>
                <w:color w:val="000000" w:themeColor="text1"/>
                <w:sz w:val="24"/>
                <w:szCs w:val="24"/>
                <w:lang w:val="lv-LV" w:eastAsia="lv-LV"/>
              </w:rPr>
              <w:t xml:space="preserve">rofesionālās </w:t>
            </w:r>
            <w:r w:rsidR="00DB5ADA" w:rsidRPr="0006684C">
              <w:rPr>
                <w:rFonts w:ascii="Times New Roman" w:eastAsia="Times New Roman" w:hAnsi="Times New Roman" w:cs="Times New Roman"/>
                <w:color w:val="000000" w:themeColor="text1"/>
                <w:sz w:val="24"/>
                <w:szCs w:val="24"/>
                <w:lang w:val="lv-LV" w:eastAsia="lv-LV"/>
              </w:rPr>
              <w:t>asociācijas</w:t>
            </w:r>
            <w:r w:rsidR="00FB42D5">
              <w:rPr>
                <w:rFonts w:ascii="Times New Roman" w:eastAsia="Times New Roman" w:hAnsi="Times New Roman" w:cs="Times New Roman"/>
                <w:color w:val="000000" w:themeColor="text1"/>
                <w:sz w:val="24"/>
                <w:szCs w:val="24"/>
                <w:lang w:val="lv-LV" w:eastAsia="lv-LV"/>
              </w:rPr>
              <w:t xml:space="preserve">, </w:t>
            </w:r>
            <w:r w:rsidR="00FB42D5" w:rsidRPr="00B76104">
              <w:rPr>
                <w:rFonts w:ascii="Times New Roman" w:eastAsia="Times New Roman" w:hAnsi="Times New Roman" w:cs="Times New Roman"/>
                <w:color w:val="000000" w:themeColor="text1"/>
                <w:sz w:val="24"/>
                <w:szCs w:val="24"/>
                <w:lang w:val="lv-LV" w:eastAsia="lv-LV"/>
              </w:rPr>
              <w:t>studējošo un darba devēju organizācijas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5876C39" w14:textId="77777777" w:rsidR="00DB5ADA" w:rsidRPr="001602D2" w:rsidRDefault="00DB5ADA" w:rsidP="00C73D97">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75EC254" w14:textId="77777777" w:rsidR="00D95393" w:rsidRDefault="00B85543"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B85543">
              <w:rPr>
                <w:rFonts w:ascii="Times New Roman" w:eastAsia="Times New Roman" w:hAnsi="Times New Roman" w:cs="Times New Roman"/>
                <w:color w:val="000000" w:themeColor="text1"/>
                <w:sz w:val="24"/>
                <w:szCs w:val="24"/>
                <w:lang w:val="lv-LV" w:eastAsia="lv-LV"/>
              </w:rPr>
              <w:t>Pasākums īstenojams esošā finansējuma ietvaros. Avots: VBF</w:t>
            </w:r>
          </w:p>
          <w:p w14:paraId="306B2FEF" w14:textId="0ADE2F45" w:rsidR="00FE1F77" w:rsidRPr="008218D6" w:rsidRDefault="00FE1F77" w:rsidP="00C73D9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w:t>
            </w:r>
          </w:p>
        </w:tc>
      </w:tr>
      <w:tr w:rsidR="00BF27C8" w:rsidRPr="00EB28BC" w14:paraId="3ECC33E2" w14:textId="23DDDD2F"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8A8E02C" w14:textId="77777777" w:rsidR="00DB5ADA" w:rsidRPr="00EB28BC" w:rsidRDefault="00DB5ADA" w:rsidP="00DF1210">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EB28BC">
              <w:rPr>
                <w:rFonts w:ascii="Times New Roman" w:eastAsia="Times New Roman" w:hAnsi="Times New Roman" w:cs="Times New Roman"/>
                <w:b/>
                <w:bCs/>
                <w:color w:val="000000" w:themeColor="text1"/>
                <w:sz w:val="24"/>
                <w:szCs w:val="24"/>
                <w:lang w:val="lv-LV" w:eastAsia="lv-LV"/>
              </w:rPr>
              <w:t>4.</w:t>
            </w:r>
            <w:r>
              <w:rPr>
                <w:rFonts w:ascii="Times New Roman" w:eastAsia="Times New Roman" w:hAnsi="Times New Roman" w:cs="Times New Roman"/>
                <w:b/>
                <w:bCs/>
                <w:color w:val="000000" w:themeColor="text1"/>
                <w:sz w:val="24"/>
                <w:szCs w:val="24"/>
                <w:lang w:val="lv-LV" w:eastAsia="lv-LV"/>
              </w:rPr>
              <w:t>3.</w:t>
            </w:r>
          </w:p>
        </w:tc>
        <w:tc>
          <w:tcPr>
            <w:tcW w:w="9490" w:type="dxa"/>
            <w:gridSpan w:val="5"/>
            <w:tcBorders>
              <w:top w:val="outset" w:sz="6" w:space="0" w:color="414142"/>
              <w:left w:val="outset" w:sz="6" w:space="0" w:color="414142"/>
              <w:bottom w:val="outset" w:sz="6" w:space="0" w:color="414142"/>
              <w:right w:val="outset" w:sz="6" w:space="0" w:color="414142"/>
            </w:tcBorders>
            <w:shd w:val="clear" w:color="auto" w:fill="FFFFFF" w:themeFill="background1"/>
          </w:tcPr>
          <w:p w14:paraId="237E4A18" w14:textId="77777777" w:rsidR="00DB5ADA" w:rsidRDefault="00DB5ADA" w:rsidP="004C7F87">
            <w:pPr>
              <w:spacing w:before="0" w:after="0" w:line="240" w:lineRule="auto"/>
              <w:jc w:val="both"/>
              <w:rPr>
                <w:rFonts w:ascii="Times New Roman" w:eastAsia="Calibri" w:hAnsi="Times New Roman" w:cs="Times New Roman"/>
                <w:b/>
                <w:bCs/>
                <w:sz w:val="24"/>
                <w:szCs w:val="24"/>
                <w:lang w:val="lv-LV"/>
              </w:rPr>
            </w:pPr>
            <w:r w:rsidRPr="004C7F87">
              <w:rPr>
                <w:rFonts w:ascii="Times New Roman" w:eastAsia="Calibri" w:hAnsi="Times New Roman" w:cs="Times New Roman"/>
                <w:b/>
                <w:bCs/>
                <w:sz w:val="24"/>
                <w:szCs w:val="24"/>
                <w:lang w:val="lv-LV"/>
              </w:rPr>
              <w:t>Uzlabot cilvēkresursu pārvaldības sistēmu</w:t>
            </w:r>
            <w:r w:rsidR="004C7F87">
              <w:rPr>
                <w:rFonts w:ascii="Times New Roman" w:eastAsia="Calibri" w:hAnsi="Times New Roman" w:cs="Times New Roman"/>
                <w:b/>
                <w:bCs/>
                <w:sz w:val="24"/>
                <w:szCs w:val="24"/>
                <w:lang w:val="lv-LV"/>
              </w:rPr>
              <w:t>:</w:t>
            </w:r>
          </w:p>
          <w:p w14:paraId="61ACD74B" w14:textId="07034517" w:rsidR="004C7F87" w:rsidRPr="004C7F87" w:rsidRDefault="004C7F87" w:rsidP="004C7F87">
            <w:pPr>
              <w:spacing w:before="0" w:after="0" w:line="240" w:lineRule="auto"/>
              <w:jc w:val="both"/>
              <w:rPr>
                <w:rFonts w:ascii="Times New Roman" w:eastAsia="Calibri" w:hAnsi="Times New Roman" w:cs="Times New Roman"/>
                <w:b/>
                <w:bCs/>
                <w:sz w:val="24"/>
                <w:szCs w:val="24"/>
                <w:lang w:val="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F577FDC" w14:textId="77777777" w:rsidR="00D95393" w:rsidRPr="004C7F87" w:rsidRDefault="00D95393" w:rsidP="004C7F87">
            <w:pPr>
              <w:spacing w:before="0" w:after="0" w:line="240" w:lineRule="auto"/>
              <w:jc w:val="both"/>
              <w:rPr>
                <w:rFonts w:ascii="Times New Roman" w:eastAsia="Calibri" w:hAnsi="Times New Roman" w:cs="Times New Roman"/>
                <w:b/>
                <w:bCs/>
                <w:sz w:val="24"/>
                <w:szCs w:val="24"/>
                <w:lang w:val="lv-LV"/>
              </w:rPr>
            </w:pPr>
          </w:p>
        </w:tc>
      </w:tr>
      <w:tr w:rsidR="00B54DAE" w:rsidRPr="00072C67" w14:paraId="13F8D879" w14:textId="261B1BE6"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3145F69" w14:textId="6AF2E62B"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4.3.</w:t>
            </w:r>
            <w:r w:rsidR="00B76104">
              <w:rPr>
                <w:rFonts w:ascii="Times New Roman" w:eastAsia="Times New Roman" w:hAnsi="Times New Roman" w:cs="Times New Roman"/>
                <w:color w:val="000000" w:themeColor="text1"/>
                <w:sz w:val="24"/>
                <w:szCs w:val="24"/>
                <w:lang w:val="lv-LV" w:eastAsia="lv-LV"/>
              </w:rPr>
              <w:t>1</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F9D04D5" w14:textId="36E783C9"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Pilnveidot Ārstniecības personu un ārstniecības atbalsta personu reģistru, izstrādājot tehniskos risinājumus informācijas apkopošanai no ārstniecības iestādēm, izglītības iestādēm un citām VIS un datu bāzēm</w:t>
            </w:r>
            <w:r w:rsidR="3CC18930" w:rsidRPr="505B7604">
              <w:rPr>
                <w:rFonts w:ascii="Times New Roman" w:eastAsia="Calibri" w:hAnsi="Times New Roman" w:cs="Times New Roman"/>
                <w:sz w:val="24"/>
                <w:szCs w:val="24"/>
                <w:lang w:val="lv-LV"/>
              </w:rPr>
              <w:t>.</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5CF1003" w14:textId="2716CEC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25500">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3A5F225"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04751FA" w14:textId="77777777" w:rsidR="002374FD" w:rsidRPr="0006684C" w:rsidRDefault="002374FD"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VI, NVD, profesionālās asociācijas, izglītības iestādes,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B20CA2C"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13D1D23" w14:textId="08C82231" w:rsidR="00F2142F" w:rsidRPr="004E47C1" w:rsidRDefault="00F2142F"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Nepieciešams papildu finansējums. Avots: ERAF</w:t>
            </w:r>
          </w:p>
          <w:p w14:paraId="1F0E31EA" w14:textId="00D46727" w:rsidR="00133E4E" w:rsidRDefault="00133E4E"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Finansējums iekļauts 5.12.</w:t>
            </w:r>
            <w:r w:rsidR="00F2142F" w:rsidRPr="004E47C1">
              <w:rPr>
                <w:rFonts w:ascii="Times New Roman" w:eastAsia="Times New Roman" w:hAnsi="Times New Roman" w:cs="Times New Roman"/>
                <w:color w:val="000000" w:themeColor="text1"/>
                <w:sz w:val="24"/>
                <w:szCs w:val="24"/>
                <w:lang w:val="lv-LV" w:eastAsia="lv-LV"/>
              </w:rPr>
              <w:t xml:space="preserve"> </w:t>
            </w:r>
            <w:r w:rsidR="00B76104" w:rsidRPr="004E47C1">
              <w:rPr>
                <w:rFonts w:ascii="Times New Roman" w:eastAsia="Times New Roman" w:hAnsi="Times New Roman" w:cs="Times New Roman"/>
                <w:color w:val="000000" w:themeColor="text1"/>
                <w:sz w:val="24"/>
                <w:szCs w:val="24"/>
                <w:lang w:val="lv-LV" w:eastAsia="lv-LV"/>
              </w:rPr>
              <w:t>uzdevumā</w:t>
            </w:r>
          </w:p>
          <w:p w14:paraId="6F86033B" w14:textId="25356FEE" w:rsidR="00FE1F77" w:rsidRPr="004E47C1" w:rsidRDefault="00FE1F77"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[72, 316, 317]</w:t>
            </w:r>
          </w:p>
          <w:p w14:paraId="53CF3309" w14:textId="6745241D" w:rsidR="00D95393" w:rsidRPr="004E47C1" w:rsidRDefault="00D95393" w:rsidP="000B6791">
            <w:pPr>
              <w:spacing w:before="0" w:after="0" w:line="240" w:lineRule="auto"/>
              <w:rPr>
                <w:rFonts w:ascii="Times New Roman" w:eastAsia="Times New Roman" w:hAnsi="Times New Roman" w:cs="Times New Roman"/>
                <w:color w:val="000000" w:themeColor="text1"/>
                <w:sz w:val="24"/>
                <w:szCs w:val="24"/>
                <w:lang w:val="lv-LV" w:eastAsia="lv-LV"/>
              </w:rPr>
            </w:pPr>
          </w:p>
        </w:tc>
      </w:tr>
      <w:tr w:rsidR="00B54DAE" w:rsidRPr="00072C67" w14:paraId="29038BF3" w14:textId="1F45876B"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C954F4E" w14:textId="71985CC4"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4.3.</w:t>
            </w:r>
            <w:r w:rsidR="00B76104">
              <w:rPr>
                <w:rFonts w:ascii="Times New Roman" w:eastAsia="Times New Roman" w:hAnsi="Times New Roman" w:cs="Times New Roman"/>
                <w:color w:val="000000" w:themeColor="text1"/>
                <w:sz w:val="24"/>
                <w:szCs w:val="24"/>
                <w:lang w:val="lv-LV" w:eastAsia="lv-LV"/>
              </w:rPr>
              <w:t>2</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7E8D0CB" w14:textId="7F255D0D"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7C334A">
              <w:rPr>
                <w:rFonts w:ascii="Times New Roman" w:eastAsia="Calibri" w:hAnsi="Times New Roman" w:cs="Times New Roman"/>
                <w:sz w:val="24"/>
                <w:szCs w:val="24"/>
                <w:lang w:val="lv-LV"/>
              </w:rPr>
              <w:t>Izstrādāt rezidentu reģistru, nodrošinot tā sadarbspēju ar citām VIS un datu bāzēm</w:t>
            </w:r>
            <w:r w:rsidR="3CC18930" w:rsidRPr="36FECC87">
              <w:rPr>
                <w:rFonts w:ascii="Times New Roman" w:eastAsia="Calibri" w:hAnsi="Times New Roman" w:cs="Times New Roman"/>
                <w:sz w:val="24"/>
                <w:szCs w:val="24"/>
                <w:lang w:val="lv-LV"/>
              </w:rPr>
              <w:t>.</w:t>
            </w:r>
          </w:p>
          <w:p w14:paraId="171049C4" w14:textId="6AB47491"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6EAA34A" w14:textId="065E9D13"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14F09">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874BD6"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B75378C" w14:textId="77777777" w:rsidR="002374FD" w:rsidRPr="0006684C" w:rsidRDefault="002374FD"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VI, NVD, IZM, izglītības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AE0B16D"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5DB89AD" w14:textId="0E13CBEA" w:rsidR="00F405EC" w:rsidRPr="004E47C1" w:rsidRDefault="00F405EC"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Nepieciešams papildu finansējums. Avots: ERAF</w:t>
            </w:r>
          </w:p>
          <w:p w14:paraId="330091F4" w14:textId="77777777" w:rsidR="00D95393" w:rsidRDefault="00133E4E" w:rsidP="00FA6293">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Finansējums iekļauts 5.12.</w:t>
            </w:r>
            <w:r w:rsidR="00F405EC" w:rsidRPr="004E47C1">
              <w:rPr>
                <w:rFonts w:ascii="Times New Roman" w:eastAsia="Times New Roman" w:hAnsi="Times New Roman" w:cs="Times New Roman"/>
                <w:color w:val="000000" w:themeColor="text1"/>
                <w:sz w:val="24"/>
                <w:szCs w:val="24"/>
                <w:lang w:val="lv-LV" w:eastAsia="lv-LV"/>
              </w:rPr>
              <w:t xml:space="preserve"> </w:t>
            </w:r>
            <w:r w:rsidR="00B76104" w:rsidRPr="004E47C1">
              <w:rPr>
                <w:rFonts w:ascii="Times New Roman" w:eastAsia="Times New Roman" w:hAnsi="Times New Roman" w:cs="Times New Roman"/>
                <w:color w:val="000000" w:themeColor="text1"/>
                <w:sz w:val="24"/>
                <w:szCs w:val="24"/>
                <w:lang w:val="lv-LV" w:eastAsia="lv-LV"/>
              </w:rPr>
              <w:t>uzdevumā</w:t>
            </w:r>
          </w:p>
          <w:p w14:paraId="2DE7C720" w14:textId="08D928B6" w:rsidR="00FE1F77" w:rsidRPr="004E47C1" w:rsidRDefault="00FE1F77" w:rsidP="00FA6293">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[72, 316,317]</w:t>
            </w:r>
          </w:p>
        </w:tc>
      </w:tr>
      <w:tr w:rsidR="00B54DAE" w:rsidRPr="00125AF7" w14:paraId="244CC5AE" w14:textId="00C3EE0F"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81CAB98" w14:textId="2DA4CBFD" w:rsidR="002374FD" w:rsidRPr="00125AF7" w:rsidRDefault="002374FD"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25AF7">
              <w:rPr>
                <w:rFonts w:ascii="Times New Roman" w:eastAsia="Times New Roman" w:hAnsi="Times New Roman" w:cs="Times New Roman"/>
                <w:color w:val="000000" w:themeColor="text1"/>
                <w:sz w:val="24"/>
                <w:szCs w:val="24"/>
                <w:lang w:val="lv-LV" w:eastAsia="lv-LV"/>
              </w:rPr>
              <w:lastRenderedPageBreak/>
              <w:t>4.3.</w:t>
            </w:r>
            <w:r w:rsidR="00B76104">
              <w:rPr>
                <w:rFonts w:ascii="Times New Roman" w:eastAsia="Times New Roman" w:hAnsi="Times New Roman" w:cs="Times New Roman"/>
                <w:color w:val="000000" w:themeColor="text1"/>
                <w:sz w:val="24"/>
                <w:szCs w:val="24"/>
                <w:lang w:val="lv-LV" w:eastAsia="lv-LV"/>
              </w:rPr>
              <w:t>3</w:t>
            </w:r>
            <w:r w:rsidRPr="00125AF7">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EEF902E" w14:textId="45E2EC2F" w:rsidR="002374FD" w:rsidRPr="00125AF7" w:rsidRDefault="002374FD" w:rsidP="00FE1F77">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125AF7">
              <w:rPr>
                <w:rFonts w:ascii="Times New Roman" w:eastAsia="Calibri" w:hAnsi="Times New Roman" w:cs="Times New Roman"/>
                <w:sz w:val="24"/>
                <w:szCs w:val="24"/>
                <w:lang w:val="lv-LV"/>
              </w:rPr>
              <w:t>Veikt pētījumu veselības aprūpē nepieciešamā cilvēkresursu skaita apzināšanai (salīdzinošs pētījums personāla pilnas darba slodzes ietvaros veikto darbību uzskaitei,  atbilstoši pakalpojumu sniegšanas līmenim un iestādes darbības profilam (PLE aprēķins</w:t>
            </w:r>
            <w:r w:rsidR="3CC18930" w:rsidRPr="793DDCDB">
              <w:rPr>
                <w:rFonts w:ascii="Times New Roman" w:eastAsia="Calibri" w:hAnsi="Times New Roman" w:cs="Times New Roman"/>
                <w:sz w:val="24"/>
                <w:szCs w:val="24"/>
                <w:lang w:val="lv-LV"/>
              </w:rPr>
              <w:t>))</w:t>
            </w:r>
            <w:r w:rsidR="00B71993">
              <w:rPr>
                <w:rFonts w:ascii="Times New Roman" w:eastAsia="Calibri" w:hAnsi="Times New Roman" w:cs="Times New Roman"/>
                <w:sz w:val="24"/>
                <w:szCs w:val="24"/>
                <w:lang w:val="lv-LV"/>
              </w:rPr>
              <w:t xml:space="preserve"> (sasaitē ar 5.10.1.).</w:t>
            </w: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77B03C2" w14:textId="3D2B6B5B" w:rsidR="002374FD" w:rsidRPr="0006684C" w:rsidRDefault="002374FD" w:rsidP="00FE1F77">
            <w:pPr>
              <w:spacing w:before="0" w:after="0" w:line="240" w:lineRule="auto"/>
              <w:jc w:val="center"/>
              <w:rPr>
                <w:rFonts w:ascii="Times New Roman" w:eastAsia="Calibri" w:hAnsi="Times New Roman" w:cs="Times New Roman"/>
                <w:sz w:val="24"/>
                <w:szCs w:val="24"/>
                <w:lang w:val="lv-LV"/>
              </w:rPr>
            </w:pPr>
            <w:r w:rsidRPr="00214F09">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54C1B85" w14:textId="77777777" w:rsidR="002374FD" w:rsidRPr="0006684C" w:rsidRDefault="002374FD" w:rsidP="00FE1F77">
            <w:pPr>
              <w:spacing w:before="0" w:after="0" w:line="240" w:lineRule="auto"/>
              <w:jc w:val="center"/>
              <w:rPr>
                <w:rFonts w:ascii="Times New Roman" w:eastAsia="Calibri" w:hAnsi="Times New Roman" w:cs="Times New Roman"/>
                <w:sz w:val="24"/>
                <w:szCs w:val="24"/>
                <w:lang w:val="lv-LV"/>
              </w:rPr>
            </w:pPr>
            <w:r w:rsidRPr="0006684C">
              <w:rPr>
                <w:rFonts w:ascii="Times New Roman" w:eastAsia="Calibri" w:hAnsi="Times New Roman" w:cs="Times New Roman"/>
                <w:sz w:val="24"/>
                <w:szCs w:val="24"/>
                <w:lang w:val="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3C88253" w14:textId="072CA451" w:rsidR="002374FD" w:rsidRPr="0006684C" w:rsidRDefault="002374FD" w:rsidP="00FE1F77">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6E3C8F27" w14:textId="77777777" w:rsidR="002374FD" w:rsidRPr="00125AF7" w:rsidRDefault="002374FD"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D8513D9" w14:textId="16EFD9DC" w:rsidR="00F405EC" w:rsidRPr="004E47C1" w:rsidRDefault="00F405EC"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Nepieciešams papildu finansējums. Avots: ERAF</w:t>
            </w:r>
            <w:r w:rsidR="00715F8B">
              <w:rPr>
                <w:rFonts w:ascii="Times New Roman" w:eastAsia="Times New Roman" w:hAnsi="Times New Roman" w:cs="Times New Roman"/>
                <w:color w:val="000000" w:themeColor="text1"/>
                <w:sz w:val="24"/>
                <w:szCs w:val="24"/>
                <w:lang w:val="lv-LV" w:eastAsia="lv-LV"/>
              </w:rPr>
              <w:t>, VBF</w:t>
            </w:r>
          </w:p>
          <w:p w14:paraId="15573DF5" w14:textId="2EF9899A" w:rsidR="00F405EC" w:rsidRPr="004E47C1" w:rsidRDefault="00F405EC"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4E47C1">
              <w:rPr>
                <w:rFonts w:ascii="Times New Roman" w:eastAsia="Times New Roman" w:hAnsi="Times New Roman" w:cs="Times New Roman"/>
                <w:color w:val="000000" w:themeColor="text1"/>
                <w:sz w:val="24"/>
                <w:szCs w:val="24"/>
                <w:lang w:val="lv-LV" w:eastAsia="lv-LV"/>
              </w:rPr>
              <w:t>Finansējums iekļauts 5.1</w:t>
            </w:r>
            <w:r w:rsidR="00651C17" w:rsidRPr="004E47C1">
              <w:rPr>
                <w:rFonts w:ascii="Times New Roman" w:eastAsia="Times New Roman" w:hAnsi="Times New Roman" w:cs="Times New Roman"/>
                <w:color w:val="000000" w:themeColor="text1"/>
                <w:sz w:val="24"/>
                <w:szCs w:val="24"/>
                <w:lang w:val="lv-LV" w:eastAsia="lv-LV"/>
              </w:rPr>
              <w:t>0</w:t>
            </w:r>
            <w:r w:rsidRPr="004E47C1">
              <w:rPr>
                <w:rFonts w:ascii="Times New Roman" w:eastAsia="Times New Roman" w:hAnsi="Times New Roman" w:cs="Times New Roman"/>
                <w:color w:val="000000" w:themeColor="text1"/>
                <w:sz w:val="24"/>
                <w:szCs w:val="24"/>
                <w:lang w:val="lv-LV" w:eastAsia="lv-LV"/>
              </w:rPr>
              <w:t xml:space="preserve">. </w:t>
            </w:r>
            <w:r w:rsidR="00B76104" w:rsidRPr="004E47C1">
              <w:rPr>
                <w:rFonts w:ascii="Times New Roman" w:eastAsia="Times New Roman" w:hAnsi="Times New Roman" w:cs="Times New Roman"/>
                <w:color w:val="000000" w:themeColor="text1"/>
                <w:sz w:val="24"/>
                <w:szCs w:val="24"/>
                <w:lang w:val="lv-LV" w:eastAsia="lv-LV"/>
              </w:rPr>
              <w:t>uzdevumā</w:t>
            </w:r>
          </w:p>
          <w:p w14:paraId="36901C5E" w14:textId="191CBFEF" w:rsidR="00133E4E" w:rsidRPr="004E47C1" w:rsidRDefault="00FE1F77"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 72]</w:t>
            </w:r>
          </w:p>
          <w:p w14:paraId="256BE519" w14:textId="7549DD05" w:rsidR="00D95393" w:rsidRPr="004E47C1" w:rsidRDefault="00D95393" w:rsidP="00FE1F77">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B54DAE" w:rsidRPr="001602D2" w14:paraId="1FEC9733" w14:textId="3443EEF8"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0485717" w14:textId="7FE14E3A" w:rsidR="002374FD" w:rsidRPr="00125AF7" w:rsidRDefault="002374FD" w:rsidP="002374FD">
            <w:pPr>
              <w:spacing w:before="0" w:after="0" w:line="240" w:lineRule="auto"/>
              <w:jc w:val="center"/>
              <w:rPr>
                <w:rFonts w:ascii="Times New Roman" w:eastAsia="Calibri" w:hAnsi="Times New Roman" w:cs="Times New Roman"/>
                <w:sz w:val="24"/>
                <w:szCs w:val="24"/>
                <w:lang w:val="lv-LV"/>
              </w:rPr>
            </w:pPr>
            <w:r w:rsidRPr="00125AF7">
              <w:rPr>
                <w:rFonts w:ascii="Times New Roman" w:eastAsia="Calibri" w:hAnsi="Times New Roman" w:cs="Times New Roman"/>
                <w:sz w:val="24"/>
                <w:szCs w:val="24"/>
                <w:lang w:val="lv-LV"/>
              </w:rPr>
              <w:t>4.3.</w:t>
            </w:r>
            <w:r w:rsidR="00B76104">
              <w:rPr>
                <w:rFonts w:ascii="Times New Roman" w:eastAsia="Calibri" w:hAnsi="Times New Roman" w:cs="Times New Roman"/>
                <w:sz w:val="24"/>
                <w:szCs w:val="24"/>
                <w:lang w:val="lv-LV"/>
              </w:rPr>
              <w:t>4</w:t>
            </w:r>
            <w:r w:rsidRPr="00125AF7">
              <w:rPr>
                <w:rFonts w:ascii="Times New Roman" w:eastAsia="Calibri" w:hAnsi="Times New Roman" w:cs="Times New Roman"/>
                <w:sz w:val="24"/>
                <w:szCs w:val="24"/>
                <w:lang w:val="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A4F7F54" w14:textId="3BBAB1B2"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125AF7">
              <w:rPr>
                <w:rFonts w:ascii="Times New Roman" w:eastAsia="Calibri" w:hAnsi="Times New Roman" w:cs="Times New Roman"/>
                <w:sz w:val="24"/>
                <w:szCs w:val="24"/>
                <w:lang w:val="lv-LV"/>
              </w:rPr>
              <w:t>Noteikt, ka valsts apmaksātā veselības aprūpes pakalpojuma nodrošināšanai ārstniecības iestādes personālu plāno atbilstoši darba slodžu plānošanas principam, ārstniecības iestādes sniegtā pakalpojuma veidam un līmenim</w:t>
            </w:r>
            <w:r>
              <w:rPr>
                <w:rFonts w:ascii="Times New Roman" w:eastAsia="Calibri" w:hAnsi="Times New Roman" w:cs="Times New Roman"/>
                <w:sz w:val="24"/>
                <w:szCs w:val="24"/>
                <w:lang w:val="lv-LV"/>
              </w:rPr>
              <w:t>.</w:t>
            </w:r>
          </w:p>
          <w:p w14:paraId="6241CDA4" w14:textId="467464E5" w:rsidR="002374FD" w:rsidRPr="00125AF7"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17B06F0" w14:textId="4DB0C831" w:rsidR="002374FD" w:rsidRPr="0006684C" w:rsidRDefault="002374FD" w:rsidP="002374FD">
            <w:pPr>
              <w:spacing w:before="0" w:after="0" w:line="240" w:lineRule="auto"/>
              <w:jc w:val="center"/>
              <w:rPr>
                <w:rFonts w:ascii="Times New Roman" w:eastAsia="Calibri" w:hAnsi="Times New Roman" w:cs="Times New Roman"/>
                <w:sz w:val="24"/>
                <w:szCs w:val="24"/>
                <w:lang w:val="lv-LV"/>
              </w:rPr>
            </w:pPr>
            <w:r w:rsidRPr="00214F09">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C5F06B" w14:textId="77777777" w:rsidR="002374FD" w:rsidRPr="0006684C" w:rsidRDefault="002374FD" w:rsidP="002374FD">
            <w:pPr>
              <w:spacing w:before="0" w:after="0" w:line="240" w:lineRule="auto"/>
              <w:jc w:val="center"/>
              <w:rPr>
                <w:rFonts w:ascii="Times New Roman" w:eastAsia="Calibri" w:hAnsi="Times New Roman" w:cs="Times New Roman"/>
                <w:sz w:val="24"/>
                <w:szCs w:val="24"/>
                <w:lang w:val="lv-LV"/>
              </w:rPr>
            </w:pPr>
            <w:r w:rsidRPr="0006684C">
              <w:rPr>
                <w:rFonts w:ascii="Times New Roman" w:eastAsia="Calibri" w:hAnsi="Times New Roman" w:cs="Times New Roman"/>
                <w:sz w:val="24"/>
                <w:szCs w:val="24"/>
                <w:lang w:val="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FA4FA6F" w14:textId="07FAEAF2" w:rsidR="002374FD" w:rsidRPr="0006684C" w:rsidRDefault="00895BB0" w:rsidP="002374FD">
            <w:pPr>
              <w:tabs>
                <w:tab w:val="left" w:pos="368"/>
                <w:tab w:val="center" w:pos="611"/>
              </w:tabs>
              <w:spacing w:before="0" w:after="0" w:line="240" w:lineRule="auto"/>
              <w:jc w:val="center"/>
              <w:rPr>
                <w:rFonts w:ascii="Times New Roman" w:eastAsia="Calibri" w:hAnsi="Times New Roman" w:cs="Times New Roman"/>
                <w:sz w:val="24"/>
                <w:szCs w:val="24"/>
                <w:lang w:val="lv-LV"/>
              </w:rPr>
            </w:pPr>
            <w:r>
              <w:rPr>
                <w:rFonts w:ascii="Times New Roman" w:eastAsia="Times New Roman" w:hAnsi="Times New Roman" w:cs="Times New Roman"/>
                <w:color w:val="000000" w:themeColor="text1"/>
                <w:sz w:val="24"/>
                <w:szCs w:val="24"/>
                <w:lang w:val="lv-LV" w:eastAsia="lv-LV"/>
              </w:rPr>
              <w:t>P</w:t>
            </w:r>
            <w:r w:rsidRPr="0006684C">
              <w:rPr>
                <w:rFonts w:ascii="Times New Roman" w:eastAsia="Times New Roman" w:hAnsi="Times New Roman" w:cs="Times New Roman"/>
                <w:color w:val="000000" w:themeColor="text1"/>
                <w:sz w:val="24"/>
                <w:szCs w:val="24"/>
                <w:lang w:val="lv-LV" w:eastAsia="lv-LV"/>
              </w:rPr>
              <w:t xml:space="preserve">rofesionālās </w:t>
            </w:r>
            <w:r w:rsidR="002374FD" w:rsidRPr="0006684C">
              <w:rPr>
                <w:rFonts w:ascii="Times New Roman" w:eastAsia="Times New Roman" w:hAnsi="Times New Roman" w:cs="Times New Roman"/>
                <w:color w:val="000000" w:themeColor="text1"/>
                <w:sz w:val="24"/>
                <w:szCs w:val="24"/>
                <w:lang w:val="lv-LV" w:eastAsia="lv-LV"/>
              </w:rPr>
              <w:t>asociācijas,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284BB1"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22C830EB" w14:textId="77777777" w:rsidR="00D95393" w:rsidRDefault="009C0F93"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C0F93">
              <w:rPr>
                <w:rFonts w:ascii="Times New Roman" w:eastAsia="Times New Roman" w:hAnsi="Times New Roman" w:cs="Times New Roman"/>
                <w:color w:val="000000" w:themeColor="text1"/>
                <w:sz w:val="24"/>
                <w:szCs w:val="24"/>
                <w:lang w:val="lv-LV" w:eastAsia="lv-LV"/>
              </w:rPr>
              <w:t>Pasākums īstenojams esošā finansējuma ietvaros. Avots: VBF</w:t>
            </w:r>
          </w:p>
          <w:p w14:paraId="16898F8E" w14:textId="7EAD0CCC" w:rsidR="00FE1F77" w:rsidRPr="001346D8" w:rsidRDefault="00FE1F77"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w:t>
            </w:r>
          </w:p>
        </w:tc>
      </w:tr>
      <w:tr w:rsidR="00B54DAE" w:rsidRPr="001602D2" w14:paraId="3EF7BD83" w14:textId="0B17B409" w:rsidTr="00997A38">
        <w:trPr>
          <w:jc w:val="center"/>
        </w:trPr>
        <w:tc>
          <w:tcPr>
            <w:tcW w:w="708"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52714775" w14:textId="6D6D3266" w:rsidR="002374FD"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4.3.</w:t>
            </w:r>
            <w:r w:rsidR="00B76104">
              <w:rPr>
                <w:rFonts w:ascii="Times New Roman" w:eastAsia="Times New Roman" w:hAnsi="Times New Roman" w:cs="Times New Roman"/>
                <w:color w:val="000000" w:themeColor="text1"/>
                <w:sz w:val="24"/>
                <w:szCs w:val="24"/>
                <w:lang w:val="lv-LV" w:eastAsia="lv-LV"/>
              </w:rPr>
              <w:t>5</w:t>
            </w:r>
            <w:r>
              <w:rPr>
                <w:rFonts w:ascii="Times New Roman" w:eastAsia="Times New Roman" w:hAnsi="Times New Roman" w:cs="Times New Roman"/>
                <w:color w:val="000000" w:themeColor="text1"/>
                <w:sz w:val="24"/>
                <w:szCs w:val="24"/>
                <w:lang w:val="lv-LV" w:eastAsia="lv-LV"/>
              </w:rPr>
              <w:t>.</w:t>
            </w:r>
          </w:p>
        </w:tc>
        <w:tc>
          <w:tcPr>
            <w:tcW w:w="424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3719D9DE" w14:textId="55465C34" w:rsidR="002374FD"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r w:rsidRPr="00376289">
              <w:rPr>
                <w:rFonts w:ascii="Times New Roman" w:eastAsia="Calibri" w:hAnsi="Times New Roman" w:cs="Times New Roman"/>
                <w:sz w:val="24"/>
                <w:szCs w:val="24"/>
                <w:lang w:val="lv-LV"/>
              </w:rPr>
              <w:t>Izveidot standartus aprūpējamo pacientu skaitam uz vienu ārstniecības personu  atbilstoši pakalpojumu sniegšanas profilam, kā arī konsultāciju ilgumu un optimālo konsultējamo pacientu skaitam vienas pieņemšanas ietvaros.</w:t>
            </w:r>
          </w:p>
          <w:p w14:paraId="5ECF3BBA" w14:textId="56D4A70F" w:rsidR="002374FD" w:rsidRPr="007C334A" w:rsidRDefault="002374FD" w:rsidP="002374FD">
            <w:pPr>
              <w:pStyle w:val="ListParagraph"/>
              <w:spacing w:before="0" w:after="0" w:line="240" w:lineRule="auto"/>
              <w:ind w:left="0"/>
              <w:contextualSpacing w:val="0"/>
              <w:jc w:val="both"/>
              <w:rPr>
                <w:rFonts w:ascii="Times New Roman" w:eastAsia="Calibri" w:hAnsi="Times New Roman" w:cs="Times New Roman"/>
                <w:sz w:val="24"/>
                <w:szCs w:val="24"/>
                <w:lang w:val="lv-LV"/>
              </w:rPr>
            </w:pPr>
          </w:p>
        </w:tc>
        <w:tc>
          <w:tcPr>
            <w:tcW w:w="992"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4F3341CF" w14:textId="2A4D903D"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214F09">
              <w:rPr>
                <w:rFonts w:ascii="Times New Roman" w:eastAsia="Times New Roman" w:hAnsi="Times New Roman" w:cs="Times New Roman"/>
                <w:sz w:val="24"/>
                <w:szCs w:val="24"/>
                <w:lang w:val="lv-LV" w:eastAsia="lv-LV"/>
              </w:rPr>
              <w:t>2021.-2027.</w:t>
            </w:r>
          </w:p>
        </w:tc>
        <w:tc>
          <w:tcPr>
            <w:tcW w:w="1276"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C7089F9" w14:textId="77777777" w:rsidR="002374FD" w:rsidRPr="0006684C" w:rsidRDefault="002374FD"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6684C">
              <w:rPr>
                <w:rFonts w:ascii="Times New Roman" w:eastAsia="Times New Roman" w:hAnsi="Times New Roman" w:cs="Times New Roman"/>
                <w:color w:val="000000" w:themeColor="text1"/>
                <w:sz w:val="24"/>
                <w:szCs w:val="24"/>
                <w:lang w:val="lv-LV" w:eastAsia="lv-LV"/>
              </w:rPr>
              <w:t>VM</w:t>
            </w:r>
          </w:p>
        </w:tc>
        <w:tc>
          <w:tcPr>
            <w:tcW w:w="1559"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046A0541" w14:textId="2B41B457" w:rsidR="002374FD" w:rsidRPr="0006684C" w:rsidRDefault="00EA62B8" w:rsidP="002374FD">
            <w:pPr>
              <w:tabs>
                <w:tab w:val="left" w:pos="368"/>
                <w:tab w:val="center" w:pos="611"/>
              </w:tabs>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NVD, </w:t>
            </w:r>
            <w:r w:rsidR="008C3F65">
              <w:rPr>
                <w:rFonts w:ascii="Times New Roman" w:eastAsia="Times New Roman" w:hAnsi="Times New Roman" w:cs="Times New Roman"/>
                <w:color w:val="000000" w:themeColor="text1"/>
                <w:sz w:val="24"/>
                <w:szCs w:val="24"/>
                <w:lang w:val="lv-LV" w:eastAsia="lv-LV"/>
              </w:rPr>
              <w:t>p</w:t>
            </w:r>
            <w:r w:rsidR="00895BB0" w:rsidRPr="0006684C">
              <w:rPr>
                <w:rFonts w:ascii="Times New Roman" w:eastAsia="Times New Roman" w:hAnsi="Times New Roman" w:cs="Times New Roman"/>
                <w:color w:val="000000" w:themeColor="text1"/>
                <w:sz w:val="24"/>
                <w:szCs w:val="24"/>
                <w:lang w:val="lv-LV" w:eastAsia="lv-LV"/>
              </w:rPr>
              <w:t xml:space="preserve">rofesionālās </w:t>
            </w:r>
            <w:r w:rsidR="002374FD" w:rsidRPr="0006684C">
              <w:rPr>
                <w:rFonts w:ascii="Times New Roman" w:eastAsia="Times New Roman" w:hAnsi="Times New Roman" w:cs="Times New Roman"/>
                <w:color w:val="000000" w:themeColor="text1"/>
                <w:sz w:val="24"/>
                <w:szCs w:val="24"/>
                <w:lang w:val="lv-LV" w:eastAsia="lv-LV"/>
              </w:rPr>
              <w:t>asociācijas, ārstniecības iestādes</w:t>
            </w:r>
          </w:p>
        </w:tc>
        <w:tc>
          <w:tcPr>
            <w:tcW w:w="1417"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72584263" w14:textId="77777777" w:rsidR="002374FD" w:rsidRPr="001602D2" w:rsidRDefault="002374FD" w:rsidP="002374F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tc>
        <w:tc>
          <w:tcPr>
            <w:tcW w:w="2560" w:type="dxa"/>
            <w:tcBorders>
              <w:top w:val="outset" w:sz="6" w:space="0" w:color="414142"/>
              <w:left w:val="outset" w:sz="6" w:space="0" w:color="414142"/>
              <w:bottom w:val="outset" w:sz="6" w:space="0" w:color="414142"/>
              <w:right w:val="outset" w:sz="6" w:space="0" w:color="414142"/>
            </w:tcBorders>
            <w:shd w:val="clear" w:color="auto" w:fill="FFFFFF" w:themeFill="background1"/>
          </w:tcPr>
          <w:p w14:paraId="1E6178A8" w14:textId="77777777" w:rsidR="00D95393" w:rsidRDefault="009C0F93"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C0F93">
              <w:rPr>
                <w:rFonts w:ascii="Times New Roman" w:eastAsia="Times New Roman" w:hAnsi="Times New Roman" w:cs="Times New Roman"/>
                <w:color w:val="000000" w:themeColor="text1"/>
                <w:sz w:val="24"/>
                <w:szCs w:val="24"/>
                <w:lang w:val="lv-LV" w:eastAsia="lv-LV"/>
              </w:rPr>
              <w:t>Pasākums īstenojams esošā finansējuma ietvaros. Avots: VBF</w:t>
            </w:r>
          </w:p>
          <w:p w14:paraId="561CDC5E" w14:textId="5281474D" w:rsidR="00FE1F77" w:rsidRPr="001346D8" w:rsidRDefault="00FE1F77" w:rsidP="002374FD">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[68, 69]</w:t>
            </w:r>
          </w:p>
        </w:tc>
      </w:tr>
    </w:tbl>
    <w:p w14:paraId="1F239063" w14:textId="77777777" w:rsidR="00997A38" w:rsidRDefault="00997A38" w:rsidP="006B31F8">
      <w:pPr>
        <w:rPr>
          <w:rFonts w:ascii="Times New Roman" w:hAnsi="Times New Roman" w:cs="Times New Roman"/>
          <w:b/>
          <w:bCs/>
          <w:color w:val="000000" w:themeColor="text1"/>
          <w:sz w:val="24"/>
          <w:szCs w:val="24"/>
          <w:lang w:val="lv-LV"/>
        </w:rPr>
        <w:sectPr w:rsidR="00997A38" w:rsidSect="00997A38">
          <w:pgSz w:w="15840" w:h="12240" w:orient="landscape"/>
          <w:pgMar w:top="1701" w:right="1134" w:bottom="851" w:left="1134" w:header="720" w:footer="720" w:gutter="0"/>
          <w:cols w:space="720"/>
          <w:titlePg/>
          <w:docGrid w:linePitch="360"/>
        </w:sectPr>
      </w:pPr>
    </w:p>
    <w:p w14:paraId="03D1B0E7" w14:textId="27255BDC" w:rsidR="00B346D5" w:rsidRPr="00C32734" w:rsidRDefault="005547F8" w:rsidP="00C32734">
      <w:pPr>
        <w:pStyle w:val="Heading1"/>
        <w:numPr>
          <w:ilvl w:val="0"/>
          <w:numId w:val="9"/>
        </w:numPr>
        <w:spacing w:before="0" w:after="120" w:line="240" w:lineRule="auto"/>
        <w:ind w:left="0" w:firstLine="0"/>
        <w:jc w:val="both"/>
        <w:rPr>
          <w:rFonts w:ascii="Times New Roman" w:hAnsi="Times New Roman" w:cs="Times New Roman"/>
          <w:sz w:val="24"/>
          <w:szCs w:val="24"/>
          <w:lang w:val="lv-LV"/>
        </w:rPr>
      </w:pPr>
      <w:bookmarkStart w:id="43" w:name="_Toc63801944"/>
      <w:bookmarkStart w:id="44" w:name="_Hlk30062180"/>
      <w:r>
        <w:rPr>
          <w:rFonts w:ascii="Times New Roman" w:hAnsi="Times New Roman" w:cs="Times New Roman"/>
          <w:sz w:val="24"/>
          <w:szCs w:val="24"/>
          <w:lang w:val="lv-LV"/>
        </w:rPr>
        <w:lastRenderedPageBreak/>
        <w:t>R</w:t>
      </w:r>
      <w:r w:rsidR="006B31F8" w:rsidRPr="007C334A">
        <w:rPr>
          <w:rFonts w:ascii="Times New Roman" w:hAnsi="Times New Roman" w:cs="Times New Roman"/>
          <w:sz w:val="24"/>
          <w:szCs w:val="24"/>
          <w:lang w:val="lv-LV"/>
        </w:rPr>
        <w:t xml:space="preserve">īcības virziens: </w:t>
      </w:r>
      <w:r w:rsidR="006B31F8">
        <w:rPr>
          <w:rFonts w:ascii="Times New Roman" w:hAnsi="Times New Roman" w:cs="Times New Roman"/>
          <w:sz w:val="24"/>
          <w:szCs w:val="24"/>
          <w:lang w:val="lv-LV"/>
        </w:rPr>
        <w:t xml:space="preserve"> </w:t>
      </w:r>
      <w:r w:rsidR="006B31F8" w:rsidRPr="007C334A">
        <w:rPr>
          <w:rFonts w:ascii="Times New Roman" w:hAnsi="Times New Roman" w:cs="Times New Roman"/>
          <w:sz w:val="24"/>
          <w:szCs w:val="24"/>
          <w:lang w:val="lv-LV"/>
        </w:rPr>
        <w:t xml:space="preserve">Veselības aprūpes ilgtspēja, pārvaldības stiprināšana, efektīva veselības aprūpes resursu </w:t>
      </w:r>
      <w:r w:rsidR="006B31F8" w:rsidRPr="006B31F8">
        <w:rPr>
          <w:rFonts w:ascii="Times New Roman" w:hAnsi="Times New Roman" w:cs="Times New Roman"/>
          <w:sz w:val="24"/>
          <w:szCs w:val="24"/>
          <w:lang w:val="lv-LV"/>
        </w:rPr>
        <w:t>izlietošana</w:t>
      </w:r>
      <w:bookmarkEnd w:id="43"/>
    </w:p>
    <w:p w14:paraId="26DEA47A" w14:textId="56D6A701" w:rsidR="006B31F8" w:rsidRPr="00351B73" w:rsidRDefault="00B80517" w:rsidP="00B346D5">
      <w:pPr>
        <w:pStyle w:val="ListParagraph"/>
        <w:numPr>
          <w:ilvl w:val="0"/>
          <w:numId w:val="25"/>
        </w:numPr>
        <w:spacing w:before="240" w:after="120" w:line="240" w:lineRule="auto"/>
        <w:ind w:left="0" w:hanging="720"/>
        <w:jc w:val="both"/>
        <w:rPr>
          <w:rFonts w:ascii="Times New Roman" w:hAnsi="Times New Roman" w:cs="Times New Roman"/>
          <w:sz w:val="24"/>
          <w:szCs w:val="24"/>
          <w:lang w:val="lv-LV"/>
        </w:rPr>
      </w:pPr>
      <w:r>
        <w:rPr>
          <w:rFonts w:ascii="Times New Roman" w:hAnsi="Times New Roman" w:cs="Times New Roman"/>
          <w:sz w:val="24"/>
          <w:szCs w:val="24"/>
          <w:shd w:val="clear" w:color="auto" w:fill="FFFFFF"/>
          <w:lang w:val="lv-LV"/>
        </w:rPr>
        <w:t>Veselības aprūp</w:t>
      </w:r>
      <w:r w:rsidR="003C3736">
        <w:rPr>
          <w:rFonts w:ascii="Times New Roman" w:hAnsi="Times New Roman" w:cs="Times New Roman"/>
          <w:sz w:val="24"/>
          <w:szCs w:val="24"/>
          <w:shd w:val="clear" w:color="auto" w:fill="FFFFFF"/>
          <w:lang w:val="lv-LV"/>
        </w:rPr>
        <w:t>ē</w:t>
      </w:r>
      <w:r>
        <w:rPr>
          <w:rFonts w:ascii="Times New Roman" w:hAnsi="Times New Roman" w:cs="Times New Roman"/>
          <w:sz w:val="24"/>
          <w:szCs w:val="24"/>
          <w:shd w:val="clear" w:color="auto" w:fill="FFFFFF"/>
          <w:lang w:val="lv-LV"/>
        </w:rPr>
        <w:t xml:space="preserve"> </w:t>
      </w:r>
      <w:r w:rsidR="008365DC">
        <w:rPr>
          <w:rFonts w:ascii="Times New Roman" w:hAnsi="Times New Roman" w:cs="Times New Roman"/>
          <w:sz w:val="24"/>
          <w:szCs w:val="24"/>
          <w:shd w:val="clear" w:color="auto" w:fill="FFFFFF"/>
          <w:lang w:val="lv-LV"/>
        </w:rPr>
        <w:t>s</w:t>
      </w:r>
      <w:r w:rsidR="006B31F8" w:rsidRPr="00351B73">
        <w:rPr>
          <w:rFonts w:ascii="Times New Roman" w:hAnsi="Times New Roman" w:cs="Times New Roman"/>
          <w:sz w:val="24"/>
          <w:szCs w:val="24"/>
          <w:shd w:val="clear" w:color="auto" w:fill="FFFFFF"/>
          <w:lang w:val="lv-LV"/>
        </w:rPr>
        <w:t xml:space="preserve">askaņā ar OECD veikto apkopojumu, nelietderīgus tēriņus veido: </w:t>
      </w:r>
    </w:p>
    <w:p w14:paraId="46589A83" w14:textId="7446619D" w:rsidR="006B31F8" w:rsidRPr="00B276C5" w:rsidRDefault="006B31F8" w:rsidP="00B346D5">
      <w:pPr>
        <w:pStyle w:val="ListParagraph"/>
        <w:numPr>
          <w:ilvl w:val="0"/>
          <w:numId w:val="17"/>
        </w:numPr>
        <w:spacing w:before="240" w:after="120" w:line="240" w:lineRule="auto"/>
        <w:ind w:left="425" w:hanging="425"/>
        <w:jc w:val="both"/>
        <w:rPr>
          <w:rFonts w:ascii="Times New Roman" w:hAnsi="Times New Roman" w:cs="Times New Roman"/>
          <w:sz w:val="24"/>
          <w:szCs w:val="24"/>
          <w:shd w:val="clear" w:color="auto" w:fill="FFFFFF"/>
          <w:lang w:val="lv-LV"/>
        </w:rPr>
      </w:pPr>
      <w:r w:rsidRPr="00B276C5">
        <w:rPr>
          <w:rFonts w:ascii="Times New Roman" w:hAnsi="Times New Roman" w:cs="Times New Roman"/>
          <w:sz w:val="24"/>
          <w:szCs w:val="24"/>
          <w:shd w:val="clear" w:color="auto" w:fill="FFFFFF"/>
          <w:lang w:val="lv-LV"/>
        </w:rPr>
        <w:t>nepilnības klīniskajā praksē (neefektīva un neatbilstoša (zemas kvalitātes) klīniskā aprūpe, negadījumi veselības aprūpē, pakalpojumu dublēšana)</w:t>
      </w:r>
      <w:r w:rsidR="00B346D5">
        <w:rPr>
          <w:rFonts w:ascii="Times New Roman" w:hAnsi="Times New Roman" w:cs="Times New Roman"/>
          <w:sz w:val="24"/>
          <w:szCs w:val="24"/>
          <w:shd w:val="clear" w:color="auto" w:fill="FFFFFF"/>
          <w:lang w:val="lv-LV"/>
        </w:rPr>
        <w:t>,</w:t>
      </w:r>
      <w:r w:rsidRPr="00B276C5">
        <w:rPr>
          <w:rFonts w:ascii="Times New Roman" w:hAnsi="Times New Roman" w:cs="Times New Roman"/>
          <w:sz w:val="24"/>
          <w:szCs w:val="24"/>
          <w:shd w:val="clear" w:color="auto" w:fill="FFFFFF"/>
          <w:lang w:val="lv-LV"/>
        </w:rPr>
        <w:t xml:space="preserve"> </w:t>
      </w:r>
    </w:p>
    <w:p w14:paraId="502C6449" w14:textId="77777777" w:rsidR="006B31F8" w:rsidRPr="00B276C5" w:rsidRDefault="006B31F8" w:rsidP="00B346D5">
      <w:pPr>
        <w:pStyle w:val="ListParagraph"/>
        <w:numPr>
          <w:ilvl w:val="0"/>
          <w:numId w:val="17"/>
        </w:numPr>
        <w:spacing w:before="240" w:after="120" w:line="240" w:lineRule="auto"/>
        <w:ind w:left="425" w:hanging="425"/>
        <w:jc w:val="both"/>
        <w:rPr>
          <w:rFonts w:ascii="Times New Roman" w:hAnsi="Times New Roman" w:cs="Times New Roman"/>
          <w:sz w:val="24"/>
          <w:szCs w:val="24"/>
          <w:shd w:val="clear" w:color="auto" w:fill="FFFFFF"/>
          <w:lang w:val="lv-LV"/>
        </w:rPr>
      </w:pPr>
      <w:r w:rsidRPr="00B276C5">
        <w:rPr>
          <w:rFonts w:ascii="Times New Roman" w:hAnsi="Times New Roman" w:cs="Times New Roman"/>
          <w:sz w:val="24"/>
          <w:szCs w:val="24"/>
          <w:shd w:val="clear" w:color="auto" w:fill="FFFFFF"/>
          <w:lang w:val="lv-LV"/>
        </w:rPr>
        <w:t xml:space="preserve">nepilnības pakalpojumu apmaksā un sniegšanā (pārāk augsta samaksa par pakalpojumu, neizmantoto resursu, piemēram, medikamentu un citu medicīnisko piederumu izmešana, dārgu materiālu, līdzekļu izmantošana, ja pieejamas lētākas alternatīvas), </w:t>
      </w:r>
    </w:p>
    <w:p w14:paraId="4415556C" w14:textId="29C4CD79" w:rsidR="00B346D5" w:rsidRPr="00C32734" w:rsidRDefault="006B31F8" w:rsidP="00C32734">
      <w:pPr>
        <w:pStyle w:val="ListParagraph"/>
        <w:numPr>
          <w:ilvl w:val="0"/>
          <w:numId w:val="17"/>
        </w:numPr>
        <w:spacing w:before="240" w:after="120" w:line="240" w:lineRule="auto"/>
        <w:ind w:left="425" w:hanging="425"/>
        <w:jc w:val="both"/>
        <w:rPr>
          <w:rFonts w:ascii="Times New Roman" w:hAnsi="Times New Roman" w:cs="Times New Roman"/>
          <w:sz w:val="24"/>
          <w:szCs w:val="24"/>
          <w:shd w:val="clear" w:color="auto" w:fill="FFFFFF"/>
          <w:lang w:val="lv-LV"/>
        </w:rPr>
      </w:pPr>
      <w:r w:rsidRPr="00B276C5">
        <w:rPr>
          <w:rFonts w:ascii="Times New Roman" w:hAnsi="Times New Roman" w:cs="Times New Roman"/>
          <w:sz w:val="24"/>
          <w:szCs w:val="24"/>
          <w:shd w:val="clear" w:color="auto" w:fill="FFFFFF"/>
          <w:lang w:val="lv-LV"/>
        </w:rPr>
        <w:t>nepilnības veselības aprūpes pārvaldībā, piemēram, neefektīvi administratīvie izdevumi.</w:t>
      </w:r>
      <w:r w:rsidRPr="00B276C5">
        <w:rPr>
          <w:rFonts w:ascii="Times New Roman" w:hAnsi="Times New Roman" w:cs="Times New Roman"/>
          <w:sz w:val="24"/>
          <w:szCs w:val="24"/>
          <w:shd w:val="clear" w:color="auto" w:fill="FFFFFF"/>
          <w:vertAlign w:val="superscript"/>
          <w:lang w:val="lv-LV"/>
        </w:rPr>
        <w:footnoteReference w:id="25"/>
      </w:r>
      <w:r w:rsidRPr="00B276C5">
        <w:rPr>
          <w:rFonts w:ascii="Times New Roman" w:hAnsi="Times New Roman" w:cs="Times New Roman"/>
          <w:sz w:val="24"/>
          <w:szCs w:val="24"/>
          <w:shd w:val="clear" w:color="auto" w:fill="FFFFFF"/>
          <w:lang w:val="lv-LV"/>
        </w:rPr>
        <w:t xml:space="preserve"> </w:t>
      </w:r>
    </w:p>
    <w:p w14:paraId="7BF899A8" w14:textId="7251B839" w:rsidR="001E7EC1" w:rsidRDefault="0081235D" w:rsidP="00B346D5">
      <w:pPr>
        <w:pStyle w:val="ListParagraph"/>
        <w:numPr>
          <w:ilvl w:val="0"/>
          <w:numId w:val="26"/>
        </w:numPr>
        <w:spacing w:before="240" w:after="120" w:line="240" w:lineRule="auto"/>
        <w:ind w:left="0" w:hanging="720"/>
        <w:contextualSpacing w:val="0"/>
        <w:jc w:val="both"/>
        <w:rPr>
          <w:rFonts w:ascii="Times New Roman" w:hAnsi="Times New Roman" w:cs="Times New Roman"/>
          <w:sz w:val="24"/>
          <w:szCs w:val="24"/>
          <w:shd w:val="clear" w:color="auto" w:fill="FFFFFF"/>
          <w:lang w:val="lv-LV"/>
        </w:rPr>
      </w:pPr>
      <w:r w:rsidRPr="0081235D">
        <w:rPr>
          <w:rFonts w:ascii="Times New Roman" w:hAnsi="Times New Roman" w:cs="Times New Roman"/>
          <w:sz w:val="24"/>
          <w:szCs w:val="24"/>
          <w:shd w:val="clear" w:color="auto" w:fill="FFFFFF"/>
          <w:lang w:val="lv-LV"/>
        </w:rPr>
        <w:t>Esošais veselības nozares finansējuma līmenis neļauj ārstniecības iestādēm veikt nepieciešamos ieguldījumus infrastruktūras attīstībai atbilstoši to aprūpes līmenim un teritoriālajam līmenim</w:t>
      </w:r>
      <w:r>
        <w:rPr>
          <w:rFonts w:ascii="Times New Roman" w:hAnsi="Times New Roman" w:cs="Times New Roman"/>
          <w:sz w:val="24"/>
          <w:szCs w:val="24"/>
          <w:shd w:val="clear" w:color="auto" w:fill="FFFFFF"/>
          <w:lang w:val="lv-LV"/>
        </w:rPr>
        <w:t>,</w:t>
      </w:r>
      <w:r w:rsidRPr="0081235D">
        <w:rPr>
          <w:rFonts w:ascii="Times New Roman" w:hAnsi="Times New Roman" w:cs="Times New Roman"/>
          <w:sz w:val="24"/>
          <w:szCs w:val="24"/>
          <w:shd w:val="clear" w:color="auto" w:fill="FFFFFF"/>
          <w:vertAlign w:val="superscript"/>
          <w:lang w:val="lv-LV"/>
        </w:rPr>
        <w:footnoteReference w:id="26"/>
      </w:r>
      <w:r w:rsidRPr="0081235D">
        <w:rPr>
          <w:rFonts w:ascii="Times New Roman" w:hAnsi="Times New Roman" w:cs="Times New Roman"/>
          <w:sz w:val="24"/>
          <w:szCs w:val="24"/>
          <w:shd w:val="clear" w:color="auto" w:fill="FFFFFF"/>
          <w:lang w:val="lv-LV"/>
        </w:rPr>
        <w:t xml:space="preserve"> kas ir būtiski ne vien veselības aprūpes pieejamības un kvalitātes nodrošināšanai kopumā, bet jo īpaši būtiski SARS-COV-2 pandēmijas vai dažādu citu krīžu gadījumos, kad nepieciešams īsā laikā pārkārtot esošo infrastruktūru atbilstoši mainīgām vajadzībām, nošķirt pacientu plūsmas utml</w:t>
      </w:r>
      <w:r>
        <w:rPr>
          <w:rFonts w:ascii="Times New Roman" w:hAnsi="Times New Roman" w:cs="Times New Roman"/>
          <w:sz w:val="24"/>
          <w:szCs w:val="24"/>
          <w:shd w:val="clear" w:color="auto" w:fill="FFFFFF"/>
          <w:lang w:val="lv-LV"/>
        </w:rPr>
        <w:t>.</w:t>
      </w:r>
      <w:r w:rsidR="00BC5E22">
        <w:rPr>
          <w:rFonts w:ascii="Times New Roman" w:hAnsi="Times New Roman" w:cs="Times New Roman"/>
          <w:sz w:val="24"/>
          <w:szCs w:val="24"/>
          <w:shd w:val="clear" w:color="auto" w:fill="FFFFFF"/>
          <w:lang w:val="lv-LV"/>
        </w:rPr>
        <w:t xml:space="preserve"> </w:t>
      </w:r>
      <w:r w:rsidR="00BC5E22" w:rsidRPr="00BC5E22">
        <w:rPr>
          <w:rFonts w:ascii="Times New Roman" w:hAnsi="Times New Roman" w:cs="Times New Roman"/>
          <w:sz w:val="24"/>
          <w:szCs w:val="24"/>
          <w:shd w:val="clear" w:color="auto" w:fill="FFFFFF"/>
          <w:lang w:val="lv-LV"/>
        </w:rPr>
        <w:t>Slimnīcu infrastruktūra ir nolietota, tikai daļēji atbilst mūsdienu higiēnas, sanitārajām un drošības prasībām, kā arī nav iespējama tās ilgtspējīga izmantošana pacientu veselības aprūpes un profilakses pasākumu nodrošināšanai. Lai uzlabotu veselības aprūpes sistēmas efektivitāti, pacientu drošību, pakalpojumu kvalitāti un pacientu medicīniskās aprūpes pēctecību un pieejamību, nepieciešams attīstīt slimnīcu infras</w:t>
      </w:r>
      <w:r w:rsidR="001E7EC1">
        <w:rPr>
          <w:rFonts w:ascii="Times New Roman" w:hAnsi="Times New Roman" w:cs="Times New Roman"/>
          <w:sz w:val="24"/>
          <w:szCs w:val="24"/>
          <w:shd w:val="clear" w:color="auto" w:fill="FFFFFF"/>
          <w:lang w:val="lv-LV"/>
        </w:rPr>
        <w:t>t</w:t>
      </w:r>
      <w:r w:rsidR="00BC5E22" w:rsidRPr="00BC5E22">
        <w:rPr>
          <w:rFonts w:ascii="Times New Roman" w:hAnsi="Times New Roman" w:cs="Times New Roman"/>
          <w:sz w:val="24"/>
          <w:szCs w:val="24"/>
          <w:shd w:val="clear" w:color="auto" w:fill="FFFFFF"/>
          <w:lang w:val="lv-LV"/>
        </w:rPr>
        <w:t xml:space="preserve">ruktūru, palielināt ambulatoro pakalpojumu apjomu, tai skaitā stacionāros, kā arī samazināts hospitalizāciju ilgumu. Slimnīcu infrastruktūras modernizēšana ļaus, attīstīt slimnīcu pakalpojumus, lai ieviestu integrētu pacienta veselības aprūpi, nodrošinot “vienas pieturas aģentūras“ principu. Jārisina arī vides pieejamība ārstniecības iestādēs, jo tehniski ierobežojumi piekļuvei veselības aprūpei mūsdienu veselības iestāžu tīklā nav pieņemami. </w:t>
      </w:r>
    </w:p>
    <w:p w14:paraId="5999007C" w14:textId="77777777" w:rsidR="001E7EC1" w:rsidRDefault="006B31F8" w:rsidP="00B346D5">
      <w:pPr>
        <w:pStyle w:val="ListParagraph"/>
        <w:numPr>
          <w:ilvl w:val="0"/>
          <w:numId w:val="26"/>
        </w:numPr>
        <w:spacing w:before="24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 xml:space="preserve">Svarīgs veselības aprūpes sistēmas ilgtspēju un kvalitāti raksturojošs elements ir sistēmas gatavība ārkārtas un krīžu situācijām. SARS-COV-2 pandēmija spilgti izgaismoja Latvijas veselības sistēmas vājās vietas un parādīja, cik nopietna var izvērsties situācija, ja sistēmā nav izveidotas pietiekošas individuālo aizsardzības līdzekļu, </w:t>
      </w:r>
      <w:r w:rsidR="003B4B7D" w:rsidRPr="001E7EC1">
        <w:rPr>
          <w:rFonts w:ascii="Times New Roman" w:hAnsi="Times New Roman" w:cs="Times New Roman"/>
          <w:sz w:val="24"/>
          <w:szCs w:val="24"/>
          <w:lang w:val="lv-LV"/>
        </w:rPr>
        <w:t xml:space="preserve">medicīnas ierīču, </w:t>
      </w:r>
      <w:r w:rsidRPr="001E7EC1">
        <w:rPr>
          <w:rFonts w:ascii="Times New Roman" w:hAnsi="Times New Roman" w:cs="Times New Roman"/>
          <w:sz w:val="24"/>
          <w:szCs w:val="24"/>
          <w:shd w:val="clear" w:color="auto" w:fill="FFFFFF"/>
          <w:lang w:val="lv-LV"/>
        </w:rPr>
        <w:t>zāļu</w:t>
      </w:r>
      <w:r w:rsidR="003B4B7D" w:rsidRPr="001E7EC1">
        <w:rPr>
          <w:rFonts w:ascii="Times New Roman" w:hAnsi="Times New Roman" w:cs="Times New Roman"/>
          <w:sz w:val="24"/>
          <w:szCs w:val="24"/>
          <w:lang w:val="lv-LV"/>
        </w:rPr>
        <w:t>, dezinfekcijas līdzekļu</w:t>
      </w:r>
      <w:r w:rsidRPr="001E7EC1">
        <w:rPr>
          <w:rFonts w:ascii="Times New Roman" w:hAnsi="Times New Roman" w:cs="Times New Roman"/>
          <w:sz w:val="24"/>
          <w:szCs w:val="24"/>
          <w:shd w:val="clear" w:color="auto" w:fill="FFFFFF"/>
          <w:lang w:val="lv-LV"/>
        </w:rPr>
        <w:t xml:space="preserve"> rezerves neparedzamām ārkārtas situācijām, kas ietekmē </w:t>
      </w:r>
      <w:r w:rsidR="00907CA0" w:rsidRPr="001E7EC1">
        <w:rPr>
          <w:rFonts w:ascii="Times New Roman" w:hAnsi="Times New Roman" w:cs="Times New Roman"/>
          <w:sz w:val="24"/>
          <w:szCs w:val="24"/>
          <w:shd w:val="clear" w:color="auto" w:fill="FFFFFF"/>
          <w:lang w:val="lv-LV"/>
        </w:rPr>
        <w:t xml:space="preserve">personu </w:t>
      </w:r>
      <w:r w:rsidRPr="001E7EC1">
        <w:rPr>
          <w:rFonts w:ascii="Times New Roman" w:hAnsi="Times New Roman" w:cs="Times New Roman"/>
          <w:sz w:val="24"/>
          <w:szCs w:val="24"/>
          <w:shd w:val="clear" w:color="auto" w:fill="FFFFFF"/>
          <w:lang w:val="lv-LV"/>
        </w:rPr>
        <w:t>veselīb</w:t>
      </w:r>
      <w:r w:rsidR="00895BB0" w:rsidRPr="001E7EC1">
        <w:rPr>
          <w:rFonts w:ascii="Times New Roman" w:hAnsi="Times New Roman" w:cs="Times New Roman"/>
          <w:sz w:val="24"/>
          <w:szCs w:val="24"/>
          <w:shd w:val="clear" w:color="auto" w:fill="FFFFFF"/>
          <w:lang w:val="lv-LV"/>
        </w:rPr>
        <w:t>u</w:t>
      </w:r>
      <w:r w:rsidRPr="001E7EC1">
        <w:rPr>
          <w:rFonts w:ascii="Times New Roman" w:hAnsi="Times New Roman" w:cs="Times New Roman"/>
          <w:sz w:val="24"/>
          <w:szCs w:val="24"/>
          <w:shd w:val="clear" w:color="auto" w:fill="FFFFFF"/>
          <w:lang w:val="lv-LV"/>
        </w:rPr>
        <w:t xml:space="preserve"> un dzīvības. Tuvākajā nākotnē ir jāizveido un jāuztur nepieciešamo materiālo rezervju sistēma, lai tādējādi stiprinātu sabiedrība</w:t>
      </w:r>
      <w:r w:rsidR="00DD6D5C" w:rsidRPr="001E7EC1">
        <w:rPr>
          <w:rFonts w:ascii="Times New Roman" w:hAnsi="Times New Roman" w:cs="Times New Roman"/>
          <w:sz w:val="24"/>
          <w:szCs w:val="24"/>
          <w:shd w:val="clear" w:color="auto" w:fill="FFFFFF"/>
          <w:lang w:val="lv-LV"/>
        </w:rPr>
        <w:t>s</w:t>
      </w:r>
      <w:r w:rsidRPr="001E7EC1">
        <w:rPr>
          <w:rFonts w:ascii="Times New Roman" w:hAnsi="Times New Roman" w:cs="Times New Roman"/>
          <w:sz w:val="24"/>
          <w:szCs w:val="24"/>
          <w:shd w:val="clear" w:color="auto" w:fill="FFFFFF"/>
          <w:lang w:val="lv-LV"/>
        </w:rPr>
        <w:t xml:space="preserve"> drošību un aizsardzību. Tāpat nepieciešams nodrošināt pakalpojumu integrāciju, uz ģimeni vērstu pakalpojumu attīstību,  pārorganizēt plūsmas (gan transporta, gan pacientu), kas ļautu nodrošināt pakalpojumu sniegšanas nepārtrauktību  epidemi</w:t>
      </w:r>
      <w:r w:rsidR="001E2D4B" w:rsidRPr="001E7EC1">
        <w:rPr>
          <w:rFonts w:ascii="Times New Roman" w:hAnsi="Times New Roman" w:cs="Times New Roman"/>
          <w:sz w:val="24"/>
          <w:szCs w:val="24"/>
          <w:shd w:val="clear" w:color="auto" w:fill="FFFFFF"/>
          <w:lang w:val="lv-LV"/>
        </w:rPr>
        <w:t>o</w:t>
      </w:r>
      <w:r w:rsidRPr="001E7EC1">
        <w:rPr>
          <w:rFonts w:ascii="Times New Roman" w:hAnsi="Times New Roman" w:cs="Times New Roman"/>
          <w:sz w:val="24"/>
          <w:szCs w:val="24"/>
          <w:shd w:val="clear" w:color="auto" w:fill="FFFFFF"/>
          <w:lang w:val="lv-LV"/>
        </w:rPr>
        <w:t>loģiskās situācijas saasināšanās periodos.</w:t>
      </w:r>
    </w:p>
    <w:p w14:paraId="13B556F4" w14:textId="77777777" w:rsidR="002973F8" w:rsidRPr="002973F8" w:rsidRDefault="006B31F8" w:rsidP="002973F8">
      <w:pPr>
        <w:pStyle w:val="ListParagraph"/>
        <w:numPr>
          <w:ilvl w:val="0"/>
          <w:numId w:val="26"/>
        </w:numPr>
        <w:spacing w:before="24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Tas ir arī iemesls, kāpēc ir jāliek uzsvars uz reģionālo slimnīcu kapacitātes stiprināšanu.</w:t>
      </w:r>
      <w:r w:rsidRPr="001E7EC1">
        <w:rPr>
          <w:rFonts w:ascii="Times New Roman" w:hAnsi="Times New Roman" w:cs="Times New Roman"/>
          <w:sz w:val="24"/>
          <w:szCs w:val="24"/>
          <w:lang w:val="lv-LV"/>
        </w:rPr>
        <w:t xml:space="preserve"> </w:t>
      </w:r>
      <w:r w:rsidRPr="001E7EC1">
        <w:rPr>
          <w:rFonts w:ascii="Times New Roman" w:hAnsi="Times New Roman" w:cs="Times New Roman"/>
          <w:sz w:val="24"/>
          <w:szCs w:val="24"/>
          <w:shd w:val="clear" w:color="auto" w:fill="FFFFFF"/>
          <w:lang w:val="lv-LV"/>
        </w:rPr>
        <w:t xml:space="preserve">Tāpēc ir nepieciešams izveidot mūsdienīgu veselības aprūpes vidi un iedzīvotāju piekļuvi uzlabotiem ārstniecības pakalpojumiem reģionos, tuvāk pacientu dzīves vietai, veicinot slimnīcu visaptverošu </w:t>
      </w:r>
      <w:r w:rsidRPr="001E7EC1">
        <w:rPr>
          <w:rFonts w:ascii="Times New Roman" w:hAnsi="Times New Roman" w:cs="Times New Roman"/>
          <w:sz w:val="24"/>
          <w:szCs w:val="24"/>
          <w:shd w:val="clear" w:color="auto" w:fill="FFFFFF"/>
          <w:lang w:val="lv-LV"/>
        </w:rPr>
        <w:lastRenderedPageBreak/>
        <w:t>veselības aprūpes nodrošināšanu, uz pacientu vajadzībām orientētu aprūpi, lai slimnīcu teritorijā esošā infrastruktūra atbilstu mūsdienu higiēnas, sanitārajām un drošības prasībām</w:t>
      </w:r>
      <w:r w:rsidR="00AE3D6E" w:rsidRPr="001E7EC1">
        <w:rPr>
          <w:rFonts w:ascii="Times New Roman" w:hAnsi="Times New Roman" w:cs="Times New Roman"/>
          <w:sz w:val="24"/>
          <w:szCs w:val="24"/>
          <w:lang w:val="lv-LV"/>
        </w:rPr>
        <w:t>, kā arī</w:t>
      </w:r>
      <w:r w:rsidRPr="001E7EC1">
        <w:rPr>
          <w:rFonts w:ascii="Times New Roman" w:hAnsi="Times New Roman" w:cs="Times New Roman"/>
          <w:sz w:val="24"/>
          <w:szCs w:val="24"/>
          <w:shd w:val="clear" w:color="auto" w:fill="FFFFFF"/>
          <w:lang w:val="lv-LV"/>
        </w:rPr>
        <w:t xml:space="preserve"> </w:t>
      </w:r>
      <w:r w:rsidR="00AE3D6E" w:rsidRPr="001E7EC1">
        <w:rPr>
          <w:rFonts w:ascii="Times New Roman" w:hAnsi="Times New Roman" w:cs="Times New Roman"/>
          <w:sz w:val="24"/>
          <w:szCs w:val="24"/>
          <w:lang w:val="lv-LV"/>
        </w:rPr>
        <w:t>tiktu nodrošināta NMP sniedzošo stacionāro ārstniecības iestāžu nepārtraukta darbība ilgstošas elektroenerģijas piegādes pārtraukumu gadījumā ārkārtas situācijās un apdraudējuma gadījumā.</w:t>
      </w:r>
      <w:r w:rsidR="00222E25" w:rsidRPr="001E7EC1">
        <w:rPr>
          <w:rFonts w:ascii="Times New Roman" w:hAnsi="Times New Roman" w:cs="Times New Roman"/>
          <w:sz w:val="24"/>
          <w:szCs w:val="24"/>
          <w:lang w:val="lv-LV"/>
        </w:rPr>
        <w:t xml:space="preserve"> </w:t>
      </w:r>
      <w:r w:rsidR="00EE037D" w:rsidRPr="001E7EC1">
        <w:rPr>
          <w:rFonts w:ascii="Times New Roman" w:hAnsi="Times New Roman" w:cs="Times New Roman"/>
          <w:sz w:val="24"/>
          <w:szCs w:val="24"/>
          <w:lang w:val="lv-LV"/>
        </w:rPr>
        <w:t xml:space="preserve">Vienlaicīgi ir </w:t>
      </w:r>
      <w:r w:rsidR="00771DCA" w:rsidRPr="001E7EC1">
        <w:rPr>
          <w:rFonts w:ascii="Times New Roman" w:hAnsi="Times New Roman" w:cs="Times New Roman"/>
          <w:sz w:val="24"/>
          <w:szCs w:val="24"/>
          <w:lang w:val="lv-LV"/>
        </w:rPr>
        <w:t xml:space="preserve">izvērtējama </w:t>
      </w:r>
      <w:r w:rsidR="00EE037D" w:rsidRPr="001E7EC1">
        <w:rPr>
          <w:rFonts w:ascii="Times New Roman" w:hAnsi="Times New Roman" w:cs="Times New Roman"/>
          <w:sz w:val="24"/>
          <w:szCs w:val="24"/>
          <w:lang w:val="lv-LV"/>
        </w:rPr>
        <w:t xml:space="preserve"> </w:t>
      </w:r>
      <w:r w:rsidR="00835E3E" w:rsidRPr="001E7EC1">
        <w:rPr>
          <w:rFonts w:ascii="Times New Roman" w:hAnsi="Times New Roman" w:cs="Times New Roman"/>
          <w:sz w:val="24"/>
          <w:szCs w:val="24"/>
          <w:lang w:val="lv-LV"/>
        </w:rPr>
        <w:t>publisk</w:t>
      </w:r>
      <w:r w:rsidR="00C81932" w:rsidRPr="001E7EC1">
        <w:rPr>
          <w:rFonts w:ascii="Times New Roman" w:hAnsi="Times New Roman" w:cs="Times New Roman"/>
          <w:sz w:val="24"/>
          <w:szCs w:val="24"/>
          <w:lang w:val="lv-LV"/>
        </w:rPr>
        <w:t>ās</w:t>
      </w:r>
      <w:r w:rsidR="00932BDF" w:rsidRPr="001E7EC1">
        <w:rPr>
          <w:rFonts w:ascii="Times New Roman" w:hAnsi="Times New Roman" w:cs="Times New Roman"/>
          <w:sz w:val="24"/>
          <w:szCs w:val="24"/>
          <w:lang w:val="lv-LV"/>
        </w:rPr>
        <w:t xml:space="preserve"> un </w:t>
      </w:r>
      <w:r w:rsidR="00835E3E" w:rsidRPr="001E7EC1">
        <w:rPr>
          <w:rFonts w:ascii="Times New Roman" w:hAnsi="Times New Roman" w:cs="Times New Roman"/>
          <w:sz w:val="24"/>
          <w:szCs w:val="24"/>
          <w:lang w:val="lv-LV"/>
        </w:rPr>
        <w:t>privāt</w:t>
      </w:r>
      <w:r w:rsidR="00C81932" w:rsidRPr="001E7EC1">
        <w:rPr>
          <w:rFonts w:ascii="Times New Roman" w:hAnsi="Times New Roman" w:cs="Times New Roman"/>
          <w:sz w:val="24"/>
          <w:szCs w:val="24"/>
          <w:lang w:val="lv-LV"/>
        </w:rPr>
        <w:t>ās</w:t>
      </w:r>
      <w:r w:rsidR="00835E3E" w:rsidRPr="001E7EC1">
        <w:rPr>
          <w:rFonts w:ascii="Times New Roman" w:hAnsi="Times New Roman" w:cs="Times New Roman"/>
          <w:sz w:val="24"/>
          <w:szCs w:val="24"/>
          <w:lang w:val="lv-LV"/>
        </w:rPr>
        <w:t xml:space="preserve"> partnerīb</w:t>
      </w:r>
      <w:r w:rsidR="00C81932" w:rsidRPr="001E7EC1">
        <w:rPr>
          <w:rFonts w:ascii="Times New Roman" w:hAnsi="Times New Roman" w:cs="Times New Roman"/>
          <w:sz w:val="24"/>
          <w:szCs w:val="24"/>
          <w:lang w:val="lv-LV"/>
        </w:rPr>
        <w:t>as attīstīšana</w:t>
      </w:r>
      <w:r w:rsidR="00EE037D" w:rsidRPr="001E7EC1">
        <w:rPr>
          <w:rFonts w:ascii="Times New Roman" w:hAnsi="Times New Roman" w:cs="Times New Roman"/>
          <w:sz w:val="24"/>
          <w:szCs w:val="24"/>
          <w:lang w:val="lv-LV"/>
        </w:rPr>
        <w:t>.</w:t>
      </w:r>
    </w:p>
    <w:p w14:paraId="41EBF278" w14:textId="41060D0C" w:rsidR="002973F8" w:rsidRPr="002973F8" w:rsidRDefault="002973F8" w:rsidP="002973F8">
      <w:pPr>
        <w:pStyle w:val="ListParagraph"/>
        <w:numPr>
          <w:ilvl w:val="0"/>
          <w:numId w:val="26"/>
        </w:numPr>
        <w:spacing w:before="240" w:after="120" w:line="240" w:lineRule="auto"/>
        <w:ind w:left="0" w:hanging="720"/>
        <w:contextualSpacing w:val="0"/>
        <w:jc w:val="both"/>
        <w:rPr>
          <w:rFonts w:ascii="Times New Roman" w:hAnsi="Times New Roman" w:cs="Times New Roman"/>
          <w:sz w:val="24"/>
          <w:szCs w:val="24"/>
          <w:shd w:val="clear" w:color="auto" w:fill="FFFFFF"/>
          <w:lang w:val="lv-LV"/>
        </w:rPr>
      </w:pPr>
      <w:r w:rsidRPr="002973F8">
        <w:rPr>
          <w:rFonts w:ascii="Times New Roman" w:hAnsi="Times New Roman" w:cs="Times New Roman"/>
          <w:sz w:val="24"/>
          <w:szCs w:val="24"/>
          <w:shd w:val="clear" w:color="auto" w:fill="FFFFFF"/>
          <w:lang w:val="lv-LV"/>
        </w:rPr>
        <w:t>Lai uzlabotu veselības aprūpes kvalitāti un pieejamību, ir nepieciešams nodrošināt atbalstu izmaiņām veselības aprūpes sniegtajos pakalpojumos, uzlabojot to efektivitāti noteiktās pakalpojumu jomās visos aprūpes līmeņos (t.sk. primārajā, sekundārajā ambulatorajā un stacionārajā), lai uzlabotu pakalpojumu (t.sk. integrētu pakalpojumu) efektivitāti un pieejamību iedzīvotājiem, jaunu tehnoloģiju un ārstniecības pieeju izveide nepieciešamo veselības aprūpes pakalpojumu nodrošināšanai pacientiem. Ir svarīgi izstrādāt, pilotēt un izvērēt iespējas ieviest jaunus, Latvijā neīstenotus pakalpojumus; esošo pakalpojumu jaunus risinājumus; jaunas medicīnas tehnoloģijas; jaunus pakalpojumu apmaksas modeļus. Šādiem modeļiem būtiski izvērtēt ilgtermiņa un īstermiņa ieguvumus, lai pēc pilotprojektu īstenošanas un ieguvumu izvērtēšanas pakalpojumus varētu ieviest valsts apmaksāto pakalpojumu grozā, ja tiek pierādīta šādu pakalpojumu efektivitāte.</w:t>
      </w:r>
    </w:p>
    <w:p w14:paraId="2F6E722D" w14:textId="618098FA" w:rsidR="00A03473" w:rsidRPr="001E7EC1" w:rsidRDefault="006B31F8"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 xml:space="preserve">Ir </w:t>
      </w:r>
      <w:r w:rsidR="0098512E" w:rsidRPr="001E7EC1">
        <w:rPr>
          <w:rFonts w:ascii="Times New Roman" w:hAnsi="Times New Roman" w:cs="Times New Roman"/>
          <w:sz w:val="24"/>
          <w:szCs w:val="24"/>
          <w:shd w:val="clear" w:color="auto" w:fill="FFFFFF"/>
          <w:lang w:val="lv-LV"/>
        </w:rPr>
        <w:t xml:space="preserve">jāstiprina </w:t>
      </w:r>
      <w:r w:rsidRPr="001E7EC1">
        <w:rPr>
          <w:rFonts w:ascii="Times New Roman" w:hAnsi="Times New Roman" w:cs="Times New Roman"/>
          <w:sz w:val="24"/>
          <w:szCs w:val="24"/>
          <w:shd w:val="clear" w:color="auto" w:fill="FFFFFF"/>
          <w:lang w:val="lv-LV"/>
        </w:rPr>
        <w:t xml:space="preserve">Veselības ministrijas padotības iestāžu </w:t>
      </w:r>
      <w:r w:rsidR="0098512E" w:rsidRPr="001E7EC1">
        <w:rPr>
          <w:rFonts w:ascii="Times New Roman" w:hAnsi="Times New Roman" w:cs="Times New Roman"/>
          <w:sz w:val="24"/>
          <w:szCs w:val="24"/>
          <w:shd w:val="clear" w:color="auto" w:fill="FFFFFF"/>
          <w:lang w:val="lv-LV"/>
        </w:rPr>
        <w:t>kapacitāte to funkciju izpildei</w:t>
      </w:r>
      <w:r w:rsidR="00EA76E1" w:rsidRPr="001E7EC1">
        <w:rPr>
          <w:rFonts w:ascii="Times New Roman" w:hAnsi="Times New Roman" w:cs="Times New Roman"/>
          <w:sz w:val="24"/>
          <w:szCs w:val="24"/>
          <w:shd w:val="clear" w:color="auto" w:fill="FFFFFF"/>
          <w:lang w:val="lv-LV"/>
        </w:rPr>
        <w:t xml:space="preserve"> un pamatnostādnēs </w:t>
      </w:r>
      <w:r w:rsidR="00B23A18" w:rsidRPr="001E7EC1">
        <w:rPr>
          <w:rFonts w:ascii="Times New Roman" w:hAnsi="Times New Roman" w:cs="Times New Roman"/>
          <w:sz w:val="24"/>
          <w:szCs w:val="24"/>
          <w:shd w:val="clear" w:color="auto" w:fill="FFFFFF"/>
          <w:lang w:val="lv-LV"/>
        </w:rPr>
        <w:t>iekļauto uzdevumu īstenošanai</w:t>
      </w:r>
      <w:r w:rsidRPr="001E7EC1">
        <w:rPr>
          <w:rFonts w:ascii="Times New Roman" w:hAnsi="Times New Roman" w:cs="Times New Roman"/>
          <w:sz w:val="24"/>
          <w:szCs w:val="24"/>
          <w:shd w:val="clear" w:color="auto" w:fill="FFFFFF"/>
          <w:lang w:val="lv-LV"/>
        </w:rPr>
        <w:t xml:space="preserve">, </w:t>
      </w:r>
      <w:r w:rsidR="0084485A" w:rsidRPr="001E7EC1">
        <w:rPr>
          <w:rFonts w:ascii="Times New Roman" w:hAnsi="Times New Roman" w:cs="Times New Roman"/>
          <w:sz w:val="24"/>
          <w:szCs w:val="24"/>
          <w:shd w:val="clear" w:color="auto" w:fill="FFFFFF"/>
          <w:lang w:val="lv-LV"/>
        </w:rPr>
        <w:t>jo īpaši</w:t>
      </w:r>
      <w:r w:rsidRPr="001E7EC1">
        <w:rPr>
          <w:rFonts w:ascii="Times New Roman" w:hAnsi="Times New Roman" w:cs="Times New Roman"/>
          <w:sz w:val="24"/>
          <w:szCs w:val="24"/>
          <w:shd w:val="clear" w:color="auto" w:fill="FFFFFF"/>
          <w:lang w:val="lv-LV"/>
        </w:rPr>
        <w:t xml:space="preserve"> ieguldot cilvēkkapitālā. </w:t>
      </w:r>
      <w:r w:rsidR="00130484" w:rsidRPr="001E7EC1">
        <w:rPr>
          <w:rFonts w:ascii="Times New Roman" w:hAnsi="Times New Roman" w:cs="Times New Roman"/>
          <w:sz w:val="24"/>
          <w:szCs w:val="24"/>
          <w:shd w:val="clear" w:color="auto" w:fill="FFFFFF"/>
          <w:lang w:val="lv-LV"/>
        </w:rPr>
        <w:t>Nepieciešams no</w:t>
      </w:r>
      <w:r w:rsidR="0016055D" w:rsidRPr="001E7EC1">
        <w:rPr>
          <w:rFonts w:ascii="Times New Roman" w:hAnsi="Times New Roman" w:cs="Times New Roman"/>
          <w:sz w:val="24"/>
          <w:szCs w:val="24"/>
          <w:shd w:val="clear" w:color="auto" w:fill="FFFFFF"/>
          <w:lang w:val="lv-LV"/>
        </w:rPr>
        <w:t>drošināt mācības un pieredzes apmaiņas pasākumus</w:t>
      </w:r>
      <w:r w:rsidR="00B23A18" w:rsidRPr="001E7EC1">
        <w:rPr>
          <w:rFonts w:ascii="Times New Roman" w:hAnsi="Times New Roman" w:cs="Times New Roman"/>
          <w:sz w:val="24"/>
          <w:szCs w:val="24"/>
          <w:shd w:val="clear" w:color="auto" w:fill="FFFFFF"/>
          <w:lang w:val="lv-LV"/>
        </w:rPr>
        <w:t xml:space="preserve"> </w:t>
      </w:r>
      <w:r w:rsidR="00DC1719" w:rsidRPr="001E7EC1">
        <w:rPr>
          <w:rFonts w:ascii="Times New Roman" w:hAnsi="Times New Roman" w:cs="Times New Roman"/>
          <w:sz w:val="24"/>
          <w:szCs w:val="24"/>
          <w:shd w:val="clear" w:color="auto" w:fill="FFFFFF"/>
          <w:lang w:val="lv-LV"/>
        </w:rPr>
        <w:t>gan par sabiedrības veselības mo</w:t>
      </w:r>
      <w:r w:rsidR="00B71993">
        <w:rPr>
          <w:rFonts w:ascii="Times New Roman" w:hAnsi="Times New Roman" w:cs="Times New Roman"/>
          <w:sz w:val="24"/>
          <w:szCs w:val="24"/>
          <w:shd w:val="clear" w:color="auto" w:fill="FFFFFF"/>
          <w:lang w:val="lv-LV"/>
        </w:rPr>
        <w:t>n</w:t>
      </w:r>
      <w:r w:rsidR="00DC1719" w:rsidRPr="001E7EC1">
        <w:rPr>
          <w:rFonts w:ascii="Times New Roman" w:hAnsi="Times New Roman" w:cs="Times New Roman"/>
          <w:sz w:val="24"/>
          <w:szCs w:val="24"/>
          <w:shd w:val="clear" w:color="auto" w:fill="FFFFFF"/>
          <w:lang w:val="lv-LV"/>
        </w:rPr>
        <w:t>itorin</w:t>
      </w:r>
      <w:r w:rsidR="00B71993">
        <w:rPr>
          <w:rFonts w:ascii="Times New Roman" w:hAnsi="Times New Roman" w:cs="Times New Roman"/>
          <w:sz w:val="24"/>
          <w:szCs w:val="24"/>
          <w:shd w:val="clear" w:color="auto" w:fill="FFFFFF"/>
          <w:lang w:val="lv-LV"/>
        </w:rPr>
        <w:t>g</w:t>
      </w:r>
      <w:r w:rsidR="00DC1719" w:rsidRPr="001E7EC1">
        <w:rPr>
          <w:rFonts w:ascii="Times New Roman" w:hAnsi="Times New Roman" w:cs="Times New Roman"/>
          <w:sz w:val="24"/>
          <w:szCs w:val="24"/>
          <w:shd w:val="clear" w:color="auto" w:fill="FFFFFF"/>
          <w:lang w:val="lv-LV"/>
        </w:rPr>
        <w:t>a un veselības veicināšanas, gan veselības aprūpes paklapojumu organizēšanas</w:t>
      </w:r>
      <w:r w:rsidR="0023616B" w:rsidRPr="001E7EC1">
        <w:rPr>
          <w:rFonts w:ascii="Times New Roman" w:hAnsi="Times New Roman" w:cs="Times New Roman"/>
          <w:sz w:val="24"/>
          <w:szCs w:val="24"/>
          <w:shd w:val="clear" w:color="auto" w:fill="FFFFFF"/>
          <w:lang w:val="lv-LV"/>
        </w:rPr>
        <w:t>, kvalitātes kontroles u.c.jautājumiem.</w:t>
      </w:r>
      <w:r w:rsidR="00FA6293" w:rsidRPr="001E7EC1">
        <w:rPr>
          <w:rFonts w:ascii="Times New Roman" w:hAnsi="Times New Roman" w:cs="Times New Roman"/>
          <w:sz w:val="24"/>
          <w:szCs w:val="24"/>
          <w:shd w:val="clear" w:color="auto" w:fill="FFFFFF"/>
          <w:lang w:val="lv-LV"/>
        </w:rPr>
        <w:t xml:space="preserve"> </w:t>
      </w:r>
      <w:r w:rsidR="006E19F2" w:rsidRPr="001E7EC1">
        <w:rPr>
          <w:rFonts w:ascii="Times New Roman" w:hAnsi="Times New Roman" w:cs="Times New Roman"/>
          <w:sz w:val="24"/>
          <w:szCs w:val="24"/>
          <w:shd w:val="clear" w:color="auto" w:fill="FFFFFF"/>
          <w:lang w:val="lv-LV"/>
        </w:rPr>
        <w:t>Ieguldījumi infrastruktūrā nepieciešami</w:t>
      </w:r>
      <w:r w:rsidRPr="001E7EC1">
        <w:rPr>
          <w:rFonts w:ascii="Times New Roman" w:hAnsi="Times New Roman" w:cs="Times New Roman"/>
          <w:sz w:val="24"/>
          <w:szCs w:val="24"/>
          <w:shd w:val="clear" w:color="auto" w:fill="FFFFFF"/>
          <w:lang w:val="lv-LV"/>
        </w:rPr>
        <w:t xml:space="preserve"> VTMEC, kas nodrošina tiesu medicīnas un </w:t>
      </w:r>
      <w:r w:rsidR="00C62444" w:rsidRPr="001E7EC1">
        <w:rPr>
          <w:rFonts w:ascii="Times New Roman" w:hAnsi="Times New Roman" w:cs="Times New Roman"/>
          <w:sz w:val="24"/>
          <w:szCs w:val="24"/>
          <w:shd w:val="clear" w:color="auto" w:fill="FFFFFF"/>
          <w:lang w:val="lv-LV"/>
        </w:rPr>
        <w:t xml:space="preserve">daļu no </w:t>
      </w:r>
      <w:r w:rsidRPr="001E7EC1">
        <w:rPr>
          <w:rFonts w:ascii="Times New Roman" w:hAnsi="Times New Roman" w:cs="Times New Roman"/>
          <w:sz w:val="24"/>
          <w:szCs w:val="24"/>
          <w:shd w:val="clear" w:color="auto" w:fill="FFFFFF"/>
          <w:lang w:val="lv-LV"/>
        </w:rPr>
        <w:t>patoloģijas pakalpojumiem Latvijā</w:t>
      </w:r>
      <w:r w:rsidR="00FA6293" w:rsidRPr="001E7EC1">
        <w:rPr>
          <w:rFonts w:ascii="Times New Roman" w:hAnsi="Times New Roman" w:cs="Times New Roman"/>
          <w:sz w:val="24"/>
          <w:szCs w:val="24"/>
          <w:shd w:val="clear" w:color="auto" w:fill="FFFFFF"/>
          <w:lang w:val="lv-LV"/>
        </w:rPr>
        <w:t>.</w:t>
      </w:r>
      <w:r w:rsidRPr="001E7EC1">
        <w:rPr>
          <w:rFonts w:ascii="Times New Roman" w:hAnsi="Times New Roman" w:cs="Times New Roman"/>
          <w:sz w:val="24"/>
          <w:szCs w:val="24"/>
          <w:shd w:val="clear" w:color="auto" w:fill="FFFFFF"/>
          <w:lang w:val="lv-LV"/>
        </w:rPr>
        <w:t xml:space="preserve"> </w:t>
      </w:r>
      <w:r w:rsidR="00976D79" w:rsidRPr="001E7EC1">
        <w:rPr>
          <w:rFonts w:ascii="Times New Roman" w:hAnsi="Times New Roman" w:cs="Times New Roman"/>
          <w:sz w:val="24"/>
          <w:szCs w:val="24"/>
          <w:shd w:val="clear" w:color="auto" w:fill="FFFFFF"/>
          <w:lang w:val="lv-LV"/>
        </w:rPr>
        <w:t>VTMEC</w:t>
      </w:r>
      <w:r w:rsidRPr="001E7EC1">
        <w:rPr>
          <w:rFonts w:ascii="Times New Roman" w:hAnsi="Times New Roman" w:cs="Times New Roman"/>
          <w:sz w:val="24"/>
          <w:szCs w:val="24"/>
          <w:shd w:val="clear" w:color="auto" w:fill="FFFFFF"/>
          <w:lang w:val="lv-LV"/>
        </w:rPr>
        <w:t xml:space="preserve"> infrastruktūra ir kritiskā stāvoklī un rada draudus ne tikai VTMEC spējām nodrošināt ekspertīzes un izpētes esošajā apjomā un kvalitātē, bet ir būtisks šķērslis jaunu iespēju attīstīšanai. Vienlaikus ir nepieciešams arī attīstīt VTMEC pakalpojumus, lai veicinātu efektivitāti un pilnvērtīgāk izmantotu VTMEC kapacitāti</w:t>
      </w:r>
      <w:r w:rsidR="001E7EC1">
        <w:rPr>
          <w:rFonts w:ascii="Times New Roman" w:hAnsi="Times New Roman" w:cs="Times New Roman"/>
          <w:sz w:val="24"/>
          <w:szCs w:val="24"/>
          <w:shd w:val="clear" w:color="auto" w:fill="FFFFFF"/>
          <w:lang w:val="lv-LV"/>
        </w:rPr>
        <w:t>.</w:t>
      </w:r>
    </w:p>
    <w:p w14:paraId="67713B7F" w14:textId="77777777" w:rsidR="001E7EC1" w:rsidRDefault="00A575BA"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EC3CD8">
        <w:rPr>
          <w:rFonts w:ascii="Times New Roman" w:hAnsi="Times New Roman" w:cs="Times New Roman"/>
          <w:sz w:val="24"/>
          <w:szCs w:val="24"/>
          <w:shd w:val="clear" w:color="auto" w:fill="FFFFFF"/>
          <w:lang w:val="lv-LV"/>
        </w:rPr>
        <w:t xml:space="preserve">Iepriekšējos gados veselības aprūpes sistēmas efektivizācijai ir īstenoti vairāki digitalizācijas projekti, tomēr veselības nozarē uzkrāto veselības datu potenciāls </w:t>
      </w:r>
      <w:r w:rsidR="00F00DEB">
        <w:rPr>
          <w:rFonts w:ascii="Times New Roman" w:hAnsi="Times New Roman" w:cs="Times New Roman"/>
          <w:sz w:val="24"/>
          <w:szCs w:val="24"/>
          <w:shd w:val="clear" w:color="auto" w:fill="FFFFFF"/>
          <w:lang w:val="lv-LV"/>
        </w:rPr>
        <w:t xml:space="preserve">gan </w:t>
      </w:r>
      <w:r w:rsidR="00AD3BD2">
        <w:rPr>
          <w:rFonts w:ascii="Times New Roman" w:hAnsi="Times New Roman" w:cs="Times New Roman"/>
          <w:sz w:val="24"/>
          <w:szCs w:val="24"/>
          <w:shd w:val="clear" w:color="auto" w:fill="FFFFFF"/>
          <w:lang w:val="lv-LV"/>
        </w:rPr>
        <w:t xml:space="preserve">pacienta </w:t>
      </w:r>
      <w:r w:rsidR="001A62DB">
        <w:rPr>
          <w:rFonts w:ascii="Times New Roman" w:hAnsi="Times New Roman" w:cs="Times New Roman"/>
          <w:sz w:val="24"/>
          <w:szCs w:val="24"/>
          <w:shd w:val="clear" w:color="auto" w:fill="FFFFFF"/>
          <w:lang w:val="lv-LV"/>
        </w:rPr>
        <w:t>veselības aprūp</w:t>
      </w:r>
      <w:r w:rsidR="00AD3BD2">
        <w:rPr>
          <w:rFonts w:ascii="Times New Roman" w:hAnsi="Times New Roman" w:cs="Times New Roman"/>
          <w:sz w:val="24"/>
          <w:szCs w:val="24"/>
          <w:shd w:val="clear" w:color="auto" w:fill="FFFFFF"/>
          <w:lang w:val="lv-LV"/>
        </w:rPr>
        <w:t xml:space="preserve">ē, </w:t>
      </w:r>
      <w:r w:rsidR="00F00DEB">
        <w:rPr>
          <w:rFonts w:ascii="Times New Roman" w:hAnsi="Times New Roman" w:cs="Times New Roman"/>
          <w:sz w:val="24"/>
          <w:szCs w:val="24"/>
          <w:shd w:val="clear" w:color="auto" w:fill="FFFFFF"/>
          <w:lang w:val="lv-LV"/>
        </w:rPr>
        <w:t xml:space="preserve">gan </w:t>
      </w:r>
      <w:r w:rsidRPr="00EC3CD8">
        <w:rPr>
          <w:rFonts w:ascii="Times New Roman" w:hAnsi="Times New Roman" w:cs="Times New Roman"/>
          <w:sz w:val="24"/>
          <w:szCs w:val="24"/>
          <w:shd w:val="clear" w:color="auto" w:fill="FFFFFF"/>
          <w:lang w:val="lv-LV"/>
        </w:rPr>
        <w:t xml:space="preserve">valsts pārvaldes funkciju un uzdevumu nodrošināšanai, kā arī pētniecībā </w:t>
      </w:r>
      <w:r w:rsidRPr="00AF1B53">
        <w:rPr>
          <w:rFonts w:ascii="Times New Roman" w:hAnsi="Times New Roman" w:cs="Times New Roman"/>
          <w:sz w:val="24"/>
          <w:szCs w:val="24"/>
          <w:shd w:val="clear" w:color="auto" w:fill="FFFFFF"/>
          <w:lang w:val="lv-LV"/>
        </w:rPr>
        <w:t>joprojām ir nepietiekami izmantots.</w:t>
      </w:r>
    </w:p>
    <w:p w14:paraId="2005B3E5" w14:textId="77777777" w:rsidR="001E7EC1" w:rsidRDefault="00AF1B53"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lang w:val="lv-LV"/>
        </w:rPr>
        <w:t>Vērtīgs un apjomīgs veselības datu apjoms tiek radīts stacionārajā veselības aprūpē, tomēr to izmantošanas potenciāls, lai uzlabotu veselības aprūpes kvalitāti, pacientu drošību un efektivitāti, veicinātu pacienta iesaistes intensitāti ārstniecības procesā, samazinātu administratīvā darba slogu ārstniecības personām, kā arī izmantotu pētniecībā, šobrīd ir ļoti ierobežots, jo vai nu tiek uzkrāti papīra formātā, vai arī stacionārajās ārstniecības iestādēs izmantotās informācijas sistēmas nenodrošina atbilstošas datu uzkrāšanas un analīzes iespējas.</w:t>
      </w:r>
    </w:p>
    <w:p w14:paraId="4D773207" w14:textId="77777777" w:rsidR="001E7EC1" w:rsidRDefault="006A4CD8"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 xml:space="preserve">Veselības aprūpes pakalpojumu administrēšanai, pakalpojumu, uzraudzības un kontroles nodrošināšanai, epidemioloģiskajai uzraudzībai, </w:t>
      </w:r>
      <w:r w:rsidR="00044E27" w:rsidRPr="001E7EC1">
        <w:rPr>
          <w:rFonts w:ascii="Times New Roman" w:hAnsi="Times New Roman" w:cs="Times New Roman"/>
          <w:sz w:val="24"/>
          <w:szCs w:val="24"/>
          <w:shd w:val="clear" w:color="auto" w:fill="FFFFFF"/>
          <w:lang w:val="lv-LV"/>
        </w:rPr>
        <w:t>veselības aprūpes kvalitātes un pacientu drošības analīze</w:t>
      </w:r>
      <w:r w:rsidR="007771A5" w:rsidRPr="001E7EC1">
        <w:rPr>
          <w:rFonts w:ascii="Times New Roman" w:hAnsi="Times New Roman" w:cs="Times New Roman"/>
          <w:sz w:val="24"/>
          <w:szCs w:val="24"/>
          <w:shd w:val="clear" w:color="auto" w:fill="FFFFFF"/>
          <w:lang w:val="lv-LV"/>
        </w:rPr>
        <w:t>i</w:t>
      </w:r>
      <w:r w:rsidR="00044E27" w:rsidRPr="001E7EC1">
        <w:rPr>
          <w:rFonts w:ascii="Times New Roman" w:hAnsi="Times New Roman" w:cs="Times New Roman"/>
          <w:sz w:val="24"/>
          <w:szCs w:val="24"/>
          <w:shd w:val="clear" w:color="auto" w:fill="FFFFFF"/>
          <w:lang w:val="lv-LV"/>
        </w:rPr>
        <w:t xml:space="preserve">, </w:t>
      </w:r>
      <w:r w:rsidR="007771A5" w:rsidRPr="001E7EC1">
        <w:rPr>
          <w:rFonts w:ascii="Times New Roman" w:hAnsi="Times New Roman" w:cs="Times New Roman"/>
          <w:sz w:val="24"/>
          <w:szCs w:val="24"/>
          <w:shd w:val="clear" w:color="auto" w:fill="FFFFFF"/>
          <w:lang w:val="lv-LV"/>
        </w:rPr>
        <w:t>kā arī statistikas nolūkiem dati tiek iegūti gan no ārstniecības iestādēm, gan izglītības iestādēm, gan ārstniecības personu sertifikācijas institūcijām, gan no personām</w:t>
      </w:r>
      <w:r w:rsidR="00C52F36" w:rsidRPr="001E7EC1">
        <w:rPr>
          <w:rFonts w:ascii="Times New Roman" w:hAnsi="Times New Roman" w:cs="Times New Roman"/>
          <w:sz w:val="24"/>
          <w:szCs w:val="24"/>
          <w:shd w:val="clear" w:color="auto" w:fill="FFFFFF"/>
          <w:lang w:val="lv-LV"/>
        </w:rPr>
        <w:t xml:space="preserve"> </w:t>
      </w:r>
      <w:r w:rsidR="00A5797F" w:rsidRPr="001E7EC1">
        <w:rPr>
          <w:rFonts w:ascii="Times New Roman" w:hAnsi="Times New Roman" w:cs="Times New Roman"/>
          <w:sz w:val="24"/>
          <w:szCs w:val="24"/>
          <w:lang w:val="lv-LV"/>
        </w:rPr>
        <w:t>un</w:t>
      </w:r>
      <w:r w:rsidR="00A07440" w:rsidRPr="001E7EC1">
        <w:rPr>
          <w:rFonts w:ascii="Times New Roman" w:hAnsi="Times New Roman" w:cs="Times New Roman"/>
          <w:sz w:val="24"/>
          <w:szCs w:val="24"/>
          <w:shd w:val="clear" w:color="auto" w:fill="FFFFFF"/>
          <w:lang w:val="lv-LV"/>
        </w:rPr>
        <w:t xml:space="preserve"> galvenokārt tiek uzkrāti dažādās informācijas sistēmās</w:t>
      </w:r>
      <w:r w:rsidR="00FA6293" w:rsidRPr="001E7EC1">
        <w:rPr>
          <w:rFonts w:ascii="Times New Roman" w:hAnsi="Times New Roman" w:cs="Times New Roman"/>
          <w:sz w:val="24"/>
          <w:szCs w:val="24"/>
          <w:lang w:val="lv-LV"/>
        </w:rPr>
        <w:t>.</w:t>
      </w:r>
      <w:r w:rsidR="00A07440" w:rsidRPr="001E7EC1">
        <w:rPr>
          <w:rFonts w:ascii="Times New Roman" w:hAnsi="Times New Roman" w:cs="Times New Roman"/>
          <w:sz w:val="24"/>
          <w:szCs w:val="24"/>
          <w:shd w:val="clear" w:color="auto" w:fill="FFFFFF"/>
          <w:lang w:val="lv-LV"/>
        </w:rPr>
        <w:t xml:space="preserve"> </w:t>
      </w:r>
      <w:r w:rsidR="004B25D9" w:rsidRPr="001E7EC1">
        <w:rPr>
          <w:rFonts w:ascii="Times New Roman" w:hAnsi="Times New Roman" w:cs="Times New Roman"/>
          <w:sz w:val="24"/>
          <w:szCs w:val="24"/>
          <w:lang w:val="lv-LV"/>
        </w:rPr>
        <w:t xml:space="preserve">Tomēr </w:t>
      </w:r>
      <w:r w:rsidR="00A07440" w:rsidRPr="001E7EC1">
        <w:rPr>
          <w:rFonts w:ascii="Times New Roman" w:hAnsi="Times New Roman" w:cs="Times New Roman"/>
          <w:sz w:val="24"/>
          <w:szCs w:val="24"/>
          <w:shd w:val="clear" w:color="auto" w:fill="FFFFFF"/>
          <w:lang w:val="lv-LV"/>
        </w:rPr>
        <w:t>joprojām ir biznesa procesi, kuri ir vai nu pilnībā, vai daļēji balstīti papīra dokumentācijā, kā rezultātā informācijas aprite ir neefektīva, lēna un palielina administratīvo slogu gan iedzīvotājiem, gan pārvaldes institūcijām.</w:t>
      </w:r>
      <w:r w:rsidR="00B344B0" w:rsidRPr="001E7EC1">
        <w:rPr>
          <w:lang w:val="lv-LV"/>
        </w:rPr>
        <w:t xml:space="preserve"> </w:t>
      </w:r>
      <w:r w:rsidR="00B344B0" w:rsidRPr="001E7EC1">
        <w:rPr>
          <w:rFonts w:ascii="Times New Roman" w:hAnsi="Times New Roman" w:cs="Times New Roman"/>
          <w:sz w:val="24"/>
          <w:szCs w:val="24"/>
          <w:shd w:val="clear" w:color="auto" w:fill="FFFFFF"/>
          <w:lang w:val="lv-LV"/>
        </w:rPr>
        <w:t xml:space="preserve">Uzkrātie dati nevar tikt pilnvērtīgi izmantoti veselības politikas plānošanā, novērtēšanā, veselības aprūpes kvalitātes un efektivitātes </w:t>
      </w:r>
      <w:r w:rsidR="00B344B0" w:rsidRPr="001E7EC1">
        <w:rPr>
          <w:rFonts w:ascii="Times New Roman" w:hAnsi="Times New Roman" w:cs="Times New Roman"/>
          <w:sz w:val="24"/>
          <w:szCs w:val="24"/>
          <w:shd w:val="clear" w:color="auto" w:fill="FFFFFF"/>
          <w:lang w:val="lv-LV"/>
        </w:rPr>
        <w:lastRenderedPageBreak/>
        <w:t>uzlabošanai, statistikas pārskatu sagatavošanai, kā arī pētniecībai, jo</w:t>
      </w:r>
      <w:r w:rsidR="00AC32D5" w:rsidRPr="001E7EC1">
        <w:rPr>
          <w:rFonts w:ascii="Times New Roman" w:hAnsi="Times New Roman" w:cs="Times New Roman"/>
          <w:sz w:val="24"/>
          <w:szCs w:val="24"/>
          <w:shd w:val="clear" w:color="auto" w:fill="FFFFFF"/>
          <w:lang w:val="lv-LV"/>
        </w:rPr>
        <w:t>, piemēram,</w:t>
      </w:r>
      <w:r w:rsidR="00B344B0" w:rsidRPr="001E7EC1">
        <w:rPr>
          <w:rFonts w:ascii="Times New Roman" w:hAnsi="Times New Roman" w:cs="Times New Roman"/>
          <w:sz w:val="24"/>
          <w:szCs w:val="24"/>
          <w:shd w:val="clear" w:color="auto" w:fill="FFFFFF"/>
          <w:lang w:val="lv-LV"/>
        </w:rPr>
        <w:t xml:space="preserve"> nesatur nepieciešamo informāciju vai </w:t>
      </w:r>
      <w:r w:rsidR="00AC32D5" w:rsidRPr="001E7EC1">
        <w:rPr>
          <w:rFonts w:ascii="Times New Roman" w:hAnsi="Times New Roman" w:cs="Times New Roman"/>
          <w:sz w:val="24"/>
          <w:szCs w:val="24"/>
          <w:shd w:val="clear" w:color="auto" w:fill="FFFFFF"/>
          <w:lang w:val="lv-LV"/>
        </w:rPr>
        <w:t>netiek uzkrāti strukturētā veidā</w:t>
      </w:r>
      <w:r w:rsidR="00B344B0" w:rsidRPr="001E7EC1">
        <w:rPr>
          <w:rFonts w:ascii="Times New Roman" w:hAnsi="Times New Roman" w:cs="Times New Roman"/>
          <w:sz w:val="24"/>
          <w:szCs w:val="24"/>
          <w:shd w:val="clear" w:color="auto" w:fill="FFFFFF"/>
          <w:lang w:val="lv-LV"/>
        </w:rPr>
        <w:t>.</w:t>
      </w:r>
      <w:r w:rsidR="00A3085B" w:rsidRPr="001E7EC1">
        <w:rPr>
          <w:rFonts w:ascii="Times New Roman" w:hAnsi="Times New Roman" w:cs="Times New Roman"/>
          <w:sz w:val="24"/>
          <w:szCs w:val="24"/>
          <w:shd w:val="clear" w:color="auto" w:fill="FFFFFF"/>
          <w:lang w:val="lv-LV"/>
        </w:rPr>
        <w:t xml:space="preserve"> </w:t>
      </w:r>
    </w:p>
    <w:p w14:paraId="1EAF9B11" w14:textId="77777777" w:rsidR="001E7EC1" w:rsidRDefault="00423267"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L</w:t>
      </w:r>
      <w:r w:rsidR="00A3085B" w:rsidRPr="001E7EC1">
        <w:rPr>
          <w:rFonts w:ascii="Times New Roman" w:hAnsi="Times New Roman" w:cs="Times New Roman"/>
          <w:sz w:val="24"/>
          <w:szCs w:val="24"/>
          <w:shd w:val="clear" w:color="auto" w:fill="FFFFFF"/>
          <w:lang w:val="lv-LV"/>
        </w:rPr>
        <w:t xml:space="preserve">ai veicinātu datu apstrādes efektivitāti, uzlabotu veselības nozares datu analīzes iespējas, </w:t>
      </w:r>
      <w:r w:rsidR="005D7D9B" w:rsidRPr="001E7EC1">
        <w:rPr>
          <w:rFonts w:ascii="Times New Roman" w:hAnsi="Times New Roman" w:cs="Times New Roman"/>
          <w:sz w:val="24"/>
          <w:szCs w:val="24"/>
          <w:shd w:val="clear" w:color="auto" w:fill="FFFFFF"/>
          <w:lang w:val="lv-LV"/>
        </w:rPr>
        <w:t xml:space="preserve">tai skaitā to </w:t>
      </w:r>
      <w:r w:rsidR="00B66574" w:rsidRPr="001E7EC1">
        <w:rPr>
          <w:rFonts w:ascii="Times New Roman" w:hAnsi="Times New Roman" w:cs="Times New Roman"/>
          <w:sz w:val="24"/>
          <w:szCs w:val="24"/>
          <w:shd w:val="clear" w:color="auto" w:fill="FFFFFF"/>
          <w:lang w:val="lv-LV"/>
        </w:rPr>
        <w:t xml:space="preserve">izmantošanu </w:t>
      </w:r>
      <w:r w:rsidR="00506862" w:rsidRPr="001E7EC1">
        <w:rPr>
          <w:rFonts w:ascii="Times New Roman" w:hAnsi="Times New Roman" w:cs="Times New Roman"/>
          <w:sz w:val="24"/>
          <w:szCs w:val="24"/>
          <w:shd w:val="clear" w:color="auto" w:fill="FFFFFF"/>
          <w:lang w:val="lv-LV"/>
        </w:rPr>
        <w:t xml:space="preserve">pētniecībā, kā arī </w:t>
      </w:r>
      <w:r w:rsidR="00A3085B" w:rsidRPr="001E7EC1">
        <w:rPr>
          <w:rFonts w:ascii="Times New Roman" w:hAnsi="Times New Roman" w:cs="Times New Roman"/>
          <w:sz w:val="24"/>
          <w:szCs w:val="24"/>
          <w:shd w:val="clear" w:color="auto" w:fill="FFFFFF"/>
          <w:lang w:val="lv-LV"/>
        </w:rPr>
        <w:t>mazinātu administratīvo slogu, gan pacientiem, gan ārstniecības iestādēm, gan publiskās pārvaldes institūcijām, nepieciešama valsts pārvaldes funkciju nodrošināšanai nepieciešamo datu un datu apmaiņas procesu pārskatīšana, veselības nozares valsts informāciju sistēmu attīstīšana, tai skaitā datu analīzes iespēju attīstīšana, izmantojot mākslīgā intelekta risinājumus, kā arī jaunu datu apstrādes platformu izveide.</w:t>
      </w:r>
      <w:r w:rsidRPr="001E7EC1">
        <w:rPr>
          <w:rFonts w:ascii="Times New Roman" w:hAnsi="Times New Roman" w:cs="Times New Roman"/>
          <w:sz w:val="24"/>
          <w:szCs w:val="24"/>
          <w:shd w:val="clear" w:color="auto" w:fill="FFFFFF"/>
          <w:lang w:val="lv-LV"/>
        </w:rPr>
        <w:t xml:space="preserve"> </w:t>
      </w:r>
      <w:r w:rsidR="009B2CEE" w:rsidRPr="001E7EC1">
        <w:rPr>
          <w:rFonts w:ascii="Times New Roman" w:hAnsi="Times New Roman" w:cs="Times New Roman"/>
          <w:sz w:val="24"/>
          <w:szCs w:val="24"/>
          <w:shd w:val="clear" w:color="auto" w:fill="FFFFFF"/>
          <w:lang w:val="lv-LV"/>
        </w:rPr>
        <w:t>Lai novērstu neatbilstību starp pieaugošo IKT lomu valsts pārvaldes funkciju nodrošināšanā veselības nozarē un VM resora iestāžu nepietiekamo IKT spēju (gan no kapacitātes, gan kompetenču, gan finansējuma viedokļa) efektīva un droša IKT atbalsta nodrošināšanā, nepieciešams stiprināt IKT pārvaldību un veikt IKT resursu centralizāciju VM resorā, ieguldot gan cilvēkresursos, gan IKT infrastruktūrā un drošības risinājumos.</w:t>
      </w:r>
    </w:p>
    <w:p w14:paraId="62E678F3" w14:textId="77777777" w:rsidR="001E7EC1" w:rsidRDefault="00F151D0"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 xml:space="preserve">Lai </w:t>
      </w:r>
      <w:r w:rsidR="00CE237B" w:rsidRPr="001E7EC1">
        <w:rPr>
          <w:rFonts w:ascii="Times New Roman" w:hAnsi="Times New Roman" w:cs="Times New Roman"/>
          <w:sz w:val="24"/>
          <w:szCs w:val="24"/>
          <w:shd w:val="clear" w:color="auto" w:fill="FFFFFF"/>
          <w:lang w:val="lv-LV"/>
        </w:rPr>
        <w:t xml:space="preserve">nodrošinātu visaptverošu </w:t>
      </w:r>
      <w:r w:rsidR="00482971" w:rsidRPr="001E7EC1">
        <w:rPr>
          <w:rFonts w:ascii="Times New Roman" w:hAnsi="Times New Roman" w:cs="Times New Roman"/>
          <w:sz w:val="24"/>
          <w:szCs w:val="24"/>
          <w:shd w:val="clear" w:color="auto" w:fill="FFFFFF"/>
          <w:lang w:val="lv-LV"/>
        </w:rPr>
        <w:t xml:space="preserve">un secīgu </w:t>
      </w:r>
      <w:r w:rsidR="00D7232D" w:rsidRPr="001E7EC1">
        <w:rPr>
          <w:rFonts w:ascii="Times New Roman" w:hAnsi="Times New Roman" w:cs="Times New Roman"/>
          <w:sz w:val="24"/>
          <w:szCs w:val="24"/>
          <w:shd w:val="clear" w:color="auto" w:fill="FFFFFF"/>
          <w:lang w:val="lv-LV"/>
        </w:rPr>
        <w:t xml:space="preserve">digitālo </w:t>
      </w:r>
      <w:r w:rsidR="00286F23" w:rsidRPr="001E7EC1">
        <w:rPr>
          <w:rFonts w:ascii="Times New Roman" w:hAnsi="Times New Roman" w:cs="Times New Roman"/>
          <w:sz w:val="24"/>
          <w:szCs w:val="24"/>
          <w:shd w:val="clear" w:color="auto" w:fill="FFFFFF"/>
          <w:lang w:val="lv-LV"/>
        </w:rPr>
        <w:t>r</w:t>
      </w:r>
      <w:r w:rsidR="00D7232D" w:rsidRPr="001E7EC1">
        <w:rPr>
          <w:rFonts w:ascii="Times New Roman" w:hAnsi="Times New Roman" w:cs="Times New Roman"/>
          <w:sz w:val="24"/>
          <w:szCs w:val="24"/>
          <w:shd w:val="clear" w:color="auto" w:fill="FFFFFF"/>
          <w:lang w:val="lv-LV"/>
        </w:rPr>
        <w:t>isinājumu attīstīšanu un ieviešanu veselības nozarē,</w:t>
      </w:r>
      <w:r w:rsidR="00762ABF" w:rsidRPr="001E7EC1">
        <w:rPr>
          <w:rFonts w:ascii="Times New Roman" w:hAnsi="Times New Roman" w:cs="Times New Roman"/>
          <w:sz w:val="24"/>
          <w:szCs w:val="24"/>
          <w:shd w:val="clear" w:color="auto" w:fill="FFFFFF"/>
          <w:lang w:val="lv-LV"/>
        </w:rPr>
        <w:t xml:space="preserve"> </w:t>
      </w:r>
      <w:r w:rsidR="002A4090" w:rsidRPr="001E7EC1">
        <w:rPr>
          <w:rFonts w:ascii="Times New Roman" w:hAnsi="Times New Roman" w:cs="Times New Roman"/>
          <w:sz w:val="24"/>
          <w:szCs w:val="24"/>
          <w:shd w:val="clear" w:color="auto" w:fill="FFFFFF"/>
          <w:lang w:val="lv-LV"/>
        </w:rPr>
        <w:t xml:space="preserve">sadarbībā ar </w:t>
      </w:r>
      <w:r w:rsidR="00F218E5" w:rsidRPr="001E7EC1">
        <w:rPr>
          <w:rFonts w:ascii="Times New Roman" w:hAnsi="Times New Roman" w:cs="Times New Roman"/>
          <w:sz w:val="24"/>
          <w:szCs w:val="24"/>
          <w:shd w:val="clear" w:color="auto" w:fill="FFFFFF"/>
          <w:lang w:val="lv-LV"/>
        </w:rPr>
        <w:t>noz</w:t>
      </w:r>
      <w:r w:rsidR="008A15B4" w:rsidRPr="001E7EC1">
        <w:rPr>
          <w:rFonts w:ascii="Times New Roman" w:hAnsi="Times New Roman" w:cs="Times New Roman"/>
          <w:sz w:val="24"/>
          <w:szCs w:val="24"/>
          <w:shd w:val="clear" w:color="auto" w:fill="FFFFFF"/>
          <w:lang w:val="lv-LV"/>
        </w:rPr>
        <w:t>a</w:t>
      </w:r>
      <w:r w:rsidR="00F218E5" w:rsidRPr="001E7EC1">
        <w:rPr>
          <w:rFonts w:ascii="Times New Roman" w:hAnsi="Times New Roman" w:cs="Times New Roman"/>
          <w:sz w:val="24"/>
          <w:szCs w:val="24"/>
          <w:shd w:val="clear" w:color="auto" w:fill="FFFFFF"/>
          <w:lang w:val="lv-LV"/>
        </w:rPr>
        <w:t>res profesionālajām un pacientu organizācijām</w:t>
      </w:r>
      <w:r w:rsidR="00762ABF" w:rsidRPr="001E7EC1">
        <w:rPr>
          <w:rFonts w:ascii="Times New Roman" w:hAnsi="Times New Roman" w:cs="Times New Roman"/>
          <w:sz w:val="24"/>
          <w:szCs w:val="24"/>
          <w:shd w:val="clear" w:color="auto" w:fill="FFFFFF"/>
          <w:lang w:val="lv-LV"/>
        </w:rPr>
        <w:t xml:space="preserve"> </w:t>
      </w:r>
      <w:r w:rsidR="00D7232D" w:rsidRPr="001E7EC1">
        <w:rPr>
          <w:rFonts w:ascii="Times New Roman" w:hAnsi="Times New Roman" w:cs="Times New Roman"/>
          <w:sz w:val="24"/>
          <w:szCs w:val="24"/>
          <w:shd w:val="clear" w:color="auto" w:fill="FFFFFF"/>
          <w:lang w:val="lv-LV"/>
        </w:rPr>
        <w:t xml:space="preserve"> </w:t>
      </w:r>
      <w:r w:rsidR="00286F23" w:rsidRPr="001E7EC1">
        <w:rPr>
          <w:rFonts w:ascii="Times New Roman" w:hAnsi="Times New Roman" w:cs="Times New Roman"/>
          <w:sz w:val="24"/>
          <w:szCs w:val="24"/>
          <w:shd w:val="clear" w:color="auto" w:fill="FFFFFF"/>
          <w:lang w:val="lv-LV"/>
        </w:rPr>
        <w:t xml:space="preserve">tiks izstrādāta </w:t>
      </w:r>
      <w:r w:rsidR="00D71F5B" w:rsidRPr="001E7EC1">
        <w:rPr>
          <w:rFonts w:ascii="Times New Roman" w:hAnsi="Times New Roman" w:cs="Times New Roman"/>
          <w:sz w:val="24"/>
          <w:szCs w:val="24"/>
          <w:shd w:val="clear" w:color="auto" w:fill="FFFFFF"/>
          <w:lang w:val="lv-LV"/>
        </w:rPr>
        <w:t xml:space="preserve"> </w:t>
      </w:r>
      <w:r w:rsidR="00F218E5" w:rsidRPr="001E7EC1">
        <w:rPr>
          <w:rFonts w:ascii="Times New Roman" w:hAnsi="Times New Roman" w:cs="Times New Roman"/>
          <w:sz w:val="24"/>
          <w:szCs w:val="24"/>
          <w:shd w:val="clear" w:color="auto" w:fill="FFFFFF"/>
          <w:lang w:val="lv-LV"/>
        </w:rPr>
        <w:t>veselības noz</w:t>
      </w:r>
      <w:r w:rsidR="00860F2C" w:rsidRPr="001E7EC1">
        <w:rPr>
          <w:rFonts w:ascii="Times New Roman" w:hAnsi="Times New Roman" w:cs="Times New Roman"/>
          <w:sz w:val="24"/>
          <w:szCs w:val="24"/>
          <w:shd w:val="clear" w:color="auto" w:fill="FFFFFF"/>
          <w:lang w:val="lv-LV"/>
        </w:rPr>
        <w:t>a</w:t>
      </w:r>
      <w:r w:rsidR="00F218E5" w:rsidRPr="001E7EC1">
        <w:rPr>
          <w:rFonts w:ascii="Times New Roman" w:hAnsi="Times New Roman" w:cs="Times New Roman"/>
          <w:sz w:val="24"/>
          <w:szCs w:val="24"/>
          <w:shd w:val="clear" w:color="auto" w:fill="FFFFFF"/>
          <w:lang w:val="lv-LV"/>
        </w:rPr>
        <w:t>res digitālā stratēģija.</w:t>
      </w:r>
    </w:p>
    <w:p w14:paraId="1E7B771C" w14:textId="77777777" w:rsidR="001E7EC1" w:rsidRDefault="003029B7"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Būtisks priekšnosacījums uzlabotai uz pierādījumiem balstītai veselības politikai un efektīvākiem risinājumiem veselības veicināšan</w:t>
      </w:r>
      <w:r w:rsidR="00954458" w:rsidRPr="001E7EC1">
        <w:rPr>
          <w:rFonts w:ascii="Times New Roman" w:hAnsi="Times New Roman" w:cs="Times New Roman"/>
          <w:sz w:val="24"/>
          <w:szCs w:val="24"/>
          <w:shd w:val="clear" w:color="auto" w:fill="FFFFFF"/>
          <w:lang w:val="lv-LV"/>
        </w:rPr>
        <w:t>ā</w:t>
      </w:r>
      <w:r w:rsidR="00BD0BE5" w:rsidRPr="001E7EC1">
        <w:rPr>
          <w:rFonts w:ascii="Times New Roman" w:hAnsi="Times New Roman" w:cs="Times New Roman"/>
          <w:sz w:val="24"/>
          <w:szCs w:val="24"/>
          <w:shd w:val="clear" w:color="auto" w:fill="FFFFFF"/>
          <w:lang w:val="lv-LV"/>
        </w:rPr>
        <w:t>,</w:t>
      </w:r>
      <w:r w:rsidRPr="001E7EC1">
        <w:rPr>
          <w:rFonts w:ascii="Times New Roman" w:hAnsi="Times New Roman" w:cs="Times New Roman"/>
          <w:sz w:val="24"/>
          <w:szCs w:val="24"/>
          <w:shd w:val="clear" w:color="auto" w:fill="FFFFFF"/>
          <w:lang w:val="lv-LV"/>
        </w:rPr>
        <w:t xml:space="preserve"> slimību profilaks</w:t>
      </w:r>
      <w:r w:rsidR="00954458" w:rsidRPr="001E7EC1">
        <w:rPr>
          <w:rFonts w:ascii="Times New Roman" w:hAnsi="Times New Roman" w:cs="Times New Roman"/>
          <w:sz w:val="24"/>
          <w:szCs w:val="24"/>
          <w:shd w:val="clear" w:color="auto" w:fill="FFFFFF"/>
          <w:lang w:val="lv-LV"/>
        </w:rPr>
        <w:t>ē</w:t>
      </w:r>
      <w:r w:rsidR="00BD0BE5" w:rsidRPr="001E7EC1">
        <w:rPr>
          <w:rFonts w:ascii="Times New Roman" w:hAnsi="Times New Roman" w:cs="Times New Roman"/>
          <w:sz w:val="24"/>
          <w:szCs w:val="24"/>
          <w:shd w:val="clear" w:color="auto" w:fill="FFFFFF"/>
          <w:lang w:val="lv-LV"/>
        </w:rPr>
        <w:t xml:space="preserve"> un veselības aprūp</w:t>
      </w:r>
      <w:r w:rsidR="00954458" w:rsidRPr="001E7EC1">
        <w:rPr>
          <w:rFonts w:ascii="Times New Roman" w:hAnsi="Times New Roman" w:cs="Times New Roman"/>
          <w:sz w:val="24"/>
          <w:szCs w:val="24"/>
          <w:shd w:val="clear" w:color="auto" w:fill="FFFFFF"/>
          <w:lang w:val="lv-LV"/>
        </w:rPr>
        <w:t>ē</w:t>
      </w:r>
      <w:r w:rsidRPr="001E7EC1">
        <w:rPr>
          <w:rFonts w:ascii="Times New Roman" w:hAnsi="Times New Roman" w:cs="Times New Roman"/>
          <w:sz w:val="24"/>
          <w:szCs w:val="24"/>
          <w:shd w:val="clear" w:color="auto" w:fill="FFFFFF"/>
          <w:lang w:val="lv-LV"/>
        </w:rPr>
        <w:t xml:space="preserve"> </w:t>
      </w:r>
      <w:r w:rsidR="00B74BA9" w:rsidRPr="001E7EC1">
        <w:rPr>
          <w:rFonts w:ascii="Times New Roman" w:hAnsi="Times New Roman" w:cs="Times New Roman"/>
          <w:sz w:val="24"/>
          <w:szCs w:val="24"/>
          <w:shd w:val="clear" w:color="auto" w:fill="FFFFFF"/>
          <w:lang w:val="lv-LV"/>
        </w:rPr>
        <w:t>ir pētījumi.</w:t>
      </w:r>
      <w:r w:rsidR="002F0CCF" w:rsidRPr="001E7EC1">
        <w:rPr>
          <w:rFonts w:ascii="Times New Roman" w:hAnsi="Times New Roman" w:cs="Times New Roman"/>
          <w:sz w:val="24"/>
          <w:szCs w:val="24"/>
          <w:shd w:val="clear" w:color="auto" w:fill="FFFFFF"/>
          <w:lang w:val="lv-LV"/>
        </w:rPr>
        <w:t xml:space="preserve"> </w:t>
      </w:r>
      <w:r w:rsidR="00B74BA9" w:rsidRPr="001E7EC1">
        <w:rPr>
          <w:rFonts w:ascii="Times New Roman" w:hAnsi="Times New Roman" w:cs="Times New Roman"/>
          <w:sz w:val="24"/>
          <w:szCs w:val="24"/>
          <w:shd w:val="clear" w:color="auto" w:fill="FFFFFF"/>
          <w:lang w:val="lv-LV"/>
        </w:rPr>
        <w:t xml:space="preserve">Pētniecība var nodrošināt labāku izpratni par konkrētām veselības un aprūpes vajadzībām visā cilvēka dzīves gaitā, tostarp par vecumam un dzimumam raksturīgām vajadzībām, tai skaitā tādām vajadzībām, kas saistītas ar hroniskām veselības problēmām, fizisku un psihisku invaliditāti vai ar vecumu saistītiem traucējumiem. Pētniecība var palīdzēt izstrādāt inovatīvus produktus un pakalpojumus, nodrošinot to pieejamību un efektivitāti </w:t>
      </w:r>
      <w:r w:rsidR="00FF5950" w:rsidRPr="001E7EC1">
        <w:rPr>
          <w:rFonts w:ascii="Times New Roman" w:hAnsi="Times New Roman" w:cs="Times New Roman"/>
          <w:sz w:val="24"/>
          <w:szCs w:val="24"/>
          <w:shd w:val="clear" w:color="auto" w:fill="FFFFFF"/>
          <w:lang w:val="lv-LV"/>
        </w:rPr>
        <w:t xml:space="preserve">veselības veicināšanā, </w:t>
      </w:r>
      <w:r w:rsidR="00B74BA9" w:rsidRPr="001E7EC1">
        <w:rPr>
          <w:rFonts w:ascii="Times New Roman" w:hAnsi="Times New Roman" w:cs="Times New Roman"/>
          <w:sz w:val="24"/>
          <w:szCs w:val="24"/>
          <w:shd w:val="clear" w:color="auto" w:fill="FFFFFF"/>
          <w:lang w:val="lv-LV"/>
        </w:rPr>
        <w:t>slimību novēršanā un</w:t>
      </w:r>
      <w:r w:rsidR="00FF5950" w:rsidRPr="001E7EC1">
        <w:rPr>
          <w:rFonts w:ascii="Times New Roman" w:hAnsi="Times New Roman" w:cs="Times New Roman"/>
          <w:sz w:val="24"/>
          <w:szCs w:val="24"/>
          <w:shd w:val="clear" w:color="auto" w:fill="FFFFFF"/>
          <w:lang w:val="lv-LV"/>
        </w:rPr>
        <w:t xml:space="preserve"> veselības aprūpē</w:t>
      </w:r>
      <w:r w:rsidR="00B74BA9" w:rsidRPr="001E7EC1">
        <w:rPr>
          <w:rFonts w:ascii="Times New Roman" w:hAnsi="Times New Roman" w:cs="Times New Roman"/>
          <w:sz w:val="24"/>
          <w:szCs w:val="24"/>
          <w:shd w:val="clear" w:color="auto" w:fill="FFFFFF"/>
          <w:lang w:val="lv-LV"/>
        </w:rPr>
        <w:t xml:space="preserve">. </w:t>
      </w:r>
      <w:r w:rsidR="007A3095" w:rsidRPr="001E7EC1">
        <w:rPr>
          <w:rFonts w:ascii="Times New Roman" w:hAnsi="Times New Roman" w:cs="Times New Roman"/>
          <w:sz w:val="24"/>
          <w:szCs w:val="24"/>
          <w:shd w:val="clear" w:color="auto" w:fill="FFFFFF"/>
          <w:lang w:val="lv-LV"/>
        </w:rPr>
        <w:t xml:space="preserve">Veselības datu infrastruktūra nav </w:t>
      </w:r>
      <w:r w:rsidR="00BD70CF" w:rsidRPr="001E7EC1">
        <w:rPr>
          <w:rFonts w:ascii="Times New Roman" w:hAnsi="Times New Roman" w:cs="Times New Roman"/>
          <w:sz w:val="24"/>
          <w:szCs w:val="24"/>
          <w:shd w:val="clear" w:color="auto" w:fill="FFFFFF"/>
          <w:lang w:val="lv-LV"/>
        </w:rPr>
        <w:t xml:space="preserve">pietiekoši </w:t>
      </w:r>
      <w:r w:rsidR="007A3095" w:rsidRPr="001E7EC1">
        <w:rPr>
          <w:rFonts w:ascii="Times New Roman" w:hAnsi="Times New Roman" w:cs="Times New Roman"/>
          <w:sz w:val="24"/>
          <w:szCs w:val="24"/>
          <w:shd w:val="clear" w:color="auto" w:fill="FFFFFF"/>
          <w:lang w:val="lv-LV"/>
        </w:rPr>
        <w:t xml:space="preserve">atvērta </w:t>
      </w:r>
      <w:r w:rsidR="000D7B50" w:rsidRPr="001E7EC1">
        <w:rPr>
          <w:rFonts w:ascii="Times New Roman" w:hAnsi="Times New Roman" w:cs="Times New Roman"/>
          <w:sz w:val="24"/>
          <w:szCs w:val="24"/>
          <w:shd w:val="clear" w:color="auto" w:fill="FFFFFF"/>
          <w:lang w:val="lv-LV"/>
        </w:rPr>
        <w:t xml:space="preserve">pētniecības īstenošanai </w:t>
      </w:r>
      <w:r w:rsidR="007A3095" w:rsidRPr="001E7EC1">
        <w:rPr>
          <w:rFonts w:ascii="Times New Roman" w:hAnsi="Times New Roman" w:cs="Times New Roman"/>
          <w:sz w:val="24"/>
          <w:szCs w:val="24"/>
          <w:shd w:val="clear" w:color="auto" w:fill="FFFFFF"/>
          <w:lang w:val="lv-LV"/>
        </w:rPr>
        <w:t>publisk</w:t>
      </w:r>
      <w:r w:rsidR="000D7B50" w:rsidRPr="001E7EC1">
        <w:rPr>
          <w:rFonts w:ascii="Times New Roman" w:hAnsi="Times New Roman" w:cs="Times New Roman"/>
          <w:sz w:val="24"/>
          <w:szCs w:val="24"/>
          <w:shd w:val="clear" w:color="auto" w:fill="FFFFFF"/>
          <w:lang w:val="lv-LV"/>
        </w:rPr>
        <w:t>aj</w:t>
      </w:r>
      <w:r w:rsidR="007A3095" w:rsidRPr="001E7EC1">
        <w:rPr>
          <w:rFonts w:ascii="Times New Roman" w:hAnsi="Times New Roman" w:cs="Times New Roman"/>
          <w:sz w:val="24"/>
          <w:szCs w:val="24"/>
          <w:shd w:val="clear" w:color="auto" w:fill="FFFFFF"/>
          <w:lang w:val="lv-LV"/>
        </w:rPr>
        <w:t>ā sektor</w:t>
      </w:r>
      <w:r w:rsidR="000D7B50" w:rsidRPr="001E7EC1">
        <w:rPr>
          <w:rFonts w:ascii="Times New Roman" w:hAnsi="Times New Roman" w:cs="Times New Roman"/>
          <w:sz w:val="24"/>
          <w:szCs w:val="24"/>
          <w:shd w:val="clear" w:color="auto" w:fill="FFFFFF"/>
          <w:lang w:val="lv-LV"/>
        </w:rPr>
        <w:t>ā</w:t>
      </w:r>
      <w:r w:rsidR="00DB38E0" w:rsidRPr="001E7EC1">
        <w:rPr>
          <w:rFonts w:ascii="Times New Roman" w:hAnsi="Times New Roman" w:cs="Times New Roman"/>
          <w:sz w:val="24"/>
          <w:szCs w:val="24"/>
          <w:shd w:val="clear" w:color="auto" w:fill="FFFFFF"/>
          <w:lang w:val="lv-LV"/>
        </w:rPr>
        <w:t>.</w:t>
      </w:r>
      <w:r w:rsidR="007A3095" w:rsidRPr="001E7EC1">
        <w:rPr>
          <w:rFonts w:ascii="Times New Roman" w:hAnsi="Times New Roman" w:cs="Times New Roman"/>
          <w:sz w:val="24"/>
          <w:szCs w:val="24"/>
          <w:shd w:val="clear" w:color="auto" w:fill="FFFFFF"/>
          <w:lang w:val="lv-LV"/>
        </w:rPr>
        <w:t xml:space="preserve"> </w:t>
      </w:r>
    </w:p>
    <w:p w14:paraId="39441C5C" w14:textId="77777777" w:rsidR="001E7EC1" w:rsidRDefault="00172C25"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shd w:val="clear" w:color="auto" w:fill="FFFFFF"/>
          <w:lang w:val="lv-LV"/>
        </w:rPr>
        <w:t xml:space="preserve">Lai nodrošinātu nepieciešamos datus veselības politikas plānošanai un novērtēšanai, radītu jaunas zināšanas, prasmes un tehnoloģijas, attīstītu procesus, produktus un pakalpojumus veselības nozaru problēmu risināšanai un stratēģisko attīstības mērķu sasniegšanai, jāveicina </w:t>
      </w:r>
      <w:r w:rsidR="00BD70CF" w:rsidRPr="001E7EC1">
        <w:rPr>
          <w:rFonts w:ascii="Times New Roman" w:hAnsi="Times New Roman" w:cs="Times New Roman"/>
          <w:sz w:val="24"/>
          <w:szCs w:val="24"/>
          <w:shd w:val="clear" w:color="auto" w:fill="FFFFFF"/>
          <w:lang w:val="lv-LV"/>
        </w:rPr>
        <w:t xml:space="preserve">veselības datu atvēršana un pieejamība pētniecībai, </w:t>
      </w:r>
      <w:r w:rsidRPr="001E7EC1">
        <w:rPr>
          <w:rFonts w:ascii="Times New Roman" w:hAnsi="Times New Roman" w:cs="Times New Roman"/>
          <w:sz w:val="24"/>
          <w:szCs w:val="24"/>
          <w:shd w:val="clear" w:color="auto" w:fill="FFFFFF"/>
          <w:lang w:val="lv-LV"/>
        </w:rPr>
        <w:t xml:space="preserve">pētniecība un pētniecības rezultātu pārnese veselības nozarē. Veselības nozarē nepieciešami pētījumi gan cilvēkresursu, gan veselības aprūpes pakalpojumu, gan iedzīvotāju dzīvesveida paradumu, gan vides, antibakteriālās rezistences, biomonitoringa un citās jomās. Jānodrošina valsts budžeta finansējums valsts pētījumu programmas sabiedrības veselībā īstenošanai, kā arī valsts budžeta līdzfinansējums dalībai Eiropas, piemēram Horizon Europe un starptautiskos pētniecības projektos. </w:t>
      </w:r>
    </w:p>
    <w:p w14:paraId="45C9DC5F" w14:textId="44992572" w:rsidR="001E7EC1" w:rsidRDefault="004C5F08" w:rsidP="00B346D5">
      <w:pPr>
        <w:pStyle w:val="ListParagraph"/>
        <w:numPr>
          <w:ilvl w:val="0"/>
          <w:numId w:val="26"/>
        </w:numPr>
        <w:spacing w:before="0" w:after="120" w:line="240" w:lineRule="auto"/>
        <w:ind w:left="0" w:hanging="72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sz w:val="24"/>
          <w:szCs w:val="24"/>
          <w:lang w:val="lv-LV"/>
        </w:rPr>
        <w:t xml:space="preserve">Eiropas </w:t>
      </w:r>
      <w:r w:rsidR="00FE5BB8" w:rsidRPr="001E7EC1">
        <w:rPr>
          <w:rFonts w:ascii="Times New Roman" w:hAnsi="Times New Roman" w:cs="Times New Roman"/>
          <w:sz w:val="24"/>
          <w:szCs w:val="24"/>
          <w:lang w:val="lv-LV"/>
        </w:rPr>
        <w:t>Datu</w:t>
      </w:r>
      <w:r w:rsidRPr="001E7EC1">
        <w:rPr>
          <w:rFonts w:ascii="Times New Roman" w:hAnsi="Times New Roman" w:cs="Times New Roman"/>
          <w:sz w:val="24"/>
          <w:szCs w:val="24"/>
          <w:lang w:val="lv-LV"/>
        </w:rPr>
        <w:t xml:space="preserve"> stratēģija</w:t>
      </w:r>
      <w:r w:rsidR="005D24FB" w:rsidRPr="001E7EC1">
        <w:rPr>
          <w:rFonts w:ascii="Times New Roman" w:hAnsi="Times New Roman" w:cs="Times New Roman"/>
          <w:sz w:val="24"/>
          <w:szCs w:val="24"/>
          <w:lang w:val="lv-LV"/>
        </w:rPr>
        <w:t>s</w:t>
      </w:r>
      <w:r w:rsidRPr="001E7EC1">
        <w:rPr>
          <w:rFonts w:ascii="Times New Roman" w:hAnsi="Times New Roman" w:cs="Times New Roman"/>
          <w:sz w:val="24"/>
          <w:szCs w:val="24"/>
          <w:lang w:val="lv-LV"/>
        </w:rPr>
        <w:t xml:space="preserve"> ietvaros </w:t>
      </w:r>
      <w:r w:rsidR="005D24FB" w:rsidRPr="001E7EC1">
        <w:rPr>
          <w:rFonts w:ascii="Times New Roman" w:hAnsi="Times New Roman" w:cs="Times New Roman"/>
          <w:sz w:val="24"/>
          <w:szCs w:val="24"/>
          <w:lang w:val="lv-LV"/>
        </w:rPr>
        <w:t>E</w:t>
      </w:r>
      <w:r w:rsidRPr="001E7EC1">
        <w:rPr>
          <w:rFonts w:ascii="Times New Roman" w:hAnsi="Times New Roman" w:cs="Times New Roman"/>
          <w:sz w:val="24"/>
          <w:szCs w:val="24"/>
          <w:lang w:val="lv-LV"/>
        </w:rPr>
        <w:t xml:space="preserve">K </w:t>
      </w:r>
      <w:r w:rsidR="000D480E" w:rsidRPr="001E7EC1">
        <w:rPr>
          <w:rFonts w:ascii="Times New Roman" w:hAnsi="Times New Roman" w:cs="Times New Roman"/>
          <w:sz w:val="24"/>
          <w:szCs w:val="24"/>
          <w:lang w:val="lv-LV"/>
        </w:rPr>
        <w:t>plāno ieviest arī</w:t>
      </w:r>
      <w:r w:rsidRPr="001E7EC1">
        <w:rPr>
          <w:rFonts w:ascii="Times New Roman" w:hAnsi="Times New Roman" w:cs="Times New Roman"/>
          <w:sz w:val="24"/>
          <w:szCs w:val="24"/>
          <w:lang w:val="lv-LV"/>
        </w:rPr>
        <w:t xml:space="preserve"> Kopīgo Eiropas </w:t>
      </w:r>
      <w:r w:rsidR="00FE5BB8" w:rsidRPr="001E7EC1">
        <w:rPr>
          <w:rFonts w:ascii="Times New Roman" w:hAnsi="Times New Roman" w:cs="Times New Roman"/>
          <w:sz w:val="24"/>
          <w:szCs w:val="24"/>
          <w:lang w:val="lv-LV"/>
        </w:rPr>
        <w:t xml:space="preserve">Veselības </w:t>
      </w:r>
      <w:r w:rsidRPr="001E7EC1">
        <w:rPr>
          <w:rFonts w:ascii="Times New Roman" w:hAnsi="Times New Roman" w:cs="Times New Roman"/>
          <w:sz w:val="24"/>
          <w:szCs w:val="24"/>
          <w:lang w:val="lv-LV"/>
        </w:rPr>
        <w:t xml:space="preserve">datu telpu, kas ļaus gūt jaunus panākumus slimību atklāšanā, profilaksē, un ārstēšanā, kā arī informētu, pierādījumos balstītu lēmumu pieņemšanā, tādejādi uzlabojot veselības aprūpes pakalpojumu </w:t>
      </w:r>
      <w:r w:rsidR="000466CC" w:rsidRPr="001E7EC1">
        <w:rPr>
          <w:rFonts w:ascii="Times New Roman" w:hAnsi="Times New Roman" w:cs="Times New Roman"/>
          <w:sz w:val="24"/>
          <w:szCs w:val="24"/>
          <w:lang w:val="lv-LV"/>
        </w:rPr>
        <w:t>pieejamību</w:t>
      </w:r>
      <w:r w:rsidRPr="001E7EC1">
        <w:rPr>
          <w:rFonts w:ascii="Times New Roman" w:hAnsi="Times New Roman" w:cs="Times New Roman"/>
          <w:sz w:val="24"/>
          <w:szCs w:val="24"/>
          <w:lang w:val="lv-LV"/>
        </w:rPr>
        <w:t xml:space="preserve">, efektivitāti un ilgtspēju. Kopīgā Eiropas </w:t>
      </w:r>
      <w:r w:rsidR="000466CC" w:rsidRPr="001E7EC1">
        <w:rPr>
          <w:rFonts w:ascii="Times New Roman" w:hAnsi="Times New Roman" w:cs="Times New Roman"/>
          <w:sz w:val="24"/>
          <w:szCs w:val="24"/>
          <w:lang w:val="lv-LV"/>
        </w:rPr>
        <w:t xml:space="preserve">Veselības </w:t>
      </w:r>
      <w:r w:rsidRPr="001E7EC1">
        <w:rPr>
          <w:rFonts w:ascii="Times New Roman" w:hAnsi="Times New Roman" w:cs="Times New Roman"/>
          <w:sz w:val="24"/>
          <w:szCs w:val="24"/>
          <w:lang w:val="lv-LV"/>
        </w:rPr>
        <w:t xml:space="preserve">datu telpa paredz, ka ikviens </w:t>
      </w:r>
      <w:r w:rsidR="00137B2D" w:rsidRPr="001E7EC1">
        <w:rPr>
          <w:rFonts w:ascii="Times New Roman" w:hAnsi="Times New Roman" w:cs="Times New Roman"/>
          <w:sz w:val="24"/>
          <w:szCs w:val="24"/>
          <w:lang w:val="lv-LV"/>
        </w:rPr>
        <w:t xml:space="preserve">ES iedzīvotājs </w:t>
      </w:r>
      <w:r w:rsidRPr="001E7EC1">
        <w:rPr>
          <w:rFonts w:ascii="Times New Roman" w:hAnsi="Times New Roman" w:cs="Times New Roman"/>
          <w:sz w:val="24"/>
          <w:szCs w:val="24"/>
          <w:lang w:val="lv-LV"/>
        </w:rPr>
        <w:t>varēs droši piekļūt savai elektroniskajai veselības kartei un savus datus pārnest gan valsts iekšienē, gan pāri robežām.</w:t>
      </w:r>
      <w:r w:rsidR="00AB460D" w:rsidRPr="001E7EC1">
        <w:rPr>
          <w:rFonts w:ascii="Times New Roman" w:hAnsi="Times New Roman" w:cs="Times New Roman"/>
          <w:sz w:val="24"/>
          <w:szCs w:val="24"/>
          <w:lang w:val="lv-LV"/>
        </w:rPr>
        <w:t xml:space="preserve"> Tāpat </w:t>
      </w:r>
      <w:r w:rsidR="00E715E7" w:rsidRPr="001E7EC1">
        <w:rPr>
          <w:rFonts w:ascii="Times New Roman" w:hAnsi="Times New Roman" w:cs="Times New Roman"/>
          <w:sz w:val="24"/>
          <w:szCs w:val="24"/>
          <w:lang w:val="lv-LV"/>
        </w:rPr>
        <w:t xml:space="preserve">šīs datu telpas ietvaros </w:t>
      </w:r>
      <w:r w:rsidR="004C02A3" w:rsidRPr="001E7EC1">
        <w:rPr>
          <w:rFonts w:ascii="Times New Roman" w:hAnsi="Times New Roman" w:cs="Times New Roman"/>
          <w:sz w:val="24"/>
          <w:szCs w:val="24"/>
          <w:lang w:val="lv-LV"/>
        </w:rPr>
        <w:t>ES uzsākta</w:t>
      </w:r>
      <w:r w:rsidR="001E4863" w:rsidRPr="001E7EC1">
        <w:rPr>
          <w:rFonts w:ascii="Times New Roman" w:hAnsi="Times New Roman" w:cs="Times New Roman"/>
          <w:sz w:val="24"/>
          <w:szCs w:val="24"/>
          <w:lang w:val="lv-LV"/>
        </w:rPr>
        <w:t xml:space="preserve"> </w:t>
      </w:r>
      <w:r w:rsidR="001B5A3C" w:rsidRPr="001E7EC1">
        <w:rPr>
          <w:rFonts w:ascii="Times New Roman" w:hAnsi="Times New Roman" w:cs="Times New Roman"/>
          <w:sz w:val="24"/>
          <w:szCs w:val="24"/>
          <w:lang w:val="lv-LV"/>
        </w:rPr>
        <w:t>ES Genoma deklarācijas</w:t>
      </w:r>
      <w:r w:rsidR="004C02A3" w:rsidRPr="001E7EC1">
        <w:rPr>
          <w:rFonts w:ascii="Times New Roman" w:hAnsi="Times New Roman" w:cs="Times New Roman"/>
          <w:sz w:val="24"/>
          <w:szCs w:val="24"/>
          <w:lang w:val="lv-LV"/>
        </w:rPr>
        <w:t xml:space="preserve"> </w:t>
      </w:r>
      <w:r w:rsidR="001B5A3C" w:rsidRPr="001E7EC1">
        <w:rPr>
          <w:rFonts w:ascii="Times New Roman" w:hAnsi="Times New Roman" w:cs="Times New Roman"/>
          <w:sz w:val="24"/>
          <w:szCs w:val="24"/>
          <w:lang w:val="lv-LV"/>
        </w:rPr>
        <w:t>ieviešana</w:t>
      </w:r>
      <w:r w:rsidR="004B64C2" w:rsidRPr="001E7EC1">
        <w:rPr>
          <w:rFonts w:ascii="Times New Roman" w:hAnsi="Times New Roman" w:cs="Times New Roman"/>
          <w:sz w:val="24"/>
          <w:szCs w:val="24"/>
          <w:lang w:val="lv-LV"/>
        </w:rPr>
        <w:t xml:space="preserve">, kurai </w:t>
      </w:r>
      <w:r w:rsidR="009952D7" w:rsidRPr="001E7EC1">
        <w:rPr>
          <w:rFonts w:ascii="Times New Roman" w:hAnsi="Times New Roman" w:cs="Times New Roman"/>
          <w:sz w:val="24"/>
          <w:szCs w:val="24"/>
          <w:lang w:val="lv-LV"/>
        </w:rPr>
        <w:t xml:space="preserve">2018.gadā </w:t>
      </w:r>
      <w:r w:rsidR="004B64C2" w:rsidRPr="001E7EC1">
        <w:rPr>
          <w:rFonts w:ascii="Times New Roman" w:hAnsi="Times New Roman" w:cs="Times New Roman"/>
          <w:sz w:val="24"/>
          <w:szCs w:val="24"/>
          <w:lang w:val="lv-LV"/>
        </w:rPr>
        <w:t>pievienojusies arī Latvija.</w:t>
      </w:r>
      <w:r w:rsidRPr="001E7EC1">
        <w:rPr>
          <w:rFonts w:ascii="Times New Roman" w:hAnsi="Times New Roman" w:cs="Times New Roman"/>
          <w:sz w:val="24"/>
          <w:szCs w:val="24"/>
          <w:lang w:val="lv-LV"/>
        </w:rPr>
        <w:t xml:space="preserve"> </w:t>
      </w:r>
      <w:r w:rsidR="005614B1" w:rsidRPr="001E7EC1">
        <w:rPr>
          <w:rFonts w:ascii="Times New Roman" w:hAnsi="Times New Roman" w:cs="Times New Roman"/>
          <w:sz w:val="24"/>
          <w:szCs w:val="24"/>
          <w:lang w:val="lv-LV"/>
        </w:rPr>
        <w:t xml:space="preserve">Eiropas </w:t>
      </w:r>
      <w:r w:rsidR="009952D7" w:rsidRPr="001E7EC1">
        <w:rPr>
          <w:rFonts w:ascii="Times New Roman" w:hAnsi="Times New Roman" w:cs="Times New Roman"/>
          <w:sz w:val="24"/>
          <w:szCs w:val="24"/>
          <w:lang w:val="lv-LV"/>
        </w:rPr>
        <w:t>Datu stratēģijas</w:t>
      </w:r>
      <w:r w:rsidRPr="001E7EC1">
        <w:rPr>
          <w:rFonts w:ascii="Times New Roman" w:hAnsi="Times New Roman" w:cs="Times New Roman"/>
          <w:sz w:val="24"/>
          <w:szCs w:val="24"/>
          <w:lang w:val="lv-LV"/>
        </w:rPr>
        <w:t xml:space="preserve"> ieviešanai </w:t>
      </w:r>
      <w:r w:rsidR="005614B1" w:rsidRPr="001E7EC1">
        <w:rPr>
          <w:rFonts w:ascii="Times New Roman" w:hAnsi="Times New Roman" w:cs="Times New Roman"/>
          <w:sz w:val="24"/>
          <w:szCs w:val="24"/>
          <w:lang w:val="lv-LV"/>
        </w:rPr>
        <w:t>EK</w:t>
      </w:r>
      <w:r w:rsidRPr="001E7EC1">
        <w:rPr>
          <w:rFonts w:ascii="Times New Roman" w:hAnsi="Times New Roman" w:cs="Times New Roman"/>
          <w:sz w:val="24"/>
          <w:szCs w:val="24"/>
          <w:lang w:val="lv-LV"/>
        </w:rPr>
        <w:t xml:space="preserve"> plāno izstrādāt gan normatīvo regulējumu, gan arī investēt infrastruktūrā, lai izvērstu pārrobežu apmainīšanos ar veselības datiem. Līdz ar to Latvijai jāparedz resursi, lai iekļautos kopīgajā Eiropas </w:t>
      </w:r>
      <w:r w:rsidR="00BA4476" w:rsidRPr="001E7EC1">
        <w:rPr>
          <w:rFonts w:ascii="Times New Roman" w:hAnsi="Times New Roman" w:cs="Times New Roman"/>
          <w:sz w:val="24"/>
          <w:szCs w:val="24"/>
          <w:lang w:val="lv-LV"/>
        </w:rPr>
        <w:t xml:space="preserve">Veselības </w:t>
      </w:r>
      <w:r w:rsidRPr="001E7EC1">
        <w:rPr>
          <w:rFonts w:ascii="Times New Roman" w:hAnsi="Times New Roman" w:cs="Times New Roman"/>
          <w:sz w:val="24"/>
          <w:szCs w:val="24"/>
          <w:lang w:val="lv-LV"/>
        </w:rPr>
        <w:t>datu telpā.</w:t>
      </w:r>
    </w:p>
    <w:p w14:paraId="6BFA5486" w14:textId="4BA64C4C" w:rsidR="003D522B" w:rsidRPr="001E7EC1" w:rsidRDefault="003D522B" w:rsidP="001E7EC1">
      <w:pPr>
        <w:pStyle w:val="ListParagraph"/>
        <w:spacing w:before="0" w:after="120" w:line="240" w:lineRule="auto"/>
        <w:ind w:left="0"/>
        <w:contextualSpacing w:val="0"/>
        <w:jc w:val="both"/>
        <w:rPr>
          <w:rFonts w:ascii="Times New Roman" w:hAnsi="Times New Roman" w:cs="Times New Roman"/>
          <w:sz w:val="24"/>
          <w:szCs w:val="24"/>
          <w:shd w:val="clear" w:color="auto" w:fill="FFFFFF"/>
          <w:lang w:val="lv-LV"/>
        </w:rPr>
      </w:pPr>
      <w:r w:rsidRPr="001E7EC1">
        <w:rPr>
          <w:rFonts w:ascii="Times New Roman" w:hAnsi="Times New Roman" w:cs="Times New Roman"/>
          <w:b/>
          <w:bCs/>
          <w:sz w:val="24"/>
          <w:szCs w:val="24"/>
          <w:shd w:val="clear" w:color="auto" w:fill="FFFFFF"/>
          <w:lang w:val="lv-LV"/>
        </w:rPr>
        <w:lastRenderedPageBreak/>
        <w:t>Rīcības virziena mērķi</w:t>
      </w:r>
      <w:r w:rsidR="00A16A2A" w:rsidRPr="001E7EC1">
        <w:rPr>
          <w:rFonts w:ascii="Times New Roman" w:hAnsi="Times New Roman" w:cs="Times New Roman"/>
          <w:b/>
          <w:bCs/>
          <w:sz w:val="24"/>
          <w:szCs w:val="24"/>
          <w:shd w:val="clear" w:color="auto" w:fill="FFFFFF"/>
          <w:lang w:val="lv-LV"/>
        </w:rPr>
        <w:t>s</w:t>
      </w:r>
      <w:r w:rsidRPr="001E7EC1">
        <w:rPr>
          <w:rFonts w:ascii="Times New Roman" w:hAnsi="Times New Roman" w:cs="Times New Roman"/>
          <w:b/>
          <w:bCs/>
          <w:sz w:val="24"/>
          <w:szCs w:val="24"/>
          <w:shd w:val="clear" w:color="auto" w:fill="FFFFFF"/>
          <w:lang w:val="lv-LV"/>
        </w:rPr>
        <w:t>:</w:t>
      </w:r>
      <w:r w:rsidR="00A16A2A" w:rsidRPr="001E7EC1">
        <w:rPr>
          <w:rFonts w:ascii="Times New Roman" w:hAnsi="Times New Roman" w:cs="Times New Roman"/>
          <w:b/>
          <w:bCs/>
          <w:sz w:val="24"/>
          <w:szCs w:val="24"/>
          <w:shd w:val="clear" w:color="auto" w:fill="FFFFFF"/>
          <w:lang w:val="lv-LV"/>
        </w:rPr>
        <w:t xml:space="preserve"> </w:t>
      </w:r>
      <w:r w:rsidR="00604F76" w:rsidRPr="001E7EC1">
        <w:rPr>
          <w:rFonts w:ascii="Times New Roman" w:hAnsi="Times New Roman" w:cs="Times New Roman"/>
          <w:b/>
          <w:bCs/>
          <w:sz w:val="24"/>
          <w:szCs w:val="24"/>
          <w:shd w:val="clear" w:color="auto" w:fill="FFFFFF"/>
          <w:lang w:val="lv-LV"/>
        </w:rPr>
        <w:t xml:space="preserve">Nodrošināt </w:t>
      </w:r>
      <w:r w:rsidR="008E0802" w:rsidRPr="001E7EC1">
        <w:rPr>
          <w:rFonts w:ascii="Times New Roman" w:hAnsi="Times New Roman" w:cs="Times New Roman"/>
          <w:b/>
          <w:bCs/>
          <w:sz w:val="24"/>
          <w:szCs w:val="24"/>
          <w:shd w:val="clear" w:color="auto" w:fill="FFFFFF"/>
          <w:lang w:val="lv-LV"/>
        </w:rPr>
        <w:t xml:space="preserve">veselības </w:t>
      </w:r>
      <w:r w:rsidR="00A16A2A" w:rsidRPr="001E7EC1">
        <w:rPr>
          <w:rFonts w:ascii="Times New Roman" w:hAnsi="Times New Roman" w:cs="Times New Roman"/>
          <w:b/>
          <w:bCs/>
          <w:sz w:val="24"/>
          <w:szCs w:val="24"/>
          <w:shd w:val="clear" w:color="auto" w:fill="FFFFFF"/>
          <w:lang w:val="lv-LV"/>
        </w:rPr>
        <w:t>aprūpes ilgtspēju</w:t>
      </w:r>
      <w:r w:rsidR="0060260E" w:rsidRPr="001E7EC1">
        <w:rPr>
          <w:rFonts w:ascii="Times New Roman" w:hAnsi="Times New Roman" w:cs="Times New Roman"/>
          <w:b/>
          <w:bCs/>
          <w:sz w:val="24"/>
          <w:szCs w:val="24"/>
          <w:shd w:val="clear" w:color="auto" w:fill="FFFFFF"/>
          <w:lang w:val="lv-LV"/>
        </w:rPr>
        <w:t xml:space="preserve"> un noturībspēju</w:t>
      </w:r>
      <w:r w:rsidR="00A16A2A" w:rsidRPr="001E7EC1">
        <w:rPr>
          <w:rFonts w:ascii="Times New Roman" w:hAnsi="Times New Roman" w:cs="Times New Roman"/>
          <w:b/>
          <w:bCs/>
          <w:sz w:val="24"/>
          <w:szCs w:val="24"/>
          <w:shd w:val="clear" w:color="auto" w:fill="FFFFFF"/>
          <w:lang w:val="lv-LV"/>
        </w:rPr>
        <w:t xml:space="preserve">, </w:t>
      </w:r>
      <w:r w:rsidR="00604F76" w:rsidRPr="001E7EC1">
        <w:rPr>
          <w:rFonts w:ascii="Times New Roman" w:hAnsi="Times New Roman" w:cs="Times New Roman"/>
          <w:b/>
          <w:bCs/>
          <w:sz w:val="24"/>
          <w:szCs w:val="24"/>
          <w:shd w:val="clear" w:color="auto" w:fill="FFFFFF"/>
          <w:lang w:val="lv-LV"/>
        </w:rPr>
        <w:t xml:space="preserve">stiprinot </w:t>
      </w:r>
      <w:r w:rsidR="00A16A2A" w:rsidRPr="001E7EC1">
        <w:rPr>
          <w:rFonts w:ascii="Times New Roman" w:hAnsi="Times New Roman" w:cs="Times New Roman"/>
          <w:b/>
          <w:bCs/>
          <w:sz w:val="24"/>
          <w:szCs w:val="24"/>
          <w:shd w:val="clear" w:color="auto" w:fill="FFFFFF"/>
          <w:lang w:val="lv-LV"/>
        </w:rPr>
        <w:t>pārvaldīb</w:t>
      </w:r>
      <w:r w:rsidR="00604F76" w:rsidRPr="001E7EC1">
        <w:rPr>
          <w:rFonts w:ascii="Times New Roman" w:hAnsi="Times New Roman" w:cs="Times New Roman"/>
          <w:b/>
          <w:bCs/>
          <w:sz w:val="24"/>
          <w:szCs w:val="24"/>
          <w:shd w:val="clear" w:color="auto" w:fill="FFFFFF"/>
          <w:lang w:val="lv-LV"/>
        </w:rPr>
        <w:t xml:space="preserve">u un veicinot </w:t>
      </w:r>
      <w:r w:rsidR="00A16A2A" w:rsidRPr="001E7EC1">
        <w:rPr>
          <w:rFonts w:ascii="Times New Roman" w:hAnsi="Times New Roman" w:cs="Times New Roman"/>
          <w:b/>
          <w:bCs/>
          <w:sz w:val="24"/>
          <w:szCs w:val="24"/>
          <w:shd w:val="clear" w:color="auto" w:fill="FFFFFF"/>
          <w:lang w:val="lv-LV"/>
        </w:rPr>
        <w:t>efektīv</w:t>
      </w:r>
      <w:r w:rsidR="00604F76" w:rsidRPr="001E7EC1">
        <w:rPr>
          <w:rFonts w:ascii="Times New Roman" w:hAnsi="Times New Roman" w:cs="Times New Roman"/>
          <w:b/>
          <w:bCs/>
          <w:sz w:val="24"/>
          <w:szCs w:val="24"/>
          <w:shd w:val="clear" w:color="auto" w:fill="FFFFFF"/>
          <w:lang w:val="lv-LV"/>
        </w:rPr>
        <w:t>u</w:t>
      </w:r>
      <w:r w:rsidR="00A16A2A" w:rsidRPr="001E7EC1">
        <w:rPr>
          <w:rFonts w:ascii="Times New Roman" w:hAnsi="Times New Roman" w:cs="Times New Roman"/>
          <w:b/>
          <w:bCs/>
          <w:sz w:val="24"/>
          <w:szCs w:val="24"/>
          <w:shd w:val="clear" w:color="auto" w:fill="FFFFFF"/>
          <w:lang w:val="lv-LV"/>
        </w:rPr>
        <w:t xml:space="preserve"> veselības aprūpes resursu izlietošanu.</w:t>
      </w:r>
    </w:p>
    <w:p w14:paraId="5D69173B" w14:textId="3BEB7093" w:rsidR="00A16A2A" w:rsidRPr="00B276C5" w:rsidRDefault="00A16A2A" w:rsidP="00195DE9">
      <w:pPr>
        <w:spacing w:before="0" w:after="120" w:line="240" w:lineRule="auto"/>
        <w:ind w:left="720" w:hanging="720"/>
        <w:jc w:val="both"/>
        <w:rPr>
          <w:rFonts w:ascii="Times New Roman" w:hAnsi="Times New Roman" w:cs="Times New Roman"/>
          <w:b/>
          <w:bCs/>
          <w:sz w:val="24"/>
          <w:szCs w:val="24"/>
          <w:lang w:val="lv-LV"/>
        </w:rPr>
      </w:pPr>
      <w:r w:rsidRPr="00B276C5">
        <w:rPr>
          <w:rFonts w:ascii="Times New Roman" w:hAnsi="Times New Roman" w:cs="Times New Roman"/>
          <w:b/>
          <w:bCs/>
          <w:sz w:val="24"/>
          <w:szCs w:val="24"/>
          <w:lang w:val="lv-LV"/>
        </w:rPr>
        <w:t>Mērķa sasniegšanai nepieciešams</w:t>
      </w:r>
      <w:r w:rsidR="00E351C7">
        <w:rPr>
          <w:rFonts w:ascii="Times New Roman" w:hAnsi="Times New Roman" w:cs="Times New Roman"/>
          <w:b/>
          <w:bCs/>
          <w:sz w:val="24"/>
          <w:szCs w:val="24"/>
          <w:lang w:val="lv-LV"/>
        </w:rPr>
        <w:t xml:space="preserve"> (apakšmērķi)</w:t>
      </w:r>
      <w:r w:rsidRPr="00B276C5">
        <w:rPr>
          <w:rFonts w:ascii="Times New Roman" w:hAnsi="Times New Roman" w:cs="Times New Roman"/>
          <w:b/>
          <w:bCs/>
          <w:sz w:val="24"/>
          <w:szCs w:val="24"/>
          <w:lang w:val="lv-LV"/>
        </w:rPr>
        <w:t>:</w:t>
      </w:r>
    </w:p>
    <w:p w14:paraId="0711082C" w14:textId="62425C13" w:rsidR="00072AC0" w:rsidRPr="00FA6293" w:rsidRDefault="007C7E43"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sidRPr="00B276C5">
        <w:rPr>
          <w:rFonts w:ascii="Times New Roman" w:hAnsi="Times New Roman" w:cs="Times New Roman"/>
          <w:sz w:val="24"/>
          <w:szCs w:val="24"/>
          <w:shd w:val="clear" w:color="auto" w:fill="FFFFFF"/>
          <w:lang w:val="lv-LV"/>
        </w:rPr>
        <w:t>Uzlabot veselības aprūpes pakalpojumu kvalitāt</w:t>
      </w:r>
      <w:r w:rsidR="006829BA">
        <w:rPr>
          <w:rFonts w:ascii="Times New Roman" w:hAnsi="Times New Roman" w:cs="Times New Roman"/>
          <w:sz w:val="24"/>
          <w:szCs w:val="24"/>
          <w:shd w:val="clear" w:color="auto" w:fill="FFFFFF"/>
          <w:lang w:val="lv-LV"/>
        </w:rPr>
        <w:t>es</w:t>
      </w:r>
      <w:r w:rsidRPr="00B276C5">
        <w:rPr>
          <w:rFonts w:ascii="Times New Roman" w:hAnsi="Times New Roman" w:cs="Times New Roman"/>
          <w:sz w:val="24"/>
          <w:szCs w:val="24"/>
          <w:shd w:val="clear" w:color="auto" w:fill="FFFFFF"/>
          <w:lang w:val="lv-LV"/>
        </w:rPr>
        <w:t xml:space="preserve"> un pacientu drošīb</w:t>
      </w:r>
      <w:r w:rsidR="006829BA">
        <w:rPr>
          <w:rFonts w:ascii="Times New Roman" w:hAnsi="Times New Roman" w:cs="Times New Roman"/>
          <w:sz w:val="24"/>
          <w:szCs w:val="24"/>
          <w:shd w:val="clear" w:color="auto" w:fill="FFFFFF"/>
          <w:lang w:val="lv-LV"/>
        </w:rPr>
        <w:t>as nodrošināšanas sistēmu</w:t>
      </w:r>
      <w:r w:rsidRPr="00B276C5">
        <w:rPr>
          <w:rFonts w:ascii="Times New Roman" w:hAnsi="Times New Roman" w:cs="Times New Roman"/>
          <w:sz w:val="24"/>
          <w:szCs w:val="24"/>
          <w:shd w:val="clear" w:color="auto" w:fill="FFFFFF"/>
          <w:lang w:val="lv-LV"/>
        </w:rPr>
        <w:t>.</w:t>
      </w:r>
    </w:p>
    <w:p w14:paraId="047406A1" w14:textId="5D99A38D" w:rsidR="003D522B" w:rsidRPr="00B276C5" w:rsidRDefault="001D3A8F"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sidRPr="42628A5B">
        <w:rPr>
          <w:rFonts w:ascii="Times New Roman" w:hAnsi="Times New Roman" w:cs="Times New Roman"/>
          <w:sz w:val="24"/>
          <w:szCs w:val="24"/>
          <w:lang w:val="lv-LV"/>
        </w:rPr>
        <w:t>S</w:t>
      </w:r>
      <w:r w:rsidR="003D522B" w:rsidRPr="00B276C5">
        <w:rPr>
          <w:rFonts w:ascii="Times New Roman" w:hAnsi="Times New Roman" w:cs="Times New Roman"/>
          <w:sz w:val="24"/>
          <w:szCs w:val="24"/>
          <w:shd w:val="clear" w:color="auto" w:fill="FFFFFF"/>
          <w:lang w:val="lv-LV"/>
        </w:rPr>
        <w:t>tiprināt gatavību rīcībai ārkārtas situācijās</w:t>
      </w:r>
      <w:r w:rsidRPr="424520A8">
        <w:rPr>
          <w:rFonts w:ascii="Times New Roman" w:hAnsi="Times New Roman" w:cs="Times New Roman"/>
          <w:sz w:val="24"/>
          <w:szCs w:val="24"/>
          <w:lang w:val="lv-LV"/>
        </w:rPr>
        <w:t>,</w:t>
      </w:r>
      <w:r w:rsidRPr="00072C67">
        <w:rPr>
          <w:lang w:val="lv-LV"/>
        </w:rPr>
        <w:t xml:space="preserve"> </w:t>
      </w:r>
      <w:r w:rsidRPr="424520A8">
        <w:rPr>
          <w:rFonts w:ascii="Times New Roman" w:hAnsi="Times New Roman" w:cs="Times New Roman"/>
          <w:sz w:val="24"/>
          <w:szCs w:val="24"/>
          <w:lang w:val="lv-LV"/>
        </w:rPr>
        <w:t>izveidojot un uzturot nepieciešamo materiālo rezervju sistēmu katastrofu un ārkārtas situācijām</w:t>
      </w:r>
      <w:r w:rsidR="003D522B" w:rsidRPr="00B276C5">
        <w:rPr>
          <w:rFonts w:ascii="Times New Roman" w:hAnsi="Times New Roman" w:cs="Times New Roman"/>
          <w:sz w:val="24"/>
          <w:szCs w:val="24"/>
          <w:shd w:val="clear" w:color="auto" w:fill="FFFFFF"/>
          <w:lang w:val="lv-LV"/>
        </w:rPr>
        <w:t>.</w:t>
      </w:r>
    </w:p>
    <w:p w14:paraId="12FD74CA" w14:textId="3B3A0396" w:rsidR="003D522B" w:rsidRDefault="003D522B"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sidRPr="00B276C5">
        <w:rPr>
          <w:rFonts w:ascii="Times New Roman" w:hAnsi="Times New Roman" w:cs="Times New Roman"/>
          <w:sz w:val="24"/>
          <w:szCs w:val="24"/>
          <w:shd w:val="clear" w:color="auto" w:fill="FFFFFF"/>
          <w:lang w:val="lv-LV"/>
        </w:rPr>
        <w:t>Attīstīt ārstniecības iestāžu infrastruktūru</w:t>
      </w:r>
      <w:r w:rsidR="00B909EB">
        <w:rPr>
          <w:rFonts w:ascii="Times New Roman" w:hAnsi="Times New Roman" w:cs="Times New Roman"/>
          <w:sz w:val="24"/>
          <w:szCs w:val="24"/>
          <w:shd w:val="clear" w:color="auto" w:fill="FFFFFF"/>
          <w:lang w:val="lv-LV"/>
        </w:rPr>
        <w:t xml:space="preserve"> un</w:t>
      </w:r>
      <w:r w:rsidR="00B909EB" w:rsidRPr="005F14CC">
        <w:rPr>
          <w:lang w:val="lv-LV"/>
        </w:rPr>
        <w:t xml:space="preserve"> </w:t>
      </w:r>
      <w:r w:rsidR="00B909EB" w:rsidRPr="00B909EB">
        <w:rPr>
          <w:rFonts w:ascii="Times New Roman" w:hAnsi="Times New Roman" w:cs="Times New Roman"/>
          <w:sz w:val="24"/>
          <w:szCs w:val="24"/>
          <w:shd w:val="clear" w:color="auto" w:fill="FFFFFF"/>
          <w:lang w:val="lv-LV"/>
        </w:rPr>
        <w:t>stiprināt Veselības ministrijas padotības iestāžu kapacitāti.</w:t>
      </w:r>
      <w:r w:rsidRPr="00B276C5">
        <w:rPr>
          <w:rFonts w:ascii="Times New Roman" w:hAnsi="Times New Roman" w:cs="Times New Roman"/>
          <w:sz w:val="24"/>
          <w:szCs w:val="24"/>
          <w:shd w:val="clear" w:color="auto" w:fill="FFFFFF"/>
          <w:lang w:val="lv-LV"/>
        </w:rPr>
        <w:t xml:space="preserve"> </w:t>
      </w:r>
    </w:p>
    <w:p w14:paraId="0A4DEEE6" w14:textId="3A964B7D" w:rsidR="00F620D5" w:rsidRPr="00B276C5" w:rsidRDefault="00E05974"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Pr>
          <w:rFonts w:ascii="Times New Roman" w:hAnsi="Times New Roman" w:cs="Times New Roman"/>
          <w:sz w:val="24"/>
          <w:szCs w:val="24"/>
          <w:shd w:val="clear" w:color="auto" w:fill="FFFFFF"/>
          <w:lang w:val="lv-LV"/>
        </w:rPr>
        <w:t xml:space="preserve">Nodrošināt </w:t>
      </w:r>
      <w:r w:rsidR="00EE37DA" w:rsidRPr="00EE37DA">
        <w:rPr>
          <w:rFonts w:ascii="Times New Roman" w:hAnsi="Times New Roman" w:cs="Times New Roman"/>
          <w:sz w:val="24"/>
          <w:szCs w:val="24"/>
          <w:shd w:val="clear" w:color="auto" w:fill="FFFFFF"/>
          <w:lang w:val="lv-LV"/>
        </w:rPr>
        <w:t>ekonomiski pamatotu</w:t>
      </w:r>
      <w:r>
        <w:rPr>
          <w:rFonts w:ascii="Times New Roman" w:hAnsi="Times New Roman" w:cs="Times New Roman"/>
          <w:sz w:val="24"/>
          <w:szCs w:val="24"/>
          <w:shd w:val="clear" w:color="auto" w:fill="FFFFFF"/>
          <w:lang w:val="lv-LV"/>
        </w:rPr>
        <w:t>s</w:t>
      </w:r>
      <w:r w:rsidR="00EE37DA" w:rsidRPr="00EE37DA">
        <w:rPr>
          <w:rFonts w:ascii="Times New Roman" w:hAnsi="Times New Roman" w:cs="Times New Roman"/>
          <w:sz w:val="24"/>
          <w:szCs w:val="24"/>
          <w:shd w:val="clear" w:color="auto" w:fill="FFFFFF"/>
          <w:lang w:val="lv-LV"/>
        </w:rPr>
        <w:t xml:space="preserve"> </w:t>
      </w:r>
      <w:r w:rsidR="004A7F35">
        <w:rPr>
          <w:rFonts w:ascii="Times New Roman" w:hAnsi="Times New Roman" w:cs="Times New Roman"/>
          <w:sz w:val="24"/>
          <w:szCs w:val="24"/>
          <w:shd w:val="clear" w:color="auto" w:fill="FFFFFF"/>
          <w:lang w:val="lv-LV"/>
        </w:rPr>
        <w:t>valsts apmaksāto veselības aprūpes</w:t>
      </w:r>
      <w:r w:rsidR="00EE37DA" w:rsidRPr="00EE37DA">
        <w:rPr>
          <w:rFonts w:ascii="Times New Roman" w:hAnsi="Times New Roman" w:cs="Times New Roman"/>
          <w:sz w:val="24"/>
          <w:szCs w:val="24"/>
          <w:shd w:val="clear" w:color="auto" w:fill="FFFFFF"/>
          <w:lang w:val="lv-LV"/>
        </w:rPr>
        <w:t xml:space="preserve"> pakalpojumu tarifu</w:t>
      </w:r>
      <w:r>
        <w:rPr>
          <w:rFonts w:ascii="Times New Roman" w:hAnsi="Times New Roman" w:cs="Times New Roman"/>
          <w:sz w:val="24"/>
          <w:szCs w:val="24"/>
          <w:shd w:val="clear" w:color="auto" w:fill="FFFFFF"/>
          <w:lang w:val="lv-LV"/>
        </w:rPr>
        <w:t>s</w:t>
      </w:r>
      <w:r w:rsidR="00AA332E">
        <w:rPr>
          <w:rFonts w:ascii="Times New Roman" w:hAnsi="Times New Roman" w:cs="Times New Roman"/>
          <w:sz w:val="24"/>
          <w:szCs w:val="24"/>
          <w:shd w:val="clear" w:color="auto" w:fill="FFFFFF"/>
          <w:lang w:val="lv-LV"/>
        </w:rPr>
        <w:t>.</w:t>
      </w:r>
      <w:r w:rsidR="00EE37DA" w:rsidRPr="00EE37DA">
        <w:rPr>
          <w:rFonts w:ascii="Times New Roman" w:hAnsi="Times New Roman" w:cs="Times New Roman"/>
          <w:sz w:val="24"/>
          <w:szCs w:val="24"/>
          <w:shd w:val="clear" w:color="auto" w:fill="FFFFFF"/>
          <w:lang w:val="lv-LV"/>
        </w:rPr>
        <w:t xml:space="preserve"> </w:t>
      </w:r>
    </w:p>
    <w:p w14:paraId="3FBC889B" w14:textId="22566095" w:rsidR="007A2AD3" w:rsidRPr="00FA6293" w:rsidRDefault="00A92B82"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Pr>
          <w:rFonts w:ascii="Times New Roman" w:hAnsi="Times New Roman" w:cs="Times New Roman"/>
          <w:sz w:val="24"/>
          <w:szCs w:val="24"/>
          <w:shd w:val="clear" w:color="auto" w:fill="FFFFFF"/>
          <w:lang w:val="lv-LV"/>
        </w:rPr>
        <w:t>Veicināt veselības datu atv</w:t>
      </w:r>
      <w:r w:rsidR="00A81ADC">
        <w:rPr>
          <w:rFonts w:ascii="Times New Roman" w:hAnsi="Times New Roman" w:cs="Times New Roman"/>
          <w:sz w:val="24"/>
          <w:szCs w:val="24"/>
          <w:shd w:val="clear" w:color="auto" w:fill="FFFFFF"/>
          <w:lang w:val="lv-LV"/>
        </w:rPr>
        <w:t>ē</w:t>
      </w:r>
      <w:r>
        <w:rPr>
          <w:rFonts w:ascii="Times New Roman" w:hAnsi="Times New Roman" w:cs="Times New Roman"/>
          <w:sz w:val="24"/>
          <w:szCs w:val="24"/>
          <w:shd w:val="clear" w:color="auto" w:fill="FFFFFF"/>
          <w:lang w:val="lv-LV"/>
        </w:rPr>
        <w:t>ršanu un pieejamību pētniecībai</w:t>
      </w:r>
      <w:r w:rsidR="00A81ADC">
        <w:rPr>
          <w:rFonts w:ascii="Times New Roman" w:hAnsi="Times New Roman" w:cs="Times New Roman"/>
          <w:sz w:val="24"/>
          <w:szCs w:val="24"/>
          <w:shd w:val="clear" w:color="auto" w:fill="FFFFFF"/>
          <w:lang w:val="lv-LV"/>
        </w:rPr>
        <w:t>, pētniecību un pētniecības rezultātu pārnesi veselības nozarē.</w:t>
      </w:r>
    </w:p>
    <w:p w14:paraId="11488371" w14:textId="057DA200" w:rsidR="005049A8" w:rsidRPr="00FA6293" w:rsidRDefault="00D35603"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sidRPr="003D6637">
        <w:rPr>
          <w:rFonts w:ascii="Times New Roman" w:hAnsi="Times New Roman" w:cs="Times New Roman"/>
          <w:sz w:val="24"/>
          <w:szCs w:val="24"/>
          <w:lang w:val="lv-LV"/>
        </w:rPr>
        <w:t xml:space="preserve">Latvijas </w:t>
      </w:r>
      <w:r w:rsidRPr="00DB0026">
        <w:rPr>
          <w:rFonts w:ascii="Times New Roman" w:hAnsi="Times New Roman" w:cs="Times New Roman"/>
          <w:sz w:val="24"/>
          <w:szCs w:val="24"/>
          <w:lang w:val="lv-LV"/>
        </w:rPr>
        <w:t>pētniecības un inovāciju programmās ietverot</w:t>
      </w:r>
      <w:r w:rsidRPr="008E0BCF">
        <w:rPr>
          <w:rFonts w:ascii="Times New Roman" w:hAnsi="Times New Roman" w:cs="Times New Roman"/>
          <w:sz w:val="24"/>
          <w:szCs w:val="24"/>
          <w:lang w:val="lv-LV"/>
        </w:rPr>
        <w:t xml:space="preserve"> jautājum</w:t>
      </w:r>
      <w:r w:rsidRPr="007A2AD3">
        <w:rPr>
          <w:rFonts w:ascii="Times New Roman" w:hAnsi="Times New Roman" w:cs="Times New Roman"/>
          <w:sz w:val="24"/>
          <w:szCs w:val="24"/>
          <w:lang w:val="lv-LV"/>
        </w:rPr>
        <w:t xml:space="preserve">us, kas saistīti </w:t>
      </w:r>
      <w:r w:rsidR="0059237D" w:rsidRPr="007A2AD3">
        <w:rPr>
          <w:rFonts w:ascii="Times New Roman" w:hAnsi="Times New Roman" w:cs="Times New Roman"/>
          <w:sz w:val="24"/>
          <w:szCs w:val="24"/>
          <w:lang w:val="lv-LV"/>
        </w:rPr>
        <w:t>ar veselības aprūpes ilgtspēju un noturībspēju, pārvaldības uzlabošanu un veselības aprūpes kvalitāti un pacientu drošību</w:t>
      </w:r>
      <w:r w:rsidRPr="007A2AD3">
        <w:rPr>
          <w:rFonts w:ascii="Times New Roman" w:hAnsi="Times New Roman" w:cs="Times New Roman"/>
          <w:sz w:val="24"/>
          <w:szCs w:val="24"/>
          <w:lang w:val="lv-LV"/>
        </w:rPr>
        <w:t xml:space="preserve">. </w:t>
      </w:r>
    </w:p>
    <w:p w14:paraId="54C3AE67" w14:textId="423E6366" w:rsidR="00FA6293" w:rsidRPr="00FA6293" w:rsidRDefault="004B4D66"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pPr>
      <w:r>
        <w:rPr>
          <w:rFonts w:ascii="Times New Roman" w:hAnsi="Times New Roman" w:cs="Times New Roman"/>
          <w:sz w:val="24"/>
          <w:szCs w:val="24"/>
          <w:shd w:val="clear" w:color="auto" w:fill="FFFFFF"/>
          <w:lang w:val="lv-LV"/>
        </w:rPr>
        <w:t>V</w:t>
      </w:r>
      <w:r w:rsidRPr="00B44C61">
        <w:rPr>
          <w:rFonts w:ascii="Times New Roman" w:hAnsi="Times New Roman" w:cs="Times New Roman"/>
          <w:sz w:val="24"/>
          <w:szCs w:val="24"/>
          <w:shd w:val="clear" w:color="auto" w:fill="FFFFFF"/>
          <w:lang w:val="lv-LV"/>
        </w:rPr>
        <w:t>eicin</w:t>
      </w:r>
      <w:r>
        <w:rPr>
          <w:rFonts w:ascii="Times New Roman" w:hAnsi="Times New Roman" w:cs="Times New Roman"/>
          <w:sz w:val="24"/>
          <w:szCs w:val="24"/>
          <w:shd w:val="clear" w:color="auto" w:fill="FFFFFF"/>
          <w:lang w:val="lv-LV"/>
        </w:rPr>
        <w:t>ā</w:t>
      </w:r>
      <w:r w:rsidRPr="00B44C61">
        <w:rPr>
          <w:rFonts w:ascii="Times New Roman" w:hAnsi="Times New Roman" w:cs="Times New Roman"/>
          <w:sz w:val="24"/>
          <w:szCs w:val="24"/>
          <w:shd w:val="clear" w:color="auto" w:fill="FFFFFF"/>
          <w:lang w:val="lv-LV"/>
        </w:rPr>
        <w:t>t veselības nozares digitālo transformāciju</w:t>
      </w:r>
      <w:r>
        <w:rPr>
          <w:rFonts w:ascii="Times New Roman" w:hAnsi="Times New Roman" w:cs="Times New Roman"/>
          <w:sz w:val="24"/>
          <w:szCs w:val="24"/>
          <w:shd w:val="clear" w:color="auto" w:fill="FFFFFF"/>
          <w:lang w:val="lv-LV"/>
        </w:rPr>
        <w:t xml:space="preserve"> un </w:t>
      </w:r>
      <w:r>
        <w:rPr>
          <w:rFonts w:ascii="Times New Roman" w:hAnsi="Times New Roman" w:cs="Times New Roman"/>
          <w:sz w:val="24"/>
          <w:szCs w:val="24"/>
          <w:lang w:val="lv-LV"/>
        </w:rPr>
        <w:t>i</w:t>
      </w:r>
      <w:r w:rsidR="00EC4D60" w:rsidRPr="00FA6293">
        <w:rPr>
          <w:rFonts w:ascii="Times New Roman" w:hAnsi="Times New Roman" w:cs="Times New Roman"/>
          <w:sz w:val="24"/>
          <w:szCs w:val="24"/>
          <w:lang w:val="lv-LV"/>
        </w:rPr>
        <w:t xml:space="preserve">ekļauties Eiropas </w:t>
      </w:r>
      <w:r w:rsidR="000573B4" w:rsidRPr="00FA6293">
        <w:rPr>
          <w:rFonts w:ascii="Times New Roman" w:hAnsi="Times New Roman" w:cs="Times New Roman"/>
          <w:sz w:val="24"/>
          <w:szCs w:val="24"/>
          <w:lang w:val="lv-LV"/>
        </w:rPr>
        <w:t xml:space="preserve">Veselības </w:t>
      </w:r>
      <w:r w:rsidR="00EC4D60" w:rsidRPr="00FA6293">
        <w:rPr>
          <w:rFonts w:ascii="Times New Roman" w:hAnsi="Times New Roman" w:cs="Times New Roman"/>
          <w:sz w:val="24"/>
          <w:szCs w:val="24"/>
          <w:lang w:val="lv-LV"/>
        </w:rPr>
        <w:t>datu telpā.</w:t>
      </w:r>
    </w:p>
    <w:p w14:paraId="5D633A0D" w14:textId="77777777" w:rsidR="00997A38" w:rsidRDefault="003D522B" w:rsidP="001E7EC1">
      <w:pPr>
        <w:pStyle w:val="ListParagraph"/>
        <w:numPr>
          <w:ilvl w:val="0"/>
          <w:numId w:val="15"/>
        </w:numPr>
        <w:spacing w:before="0" w:after="120" w:line="240" w:lineRule="auto"/>
        <w:ind w:left="357" w:hanging="357"/>
        <w:contextualSpacing w:val="0"/>
        <w:jc w:val="both"/>
        <w:rPr>
          <w:rFonts w:ascii="Times New Roman" w:hAnsi="Times New Roman" w:cs="Times New Roman"/>
          <w:sz w:val="24"/>
          <w:szCs w:val="24"/>
          <w:shd w:val="clear" w:color="auto" w:fill="FFFFFF"/>
          <w:lang w:val="lv-LV"/>
        </w:rPr>
        <w:sectPr w:rsidR="00997A38" w:rsidSect="00557AD1">
          <w:pgSz w:w="12240" w:h="15840"/>
          <w:pgMar w:top="1134" w:right="851" w:bottom="1134" w:left="1701" w:header="720" w:footer="720" w:gutter="0"/>
          <w:cols w:space="720"/>
          <w:titlePg/>
          <w:docGrid w:linePitch="360"/>
        </w:sectPr>
      </w:pPr>
      <w:r w:rsidRPr="00FA6293">
        <w:rPr>
          <w:rFonts w:ascii="Times New Roman" w:hAnsi="Times New Roman" w:cs="Times New Roman"/>
          <w:sz w:val="24"/>
          <w:szCs w:val="24"/>
          <w:shd w:val="clear" w:color="auto" w:fill="FFFFFF"/>
          <w:lang w:val="lv-LV"/>
        </w:rPr>
        <w:t>Mazināt administratīvo slogu ārstniecības personām.</w:t>
      </w:r>
    </w:p>
    <w:tbl>
      <w:tblPr>
        <w:tblpPr w:leftFromText="180" w:rightFromText="180" w:vertAnchor="text" w:horzAnchor="margin" w:tblpXSpec="center" w:tblpY="340"/>
        <w:tblW w:w="5225" w:type="pct"/>
        <w:tblBorders>
          <w:top w:val="outset" w:sz="6" w:space="0" w:color="414142"/>
          <w:left w:val="outset" w:sz="6" w:space="0" w:color="414142"/>
          <w:bottom w:val="outset" w:sz="6" w:space="0" w:color="414142"/>
          <w:right w:val="outset" w:sz="6" w:space="0" w:color="414142"/>
        </w:tblBorders>
        <w:shd w:val="clear" w:color="auto" w:fill="FFFFFF"/>
        <w:tblLayout w:type="fixed"/>
        <w:tblCellMar>
          <w:top w:w="24" w:type="dxa"/>
          <w:left w:w="24" w:type="dxa"/>
          <w:bottom w:w="24" w:type="dxa"/>
          <w:right w:w="24" w:type="dxa"/>
        </w:tblCellMar>
        <w:tblLook w:val="04A0" w:firstRow="1" w:lastRow="0" w:firstColumn="1" w:lastColumn="0" w:noHBand="0" w:noVBand="1"/>
      </w:tblPr>
      <w:tblGrid>
        <w:gridCol w:w="844"/>
        <w:gridCol w:w="4678"/>
        <w:gridCol w:w="850"/>
        <w:gridCol w:w="1133"/>
        <w:gridCol w:w="1700"/>
        <w:gridCol w:w="1278"/>
        <w:gridCol w:w="3683"/>
      </w:tblGrid>
      <w:tr w:rsidR="00997A38" w:rsidRPr="00A8104A" w14:paraId="6D052ACE"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64D47CE1" w14:textId="3211B55B"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104A">
              <w:rPr>
                <w:rFonts w:ascii="Times New Roman" w:eastAsia="Times New Roman" w:hAnsi="Times New Roman" w:cs="Times New Roman"/>
                <w:b/>
                <w:bCs/>
                <w:color w:val="000000" w:themeColor="text1"/>
                <w:sz w:val="24"/>
                <w:szCs w:val="24"/>
                <w:lang w:val="lv-LV" w:eastAsia="lv-LV"/>
              </w:rPr>
              <w:lastRenderedPageBreak/>
              <w:t>Nr.</w:t>
            </w:r>
            <w:r w:rsidR="005547F8">
              <w:rPr>
                <w:rFonts w:ascii="Times New Roman" w:eastAsia="Times New Roman" w:hAnsi="Times New Roman" w:cs="Times New Roman"/>
                <w:b/>
                <w:bCs/>
                <w:color w:val="000000" w:themeColor="text1"/>
                <w:sz w:val="24"/>
                <w:szCs w:val="24"/>
                <w:lang w:val="lv-LV" w:eastAsia="lv-LV"/>
              </w:rPr>
              <w:t xml:space="preserve"> </w:t>
            </w:r>
            <w:r w:rsidRPr="00A8104A">
              <w:rPr>
                <w:rFonts w:ascii="Times New Roman" w:eastAsia="Times New Roman" w:hAnsi="Times New Roman" w:cs="Times New Roman"/>
                <w:b/>
                <w:bCs/>
                <w:color w:val="000000" w:themeColor="text1"/>
                <w:sz w:val="24"/>
                <w:szCs w:val="24"/>
                <w:lang w:val="lv-LV" w:eastAsia="lv-LV"/>
              </w:rPr>
              <w:t xml:space="preserve">p. </w:t>
            </w:r>
            <w:r w:rsidR="005547F8">
              <w:rPr>
                <w:rFonts w:ascii="Times New Roman" w:eastAsia="Times New Roman" w:hAnsi="Times New Roman" w:cs="Times New Roman"/>
                <w:b/>
                <w:bCs/>
                <w:color w:val="000000" w:themeColor="text1"/>
                <w:sz w:val="24"/>
                <w:szCs w:val="24"/>
                <w:lang w:val="lv-LV" w:eastAsia="lv-LV"/>
              </w:rPr>
              <w:t>K.</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46C7A778"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104A">
              <w:rPr>
                <w:rFonts w:ascii="Times New Roman" w:eastAsia="Times New Roman" w:hAnsi="Times New Roman" w:cs="Times New Roman"/>
                <w:b/>
                <w:bCs/>
                <w:color w:val="000000" w:themeColor="text1"/>
                <w:sz w:val="24"/>
                <w:szCs w:val="24"/>
                <w:lang w:val="lv-LV" w:eastAsia="lv-LV"/>
              </w:rPr>
              <w:t>Uzdevums un apakšuzdevumi</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7470775D"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104A">
              <w:rPr>
                <w:rFonts w:ascii="Times New Roman" w:eastAsia="Times New Roman" w:hAnsi="Times New Roman" w:cs="Times New Roman"/>
                <w:b/>
                <w:bCs/>
                <w:color w:val="000000" w:themeColor="text1"/>
                <w:sz w:val="24"/>
                <w:szCs w:val="24"/>
                <w:lang w:val="lv-LV" w:eastAsia="lv-LV"/>
              </w:rPr>
              <w:t>Izpildes termiņš</w:t>
            </w:r>
            <w:r w:rsidRPr="00A8104A">
              <w:rPr>
                <w:rFonts w:ascii="Times New Roman" w:eastAsia="Times New Roman" w:hAnsi="Times New Roman" w:cs="Times New Roman"/>
                <w:b/>
                <w:bCs/>
                <w:color w:val="000000" w:themeColor="text1"/>
                <w:sz w:val="24"/>
                <w:szCs w:val="24"/>
                <w:lang w:val="lv-LV" w:eastAsia="lv-LV"/>
              </w:rPr>
              <w:br/>
              <w:t>(gads)</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19A023A6"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104A">
              <w:rPr>
                <w:rFonts w:ascii="Times New Roman" w:eastAsia="Times New Roman" w:hAnsi="Times New Roman" w:cs="Times New Roman"/>
                <w:b/>
                <w:bCs/>
                <w:color w:val="000000" w:themeColor="text1"/>
                <w:sz w:val="24"/>
                <w:szCs w:val="24"/>
                <w:lang w:val="lv-LV" w:eastAsia="lv-LV"/>
              </w:rPr>
              <w:t>Atbildīgā institūcija</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2F844A55"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A8104A">
              <w:rPr>
                <w:rFonts w:ascii="Times New Roman" w:eastAsia="Times New Roman" w:hAnsi="Times New Roman" w:cs="Times New Roman"/>
                <w:b/>
                <w:bCs/>
                <w:color w:val="000000" w:themeColor="text1"/>
                <w:sz w:val="24"/>
                <w:szCs w:val="24"/>
                <w:lang w:val="lv-LV" w:eastAsia="lv-LV"/>
              </w:rPr>
              <w:t>Līdzatbildīgās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hideMark/>
          </w:tcPr>
          <w:p w14:paraId="01246D1C"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75257D">
              <w:rPr>
                <w:rFonts w:ascii="Times New Roman" w:eastAsia="Times New Roman" w:hAnsi="Times New Roman" w:cs="Times New Roman"/>
                <w:b/>
                <w:bCs/>
                <w:sz w:val="24"/>
                <w:szCs w:val="24"/>
                <w:lang w:val="lv-LV" w:eastAsia="lv-LV"/>
              </w:rPr>
              <w:t>Sasaiste ar politikas rezultātu un rezultatīvo rādītāju</w:t>
            </w:r>
            <w:r>
              <w:rPr>
                <w:rFonts w:ascii="Times New Roman" w:eastAsia="Times New Roman" w:hAnsi="Times New Roman" w:cs="Times New Roman"/>
                <w:b/>
                <w:bCs/>
                <w:sz w:val="24"/>
                <w:szCs w:val="24"/>
                <w:lang w:val="lv-LV" w:eastAsia="lv-LV"/>
              </w:rPr>
              <w:t xml:space="preserve"> </w:t>
            </w:r>
            <w:r w:rsidRPr="00997A38">
              <w:rPr>
                <w:rFonts w:ascii="Times New Roman" w:eastAsia="Times New Roman" w:hAnsi="Times New Roman" w:cs="Times New Roman"/>
                <w:b/>
                <w:bCs/>
                <w:lang w:val="lv-LV" w:eastAsia="lv-LV"/>
              </w:rPr>
              <w:t>(tiks papildināts)</w:t>
            </w: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935931" w14:textId="1F5AFC6F" w:rsidR="009D313D" w:rsidRDefault="00997A38" w:rsidP="009D313D">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2173BF">
              <w:rPr>
                <w:rFonts w:ascii="Times New Roman" w:eastAsia="Times New Roman" w:hAnsi="Times New Roman" w:cs="Times New Roman"/>
                <w:b/>
                <w:bCs/>
                <w:color w:val="000000" w:themeColor="text1"/>
                <w:sz w:val="24"/>
                <w:szCs w:val="24"/>
                <w:lang w:val="lv-LV" w:eastAsia="lv-LV"/>
              </w:rPr>
              <w:t>Norāde par uzdevuma īstenošanai nepieciešamo finansējumu un tā avotu</w:t>
            </w:r>
          </w:p>
          <w:p w14:paraId="0092F968" w14:textId="77777777" w:rsidR="009D313D" w:rsidRDefault="009D313D" w:rsidP="009D313D">
            <w:pPr>
              <w:spacing w:before="0" w:after="0" w:line="240" w:lineRule="auto"/>
              <w:jc w:val="center"/>
              <w:rPr>
                <w:rFonts w:ascii="Times New Roman" w:eastAsia="Times New Roman" w:hAnsi="Times New Roman" w:cs="Times New Roman"/>
                <w:b/>
                <w:bCs/>
                <w:color w:val="000000" w:themeColor="text1"/>
                <w:sz w:val="24"/>
                <w:szCs w:val="24"/>
                <w:lang w:val="lv-LV" w:eastAsia="lv-LV"/>
              </w:rPr>
            </w:pPr>
          </w:p>
          <w:p w14:paraId="7AA6D34D" w14:textId="571EE152" w:rsidR="00997A38" w:rsidRPr="002173BF" w:rsidRDefault="00997A38" w:rsidP="005547F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[Sasaiste ar NAP2027 uzdevumu]</w:t>
            </w:r>
          </w:p>
        </w:tc>
      </w:tr>
      <w:tr w:rsidR="00997A38" w:rsidRPr="00FC179D" w14:paraId="6DF4F73C"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A480829"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5.1.</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386DF951"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r w:rsidRPr="007C334A">
              <w:rPr>
                <w:rFonts w:ascii="Times New Roman" w:eastAsia="Calibri" w:hAnsi="Times New Roman" w:cs="Times New Roman"/>
                <w:b/>
                <w:bCs/>
                <w:color w:val="000000" w:themeColor="text1"/>
                <w:sz w:val="24"/>
                <w:szCs w:val="24"/>
                <w:lang w:val="lv-LV"/>
              </w:rPr>
              <w:t>Pilnveidot veselības aprūpes pakalpojumu kvalitāti un uzlabot pacientu drošību</w:t>
            </w:r>
            <w:r>
              <w:rPr>
                <w:rFonts w:ascii="Times New Roman" w:eastAsia="Calibri" w:hAnsi="Times New Roman" w:cs="Times New Roman"/>
                <w:b/>
                <w:bCs/>
                <w:color w:val="000000" w:themeColor="text1"/>
                <w:sz w:val="24"/>
                <w:szCs w:val="24"/>
                <w:lang w:val="lv-LV"/>
              </w:rPr>
              <w:t>:</w:t>
            </w:r>
          </w:p>
          <w:p w14:paraId="6E026BF8"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p>
        </w:tc>
      </w:tr>
      <w:tr w:rsidR="00997A38" w:rsidRPr="00072C67" w14:paraId="616AF8BA"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BDB999" w14:textId="77777777" w:rsidR="00997A38" w:rsidRPr="003F7E9D"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2E8605B7"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 xml:space="preserve">Pilnveidot veselības aprūpes personāla zināšanas un prasmes pacientu drošības un veselības </w:t>
            </w:r>
            <w:r>
              <w:rPr>
                <w:rFonts w:ascii="Times New Roman" w:eastAsia="Calibri" w:hAnsi="Times New Roman" w:cs="Times New Roman"/>
                <w:color w:val="000000" w:themeColor="text1"/>
                <w:sz w:val="24"/>
                <w:szCs w:val="24"/>
                <w:lang w:val="lv-LV"/>
              </w:rPr>
              <w:t xml:space="preserve">aprūpes </w:t>
            </w:r>
            <w:r w:rsidRPr="007C334A">
              <w:rPr>
                <w:rFonts w:ascii="Times New Roman" w:eastAsia="Calibri" w:hAnsi="Times New Roman" w:cs="Times New Roman"/>
                <w:color w:val="000000" w:themeColor="text1"/>
                <w:sz w:val="24"/>
                <w:szCs w:val="24"/>
                <w:lang w:val="lv-LV"/>
              </w:rPr>
              <w:t xml:space="preserve">kvalitātes vadības jautājumos, tai skaitā pacienta drošības </w:t>
            </w:r>
            <w:r>
              <w:rPr>
                <w:rFonts w:ascii="Times New Roman" w:eastAsia="Calibri" w:hAnsi="Times New Roman" w:cs="Times New Roman"/>
                <w:color w:val="000000" w:themeColor="text1"/>
                <w:sz w:val="24"/>
                <w:szCs w:val="24"/>
                <w:lang w:val="lv-LV"/>
              </w:rPr>
              <w:t>at</w:t>
            </w:r>
            <w:r w:rsidRPr="007C334A">
              <w:rPr>
                <w:rFonts w:ascii="Times New Roman" w:eastAsia="Calibri" w:hAnsi="Times New Roman" w:cs="Times New Roman"/>
                <w:color w:val="000000" w:themeColor="text1"/>
                <w:sz w:val="24"/>
                <w:szCs w:val="24"/>
                <w:lang w:val="lv-LV"/>
              </w:rPr>
              <w:t xml:space="preserve">gadījuma analīzē ārstniecības iestādē (sasaistē ar </w:t>
            </w:r>
            <w:r>
              <w:rPr>
                <w:rFonts w:ascii="Times New Roman" w:eastAsia="Calibri" w:hAnsi="Times New Roman" w:cs="Times New Roman"/>
                <w:color w:val="000000" w:themeColor="text1"/>
                <w:sz w:val="24"/>
                <w:szCs w:val="24"/>
                <w:lang w:val="lv-LV"/>
              </w:rPr>
              <w:t>4.rīcības</w:t>
            </w:r>
            <w:r w:rsidRPr="007C334A">
              <w:rPr>
                <w:rFonts w:ascii="Times New Roman" w:eastAsia="Calibri" w:hAnsi="Times New Roman" w:cs="Times New Roman"/>
                <w:color w:val="000000" w:themeColor="text1"/>
                <w:sz w:val="24"/>
                <w:szCs w:val="24"/>
                <w:lang w:val="lv-LV"/>
              </w:rPr>
              <w:t xml:space="preserve"> virzienu).</w:t>
            </w:r>
          </w:p>
          <w:p w14:paraId="6695FCDE" w14:textId="77777777" w:rsidR="00997A38" w:rsidRPr="006902FC"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312C41D"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CB227C">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FA62DB"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AF28A1"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VM, </w:t>
            </w:r>
            <w:r w:rsidRPr="00CB227C">
              <w:rPr>
                <w:rFonts w:ascii="Times New Roman" w:eastAsia="Times New Roman" w:hAnsi="Times New Roman" w:cs="Times New Roman"/>
                <w:color w:val="000000" w:themeColor="text1"/>
                <w:sz w:val="24"/>
                <w:szCs w:val="24"/>
                <w:lang w:val="lv-LV" w:eastAsia="lv-LV"/>
              </w:rPr>
              <w:t>profesionālās asociācijas, ārstniecības iestādes</w:t>
            </w:r>
            <w:r>
              <w:rPr>
                <w:rFonts w:ascii="Times New Roman" w:eastAsia="Times New Roman" w:hAnsi="Times New Roman" w:cs="Times New Roman"/>
                <w:color w:val="000000" w:themeColor="text1"/>
                <w:sz w:val="24"/>
                <w:szCs w:val="24"/>
                <w:lang w:val="lv-LV" w:eastAsia="lv-LV"/>
              </w:rPr>
              <w:t>, SPKC</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3B65D63"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EA7C52"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AD2BF4">
              <w:rPr>
                <w:rFonts w:ascii="Times New Roman" w:eastAsia="Times New Roman" w:hAnsi="Times New Roman" w:cs="Times New Roman"/>
                <w:color w:val="000000" w:themeColor="text1"/>
                <w:sz w:val="24"/>
                <w:szCs w:val="24"/>
                <w:lang w:val="lv-LV" w:eastAsia="lv-LV"/>
              </w:rPr>
              <w:t xml:space="preserve">Nepieciešams papildu finansējums. Avots: </w:t>
            </w:r>
            <w:r>
              <w:rPr>
                <w:rFonts w:ascii="Times New Roman" w:eastAsia="Times New Roman" w:hAnsi="Times New Roman" w:cs="Times New Roman"/>
                <w:color w:val="000000" w:themeColor="text1"/>
                <w:sz w:val="24"/>
                <w:szCs w:val="24"/>
                <w:lang w:val="lv-LV" w:eastAsia="lv-LV"/>
              </w:rPr>
              <w:t>ESF</w:t>
            </w:r>
          </w:p>
          <w:p w14:paraId="662981F1" w14:textId="14AABFAE" w:rsidR="00FE1F77" w:rsidRPr="00CB227C" w:rsidRDefault="00FE1F77"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w:t>
            </w:r>
          </w:p>
        </w:tc>
      </w:tr>
      <w:tr w:rsidR="00997A38" w:rsidRPr="00A8104A" w14:paraId="3EFAD5A3"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D4F346" w14:textId="77777777" w:rsidR="00997A38" w:rsidRPr="003F7E9D"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5.1.2.</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785C05D" w14:textId="77777777" w:rsidR="00997A38" w:rsidRPr="00A8104A" w:rsidRDefault="00997A38" w:rsidP="00997A38">
            <w:pPr>
              <w:spacing w:before="0" w:after="0" w:line="240" w:lineRule="auto"/>
              <w:jc w:val="both"/>
              <w:rPr>
                <w:rFonts w:ascii="Times New Roman" w:eastAsia="Times New Roman" w:hAnsi="Times New Roman" w:cs="Times New Roman"/>
                <w:b/>
                <w:bCs/>
                <w:color w:val="000000" w:themeColor="text1"/>
                <w:sz w:val="24"/>
                <w:szCs w:val="24"/>
                <w:lang w:val="lv-LV" w:eastAsia="lv-LV"/>
              </w:rPr>
            </w:pPr>
            <w:r w:rsidRPr="00072C67">
              <w:rPr>
                <w:rFonts w:ascii="Times New Roman" w:eastAsia="Calibri" w:hAnsi="Times New Roman" w:cs="Times New Roman"/>
                <w:color w:val="000000" w:themeColor="text1"/>
                <w:sz w:val="24"/>
                <w:szCs w:val="24"/>
                <w:lang w:val="lv-LV"/>
              </w:rPr>
              <w:t>Attīstīt nenosodošas pacientu drošības atgadījumu ziņošanas – mācīšanās sistēmu</w:t>
            </w:r>
            <w:r>
              <w:rPr>
                <w:rFonts w:ascii="Times New Roman" w:eastAsia="Calibri" w:hAnsi="Times New Roman" w:cs="Times New Roman"/>
                <w:color w:val="000000" w:themeColor="text1"/>
                <w:sz w:val="24"/>
                <w:szCs w:val="24"/>
                <w:lang w:val="lv-LV"/>
              </w:rPr>
              <w:t>, tai skaitā i</w:t>
            </w:r>
            <w:r w:rsidRPr="007C334A">
              <w:rPr>
                <w:rFonts w:ascii="Times New Roman" w:eastAsia="Calibri" w:hAnsi="Times New Roman" w:cs="Times New Roman"/>
                <w:color w:val="000000" w:themeColor="text1"/>
                <w:sz w:val="24"/>
                <w:szCs w:val="24"/>
                <w:lang w:val="lv-LV"/>
              </w:rPr>
              <w:t xml:space="preserve">zstrādāt pacientu drošības </w:t>
            </w:r>
            <w:r>
              <w:rPr>
                <w:rFonts w:ascii="Times New Roman" w:eastAsia="Calibri" w:hAnsi="Times New Roman" w:cs="Times New Roman"/>
                <w:color w:val="000000" w:themeColor="text1"/>
                <w:sz w:val="24"/>
                <w:szCs w:val="24"/>
                <w:lang w:val="lv-LV"/>
              </w:rPr>
              <w:t>at</w:t>
            </w:r>
            <w:r w:rsidRPr="007C334A">
              <w:rPr>
                <w:rFonts w:ascii="Times New Roman" w:eastAsia="Calibri" w:hAnsi="Times New Roman" w:cs="Times New Roman"/>
                <w:color w:val="000000" w:themeColor="text1"/>
                <w:sz w:val="24"/>
                <w:szCs w:val="24"/>
                <w:lang w:val="lv-LV"/>
              </w:rPr>
              <w:t xml:space="preserve">gadījumu </w:t>
            </w:r>
            <w:r w:rsidRPr="002F6E39">
              <w:rPr>
                <w:rFonts w:ascii="Times New Roman" w:eastAsia="Calibri" w:hAnsi="Times New Roman" w:cs="Times New Roman"/>
                <w:color w:val="000000" w:themeColor="text1"/>
                <w:sz w:val="24"/>
                <w:szCs w:val="24"/>
                <w:lang w:val="lv-LV"/>
              </w:rPr>
              <w:t>klasifikāciju, ņemot vērā citu valstu pieredzi</w:t>
            </w:r>
            <w:r>
              <w:rPr>
                <w:rFonts w:ascii="Times New Roman" w:eastAsia="Calibri" w:hAnsi="Times New Roman" w:cs="Times New Roman"/>
                <w:color w:val="000000" w:themeColor="text1"/>
                <w:sz w:val="24"/>
                <w:szCs w:val="24"/>
                <w:lang w:val="lv-LV"/>
              </w:rPr>
              <w:t>.</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13173E5"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37F64D"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AF0C734"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r w:rsidRPr="00CB227C">
              <w:rPr>
                <w:rFonts w:ascii="Times New Roman" w:eastAsia="Times New Roman" w:hAnsi="Times New Roman" w:cs="Times New Roman"/>
                <w:color w:val="000000" w:themeColor="text1"/>
                <w:sz w:val="24"/>
                <w:szCs w:val="24"/>
                <w:lang w:val="lv-LV" w:eastAsia="lv-LV"/>
              </w:rPr>
              <w:t>, VI</w:t>
            </w:r>
            <w:r>
              <w:rPr>
                <w:rFonts w:ascii="Times New Roman" w:eastAsia="Times New Roman" w:hAnsi="Times New Roman" w:cs="Times New Roman"/>
                <w:color w:val="000000" w:themeColor="text1"/>
                <w:sz w:val="24"/>
                <w:szCs w:val="24"/>
                <w:lang w:val="lv-LV" w:eastAsia="lv-LV"/>
              </w:rPr>
              <w:t xml:space="preserve">, ārstniecības iestādes, </w:t>
            </w:r>
            <w:r>
              <w:rPr>
                <w:rFonts w:ascii="Times New Roman" w:eastAsia="Times New Roman" w:hAnsi="Times New Roman" w:cs="Times New Roman"/>
                <w:sz w:val="24"/>
                <w:szCs w:val="24"/>
                <w:lang w:val="lv-LV" w:eastAsia="lv-LV"/>
              </w:rPr>
              <w:t>pacientu organizācijas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1710ED" w14:textId="77777777" w:rsidR="00997A38" w:rsidRPr="00C50003" w:rsidRDefault="00997A38" w:rsidP="00997A38">
            <w:pPr>
              <w:spacing w:before="0" w:after="0" w:line="240" w:lineRule="auto"/>
              <w:jc w:val="center"/>
              <w:rPr>
                <w:rFonts w:ascii="Times New Roman" w:eastAsia="Times New Roman" w:hAnsi="Times New Roman" w:cs="Times New Roman"/>
                <w:color w:val="000000" w:themeColor="text1"/>
                <w:sz w:val="24"/>
                <w:szCs w:val="24"/>
                <w:highlight w:val="yellow"/>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037D300" w14:textId="75883CDE" w:rsidR="00997A38" w:rsidRPr="002D6CF0" w:rsidRDefault="00997A38" w:rsidP="00FE1F77">
            <w:pPr>
              <w:spacing w:before="0" w:after="0" w:line="240" w:lineRule="auto"/>
              <w:jc w:val="center"/>
              <w:rPr>
                <w:rFonts w:ascii="Times New Roman" w:eastAsia="Times New Roman" w:hAnsi="Times New Roman" w:cs="Times New Roman"/>
                <w:color w:val="000000" w:themeColor="text1"/>
                <w:sz w:val="24"/>
                <w:szCs w:val="24"/>
                <w:highlight w:val="yellow"/>
                <w:lang w:val="lv-LV" w:eastAsia="lv-LV"/>
              </w:rPr>
            </w:pPr>
            <w:r w:rsidRPr="00455F6D">
              <w:rPr>
                <w:rFonts w:ascii="Times New Roman" w:eastAsia="Times New Roman" w:hAnsi="Times New Roman" w:cs="Times New Roman"/>
                <w:color w:val="000000" w:themeColor="text1"/>
                <w:sz w:val="24"/>
                <w:szCs w:val="24"/>
                <w:lang w:val="lv-LV" w:eastAsia="lv-LV"/>
              </w:rPr>
              <w:t xml:space="preserve">Nepieciešams papildu finansējums. Avots: </w:t>
            </w:r>
            <w:r>
              <w:rPr>
                <w:rFonts w:ascii="Times New Roman" w:eastAsia="Times New Roman" w:hAnsi="Times New Roman" w:cs="Times New Roman"/>
                <w:color w:val="000000" w:themeColor="text1"/>
                <w:sz w:val="24"/>
                <w:szCs w:val="24"/>
                <w:lang w:val="lv-LV" w:eastAsia="lv-LV"/>
              </w:rPr>
              <w:t>ERAF</w:t>
            </w:r>
          </w:p>
          <w:p w14:paraId="28A69FDC" w14:textId="77777777" w:rsidR="00997A38" w:rsidRPr="00940C06"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940C06">
              <w:rPr>
                <w:rFonts w:ascii="Times New Roman" w:eastAsia="Times New Roman" w:hAnsi="Times New Roman" w:cs="Times New Roman"/>
                <w:color w:val="000000" w:themeColor="text1"/>
                <w:sz w:val="24"/>
                <w:szCs w:val="24"/>
                <w:lang w:val="lv-LV" w:eastAsia="lv-LV"/>
              </w:rPr>
              <w:t>Finansējums iekļauts 5.12.</w:t>
            </w:r>
          </w:p>
          <w:p w14:paraId="1B4F9450" w14:textId="68A859C7" w:rsidR="00997A38" w:rsidRDefault="00FE1F77"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U</w:t>
            </w:r>
            <w:r w:rsidR="00997A38">
              <w:rPr>
                <w:rFonts w:ascii="Times New Roman" w:eastAsia="Times New Roman" w:hAnsi="Times New Roman" w:cs="Times New Roman"/>
                <w:color w:val="000000" w:themeColor="text1"/>
                <w:sz w:val="24"/>
                <w:szCs w:val="24"/>
                <w:lang w:val="lv-LV" w:eastAsia="lv-LV"/>
              </w:rPr>
              <w:t>zdevumā</w:t>
            </w:r>
          </w:p>
          <w:p w14:paraId="753E1C38" w14:textId="74FADDE0" w:rsidR="00FE1F77" w:rsidRPr="00940C06" w:rsidRDefault="00FE1F77"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[70, </w:t>
            </w:r>
            <w:r w:rsidR="001133F1">
              <w:rPr>
                <w:rFonts w:ascii="Times New Roman" w:eastAsia="Times New Roman" w:hAnsi="Times New Roman" w:cs="Times New Roman"/>
                <w:color w:val="000000" w:themeColor="text1"/>
                <w:sz w:val="24"/>
                <w:szCs w:val="24"/>
                <w:lang w:val="lv-LV" w:eastAsia="lv-LV"/>
              </w:rPr>
              <w:t>72, 316, 317]</w:t>
            </w:r>
          </w:p>
          <w:p w14:paraId="56F98F49" w14:textId="77777777" w:rsidR="00997A38" w:rsidRPr="002D6CF0" w:rsidRDefault="00997A38" w:rsidP="00997A38">
            <w:pPr>
              <w:spacing w:before="0" w:after="0" w:line="240" w:lineRule="auto"/>
              <w:rPr>
                <w:rFonts w:ascii="Times New Roman" w:eastAsia="Times New Roman" w:hAnsi="Times New Roman" w:cs="Times New Roman"/>
                <w:color w:val="000000" w:themeColor="text1"/>
                <w:sz w:val="24"/>
                <w:szCs w:val="24"/>
                <w:highlight w:val="yellow"/>
                <w:lang w:val="lv-LV" w:eastAsia="lv-LV"/>
              </w:rPr>
            </w:pPr>
          </w:p>
        </w:tc>
      </w:tr>
      <w:tr w:rsidR="00997A38" w:rsidRPr="00A8104A" w14:paraId="17488015"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7E29A31"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5.1.3.</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0B422AB0"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F158F4">
              <w:rPr>
                <w:rFonts w:ascii="Times New Roman" w:eastAsia="Calibri" w:hAnsi="Times New Roman" w:cs="Times New Roman"/>
                <w:color w:val="000000" w:themeColor="text1"/>
                <w:sz w:val="24"/>
                <w:szCs w:val="24"/>
                <w:lang w:val="lv-LV"/>
              </w:rPr>
              <w:t xml:space="preserve">Ieviest uz starptautiski atzītām vadlīnijām profesionāļu izstrādātus klīniskos algoritmus un klīniskos pacientu ceļus veselības aprūpē un  adaptēt starptautiski atzītas vadlīnijas, nodrošinot to pieejamību digitālā formātā gan </w:t>
            </w:r>
            <w:r w:rsidRPr="00F158F4">
              <w:rPr>
                <w:rFonts w:ascii="Times New Roman" w:eastAsia="Calibri" w:hAnsi="Times New Roman" w:cs="Times New Roman"/>
                <w:color w:val="000000" w:themeColor="text1"/>
                <w:sz w:val="24"/>
                <w:szCs w:val="24"/>
                <w:lang w:val="lv-LV"/>
              </w:rPr>
              <w:lastRenderedPageBreak/>
              <w:t>ārstniecības personām, gan sabiedrībai un veikt klīnisko algoritmu un klīnisko ceļu ieviešanas monitoringu</w:t>
            </w:r>
            <w:r>
              <w:rPr>
                <w:rFonts w:ascii="Times New Roman" w:eastAsia="Calibri" w:hAnsi="Times New Roman" w:cs="Times New Roman"/>
                <w:color w:val="000000" w:themeColor="text1"/>
                <w:sz w:val="24"/>
                <w:szCs w:val="24"/>
                <w:lang w:val="lv-LV"/>
              </w:rPr>
              <w:t>.</w:t>
            </w:r>
          </w:p>
          <w:p w14:paraId="046C5019"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497E5D"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lastRenderedPageBreak/>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8180DE"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397847"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 profesionālās asociācijas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C7F50A"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8105D47" w14:textId="77777777" w:rsidR="00997A38" w:rsidRPr="00EC692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313C">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EC6927">
              <w:rPr>
                <w:rFonts w:ascii="Times New Roman" w:eastAsia="Times New Roman" w:hAnsi="Times New Roman" w:cs="Times New Roman"/>
                <w:color w:val="000000" w:themeColor="text1"/>
                <w:sz w:val="24"/>
                <w:szCs w:val="24"/>
                <w:lang w:val="lv-LV" w:eastAsia="lv-LV"/>
              </w:rPr>
              <w:t>ESF</w:t>
            </w:r>
          </w:p>
          <w:p w14:paraId="56D759D0" w14:textId="77777777" w:rsidR="00997A38" w:rsidRPr="00EC692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1E9D656B" w14:textId="7ECE54EF" w:rsidR="00997A38" w:rsidRPr="00CB227C" w:rsidRDefault="001133F1"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997A38" w:rsidRPr="00072C67" w14:paraId="1A815A73"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36660AC"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5.1.4.</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97856C"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 xml:space="preserve">Īstenot apmācības par </w:t>
            </w:r>
            <w:r w:rsidRPr="008C13C3">
              <w:rPr>
                <w:rFonts w:ascii="Times New Roman" w:eastAsia="Calibri" w:hAnsi="Times New Roman" w:cs="Times New Roman"/>
                <w:color w:val="000000" w:themeColor="text1"/>
                <w:sz w:val="24"/>
                <w:szCs w:val="24"/>
                <w:lang w:val="lv-LV"/>
              </w:rPr>
              <w:t>izstrādātajām klīniskajām vadlīnijām un pacientu ceļiem un izstrādāt informāciju sadarbības īstenošanai starp</w:t>
            </w:r>
            <w:r w:rsidRPr="007C334A">
              <w:rPr>
                <w:rFonts w:ascii="Times New Roman" w:eastAsia="Calibri" w:hAnsi="Times New Roman" w:cs="Times New Roman"/>
                <w:color w:val="000000" w:themeColor="text1"/>
                <w:sz w:val="24"/>
                <w:szCs w:val="24"/>
                <w:lang w:val="lv-LV"/>
              </w:rPr>
              <w:t xml:space="preserve"> veselības aprūpes līmeņiem, kā arī starp dažādām specialitātēm un nozarēm, piemēram, sociālo jomu, izglītības sektoru (sasaistē ar</w:t>
            </w:r>
            <w:r>
              <w:rPr>
                <w:rFonts w:ascii="Times New Roman" w:eastAsia="Calibri" w:hAnsi="Times New Roman" w:cs="Times New Roman"/>
                <w:color w:val="000000" w:themeColor="text1"/>
                <w:sz w:val="24"/>
                <w:szCs w:val="24"/>
                <w:lang w:val="lv-LV"/>
              </w:rPr>
              <w:t xml:space="preserve"> </w:t>
            </w:r>
            <w:r w:rsidRPr="008034BC">
              <w:rPr>
                <w:rFonts w:ascii="Times New Roman" w:eastAsia="Calibri" w:hAnsi="Times New Roman" w:cs="Times New Roman"/>
                <w:color w:val="000000" w:themeColor="text1"/>
                <w:sz w:val="24"/>
                <w:szCs w:val="24"/>
                <w:lang w:val="lv-LV"/>
              </w:rPr>
              <w:t>3</w:t>
            </w:r>
            <w:r w:rsidRPr="003D6E7C">
              <w:rPr>
                <w:rFonts w:ascii="Times New Roman" w:eastAsia="Calibri" w:hAnsi="Times New Roman" w:cs="Times New Roman"/>
                <w:color w:val="000000" w:themeColor="text1"/>
                <w:sz w:val="24"/>
                <w:szCs w:val="24"/>
                <w:lang w:val="lv-LV"/>
              </w:rPr>
              <w:t>.rīcības</w:t>
            </w:r>
            <w:r w:rsidRPr="007C334A">
              <w:rPr>
                <w:rFonts w:ascii="Times New Roman" w:eastAsia="Calibri" w:hAnsi="Times New Roman" w:cs="Times New Roman"/>
                <w:color w:val="000000" w:themeColor="text1"/>
                <w:sz w:val="24"/>
                <w:szCs w:val="24"/>
                <w:lang w:val="lv-LV"/>
              </w:rPr>
              <w:t xml:space="preserve"> virzienu).</w:t>
            </w:r>
          </w:p>
          <w:p w14:paraId="64E63907"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26B59B"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B11E303"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CB227C">
              <w:rPr>
                <w:rFonts w:ascii="Times New Roman" w:eastAsia="Times New Roman" w:hAnsi="Times New Roman" w:cs="Times New Roman"/>
                <w:color w:val="000000" w:themeColor="text1"/>
                <w:sz w:val="24"/>
                <w:szCs w:val="24"/>
                <w:lang w:val="lv-LV" w:eastAsia="lv-LV"/>
              </w:rPr>
              <w:t>VM</w:t>
            </w:r>
            <w:r>
              <w:rPr>
                <w:rFonts w:ascii="Times New Roman" w:eastAsia="Times New Roman" w:hAnsi="Times New Roman" w:cs="Times New Roman"/>
                <w:color w:val="000000" w:themeColor="text1"/>
                <w:sz w:val="24"/>
                <w:szCs w:val="24"/>
                <w:lang w:val="lv-LV" w:eastAsia="lv-LV"/>
              </w:rPr>
              <w:t>, NVD, SPKC</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3EAC8D"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P</w:t>
            </w:r>
            <w:r w:rsidRPr="00CB227C">
              <w:rPr>
                <w:rFonts w:ascii="Times New Roman" w:eastAsia="Times New Roman" w:hAnsi="Times New Roman" w:cs="Times New Roman"/>
                <w:color w:val="000000" w:themeColor="text1"/>
                <w:sz w:val="24"/>
                <w:szCs w:val="24"/>
                <w:lang w:val="lv-LV" w:eastAsia="lv-LV"/>
              </w:rPr>
              <w:t>rofesionālās asociācijas, ārstniecības iestādes, LM, IZM un citas valsts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6E7B7B"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840ADB"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313C">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EC6927">
              <w:rPr>
                <w:rFonts w:ascii="Times New Roman" w:eastAsia="Times New Roman" w:hAnsi="Times New Roman" w:cs="Times New Roman"/>
                <w:color w:val="000000" w:themeColor="text1"/>
                <w:sz w:val="24"/>
                <w:szCs w:val="24"/>
                <w:lang w:val="lv-LV" w:eastAsia="lv-LV"/>
              </w:rPr>
              <w:t>ESF</w:t>
            </w:r>
          </w:p>
          <w:p w14:paraId="18A13FFD" w14:textId="77777777" w:rsidR="00997A38" w:rsidRPr="00EC692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7D208ADF" w14:textId="3EB47DC4" w:rsidR="00997A38" w:rsidRDefault="001133F1"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[69, 70]</w:t>
            </w:r>
          </w:p>
          <w:p w14:paraId="647C9587"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997A38" w:rsidRPr="00A8104A" w14:paraId="612FAC57"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77B1A9"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5.1.5.</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5DE78FF6" w14:textId="0671EF0E"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 xml:space="preserve">Pilnveidot veselības </w:t>
            </w:r>
            <w:r w:rsidR="00D15743">
              <w:rPr>
                <w:rFonts w:ascii="Times New Roman" w:eastAsia="Calibri" w:hAnsi="Times New Roman" w:cs="Times New Roman"/>
                <w:color w:val="000000" w:themeColor="text1"/>
                <w:sz w:val="24"/>
                <w:szCs w:val="24"/>
                <w:lang w:val="lv-LV"/>
              </w:rPr>
              <w:t>sistēmas un veselības aprūpes</w:t>
            </w:r>
            <w:r w:rsidRPr="007C334A">
              <w:rPr>
                <w:rFonts w:ascii="Times New Roman" w:eastAsia="Calibri" w:hAnsi="Times New Roman" w:cs="Times New Roman"/>
                <w:color w:val="000000" w:themeColor="text1"/>
                <w:sz w:val="24"/>
                <w:szCs w:val="24"/>
                <w:lang w:val="lv-LV"/>
              </w:rPr>
              <w:t xml:space="preserve"> uzraudzību, tai skaitā</w:t>
            </w:r>
            <w:r>
              <w:rPr>
                <w:rFonts w:ascii="Times New Roman" w:eastAsia="Calibri" w:hAnsi="Times New Roman" w:cs="Times New Roman"/>
                <w:color w:val="000000" w:themeColor="text1"/>
                <w:sz w:val="24"/>
                <w:szCs w:val="24"/>
                <w:lang w:val="lv-LV"/>
              </w:rPr>
              <w:t xml:space="preserve"> </w:t>
            </w:r>
            <w:r w:rsidRPr="007C334A">
              <w:rPr>
                <w:rFonts w:ascii="Times New Roman" w:eastAsia="Calibri" w:hAnsi="Times New Roman" w:cs="Times New Roman"/>
                <w:color w:val="000000" w:themeColor="text1"/>
                <w:sz w:val="24"/>
                <w:szCs w:val="24"/>
                <w:lang w:val="lv-LV"/>
              </w:rPr>
              <w:t>ārstniecības iestāžu sniegto veselības aprūpes pakalpojumu kvalitātes uzraudzību, integrējot sistēmā balstītu uzraudzību, kas ietver ārstniecības iestāžu vadības sistēmu (organizācijas, procesu) novērtēšanu un uzlabojumu veicināšanu</w:t>
            </w:r>
            <w:r w:rsidR="00D15743">
              <w:rPr>
                <w:rFonts w:ascii="Times New Roman" w:eastAsia="Calibri" w:hAnsi="Times New Roman" w:cs="Times New Roman"/>
                <w:color w:val="000000" w:themeColor="text1"/>
                <w:sz w:val="24"/>
                <w:szCs w:val="24"/>
                <w:lang w:val="lv-LV"/>
              </w:rPr>
              <w:t xml:space="preserve"> un veselības sistēmas snieguma rādītāj</w:t>
            </w:r>
            <w:r w:rsidR="00C61BAD">
              <w:rPr>
                <w:rFonts w:ascii="Times New Roman" w:eastAsia="Calibri" w:hAnsi="Times New Roman" w:cs="Times New Roman"/>
                <w:color w:val="000000" w:themeColor="text1"/>
                <w:sz w:val="24"/>
                <w:szCs w:val="24"/>
                <w:lang w:val="lv-LV"/>
              </w:rPr>
              <w:t>u</w:t>
            </w:r>
            <w:r w:rsidR="00D15743">
              <w:rPr>
                <w:rStyle w:val="FootnoteReference"/>
                <w:rFonts w:ascii="Times New Roman" w:eastAsia="Calibri" w:hAnsi="Times New Roman"/>
                <w:color w:val="000000" w:themeColor="text1"/>
                <w:sz w:val="24"/>
                <w:szCs w:val="24"/>
                <w:lang w:val="lv-LV"/>
              </w:rPr>
              <w:footnoteReference w:id="27"/>
            </w:r>
            <w:r w:rsidR="00D15743">
              <w:rPr>
                <w:rFonts w:ascii="Times New Roman" w:eastAsia="Calibri" w:hAnsi="Times New Roman" w:cs="Times New Roman"/>
                <w:color w:val="000000" w:themeColor="text1"/>
                <w:sz w:val="24"/>
                <w:szCs w:val="24"/>
                <w:lang w:val="lv-LV"/>
              </w:rPr>
              <w:t xml:space="preserve"> uzraudzību, uzturēšanu</w:t>
            </w:r>
            <w:r w:rsidR="00EA1402">
              <w:rPr>
                <w:rFonts w:ascii="Times New Roman" w:eastAsia="Calibri" w:hAnsi="Times New Roman" w:cs="Times New Roman"/>
                <w:color w:val="000000" w:themeColor="text1"/>
                <w:sz w:val="24"/>
                <w:szCs w:val="24"/>
                <w:lang w:val="lv-LV"/>
              </w:rPr>
              <w:t>,</w:t>
            </w:r>
            <w:r w:rsidR="00D15743">
              <w:rPr>
                <w:rFonts w:ascii="Times New Roman" w:eastAsia="Calibri" w:hAnsi="Times New Roman" w:cs="Times New Roman"/>
                <w:color w:val="000000" w:themeColor="text1"/>
                <w:sz w:val="24"/>
                <w:szCs w:val="24"/>
                <w:lang w:val="lv-LV"/>
              </w:rPr>
              <w:t xml:space="preserve"> attīstīšanu</w:t>
            </w:r>
            <w:r w:rsidR="00EA1402">
              <w:rPr>
                <w:rFonts w:ascii="Times New Roman" w:eastAsia="Calibri" w:hAnsi="Times New Roman" w:cs="Times New Roman"/>
                <w:color w:val="000000" w:themeColor="text1"/>
                <w:sz w:val="24"/>
                <w:szCs w:val="24"/>
                <w:lang w:val="lv-LV"/>
              </w:rPr>
              <w:t xml:space="preserve"> un publicēšanu</w:t>
            </w:r>
            <w:r w:rsidR="00D15743">
              <w:rPr>
                <w:rFonts w:ascii="Times New Roman" w:eastAsia="Calibri" w:hAnsi="Times New Roman" w:cs="Times New Roman"/>
                <w:color w:val="000000" w:themeColor="text1"/>
                <w:sz w:val="24"/>
                <w:szCs w:val="24"/>
                <w:lang w:val="lv-LV"/>
              </w:rPr>
              <w:t>.</w:t>
            </w:r>
          </w:p>
          <w:p w14:paraId="178ABC0B"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05CA626"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D5EC377"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SPKC, VI, 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77D86E4"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NVD,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ACD0CA"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D2A7E0"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313C">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EC6927">
              <w:rPr>
                <w:rFonts w:ascii="Times New Roman" w:eastAsia="Times New Roman" w:hAnsi="Times New Roman" w:cs="Times New Roman"/>
                <w:color w:val="000000" w:themeColor="text1"/>
                <w:sz w:val="24"/>
                <w:szCs w:val="24"/>
                <w:lang w:val="lv-LV" w:eastAsia="lv-LV"/>
              </w:rPr>
              <w:t>ESF</w:t>
            </w:r>
          </w:p>
          <w:p w14:paraId="397F3C0E" w14:textId="5BACB756" w:rsidR="00997A38" w:rsidRPr="00CB227C" w:rsidRDefault="001133F1"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72]</w:t>
            </w:r>
          </w:p>
        </w:tc>
      </w:tr>
      <w:tr w:rsidR="00997A38" w:rsidRPr="00A8104A" w14:paraId="247D0472"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CF37BD7"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5.1.6.</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3E2D913"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Īstenot konfidenciālu nenosodošu noteiktas pakalpojumu jomas auditu, ko veic jomas speciālisti.</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AE6C04"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72C58C"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4115B83"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NVD, VI, </w:t>
            </w:r>
            <w:r w:rsidRPr="00CB227C">
              <w:rPr>
                <w:rFonts w:ascii="Times New Roman" w:eastAsia="Times New Roman" w:hAnsi="Times New Roman" w:cs="Times New Roman"/>
                <w:color w:val="000000" w:themeColor="text1"/>
                <w:sz w:val="24"/>
                <w:szCs w:val="24"/>
                <w:lang w:val="lv-LV" w:eastAsia="lv-LV"/>
              </w:rPr>
              <w:t>profesionālās asociācijas</w:t>
            </w:r>
            <w:r>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sz w:val="24"/>
                <w:szCs w:val="24"/>
                <w:lang w:val="lv-LV" w:eastAsia="lv-LV"/>
              </w:rPr>
              <w:t>pacientu organizācijas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F0674A"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9B74C49"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313C">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EC6927">
              <w:rPr>
                <w:rFonts w:ascii="Times New Roman" w:eastAsia="Times New Roman" w:hAnsi="Times New Roman" w:cs="Times New Roman"/>
                <w:color w:val="000000" w:themeColor="text1"/>
                <w:sz w:val="24"/>
                <w:szCs w:val="24"/>
                <w:lang w:val="lv-LV" w:eastAsia="lv-LV"/>
              </w:rPr>
              <w:t>ESF</w:t>
            </w:r>
          </w:p>
          <w:p w14:paraId="17F67486" w14:textId="77777777" w:rsidR="00997A38" w:rsidRPr="00EC692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64E0F0A6" w14:textId="71E381C2" w:rsidR="00997A38" w:rsidRPr="00CB227C" w:rsidRDefault="001133F1"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w:t>
            </w:r>
          </w:p>
        </w:tc>
      </w:tr>
      <w:tr w:rsidR="00997A38" w:rsidRPr="00A8104A" w14:paraId="3CD6FB9D"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2051B8"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5.1.7.</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EBE48C" w14:textId="30B07E83" w:rsidR="00997A38" w:rsidRPr="00500F92"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Ieviest</w:t>
            </w:r>
            <w:r w:rsidRPr="00354C1C">
              <w:rPr>
                <w:rFonts w:ascii="Times New Roman" w:eastAsia="Calibri" w:hAnsi="Times New Roman" w:cs="Times New Roman"/>
                <w:color w:val="000000" w:themeColor="text1"/>
                <w:sz w:val="24"/>
                <w:szCs w:val="24"/>
                <w:lang w:val="lv-LV"/>
              </w:rPr>
              <w:t xml:space="preserve"> digitālu</w:t>
            </w:r>
            <w:r>
              <w:rPr>
                <w:rFonts w:ascii="Times New Roman" w:eastAsia="Calibri" w:hAnsi="Times New Roman" w:cs="Times New Roman"/>
                <w:color w:val="000000" w:themeColor="text1"/>
                <w:sz w:val="24"/>
                <w:szCs w:val="24"/>
                <w:lang w:val="lv-LV"/>
              </w:rPr>
              <w:t xml:space="preserve"> risinājumu </w:t>
            </w:r>
            <w:r w:rsidRPr="00500F92">
              <w:rPr>
                <w:rFonts w:ascii="Times New Roman" w:eastAsia="Calibri" w:hAnsi="Times New Roman" w:cs="Times New Roman"/>
                <w:color w:val="000000" w:themeColor="text1"/>
                <w:sz w:val="24"/>
                <w:szCs w:val="24"/>
                <w:lang w:val="lv-LV"/>
              </w:rPr>
              <w:t>pacientu pieredz</w:t>
            </w:r>
            <w:r>
              <w:rPr>
                <w:rFonts w:ascii="Times New Roman" w:eastAsia="Calibri" w:hAnsi="Times New Roman" w:cs="Times New Roman"/>
                <w:color w:val="000000" w:themeColor="text1"/>
                <w:sz w:val="24"/>
                <w:szCs w:val="24"/>
                <w:lang w:val="lv-LV"/>
              </w:rPr>
              <w:t>es</w:t>
            </w:r>
            <w:r w:rsidRPr="00500F92">
              <w:rPr>
                <w:rFonts w:ascii="Times New Roman" w:eastAsia="Calibri" w:hAnsi="Times New Roman" w:cs="Times New Roman"/>
                <w:color w:val="000000" w:themeColor="text1"/>
                <w:sz w:val="24"/>
                <w:szCs w:val="24"/>
                <w:lang w:val="lv-LV"/>
              </w:rPr>
              <w:t xml:space="preserve"> ar saņemto veselības aprūpi</w:t>
            </w:r>
            <w:r>
              <w:rPr>
                <w:rFonts w:ascii="Times New Roman" w:eastAsia="Calibri" w:hAnsi="Times New Roman" w:cs="Times New Roman"/>
                <w:color w:val="000000" w:themeColor="text1"/>
                <w:sz w:val="24"/>
                <w:szCs w:val="24"/>
                <w:lang w:val="lv-LV"/>
              </w:rPr>
              <w:t xml:space="preserve"> novērtēšanai</w:t>
            </w:r>
            <w:r w:rsidRPr="00500F92">
              <w:rPr>
                <w:rFonts w:ascii="Times New Roman" w:eastAsia="Calibri" w:hAnsi="Times New Roman" w:cs="Times New Roman"/>
                <w:color w:val="000000" w:themeColor="text1"/>
                <w:sz w:val="24"/>
                <w:szCs w:val="24"/>
                <w:lang w:val="lv-LV"/>
              </w:rPr>
              <w:t xml:space="preserve">, </w:t>
            </w:r>
            <w:r>
              <w:rPr>
                <w:rFonts w:ascii="Times New Roman" w:eastAsia="Calibri" w:hAnsi="Times New Roman" w:cs="Times New Roman"/>
                <w:color w:val="000000" w:themeColor="text1"/>
                <w:sz w:val="24"/>
                <w:szCs w:val="24"/>
                <w:lang w:val="lv-LV"/>
              </w:rPr>
              <w:t xml:space="preserve">tai skaitā </w:t>
            </w:r>
            <w:r w:rsidRPr="00500F92">
              <w:rPr>
                <w:rFonts w:ascii="Times New Roman" w:eastAsia="Calibri" w:hAnsi="Times New Roman" w:cs="Times New Roman"/>
                <w:color w:val="000000" w:themeColor="text1"/>
                <w:sz w:val="24"/>
                <w:szCs w:val="24"/>
                <w:lang w:val="lv-LV"/>
              </w:rPr>
              <w:t>ieviest un attīstīt pacientu ziņotos rādītājus</w:t>
            </w:r>
            <w:r w:rsidR="00115D60">
              <w:rPr>
                <w:rStyle w:val="FootnoteReference"/>
                <w:rFonts w:ascii="Times New Roman" w:eastAsia="Calibri" w:hAnsi="Times New Roman"/>
                <w:color w:val="000000" w:themeColor="text1"/>
                <w:sz w:val="24"/>
                <w:szCs w:val="24"/>
                <w:lang w:val="lv-LV"/>
              </w:rPr>
              <w:footnoteReference w:id="28"/>
            </w:r>
            <w:r w:rsidRPr="00500F92">
              <w:rPr>
                <w:rFonts w:ascii="Times New Roman" w:eastAsia="Calibri" w:hAnsi="Times New Roman" w:cs="Times New Roman"/>
                <w:color w:val="000000" w:themeColor="text1"/>
                <w:sz w:val="24"/>
                <w:szCs w:val="24"/>
                <w:lang w:val="lv-LV"/>
              </w:rPr>
              <w:t xml:space="preserve"> veselības aprūpē </w:t>
            </w:r>
            <w:r>
              <w:rPr>
                <w:rFonts w:ascii="Times New Roman" w:eastAsia="Calibri" w:hAnsi="Times New Roman" w:cs="Times New Roman"/>
                <w:color w:val="000000" w:themeColor="text1"/>
                <w:sz w:val="24"/>
                <w:szCs w:val="24"/>
                <w:lang w:val="lv-LV"/>
              </w:rPr>
              <w:t xml:space="preserve">un </w:t>
            </w:r>
            <w:r w:rsidRPr="00500F92">
              <w:rPr>
                <w:rFonts w:ascii="Times New Roman" w:eastAsia="Calibri" w:hAnsi="Times New Roman" w:cs="Times New Roman"/>
                <w:color w:val="000000" w:themeColor="text1"/>
                <w:sz w:val="24"/>
                <w:szCs w:val="24"/>
                <w:lang w:val="lv-LV"/>
              </w:rPr>
              <w:t>izvērtēt iespējas to</w:t>
            </w:r>
            <w:r>
              <w:rPr>
                <w:rFonts w:ascii="Times New Roman" w:eastAsia="Calibri" w:hAnsi="Times New Roman" w:cs="Times New Roman"/>
                <w:color w:val="000000" w:themeColor="text1"/>
                <w:sz w:val="24"/>
                <w:szCs w:val="24"/>
                <w:lang w:val="lv-LV"/>
              </w:rPr>
              <w:t>s</w:t>
            </w:r>
            <w:r w:rsidRPr="00500F92">
              <w:rPr>
                <w:rFonts w:ascii="Times New Roman" w:eastAsia="Calibri" w:hAnsi="Times New Roman" w:cs="Times New Roman"/>
                <w:color w:val="000000" w:themeColor="text1"/>
                <w:sz w:val="24"/>
                <w:szCs w:val="24"/>
                <w:lang w:val="lv-LV"/>
              </w:rPr>
              <w:t xml:space="preserve"> sasaistīt ar samaksu par pakalpojumu</w:t>
            </w:r>
            <w:r w:rsidRPr="00354C1C">
              <w:rPr>
                <w:rFonts w:ascii="Times New Roman" w:eastAsia="Calibri" w:hAnsi="Times New Roman" w:cs="Times New Roman"/>
                <w:color w:val="000000" w:themeColor="text1"/>
                <w:sz w:val="24"/>
                <w:szCs w:val="24"/>
                <w:lang w:val="lv-LV"/>
              </w:rPr>
              <w:t>.</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1ABAD7E"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0D40">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2BA46D"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F4FA16C"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 xml:space="preserve">SPKC, NVD, </w:t>
            </w:r>
            <w:r w:rsidRPr="00CB227C">
              <w:rPr>
                <w:rFonts w:ascii="Times New Roman" w:eastAsia="Times New Roman" w:hAnsi="Times New Roman" w:cs="Times New Roman"/>
                <w:color w:val="000000" w:themeColor="text1"/>
                <w:sz w:val="24"/>
                <w:szCs w:val="24"/>
                <w:lang w:val="lv-LV" w:eastAsia="lv-LV"/>
              </w:rPr>
              <w:t>ārstniecības iestāde</w:t>
            </w:r>
            <w:r>
              <w:rPr>
                <w:rFonts w:ascii="Times New Roman" w:eastAsia="Times New Roman" w:hAnsi="Times New Roman" w:cs="Times New Roman"/>
                <w:color w:val="000000" w:themeColor="text1"/>
                <w:sz w:val="24"/>
                <w:szCs w:val="24"/>
                <w:lang w:val="lv-LV" w:eastAsia="lv-LV"/>
              </w:rPr>
              <w:t xml:space="preserve">s, </w:t>
            </w:r>
            <w:r>
              <w:rPr>
                <w:rFonts w:ascii="Times New Roman" w:eastAsia="Times New Roman" w:hAnsi="Times New Roman" w:cs="Times New Roman"/>
                <w:sz w:val="24"/>
                <w:szCs w:val="24"/>
                <w:lang w:val="lv-LV" w:eastAsia="lv-LV"/>
              </w:rPr>
              <w:t>pacientu organizācijas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F06C13" w14:textId="77777777" w:rsidR="00997A38" w:rsidRPr="00CB227C"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6EE573"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05313C">
              <w:rPr>
                <w:rFonts w:ascii="Times New Roman" w:eastAsia="Times New Roman" w:hAnsi="Times New Roman" w:cs="Times New Roman"/>
                <w:color w:val="000000" w:themeColor="text1"/>
                <w:sz w:val="24"/>
                <w:szCs w:val="24"/>
                <w:lang w:val="lv-LV" w:eastAsia="lv-LV"/>
              </w:rPr>
              <w:t>Nepieciešams papildu finansējums. Avots:</w:t>
            </w:r>
            <w:r>
              <w:rPr>
                <w:rFonts w:ascii="Times New Roman" w:eastAsia="Times New Roman" w:hAnsi="Times New Roman" w:cs="Times New Roman"/>
                <w:color w:val="000000" w:themeColor="text1"/>
                <w:sz w:val="24"/>
                <w:szCs w:val="24"/>
                <w:lang w:val="lv-LV" w:eastAsia="lv-LV"/>
              </w:rPr>
              <w:t xml:space="preserve"> </w:t>
            </w:r>
            <w:r w:rsidRPr="00EC6927">
              <w:rPr>
                <w:rFonts w:ascii="Times New Roman" w:eastAsia="Times New Roman" w:hAnsi="Times New Roman" w:cs="Times New Roman"/>
                <w:color w:val="000000" w:themeColor="text1"/>
                <w:sz w:val="24"/>
                <w:szCs w:val="24"/>
                <w:lang w:val="lv-LV" w:eastAsia="lv-LV"/>
              </w:rPr>
              <w:t>E</w:t>
            </w:r>
            <w:r>
              <w:rPr>
                <w:rFonts w:ascii="Times New Roman" w:eastAsia="Times New Roman" w:hAnsi="Times New Roman" w:cs="Times New Roman"/>
                <w:color w:val="000000" w:themeColor="text1"/>
                <w:sz w:val="24"/>
                <w:szCs w:val="24"/>
                <w:lang w:val="lv-LV" w:eastAsia="lv-LV"/>
              </w:rPr>
              <w:t>RAF</w:t>
            </w:r>
          </w:p>
          <w:p w14:paraId="59493456"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Finansējums iekļauts 5.12.uzdevumā</w:t>
            </w:r>
          </w:p>
          <w:p w14:paraId="0F6550BC" w14:textId="4130AF26" w:rsidR="001133F1" w:rsidRPr="00CB227C" w:rsidRDefault="001133F1"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[70, 72, 316, 317]</w:t>
            </w:r>
          </w:p>
        </w:tc>
      </w:tr>
      <w:tr w:rsidR="00997A38" w:rsidRPr="00FC179D" w14:paraId="494BA5A6"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E7F7C2C" w14:textId="77777777" w:rsidR="00997A38" w:rsidRPr="00A8104A"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5.2.</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62FE1A81" w14:textId="192321CE" w:rsidR="00997A38" w:rsidRPr="00F339C6" w:rsidRDefault="00997A38" w:rsidP="00997A38">
            <w:pPr>
              <w:spacing w:before="0" w:after="0" w:line="240" w:lineRule="auto"/>
              <w:jc w:val="both"/>
              <w:rPr>
                <w:rFonts w:ascii="Times New Roman" w:eastAsia="Calibri" w:hAnsi="Times New Roman" w:cs="Times New Roman"/>
                <w:b/>
                <w:bCs/>
                <w:color w:val="000000" w:themeColor="text1"/>
                <w:sz w:val="24"/>
                <w:szCs w:val="24"/>
                <w:lang w:val="lv-LV"/>
              </w:rPr>
            </w:pPr>
            <w:r w:rsidRPr="00F339C6">
              <w:rPr>
                <w:rFonts w:ascii="Times New Roman" w:eastAsia="Calibri" w:hAnsi="Times New Roman" w:cs="Times New Roman"/>
                <w:b/>
                <w:bCs/>
                <w:color w:val="000000" w:themeColor="text1"/>
                <w:sz w:val="24"/>
                <w:szCs w:val="24"/>
                <w:lang w:val="lv-LV"/>
              </w:rPr>
              <w:t>Pilnveidot veselības aprūpes pakalpojumu apmaksas modeļus, lai veicinātu kvalitatīvu veselības pakalpojuma rezultātu</w:t>
            </w:r>
            <w:r>
              <w:rPr>
                <w:rFonts w:ascii="Times New Roman" w:eastAsia="Calibri" w:hAnsi="Times New Roman" w:cs="Times New Roman"/>
                <w:b/>
                <w:bCs/>
                <w:color w:val="000000" w:themeColor="text1"/>
                <w:sz w:val="24"/>
                <w:szCs w:val="24"/>
                <w:lang w:val="lv-LV"/>
              </w:rPr>
              <w:t>:</w:t>
            </w:r>
          </w:p>
        </w:tc>
      </w:tr>
      <w:tr w:rsidR="00997A38" w:rsidRPr="00A8104A" w14:paraId="760B299D"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61EA286" w14:textId="77777777" w:rsidR="00997A38" w:rsidRPr="00642DC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642DC1">
              <w:rPr>
                <w:rFonts w:ascii="Times New Roman" w:eastAsia="Times New Roman" w:hAnsi="Times New Roman" w:cs="Times New Roman"/>
                <w:color w:val="000000" w:themeColor="text1"/>
                <w:sz w:val="24"/>
                <w:szCs w:val="24"/>
                <w:lang w:val="lv-LV" w:eastAsia="lv-LV"/>
              </w:rPr>
              <w:t>5.2.1.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104DEAFD" w14:textId="77777777" w:rsidR="00997A38" w:rsidRPr="00642DC1"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642DC1">
              <w:rPr>
                <w:rFonts w:ascii="Times New Roman" w:eastAsia="Calibri" w:hAnsi="Times New Roman" w:cs="Times New Roman"/>
                <w:color w:val="000000" w:themeColor="text1"/>
                <w:sz w:val="24"/>
                <w:szCs w:val="24"/>
                <w:lang w:val="lv-LV"/>
              </w:rPr>
              <w:t>Attīstīt veselības aprūpes rezultātu novērtēšanu un nodrošināt rādītāju pieejamību sabiedrībai:</w:t>
            </w:r>
          </w:p>
          <w:p w14:paraId="183CAC93" w14:textId="77777777" w:rsidR="00997A38" w:rsidRPr="00642DC1"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642DC1">
              <w:rPr>
                <w:rFonts w:ascii="Times New Roman" w:eastAsia="Calibri" w:hAnsi="Times New Roman" w:cs="Times New Roman"/>
                <w:color w:val="000000" w:themeColor="text1"/>
                <w:sz w:val="24"/>
                <w:szCs w:val="24"/>
                <w:lang w:val="lv-LV"/>
              </w:rPr>
              <w:t xml:space="preserve">- noteikt veselības aprūpes pakalpojumu kvalitātes kritērijus, tai skaitā, veicot veselības aprūpes pakalpojumu stratēģiskos iepirkumus, iepirkt kopēju veselības aprūpes pakalpojumu veidu un apjomu kopumu, </w:t>
            </w:r>
          </w:p>
          <w:p w14:paraId="495F955C" w14:textId="0207E039" w:rsidR="00997A38" w:rsidRPr="00642DC1"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642DC1">
              <w:rPr>
                <w:rFonts w:ascii="Times New Roman" w:eastAsia="Calibri" w:hAnsi="Times New Roman" w:cs="Times New Roman"/>
                <w:color w:val="000000" w:themeColor="text1"/>
                <w:sz w:val="24"/>
                <w:szCs w:val="24"/>
                <w:lang w:val="lv-LV"/>
              </w:rPr>
              <w:t>- attīstīt uz rezultātu balstītu samaksu par veselības aprūpes pakalpojumu un sadarbībā ar augstskolām, profesionālajām organizācijām un pakalpojumu sniedzējiem izstrādāt un pilotēt pakalpojumu pirkšanas programmas, kurās pakalpojumu apmaksa saistīta ar sasniegto rezultātu.</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F1D438" w14:textId="77777777" w:rsidR="00997A38" w:rsidRPr="003359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3359C1">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2675477" w14:textId="77777777" w:rsidR="00997A38" w:rsidRPr="003359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NVD, SPKC </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203745" w14:textId="77777777" w:rsidR="00997A38" w:rsidRPr="003359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r w:rsidRPr="003359C1">
              <w:rPr>
                <w:rFonts w:ascii="Times New Roman" w:eastAsia="Calibri" w:hAnsi="Times New Roman" w:cs="Times New Roman"/>
                <w:color w:val="000000" w:themeColor="text1"/>
                <w:sz w:val="24"/>
                <w:szCs w:val="24"/>
                <w:lang w:val="lv-LV"/>
              </w:rPr>
              <w:t xml:space="preserve">, </w:t>
            </w:r>
            <w:r w:rsidRPr="003359C1">
              <w:rPr>
                <w:rFonts w:ascii="Times New Roman" w:eastAsia="Times New Roman" w:hAnsi="Times New Roman" w:cs="Times New Roman"/>
                <w:color w:val="000000" w:themeColor="text1"/>
                <w:sz w:val="24"/>
                <w:szCs w:val="24"/>
                <w:lang w:val="lv-LV" w:eastAsia="lv-LV"/>
              </w:rPr>
              <w:t>ārstniecības iestāde</w:t>
            </w:r>
            <w:r>
              <w:rPr>
                <w:rFonts w:ascii="Times New Roman" w:eastAsia="Times New Roman" w:hAnsi="Times New Roman" w:cs="Times New Roman"/>
                <w:color w:val="000000" w:themeColor="text1"/>
                <w:sz w:val="24"/>
                <w:szCs w:val="24"/>
                <w:lang w:val="lv-LV" w:eastAsia="lv-LV"/>
              </w:rPr>
              <w:t xml:space="preserve">s, LAB, </w:t>
            </w:r>
            <w:r>
              <w:rPr>
                <w:rFonts w:ascii="Times New Roman" w:eastAsia="Times New Roman" w:hAnsi="Times New Roman" w:cs="Times New Roman"/>
                <w:sz w:val="24"/>
                <w:szCs w:val="24"/>
                <w:lang w:val="lv-LV" w:eastAsia="lv-LV"/>
              </w:rPr>
              <w:t xml:space="preserve">pacientu organizācijas, </w:t>
            </w:r>
            <w:r>
              <w:rPr>
                <w:rFonts w:ascii="Times New Roman" w:eastAsia="Calibri" w:hAnsi="Times New Roman" w:cs="Times New Roman"/>
                <w:color w:val="000000" w:themeColor="text1"/>
                <w:sz w:val="24"/>
                <w:szCs w:val="24"/>
                <w:lang w:val="lv-LV"/>
              </w:rPr>
              <w:t>augstskolas, profesionālās asociācijas, ārstniecības iestādes, FM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BF503F9" w14:textId="77777777" w:rsidR="00997A38" w:rsidRPr="00F339C6"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A619E3"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D145E5">
              <w:rPr>
                <w:rFonts w:ascii="Times New Roman" w:eastAsia="Calibri" w:hAnsi="Times New Roman" w:cs="Times New Roman"/>
                <w:color w:val="000000" w:themeColor="text1"/>
                <w:sz w:val="24"/>
                <w:szCs w:val="24"/>
                <w:lang w:val="lv-LV"/>
              </w:rPr>
              <w:t>Nepieciešams papildu finansējums. Avots: VBF</w:t>
            </w:r>
          </w:p>
          <w:p w14:paraId="7C3BD64E"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p w14:paraId="1E995B0F"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Finansējums iekļauts 5.9.uzdevumā</w:t>
            </w:r>
          </w:p>
          <w:p w14:paraId="7C471780"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p w14:paraId="4E5D8D86" w14:textId="35D25865" w:rsidR="00997A38" w:rsidRPr="00AB3FDC"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[70, 72]</w:t>
            </w:r>
          </w:p>
        </w:tc>
      </w:tr>
      <w:tr w:rsidR="00997A38" w:rsidRPr="00A8104A" w14:paraId="0CF679B8"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48675E"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5.2.2.</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B25A63" w14:textId="0633C987" w:rsidR="00997A38" w:rsidRPr="002F6E39"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5F14CC">
              <w:rPr>
                <w:rFonts w:ascii="Times New Roman" w:hAnsi="Times New Roman" w:cs="Times New Roman"/>
                <w:sz w:val="24"/>
                <w:szCs w:val="24"/>
                <w:lang w:val="lv-LV"/>
              </w:rPr>
              <w:t>Izstrādāt ekonomiskos aprēķinos balstītu un caurspīdīgu veselības aprūpes pakalpojumu tarifu izveides kārtību un tarifu pārskatīšanas un ieviešanas plānu</w:t>
            </w:r>
            <w:r w:rsidRPr="005F14CC">
              <w:rPr>
                <w:rFonts w:ascii="Times New Roman" w:hAnsi="Times New Roman"/>
                <w:bCs/>
                <w:sz w:val="24"/>
                <w:szCs w:val="24"/>
                <w:lang w:val="lv-LV"/>
              </w:rPr>
              <w:t>.</w:t>
            </w:r>
            <w:r w:rsidR="00DC2C34" w:rsidRPr="005F14CC">
              <w:rPr>
                <w:rFonts w:ascii="Times New Roman" w:hAnsi="Times New Roman"/>
                <w:bCs/>
                <w:sz w:val="24"/>
                <w:szCs w:val="24"/>
                <w:lang w:val="lv-LV"/>
              </w:rPr>
              <w:t>(Sasaistē ar 3.1.3.3.)</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426E9F" w14:textId="77777777" w:rsidR="00997A38" w:rsidRPr="003359C1" w:rsidRDefault="00997A38" w:rsidP="00997A38">
            <w:pPr>
              <w:spacing w:before="0" w:after="0" w:line="240" w:lineRule="auto"/>
              <w:jc w:val="center"/>
              <w:rPr>
                <w:rFonts w:ascii="Times New Roman" w:eastAsia="Times New Roman" w:hAnsi="Times New Roman" w:cs="Times New Roman"/>
                <w:sz w:val="24"/>
                <w:szCs w:val="24"/>
                <w:lang w:val="lv-LV" w:eastAsia="lv-LV"/>
              </w:rPr>
            </w:pP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D9A7765" w14:textId="77777777" w:rsidR="00997A38" w:rsidRPr="003359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NVD</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E328EB" w14:textId="77777777" w:rsidR="00997A38" w:rsidRPr="003359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VI,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AA5A74C" w14:textId="77777777" w:rsidR="00997A38" w:rsidRPr="00F339C6"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FAAC466"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54702">
              <w:rPr>
                <w:rFonts w:ascii="Times New Roman" w:eastAsia="Calibri" w:hAnsi="Times New Roman" w:cs="Times New Roman"/>
                <w:color w:val="000000" w:themeColor="text1"/>
                <w:sz w:val="24"/>
                <w:szCs w:val="24"/>
                <w:lang w:val="lv-LV"/>
              </w:rPr>
              <w:t>Pasākums īstenojams esošā finansējuma ietvaros. Avots: VBF</w:t>
            </w:r>
          </w:p>
          <w:p w14:paraId="500FE5FA" w14:textId="7C7FE9D7" w:rsidR="001133F1" w:rsidRPr="00D145E5"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[68, 72]</w:t>
            </w:r>
          </w:p>
        </w:tc>
      </w:tr>
      <w:tr w:rsidR="00997A38" w:rsidRPr="00C4647F" w14:paraId="3E3359B5"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6A84FC6" w14:textId="77777777" w:rsidR="00997A38"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5.3.</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2094727"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r>
              <w:rPr>
                <w:rFonts w:ascii="Times New Roman" w:eastAsia="Calibri" w:hAnsi="Times New Roman" w:cs="Times New Roman"/>
                <w:b/>
                <w:bCs/>
                <w:color w:val="000000" w:themeColor="text1"/>
                <w:sz w:val="24"/>
                <w:szCs w:val="24"/>
                <w:lang w:val="lv-LV"/>
              </w:rPr>
              <w:t xml:space="preserve">Attīstīt ar zālēm nesaistītu medicīnisko tehnoloģiju novērtēšanu, tai skaitā stiprināt </w:t>
            </w:r>
            <w:r w:rsidRPr="007C334A">
              <w:rPr>
                <w:rFonts w:ascii="Times New Roman" w:eastAsia="Calibri" w:hAnsi="Times New Roman" w:cs="Times New Roman"/>
                <w:b/>
                <w:bCs/>
                <w:color w:val="000000" w:themeColor="text1"/>
                <w:sz w:val="24"/>
                <w:szCs w:val="24"/>
                <w:lang w:val="lv-LV"/>
              </w:rPr>
              <w:t>medicīnisko tehnoloģiju novērtēšan</w:t>
            </w:r>
            <w:r>
              <w:rPr>
                <w:rFonts w:ascii="Times New Roman" w:eastAsia="Calibri" w:hAnsi="Times New Roman" w:cs="Times New Roman"/>
                <w:b/>
                <w:bCs/>
                <w:color w:val="000000" w:themeColor="text1"/>
                <w:sz w:val="24"/>
                <w:szCs w:val="24"/>
                <w:lang w:val="lv-LV"/>
              </w:rPr>
              <w:t>as kapacitāti.</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8FB9669" w14:textId="77777777" w:rsidR="00997A38" w:rsidRDefault="00997A38" w:rsidP="00997A38">
            <w:pPr>
              <w:pStyle w:val="ListParagraph"/>
              <w:spacing w:before="0" w:after="0" w:line="240" w:lineRule="auto"/>
              <w:ind w:left="0"/>
              <w:contextualSpacing w:val="0"/>
              <w:jc w:val="center"/>
              <w:rPr>
                <w:rFonts w:ascii="Times New Roman" w:eastAsia="Calibri" w:hAnsi="Times New Roman" w:cs="Times New Roman"/>
                <w:b/>
                <w:bCs/>
                <w:color w:val="000000" w:themeColor="text1"/>
                <w:sz w:val="24"/>
                <w:szCs w:val="24"/>
                <w:lang w:val="lv-LV"/>
              </w:rPr>
            </w:pPr>
            <w:r w:rsidRPr="00C4647F">
              <w:rPr>
                <w:rFonts w:ascii="Times New Roman" w:eastAsia="Times New Roman" w:hAnsi="Times New Roman" w:cs="Times New Roman"/>
                <w:b/>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C5FB90" w14:textId="77777777" w:rsidR="00997A38" w:rsidRDefault="00997A38" w:rsidP="00997A38">
            <w:pPr>
              <w:pStyle w:val="ListParagraph"/>
              <w:spacing w:before="0" w:after="0" w:line="240" w:lineRule="auto"/>
              <w:ind w:left="0"/>
              <w:contextualSpacing w:val="0"/>
              <w:jc w:val="center"/>
              <w:rPr>
                <w:rFonts w:ascii="Times New Roman" w:eastAsia="Calibri" w:hAnsi="Times New Roman" w:cs="Times New Roman"/>
                <w:b/>
                <w:bCs/>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4506660" w14:textId="77777777" w:rsidR="00997A38" w:rsidRDefault="00997A38" w:rsidP="00997A38">
            <w:pPr>
              <w:pStyle w:val="ListParagraph"/>
              <w:spacing w:before="0" w:after="0" w:line="240" w:lineRule="auto"/>
              <w:ind w:left="0"/>
              <w:contextualSpacing w:val="0"/>
              <w:jc w:val="center"/>
              <w:rPr>
                <w:rFonts w:ascii="Times New Roman" w:eastAsia="Calibri" w:hAnsi="Times New Roman" w:cs="Times New Roman"/>
                <w:b/>
                <w:bCs/>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NVD, VI</w:t>
            </w:r>
            <w:r>
              <w:rPr>
                <w:rFonts w:ascii="Times New Roman" w:eastAsia="Calibri" w:hAnsi="Times New Roman" w:cs="Times New Roman"/>
                <w:b/>
                <w:color w:val="000000" w:themeColor="text1"/>
                <w:sz w:val="24"/>
                <w:szCs w:val="24"/>
                <w:lang w:val="lv-LV"/>
              </w:rPr>
              <w:t>, FM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747160"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C5A104" w14:textId="523AC927" w:rsidR="00997A38" w:rsidRDefault="00997A38" w:rsidP="001133F1">
            <w:pPr>
              <w:spacing w:before="0" w:after="0" w:line="240" w:lineRule="auto"/>
              <w:jc w:val="center"/>
              <w:rPr>
                <w:rFonts w:ascii="Times New Roman" w:eastAsia="Calibri" w:hAnsi="Times New Roman" w:cs="Times New Roman"/>
                <w:color w:val="000000" w:themeColor="text1"/>
                <w:sz w:val="24"/>
                <w:szCs w:val="24"/>
                <w:lang w:val="lv-LV"/>
              </w:rPr>
            </w:pPr>
            <w:r w:rsidRPr="00D145E5">
              <w:rPr>
                <w:rFonts w:ascii="Times New Roman" w:eastAsia="Calibri" w:hAnsi="Times New Roman" w:cs="Times New Roman"/>
                <w:color w:val="000000" w:themeColor="text1"/>
                <w:sz w:val="24"/>
                <w:szCs w:val="24"/>
                <w:lang w:val="lv-LV"/>
              </w:rPr>
              <w:t>Nepieciešams papildu finansējums. Avots: VBF</w:t>
            </w:r>
          </w:p>
          <w:p w14:paraId="261E0A66"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Finansējums iekļauts 5.9.uzdevumā</w:t>
            </w:r>
          </w:p>
          <w:p w14:paraId="66BEBBB1" w14:textId="380687CD" w:rsidR="001133F1" w:rsidRPr="008434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[70, 72]</w:t>
            </w:r>
          </w:p>
        </w:tc>
      </w:tr>
      <w:tr w:rsidR="00997A38" w:rsidRPr="00C4647F" w14:paraId="6651CC37"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3053784" w14:textId="77777777" w:rsidR="00997A38"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5.4.</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2F96BA"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r w:rsidRPr="007C334A">
              <w:rPr>
                <w:rFonts w:ascii="Times New Roman" w:eastAsia="Calibri" w:hAnsi="Times New Roman" w:cs="Times New Roman"/>
                <w:b/>
                <w:bCs/>
                <w:color w:val="000000" w:themeColor="text1"/>
                <w:sz w:val="24"/>
                <w:szCs w:val="24"/>
                <w:lang w:val="lv-LV"/>
              </w:rPr>
              <w:t>Veicināt ģenērisko zāļu izmantošanu veselības aprūpē</w:t>
            </w:r>
            <w:r>
              <w:rPr>
                <w:rFonts w:ascii="Times New Roman" w:eastAsia="Calibri" w:hAnsi="Times New Roman" w:cs="Times New Roman"/>
                <w:b/>
                <w:bCs/>
                <w:color w:val="000000" w:themeColor="text1"/>
                <w:sz w:val="24"/>
                <w:szCs w:val="24"/>
                <w:lang w:val="lv-LV"/>
              </w:rPr>
              <w:t>.</w:t>
            </w:r>
          </w:p>
          <w:p w14:paraId="5EB613E4"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26061F" w14:textId="77777777" w:rsidR="00997A38" w:rsidRPr="00C4647F" w:rsidRDefault="00997A38" w:rsidP="00997A38">
            <w:pPr>
              <w:spacing w:before="0" w:after="0" w:line="240" w:lineRule="auto"/>
              <w:jc w:val="center"/>
              <w:rPr>
                <w:rFonts w:ascii="Times New Roman" w:eastAsia="Times New Roman" w:hAnsi="Times New Roman" w:cs="Times New Roman"/>
                <w:b/>
                <w:sz w:val="24"/>
                <w:szCs w:val="24"/>
                <w:lang w:val="lv-LV" w:eastAsia="lv-LV"/>
              </w:rPr>
            </w:pPr>
            <w:r w:rsidRPr="00C4647F">
              <w:rPr>
                <w:rFonts w:ascii="Times New Roman" w:eastAsia="Times New Roman" w:hAnsi="Times New Roman" w:cs="Times New Roman"/>
                <w:b/>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C58323" w14:textId="77777777" w:rsidR="00997A38" w:rsidRPr="00C4647F" w:rsidRDefault="00997A38" w:rsidP="00997A38">
            <w:pPr>
              <w:spacing w:before="0" w:after="0" w:line="240" w:lineRule="auto"/>
              <w:jc w:val="center"/>
              <w:rPr>
                <w:rFonts w:ascii="Times New Roman" w:eastAsia="Calibri" w:hAnsi="Times New Roman" w:cs="Times New Roman"/>
                <w:b/>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744D88B" w14:textId="77777777" w:rsidR="00997A38" w:rsidRPr="00C4647F" w:rsidRDefault="00997A38" w:rsidP="00997A38">
            <w:pPr>
              <w:spacing w:before="0" w:after="0" w:line="240" w:lineRule="auto"/>
              <w:jc w:val="center"/>
              <w:rPr>
                <w:rFonts w:ascii="Times New Roman" w:eastAsia="Calibri" w:hAnsi="Times New Roman" w:cs="Times New Roman"/>
                <w:b/>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NVD, ZVA</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73405AA" w14:textId="77777777" w:rsidR="00997A38" w:rsidRPr="00F339C6" w:rsidRDefault="00997A38" w:rsidP="00997A38">
            <w:pPr>
              <w:spacing w:before="0" w:after="0" w:line="240" w:lineRule="auto"/>
              <w:jc w:val="both"/>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8332571"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54702">
              <w:rPr>
                <w:rFonts w:ascii="Times New Roman" w:eastAsia="Calibri" w:hAnsi="Times New Roman" w:cs="Times New Roman"/>
                <w:color w:val="000000" w:themeColor="text1"/>
                <w:sz w:val="24"/>
                <w:szCs w:val="24"/>
                <w:lang w:val="lv-LV"/>
              </w:rPr>
              <w:t>Pasākums īstenojams esošā finansējuma ietvaros. Avots: VBF</w:t>
            </w:r>
          </w:p>
          <w:p w14:paraId="21CA3B4D" w14:textId="23C70DE1" w:rsidR="001133F1" w:rsidRPr="00554702"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w:t>
            </w:r>
          </w:p>
        </w:tc>
      </w:tr>
      <w:tr w:rsidR="00997A38" w:rsidRPr="00C4647F" w14:paraId="5BB43A8E"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14529D" w14:textId="77777777" w:rsidR="00997A38"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5.5.</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B23BD0"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r w:rsidRPr="007C334A">
              <w:rPr>
                <w:rFonts w:ascii="Times New Roman" w:eastAsia="Calibri" w:hAnsi="Times New Roman" w:cs="Times New Roman"/>
                <w:b/>
                <w:bCs/>
                <w:color w:val="000000" w:themeColor="text1"/>
                <w:sz w:val="24"/>
                <w:szCs w:val="24"/>
                <w:lang w:val="lv-LV"/>
              </w:rPr>
              <w:t>Paplašināt centralizēti iepērkamo zāļu un medicīnas preču veidus, veicināt slimnīcu kopīgos iepirkumus</w:t>
            </w:r>
            <w:r>
              <w:rPr>
                <w:rFonts w:ascii="Times New Roman" w:eastAsia="Calibri" w:hAnsi="Times New Roman" w:cs="Times New Roman"/>
                <w:b/>
                <w:bCs/>
                <w:color w:val="000000" w:themeColor="text1"/>
                <w:sz w:val="24"/>
                <w:szCs w:val="24"/>
                <w:lang w:val="lv-LV"/>
              </w:rPr>
              <w:t>.</w:t>
            </w:r>
          </w:p>
          <w:p w14:paraId="21AD47E5"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ABF1EA" w14:textId="77777777" w:rsidR="00997A38" w:rsidRPr="00C4647F" w:rsidRDefault="00997A38" w:rsidP="00997A38">
            <w:pPr>
              <w:spacing w:before="0" w:after="0" w:line="240" w:lineRule="auto"/>
              <w:jc w:val="both"/>
              <w:rPr>
                <w:rFonts w:ascii="Times New Roman" w:eastAsia="Times New Roman" w:hAnsi="Times New Roman" w:cs="Times New Roman"/>
                <w:b/>
                <w:sz w:val="24"/>
                <w:szCs w:val="24"/>
                <w:lang w:val="lv-LV" w:eastAsia="lv-LV"/>
              </w:rPr>
            </w:pPr>
            <w:r w:rsidRPr="00C4647F">
              <w:rPr>
                <w:rFonts w:ascii="Times New Roman" w:eastAsia="Times New Roman" w:hAnsi="Times New Roman" w:cs="Times New Roman"/>
                <w:b/>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6C49B1" w14:textId="77777777" w:rsidR="00997A38" w:rsidRPr="00C4647F" w:rsidRDefault="00997A38" w:rsidP="00997A38">
            <w:pPr>
              <w:spacing w:before="0" w:after="0" w:line="240" w:lineRule="auto"/>
              <w:jc w:val="both"/>
              <w:rPr>
                <w:rFonts w:ascii="Times New Roman" w:eastAsia="Calibri" w:hAnsi="Times New Roman" w:cs="Times New Roman"/>
                <w:b/>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NVD, 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F53E12C" w14:textId="77777777" w:rsidR="00997A38" w:rsidRPr="00C4647F" w:rsidRDefault="00997A38" w:rsidP="00997A38">
            <w:pPr>
              <w:spacing w:before="0" w:after="0" w:line="240" w:lineRule="auto"/>
              <w:jc w:val="both"/>
              <w:rPr>
                <w:rFonts w:ascii="Times New Roman" w:eastAsia="Calibri" w:hAnsi="Times New Roman" w:cs="Times New Roman"/>
                <w:b/>
                <w:color w:val="000000" w:themeColor="text1"/>
                <w:sz w:val="24"/>
                <w:szCs w:val="24"/>
                <w:lang w:val="lv-LV"/>
              </w:rPr>
            </w:pPr>
            <w:r w:rsidRPr="00C4647F">
              <w:rPr>
                <w:rFonts w:ascii="Times New Roman" w:eastAsia="Calibri" w:hAnsi="Times New Roman" w:cs="Times New Roman"/>
                <w:b/>
                <w:color w:val="000000" w:themeColor="text1"/>
                <w:sz w:val="24"/>
                <w:szCs w:val="24"/>
                <w:lang w:val="lv-LV"/>
              </w:rPr>
              <w:t>Stacionārās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6FF20E9A" w14:textId="77777777" w:rsidR="00997A38" w:rsidRPr="00F339C6" w:rsidRDefault="00997A38" w:rsidP="00997A38">
            <w:pPr>
              <w:spacing w:before="0" w:after="0" w:line="240" w:lineRule="auto"/>
              <w:jc w:val="both"/>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D2E25D"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54702">
              <w:rPr>
                <w:rFonts w:ascii="Times New Roman" w:eastAsia="Calibri" w:hAnsi="Times New Roman" w:cs="Times New Roman"/>
                <w:color w:val="000000" w:themeColor="text1"/>
                <w:sz w:val="24"/>
                <w:szCs w:val="24"/>
                <w:lang w:val="lv-LV"/>
              </w:rPr>
              <w:t xml:space="preserve">Pasākums īstenojams esošā finansējuma ietvaros. Avots: </w:t>
            </w:r>
            <w:r w:rsidRPr="00531920">
              <w:rPr>
                <w:rFonts w:ascii="Times New Roman" w:eastAsia="Calibri" w:hAnsi="Times New Roman" w:cs="Times New Roman"/>
                <w:color w:val="000000" w:themeColor="text1"/>
                <w:sz w:val="24"/>
                <w:szCs w:val="24"/>
                <w:lang w:val="lv-LV"/>
              </w:rPr>
              <w:t>VBF</w:t>
            </w:r>
          </w:p>
          <w:p w14:paraId="34271DEF" w14:textId="42727CFD" w:rsidR="001133F1" w:rsidRPr="001133F1"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sidRPr="001133F1">
              <w:rPr>
                <w:rFonts w:ascii="Times New Roman" w:eastAsia="Calibri" w:hAnsi="Times New Roman" w:cs="Times New Roman"/>
                <w:color w:val="000000" w:themeColor="text1"/>
                <w:sz w:val="24"/>
                <w:szCs w:val="24"/>
                <w:lang w:val="lv-LV"/>
              </w:rPr>
              <w:t>[72]</w:t>
            </w:r>
          </w:p>
        </w:tc>
      </w:tr>
      <w:tr w:rsidR="005547F8" w:rsidRPr="00FC179D" w14:paraId="1B494870"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374689" w14:textId="77777777" w:rsidR="005547F8" w:rsidRPr="003C307E" w:rsidRDefault="005547F8" w:rsidP="00997A38">
            <w:pPr>
              <w:spacing w:before="0" w:after="0" w:line="240" w:lineRule="auto"/>
              <w:jc w:val="center"/>
              <w:rPr>
                <w:rFonts w:ascii="Times New Roman" w:eastAsia="Times New Roman" w:hAnsi="Times New Roman" w:cs="Times New Roman"/>
                <w:b/>
                <w:color w:val="000000" w:themeColor="text1"/>
                <w:sz w:val="24"/>
                <w:szCs w:val="24"/>
                <w:lang w:val="lv-LV" w:eastAsia="lv-LV"/>
              </w:rPr>
            </w:pPr>
            <w:r w:rsidRPr="003C307E">
              <w:rPr>
                <w:rFonts w:ascii="Times New Roman" w:eastAsia="Times New Roman" w:hAnsi="Times New Roman" w:cs="Times New Roman"/>
                <w:b/>
                <w:color w:val="000000" w:themeColor="text1"/>
                <w:sz w:val="24"/>
                <w:szCs w:val="24"/>
                <w:lang w:val="lv-LV" w:eastAsia="lv-LV"/>
              </w:rPr>
              <w:t>5.6.</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2599E094" w14:textId="2F5583E4" w:rsidR="005547F8" w:rsidRPr="005F14CC" w:rsidRDefault="005547F8" w:rsidP="00997A38">
            <w:pPr>
              <w:spacing w:before="0" w:after="0" w:line="240" w:lineRule="auto"/>
              <w:rPr>
                <w:rFonts w:ascii="Times New Roman" w:hAnsi="Times New Roman" w:cs="Times New Roman"/>
                <w:sz w:val="24"/>
                <w:szCs w:val="24"/>
                <w:highlight w:val="yellow"/>
                <w:lang w:val="lv-LV"/>
              </w:rPr>
            </w:pPr>
            <w:r w:rsidRPr="003C307E">
              <w:rPr>
                <w:rFonts w:ascii="Times New Roman" w:eastAsia="Calibri" w:hAnsi="Times New Roman" w:cs="Times New Roman"/>
                <w:b/>
                <w:bCs/>
                <w:color w:val="000000" w:themeColor="text1"/>
                <w:sz w:val="24"/>
                <w:szCs w:val="24"/>
                <w:lang w:val="lv-LV"/>
              </w:rPr>
              <w:t>Pilnveidot stacionāro pakalpojumu sniedzēju aprūpes līmeņu struktūru,</w:t>
            </w:r>
            <w:r>
              <w:rPr>
                <w:rFonts w:ascii="Times New Roman" w:eastAsia="Calibri" w:hAnsi="Times New Roman" w:cs="Times New Roman"/>
                <w:b/>
                <w:bCs/>
                <w:color w:val="000000" w:themeColor="text1"/>
                <w:sz w:val="24"/>
                <w:szCs w:val="24"/>
                <w:lang w:val="lv-LV"/>
              </w:rPr>
              <w:t xml:space="preserve"> </w:t>
            </w:r>
            <w:r w:rsidRPr="003C307E">
              <w:rPr>
                <w:rFonts w:ascii="Times New Roman" w:eastAsia="Calibri" w:hAnsi="Times New Roman" w:cs="Times New Roman"/>
                <w:b/>
                <w:bCs/>
                <w:color w:val="000000" w:themeColor="text1"/>
                <w:sz w:val="24"/>
                <w:szCs w:val="24"/>
                <w:lang w:val="lv-LV"/>
              </w:rPr>
              <w:t>sadarbības teritorijas</w:t>
            </w:r>
            <w:r w:rsidRPr="003C307E">
              <w:rPr>
                <w:rFonts w:ascii="Times New Roman" w:eastAsia="Calibri" w:hAnsi="Times New Roman" w:cs="Times New Roman"/>
                <w:b/>
                <w:color w:val="000000" w:themeColor="text1"/>
                <w:sz w:val="24"/>
                <w:szCs w:val="24"/>
                <w:lang w:val="lv-LV"/>
              </w:rPr>
              <w:t xml:space="preserve"> (pakalpojumu </w:t>
            </w:r>
            <w:proofErr w:type="spellStart"/>
            <w:r w:rsidRPr="003C307E">
              <w:rPr>
                <w:rFonts w:ascii="Times New Roman" w:eastAsia="Calibri" w:hAnsi="Times New Roman" w:cs="Times New Roman"/>
                <w:b/>
                <w:color w:val="000000" w:themeColor="text1"/>
                <w:sz w:val="24"/>
                <w:szCs w:val="24"/>
                <w:lang w:val="lv-LV"/>
              </w:rPr>
              <w:t>pār</w:t>
            </w:r>
            <w:r w:rsidRPr="003C307E">
              <w:rPr>
                <w:rFonts w:ascii="Times New Roman" w:eastAsia="Calibri" w:hAnsi="Times New Roman" w:cs="Times New Roman"/>
                <w:b/>
                <w:bCs/>
                <w:color w:val="000000" w:themeColor="text1"/>
                <w:sz w:val="24"/>
                <w:szCs w:val="24"/>
                <w:lang w:val="lv-LV"/>
              </w:rPr>
              <w:t>profilējamība</w:t>
            </w:r>
            <w:proofErr w:type="spellEnd"/>
            <w:r w:rsidRPr="003C307E">
              <w:rPr>
                <w:rFonts w:ascii="Times New Roman" w:eastAsia="Calibri" w:hAnsi="Times New Roman" w:cs="Times New Roman"/>
                <w:b/>
                <w:bCs/>
                <w:color w:val="000000" w:themeColor="text1"/>
                <w:sz w:val="24"/>
                <w:szCs w:val="24"/>
                <w:lang w:val="lv-LV"/>
              </w:rPr>
              <w:t>, kvalitāte, efektivitāte</w:t>
            </w:r>
            <w:r>
              <w:rPr>
                <w:rFonts w:ascii="Times New Roman" w:eastAsia="Calibri" w:hAnsi="Times New Roman" w:cs="Times New Roman"/>
                <w:b/>
                <w:bCs/>
                <w:color w:val="000000" w:themeColor="text1"/>
                <w:sz w:val="24"/>
                <w:szCs w:val="24"/>
                <w:lang w:val="lv-LV"/>
              </w:rPr>
              <w:t>):</w:t>
            </w:r>
          </w:p>
        </w:tc>
      </w:tr>
      <w:tr w:rsidR="00997A38" w:rsidRPr="00A8104A" w14:paraId="02CF4E00"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56CACC7"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6219E" w:rsidDel="000E0A11">
              <w:rPr>
                <w:rFonts w:ascii="Times New Roman" w:eastAsia="Times New Roman" w:hAnsi="Times New Roman" w:cs="Times New Roman"/>
                <w:color w:val="000000" w:themeColor="text1"/>
                <w:sz w:val="24"/>
                <w:szCs w:val="24"/>
                <w:lang w:val="lv-LV" w:eastAsia="lv-LV"/>
              </w:rPr>
              <w:t>5.6.1.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2D420F" w14:textId="77777777" w:rsidR="00997A38" w:rsidRPr="007C334A" w:rsidDel="0029735D"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sidDel="0029735D">
              <w:rPr>
                <w:rFonts w:ascii="Times New Roman" w:eastAsia="Calibri" w:hAnsi="Times New Roman" w:cs="Times New Roman"/>
                <w:color w:val="000000" w:themeColor="text1"/>
                <w:sz w:val="24"/>
                <w:szCs w:val="24"/>
                <w:lang w:val="lv-LV"/>
              </w:rPr>
              <w:t>Izstrādāt kritērijus, lai nodrošinātu efektivitāti un kvalitāti stacionārajā aprūpē</w:t>
            </w:r>
            <w:r w:rsidDel="0029735D">
              <w:rPr>
                <w:rFonts w:ascii="Times New Roman" w:eastAsia="Calibri" w:hAnsi="Times New Roman" w:cs="Times New Roman"/>
                <w:color w:val="000000" w:themeColor="text1"/>
                <w:sz w:val="24"/>
                <w:szCs w:val="24"/>
                <w:lang w:val="lv-LV"/>
              </w:rPr>
              <w:t>.</w:t>
            </w:r>
          </w:p>
          <w:p w14:paraId="044C0548"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7347BC" w14:textId="77777777" w:rsidR="00997A38" w:rsidRPr="00F339C6"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r w:rsidRPr="0075257D" w:rsidDel="000E0A11">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893FA6C" w14:textId="77777777" w:rsidR="00997A38" w:rsidRPr="0094497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4497A" w:rsidDel="000E0A11">
              <w:rPr>
                <w:rFonts w:ascii="Times New Roman" w:eastAsia="Calibri" w:hAnsi="Times New Roman" w:cs="Times New Roman"/>
                <w:color w:val="000000" w:themeColor="text1"/>
                <w:sz w:val="24"/>
                <w:szCs w:val="24"/>
                <w:lang w:val="lv-LV"/>
              </w:rPr>
              <w:t>NVD</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FFAD647" w14:textId="77777777" w:rsidR="00997A38" w:rsidRPr="0094497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4497A" w:rsidDel="000E0A11">
              <w:rPr>
                <w:rFonts w:ascii="Times New Roman" w:eastAsia="Calibri" w:hAnsi="Times New Roman" w:cs="Times New Roman"/>
                <w:color w:val="000000" w:themeColor="text1"/>
                <w:sz w:val="24"/>
                <w:szCs w:val="24"/>
                <w:lang w:val="lv-LV"/>
              </w:rPr>
              <w:t>VM, ārstniecības iestādes</w:t>
            </w:r>
            <w:r w:rsidDel="000E0A11">
              <w:rPr>
                <w:rFonts w:ascii="Times New Roman" w:eastAsia="Calibri" w:hAnsi="Times New Roman" w:cs="Times New Roman"/>
                <w:color w:val="000000" w:themeColor="text1"/>
                <w:sz w:val="24"/>
                <w:szCs w:val="24"/>
                <w:lang w:val="lv-LV"/>
              </w:rPr>
              <w:t xml:space="preserve">, profesionālās asociācijas, </w:t>
            </w:r>
            <w:r w:rsidDel="000E0A11">
              <w:rPr>
                <w:rFonts w:ascii="Times New Roman" w:eastAsia="Times New Roman" w:hAnsi="Times New Roman" w:cs="Times New Roman"/>
                <w:sz w:val="24"/>
                <w:szCs w:val="24"/>
                <w:lang w:val="lv-LV" w:eastAsia="lv-LV"/>
              </w:rPr>
              <w:t>pacientu organizācijas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FB41D9" w14:textId="77777777" w:rsidR="00997A38" w:rsidRPr="00F339C6"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918E026" w14:textId="77777777" w:rsidR="00997A38" w:rsidRDefault="00997A38" w:rsidP="00997A38">
            <w:pPr>
              <w:spacing w:before="0" w:after="0" w:line="240" w:lineRule="auto"/>
              <w:jc w:val="center"/>
              <w:rPr>
                <w:rFonts w:ascii="Times New Roman" w:hAnsi="Times New Roman" w:cs="Times New Roman"/>
                <w:sz w:val="24"/>
                <w:szCs w:val="24"/>
              </w:rPr>
            </w:pPr>
            <w:proofErr w:type="spellStart"/>
            <w:r w:rsidRPr="004A5846">
              <w:rPr>
                <w:rFonts w:ascii="Times New Roman" w:hAnsi="Times New Roman" w:cs="Times New Roman"/>
                <w:sz w:val="24"/>
                <w:szCs w:val="24"/>
              </w:rPr>
              <w:t>Pasākums</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īstenojams</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esošā</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finansējuma</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ietvaros</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Avots</w:t>
            </w:r>
            <w:proofErr w:type="spellEnd"/>
            <w:r w:rsidRPr="004A5846">
              <w:rPr>
                <w:rFonts w:ascii="Times New Roman" w:hAnsi="Times New Roman" w:cs="Times New Roman"/>
                <w:sz w:val="24"/>
                <w:szCs w:val="24"/>
              </w:rPr>
              <w:t>: VBF</w:t>
            </w:r>
          </w:p>
          <w:p w14:paraId="161A1CCB" w14:textId="17CC958F" w:rsidR="001133F1" w:rsidRPr="004A5846"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hAnsi="Times New Roman" w:cs="Times New Roman"/>
                <w:sz w:val="24"/>
                <w:szCs w:val="24"/>
              </w:rPr>
              <w:t>[70, 72]</w:t>
            </w:r>
          </w:p>
        </w:tc>
      </w:tr>
      <w:tr w:rsidR="00997A38" w:rsidRPr="00A8104A" w14:paraId="60F97874"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6BF3DF6" w14:textId="606DD0A7" w:rsidR="00997A38" w:rsidRPr="00DE31B8" w:rsidDel="0033672F"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E31B8">
              <w:rPr>
                <w:rFonts w:ascii="Times New Roman" w:eastAsia="Times New Roman" w:hAnsi="Times New Roman" w:cs="Times New Roman"/>
                <w:color w:val="000000" w:themeColor="text1"/>
                <w:sz w:val="24"/>
                <w:szCs w:val="24"/>
                <w:lang w:val="lv-LV" w:eastAsia="lv-LV"/>
              </w:rPr>
              <w:t>5.6.</w:t>
            </w:r>
            <w:r w:rsidR="00FD708D">
              <w:rPr>
                <w:rFonts w:ascii="Times New Roman" w:eastAsia="Times New Roman" w:hAnsi="Times New Roman" w:cs="Times New Roman"/>
                <w:color w:val="000000" w:themeColor="text1"/>
                <w:sz w:val="24"/>
                <w:szCs w:val="24"/>
                <w:lang w:val="lv-LV" w:eastAsia="lv-LV"/>
              </w:rPr>
              <w:t>2</w:t>
            </w:r>
            <w:r w:rsidRPr="00DE31B8">
              <w:rPr>
                <w:rFonts w:ascii="Times New Roman" w:eastAsia="Times New Roman" w:hAnsi="Times New Roman" w:cs="Times New Roman"/>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1B8E082" w14:textId="1E9257B5" w:rsidR="00997A38" w:rsidRPr="0078293F" w:rsidDel="0033672F" w:rsidRDefault="00997A38" w:rsidP="00997A38">
            <w:pPr>
              <w:pStyle w:val="ListParagraph"/>
              <w:spacing w:before="0" w:after="0" w:line="240" w:lineRule="auto"/>
              <w:ind w:left="0"/>
              <w:contextualSpacing w:val="0"/>
              <w:jc w:val="both"/>
              <w:rPr>
                <w:rFonts w:ascii="Times New Roman" w:hAnsi="Times New Roman" w:cs="Times New Roman"/>
                <w:sz w:val="24"/>
                <w:szCs w:val="24"/>
                <w:lang w:val="lv-LV"/>
              </w:rPr>
            </w:pPr>
            <w:r>
              <w:rPr>
                <w:rFonts w:ascii="Times New Roman" w:hAnsi="Times New Roman" w:cs="Times New Roman"/>
                <w:sz w:val="24"/>
                <w:szCs w:val="24"/>
                <w:lang w:val="lv-LV"/>
              </w:rPr>
              <w:t>A</w:t>
            </w:r>
            <w:r w:rsidRPr="0029735D" w:rsidDel="0029735D">
              <w:rPr>
                <w:rFonts w:ascii="Times New Roman" w:hAnsi="Times New Roman" w:cs="Times New Roman"/>
                <w:sz w:val="24"/>
                <w:szCs w:val="24"/>
                <w:lang w:val="lv-LV"/>
              </w:rPr>
              <w:t xml:space="preserve">ttīstīt </w:t>
            </w:r>
            <w:r w:rsidRPr="00F910A6">
              <w:rPr>
                <w:rFonts w:ascii="Times New Roman" w:hAnsi="Times New Roman" w:cs="Times New Roman"/>
                <w:sz w:val="24"/>
                <w:szCs w:val="24"/>
                <w:lang w:val="lv-LV"/>
              </w:rPr>
              <w:t>sadarbību starp slimnīcām</w:t>
            </w:r>
            <w:r>
              <w:rPr>
                <w:rFonts w:ascii="Times New Roman" w:hAnsi="Times New Roman" w:cs="Times New Roman"/>
                <w:sz w:val="24"/>
                <w:szCs w:val="24"/>
                <w:lang w:val="lv-LV"/>
              </w:rPr>
              <w:t>, kā arī starp slimnīcām</w:t>
            </w:r>
            <w:r w:rsidRPr="00F910A6">
              <w:rPr>
                <w:rFonts w:ascii="Times New Roman" w:hAnsi="Times New Roman" w:cs="Times New Roman"/>
                <w:sz w:val="24"/>
                <w:szCs w:val="24"/>
                <w:lang w:val="lv-LV"/>
              </w:rPr>
              <w:t xml:space="preserve"> un ambulatorajām ārstniecības iestādēm</w:t>
            </w:r>
            <w:r w:rsidRPr="00FD708D">
              <w:rPr>
                <w:rFonts w:ascii="Times New Roman" w:hAnsi="Times New Roman" w:cs="Times New Roman"/>
                <w:sz w:val="24"/>
                <w:szCs w:val="24"/>
                <w:lang w:val="lv-LV"/>
              </w:rPr>
              <w:t>,</w:t>
            </w:r>
            <w:r w:rsidRPr="00FD708D" w:rsidDel="0029735D">
              <w:rPr>
                <w:rFonts w:ascii="Times New Roman" w:eastAsia="Calibri" w:hAnsi="Times New Roman" w:cs="Times New Roman"/>
                <w:sz w:val="24"/>
                <w:szCs w:val="24"/>
                <w:lang w:val="lv-LV"/>
              </w:rPr>
              <w:t xml:space="preserve"> tai skaitā ieviest veselības aprūpes </w:t>
            </w:r>
            <w:r w:rsidRPr="00FD708D" w:rsidDel="0029735D">
              <w:rPr>
                <w:rFonts w:ascii="Times New Roman" w:eastAsia="Calibri" w:hAnsi="Times New Roman" w:cs="Times New Roman"/>
                <w:sz w:val="24"/>
                <w:szCs w:val="24"/>
                <w:lang w:val="lv-LV"/>
              </w:rPr>
              <w:lastRenderedPageBreak/>
              <w:t>pakalpojumu plānošanu slimnīcu sadarbības teritorijās.</w:t>
            </w:r>
            <w:r w:rsidRPr="00FD708D">
              <w:rPr>
                <w:rStyle w:val="FootnoteReference"/>
                <w:rFonts w:ascii="Times New Roman" w:eastAsia="Calibri" w:hAnsi="Times New Roman"/>
                <w:sz w:val="24"/>
                <w:szCs w:val="24"/>
                <w:lang w:val="lv-LV"/>
              </w:rPr>
              <w:t xml:space="preserve"> </w:t>
            </w:r>
            <w:r w:rsidRPr="00FD708D">
              <w:rPr>
                <w:rStyle w:val="FootnoteReference"/>
                <w:rFonts w:ascii="Times New Roman" w:eastAsia="Calibri" w:hAnsi="Times New Roman"/>
                <w:sz w:val="24"/>
                <w:szCs w:val="24"/>
                <w:lang w:val="lv-LV"/>
              </w:rPr>
              <w:footnoteReference w:id="29"/>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89A269" w14:textId="77777777" w:rsidR="00997A38" w:rsidRPr="0029735D" w:rsidDel="0033672F"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29735D" w:rsidDel="0029735D">
              <w:rPr>
                <w:rFonts w:ascii="Times New Roman" w:eastAsia="Times New Roman" w:hAnsi="Times New Roman" w:cs="Times New Roman"/>
                <w:sz w:val="24"/>
                <w:szCs w:val="24"/>
                <w:lang w:val="lv-LV" w:eastAsia="lv-LV"/>
              </w:rPr>
              <w:lastRenderedPageBreak/>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285F0C" w14:textId="77777777" w:rsidR="00997A38" w:rsidRPr="0029735D" w:rsidDel="0033672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29735D" w:rsidDel="0029735D">
              <w:rPr>
                <w:rFonts w:ascii="Times New Roman" w:eastAsia="Times New Roman" w:hAnsi="Times New Roman" w:cs="Times New Roman"/>
                <w:sz w:val="24"/>
                <w:szCs w:val="24"/>
                <w:lang w:val="lv-LV" w:eastAsia="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D34573" w14:textId="77777777" w:rsidR="00997A38" w:rsidRPr="0029735D" w:rsidDel="0033672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29735D" w:rsidDel="0029735D">
              <w:rPr>
                <w:rFonts w:ascii="Times New Roman" w:eastAsia="Times New Roman" w:hAnsi="Times New Roman" w:cs="Times New Roman"/>
                <w:sz w:val="24"/>
                <w:szCs w:val="24"/>
                <w:lang w:val="lv-LV" w:eastAsia="lv-LV"/>
              </w:rPr>
              <w:t xml:space="preserve">NVD, </w:t>
            </w:r>
            <w:r>
              <w:rPr>
                <w:rFonts w:ascii="Times New Roman" w:eastAsia="Times New Roman" w:hAnsi="Times New Roman" w:cs="Times New Roman"/>
                <w:sz w:val="24"/>
                <w:szCs w:val="24"/>
                <w:lang w:val="lv-LV" w:eastAsia="lv-LV"/>
              </w:rPr>
              <w:t xml:space="preserve">FM, </w:t>
            </w:r>
            <w:r w:rsidRPr="0029735D" w:rsidDel="0029735D">
              <w:rPr>
                <w:rFonts w:ascii="Times New Roman" w:eastAsia="Times New Roman" w:hAnsi="Times New Roman" w:cs="Times New Roman"/>
                <w:sz w:val="24"/>
                <w:szCs w:val="24"/>
                <w:lang w:val="lv-LV" w:eastAsia="lv-LV"/>
              </w:rPr>
              <w:t>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1C0A71" w14:textId="77777777" w:rsidR="00997A38" w:rsidRPr="0029735D"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0E7FE0A" w14:textId="3547ADD2" w:rsidR="00997A38" w:rsidRPr="00110297" w:rsidRDefault="00997A38" w:rsidP="00110297">
            <w:pPr>
              <w:spacing w:before="0" w:after="0" w:line="240" w:lineRule="auto"/>
              <w:jc w:val="center"/>
              <w:rPr>
                <w:rFonts w:ascii="Times New Roman" w:hAnsi="Times New Roman" w:cs="Times New Roman"/>
                <w:sz w:val="24"/>
                <w:szCs w:val="24"/>
              </w:rPr>
            </w:pPr>
            <w:proofErr w:type="spellStart"/>
            <w:r w:rsidRPr="004A5846">
              <w:rPr>
                <w:rFonts w:ascii="Times New Roman" w:hAnsi="Times New Roman" w:cs="Times New Roman"/>
                <w:sz w:val="24"/>
                <w:szCs w:val="24"/>
              </w:rPr>
              <w:t>Nepieciešams</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papildu</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finansējums</w:t>
            </w:r>
            <w:proofErr w:type="spellEnd"/>
            <w:r w:rsidRPr="004A5846">
              <w:rPr>
                <w:rFonts w:ascii="Times New Roman" w:hAnsi="Times New Roman" w:cs="Times New Roman"/>
                <w:sz w:val="24"/>
                <w:szCs w:val="24"/>
              </w:rPr>
              <w:t xml:space="preserve">. </w:t>
            </w:r>
            <w:proofErr w:type="spellStart"/>
            <w:r w:rsidRPr="004A5846">
              <w:rPr>
                <w:rFonts w:ascii="Times New Roman" w:hAnsi="Times New Roman" w:cs="Times New Roman"/>
                <w:sz w:val="24"/>
                <w:szCs w:val="24"/>
              </w:rPr>
              <w:t>Avots</w:t>
            </w:r>
            <w:proofErr w:type="spellEnd"/>
            <w:r w:rsidRPr="004A5846">
              <w:rPr>
                <w:rFonts w:ascii="Times New Roman" w:hAnsi="Times New Roman" w:cs="Times New Roman"/>
                <w:sz w:val="24"/>
                <w:szCs w:val="24"/>
              </w:rPr>
              <w:t>: VB</w:t>
            </w:r>
          </w:p>
          <w:p w14:paraId="3F09A072" w14:textId="77777777" w:rsidR="00997A38" w:rsidRPr="00EC692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E03554">
              <w:rPr>
                <w:rFonts w:ascii="Times New Roman" w:eastAsia="Times New Roman" w:hAnsi="Times New Roman" w:cs="Times New Roman"/>
                <w:color w:val="000000" w:themeColor="text1"/>
                <w:sz w:val="24"/>
                <w:szCs w:val="24"/>
                <w:lang w:val="lv-LV" w:eastAsia="lv-LV"/>
              </w:rPr>
              <w:t>Finansējums iekļauts</w:t>
            </w:r>
            <w:r w:rsidRPr="00EC6927">
              <w:rPr>
                <w:rFonts w:ascii="Times New Roman" w:eastAsia="Times New Roman" w:hAnsi="Times New Roman" w:cs="Times New Roman"/>
                <w:color w:val="000000" w:themeColor="text1"/>
                <w:sz w:val="24"/>
                <w:szCs w:val="24"/>
                <w:lang w:val="lv-LV" w:eastAsia="lv-LV"/>
              </w:rPr>
              <w:t xml:space="preserve"> 5.</w:t>
            </w:r>
            <w:r>
              <w:rPr>
                <w:rFonts w:ascii="Times New Roman" w:eastAsia="Times New Roman" w:hAnsi="Times New Roman" w:cs="Times New Roman"/>
                <w:color w:val="000000" w:themeColor="text1"/>
                <w:sz w:val="24"/>
                <w:szCs w:val="24"/>
                <w:lang w:val="lv-LV" w:eastAsia="lv-LV"/>
              </w:rPr>
              <w:t>7. uzdevumā</w:t>
            </w:r>
          </w:p>
          <w:p w14:paraId="6F5D14F2" w14:textId="2A6CB48B" w:rsidR="00997A38" w:rsidRPr="00F8041C" w:rsidRDefault="001133F1" w:rsidP="00997A38">
            <w:pPr>
              <w:spacing w:before="0" w:after="0" w:line="240" w:lineRule="auto"/>
              <w:jc w:val="center"/>
              <w:rPr>
                <w:rFonts w:ascii="Times New Roman" w:eastAsia="Calibri" w:hAnsi="Times New Roman" w:cs="Times New Roman"/>
                <w:color w:val="000000" w:themeColor="text1"/>
                <w:sz w:val="24"/>
                <w:szCs w:val="24"/>
                <w:highlight w:val="yellow"/>
                <w:lang w:val="lv-LV"/>
              </w:rPr>
            </w:pPr>
            <w:r w:rsidRPr="001133F1">
              <w:rPr>
                <w:rFonts w:ascii="Times New Roman" w:eastAsia="Calibri" w:hAnsi="Times New Roman" w:cs="Times New Roman"/>
                <w:color w:val="000000" w:themeColor="text1"/>
                <w:sz w:val="24"/>
                <w:szCs w:val="24"/>
                <w:lang w:val="lv-LV"/>
              </w:rPr>
              <w:t>[71, 72]</w:t>
            </w:r>
          </w:p>
        </w:tc>
      </w:tr>
      <w:tr w:rsidR="00997A38" w:rsidRPr="00FC179D" w14:paraId="31D94D7A"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D8EF3BF" w14:textId="77777777" w:rsidR="00997A38"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E12E58C">
              <w:rPr>
                <w:rFonts w:ascii="Times New Roman" w:eastAsia="Times New Roman" w:hAnsi="Times New Roman" w:cs="Times New Roman"/>
                <w:b/>
                <w:bCs/>
                <w:color w:val="000000" w:themeColor="text1"/>
                <w:sz w:val="24"/>
                <w:szCs w:val="24"/>
                <w:lang w:val="lv-LV" w:eastAsia="lv-LV"/>
              </w:rPr>
              <w:t>5.7.</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715DAD96" w14:textId="7EB18FE6"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r w:rsidRPr="007C334A">
              <w:rPr>
                <w:rFonts w:ascii="Times New Roman" w:eastAsia="Calibri" w:hAnsi="Times New Roman" w:cs="Times New Roman"/>
                <w:b/>
                <w:bCs/>
                <w:color w:val="000000" w:themeColor="text1"/>
                <w:sz w:val="24"/>
                <w:szCs w:val="24"/>
                <w:lang w:val="lv-LV"/>
              </w:rPr>
              <w:t>Uzlabot ārstniecības iestāžu infrastruktūru, tai skaitā nodrošināt specializēto slimnīcu attīstību:</w:t>
            </w:r>
          </w:p>
        </w:tc>
      </w:tr>
      <w:tr w:rsidR="00997A38" w:rsidRPr="00A8104A" w14:paraId="77E69BF6"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87E1011"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6219E">
              <w:rPr>
                <w:rFonts w:ascii="Times New Roman" w:eastAsia="Times New Roman" w:hAnsi="Times New Roman" w:cs="Times New Roman"/>
                <w:color w:val="000000" w:themeColor="text1"/>
                <w:sz w:val="24"/>
                <w:szCs w:val="24"/>
                <w:lang w:val="lv-LV" w:eastAsia="lv-LV"/>
              </w:rPr>
              <w:t>5.7.1.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3B58B6" w14:textId="77777777" w:rsidR="00997A38" w:rsidRPr="0022599B"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Attīstīt ģimenes ārstu, zobārstniecības prakšu un primārās veselības aprūpes centru infrastruktūru (ēku atjaunošana, pārbūve, būvniecība un aprīkošana, automašīnu iegāde primārās veselības aprūpes centriem).</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C6ED65"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8E2D23"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5664B58"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NVD, LĢĀA, LLĢA, LZA, ārstniecības iestādes, pašvaldības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652838"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424DE9A"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B22A86">
              <w:rPr>
                <w:rFonts w:ascii="Times New Roman" w:eastAsia="Calibri" w:hAnsi="Times New Roman" w:cs="Times New Roman"/>
                <w:color w:val="000000" w:themeColor="text1"/>
                <w:sz w:val="24"/>
                <w:szCs w:val="24"/>
                <w:lang w:val="lv-LV"/>
              </w:rPr>
              <w:t xml:space="preserve">Nepieciešams papildu finansējums. Avots: </w:t>
            </w:r>
            <w:r>
              <w:rPr>
                <w:rFonts w:ascii="Times New Roman" w:eastAsia="Calibri" w:hAnsi="Times New Roman" w:cs="Times New Roman"/>
                <w:color w:val="000000" w:themeColor="text1"/>
                <w:sz w:val="24"/>
                <w:szCs w:val="24"/>
                <w:lang w:val="lv-LV"/>
              </w:rPr>
              <w:t>ERAF</w:t>
            </w:r>
          </w:p>
          <w:p w14:paraId="13C49721" w14:textId="164C352A" w:rsidR="001133F1" w:rsidRPr="009B1F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w:t>
            </w:r>
          </w:p>
        </w:tc>
      </w:tr>
      <w:tr w:rsidR="00997A38" w:rsidRPr="00A8104A" w14:paraId="47C512C0"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FA1770"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6219E">
              <w:rPr>
                <w:rFonts w:ascii="Times New Roman" w:eastAsia="Times New Roman" w:hAnsi="Times New Roman" w:cs="Times New Roman"/>
                <w:color w:val="000000" w:themeColor="text1"/>
                <w:sz w:val="24"/>
                <w:szCs w:val="24"/>
                <w:lang w:val="lv-LV" w:eastAsia="lv-LV"/>
              </w:rPr>
              <w:t>5.7.2.</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69621341" w14:textId="610A8970"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Attīstīt VSIA “Bērnu klīniskā universitātes slimnīca”, VSIA “P.Stradiņa klīniskās universitātes slimnīca” un SIA “Rīgas Austrumu klīniskā universitātes slimnīca” infrastruktūru, optimizējot infras</w:t>
            </w:r>
            <w:r>
              <w:rPr>
                <w:rFonts w:ascii="Times New Roman" w:eastAsia="Calibri" w:hAnsi="Times New Roman" w:cs="Times New Roman"/>
                <w:color w:val="000000" w:themeColor="text1"/>
                <w:sz w:val="24"/>
                <w:szCs w:val="24"/>
                <w:lang w:val="lv-LV"/>
              </w:rPr>
              <w:t>t</w:t>
            </w:r>
            <w:r w:rsidRPr="007C334A">
              <w:rPr>
                <w:rFonts w:ascii="Times New Roman" w:eastAsia="Calibri" w:hAnsi="Times New Roman" w:cs="Times New Roman"/>
                <w:color w:val="000000" w:themeColor="text1"/>
                <w:sz w:val="24"/>
                <w:szCs w:val="24"/>
                <w:lang w:val="lv-LV"/>
              </w:rPr>
              <w:t>ruktūras uzturēšanas izmaksas (tai skaitā veikt ēku atjaunošanu, pārbūvi, būvniecību, medicīnisko iekārtu, stratēģiski nozīmīgu jauno tehnoloģiju plānošanu, iegādi, nomaiņu, tostarp veicinot vides pieejamību,</w:t>
            </w:r>
            <w:r w:rsidRPr="00EC740E">
              <w:rPr>
                <w:rFonts w:ascii="Times New Roman" w:eastAsia="Calibri" w:hAnsi="Times New Roman" w:cs="Times New Roman"/>
                <w:color w:val="000000" w:themeColor="text1"/>
                <w:sz w:val="24"/>
                <w:szCs w:val="24"/>
                <w:lang w:val="lv-LV"/>
              </w:rPr>
              <w:t xml:space="preserve"> pacientu plūsmu nodalīšanu,</w:t>
            </w:r>
            <w:r w:rsidRPr="00697A6A">
              <w:rPr>
                <w:rFonts w:ascii="Times New Roman" w:eastAsia="Calibri" w:hAnsi="Times New Roman" w:cs="Times New Roman"/>
                <w:color w:val="000000" w:themeColor="text1"/>
                <w:sz w:val="24"/>
                <w:szCs w:val="24"/>
                <w:lang w:val="lv-LV"/>
              </w:rPr>
              <w:t xml:space="preserve"> </w:t>
            </w:r>
            <w:r w:rsidRPr="00EC740E">
              <w:rPr>
                <w:rFonts w:ascii="Times New Roman" w:eastAsia="Calibri" w:hAnsi="Times New Roman" w:cs="Times New Roman"/>
                <w:color w:val="000000" w:themeColor="text1"/>
                <w:sz w:val="24"/>
                <w:szCs w:val="24"/>
                <w:lang w:val="lv-LV"/>
              </w:rPr>
              <w:t>infekciju kontroles pasākumu uzlabošanu un</w:t>
            </w:r>
            <w:r w:rsidRPr="007C334A">
              <w:rPr>
                <w:rFonts w:ascii="Times New Roman" w:eastAsia="Calibri" w:hAnsi="Times New Roman" w:cs="Times New Roman"/>
                <w:color w:val="000000" w:themeColor="text1"/>
                <w:sz w:val="24"/>
                <w:szCs w:val="24"/>
                <w:lang w:val="lv-LV"/>
              </w:rPr>
              <w:t xml:space="preserve"> optimālu gultu skaitu, tai skaitā izolācijas boksu un observācijas gultu skaitu</w:t>
            </w:r>
            <w:r w:rsidR="00FD708D">
              <w:rPr>
                <w:rFonts w:ascii="Times New Roman" w:eastAsia="Calibri" w:hAnsi="Times New Roman" w:cs="Times New Roman"/>
                <w:color w:val="000000" w:themeColor="text1"/>
                <w:sz w:val="24"/>
                <w:szCs w:val="24"/>
                <w:lang w:val="lv-LV"/>
              </w:rPr>
              <w:t>)</w:t>
            </w:r>
            <w:r w:rsidRPr="007C334A">
              <w:rPr>
                <w:rFonts w:ascii="Times New Roman" w:eastAsia="Calibri" w:hAnsi="Times New Roman" w:cs="Times New Roman"/>
                <w:color w:val="000000" w:themeColor="text1"/>
                <w:sz w:val="24"/>
                <w:szCs w:val="24"/>
                <w:lang w:val="lv-LV"/>
              </w:rPr>
              <w:t>, kā arī nodrošināt izcilības centru izveidi zināšanu pārnesē.</w:t>
            </w:r>
          </w:p>
          <w:p w14:paraId="72899035"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26E3B2A"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E0821C"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4EC73CB"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BKUS, PSKUS, RAKUS, NVD</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E2303E4"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59372A"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B22A86">
              <w:rPr>
                <w:rFonts w:ascii="Times New Roman" w:eastAsia="Calibri" w:hAnsi="Times New Roman" w:cs="Times New Roman"/>
                <w:color w:val="000000" w:themeColor="text1"/>
                <w:sz w:val="24"/>
                <w:szCs w:val="24"/>
                <w:lang w:val="lv-LV"/>
              </w:rPr>
              <w:t>Nepieciešams papildu finansējums. Avots:</w:t>
            </w:r>
          </w:p>
          <w:p w14:paraId="15B68A13"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4A5846">
              <w:rPr>
                <w:rFonts w:ascii="Times New Roman" w:eastAsia="Calibri" w:hAnsi="Times New Roman" w:cs="Times New Roman"/>
                <w:color w:val="000000" w:themeColor="text1"/>
                <w:sz w:val="24"/>
                <w:szCs w:val="24"/>
                <w:lang w:val="lv-LV"/>
              </w:rPr>
              <w:t>ERAF</w:t>
            </w:r>
            <w:r>
              <w:rPr>
                <w:rFonts w:ascii="Times New Roman" w:eastAsia="Calibri" w:hAnsi="Times New Roman" w:cs="Times New Roman"/>
                <w:color w:val="000000" w:themeColor="text1"/>
                <w:sz w:val="24"/>
                <w:szCs w:val="24"/>
                <w:lang w:val="lv-LV"/>
              </w:rPr>
              <w:t xml:space="preserve">, </w:t>
            </w:r>
            <w:r w:rsidRPr="004A5846">
              <w:rPr>
                <w:rFonts w:ascii="Times New Roman" w:eastAsia="Calibri" w:hAnsi="Times New Roman" w:cs="Times New Roman"/>
                <w:color w:val="000000" w:themeColor="text1"/>
                <w:sz w:val="24"/>
                <w:szCs w:val="24"/>
                <w:lang w:val="lv-LV"/>
              </w:rPr>
              <w:t>ANM</w:t>
            </w:r>
          </w:p>
          <w:p w14:paraId="09A6317C" w14:textId="5617A5B4" w:rsidR="001133F1" w:rsidRPr="009B1F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[69, 72]</w:t>
            </w:r>
          </w:p>
        </w:tc>
      </w:tr>
      <w:tr w:rsidR="00997A38" w:rsidRPr="00A8104A" w14:paraId="3F051C7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E6D2C22"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5.7.3.</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6D431321"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Attīstīt ārstniecības iestāžu infrastruktūru</w:t>
            </w:r>
            <w:r>
              <w:rPr>
                <w:rFonts w:ascii="Times New Roman" w:eastAsia="Calibri" w:hAnsi="Times New Roman" w:cs="Times New Roman"/>
                <w:color w:val="000000" w:themeColor="text1"/>
                <w:sz w:val="24"/>
                <w:szCs w:val="24"/>
                <w:lang w:val="lv-LV"/>
              </w:rPr>
              <w:t xml:space="preserve"> </w:t>
            </w:r>
            <w:r w:rsidRPr="000B311B">
              <w:rPr>
                <w:rFonts w:ascii="Times New Roman" w:eastAsia="Calibri" w:hAnsi="Times New Roman" w:cs="Times New Roman"/>
                <w:color w:val="000000" w:themeColor="text1"/>
                <w:sz w:val="24"/>
                <w:szCs w:val="24"/>
                <w:lang w:val="lv-LV"/>
              </w:rPr>
              <w:t xml:space="preserve">hroniski slimo un nedziedināmi slimo pacientu </w:t>
            </w:r>
            <w:r w:rsidRPr="000B311B">
              <w:rPr>
                <w:rFonts w:ascii="Times New Roman" w:eastAsia="Calibri" w:hAnsi="Times New Roman" w:cs="Times New Roman"/>
                <w:color w:val="000000" w:themeColor="text1"/>
                <w:sz w:val="24"/>
                <w:szCs w:val="24"/>
                <w:lang w:val="lv-LV"/>
              </w:rPr>
              <w:lastRenderedPageBreak/>
              <w:t>aprūpei, t</w:t>
            </w:r>
            <w:r>
              <w:rPr>
                <w:rFonts w:ascii="Times New Roman" w:eastAsia="Calibri" w:hAnsi="Times New Roman" w:cs="Times New Roman"/>
                <w:color w:val="000000" w:themeColor="text1"/>
                <w:sz w:val="24"/>
                <w:szCs w:val="24"/>
                <w:lang w:val="lv-LV"/>
              </w:rPr>
              <w:t>ai skaitā</w:t>
            </w:r>
            <w:r w:rsidRPr="007C334A">
              <w:rPr>
                <w:rFonts w:ascii="Times New Roman" w:eastAsia="Calibri" w:hAnsi="Times New Roman" w:cs="Times New Roman"/>
                <w:color w:val="000000" w:themeColor="text1"/>
                <w:sz w:val="24"/>
                <w:szCs w:val="24"/>
                <w:lang w:val="lv-LV"/>
              </w:rPr>
              <w:t xml:space="preserve"> </w:t>
            </w:r>
            <w:r w:rsidRPr="003866A4">
              <w:rPr>
                <w:rFonts w:ascii="Times New Roman" w:eastAsia="Calibri" w:hAnsi="Times New Roman" w:cs="Times New Roman"/>
                <w:i/>
                <w:iCs/>
                <w:color w:val="000000" w:themeColor="text1"/>
                <w:sz w:val="24"/>
                <w:szCs w:val="24"/>
                <w:lang w:val="lv-LV"/>
              </w:rPr>
              <w:t>hospice tipa</w:t>
            </w:r>
            <w:r w:rsidRPr="007C334A">
              <w:rPr>
                <w:rFonts w:ascii="Times New Roman" w:eastAsia="Calibri" w:hAnsi="Times New Roman" w:cs="Times New Roman"/>
                <w:color w:val="000000" w:themeColor="text1"/>
                <w:sz w:val="24"/>
                <w:szCs w:val="24"/>
                <w:lang w:val="lv-LV"/>
              </w:rPr>
              <w:t xml:space="preserve"> pakalpojumu nodrošināšanai (ēku atjaunošana, pārbūve, būvniecība, vides pieejamības nodrošināšana, medicīnas ierīču un aprīkojuma iegāde)</w:t>
            </w:r>
            <w:r>
              <w:rPr>
                <w:rFonts w:ascii="Times New Roman" w:eastAsia="Calibri" w:hAnsi="Times New Roman" w:cs="Times New Roman"/>
                <w:color w:val="000000" w:themeColor="text1"/>
                <w:sz w:val="24"/>
                <w:szCs w:val="24"/>
                <w:lang w:val="lv-LV"/>
              </w:rPr>
              <w:t>.</w:t>
            </w:r>
          </w:p>
          <w:p w14:paraId="4141BFB7"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264AA85"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Pr>
                <w:rFonts w:ascii="Times New Roman" w:eastAsia="Times New Roman" w:hAnsi="Times New Roman" w:cs="Times New Roman"/>
                <w:sz w:val="24"/>
                <w:szCs w:val="24"/>
                <w:lang w:val="lv-LV" w:eastAsia="lv-LV"/>
              </w:rPr>
              <w:lastRenderedPageBreak/>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AEE7E64"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A73A681"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NVD, ārstniecības </w:t>
            </w:r>
            <w:r>
              <w:rPr>
                <w:rFonts w:ascii="Times New Roman" w:eastAsia="Calibri" w:hAnsi="Times New Roman" w:cs="Times New Roman"/>
                <w:color w:val="000000" w:themeColor="text1"/>
                <w:sz w:val="24"/>
                <w:szCs w:val="24"/>
                <w:lang w:val="lv-LV"/>
              </w:rPr>
              <w:lastRenderedPageBreak/>
              <w:t>iestādes, pašvaldības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C79D71"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6F068D"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B22A86">
              <w:rPr>
                <w:rFonts w:ascii="Times New Roman" w:eastAsia="Calibri" w:hAnsi="Times New Roman" w:cs="Times New Roman"/>
                <w:color w:val="000000" w:themeColor="text1"/>
                <w:sz w:val="24"/>
                <w:szCs w:val="24"/>
                <w:lang w:val="lv-LV"/>
              </w:rPr>
              <w:t>Nepieciešams papildu finansējums. Avots:</w:t>
            </w:r>
            <w:r>
              <w:rPr>
                <w:rFonts w:ascii="Times New Roman" w:eastAsia="Calibri" w:hAnsi="Times New Roman" w:cs="Times New Roman"/>
                <w:color w:val="000000" w:themeColor="text1"/>
                <w:sz w:val="24"/>
                <w:szCs w:val="24"/>
                <w:lang w:val="lv-LV"/>
              </w:rPr>
              <w:t xml:space="preserve"> ERAF</w:t>
            </w:r>
          </w:p>
          <w:p w14:paraId="11EFFE8D" w14:textId="3868DEEE" w:rsidR="001133F1" w:rsidRPr="009B1F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lastRenderedPageBreak/>
              <w:t>[71, 72]</w:t>
            </w:r>
          </w:p>
        </w:tc>
      </w:tr>
      <w:tr w:rsidR="00997A38" w:rsidRPr="00A8104A" w14:paraId="5F02D17D"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2231398"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5.7.4.</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56B397CB" w14:textId="44E3321D"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 xml:space="preserve">Attīstīt </w:t>
            </w:r>
            <w:r w:rsidRPr="00734682">
              <w:rPr>
                <w:rFonts w:ascii="Times New Roman" w:eastAsia="Calibri" w:hAnsi="Times New Roman" w:cs="Times New Roman"/>
                <w:color w:val="000000" w:themeColor="text1"/>
                <w:sz w:val="24"/>
                <w:szCs w:val="24"/>
                <w:lang w:val="lv-LV"/>
              </w:rPr>
              <w:t>s</w:t>
            </w:r>
            <w:r w:rsidRPr="005F14CC">
              <w:rPr>
                <w:rFonts w:ascii="Times New Roman" w:eastAsia="Calibri" w:hAnsi="Times New Roman" w:cs="Times New Roman"/>
                <w:color w:val="000000" w:themeColor="text1"/>
                <w:sz w:val="24"/>
                <w:szCs w:val="24"/>
                <w:lang w:val="lv-LV"/>
              </w:rPr>
              <w:t xml:space="preserve">tacionāro </w:t>
            </w:r>
            <w:r w:rsidRPr="007C334A">
              <w:rPr>
                <w:rFonts w:ascii="Times New Roman" w:eastAsia="Calibri" w:hAnsi="Times New Roman" w:cs="Times New Roman"/>
                <w:color w:val="000000" w:themeColor="text1"/>
                <w:sz w:val="24"/>
                <w:szCs w:val="24"/>
                <w:lang w:val="lv-LV"/>
              </w:rPr>
              <w:t>ārstniecības iestāžu teritoriālo sadarbību,</w:t>
            </w:r>
            <w:r w:rsidRPr="007C334A">
              <w:rPr>
                <w:rFonts w:ascii="Times New Roman" w:hAnsi="Times New Roman" w:cs="Times New Roman"/>
                <w:sz w:val="24"/>
                <w:szCs w:val="24"/>
                <w:lang w:val="lv-LV"/>
              </w:rPr>
              <w:t xml:space="preserve"> </w:t>
            </w:r>
            <w:r>
              <w:rPr>
                <w:rFonts w:ascii="Times New Roman" w:eastAsia="Calibri" w:hAnsi="Times New Roman" w:cs="Times New Roman"/>
                <w:color w:val="000000" w:themeColor="text1"/>
                <w:sz w:val="24"/>
                <w:szCs w:val="24"/>
                <w:lang w:val="lv-LV"/>
              </w:rPr>
              <w:t>uzlabot to sniegto pakalpojumu pieejamību un kvalitāti</w:t>
            </w:r>
            <w:r w:rsidRPr="007C334A">
              <w:rPr>
                <w:rFonts w:ascii="Times New Roman" w:eastAsia="Calibri" w:hAnsi="Times New Roman" w:cs="Times New Roman"/>
                <w:color w:val="000000" w:themeColor="text1"/>
                <w:sz w:val="24"/>
                <w:szCs w:val="24"/>
                <w:lang w:val="lv-LV"/>
              </w:rPr>
              <w:t>,</w:t>
            </w:r>
            <w:r>
              <w:rPr>
                <w:rFonts w:ascii="Times New Roman" w:eastAsia="Calibri" w:hAnsi="Times New Roman" w:cs="Times New Roman"/>
                <w:color w:val="000000" w:themeColor="text1"/>
                <w:sz w:val="24"/>
                <w:szCs w:val="24"/>
                <w:lang w:val="lv-LV"/>
              </w:rPr>
              <w:t xml:space="preserve"> nodrošināt integrētu veselības aprūpes pakalpojumu koncentrāciju cilvēkresursu pieejamības vietās un uzlabot veselības aprūpes sistēmas noturību epidemioloģiskajām krīzēm,</w:t>
            </w:r>
            <w:r w:rsidRPr="007C334A">
              <w:rPr>
                <w:rFonts w:ascii="Times New Roman" w:hAnsi="Times New Roman" w:cs="Times New Roman"/>
                <w:sz w:val="24"/>
                <w:szCs w:val="24"/>
                <w:lang w:val="lv-LV"/>
              </w:rPr>
              <w:t xml:space="preserve"> </w:t>
            </w:r>
            <w:r w:rsidRPr="007C334A">
              <w:rPr>
                <w:rFonts w:ascii="Times New Roman" w:eastAsia="Calibri" w:hAnsi="Times New Roman" w:cs="Times New Roman"/>
                <w:color w:val="000000" w:themeColor="text1"/>
                <w:sz w:val="24"/>
                <w:szCs w:val="24"/>
                <w:lang w:val="lv-LV"/>
              </w:rPr>
              <w:t>optimizējot</w:t>
            </w:r>
            <w:r>
              <w:rPr>
                <w:rFonts w:ascii="Times New Roman" w:eastAsia="Calibri" w:hAnsi="Times New Roman" w:cs="Times New Roman"/>
                <w:color w:val="000000" w:themeColor="text1"/>
                <w:sz w:val="24"/>
                <w:szCs w:val="24"/>
                <w:lang w:val="lv-LV"/>
              </w:rPr>
              <w:t xml:space="preserve"> </w:t>
            </w:r>
            <w:r w:rsidRPr="007C334A">
              <w:rPr>
                <w:rFonts w:ascii="Times New Roman" w:eastAsia="Calibri" w:hAnsi="Times New Roman" w:cs="Times New Roman"/>
                <w:color w:val="000000" w:themeColor="text1"/>
                <w:sz w:val="24"/>
                <w:szCs w:val="24"/>
                <w:lang w:val="lv-LV"/>
              </w:rPr>
              <w:t>infra</w:t>
            </w:r>
            <w:r>
              <w:rPr>
                <w:rFonts w:ascii="Times New Roman" w:eastAsia="Calibri" w:hAnsi="Times New Roman" w:cs="Times New Roman"/>
                <w:color w:val="000000" w:themeColor="text1"/>
                <w:sz w:val="24"/>
                <w:szCs w:val="24"/>
                <w:lang w:val="lv-LV"/>
              </w:rPr>
              <w:t>st</w:t>
            </w:r>
            <w:r w:rsidRPr="007C334A">
              <w:rPr>
                <w:rFonts w:ascii="Times New Roman" w:eastAsia="Calibri" w:hAnsi="Times New Roman" w:cs="Times New Roman"/>
                <w:color w:val="000000" w:themeColor="text1"/>
                <w:sz w:val="24"/>
                <w:szCs w:val="24"/>
                <w:lang w:val="lv-LV"/>
              </w:rPr>
              <w:t>ruktūr</w:t>
            </w:r>
            <w:r>
              <w:rPr>
                <w:rFonts w:ascii="Times New Roman" w:eastAsia="Calibri" w:hAnsi="Times New Roman" w:cs="Times New Roman"/>
                <w:color w:val="000000" w:themeColor="text1"/>
                <w:sz w:val="24"/>
                <w:szCs w:val="24"/>
                <w:lang w:val="lv-LV"/>
              </w:rPr>
              <w:t>as uzturēšanu</w:t>
            </w:r>
            <w:r w:rsidR="009B5049">
              <w:rPr>
                <w:rFonts w:ascii="Times New Roman" w:eastAsia="Calibri" w:hAnsi="Times New Roman" w:cs="Times New Roman"/>
                <w:color w:val="000000" w:themeColor="text1"/>
                <w:sz w:val="24"/>
                <w:szCs w:val="24"/>
                <w:lang w:val="lv-LV"/>
              </w:rPr>
              <w:t xml:space="preserve"> </w:t>
            </w:r>
            <w:r>
              <w:rPr>
                <w:rFonts w:ascii="Times New Roman" w:eastAsia="Calibri" w:hAnsi="Times New Roman" w:cs="Times New Roman"/>
                <w:color w:val="000000" w:themeColor="text1"/>
                <w:sz w:val="24"/>
                <w:szCs w:val="24"/>
                <w:lang w:val="lv-LV"/>
              </w:rPr>
              <w:t xml:space="preserve">– </w:t>
            </w:r>
            <w:r w:rsidRPr="007C334A">
              <w:rPr>
                <w:rFonts w:ascii="Times New Roman" w:eastAsia="Calibri" w:hAnsi="Times New Roman" w:cs="Times New Roman"/>
                <w:color w:val="000000" w:themeColor="text1"/>
                <w:sz w:val="24"/>
                <w:szCs w:val="24"/>
                <w:lang w:val="lv-LV"/>
              </w:rPr>
              <w:t>ēku atjaunošana, pārbūve, vides pieejamības nodrošināšana, būvniecība, medicīnas ierīču, dārgo tehnoloģiju</w:t>
            </w:r>
            <w:r>
              <w:rPr>
                <w:rFonts w:ascii="Times New Roman" w:eastAsia="Calibri" w:hAnsi="Times New Roman" w:cs="Times New Roman"/>
                <w:color w:val="000000" w:themeColor="text1"/>
                <w:sz w:val="24"/>
                <w:szCs w:val="24"/>
                <w:lang w:val="lv-LV"/>
              </w:rPr>
              <w:t xml:space="preserve"> </w:t>
            </w:r>
            <w:r w:rsidRPr="00895BB0">
              <w:rPr>
                <w:rFonts w:ascii="Times New Roman" w:eastAsia="Calibri" w:hAnsi="Times New Roman" w:cs="Times New Roman"/>
                <w:color w:val="000000" w:themeColor="text1"/>
                <w:sz w:val="24"/>
                <w:szCs w:val="24"/>
                <w:lang w:val="lv-LV"/>
              </w:rPr>
              <w:t>un aprīkojuma iegāde un nomaiņa</w:t>
            </w:r>
            <w:r>
              <w:rPr>
                <w:rFonts w:ascii="Times New Roman" w:eastAsia="Calibri" w:hAnsi="Times New Roman" w:cs="Times New Roman"/>
                <w:color w:val="000000" w:themeColor="text1"/>
                <w:sz w:val="24"/>
                <w:szCs w:val="24"/>
                <w:lang w:val="lv-LV"/>
              </w:rPr>
              <w:t>.</w:t>
            </w:r>
          </w:p>
          <w:p w14:paraId="42D31DF6"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3150B1"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F16679"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5F51770"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NVD, ārstniecības iestādes, pašvaldības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90D13F"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F44481"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B22A86">
              <w:rPr>
                <w:rFonts w:ascii="Times New Roman" w:eastAsia="Calibri" w:hAnsi="Times New Roman" w:cs="Times New Roman"/>
                <w:color w:val="000000" w:themeColor="text1"/>
                <w:sz w:val="24"/>
                <w:szCs w:val="24"/>
                <w:lang w:val="lv-LV"/>
              </w:rPr>
              <w:t>Nepieciešams papildu finansējums. Avots:</w:t>
            </w:r>
            <w:r>
              <w:rPr>
                <w:rFonts w:ascii="Times New Roman" w:eastAsia="Calibri" w:hAnsi="Times New Roman" w:cs="Times New Roman"/>
                <w:color w:val="000000" w:themeColor="text1"/>
                <w:sz w:val="24"/>
                <w:szCs w:val="24"/>
                <w:lang w:val="lv-LV"/>
              </w:rPr>
              <w:t xml:space="preserve"> ANM, ERAF</w:t>
            </w:r>
          </w:p>
          <w:p w14:paraId="1CB82226" w14:textId="01E14D3C" w:rsidR="001133F1" w:rsidRPr="009B1F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[71, 72]</w:t>
            </w:r>
          </w:p>
        </w:tc>
      </w:tr>
      <w:tr w:rsidR="00997A38" w:rsidRPr="00A8104A" w14:paraId="26F62B30"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2B7F68"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5.7.5.</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41C367D6"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Attīstīt psihiatrijas profila ārstniecības iestāžu infrastruktūru – ēku atjaunošana, pārbūve, būvniecība, vides pieejamības nodrošināšana, medicīnas ierīču un aprīkojuma iegāde.</w:t>
            </w:r>
          </w:p>
          <w:p w14:paraId="00735948"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34DF25"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B616CED"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39CA746"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NVD,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BCA06D6"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0753ADA" w14:textId="3B5C9A2A"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B6C05">
              <w:rPr>
                <w:rFonts w:ascii="Times New Roman" w:eastAsia="Calibri" w:hAnsi="Times New Roman" w:cs="Times New Roman"/>
                <w:color w:val="000000" w:themeColor="text1"/>
                <w:sz w:val="24"/>
                <w:szCs w:val="24"/>
                <w:lang w:val="lv-LV"/>
              </w:rPr>
              <w:t>Nepieciešams papildu finansējums. Avots:</w:t>
            </w:r>
            <w:r>
              <w:rPr>
                <w:rFonts w:ascii="Times New Roman" w:eastAsia="Calibri" w:hAnsi="Times New Roman" w:cs="Times New Roman"/>
                <w:color w:val="000000" w:themeColor="text1"/>
                <w:sz w:val="24"/>
                <w:szCs w:val="24"/>
                <w:lang w:val="lv-LV"/>
              </w:rPr>
              <w:t xml:space="preserve"> ERAF</w:t>
            </w:r>
          </w:p>
          <w:p w14:paraId="6A930CE8" w14:textId="312CAE1C" w:rsidR="001133F1" w:rsidRPr="00EB6C05"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[71, 72]</w:t>
            </w:r>
          </w:p>
          <w:p w14:paraId="6C5F8174"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r>
      <w:tr w:rsidR="00997A38" w:rsidRPr="00A8104A" w14:paraId="30C6E03B"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CE3A794"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Del="003C4239">
              <w:rPr>
                <w:rFonts w:ascii="Times New Roman" w:eastAsia="Times New Roman" w:hAnsi="Times New Roman" w:cs="Times New Roman"/>
                <w:color w:val="000000" w:themeColor="text1"/>
                <w:sz w:val="24"/>
                <w:szCs w:val="24"/>
                <w:lang w:val="lv-LV" w:eastAsia="lv-LV"/>
              </w:rPr>
              <w:t>5.7.</w:t>
            </w:r>
            <w:r>
              <w:rPr>
                <w:rFonts w:ascii="Times New Roman" w:eastAsia="Times New Roman" w:hAnsi="Times New Roman" w:cs="Times New Roman"/>
                <w:color w:val="000000" w:themeColor="text1"/>
                <w:sz w:val="24"/>
                <w:szCs w:val="24"/>
                <w:lang w:val="lv-LV" w:eastAsia="lv-LV"/>
              </w:rPr>
              <w:t>6</w:t>
            </w:r>
            <w:r w:rsidDel="003C4239">
              <w:rPr>
                <w:rFonts w:ascii="Times New Roman" w:eastAsia="Times New Roman" w:hAnsi="Times New Roman" w:cs="Times New Roman"/>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4A0BC1F"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3D5FC1" w:rsidDel="003C4239">
              <w:rPr>
                <w:rFonts w:ascii="Times New Roman" w:eastAsia="Calibri" w:hAnsi="Times New Roman" w:cs="Times New Roman"/>
                <w:color w:val="000000" w:themeColor="text1"/>
                <w:sz w:val="24"/>
                <w:szCs w:val="24"/>
                <w:lang w:val="lv-LV"/>
              </w:rPr>
              <w:t>Nodrošināt operatīv</w:t>
            </w:r>
            <w:r w:rsidDel="003C4239">
              <w:rPr>
                <w:rFonts w:ascii="Times New Roman" w:eastAsia="Calibri" w:hAnsi="Times New Roman" w:cs="Times New Roman"/>
                <w:color w:val="000000" w:themeColor="text1"/>
                <w:sz w:val="24"/>
                <w:szCs w:val="24"/>
                <w:lang w:val="lv-LV"/>
              </w:rPr>
              <w:t>ā</w:t>
            </w:r>
            <w:r w:rsidRPr="003D5FC1" w:rsidDel="003C4239">
              <w:rPr>
                <w:rFonts w:ascii="Times New Roman" w:eastAsia="Calibri" w:hAnsi="Times New Roman" w:cs="Times New Roman"/>
                <w:color w:val="000000" w:themeColor="text1"/>
                <w:sz w:val="24"/>
                <w:szCs w:val="24"/>
                <w:lang w:val="lv-LV"/>
              </w:rPr>
              <w:t xml:space="preserve"> medicīnisk</w:t>
            </w:r>
            <w:r w:rsidDel="003C4239">
              <w:rPr>
                <w:rFonts w:ascii="Times New Roman" w:eastAsia="Calibri" w:hAnsi="Times New Roman" w:cs="Times New Roman"/>
                <w:color w:val="000000" w:themeColor="text1"/>
                <w:sz w:val="24"/>
                <w:szCs w:val="24"/>
                <w:lang w:val="lv-LV"/>
              </w:rPr>
              <w:t>ā</w:t>
            </w:r>
            <w:r w:rsidRPr="003D5FC1" w:rsidDel="003C4239">
              <w:rPr>
                <w:rFonts w:ascii="Times New Roman" w:eastAsia="Calibri" w:hAnsi="Times New Roman" w:cs="Times New Roman"/>
                <w:color w:val="000000" w:themeColor="text1"/>
                <w:sz w:val="24"/>
                <w:szCs w:val="24"/>
                <w:lang w:val="lv-LV"/>
              </w:rPr>
              <w:t xml:space="preserve"> transportlīdzekļu  </w:t>
            </w:r>
            <w:r w:rsidDel="003C4239">
              <w:rPr>
                <w:rFonts w:ascii="Times New Roman" w:eastAsia="Calibri" w:hAnsi="Times New Roman" w:cs="Times New Roman"/>
                <w:color w:val="000000" w:themeColor="text1"/>
                <w:sz w:val="24"/>
                <w:szCs w:val="24"/>
                <w:lang w:val="lv-LV"/>
              </w:rPr>
              <w:t>parka</w:t>
            </w:r>
            <w:r w:rsidRPr="003D5FC1" w:rsidDel="003C4239">
              <w:rPr>
                <w:rFonts w:ascii="Times New Roman" w:eastAsia="Calibri" w:hAnsi="Times New Roman" w:cs="Times New Roman"/>
                <w:color w:val="000000" w:themeColor="text1"/>
                <w:sz w:val="24"/>
                <w:szCs w:val="24"/>
                <w:lang w:val="lv-LV"/>
              </w:rPr>
              <w:t xml:space="preserve"> </w:t>
            </w:r>
            <w:r w:rsidRPr="007C334A" w:rsidDel="003C4239">
              <w:rPr>
                <w:rFonts w:ascii="Times New Roman" w:eastAsia="Calibri" w:hAnsi="Times New Roman" w:cs="Times New Roman"/>
                <w:color w:val="000000" w:themeColor="text1"/>
                <w:sz w:val="24"/>
                <w:szCs w:val="24"/>
                <w:lang w:val="lv-LV"/>
              </w:rPr>
              <w:t>un medicīnas iekārt</w:t>
            </w:r>
            <w:r w:rsidDel="003C4239">
              <w:rPr>
                <w:rFonts w:ascii="Times New Roman" w:eastAsia="Calibri" w:hAnsi="Times New Roman" w:cs="Times New Roman"/>
                <w:color w:val="000000" w:themeColor="text1"/>
                <w:sz w:val="24"/>
                <w:szCs w:val="24"/>
                <w:lang w:val="lv-LV"/>
              </w:rPr>
              <w:t xml:space="preserve">u </w:t>
            </w:r>
            <w:r w:rsidRPr="003D5FC1" w:rsidDel="003C4239">
              <w:rPr>
                <w:rFonts w:ascii="Times New Roman" w:eastAsia="Calibri" w:hAnsi="Times New Roman" w:cs="Times New Roman"/>
                <w:color w:val="000000" w:themeColor="text1"/>
                <w:sz w:val="24"/>
                <w:szCs w:val="24"/>
                <w:lang w:val="lv-LV"/>
              </w:rPr>
              <w:t>atjaunošanu</w:t>
            </w:r>
            <w:r w:rsidRPr="007C334A" w:rsidDel="003C4239">
              <w:rPr>
                <w:rFonts w:ascii="Times New Roman" w:eastAsia="Calibri" w:hAnsi="Times New Roman" w:cs="Times New Roman"/>
                <w:color w:val="000000" w:themeColor="text1"/>
                <w:sz w:val="24"/>
                <w:szCs w:val="24"/>
                <w:lang w:val="lv-LV"/>
              </w:rPr>
              <w:t xml:space="preserve"> NMPD</w:t>
            </w:r>
            <w:r w:rsidRPr="058E8051">
              <w:rPr>
                <w:rFonts w:ascii="Times New Roman" w:eastAsia="Calibri" w:hAnsi="Times New Roman" w:cs="Times New Roman"/>
                <w:color w:val="000000" w:themeColor="text1"/>
                <w:sz w:val="24"/>
                <w:szCs w:val="24"/>
                <w:lang w:val="lv-LV"/>
              </w:rPr>
              <w:t xml:space="preserve">. </w:t>
            </w:r>
          </w:p>
          <w:p w14:paraId="355DC58F"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70BFAF"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sidDel="003C4239">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5769A61"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B1FCD" w:rsidDel="003C4239">
              <w:rPr>
                <w:rFonts w:ascii="Times New Roman" w:eastAsia="Calibri" w:hAnsi="Times New Roman" w:cs="Times New Roman"/>
                <w:color w:val="000000" w:themeColor="text1"/>
                <w:sz w:val="24"/>
                <w:szCs w:val="24"/>
                <w:lang w:val="lv-LV"/>
              </w:rPr>
              <w:t>NMPD</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0D541A"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B1FCD" w:rsidDel="003C4239">
              <w:rPr>
                <w:rFonts w:ascii="Times New Roman" w:eastAsia="Calibri" w:hAnsi="Times New Roman" w:cs="Times New Roman"/>
                <w:color w:val="000000" w:themeColor="text1"/>
                <w:sz w:val="24"/>
                <w:szCs w:val="24"/>
                <w:lang w:val="lv-LV"/>
              </w:rPr>
              <w:t>VM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460539E"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E74BCFF" w14:textId="1A204709"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B6C05">
              <w:rPr>
                <w:rFonts w:ascii="Times New Roman" w:eastAsia="Calibri" w:hAnsi="Times New Roman" w:cs="Times New Roman"/>
                <w:color w:val="000000" w:themeColor="text1"/>
                <w:sz w:val="24"/>
                <w:szCs w:val="24"/>
                <w:lang w:val="lv-LV"/>
              </w:rPr>
              <w:t>Nepieciešams papildu finansējums. Avots:</w:t>
            </w:r>
            <w:r>
              <w:rPr>
                <w:rFonts w:ascii="Times New Roman" w:eastAsia="Calibri" w:hAnsi="Times New Roman" w:cs="Times New Roman"/>
                <w:color w:val="000000" w:themeColor="text1"/>
                <w:sz w:val="24"/>
                <w:szCs w:val="24"/>
                <w:lang w:val="lv-LV"/>
              </w:rPr>
              <w:t xml:space="preserve"> </w:t>
            </w:r>
            <w:r w:rsidRPr="00EB6C05">
              <w:rPr>
                <w:rFonts w:ascii="Times New Roman" w:eastAsia="Calibri" w:hAnsi="Times New Roman" w:cs="Times New Roman"/>
                <w:color w:val="000000" w:themeColor="text1"/>
                <w:sz w:val="24"/>
                <w:szCs w:val="24"/>
                <w:lang w:val="lv-LV"/>
              </w:rPr>
              <w:t>ERAF</w:t>
            </w:r>
          </w:p>
          <w:p w14:paraId="6351D618" w14:textId="5180C8AA" w:rsidR="001133F1" w:rsidRPr="00EB6C05"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w:t>
            </w:r>
          </w:p>
          <w:p w14:paraId="3F83725B"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r>
      <w:tr w:rsidR="00997A38" w:rsidRPr="00A8104A" w14:paraId="6F506C9D"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9502BC"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5.7.7.</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207D8C0C" w14:textId="73351A42" w:rsidR="00997A38" w:rsidRPr="003D5FC1"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3D5FC1">
              <w:rPr>
                <w:rFonts w:ascii="Times New Roman" w:eastAsia="Calibri" w:hAnsi="Times New Roman" w:cs="Times New Roman"/>
                <w:color w:val="000000" w:themeColor="text1"/>
                <w:sz w:val="24"/>
                <w:szCs w:val="24"/>
                <w:lang w:val="lv-LV"/>
              </w:rPr>
              <w:t>Stiprināt NMPD kapacitāti neatliekamās medic</w:t>
            </w:r>
            <w:r>
              <w:rPr>
                <w:rFonts w:ascii="Times New Roman" w:eastAsia="Calibri" w:hAnsi="Times New Roman" w:cs="Times New Roman"/>
                <w:color w:val="000000" w:themeColor="text1"/>
                <w:sz w:val="24"/>
                <w:szCs w:val="24"/>
                <w:lang w:val="lv-LV"/>
              </w:rPr>
              <w:t>ī</w:t>
            </w:r>
            <w:r w:rsidRPr="003D5FC1">
              <w:rPr>
                <w:rFonts w:ascii="Times New Roman" w:eastAsia="Calibri" w:hAnsi="Times New Roman" w:cs="Times New Roman"/>
                <w:color w:val="000000" w:themeColor="text1"/>
                <w:sz w:val="24"/>
                <w:szCs w:val="24"/>
                <w:lang w:val="lv-LV"/>
              </w:rPr>
              <w:t>niskās palīdzības sniegšanai ārkārtas situācij</w:t>
            </w:r>
            <w:r>
              <w:rPr>
                <w:rFonts w:ascii="Times New Roman" w:eastAsia="Calibri" w:hAnsi="Times New Roman" w:cs="Times New Roman"/>
                <w:color w:val="000000" w:themeColor="text1"/>
                <w:sz w:val="24"/>
                <w:szCs w:val="24"/>
                <w:lang w:val="lv-LV"/>
              </w:rPr>
              <w:t>ā</w:t>
            </w:r>
            <w:r w:rsidRPr="003D5FC1">
              <w:rPr>
                <w:rFonts w:ascii="Times New Roman" w:eastAsia="Calibri" w:hAnsi="Times New Roman" w:cs="Times New Roman"/>
                <w:color w:val="000000" w:themeColor="text1"/>
                <w:sz w:val="24"/>
                <w:szCs w:val="24"/>
                <w:lang w:val="lv-LV"/>
              </w:rPr>
              <w:t>s.</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727AA2" w14:textId="77777777" w:rsidR="00997A38" w:rsidRPr="00EF6C2B"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EF6C2B">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D75D43"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B1FCD">
              <w:rPr>
                <w:rFonts w:ascii="Times New Roman" w:eastAsia="Calibri" w:hAnsi="Times New Roman" w:cs="Times New Roman"/>
                <w:color w:val="000000" w:themeColor="text1"/>
                <w:sz w:val="24"/>
                <w:szCs w:val="24"/>
                <w:lang w:val="lv-LV"/>
              </w:rPr>
              <w:t>NMPD</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E21A6F5"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B1FCD">
              <w:rPr>
                <w:rFonts w:ascii="Times New Roman" w:eastAsia="Calibri" w:hAnsi="Times New Roman" w:cs="Times New Roman"/>
                <w:color w:val="000000" w:themeColor="text1"/>
                <w:sz w:val="24"/>
                <w:szCs w:val="24"/>
                <w:lang w:val="lv-LV"/>
              </w:rPr>
              <w:t>VM</w:t>
            </w:r>
            <w:r>
              <w:rPr>
                <w:rFonts w:ascii="Times New Roman" w:eastAsia="Calibri" w:hAnsi="Times New Roman" w:cs="Times New Roman"/>
                <w:color w:val="000000" w:themeColor="text1"/>
                <w:sz w:val="24"/>
                <w:szCs w:val="24"/>
                <w:lang w:val="lv-LV"/>
              </w:rPr>
              <w:t>, FM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C0EFA1D"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11B9A47"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B22A86">
              <w:rPr>
                <w:rFonts w:ascii="Times New Roman" w:eastAsia="Calibri" w:hAnsi="Times New Roman" w:cs="Times New Roman"/>
                <w:color w:val="000000" w:themeColor="text1"/>
                <w:sz w:val="24"/>
                <w:szCs w:val="24"/>
                <w:lang w:val="lv-LV"/>
              </w:rPr>
              <w:t>Nepieciešams papildu finansējums. Avots:</w:t>
            </w:r>
            <w:r>
              <w:rPr>
                <w:rFonts w:ascii="Times New Roman" w:eastAsia="Calibri" w:hAnsi="Times New Roman" w:cs="Times New Roman"/>
                <w:color w:val="000000" w:themeColor="text1"/>
                <w:sz w:val="24"/>
                <w:szCs w:val="24"/>
                <w:lang w:val="lv-LV"/>
              </w:rPr>
              <w:t xml:space="preserve"> VBF</w:t>
            </w:r>
          </w:p>
          <w:p w14:paraId="159E2725" w14:textId="2F827D44" w:rsidR="001133F1" w:rsidRPr="00EB6C05"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 440]</w:t>
            </w:r>
          </w:p>
        </w:tc>
      </w:tr>
      <w:tr w:rsidR="00997A38" w:rsidRPr="00A8104A" w14:paraId="3DFAD17C"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B63A962"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lastRenderedPageBreak/>
              <w:t>5.7.8.</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966199A"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7C334A">
              <w:rPr>
                <w:rFonts w:ascii="Times New Roman" w:eastAsia="Calibri" w:hAnsi="Times New Roman" w:cs="Times New Roman"/>
                <w:color w:val="000000" w:themeColor="text1"/>
                <w:sz w:val="24"/>
                <w:szCs w:val="24"/>
                <w:lang w:val="lv-LV"/>
              </w:rPr>
              <w:t>Uzlabot specializēto slimnīcu attīstību, veicinot ieguldījumus infrast</w:t>
            </w:r>
            <w:r>
              <w:rPr>
                <w:rFonts w:ascii="Times New Roman" w:eastAsia="Calibri" w:hAnsi="Times New Roman" w:cs="Times New Roman"/>
                <w:color w:val="000000" w:themeColor="text1"/>
                <w:sz w:val="24"/>
                <w:szCs w:val="24"/>
                <w:lang w:val="lv-LV"/>
              </w:rPr>
              <w:t>r</w:t>
            </w:r>
            <w:r w:rsidRPr="007C334A">
              <w:rPr>
                <w:rFonts w:ascii="Times New Roman" w:eastAsia="Calibri" w:hAnsi="Times New Roman" w:cs="Times New Roman"/>
                <w:color w:val="000000" w:themeColor="text1"/>
                <w:sz w:val="24"/>
                <w:szCs w:val="24"/>
                <w:lang w:val="lv-LV"/>
              </w:rPr>
              <w:t>uktūrā.</w:t>
            </w:r>
          </w:p>
          <w:p w14:paraId="1CF0EC4F" w14:textId="77777777" w:rsidR="00997A38" w:rsidRPr="007C334A"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1A6517D"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EF6C2B">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910A7E" w14:textId="77777777" w:rsidR="00997A38" w:rsidRPr="006527B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6527B7">
              <w:rPr>
                <w:rFonts w:ascii="Times New Roman" w:eastAsia="Times New Roman" w:hAnsi="Times New Roman" w:cs="Times New Roman"/>
                <w:color w:val="000000" w:themeColor="text1"/>
                <w:sz w:val="24"/>
                <w:szCs w:val="24"/>
                <w:lang w:val="lv-LV" w:eastAsia="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4C54B3" w14:textId="77777777" w:rsidR="00997A38" w:rsidRPr="006527B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Times New Roman" w:hAnsi="Times New Roman" w:cs="Times New Roman"/>
                <w:color w:val="000000" w:themeColor="text1"/>
                <w:sz w:val="24"/>
                <w:szCs w:val="24"/>
                <w:lang w:val="lv-LV" w:eastAsia="lv-LV"/>
              </w:rPr>
              <w:t>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5A111A"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3BB6F8A" w14:textId="3E51B4E1" w:rsidR="00997A38" w:rsidRPr="006B29FD" w:rsidRDefault="00997A38" w:rsidP="00110297">
            <w:pPr>
              <w:spacing w:before="0" w:after="0" w:line="240" w:lineRule="auto"/>
              <w:jc w:val="center"/>
              <w:rPr>
                <w:rFonts w:ascii="Times New Roman" w:eastAsia="Calibri" w:hAnsi="Times New Roman" w:cs="Times New Roman"/>
                <w:color w:val="000000" w:themeColor="text1"/>
                <w:sz w:val="24"/>
                <w:szCs w:val="24"/>
                <w:lang w:val="lv-LV"/>
              </w:rPr>
            </w:pPr>
            <w:r w:rsidRPr="006B29FD">
              <w:rPr>
                <w:rFonts w:ascii="Times New Roman" w:eastAsia="Calibri" w:hAnsi="Times New Roman" w:cs="Times New Roman"/>
                <w:color w:val="000000" w:themeColor="text1"/>
                <w:sz w:val="24"/>
                <w:szCs w:val="24"/>
                <w:lang w:val="lv-LV"/>
              </w:rPr>
              <w:t xml:space="preserve">Nepieciešams papildu finansējums. Avots: </w:t>
            </w:r>
            <w:r>
              <w:rPr>
                <w:rFonts w:ascii="Times New Roman" w:eastAsia="Calibri" w:hAnsi="Times New Roman" w:cs="Times New Roman"/>
                <w:color w:val="000000" w:themeColor="text1"/>
                <w:sz w:val="24"/>
                <w:szCs w:val="24"/>
                <w:lang w:val="lv-LV"/>
              </w:rPr>
              <w:t>ERAF</w:t>
            </w:r>
            <w:r w:rsidRPr="006B29FD">
              <w:rPr>
                <w:rFonts w:ascii="Times New Roman" w:eastAsia="Calibri" w:hAnsi="Times New Roman" w:cs="Times New Roman"/>
                <w:color w:val="000000" w:themeColor="text1"/>
                <w:sz w:val="24"/>
                <w:szCs w:val="24"/>
                <w:lang w:val="lv-LV"/>
              </w:rPr>
              <w:t xml:space="preserve"> </w:t>
            </w:r>
          </w:p>
          <w:p w14:paraId="43D37784"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6B29FD">
              <w:rPr>
                <w:rFonts w:ascii="Times New Roman" w:eastAsia="Calibri" w:hAnsi="Times New Roman" w:cs="Times New Roman"/>
                <w:color w:val="000000" w:themeColor="text1"/>
                <w:sz w:val="24"/>
                <w:szCs w:val="24"/>
                <w:lang w:val="lv-LV"/>
              </w:rPr>
              <w:t>Finansējums iekļauts</w:t>
            </w:r>
            <w:r>
              <w:rPr>
                <w:rFonts w:ascii="Times New Roman" w:eastAsia="Calibri" w:hAnsi="Times New Roman" w:cs="Times New Roman"/>
                <w:color w:val="000000" w:themeColor="text1"/>
                <w:sz w:val="24"/>
                <w:szCs w:val="24"/>
                <w:lang w:val="lv-LV"/>
              </w:rPr>
              <w:t xml:space="preserve"> 5.7.4.</w:t>
            </w:r>
            <w:r w:rsidRPr="006B29FD">
              <w:rPr>
                <w:rFonts w:ascii="Times New Roman" w:eastAsia="Calibri" w:hAnsi="Times New Roman" w:cs="Times New Roman"/>
                <w:color w:val="000000" w:themeColor="text1"/>
                <w:sz w:val="24"/>
                <w:szCs w:val="24"/>
                <w:lang w:val="lv-LV"/>
              </w:rPr>
              <w:t xml:space="preserve"> </w:t>
            </w:r>
            <w:r>
              <w:rPr>
                <w:rFonts w:ascii="Times New Roman" w:eastAsia="Calibri" w:hAnsi="Times New Roman" w:cs="Times New Roman"/>
                <w:color w:val="000000" w:themeColor="text1"/>
                <w:sz w:val="24"/>
                <w:szCs w:val="24"/>
                <w:lang w:val="lv-LV"/>
              </w:rPr>
              <w:t xml:space="preserve">uzdevumā </w:t>
            </w:r>
          </w:p>
          <w:p w14:paraId="38B2C9F7" w14:textId="48FA18C1" w:rsidR="001133F1" w:rsidRPr="009B1FCD"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[71, 72]</w:t>
            </w:r>
          </w:p>
        </w:tc>
      </w:tr>
      <w:tr w:rsidR="00997A38" w:rsidRPr="00A8104A" w14:paraId="778F11E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436A32" w14:textId="77777777" w:rsidR="00997A38" w:rsidRPr="0056709D"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56709D">
              <w:rPr>
                <w:rFonts w:ascii="Times New Roman" w:eastAsia="Times New Roman" w:hAnsi="Times New Roman" w:cs="Times New Roman"/>
                <w:color w:val="000000" w:themeColor="text1"/>
                <w:sz w:val="24"/>
                <w:szCs w:val="24"/>
                <w:lang w:val="lv-LV" w:eastAsia="lv-LV"/>
              </w:rPr>
              <w:t>5.7.</w:t>
            </w:r>
            <w:r>
              <w:rPr>
                <w:rFonts w:ascii="Times New Roman" w:eastAsia="Times New Roman" w:hAnsi="Times New Roman" w:cs="Times New Roman"/>
                <w:color w:val="000000" w:themeColor="text1"/>
                <w:sz w:val="24"/>
                <w:szCs w:val="24"/>
                <w:lang w:val="lv-LV" w:eastAsia="lv-LV"/>
              </w:rPr>
              <w:t>9</w:t>
            </w:r>
            <w:r w:rsidRPr="0056709D">
              <w:rPr>
                <w:rFonts w:ascii="Times New Roman" w:eastAsia="Times New Roman" w:hAnsi="Times New Roman" w:cs="Times New Roman"/>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4DEC6F" w14:textId="77777777" w:rsidR="00997A38" w:rsidRPr="0056709D" w:rsidRDefault="00997A38" w:rsidP="00997A38">
            <w:pPr>
              <w:pStyle w:val="ListParagraph"/>
              <w:spacing w:before="0" w:after="0" w:line="240" w:lineRule="auto"/>
              <w:ind w:left="0"/>
              <w:contextualSpacing w:val="0"/>
              <w:jc w:val="both"/>
              <w:rPr>
                <w:rFonts w:ascii="Times New Roman" w:eastAsia="Calibri" w:hAnsi="Times New Roman" w:cs="Times New Roman"/>
                <w:color w:val="FF0000"/>
                <w:sz w:val="24"/>
                <w:szCs w:val="24"/>
                <w:lang w:val="lv-LV"/>
              </w:rPr>
            </w:pPr>
            <w:r w:rsidRPr="0056709D">
              <w:rPr>
                <w:rFonts w:ascii="Times New Roman" w:eastAsia="Calibri" w:hAnsi="Times New Roman" w:cs="Times New Roman"/>
                <w:color w:val="000000" w:themeColor="text1"/>
                <w:sz w:val="24"/>
                <w:szCs w:val="24"/>
                <w:lang w:val="lv-LV"/>
              </w:rPr>
              <w:t xml:space="preserve">Izveidot modernu tiesu medicīnas-patoloģijas infrastruktūru VTMEC, </w:t>
            </w:r>
            <w:r>
              <w:rPr>
                <w:rFonts w:ascii="Times New Roman" w:eastAsia="Calibri" w:hAnsi="Times New Roman" w:cs="Times New Roman"/>
                <w:color w:val="000000" w:themeColor="text1"/>
                <w:sz w:val="24"/>
                <w:szCs w:val="24"/>
                <w:lang w:val="lv-LV"/>
              </w:rPr>
              <w:t>lai</w:t>
            </w:r>
            <w:r w:rsidRPr="0056709D">
              <w:rPr>
                <w:rFonts w:ascii="Times New Roman" w:eastAsia="Calibri" w:hAnsi="Times New Roman" w:cs="Times New Roman"/>
                <w:color w:val="000000" w:themeColor="text1"/>
                <w:sz w:val="24"/>
                <w:szCs w:val="24"/>
                <w:lang w:val="lv-LV"/>
              </w:rPr>
              <w:t xml:space="preserve"> nodrošinātu atbilstošu funkcijas izpildi ikdienā un vienlaikus būtu gatava izmantošanai ārkārtas situācijās.</w:t>
            </w:r>
          </w:p>
          <w:p w14:paraId="33744A39" w14:textId="77777777" w:rsidR="00997A38" w:rsidRPr="0056709D" w:rsidRDefault="00997A38" w:rsidP="00997A38">
            <w:pPr>
              <w:pStyle w:val="ListParagraph"/>
              <w:spacing w:before="0" w:after="0" w:line="240" w:lineRule="auto"/>
              <w:ind w:left="0"/>
              <w:contextualSpacing w:val="0"/>
              <w:jc w:val="both"/>
              <w:rPr>
                <w:rFonts w:ascii="Times New Roman" w:eastAsia="Calibri" w:hAnsi="Times New Roman" w:cs="Times New Roman"/>
                <w:color w:val="FF0000"/>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5035C4" w14:textId="77777777" w:rsidR="00997A38" w:rsidRPr="0056709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6709D">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2B5781" w14:textId="77777777" w:rsidR="00997A38" w:rsidRPr="0056709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6709D">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0C8A54B"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B1FCD">
              <w:rPr>
                <w:rFonts w:ascii="Times New Roman" w:eastAsia="Calibri" w:hAnsi="Times New Roman" w:cs="Times New Roman"/>
                <w:color w:val="000000" w:themeColor="text1"/>
                <w:sz w:val="24"/>
                <w:szCs w:val="24"/>
                <w:lang w:val="lv-LV"/>
              </w:rPr>
              <w:t>VTMEC</w:t>
            </w:r>
            <w:r>
              <w:rPr>
                <w:rFonts w:ascii="Times New Roman" w:eastAsia="Calibri" w:hAnsi="Times New Roman" w:cs="Times New Roman"/>
                <w:color w:val="000000" w:themeColor="text1"/>
                <w:sz w:val="24"/>
                <w:szCs w:val="24"/>
                <w:lang w:val="lv-LV"/>
              </w:rPr>
              <w:t>, FM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C79CEEB" w14:textId="77777777" w:rsidR="00997A38" w:rsidRPr="009B1FCD"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03C857"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highlight w:val="yellow"/>
                <w:lang w:val="lv-LV"/>
              </w:rPr>
            </w:pPr>
            <w:r w:rsidRPr="006B29FD">
              <w:rPr>
                <w:rFonts w:ascii="Times New Roman" w:eastAsia="Calibri" w:hAnsi="Times New Roman" w:cs="Times New Roman"/>
                <w:color w:val="000000" w:themeColor="text1"/>
                <w:sz w:val="24"/>
                <w:szCs w:val="24"/>
                <w:lang w:val="lv-LV"/>
              </w:rPr>
              <w:t>Nepieciešams papildu finansējums. Avots:</w:t>
            </w:r>
          </w:p>
          <w:p w14:paraId="24299513" w14:textId="77777777" w:rsidR="00997A38" w:rsidRPr="009558F6"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558F6">
              <w:rPr>
                <w:rFonts w:ascii="Times New Roman" w:eastAsia="Calibri" w:hAnsi="Times New Roman" w:cs="Times New Roman"/>
                <w:color w:val="000000" w:themeColor="text1"/>
                <w:sz w:val="24"/>
                <w:szCs w:val="24"/>
                <w:lang w:val="lv-LV"/>
              </w:rPr>
              <w:t>VBF</w:t>
            </w:r>
            <w:r>
              <w:rPr>
                <w:rFonts w:ascii="Times New Roman" w:eastAsia="Calibri" w:hAnsi="Times New Roman" w:cs="Times New Roman"/>
                <w:color w:val="000000" w:themeColor="text1"/>
                <w:sz w:val="24"/>
                <w:szCs w:val="24"/>
                <w:lang w:val="lv-LV"/>
              </w:rPr>
              <w:t>,</w:t>
            </w:r>
          </w:p>
          <w:p w14:paraId="6A48C56E" w14:textId="3D947C28"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9558F6">
              <w:rPr>
                <w:rFonts w:ascii="Times New Roman" w:eastAsia="Calibri" w:hAnsi="Times New Roman" w:cs="Times New Roman"/>
                <w:color w:val="000000" w:themeColor="text1"/>
                <w:sz w:val="24"/>
                <w:szCs w:val="24"/>
                <w:lang w:val="lv-LV"/>
              </w:rPr>
              <w:t>Norvēģu finansējums</w:t>
            </w:r>
          </w:p>
          <w:p w14:paraId="046BCE6C" w14:textId="628F7AAD" w:rsidR="001133F1" w:rsidRPr="009558F6" w:rsidRDefault="001133F1"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 440]</w:t>
            </w:r>
          </w:p>
          <w:p w14:paraId="04CAEA67" w14:textId="20712543" w:rsidR="009B5049" w:rsidRPr="009B1FCD" w:rsidRDefault="009B5049" w:rsidP="00110297">
            <w:pPr>
              <w:spacing w:before="0" w:after="0" w:line="240" w:lineRule="auto"/>
              <w:rPr>
                <w:rFonts w:ascii="Times New Roman" w:eastAsia="Calibri" w:hAnsi="Times New Roman" w:cs="Times New Roman"/>
                <w:color w:val="000000" w:themeColor="text1"/>
                <w:sz w:val="24"/>
                <w:szCs w:val="24"/>
                <w:lang w:val="lv-LV"/>
              </w:rPr>
            </w:pPr>
          </w:p>
        </w:tc>
      </w:tr>
      <w:tr w:rsidR="00997A38" w:rsidRPr="00FC179D" w14:paraId="3C7B2231"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6AFF795" w14:textId="77777777" w:rsidR="00997A38" w:rsidRPr="0056219E"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56219E">
              <w:rPr>
                <w:rFonts w:ascii="Times New Roman" w:eastAsia="Times New Roman" w:hAnsi="Times New Roman" w:cs="Times New Roman"/>
                <w:b/>
                <w:bCs/>
                <w:color w:val="000000" w:themeColor="text1"/>
                <w:sz w:val="24"/>
                <w:szCs w:val="24"/>
                <w:lang w:val="lv-LV" w:eastAsia="lv-LV"/>
              </w:rPr>
              <w:t>5.</w:t>
            </w:r>
            <w:r>
              <w:rPr>
                <w:rFonts w:ascii="Times New Roman" w:eastAsia="Times New Roman" w:hAnsi="Times New Roman" w:cs="Times New Roman"/>
                <w:b/>
                <w:bCs/>
                <w:color w:val="000000" w:themeColor="text1"/>
                <w:sz w:val="24"/>
                <w:szCs w:val="24"/>
                <w:lang w:val="lv-LV" w:eastAsia="lv-LV"/>
              </w:rPr>
              <w:t>8.</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632278A4" w14:textId="5B066C2F" w:rsidR="00997A38" w:rsidRPr="003D5FC1" w:rsidRDefault="00997A38" w:rsidP="00997A38">
            <w:pPr>
              <w:pStyle w:val="ListParagraph"/>
              <w:spacing w:before="0" w:after="0" w:line="240" w:lineRule="auto"/>
              <w:ind w:left="0"/>
              <w:contextualSpacing w:val="0"/>
              <w:jc w:val="both"/>
              <w:rPr>
                <w:rFonts w:ascii="Times New Roman" w:eastAsia="Calibri" w:hAnsi="Times New Roman" w:cs="Times New Roman"/>
                <w:b/>
                <w:bCs/>
                <w:color w:val="000000" w:themeColor="text1"/>
                <w:sz w:val="24"/>
                <w:szCs w:val="24"/>
                <w:lang w:val="lv-LV"/>
              </w:rPr>
            </w:pPr>
            <w:bookmarkStart w:id="45" w:name="_Hlk53744000"/>
            <w:r w:rsidRPr="003D5FC1">
              <w:rPr>
                <w:rFonts w:ascii="Times New Roman" w:eastAsia="Calibri" w:hAnsi="Times New Roman" w:cs="Times New Roman"/>
                <w:b/>
                <w:bCs/>
                <w:color w:val="000000" w:themeColor="text1"/>
                <w:sz w:val="24"/>
                <w:szCs w:val="24"/>
                <w:lang w:val="lv-LV"/>
              </w:rPr>
              <w:t>Izveidot un uzturēt nepieciešamo materiālo rezervju sistēmu katastrofu un ārkārtas situācijām</w:t>
            </w:r>
            <w:bookmarkEnd w:id="45"/>
            <w:r>
              <w:rPr>
                <w:rFonts w:ascii="Times New Roman" w:eastAsia="Calibri" w:hAnsi="Times New Roman" w:cs="Times New Roman"/>
                <w:b/>
                <w:bCs/>
                <w:color w:val="000000" w:themeColor="text1"/>
                <w:sz w:val="24"/>
                <w:szCs w:val="24"/>
                <w:lang w:val="lv-LV"/>
              </w:rPr>
              <w:t>:</w:t>
            </w:r>
          </w:p>
        </w:tc>
      </w:tr>
      <w:tr w:rsidR="00997A38" w:rsidRPr="00072C67" w14:paraId="6112D6A5"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DB79E1"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5.8.1.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30DFA2E7" w14:textId="77777777" w:rsidR="00997A38"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r w:rsidRPr="003D5FC1">
              <w:rPr>
                <w:rFonts w:ascii="Times New Roman" w:eastAsia="Calibri" w:hAnsi="Times New Roman" w:cs="Times New Roman"/>
                <w:color w:val="000000" w:themeColor="text1"/>
                <w:sz w:val="24"/>
                <w:szCs w:val="24"/>
                <w:lang w:val="lv-LV"/>
              </w:rPr>
              <w:t>Pārskatīt valsts materiālo rezervju plānošanu, optimizēt ārkārtas situācijās un katastrofās nepieciešamo valsts materiālo rezervju resursu nomenklatūru, tās veidus, apjomu un izmaksas. Izveidot nozares operatīvās rezerves un nodrošināt to uzturēšanu, kā arī pieejamību katastrofu un ārkārtas situācijas gadījumā</w:t>
            </w:r>
            <w:r>
              <w:rPr>
                <w:rFonts w:ascii="Times New Roman" w:eastAsia="Calibri" w:hAnsi="Times New Roman" w:cs="Times New Roman"/>
                <w:color w:val="000000" w:themeColor="text1"/>
                <w:sz w:val="24"/>
                <w:szCs w:val="24"/>
                <w:lang w:val="lv-LV"/>
              </w:rPr>
              <w:t>,</w:t>
            </w:r>
            <w:r w:rsidRPr="005F14CC">
              <w:rPr>
                <w:lang w:val="lv-LV"/>
              </w:rPr>
              <w:t xml:space="preserve"> </w:t>
            </w:r>
            <w:r w:rsidRPr="00614493">
              <w:rPr>
                <w:rFonts w:ascii="Times New Roman" w:eastAsia="Calibri" w:hAnsi="Times New Roman" w:cs="Times New Roman"/>
                <w:color w:val="000000" w:themeColor="text1"/>
                <w:sz w:val="24"/>
                <w:szCs w:val="24"/>
                <w:lang w:val="lv-LV"/>
              </w:rPr>
              <w:t>nodrošinot pakalpojuma sniegšanu lielam pacientu skaitam, neietekmējot ikdienas pakalpojumu sniegšanu.</w:t>
            </w:r>
          </w:p>
          <w:p w14:paraId="0E793C8E" w14:textId="77777777" w:rsidR="00997A38" w:rsidRPr="00B33EA3"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14D5BF"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745F1F">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58E923"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NMPD, 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BF4BB02"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IeM, FM, NVD, SPKC, VAC, ZVA, VI, </w:t>
            </w:r>
            <w:r w:rsidRPr="00835A15">
              <w:rPr>
                <w:rFonts w:ascii="Times New Roman" w:eastAsia="Calibri" w:hAnsi="Times New Roman" w:cs="Times New Roman"/>
                <w:color w:val="000000" w:themeColor="text1"/>
                <w:sz w:val="24"/>
                <w:lang w:val="lv-LV"/>
              </w:rPr>
              <w:t xml:space="preserve">VTMEC, </w:t>
            </w:r>
            <w:r>
              <w:rPr>
                <w:rFonts w:ascii="Times New Roman" w:eastAsia="Calibri" w:hAnsi="Times New Roman" w:cs="Times New Roman"/>
                <w:color w:val="000000" w:themeColor="text1"/>
                <w:sz w:val="24"/>
                <w:szCs w:val="24"/>
                <w:lang w:val="lv-LV"/>
              </w:rPr>
              <w:t>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B706A8"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872716"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DC49E3">
              <w:rPr>
                <w:rFonts w:ascii="Times New Roman" w:eastAsia="Calibri" w:hAnsi="Times New Roman" w:cs="Times New Roman"/>
                <w:color w:val="000000" w:themeColor="text1"/>
                <w:sz w:val="24"/>
                <w:szCs w:val="24"/>
                <w:lang w:val="lv-LV"/>
              </w:rPr>
              <w:t>Nepieciešams papildu finansējums. Avots: VBF</w:t>
            </w:r>
          </w:p>
          <w:p w14:paraId="29F3387B"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p w14:paraId="72CA9714"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[440]</w:t>
            </w:r>
          </w:p>
        </w:tc>
      </w:tr>
      <w:tr w:rsidR="00997A38" w:rsidRPr="00A8104A" w14:paraId="3F761E6C"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C165DD"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5.8.2.</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586D94AB" w14:textId="77777777" w:rsidR="00997A38"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r w:rsidRPr="003D5FC1">
              <w:rPr>
                <w:rFonts w:ascii="Times New Roman" w:eastAsia="Calibri" w:hAnsi="Times New Roman" w:cs="Times New Roman"/>
                <w:color w:val="000000" w:themeColor="text1"/>
                <w:sz w:val="24"/>
                <w:szCs w:val="24"/>
                <w:lang w:val="lv-LV"/>
              </w:rPr>
              <w:t>Paredzēt nepieciešamās ģeneratoru jaudas un degviel</w:t>
            </w:r>
            <w:r>
              <w:rPr>
                <w:rFonts w:ascii="Times New Roman" w:eastAsia="Calibri" w:hAnsi="Times New Roman" w:cs="Times New Roman"/>
                <w:color w:val="000000" w:themeColor="text1"/>
                <w:sz w:val="24"/>
                <w:szCs w:val="24"/>
                <w:lang w:val="lv-LV"/>
              </w:rPr>
              <w:t>a</w:t>
            </w:r>
            <w:r w:rsidRPr="003D5FC1">
              <w:rPr>
                <w:rFonts w:ascii="Times New Roman" w:eastAsia="Calibri" w:hAnsi="Times New Roman" w:cs="Times New Roman"/>
                <w:color w:val="000000" w:themeColor="text1"/>
                <w:sz w:val="24"/>
                <w:szCs w:val="24"/>
                <w:lang w:val="lv-LV"/>
              </w:rPr>
              <w:t>s pieejamību neatliekamo medicīnisko palīdzību sniedzošās ārstniecības iestādēs</w:t>
            </w:r>
            <w:r>
              <w:rPr>
                <w:rFonts w:ascii="Times New Roman" w:eastAsia="Calibri" w:hAnsi="Times New Roman" w:cs="Times New Roman"/>
                <w:color w:val="000000" w:themeColor="text1"/>
                <w:sz w:val="24"/>
                <w:szCs w:val="24"/>
                <w:lang w:val="lv-LV"/>
              </w:rPr>
              <w:t xml:space="preserve"> 24/7</w:t>
            </w:r>
            <w:r w:rsidRPr="003D5FC1">
              <w:rPr>
                <w:rFonts w:ascii="Times New Roman" w:eastAsia="Calibri" w:hAnsi="Times New Roman" w:cs="Times New Roman"/>
                <w:color w:val="000000" w:themeColor="text1"/>
                <w:sz w:val="24"/>
                <w:szCs w:val="24"/>
                <w:lang w:val="lv-LV"/>
              </w:rPr>
              <w:t xml:space="preserve">, lai ārkārtas situācijās, tai skaitā ilgstošas elektroapgādes pārtraukumu gadījumā, </w:t>
            </w:r>
            <w:r w:rsidRPr="003D5FC1">
              <w:rPr>
                <w:rFonts w:ascii="Times New Roman" w:eastAsia="Calibri" w:hAnsi="Times New Roman" w:cs="Times New Roman"/>
                <w:color w:val="000000" w:themeColor="text1"/>
                <w:sz w:val="24"/>
                <w:szCs w:val="24"/>
                <w:lang w:val="lv-LV"/>
              </w:rPr>
              <w:lastRenderedPageBreak/>
              <w:t>nodrošinātu veselības aprūpes pakalpojumu sniegšanu</w:t>
            </w:r>
            <w:r>
              <w:rPr>
                <w:rFonts w:ascii="Times New Roman" w:eastAsia="Calibri" w:hAnsi="Times New Roman" w:cs="Times New Roman"/>
                <w:color w:val="000000" w:themeColor="text1"/>
                <w:sz w:val="24"/>
                <w:szCs w:val="24"/>
                <w:lang w:val="lv-LV"/>
              </w:rPr>
              <w:t xml:space="preserve"> </w:t>
            </w:r>
            <w:r w:rsidRPr="00391DA6">
              <w:rPr>
                <w:rFonts w:ascii="Times New Roman" w:eastAsia="Calibri" w:hAnsi="Times New Roman" w:cs="Times New Roman"/>
                <w:color w:val="000000" w:themeColor="text1"/>
                <w:sz w:val="24"/>
                <w:szCs w:val="24"/>
                <w:lang w:val="lv-LV"/>
              </w:rPr>
              <w:t>minētajās ārstniecības iestādē</w:t>
            </w:r>
            <w:r>
              <w:rPr>
                <w:rFonts w:ascii="Times New Roman" w:eastAsia="Calibri" w:hAnsi="Times New Roman" w:cs="Times New Roman"/>
                <w:color w:val="000000" w:themeColor="text1"/>
                <w:sz w:val="24"/>
                <w:szCs w:val="24"/>
                <w:lang w:val="lv-LV"/>
              </w:rPr>
              <w:t>s</w:t>
            </w:r>
            <w:r w:rsidRPr="003D5FC1">
              <w:rPr>
                <w:rFonts w:ascii="Times New Roman" w:eastAsia="Calibri" w:hAnsi="Times New Roman" w:cs="Times New Roman"/>
                <w:color w:val="000000" w:themeColor="text1"/>
                <w:sz w:val="24"/>
                <w:szCs w:val="24"/>
                <w:lang w:val="lv-LV"/>
              </w:rPr>
              <w:t>.</w:t>
            </w:r>
          </w:p>
          <w:p w14:paraId="7EED4599" w14:textId="77777777" w:rsidR="00997A38" w:rsidRPr="003D5FC1"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940AD8"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F5794F">
              <w:rPr>
                <w:rFonts w:ascii="Times New Roman" w:eastAsia="Times New Roman" w:hAnsi="Times New Roman" w:cs="Times New Roman"/>
                <w:sz w:val="24"/>
                <w:szCs w:val="24"/>
                <w:lang w:val="lv-LV" w:eastAsia="lv-LV"/>
              </w:rPr>
              <w:lastRenderedPageBreak/>
              <w:t xml:space="preserve">2021.-2027. </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7101DF"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0D520A">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361962A"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FM, NMPD, NVD,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CA8E0B"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B80C17"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3C2A9E">
              <w:rPr>
                <w:rFonts w:ascii="Times New Roman" w:eastAsia="Calibri" w:hAnsi="Times New Roman" w:cs="Times New Roman"/>
                <w:color w:val="000000" w:themeColor="text1"/>
                <w:sz w:val="24"/>
                <w:szCs w:val="24"/>
                <w:lang w:val="lv-LV"/>
              </w:rPr>
              <w:t>Nepieciešams papildu finansējums. Avots: VBF</w:t>
            </w:r>
          </w:p>
          <w:p w14:paraId="19B4D53B"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p w14:paraId="4964EA1C"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[440]</w:t>
            </w:r>
          </w:p>
        </w:tc>
      </w:tr>
      <w:tr w:rsidR="00997A38" w:rsidRPr="00A8104A" w14:paraId="6F563343"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179DE71"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5.8.3.</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2B575A49" w14:textId="77777777" w:rsidR="00997A38"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r w:rsidRPr="003D5FC1">
              <w:rPr>
                <w:rFonts w:ascii="Times New Roman" w:eastAsia="Calibri" w:hAnsi="Times New Roman" w:cs="Times New Roman"/>
                <w:color w:val="000000" w:themeColor="text1"/>
                <w:sz w:val="24"/>
                <w:szCs w:val="24"/>
                <w:lang w:val="lv-LV"/>
              </w:rPr>
              <w:t>Uzlabot esošo informācijas par stacionāro ārstniecības iestāžu resursu nodrošinājumu uzskaiti un aktualizēšanu, kā arī veikt operatīvu informācijas apmaiņu starp iesaistītajām institūcijām un ārstniecības iestādēm, izstrādājot un integrējot e-veselībā un ārstniecības iestāžu informācijas sistēmās operatīvo datu paneli.</w:t>
            </w:r>
          </w:p>
          <w:p w14:paraId="512F7610" w14:textId="77777777" w:rsidR="00997A38" w:rsidRPr="003D5FC1"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4D131F6"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4821B6">
              <w:rPr>
                <w:rFonts w:ascii="Times New Roman" w:eastAsia="Times New Roman" w:hAnsi="Times New Roman" w:cs="Times New Roman"/>
                <w:sz w:val="24"/>
                <w:szCs w:val="24"/>
                <w:lang w:val="lv-LV" w:eastAsia="lv-LV"/>
              </w:rPr>
              <w:t xml:space="preserve">2021.-2027. </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8765E4C"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0D520A">
              <w:rPr>
                <w:rFonts w:ascii="Times New Roman" w:eastAsia="Calibri" w:hAnsi="Times New Roman" w:cs="Times New Roman"/>
                <w:color w:val="000000" w:themeColor="text1"/>
                <w:sz w:val="24"/>
                <w:szCs w:val="24"/>
                <w:lang w:val="lv-LV"/>
              </w:rPr>
              <w:t>VM</w:t>
            </w:r>
            <w:r>
              <w:rPr>
                <w:rFonts w:ascii="Times New Roman" w:eastAsia="Calibri" w:hAnsi="Times New Roman" w:cs="Times New Roman"/>
                <w:color w:val="000000" w:themeColor="text1"/>
                <w:sz w:val="24"/>
                <w:szCs w:val="24"/>
                <w:lang w:val="lv-LV"/>
              </w:rPr>
              <w:t>, NMPD</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00C385D"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NVD,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FDB2ED0"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69FB20A"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DD15B5">
              <w:rPr>
                <w:rFonts w:ascii="Times New Roman" w:eastAsia="Calibri" w:hAnsi="Times New Roman" w:cs="Times New Roman"/>
                <w:color w:val="000000" w:themeColor="text1"/>
                <w:sz w:val="24"/>
                <w:szCs w:val="24"/>
                <w:lang w:val="lv-LV"/>
              </w:rPr>
              <w:t xml:space="preserve">Pasākums īstenojams esošā finansējuma ietvaros. Avots: </w:t>
            </w:r>
            <w:r>
              <w:rPr>
                <w:rFonts w:ascii="Times New Roman" w:eastAsia="Calibri" w:hAnsi="Times New Roman" w:cs="Times New Roman"/>
                <w:color w:val="000000" w:themeColor="text1"/>
                <w:sz w:val="24"/>
                <w:szCs w:val="24"/>
                <w:lang w:val="lv-LV"/>
              </w:rPr>
              <w:t>ERAF</w:t>
            </w:r>
          </w:p>
          <w:p w14:paraId="377DE042"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p w14:paraId="73110769" w14:textId="2D6DB1CE"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[72;316</w:t>
            </w:r>
            <w:r w:rsidR="00601DAE">
              <w:rPr>
                <w:rFonts w:ascii="Times New Roman" w:eastAsia="Calibri" w:hAnsi="Times New Roman" w:cs="Times New Roman"/>
                <w:color w:val="000000" w:themeColor="text1"/>
                <w:sz w:val="24"/>
                <w:szCs w:val="24"/>
                <w:lang w:val="lv-LV"/>
              </w:rPr>
              <w:t xml:space="preserve">, 317, </w:t>
            </w:r>
            <w:r w:rsidR="00601DAE">
              <w:rPr>
                <w:rFonts w:ascii="Times New Roman" w:eastAsia="Calibri" w:hAnsi="Times New Roman" w:cs="Times New Roman"/>
                <w:color w:val="000000" w:themeColor="text1"/>
                <w:sz w:val="24"/>
                <w:szCs w:val="24"/>
                <w:lang w:val="lv-LV"/>
              </w:rPr>
              <w:t>440</w:t>
            </w:r>
            <w:r>
              <w:rPr>
                <w:rFonts w:ascii="Times New Roman" w:eastAsia="Calibri" w:hAnsi="Times New Roman" w:cs="Times New Roman"/>
                <w:color w:val="000000" w:themeColor="text1"/>
                <w:sz w:val="24"/>
                <w:szCs w:val="24"/>
                <w:lang w:val="lv-LV"/>
              </w:rPr>
              <w:t>]</w:t>
            </w:r>
          </w:p>
        </w:tc>
      </w:tr>
      <w:tr w:rsidR="00997A38" w:rsidRPr="00A8104A" w14:paraId="054C6BD0"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8F995BD" w14:textId="77777777" w:rsidR="00997A38" w:rsidRPr="0056219E"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5.8.4.</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9F24BFF" w14:textId="77777777" w:rsidR="00997A38"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Nodrošināt</w:t>
            </w:r>
            <w:r w:rsidRPr="003D5FC1">
              <w:rPr>
                <w:rFonts w:ascii="Times New Roman" w:eastAsia="Calibri" w:hAnsi="Times New Roman" w:cs="Times New Roman"/>
                <w:color w:val="000000" w:themeColor="text1"/>
                <w:sz w:val="24"/>
                <w:szCs w:val="24"/>
                <w:lang w:val="lv-LV"/>
              </w:rPr>
              <w:t xml:space="preserve"> ārstniecības iestāžu</w:t>
            </w:r>
            <w:r>
              <w:rPr>
                <w:rFonts w:ascii="Times New Roman" w:eastAsia="Calibri" w:hAnsi="Times New Roman" w:cs="Times New Roman"/>
                <w:color w:val="000000" w:themeColor="text1"/>
                <w:sz w:val="24"/>
                <w:szCs w:val="24"/>
                <w:lang w:val="lv-LV"/>
              </w:rPr>
              <w:t xml:space="preserve"> personāla</w:t>
            </w:r>
            <w:r w:rsidRPr="003D5FC1">
              <w:rPr>
                <w:rFonts w:ascii="Times New Roman" w:eastAsia="Calibri" w:hAnsi="Times New Roman" w:cs="Times New Roman"/>
                <w:color w:val="000000" w:themeColor="text1"/>
                <w:sz w:val="24"/>
                <w:szCs w:val="24"/>
                <w:lang w:val="lv-LV"/>
              </w:rPr>
              <w:t xml:space="preserve"> gatavību rīcībai ārkārtas situācijās un valsts apdraudējuma gadījumā</w:t>
            </w:r>
            <w:r>
              <w:rPr>
                <w:rFonts w:ascii="Times New Roman" w:eastAsia="Calibri" w:hAnsi="Times New Roman" w:cs="Times New Roman"/>
                <w:color w:val="000000" w:themeColor="text1"/>
                <w:sz w:val="24"/>
                <w:szCs w:val="24"/>
                <w:lang w:val="lv-LV"/>
              </w:rPr>
              <w:t>.</w:t>
            </w:r>
          </w:p>
          <w:p w14:paraId="5F5A7BC2" w14:textId="77777777" w:rsidR="00997A38" w:rsidRPr="003D5FC1"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4AA0B6"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4821B6">
              <w:rPr>
                <w:rFonts w:ascii="Times New Roman" w:eastAsia="Times New Roman" w:hAnsi="Times New Roman" w:cs="Times New Roman"/>
                <w:sz w:val="24"/>
                <w:szCs w:val="24"/>
                <w:lang w:val="lv-LV" w:eastAsia="lv-LV"/>
              </w:rPr>
              <w:t xml:space="preserve">2021.-2027. </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3043ACA"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NMPD, </w:t>
            </w:r>
            <w:r w:rsidRPr="000D520A">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4501499"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7B1AC1">
              <w:rPr>
                <w:rFonts w:ascii="Times New Roman" w:eastAsia="Calibri" w:hAnsi="Times New Roman" w:cs="Times New Roman"/>
                <w:color w:val="000000" w:themeColor="text1"/>
                <w:sz w:val="24"/>
                <w:szCs w:val="24"/>
                <w:lang w:val="lv-LV"/>
              </w:rPr>
              <w:t>NVD,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F331AC8"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974565"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67B01">
              <w:rPr>
                <w:rFonts w:ascii="Times New Roman" w:eastAsia="Times New Roman" w:hAnsi="Times New Roman" w:cs="Times New Roman"/>
                <w:color w:val="000000" w:themeColor="text1"/>
                <w:sz w:val="24"/>
                <w:szCs w:val="24"/>
                <w:lang w:val="lv-LV" w:eastAsia="lv-LV"/>
              </w:rPr>
              <w:t xml:space="preserve">Nepieciešams papildu finansējums. Avots: </w:t>
            </w:r>
            <w:r>
              <w:rPr>
                <w:rFonts w:ascii="Times New Roman" w:eastAsia="Times New Roman" w:hAnsi="Times New Roman" w:cs="Times New Roman"/>
                <w:color w:val="000000" w:themeColor="text1"/>
                <w:sz w:val="24"/>
                <w:szCs w:val="24"/>
                <w:lang w:val="lv-LV" w:eastAsia="lv-LV"/>
              </w:rPr>
              <w:t>ESF</w:t>
            </w:r>
          </w:p>
          <w:p w14:paraId="144E0C42" w14:textId="77777777" w:rsidR="00997A38" w:rsidRPr="00167B0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p w14:paraId="11390E48" w14:textId="77777777" w:rsidR="00997A38"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167B01">
              <w:rPr>
                <w:rFonts w:ascii="Times New Roman" w:eastAsia="Times New Roman" w:hAnsi="Times New Roman" w:cs="Times New Roman"/>
                <w:color w:val="000000" w:themeColor="text1"/>
                <w:sz w:val="24"/>
                <w:szCs w:val="24"/>
                <w:lang w:val="lv-LV" w:eastAsia="lv-LV"/>
              </w:rPr>
              <w:t xml:space="preserve">Finansējums iekļauts </w:t>
            </w:r>
            <w:r>
              <w:rPr>
                <w:rFonts w:ascii="Times New Roman" w:eastAsia="Times New Roman" w:hAnsi="Times New Roman" w:cs="Times New Roman"/>
                <w:color w:val="000000" w:themeColor="text1"/>
                <w:sz w:val="24"/>
                <w:szCs w:val="24"/>
                <w:lang w:val="lv-LV" w:eastAsia="lv-LV"/>
              </w:rPr>
              <w:t>4</w:t>
            </w:r>
            <w:r w:rsidRPr="00167B01">
              <w:rPr>
                <w:rFonts w:ascii="Times New Roman" w:eastAsia="Times New Roman" w:hAnsi="Times New Roman" w:cs="Times New Roman"/>
                <w:color w:val="000000" w:themeColor="text1"/>
                <w:sz w:val="24"/>
                <w:szCs w:val="24"/>
                <w:lang w:val="lv-LV" w:eastAsia="lv-LV"/>
              </w:rPr>
              <w:t>.</w:t>
            </w:r>
            <w:r>
              <w:rPr>
                <w:rFonts w:ascii="Times New Roman" w:eastAsia="Times New Roman" w:hAnsi="Times New Roman" w:cs="Times New Roman"/>
                <w:color w:val="000000" w:themeColor="text1"/>
                <w:sz w:val="24"/>
                <w:szCs w:val="24"/>
                <w:lang w:val="lv-LV" w:eastAsia="lv-LV"/>
              </w:rPr>
              <w:t>2.2.</w:t>
            </w:r>
            <w:r w:rsidRPr="00167B01">
              <w:rPr>
                <w:rFonts w:ascii="Times New Roman" w:eastAsia="Times New Roman" w:hAnsi="Times New Roman" w:cs="Times New Roman"/>
                <w:color w:val="000000" w:themeColor="text1"/>
                <w:sz w:val="24"/>
                <w:szCs w:val="24"/>
                <w:lang w:val="lv-LV" w:eastAsia="lv-LV"/>
              </w:rPr>
              <w:t xml:space="preserve"> </w:t>
            </w:r>
            <w:r>
              <w:rPr>
                <w:rFonts w:ascii="Times New Roman" w:eastAsia="Times New Roman" w:hAnsi="Times New Roman" w:cs="Times New Roman"/>
                <w:color w:val="000000" w:themeColor="text1"/>
                <w:sz w:val="24"/>
                <w:szCs w:val="24"/>
                <w:lang w:val="lv-LV" w:eastAsia="lv-LV"/>
              </w:rPr>
              <w:t>uzdevumā</w:t>
            </w:r>
          </w:p>
          <w:p w14:paraId="54E58C83" w14:textId="7E774835" w:rsidR="00997A38" w:rsidRPr="009558F6"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w:t>
            </w:r>
            <w:r w:rsidR="00601DAE">
              <w:rPr>
                <w:rFonts w:ascii="Times New Roman" w:eastAsia="Times New Roman" w:hAnsi="Times New Roman" w:cs="Times New Roman"/>
                <w:color w:val="000000" w:themeColor="text1"/>
                <w:sz w:val="24"/>
                <w:szCs w:val="24"/>
                <w:lang w:val="lv-LV" w:eastAsia="lv-LV"/>
              </w:rPr>
              <w:t xml:space="preserve">69, </w:t>
            </w:r>
            <w:r>
              <w:rPr>
                <w:rFonts w:ascii="Times New Roman" w:eastAsia="Times New Roman" w:hAnsi="Times New Roman" w:cs="Times New Roman"/>
                <w:color w:val="000000" w:themeColor="text1"/>
                <w:sz w:val="24"/>
                <w:szCs w:val="24"/>
                <w:lang w:val="lv-LV" w:eastAsia="lv-LV"/>
              </w:rPr>
              <w:t>440]</w:t>
            </w:r>
          </w:p>
        </w:tc>
      </w:tr>
      <w:tr w:rsidR="00997A38" w:rsidRPr="00A8104A" w14:paraId="31D2027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D0C574" w14:textId="77777777" w:rsidR="00997A38" w:rsidRPr="009558F6"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sidRPr="009558F6">
              <w:rPr>
                <w:rFonts w:ascii="Times New Roman" w:eastAsia="Times New Roman" w:hAnsi="Times New Roman" w:cs="Times New Roman"/>
                <w:b/>
                <w:bCs/>
                <w:color w:val="000000" w:themeColor="text1"/>
                <w:sz w:val="24"/>
                <w:szCs w:val="24"/>
                <w:lang w:val="lv-LV" w:eastAsia="lv-LV"/>
              </w:rPr>
              <w:t>5.9</w:t>
            </w:r>
            <w:r>
              <w:rPr>
                <w:rFonts w:ascii="Times New Roman" w:eastAsia="Times New Roman" w:hAnsi="Times New Roman" w:cs="Times New Roman"/>
                <w:b/>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33EA80" w14:textId="77777777" w:rsidR="00997A38" w:rsidRDefault="00997A38" w:rsidP="00997A38">
            <w:pPr>
              <w:spacing w:before="0" w:after="0" w:line="240" w:lineRule="auto"/>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b/>
                <w:bCs/>
                <w:color w:val="000000" w:themeColor="text1"/>
                <w:sz w:val="24"/>
                <w:szCs w:val="24"/>
                <w:lang w:val="lv-LV"/>
              </w:rPr>
              <w:t>Stiprināt VM resora kapacitāti sabiedrības veselības, veselības aprūpes un farmācijas jomā</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B817E7"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79C5DF"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0D520A">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A8C465" w14:textId="77777777" w:rsidR="00997A38" w:rsidRPr="007B1AC1"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FM, </w:t>
            </w:r>
            <w:r w:rsidRPr="00C9748D">
              <w:rPr>
                <w:rFonts w:ascii="Times New Roman" w:eastAsia="Calibri" w:hAnsi="Times New Roman" w:cs="Times New Roman"/>
                <w:color w:val="000000" w:themeColor="text1"/>
                <w:sz w:val="24"/>
                <w:szCs w:val="24"/>
                <w:lang w:val="lv-LV"/>
              </w:rPr>
              <w:t>NVD, NMPD, SPKC, VADC, VI, VTMEC, ZVA</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831C01"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DD60683"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1A1290">
              <w:rPr>
                <w:rFonts w:ascii="Times New Roman" w:eastAsia="Calibri" w:hAnsi="Times New Roman" w:cs="Times New Roman"/>
                <w:color w:val="000000" w:themeColor="text1"/>
                <w:sz w:val="24"/>
                <w:szCs w:val="24"/>
                <w:lang w:val="lv-LV"/>
              </w:rPr>
              <w:t xml:space="preserve">Nepieciešams papildu finansējums. Avots: </w:t>
            </w:r>
            <w:r>
              <w:rPr>
                <w:rFonts w:ascii="Times New Roman" w:eastAsia="Calibri" w:hAnsi="Times New Roman" w:cs="Times New Roman"/>
                <w:color w:val="000000" w:themeColor="text1"/>
                <w:sz w:val="24"/>
                <w:szCs w:val="24"/>
                <w:lang w:val="lv-LV"/>
              </w:rPr>
              <w:t xml:space="preserve">VBF </w:t>
            </w:r>
          </w:p>
          <w:p w14:paraId="46C4B99D" w14:textId="32FFFE72" w:rsidR="00997A38" w:rsidRDefault="00601DAE"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w:t>
            </w:r>
          </w:p>
          <w:p w14:paraId="041196C7" w14:textId="77777777" w:rsidR="00997A38" w:rsidRPr="00167B0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p>
        </w:tc>
      </w:tr>
      <w:tr w:rsidR="00997A38" w:rsidRPr="00FC179D" w14:paraId="0186E301"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0B6906F" w14:textId="77777777" w:rsidR="00997A38" w:rsidRPr="00FF4621" w:rsidRDefault="00997A38" w:rsidP="00997A38">
            <w:pPr>
              <w:spacing w:before="0" w:after="0" w:line="240" w:lineRule="auto"/>
              <w:jc w:val="center"/>
              <w:rPr>
                <w:rFonts w:ascii="Times New Roman" w:eastAsia="Times New Roman" w:hAnsi="Times New Roman" w:cs="Times New Roman"/>
                <w:b/>
                <w:bCs/>
                <w:color w:val="000000" w:themeColor="text1"/>
                <w:sz w:val="24"/>
                <w:szCs w:val="24"/>
                <w:lang w:val="lv-LV" w:eastAsia="lv-LV"/>
              </w:rPr>
            </w:pPr>
            <w:r>
              <w:rPr>
                <w:rFonts w:ascii="Times New Roman" w:eastAsia="Times New Roman" w:hAnsi="Times New Roman" w:cs="Times New Roman"/>
                <w:b/>
                <w:bCs/>
                <w:color w:val="000000" w:themeColor="text1"/>
                <w:sz w:val="24"/>
                <w:szCs w:val="24"/>
                <w:lang w:val="lv-LV" w:eastAsia="lv-LV"/>
              </w:rPr>
              <w:t>5.10.</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56CFEB68" w14:textId="68A1941B" w:rsidR="00997A38" w:rsidRPr="001A1290" w:rsidRDefault="00997A38" w:rsidP="005547F8">
            <w:pPr>
              <w:spacing w:before="0" w:after="0" w:line="240" w:lineRule="auto"/>
              <w:jc w:val="both"/>
              <w:rPr>
                <w:rFonts w:ascii="Times New Roman" w:eastAsia="Calibri" w:hAnsi="Times New Roman" w:cs="Times New Roman"/>
                <w:color w:val="000000" w:themeColor="text1"/>
                <w:sz w:val="24"/>
                <w:szCs w:val="24"/>
                <w:lang w:val="lv-LV"/>
              </w:rPr>
            </w:pPr>
            <w:r w:rsidRPr="00A94E32">
              <w:rPr>
                <w:rFonts w:ascii="Times New Roman" w:eastAsia="Calibri" w:hAnsi="Times New Roman" w:cs="Times New Roman"/>
                <w:b/>
                <w:bCs/>
                <w:color w:val="000000" w:themeColor="text1"/>
                <w:sz w:val="24"/>
                <w:szCs w:val="24"/>
                <w:lang w:val="lv-LV"/>
              </w:rPr>
              <w:t>Radīt jaunas zināšanas, prasmes un inovācijas, attīstīt produktus, procesus un pakalpojumus veselības nozaru problēmu risināšanai un stratēģisko attīstības mērķu sasniegšanai, kā arī nodrošināt nepieciešamos datus veselības politikas plānošanai un novērtēšanai, veicinot pētniecību un pētniecības rezultātu pārnesi tautsaimniecībā</w:t>
            </w:r>
            <w:r w:rsidR="005547F8">
              <w:rPr>
                <w:rFonts w:ascii="Times New Roman" w:eastAsia="Calibri" w:hAnsi="Times New Roman" w:cs="Times New Roman"/>
                <w:b/>
                <w:bCs/>
                <w:color w:val="000000" w:themeColor="text1"/>
                <w:sz w:val="24"/>
                <w:szCs w:val="24"/>
                <w:lang w:val="lv-LV"/>
              </w:rPr>
              <w:t>.</w:t>
            </w:r>
          </w:p>
        </w:tc>
      </w:tr>
      <w:tr w:rsidR="00997A38" w:rsidRPr="00D551B1" w14:paraId="78AB5435"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EBF5842" w14:textId="77777777" w:rsidR="00997A38" w:rsidRPr="009558F6" w:rsidRDefault="00997A38"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sidRPr="009558F6">
              <w:rPr>
                <w:rFonts w:ascii="Times New Roman" w:eastAsia="Times New Roman" w:hAnsi="Times New Roman" w:cs="Times New Roman"/>
                <w:bCs/>
                <w:color w:val="000000" w:themeColor="text1"/>
                <w:sz w:val="24"/>
                <w:szCs w:val="24"/>
                <w:lang w:val="lv-LV" w:eastAsia="lv-LV"/>
              </w:rPr>
              <w:t>5.10.1.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A9ACF9" w14:textId="77777777" w:rsidR="00997A38" w:rsidRPr="009558F6"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bCs/>
                <w:color w:val="000000" w:themeColor="text1"/>
                <w:sz w:val="24"/>
                <w:szCs w:val="24"/>
                <w:lang w:val="lv-LV"/>
              </w:rPr>
              <w:t>Izveidot un ī</w:t>
            </w:r>
            <w:r w:rsidRPr="009558F6">
              <w:rPr>
                <w:rFonts w:ascii="Times New Roman" w:eastAsia="Calibri" w:hAnsi="Times New Roman" w:cs="Times New Roman"/>
                <w:bCs/>
                <w:color w:val="000000" w:themeColor="text1"/>
                <w:sz w:val="24"/>
                <w:szCs w:val="24"/>
                <w:lang w:val="lv-LV"/>
              </w:rPr>
              <w:t>stenot Valsts pētījumu programmu sabiedrības veselībā</w:t>
            </w:r>
            <w:r>
              <w:rPr>
                <w:rFonts w:ascii="Times New Roman" w:eastAsia="Calibri" w:hAnsi="Times New Roman" w:cs="Times New Roman"/>
                <w:bCs/>
                <w:color w:val="000000" w:themeColor="text1"/>
                <w:sz w:val="24"/>
                <w:szCs w:val="24"/>
                <w:lang w:val="lv-LV"/>
              </w:rPr>
              <w:t>.</w:t>
            </w:r>
          </w:p>
          <w:p w14:paraId="715DBF5B" w14:textId="77777777" w:rsidR="00997A38" w:rsidRPr="009558F6"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483080F" w14:textId="77777777" w:rsidR="00997A38" w:rsidRPr="005838A3"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5838A3">
              <w:rPr>
                <w:rFonts w:ascii="Times New Roman" w:eastAsia="Times New Roman" w:hAnsi="Times New Roman" w:cs="Times New Roman"/>
                <w:sz w:val="24"/>
                <w:szCs w:val="24"/>
                <w:lang w:val="lv-LV" w:eastAsia="lv-LV"/>
              </w:rPr>
              <w:t>202</w:t>
            </w:r>
            <w:r>
              <w:rPr>
                <w:rFonts w:ascii="Times New Roman" w:eastAsia="Times New Roman" w:hAnsi="Times New Roman" w:cs="Times New Roman"/>
                <w:sz w:val="24"/>
                <w:szCs w:val="24"/>
                <w:lang w:val="lv-LV" w:eastAsia="lv-LV"/>
              </w:rPr>
              <w:t>2</w:t>
            </w:r>
            <w:r w:rsidRPr="005838A3">
              <w:rPr>
                <w:rFonts w:ascii="Times New Roman" w:eastAsia="Times New Roman" w:hAnsi="Times New Roman" w:cs="Times New Roman"/>
                <w:sz w:val="24"/>
                <w:szCs w:val="24"/>
                <w:lang w:val="lv-LV" w:eastAsia="lv-LV"/>
              </w:rPr>
              <w:t xml:space="preserve">.-2027. </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D906FC"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242E2A">
              <w:rPr>
                <w:rFonts w:ascii="Times New Roman" w:eastAsia="Calibri" w:hAnsi="Times New Roman" w:cs="Times New Roman"/>
                <w:color w:val="000000" w:themeColor="text1"/>
                <w:sz w:val="24"/>
                <w:szCs w:val="24"/>
                <w:lang w:val="lv-LV"/>
              </w:rPr>
              <w:t>FM,  IZM, VM</w:t>
            </w:r>
            <w:r>
              <w:rPr>
                <w:rFonts w:ascii="Times New Roman" w:eastAsia="Calibri" w:hAnsi="Times New Roman" w:cs="Times New Roman"/>
                <w:color w:val="000000" w:themeColor="text1"/>
                <w:sz w:val="24"/>
                <w:szCs w:val="24"/>
                <w:lang w:val="lv-LV"/>
              </w:rPr>
              <w:t>, ZM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EDBBBA"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242E2A">
              <w:rPr>
                <w:rFonts w:ascii="Times New Roman" w:eastAsia="Calibri" w:hAnsi="Times New Roman" w:cs="Times New Roman"/>
                <w:color w:val="000000" w:themeColor="text1"/>
                <w:sz w:val="24"/>
                <w:szCs w:val="24"/>
                <w:lang w:val="lv-LV"/>
              </w:rPr>
              <w:t>Zinātniskās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447A1AA" w14:textId="77777777" w:rsidR="00997A38" w:rsidRPr="007E5025" w:rsidRDefault="00997A38" w:rsidP="00997A38">
            <w:pPr>
              <w:spacing w:before="0" w:after="0" w:line="240" w:lineRule="auto"/>
              <w:jc w:val="center"/>
              <w:rPr>
                <w:rFonts w:ascii="Times New Roman" w:eastAsia="Calibri" w:hAnsi="Times New Roman" w:cs="Times New Roman"/>
                <w:b/>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031228" w14:textId="21D11E41" w:rsidR="00997A38" w:rsidRDefault="00997A38" w:rsidP="00601DAE">
            <w:pPr>
              <w:spacing w:before="0" w:after="0" w:line="240" w:lineRule="auto"/>
              <w:jc w:val="center"/>
              <w:rPr>
                <w:rFonts w:ascii="Times New Roman" w:eastAsia="Calibri" w:hAnsi="Times New Roman" w:cs="Times New Roman"/>
                <w:bCs/>
                <w:color w:val="000000" w:themeColor="text1"/>
                <w:sz w:val="24"/>
                <w:szCs w:val="24"/>
                <w:lang w:val="lv-LV"/>
              </w:rPr>
            </w:pPr>
            <w:r>
              <w:rPr>
                <w:rFonts w:ascii="Times New Roman" w:eastAsia="Times New Roman" w:hAnsi="Times New Roman" w:cs="Times New Roman"/>
                <w:sz w:val="24"/>
                <w:szCs w:val="24"/>
                <w:lang w:val="lv-LV" w:eastAsia="lv-LV"/>
              </w:rPr>
              <w:t xml:space="preserve">Nepieciešams papildu finansējums. Avots: </w:t>
            </w:r>
            <w:r w:rsidRPr="00A74DA4">
              <w:rPr>
                <w:rFonts w:ascii="Times New Roman" w:eastAsia="Calibri" w:hAnsi="Times New Roman" w:cs="Times New Roman"/>
                <w:bCs/>
                <w:color w:val="000000" w:themeColor="text1"/>
                <w:sz w:val="24"/>
                <w:szCs w:val="24"/>
                <w:lang w:val="lv-LV"/>
              </w:rPr>
              <w:t>VBF</w:t>
            </w:r>
          </w:p>
          <w:p w14:paraId="38DC5B67" w14:textId="7E7EE2F5" w:rsidR="00601DAE" w:rsidRPr="00A74DA4" w:rsidRDefault="00997A38" w:rsidP="00601DAE">
            <w:pPr>
              <w:spacing w:before="0" w:after="0" w:line="240" w:lineRule="auto"/>
              <w:jc w:val="center"/>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bCs/>
                <w:color w:val="000000" w:themeColor="text1"/>
                <w:sz w:val="24"/>
                <w:szCs w:val="24"/>
                <w:lang w:val="lv-LV"/>
              </w:rPr>
              <w:t>[</w:t>
            </w:r>
            <w:r w:rsidR="00601DAE">
              <w:rPr>
                <w:rFonts w:ascii="Times New Roman" w:eastAsia="Calibri" w:hAnsi="Times New Roman" w:cs="Times New Roman"/>
                <w:bCs/>
                <w:color w:val="000000" w:themeColor="text1"/>
                <w:sz w:val="24"/>
                <w:szCs w:val="24"/>
                <w:lang w:val="lv-LV"/>
              </w:rPr>
              <w:t xml:space="preserve">72, </w:t>
            </w:r>
            <w:r>
              <w:rPr>
                <w:rFonts w:ascii="Times New Roman" w:eastAsia="Calibri" w:hAnsi="Times New Roman" w:cs="Times New Roman"/>
                <w:bCs/>
                <w:color w:val="000000" w:themeColor="text1"/>
                <w:sz w:val="24"/>
                <w:szCs w:val="24"/>
                <w:lang w:val="lv-LV"/>
              </w:rPr>
              <w:t>140]</w:t>
            </w:r>
          </w:p>
        </w:tc>
      </w:tr>
      <w:tr w:rsidR="00997A38" w:rsidRPr="00D551B1" w14:paraId="4635DE09"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CA74A1" w14:textId="77777777" w:rsidR="00997A38" w:rsidRPr="009558F6" w:rsidRDefault="00997A38"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sidRPr="009558F6">
              <w:rPr>
                <w:rFonts w:ascii="Times New Roman" w:eastAsia="Times New Roman" w:hAnsi="Times New Roman" w:cs="Times New Roman"/>
                <w:bCs/>
                <w:color w:val="000000" w:themeColor="text1"/>
                <w:sz w:val="24"/>
                <w:szCs w:val="24"/>
                <w:lang w:val="lv-LV" w:eastAsia="lv-LV"/>
              </w:rPr>
              <w:t>5.10.2.</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4E93C98" w14:textId="77777777" w:rsidR="00997A38" w:rsidRPr="009558F6"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sidRPr="006F03D0">
              <w:rPr>
                <w:rFonts w:ascii="Times New Roman" w:eastAsia="Calibri" w:hAnsi="Times New Roman" w:cs="Times New Roman"/>
                <w:bCs/>
                <w:color w:val="000000" w:themeColor="text1"/>
                <w:sz w:val="24"/>
                <w:szCs w:val="24"/>
                <w:lang w:val="lv-LV"/>
              </w:rPr>
              <w:t xml:space="preserve">Veikt Latvijas iedzīvotāju dzīvesveida paradumu pētījumus, lai nodrošinātu nozari ar </w:t>
            </w:r>
            <w:r w:rsidRPr="006F03D0">
              <w:rPr>
                <w:rFonts w:ascii="Times New Roman" w:eastAsia="Calibri" w:hAnsi="Times New Roman" w:cs="Times New Roman"/>
                <w:bCs/>
                <w:color w:val="000000" w:themeColor="text1"/>
                <w:sz w:val="24"/>
                <w:szCs w:val="24"/>
                <w:lang w:val="lv-LV"/>
              </w:rPr>
              <w:lastRenderedPageBreak/>
              <w:t>informāciju par veselības riska faktoru izplatību, tendencēm un potenciālo ietekmi uz Latvijas iedzīvotāju veselību</w:t>
            </w:r>
            <w:r>
              <w:rPr>
                <w:rFonts w:ascii="Times New Roman" w:eastAsia="Calibri" w:hAnsi="Times New Roman" w:cs="Times New Roman"/>
                <w:bCs/>
                <w:color w:val="000000" w:themeColor="text1"/>
                <w:sz w:val="24"/>
                <w:szCs w:val="24"/>
                <w:lang w:val="lv-LV"/>
              </w:rPr>
              <w:t>.</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2C699F1" w14:textId="77777777" w:rsidR="00997A38" w:rsidRPr="005838A3"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75257D">
              <w:rPr>
                <w:rFonts w:ascii="Times New Roman" w:hAnsi="Times New Roman" w:cs="Times New Roman"/>
                <w:sz w:val="24"/>
                <w:szCs w:val="24"/>
              </w:rPr>
              <w:lastRenderedPageBreak/>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80C7CCF"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75257D">
              <w:rPr>
                <w:rFonts w:ascii="Times New Roman" w:hAnsi="Times New Roman" w:cs="Times New Roman"/>
                <w:sz w:val="24"/>
                <w:szCs w:val="24"/>
              </w:rPr>
              <w:t>SPKC</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21CC4E6"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75257D">
              <w:rPr>
                <w:rFonts w:ascii="Times New Roman" w:eastAsia="Times New Roman" w:hAnsi="Times New Roman" w:cs="Times New Roman"/>
                <w:sz w:val="24"/>
                <w:szCs w:val="24"/>
                <w:lang w:val="lv-LV" w:eastAsia="lv-LV"/>
              </w:rPr>
              <w:t>VM</w:t>
            </w:r>
            <w:r>
              <w:rPr>
                <w:rFonts w:ascii="Times New Roman" w:eastAsia="Times New Roman" w:hAnsi="Times New Roman" w:cs="Times New Roman"/>
                <w:sz w:val="24"/>
                <w:szCs w:val="24"/>
                <w:lang w:val="lv-LV" w:eastAsia="lv-LV"/>
              </w:rPr>
              <w:t>, IZM, FM,</w:t>
            </w:r>
            <w:r>
              <w:rPr>
                <w:rFonts w:ascii="Times New Roman" w:hAnsi="Times New Roman" w:cs="Times New Roman"/>
                <w:sz w:val="24"/>
                <w:szCs w:val="24"/>
              </w:rPr>
              <w:t xml:space="preserve"> RSU DDVVI</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BA9223" w14:textId="77777777" w:rsidR="00997A38" w:rsidRPr="007E5025" w:rsidRDefault="00997A38" w:rsidP="00997A38">
            <w:pPr>
              <w:spacing w:before="0" w:after="0" w:line="240" w:lineRule="auto"/>
              <w:jc w:val="center"/>
              <w:rPr>
                <w:rFonts w:ascii="Times New Roman" w:eastAsia="Calibri" w:hAnsi="Times New Roman" w:cs="Times New Roman"/>
                <w:b/>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484EF62"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153834">
              <w:rPr>
                <w:rFonts w:ascii="Times New Roman" w:eastAsia="Times New Roman" w:hAnsi="Times New Roman" w:cs="Times New Roman"/>
                <w:sz w:val="24"/>
                <w:szCs w:val="24"/>
                <w:lang w:val="lv-LV" w:eastAsia="lv-LV"/>
              </w:rPr>
              <w:t>Nepieciešams papildu finansējums. Avots: VBF, ESF</w:t>
            </w:r>
          </w:p>
          <w:p w14:paraId="7AE02B96"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p>
          <w:p w14:paraId="04F5010C" w14:textId="37BF149F"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601DAE">
              <w:rPr>
                <w:rFonts w:ascii="Times New Roman" w:eastAsia="Times New Roman" w:hAnsi="Times New Roman" w:cs="Times New Roman"/>
                <w:sz w:val="24"/>
                <w:szCs w:val="24"/>
                <w:lang w:val="lv-LV" w:eastAsia="lv-LV"/>
              </w:rPr>
              <w:t xml:space="preserve">72, </w:t>
            </w:r>
            <w:r>
              <w:rPr>
                <w:rFonts w:ascii="Times New Roman" w:eastAsia="Times New Roman" w:hAnsi="Times New Roman" w:cs="Times New Roman"/>
                <w:sz w:val="24"/>
                <w:szCs w:val="24"/>
                <w:lang w:val="lv-LV" w:eastAsia="lv-LV"/>
              </w:rPr>
              <w:t>140</w:t>
            </w:r>
            <w:r w:rsidR="00601DAE">
              <w:rPr>
                <w:rFonts w:ascii="Times New Roman" w:eastAsia="Times New Roman" w:hAnsi="Times New Roman" w:cs="Times New Roman"/>
                <w:sz w:val="24"/>
                <w:szCs w:val="24"/>
                <w:lang w:val="lv-LV" w:eastAsia="lv-LV"/>
              </w:rPr>
              <w:t>]</w:t>
            </w:r>
          </w:p>
        </w:tc>
      </w:tr>
      <w:tr w:rsidR="00997A38" w:rsidRPr="00D551B1" w14:paraId="60FD4975"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B93CD59" w14:textId="77777777" w:rsidR="00997A38" w:rsidRPr="00BB1387" w:rsidRDefault="00997A38"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Pr>
                <w:rFonts w:ascii="Times New Roman" w:eastAsia="Times New Roman" w:hAnsi="Times New Roman" w:cs="Times New Roman"/>
                <w:bCs/>
                <w:color w:val="000000" w:themeColor="text1"/>
                <w:sz w:val="24"/>
                <w:szCs w:val="24"/>
                <w:lang w:val="lv-LV" w:eastAsia="lv-LV"/>
              </w:rPr>
              <w:lastRenderedPageBreak/>
              <w:t>5.10.3.</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0398D27"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sidRPr="00450994">
              <w:rPr>
                <w:rFonts w:ascii="Times New Roman" w:eastAsia="Calibri" w:hAnsi="Times New Roman" w:cs="Times New Roman"/>
                <w:bCs/>
                <w:color w:val="000000" w:themeColor="text1"/>
                <w:sz w:val="24"/>
                <w:szCs w:val="24"/>
                <w:lang w:val="lv-LV"/>
              </w:rPr>
              <w:t xml:space="preserve">Nodrošināt Latvijas dalību Eiropas pētniecības infrastruktūru stratēģijas foruma (ESFRI) Eiropas pētniecības infrastruktūru Ceļa kartes pētniecības infrastruktūrās un Eiropas pētniecības infrastruktūru konsorcijos veselības </w:t>
            </w:r>
            <w:r>
              <w:rPr>
                <w:rFonts w:ascii="Times New Roman" w:eastAsia="Calibri" w:hAnsi="Times New Roman" w:cs="Times New Roman"/>
                <w:bCs/>
                <w:color w:val="000000" w:themeColor="text1"/>
                <w:sz w:val="24"/>
                <w:szCs w:val="24"/>
                <w:lang w:val="lv-LV"/>
              </w:rPr>
              <w:t>nozarē.</w:t>
            </w:r>
          </w:p>
          <w:p w14:paraId="0AE8BF07" w14:textId="77777777" w:rsidR="00997A38" w:rsidRPr="00450994"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sidRPr="00450994">
              <w:rPr>
                <w:rFonts w:ascii="Times New Roman" w:eastAsia="Calibri" w:hAnsi="Times New Roman" w:cs="Times New Roman"/>
                <w:bCs/>
                <w:color w:val="000000" w:themeColor="text1"/>
                <w:sz w:val="24"/>
                <w:szCs w:val="24"/>
                <w:lang w:val="lv-LV"/>
              </w:rPr>
              <w:t xml:space="preserve">  </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F52951" w14:textId="77777777" w:rsidR="00997A38" w:rsidRPr="005838A3"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5838A3">
              <w:rPr>
                <w:rFonts w:ascii="Times New Roman" w:eastAsia="Calibri" w:hAnsi="Times New Roman" w:cs="Times New Roman"/>
                <w:color w:val="000000" w:themeColor="text1"/>
                <w:sz w:val="24"/>
                <w:szCs w:val="24"/>
                <w:lang w:val="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13EBDA0"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IZM </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FD7B9E"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VM, FM, </w:t>
            </w:r>
            <w:r w:rsidRPr="00242E2A">
              <w:rPr>
                <w:rFonts w:ascii="Times New Roman" w:eastAsia="Calibri" w:hAnsi="Times New Roman" w:cs="Times New Roman"/>
                <w:color w:val="000000" w:themeColor="text1"/>
                <w:sz w:val="24"/>
                <w:szCs w:val="24"/>
                <w:lang w:val="lv-LV"/>
              </w:rPr>
              <w:t>Zinātniskās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D7C23BC" w14:textId="77777777" w:rsidR="00997A38" w:rsidRPr="007E5025" w:rsidRDefault="00997A38" w:rsidP="00997A38">
            <w:pPr>
              <w:spacing w:before="0" w:after="0" w:line="240" w:lineRule="auto"/>
              <w:jc w:val="center"/>
              <w:rPr>
                <w:rFonts w:ascii="Times New Roman" w:eastAsia="Calibri" w:hAnsi="Times New Roman" w:cs="Times New Roman"/>
                <w:b/>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2F900C6" w14:textId="3886DF05" w:rsidR="00997A38" w:rsidRDefault="00997A38" w:rsidP="00601DAE">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Nepieciešams papildu finansējums. Avots: VBF</w:t>
            </w:r>
          </w:p>
          <w:p w14:paraId="559F90B5"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376014">
              <w:rPr>
                <w:rFonts w:ascii="Times New Roman" w:eastAsia="Times New Roman" w:hAnsi="Times New Roman" w:cs="Times New Roman"/>
                <w:sz w:val="24"/>
                <w:szCs w:val="24"/>
                <w:lang w:val="lv-LV" w:eastAsia="lv-LV"/>
              </w:rPr>
              <w:t>Papildus nepieciešamais VBF dalībai Apvārsnis Eiropa partnerībā iekļauts Zinātnes, tehnoloģijas attīstības un inovācijas pamatnostādnēs 2021.-2027.gadam</w:t>
            </w:r>
          </w:p>
          <w:p w14:paraId="657F556E" w14:textId="1623DFEB"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Calibri" w:hAnsi="Times New Roman" w:cs="Times New Roman"/>
                <w:color w:val="000000" w:themeColor="text1"/>
                <w:sz w:val="24"/>
                <w:szCs w:val="24"/>
                <w:lang w:val="lv-LV"/>
              </w:rPr>
              <w:t>[</w:t>
            </w:r>
            <w:r w:rsidR="00601DAE">
              <w:rPr>
                <w:rFonts w:ascii="Times New Roman" w:eastAsia="Calibri" w:hAnsi="Times New Roman" w:cs="Times New Roman"/>
                <w:color w:val="000000" w:themeColor="text1"/>
                <w:sz w:val="24"/>
                <w:szCs w:val="24"/>
                <w:lang w:val="lv-LV"/>
              </w:rPr>
              <w:t xml:space="preserve">72, </w:t>
            </w:r>
            <w:r>
              <w:rPr>
                <w:rFonts w:ascii="Times New Roman" w:eastAsia="Calibri" w:hAnsi="Times New Roman" w:cs="Times New Roman"/>
                <w:color w:val="000000" w:themeColor="text1"/>
                <w:sz w:val="24"/>
                <w:szCs w:val="24"/>
                <w:lang w:val="lv-LV"/>
              </w:rPr>
              <w:t>143]</w:t>
            </w:r>
          </w:p>
        </w:tc>
      </w:tr>
      <w:tr w:rsidR="00997A38" w:rsidRPr="00D551B1" w14:paraId="3992B22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FF7E7F1" w14:textId="77777777" w:rsidR="00997A38" w:rsidRDefault="00997A38"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Pr>
                <w:rFonts w:ascii="Times New Roman" w:eastAsia="Times New Roman" w:hAnsi="Times New Roman" w:cs="Times New Roman"/>
                <w:bCs/>
                <w:color w:val="000000" w:themeColor="text1"/>
                <w:sz w:val="24"/>
                <w:szCs w:val="24"/>
                <w:lang w:val="lv-LV" w:eastAsia="lv-LV"/>
              </w:rPr>
              <w:t>5.10.4.</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489EB9C" w14:textId="77777777" w:rsidR="00997A38" w:rsidRPr="00450994"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bCs/>
                <w:color w:val="000000" w:themeColor="text1"/>
                <w:sz w:val="24"/>
                <w:szCs w:val="24"/>
                <w:lang w:val="lv-LV"/>
              </w:rPr>
              <w:t xml:space="preserve">Nodrošināt Latvijas dalību </w:t>
            </w:r>
            <w:r w:rsidRPr="009558F6">
              <w:rPr>
                <w:rFonts w:ascii="Times New Roman" w:eastAsia="Calibri" w:hAnsi="Times New Roman" w:cs="Times New Roman"/>
                <w:bCs/>
                <w:i/>
                <w:iCs/>
                <w:color w:val="000000" w:themeColor="text1"/>
                <w:sz w:val="24"/>
                <w:szCs w:val="24"/>
                <w:lang w:val="lv-LV"/>
              </w:rPr>
              <w:t>Apvārsnis Eiropa</w:t>
            </w:r>
            <w:r>
              <w:rPr>
                <w:rFonts w:ascii="Times New Roman" w:eastAsia="Calibri" w:hAnsi="Times New Roman" w:cs="Times New Roman"/>
                <w:bCs/>
                <w:color w:val="000000" w:themeColor="text1"/>
                <w:sz w:val="24"/>
                <w:szCs w:val="24"/>
                <w:lang w:val="lv-LV"/>
              </w:rPr>
              <w:t xml:space="preserve"> Eiropas partnerībās veselības nozarē.</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A20783F" w14:textId="77777777" w:rsidR="00997A38" w:rsidRPr="005838A3"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AB1C1AF"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IZM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0602447"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 FM, Zinātniskās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35C7921" w14:textId="77777777" w:rsidR="00997A38" w:rsidRPr="007E5025" w:rsidRDefault="00997A38" w:rsidP="00997A38">
            <w:pPr>
              <w:spacing w:before="0" w:after="0" w:line="240" w:lineRule="auto"/>
              <w:jc w:val="center"/>
              <w:rPr>
                <w:rFonts w:ascii="Times New Roman" w:eastAsia="Calibri" w:hAnsi="Times New Roman" w:cs="Times New Roman"/>
                <w:b/>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D9FCFD0"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Nepieciešams papildu finansējums. Avots: VBF</w:t>
            </w:r>
          </w:p>
          <w:p w14:paraId="36F43CE6"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Finansējums iekļauts Zinātnes, tehnoloģijas attīstības un inovācijas pamatnostādnēs 2021.-2027.gadam</w:t>
            </w:r>
          </w:p>
          <w:p w14:paraId="52D11154" w14:textId="6150E849"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w:t>
            </w:r>
            <w:r w:rsidR="00601DAE">
              <w:rPr>
                <w:rFonts w:ascii="Times New Roman" w:eastAsia="Times New Roman" w:hAnsi="Times New Roman" w:cs="Times New Roman"/>
                <w:sz w:val="24"/>
                <w:szCs w:val="24"/>
                <w:lang w:val="lv-LV" w:eastAsia="lv-LV"/>
              </w:rPr>
              <w:t xml:space="preserve">72, </w:t>
            </w:r>
            <w:r>
              <w:rPr>
                <w:rFonts w:ascii="Times New Roman" w:eastAsia="Times New Roman" w:hAnsi="Times New Roman" w:cs="Times New Roman"/>
                <w:sz w:val="24"/>
                <w:szCs w:val="24"/>
                <w:lang w:val="lv-LV" w:eastAsia="lv-LV"/>
              </w:rPr>
              <w:t>143]</w:t>
            </w:r>
          </w:p>
        </w:tc>
      </w:tr>
      <w:tr w:rsidR="009B3ADF" w:rsidRPr="00D551B1" w14:paraId="4A6B957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01B9E02" w14:textId="4805197C" w:rsidR="009B3ADF" w:rsidRDefault="009B3ADF"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Pr>
                <w:rFonts w:ascii="Times New Roman" w:eastAsia="Times New Roman" w:hAnsi="Times New Roman" w:cs="Times New Roman"/>
                <w:bCs/>
                <w:color w:val="000000" w:themeColor="text1"/>
                <w:sz w:val="24"/>
                <w:szCs w:val="24"/>
                <w:lang w:val="lv-LV" w:eastAsia="lv-LV"/>
              </w:rPr>
              <w:t>5.10.5.</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E898E10" w14:textId="77EC10DB" w:rsidR="009B3ADF" w:rsidRDefault="009B3ADF"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bCs/>
                <w:color w:val="000000" w:themeColor="text1"/>
                <w:sz w:val="24"/>
                <w:szCs w:val="24"/>
                <w:lang w:val="lv-LV"/>
              </w:rPr>
              <w:t xml:space="preserve">Izstrādāt </w:t>
            </w:r>
            <w:r w:rsidRPr="009B3ADF">
              <w:rPr>
                <w:rFonts w:ascii="Times New Roman" w:eastAsia="Calibri" w:hAnsi="Times New Roman" w:cs="Times New Roman"/>
                <w:bCs/>
                <w:color w:val="000000" w:themeColor="text1"/>
                <w:sz w:val="24"/>
                <w:szCs w:val="24"/>
                <w:lang w:val="lv-LV"/>
              </w:rPr>
              <w:t xml:space="preserve">normatīvo regulējumu veselības un sociālo datu otrreizējai izmantošanai, lai veicinātu sociālo un veselības datu efektīvu un drošu apstrādi un piekļuvi tiem. </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E1BE5C4" w14:textId="5324F2D8" w:rsidR="009B3ADF" w:rsidRDefault="009B3ADF"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2022.-2023.</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4A3D88" w14:textId="49084668" w:rsidR="009B3ADF" w:rsidRDefault="009B3ADF"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 LM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E27867D" w14:textId="713BA8EA" w:rsidR="009B3ADF" w:rsidRDefault="009B3ADF"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IZM, Zinātniskās institūcijas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D5F3B76" w14:textId="77777777" w:rsidR="009B3ADF" w:rsidRPr="007E5025" w:rsidRDefault="009B3ADF" w:rsidP="00997A38">
            <w:pPr>
              <w:spacing w:before="0" w:after="0" w:line="240" w:lineRule="auto"/>
              <w:jc w:val="center"/>
              <w:rPr>
                <w:rFonts w:ascii="Times New Roman" w:eastAsia="Calibri" w:hAnsi="Times New Roman" w:cs="Times New Roman"/>
                <w:b/>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8E09D72" w14:textId="77777777" w:rsidR="009B3ADF" w:rsidRDefault="009B3ADF" w:rsidP="00997A38">
            <w:pPr>
              <w:spacing w:before="0" w:after="0" w:line="240" w:lineRule="auto"/>
              <w:jc w:val="center"/>
              <w:rPr>
                <w:rFonts w:ascii="Times New Roman" w:eastAsia="Calibri" w:hAnsi="Times New Roman" w:cs="Times New Roman"/>
                <w:color w:val="000000" w:themeColor="text1"/>
                <w:sz w:val="24"/>
                <w:szCs w:val="24"/>
                <w:lang w:val="lv-LV"/>
              </w:rPr>
            </w:pPr>
            <w:r w:rsidRPr="00DD15B5">
              <w:rPr>
                <w:rFonts w:ascii="Times New Roman" w:eastAsia="Calibri" w:hAnsi="Times New Roman" w:cs="Times New Roman"/>
                <w:color w:val="000000" w:themeColor="text1"/>
                <w:sz w:val="24"/>
                <w:szCs w:val="24"/>
                <w:lang w:val="lv-LV"/>
              </w:rPr>
              <w:t>Pasākums īstenojams esošā finansējuma ietvaros. Avots:</w:t>
            </w:r>
            <w:r>
              <w:rPr>
                <w:rFonts w:ascii="Times New Roman" w:eastAsia="Calibri" w:hAnsi="Times New Roman" w:cs="Times New Roman"/>
                <w:color w:val="000000" w:themeColor="text1"/>
                <w:sz w:val="24"/>
                <w:szCs w:val="24"/>
                <w:lang w:val="lv-LV"/>
              </w:rPr>
              <w:t xml:space="preserve"> VBF</w:t>
            </w:r>
          </w:p>
          <w:p w14:paraId="1978CD60" w14:textId="38E40835" w:rsidR="00601DAE" w:rsidRDefault="00601DAE"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Calibri" w:hAnsi="Times New Roman" w:cs="Times New Roman"/>
                <w:color w:val="000000" w:themeColor="text1"/>
                <w:sz w:val="24"/>
                <w:szCs w:val="24"/>
                <w:lang w:val="lv-LV" w:eastAsia="lv-LV"/>
              </w:rPr>
              <w:t>[72, 143]</w:t>
            </w:r>
          </w:p>
        </w:tc>
      </w:tr>
      <w:tr w:rsidR="00997A38" w:rsidRPr="00D551B1" w14:paraId="06890E74"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BCA99C7" w14:textId="77777777" w:rsidR="00997A38" w:rsidRPr="00D551B1" w:rsidRDefault="00997A38" w:rsidP="00997A38">
            <w:pPr>
              <w:spacing w:before="0" w:after="0" w:line="240" w:lineRule="auto"/>
              <w:jc w:val="center"/>
              <w:rPr>
                <w:rFonts w:ascii="Times New Roman" w:eastAsia="Times New Roman" w:hAnsi="Times New Roman" w:cs="Times New Roman"/>
                <w:b/>
                <w:color w:val="000000" w:themeColor="text1"/>
                <w:sz w:val="24"/>
                <w:szCs w:val="24"/>
                <w:lang w:val="lv-LV" w:eastAsia="lv-LV"/>
              </w:rPr>
            </w:pPr>
            <w:r w:rsidRPr="00D551B1">
              <w:rPr>
                <w:rFonts w:ascii="Times New Roman" w:eastAsia="Times New Roman" w:hAnsi="Times New Roman" w:cs="Times New Roman"/>
                <w:b/>
                <w:color w:val="000000" w:themeColor="text1"/>
                <w:sz w:val="24"/>
                <w:szCs w:val="24"/>
                <w:lang w:val="lv-LV" w:eastAsia="lv-LV"/>
              </w:rPr>
              <w:t>5.11.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67A45EE" w14:textId="2A802DF4" w:rsidR="00997A38" w:rsidRPr="00D551B1" w:rsidRDefault="00997A38" w:rsidP="00997A38">
            <w:pPr>
              <w:pStyle w:val="ListParagraph"/>
              <w:spacing w:before="0" w:after="0" w:line="240" w:lineRule="auto"/>
              <w:ind w:left="0"/>
              <w:contextualSpacing w:val="0"/>
              <w:jc w:val="both"/>
              <w:rPr>
                <w:rFonts w:ascii="Times New Roman" w:eastAsia="Calibri" w:hAnsi="Times New Roman" w:cs="Times New Roman"/>
                <w:b/>
                <w:color w:val="000000" w:themeColor="text1"/>
                <w:sz w:val="24"/>
                <w:szCs w:val="24"/>
                <w:lang w:val="lv-LV"/>
              </w:rPr>
            </w:pPr>
            <w:r>
              <w:rPr>
                <w:rFonts w:ascii="Times New Roman" w:eastAsia="Calibri" w:hAnsi="Times New Roman" w:cs="Times New Roman"/>
                <w:b/>
                <w:color w:val="000000" w:themeColor="text1"/>
                <w:sz w:val="24"/>
                <w:szCs w:val="24"/>
                <w:lang w:val="lv-LV"/>
              </w:rPr>
              <w:t>Attīstīt izmaiņas veselības aprūpes sniegtajos pakalpojumos un uzlabot to efektivitāti, i</w:t>
            </w:r>
            <w:r w:rsidRPr="00D551B1">
              <w:rPr>
                <w:rFonts w:ascii="Times New Roman" w:eastAsia="Calibri" w:hAnsi="Times New Roman" w:cs="Times New Roman"/>
                <w:b/>
                <w:color w:val="000000" w:themeColor="text1"/>
                <w:sz w:val="24"/>
                <w:szCs w:val="24"/>
                <w:lang w:val="lv-LV"/>
              </w:rPr>
              <w:t>evie</w:t>
            </w:r>
            <w:r>
              <w:rPr>
                <w:rFonts w:ascii="Times New Roman" w:eastAsia="Calibri" w:hAnsi="Times New Roman" w:cs="Times New Roman"/>
                <w:b/>
                <w:color w:val="000000" w:themeColor="text1"/>
                <w:sz w:val="24"/>
                <w:szCs w:val="24"/>
                <w:lang w:val="lv-LV"/>
              </w:rPr>
              <w:t>šot</w:t>
            </w:r>
            <w:r w:rsidRPr="00D551B1">
              <w:rPr>
                <w:rFonts w:ascii="Times New Roman" w:eastAsia="Calibri" w:hAnsi="Times New Roman" w:cs="Times New Roman"/>
                <w:b/>
                <w:color w:val="000000" w:themeColor="text1"/>
                <w:sz w:val="24"/>
                <w:szCs w:val="24"/>
                <w:lang w:val="lv-LV"/>
              </w:rPr>
              <w:t xml:space="preserve"> inovācijas fondu veselības aprūpē</w:t>
            </w:r>
            <w:r>
              <w:rPr>
                <w:rFonts w:ascii="Times New Roman" w:eastAsia="Calibri" w:hAnsi="Times New Roman" w:cs="Times New Roman"/>
                <w:b/>
                <w:color w:val="000000" w:themeColor="text1"/>
                <w:sz w:val="24"/>
                <w:szCs w:val="24"/>
                <w:lang w:val="lv-LV"/>
              </w:rPr>
              <w:t>.</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BD97EC0" w14:textId="77777777" w:rsidR="00997A38" w:rsidRPr="009B5049" w:rsidRDefault="00997A38" w:rsidP="00997A38">
            <w:pPr>
              <w:spacing w:before="0" w:after="0" w:line="240" w:lineRule="auto"/>
              <w:jc w:val="center"/>
              <w:rPr>
                <w:rFonts w:ascii="Times New Roman" w:eastAsia="Times New Roman" w:hAnsi="Times New Roman" w:cs="Times New Roman"/>
                <w:b/>
                <w:bCs/>
                <w:sz w:val="24"/>
                <w:szCs w:val="24"/>
                <w:lang w:val="lv-LV" w:eastAsia="lv-LV"/>
              </w:rPr>
            </w:pPr>
            <w:r w:rsidRPr="009B5049">
              <w:rPr>
                <w:rFonts w:ascii="Times New Roman" w:eastAsia="Calibri" w:hAnsi="Times New Roman" w:cs="Times New Roman"/>
                <w:b/>
                <w:bCs/>
                <w:color w:val="000000" w:themeColor="text1"/>
                <w:sz w:val="24"/>
                <w:szCs w:val="24"/>
                <w:lang w:val="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1E04393" w14:textId="77777777" w:rsidR="00997A38" w:rsidRPr="009B5049" w:rsidRDefault="00997A38" w:rsidP="00997A38">
            <w:pPr>
              <w:spacing w:before="0" w:after="0" w:line="240" w:lineRule="auto"/>
              <w:jc w:val="center"/>
              <w:rPr>
                <w:rFonts w:ascii="Times New Roman" w:eastAsia="Calibri" w:hAnsi="Times New Roman" w:cs="Times New Roman"/>
                <w:b/>
                <w:bCs/>
                <w:color w:val="000000" w:themeColor="text1"/>
                <w:sz w:val="24"/>
                <w:szCs w:val="24"/>
                <w:lang w:val="lv-LV"/>
              </w:rPr>
            </w:pPr>
            <w:r w:rsidRPr="009B5049">
              <w:rPr>
                <w:rFonts w:ascii="Times New Roman" w:eastAsia="Calibri" w:hAnsi="Times New Roman" w:cs="Times New Roman"/>
                <w:b/>
                <w:bCs/>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38D1E3F" w14:textId="77777777" w:rsidR="00997A38" w:rsidRPr="00242E2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7CE0112" w14:textId="77777777" w:rsidR="00997A38" w:rsidRPr="00D551B1" w:rsidRDefault="00997A38" w:rsidP="00997A38">
            <w:pPr>
              <w:spacing w:before="0" w:after="0" w:line="240" w:lineRule="auto"/>
              <w:jc w:val="center"/>
              <w:rPr>
                <w:rFonts w:ascii="Times New Roman" w:eastAsia="Calibri" w:hAnsi="Times New Roman" w:cs="Times New Roman"/>
                <w:b/>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200906F"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 xml:space="preserve">Nepieciešams papildu finansējums. Avots: ANM </w:t>
            </w:r>
          </w:p>
          <w:p w14:paraId="150BF37F" w14:textId="619591B9" w:rsidR="00601DAE" w:rsidRPr="00A74DA4" w:rsidRDefault="00601DAE" w:rsidP="00997A38">
            <w:pPr>
              <w:spacing w:before="0" w:after="0" w:line="240" w:lineRule="auto"/>
              <w:jc w:val="center"/>
              <w:rPr>
                <w:rFonts w:ascii="Times New Roman" w:eastAsia="Calibri" w:hAnsi="Times New Roman" w:cs="Times New Roman"/>
                <w:bCs/>
                <w:color w:val="000000" w:themeColor="text1"/>
                <w:sz w:val="24"/>
                <w:szCs w:val="24"/>
                <w:lang w:val="lv-LV"/>
              </w:rPr>
            </w:pPr>
            <w:r>
              <w:rPr>
                <w:rFonts w:ascii="Times New Roman" w:eastAsia="Times New Roman" w:hAnsi="Times New Roman" w:cs="Times New Roman"/>
                <w:bCs/>
                <w:sz w:val="24"/>
                <w:szCs w:val="24"/>
                <w:lang w:val="lv-LV"/>
              </w:rPr>
              <w:t>[70, 72]</w:t>
            </w:r>
          </w:p>
        </w:tc>
      </w:tr>
      <w:tr w:rsidR="00997A38" w:rsidRPr="00A8104A" w14:paraId="07A1882E"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2FC3E46" w14:textId="77777777" w:rsidR="00997A38" w:rsidRPr="00D551B1" w:rsidRDefault="00997A38" w:rsidP="00997A38">
            <w:pPr>
              <w:spacing w:before="0" w:after="0" w:line="240" w:lineRule="auto"/>
              <w:jc w:val="center"/>
              <w:rPr>
                <w:rFonts w:ascii="Times New Roman" w:eastAsia="Times New Roman" w:hAnsi="Times New Roman" w:cs="Times New Roman"/>
                <w:b/>
                <w:color w:val="000000" w:themeColor="text1"/>
                <w:sz w:val="24"/>
                <w:szCs w:val="24"/>
                <w:lang w:val="lv-LV" w:eastAsia="lv-LV"/>
              </w:rPr>
            </w:pPr>
            <w:r w:rsidRPr="00D551B1">
              <w:rPr>
                <w:rFonts w:ascii="Times New Roman" w:eastAsia="Times New Roman" w:hAnsi="Times New Roman" w:cs="Times New Roman"/>
                <w:b/>
                <w:color w:val="000000" w:themeColor="text1"/>
                <w:sz w:val="24"/>
                <w:szCs w:val="24"/>
                <w:lang w:val="lv-LV" w:eastAsia="lv-LV"/>
              </w:rPr>
              <w:t>5.12.</w:t>
            </w:r>
          </w:p>
        </w:tc>
        <w:tc>
          <w:tcPr>
            <w:tcW w:w="4702" w:type="pct"/>
            <w:gridSpan w:val="6"/>
            <w:tcBorders>
              <w:top w:val="outset" w:sz="6" w:space="0" w:color="414142"/>
              <w:left w:val="outset" w:sz="6" w:space="0" w:color="414142"/>
              <w:bottom w:val="outset" w:sz="6" w:space="0" w:color="414142"/>
              <w:right w:val="outset" w:sz="6" w:space="0" w:color="414142"/>
            </w:tcBorders>
            <w:shd w:val="clear" w:color="auto" w:fill="FFFFFF" w:themeFill="background1"/>
          </w:tcPr>
          <w:p w14:paraId="0D6570B5" w14:textId="19BBB1D1" w:rsidR="00997A38" w:rsidRPr="00D551B1" w:rsidRDefault="00997A38" w:rsidP="00997A38">
            <w:pPr>
              <w:pStyle w:val="ListParagraph"/>
              <w:spacing w:before="0" w:after="0" w:line="240" w:lineRule="auto"/>
              <w:ind w:left="0"/>
              <w:contextualSpacing w:val="0"/>
              <w:jc w:val="both"/>
              <w:rPr>
                <w:rFonts w:ascii="Times New Roman" w:eastAsia="Calibri" w:hAnsi="Times New Roman" w:cs="Times New Roman"/>
                <w:b/>
                <w:color w:val="000000" w:themeColor="text1"/>
                <w:sz w:val="24"/>
                <w:szCs w:val="24"/>
                <w:lang w:val="lv-LV"/>
              </w:rPr>
            </w:pPr>
            <w:r w:rsidRPr="00D551B1">
              <w:rPr>
                <w:rFonts w:ascii="Times New Roman" w:eastAsia="Calibri" w:hAnsi="Times New Roman" w:cs="Times New Roman"/>
                <w:b/>
                <w:color w:val="000000" w:themeColor="text1"/>
                <w:sz w:val="24"/>
                <w:szCs w:val="24"/>
                <w:lang w:val="lv-LV"/>
              </w:rPr>
              <w:t>Veicināt veselības nozares digitālo transformāciju:</w:t>
            </w:r>
          </w:p>
        </w:tc>
      </w:tr>
      <w:tr w:rsidR="00997A38" w:rsidRPr="00A8104A" w14:paraId="491E5459"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AF1F792" w14:textId="77777777" w:rsidR="00997A38" w:rsidRPr="00D551B1" w:rsidRDefault="00997A38" w:rsidP="00997A38">
            <w:pPr>
              <w:spacing w:before="0" w:after="0" w:line="240" w:lineRule="auto"/>
              <w:jc w:val="center"/>
              <w:rPr>
                <w:rFonts w:ascii="Times New Roman" w:eastAsia="Times New Roman" w:hAnsi="Times New Roman" w:cs="Times New Roman"/>
                <w:bCs/>
                <w:color w:val="000000" w:themeColor="text1"/>
                <w:sz w:val="24"/>
                <w:szCs w:val="24"/>
                <w:lang w:val="lv-LV" w:eastAsia="lv-LV"/>
              </w:rPr>
            </w:pPr>
            <w:r>
              <w:rPr>
                <w:rFonts w:ascii="Times New Roman" w:eastAsia="Times New Roman" w:hAnsi="Times New Roman" w:cs="Times New Roman"/>
                <w:bCs/>
                <w:color w:val="000000" w:themeColor="text1"/>
                <w:sz w:val="24"/>
                <w:szCs w:val="24"/>
                <w:lang w:val="lv-LV" w:eastAsia="lv-LV"/>
              </w:rPr>
              <w:t>5.12.1.</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FB371FC" w14:textId="77777777" w:rsidR="00997A38" w:rsidRDefault="00997A38" w:rsidP="00997A38">
            <w:pPr>
              <w:pStyle w:val="ListParagraph"/>
              <w:spacing w:before="0" w:after="0" w:line="240" w:lineRule="auto"/>
              <w:ind w:left="0"/>
              <w:contextualSpacing w:val="0"/>
              <w:jc w:val="both"/>
              <w:rPr>
                <w:rFonts w:ascii="Times New Roman" w:hAnsi="Times New Roman" w:cs="Times New Roman"/>
                <w:sz w:val="24"/>
                <w:szCs w:val="24"/>
                <w:lang w:val="lv-LV"/>
              </w:rPr>
            </w:pPr>
            <w:r w:rsidRPr="00C50003">
              <w:rPr>
                <w:rFonts w:ascii="Times New Roman" w:hAnsi="Times New Roman" w:cs="Times New Roman"/>
                <w:sz w:val="24"/>
                <w:szCs w:val="24"/>
                <w:lang w:val="lv-LV"/>
              </w:rPr>
              <w:t>Attīstīt digitālos risinājumus</w:t>
            </w:r>
            <w:r>
              <w:rPr>
                <w:rFonts w:ascii="Times New Roman" w:hAnsi="Times New Roman" w:cs="Times New Roman"/>
                <w:sz w:val="24"/>
                <w:szCs w:val="24"/>
                <w:lang w:val="lv-LV"/>
              </w:rPr>
              <w:t xml:space="preserve"> </w:t>
            </w:r>
            <w:r w:rsidRPr="00C50003">
              <w:rPr>
                <w:rFonts w:ascii="Times New Roman" w:hAnsi="Times New Roman" w:cs="Times New Roman"/>
                <w:sz w:val="24"/>
                <w:szCs w:val="24"/>
                <w:lang w:val="lv-LV"/>
              </w:rPr>
              <w:t xml:space="preserve">uz pacientu centrētas veselības aprūpes nodrošināšanai, tai skaitā </w:t>
            </w:r>
            <w:r>
              <w:rPr>
                <w:rFonts w:ascii="Times New Roman" w:hAnsi="Times New Roman" w:cs="Times New Roman"/>
                <w:sz w:val="24"/>
                <w:szCs w:val="24"/>
                <w:lang w:val="lv-LV"/>
              </w:rPr>
              <w:t>telemedicīnu visos veselības aprūpes līmeņos</w:t>
            </w:r>
            <w:r w:rsidRPr="00C50003">
              <w:rPr>
                <w:rFonts w:ascii="Times New Roman" w:hAnsi="Times New Roman" w:cs="Times New Roman"/>
                <w:sz w:val="24"/>
                <w:szCs w:val="24"/>
                <w:lang w:val="lv-LV"/>
              </w:rPr>
              <w:t>, pacienta elektronisko veselības karti e-</w:t>
            </w:r>
            <w:r w:rsidRPr="00C50003">
              <w:rPr>
                <w:rFonts w:ascii="Times New Roman" w:hAnsi="Times New Roman" w:cs="Times New Roman"/>
                <w:sz w:val="24"/>
                <w:szCs w:val="24"/>
                <w:lang w:val="lv-LV"/>
              </w:rPr>
              <w:lastRenderedPageBreak/>
              <w:t>veselības sistēmā, pārrobežu e-veselības risinājumus.</w:t>
            </w:r>
            <w:r>
              <w:rPr>
                <w:rStyle w:val="FootnoteReference"/>
                <w:rFonts w:ascii="Times New Roman" w:hAnsi="Times New Roman"/>
                <w:sz w:val="24"/>
                <w:szCs w:val="24"/>
                <w:lang w:val="lv-LV"/>
              </w:rPr>
              <w:footnoteReference w:id="30"/>
            </w:r>
          </w:p>
          <w:p w14:paraId="72289122" w14:textId="77777777" w:rsidR="00997A38" w:rsidRPr="00CC75F2"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954B539"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5838A3">
              <w:rPr>
                <w:rFonts w:ascii="Times New Roman" w:eastAsia="Times New Roman" w:hAnsi="Times New Roman" w:cs="Times New Roman"/>
                <w:sz w:val="24"/>
                <w:szCs w:val="24"/>
                <w:lang w:val="lv-LV" w:eastAsia="lv-LV"/>
              </w:rPr>
              <w:lastRenderedPageBreak/>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1B90686"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5838A3">
              <w:rPr>
                <w:rFonts w:ascii="Times New Roman" w:eastAsia="Times New Roman" w:hAnsi="Times New Roman" w:cs="Times New Roman"/>
                <w:sz w:val="24"/>
                <w:szCs w:val="24"/>
                <w:lang w:val="lv-LV" w:eastAsia="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802510" w14:textId="473C4E2E" w:rsidR="00997A38" w:rsidRPr="00703638" w:rsidRDefault="00997A38" w:rsidP="00703638">
            <w:pPr>
              <w:spacing w:before="0" w:after="0" w:line="240" w:lineRule="auto"/>
              <w:jc w:val="center"/>
              <w:rPr>
                <w:rFonts w:ascii="Times New Roman" w:eastAsia="Times New Roman" w:hAnsi="Times New Roman" w:cs="Times New Roman"/>
                <w:sz w:val="24"/>
                <w:szCs w:val="24"/>
                <w:lang w:val="lv-LV" w:eastAsia="lv-LV"/>
              </w:rPr>
            </w:pPr>
            <w:r w:rsidRPr="005838A3">
              <w:rPr>
                <w:rFonts w:ascii="Times New Roman" w:eastAsia="Times New Roman" w:hAnsi="Times New Roman" w:cs="Times New Roman"/>
                <w:sz w:val="24"/>
                <w:szCs w:val="24"/>
                <w:lang w:val="lv-LV" w:eastAsia="lv-LV"/>
              </w:rPr>
              <w:t>NVD, VARAM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11AA364" w14:textId="77777777" w:rsidR="00997A38" w:rsidRPr="00745F1F" w:rsidRDefault="00997A38" w:rsidP="00997A38">
            <w:pPr>
              <w:spacing w:before="0" w:after="0" w:line="240" w:lineRule="auto"/>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8E5F4DA" w14:textId="77777777" w:rsidR="00997A38" w:rsidRDefault="00997A38" w:rsidP="00997A38">
            <w:pPr>
              <w:spacing w:before="0" w:after="0" w:line="240" w:lineRule="auto"/>
              <w:jc w:val="center"/>
              <w:rPr>
                <w:rFonts w:ascii="Times New Roman" w:eastAsia="Times New Roman" w:hAnsi="Times New Roman" w:cs="Times New Roman"/>
                <w:i/>
                <w:iCs/>
                <w:sz w:val="24"/>
                <w:szCs w:val="24"/>
                <w:lang w:val="lv-LV" w:eastAsia="lv-LV"/>
              </w:rPr>
            </w:pPr>
            <w:r>
              <w:rPr>
                <w:rFonts w:ascii="Times New Roman" w:eastAsia="Times New Roman" w:hAnsi="Times New Roman" w:cs="Times New Roman"/>
                <w:sz w:val="24"/>
                <w:szCs w:val="24"/>
                <w:lang w:val="lv-LV" w:eastAsia="lv-LV"/>
              </w:rPr>
              <w:t xml:space="preserve">Nepieciešams papildu finansējums. Avots: ERAF, ANM, </w:t>
            </w:r>
            <w:r w:rsidRPr="009558F6">
              <w:rPr>
                <w:rFonts w:ascii="Times New Roman" w:eastAsia="Times New Roman" w:hAnsi="Times New Roman" w:cs="Times New Roman"/>
                <w:i/>
                <w:iCs/>
                <w:sz w:val="24"/>
                <w:szCs w:val="24"/>
                <w:lang w:val="lv-LV" w:eastAsia="lv-LV"/>
              </w:rPr>
              <w:t xml:space="preserve">Digital Europe un </w:t>
            </w:r>
            <w:proofErr w:type="spellStart"/>
            <w:r w:rsidRPr="009558F6">
              <w:rPr>
                <w:rFonts w:ascii="Times New Roman" w:eastAsia="Times New Roman" w:hAnsi="Times New Roman" w:cs="Times New Roman"/>
                <w:i/>
                <w:iCs/>
                <w:sz w:val="24"/>
                <w:szCs w:val="24"/>
                <w:lang w:val="lv-LV" w:eastAsia="lv-LV"/>
              </w:rPr>
              <w:t>Connecting</w:t>
            </w:r>
            <w:proofErr w:type="spellEnd"/>
            <w:r w:rsidRPr="009558F6">
              <w:rPr>
                <w:rFonts w:ascii="Times New Roman" w:eastAsia="Times New Roman" w:hAnsi="Times New Roman" w:cs="Times New Roman"/>
                <w:i/>
                <w:iCs/>
                <w:sz w:val="24"/>
                <w:szCs w:val="24"/>
                <w:lang w:val="lv-LV" w:eastAsia="lv-LV"/>
              </w:rPr>
              <w:t xml:space="preserve"> </w:t>
            </w:r>
            <w:proofErr w:type="spellStart"/>
            <w:r w:rsidRPr="009558F6">
              <w:rPr>
                <w:rFonts w:ascii="Times New Roman" w:eastAsia="Times New Roman" w:hAnsi="Times New Roman" w:cs="Times New Roman"/>
                <w:i/>
                <w:iCs/>
                <w:sz w:val="24"/>
                <w:szCs w:val="24"/>
                <w:lang w:val="lv-LV" w:eastAsia="lv-LV"/>
              </w:rPr>
              <w:t>Europe</w:t>
            </w:r>
            <w:proofErr w:type="spellEnd"/>
            <w:r w:rsidRPr="009558F6">
              <w:rPr>
                <w:rFonts w:ascii="Times New Roman" w:eastAsia="Times New Roman" w:hAnsi="Times New Roman" w:cs="Times New Roman"/>
                <w:i/>
                <w:iCs/>
                <w:sz w:val="24"/>
                <w:szCs w:val="24"/>
                <w:lang w:val="lv-LV" w:eastAsia="lv-LV"/>
              </w:rPr>
              <w:t xml:space="preserve"> </w:t>
            </w:r>
            <w:proofErr w:type="spellStart"/>
            <w:r w:rsidRPr="009558F6">
              <w:rPr>
                <w:rFonts w:ascii="Times New Roman" w:eastAsia="Times New Roman" w:hAnsi="Times New Roman" w:cs="Times New Roman"/>
                <w:i/>
                <w:iCs/>
                <w:sz w:val="24"/>
                <w:szCs w:val="24"/>
                <w:lang w:val="lv-LV" w:eastAsia="lv-LV"/>
              </w:rPr>
              <w:t>facility</w:t>
            </w:r>
            <w:proofErr w:type="spellEnd"/>
          </w:p>
          <w:p w14:paraId="45FAFF3B" w14:textId="78CBF08C" w:rsidR="00601DAE" w:rsidRPr="00601DAE" w:rsidRDefault="00601DAE" w:rsidP="00997A38">
            <w:pPr>
              <w:spacing w:before="0" w:after="0" w:line="240" w:lineRule="auto"/>
              <w:jc w:val="center"/>
              <w:rPr>
                <w:rFonts w:ascii="Times New Roman" w:eastAsia="Times New Roman" w:hAnsi="Times New Roman" w:cs="Times New Roman"/>
                <w:sz w:val="24"/>
                <w:szCs w:val="24"/>
                <w:lang w:val="lv-LV" w:eastAsia="lv-LV"/>
              </w:rPr>
            </w:pPr>
            <w:r w:rsidRPr="00601DAE">
              <w:rPr>
                <w:rFonts w:ascii="Times New Roman" w:eastAsia="Times New Roman" w:hAnsi="Times New Roman" w:cs="Times New Roman"/>
                <w:sz w:val="24"/>
                <w:szCs w:val="24"/>
                <w:lang w:val="lv-LV" w:eastAsia="lv-LV"/>
              </w:rPr>
              <w:t>[68, 72, 316, 317]</w:t>
            </w:r>
          </w:p>
        </w:tc>
      </w:tr>
      <w:tr w:rsidR="00997A38" w:rsidRPr="00A8104A" w14:paraId="7157B733"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B96B2F9" w14:textId="77777777" w:rsidR="00997A38" w:rsidRPr="00D551B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551B1">
              <w:rPr>
                <w:rFonts w:ascii="Times New Roman" w:eastAsia="Times New Roman" w:hAnsi="Times New Roman" w:cs="Times New Roman"/>
                <w:bCs/>
                <w:color w:val="000000" w:themeColor="text1"/>
                <w:sz w:val="24"/>
                <w:szCs w:val="24"/>
                <w:lang w:val="lv-LV" w:eastAsia="lv-LV"/>
              </w:rPr>
              <w:t>5.12.</w:t>
            </w:r>
            <w:r>
              <w:rPr>
                <w:rFonts w:ascii="Times New Roman" w:eastAsia="Times New Roman" w:hAnsi="Times New Roman" w:cs="Times New Roman"/>
                <w:bCs/>
                <w:color w:val="000000" w:themeColor="text1"/>
                <w:sz w:val="24"/>
                <w:szCs w:val="24"/>
                <w:lang w:val="lv-LV" w:eastAsia="lv-LV"/>
              </w:rPr>
              <w:t>2</w:t>
            </w:r>
            <w:r w:rsidRPr="00D551B1">
              <w:rPr>
                <w:rFonts w:ascii="Times New Roman" w:eastAsia="Times New Roman" w:hAnsi="Times New Roman" w:cs="Times New Roman"/>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F5CCFBA"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color w:val="000000" w:themeColor="text1"/>
                <w:sz w:val="24"/>
                <w:szCs w:val="24"/>
                <w:lang w:val="lv-LV"/>
              </w:rPr>
              <w:t>Veicināt efektīvu</w:t>
            </w:r>
            <w:r w:rsidRPr="006E4B2E">
              <w:rPr>
                <w:rFonts w:ascii="Times New Roman" w:eastAsia="Calibri" w:hAnsi="Times New Roman" w:cs="Times New Roman"/>
                <w:color w:val="000000" w:themeColor="text1"/>
                <w:sz w:val="24"/>
                <w:szCs w:val="24"/>
                <w:lang w:val="lv-LV"/>
              </w:rPr>
              <w:t xml:space="preserve"> </w:t>
            </w:r>
            <w:r>
              <w:rPr>
                <w:rFonts w:ascii="Times New Roman" w:eastAsia="Calibri" w:hAnsi="Times New Roman" w:cs="Times New Roman"/>
                <w:color w:val="000000" w:themeColor="text1"/>
                <w:sz w:val="24"/>
                <w:szCs w:val="24"/>
                <w:lang w:val="lv-LV"/>
              </w:rPr>
              <w:t xml:space="preserve">veselības nozares </w:t>
            </w:r>
            <w:r w:rsidRPr="006E4B2E">
              <w:rPr>
                <w:rFonts w:ascii="Times New Roman" w:eastAsia="Calibri" w:hAnsi="Times New Roman" w:cs="Times New Roman"/>
                <w:color w:val="000000" w:themeColor="text1"/>
                <w:sz w:val="24"/>
                <w:szCs w:val="24"/>
                <w:lang w:val="lv-LV"/>
              </w:rPr>
              <w:t xml:space="preserve">valsts pārvaldes funkciju </w:t>
            </w:r>
            <w:r>
              <w:rPr>
                <w:rFonts w:ascii="Times New Roman" w:eastAsia="Calibri" w:hAnsi="Times New Roman" w:cs="Times New Roman"/>
                <w:color w:val="000000" w:themeColor="text1"/>
                <w:sz w:val="24"/>
                <w:szCs w:val="24"/>
                <w:lang w:val="lv-LV"/>
              </w:rPr>
              <w:t>izpildi un racionālu veselības aprūpes valsts budžeta izmantošanu,</w:t>
            </w:r>
            <w:r w:rsidRPr="006E4B2E">
              <w:rPr>
                <w:rFonts w:ascii="Times New Roman" w:eastAsia="Calibri" w:hAnsi="Times New Roman" w:cs="Times New Roman"/>
                <w:color w:val="000000" w:themeColor="text1"/>
                <w:sz w:val="24"/>
                <w:szCs w:val="24"/>
                <w:lang w:val="lv-LV"/>
              </w:rPr>
              <w:t xml:space="preserve"> </w:t>
            </w:r>
            <w:r>
              <w:rPr>
                <w:rFonts w:ascii="Times New Roman" w:eastAsia="Calibri" w:hAnsi="Times New Roman" w:cs="Times New Roman"/>
                <w:color w:val="000000" w:themeColor="text1"/>
                <w:sz w:val="24"/>
                <w:szCs w:val="24"/>
                <w:lang w:val="lv-LV"/>
              </w:rPr>
              <w:t xml:space="preserve">pārskatot </w:t>
            </w:r>
            <w:r w:rsidRPr="006E4B2E">
              <w:rPr>
                <w:rFonts w:ascii="Times New Roman" w:eastAsia="Calibri" w:hAnsi="Times New Roman" w:cs="Times New Roman"/>
                <w:color w:val="000000" w:themeColor="text1"/>
                <w:sz w:val="24"/>
                <w:szCs w:val="24"/>
                <w:lang w:val="lv-LV"/>
              </w:rPr>
              <w:t>datu apmaiņas procesus un pilnveido</w:t>
            </w:r>
            <w:r>
              <w:rPr>
                <w:rFonts w:ascii="Times New Roman" w:eastAsia="Calibri" w:hAnsi="Times New Roman" w:cs="Times New Roman"/>
                <w:color w:val="000000" w:themeColor="text1"/>
                <w:sz w:val="24"/>
                <w:szCs w:val="24"/>
                <w:lang w:val="lv-LV"/>
              </w:rPr>
              <w:t>jo</w:t>
            </w:r>
            <w:r w:rsidRPr="006E4B2E">
              <w:rPr>
                <w:rFonts w:ascii="Times New Roman" w:eastAsia="Calibri" w:hAnsi="Times New Roman" w:cs="Times New Roman"/>
                <w:color w:val="000000" w:themeColor="text1"/>
                <w:sz w:val="24"/>
                <w:szCs w:val="24"/>
                <w:lang w:val="lv-LV"/>
              </w:rPr>
              <w:t>t tos,</w:t>
            </w:r>
            <w:r w:rsidRPr="00072C67">
              <w:rPr>
                <w:lang w:val="lv-LV"/>
              </w:rPr>
              <w:t xml:space="preserve"> </w:t>
            </w:r>
            <w:r w:rsidRPr="00AE3376">
              <w:rPr>
                <w:rFonts w:ascii="Times New Roman" w:eastAsia="Calibri" w:hAnsi="Times New Roman" w:cs="Times New Roman"/>
                <w:bCs/>
                <w:color w:val="000000" w:themeColor="text1"/>
                <w:sz w:val="24"/>
                <w:szCs w:val="24"/>
                <w:lang w:val="lv-LV"/>
              </w:rPr>
              <w:t>attīstot veselības nozares valsts informācij</w:t>
            </w:r>
            <w:r>
              <w:rPr>
                <w:rFonts w:ascii="Times New Roman" w:eastAsia="Calibri" w:hAnsi="Times New Roman" w:cs="Times New Roman"/>
                <w:bCs/>
                <w:color w:val="000000" w:themeColor="text1"/>
                <w:sz w:val="24"/>
                <w:szCs w:val="24"/>
                <w:lang w:val="lv-LV"/>
              </w:rPr>
              <w:t>as</w:t>
            </w:r>
            <w:r w:rsidRPr="00AE3376">
              <w:rPr>
                <w:rFonts w:ascii="Times New Roman" w:eastAsia="Calibri" w:hAnsi="Times New Roman" w:cs="Times New Roman"/>
                <w:bCs/>
                <w:color w:val="000000" w:themeColor="text1"/>
                <w:sz w:val="24"/>
                <w:szCs w:val="24"/>
                <w:lang w:val="lv-LV"/>
              </w:rPr>
              <w:t xml:space="preserve"> sistēmas</w:t>
            </w:r>
            <w:r>
              <w:rPr>
                <w:rFonts w:ascii="Times New Roman" w:eastAsia="Calibri" w:hAnsi="Times New Roman" w:cs="Times New Roman"/>
                <w:bCs/>
                <w:color w:val="000000" w:themeColor="text1"/>
                <w:sz w:val="24"/>
                <w:szCs w:val="24"/>
                <w:lang w:val="lv-LV"/>
              </w:rPr>
              <w:t xml:space="preserve">, </w:t>
            </w:r>
            <w:r w:rsidRPr="00B66EC3">
              <w:rPr>
                <w:rFonts w:ascii="Times New Roman" w:eastAsia="Calibri" w:hAnsi="Times New Roman" w:cs="Times New Roman"/>
                <w:bCs/>
                <w:color w:val="000000" w:themeColor="text1"/>
                <w:sz w:val="24"/>
                <w:szCs w:val="24"/>
                <w:lang w:val="lv-LV"/>
              </w:rPr>
              <w:t>turpin</w:t>
            </w:r>
            <w:r>
              <w:rPr>
                <w:rFonts w:ascii="Times New Roman" w:eastAsia="Calibri" w:hAnsi="Times New Roman" w:cs="Times New Roman"/>
                <w:bCs/>
                <w:color w:val="000000" w:themeColor="text1"/>
                <w:sz w:val="24"/>
                <w:szCs w:val="24"/>
                <w:lang w:val="lv-LV"/>
              </w:rPr>
              <w:t>ot</w:t>
            </w:r>
            <w:r w:rsidRPr="00B66EC3">
              <w:rPr>
                <w:rFonts w:ascii="Times New Roman" w:eastAsia="Calibri" w:hAnsi="Times New Roman" w:cs="Times New Roman"/>
                <w:bCs/>
                <w:color w:val="000000" w:themeColor="text1"/>
                <w:sz w:val="24"/>
                <w:szCs w:val="24"/>
                <w:lang w:val="lv-LV"/>
              </w:rPr>
              <w:t xml:space="preserve"> uzsākt</w:t>
            </w:r>
            <w:r>
              <w:rPr>
                <w:rFonts w:ascii="Times New Roman" w:eastAsia="Calibri" w:hAnsi="Times New Roman" w:cs="Times New Roman"/>
                <w:bCs/>
                <w:color w:val="000000" w:themeColor="text1"/>
                <w:sz w:val="24"/>
                <w:szCs w:val="24"/>
                <w:lang w:val="lv-LV"/>
              </w:rPr>
              <w:t>o</w:t>
            </w:r>
            <w:r w:rsidRPr="00B66EC3">
              <w:rPr>
                <w:rFonts w:ascii="Times New Roman" w:eastAsia="Calibri" w:hAnsi="Times New Roman" w:cs="Times New Roman"/>
                <w:bCs/>
                <w:color w:val="000000" w:themeColor="text1"/>
                <w:sz w:val="24"/>
                <w:szCs w:val="24"/>
                <w:lang w:val="lv-LV"/>
              </w:rPr>
              <w:t xml:space="preserve"> IKT resursu centralizācij</w:t>
            </w:r>
            <w:r>
              <w:rPr>
                <w:rFonts w:ascii="Times New Roman" w:eastAsia="Calibri" w:hAnsi="Times New Roman" w:cs="Times New Roman"/>
                <w:bCs/>
                <w:color w:val="000000" w:themeColor="text1"/>
                <w:sz w:val="24"/>
                <w:szCs w:val="24"/>
                <w:lang w:val="lv-LV"/>
              </w:rPr>
              <w:t>u</w:t>
            </w:r>
            <w:r w:rsidRPr="00B66EC3">
              <w:rPr>
                <w:rFonts w:ascii="Times New Roman" w:eastAsia="Calibri" w:hAnsi="Times New Roman" w:cs="Times New Roman"/>
                <w:bCs/>
                <w:color w:val="000000" w:themeColor="text1"/>
                <w:sz w:val="24"/>
                <w:szCs w:val="24"/>
                <w:lang w:val="lv-LV"/>
              </w:rPr>
              <w:t xml:space="preserve"> veselības nozarē</w:t>
            </w:r>
            <w:r>
              <w:rPr>
                <w:rFonts w:ascii="Times New Roman" w:eastAsia="Calibri" w:hAnsi="Times New Roman" w:cs="Times New Roman"/>
                <w:bCs/>
                <w:color w:val="000000" w:themeColor="text1"/>
                <w:sz w:val="24"/>
                <w:szCs w:val="24"/>
                <w:lang w:val="lv-LV"/>
              </w:rPr>
              <w:t>, kā arī</w:t>
            </w:r>
            <w:r w:rsidRPr="005F14CC">
              <w:rPr>
                <w:lang w:val="lv-LV"/>
              </w:rPr>
              <w:t xml:space="preserve"> </w:t>
            </w:r>
            <w:r w:rsidRPr="0068393A">
              <w:rPr>
                <w:rFonts w:ascii="Times New Roman" w:eastAsia="Calibri" w:hAnsi="Times New Roman" w:cs="Times New Roman"/>
                <w:bCs/>
                <w:color w:val="000000" w:themeColor="text1"/>
                <w:sz w:val="24"/>
                <w:szCs w:val="24"/>
                <w:lang w:val="lv-LV"/>
              </w:rPr>
              <w:t>paredz</w:t>
            </w:r>
            <w:r>
              <w:rPr>
                <w:rFonts w:ascii="Times New Roman" w:eastAsia="Calibri" w:hAnsi="Times New Roman" w:cs="Times New Roman"/>
                <w:bCs/>
                <w:color w:val="000000" w:themeColor="text1"/>
                <w:sz w:val="24"/>
                <w:szCs w:val="24"/>
                <w:lang w:val="lv-LV"/>
              </w:rPr>
              <w:t>o</w:t>
            </w:r>
            <w:r w:rsidRPr="0068393A">
              <w:rPr>
                <w:rFonts w:ascii="Times New Roman" w:eastAsia="Calibri" w:hAnsi="Times New Roman" w:cs="Times New Roman"/>
                <w:bCs/>
                <w:color w:val="000000" w:themeColor="text1"/>
                <w:sz w:val="24"/>
                <w:szCs w:val="24"/>
                <w:lang w:val="lv-LV"/>
              </w:rPr>
              <w:t xml:space="preserve">t veselības un </w:t>
            </w:r>
            <w:r>
              <w:rPr>
                <w:rFonts w:ascii="Times New Roman" w:eastAsia="Calibri" w:hAnsi="Times New Roman" w:cs="Times New Roman"/>
                <w:bCs/>
                <w:color w:val="000000" w:themeColor="text1"/>
                <w:sz w:val="24"/>
                <w:szCs w:val="24"/>
                <w:lang w:val="lv-LV"/>
              </w:rPr>
              <w:t>sociālās jomas</w:t>
            </w:r>
            <w:r w:rsidRPr="0068393A">
              <w:rPr>
                <w:rFonts w:ascii="Times New Roman" w:eastAsia="Calibri" w:hAnsi="Times New Roman" w:cs="Times New Roman"/>
                <w:bCs/>
                <w:color w:val="000000" w:themeColor="text1"/>
                <w:sz w:val="24"/>
                <w:szCs w:val="24"/>
                <w:lang w:val="lv-LV"/>
              </w:rPr>
              <w:t xml:space="preserve"> datu savietojamīb</w:t>
            </w:r>
            <w:r>
              <w:rPr>
                <w:rFonts w:ascii="Times New Roman" w:eastAsia="Calibri" w:hAnsi="Times New Roman" w:cs="Times New Roman"/>
                <w:bCs/>
                <w:color w:val="000000" w:themeColor="text1"/>
                <w:sz w:val="24"/>
                <w:szCs w:val="24"/>
                <w:lang w:val="lv-LV"/>
              </w:rPr>
              <w:t>u.</w:t>
            </w:r>
          </w:p>
          <w:p w14:paraId="3699E12C" w14:textId="77777777" w:rsidR="00997A38" w:rsidRPr="00D551B1" w:rsidDel="00723B74"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601D37"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A4DA4B8"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VM </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FB4E33B"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LM, VARAM, VM padotības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97E5E12"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A2C943A" w14:textId="77777777"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Nepieciešams papildu finansējums Avots: ERAF, ANM</w:t>
            </w:r>
          </w:p>
          <w:p w14:paraId="5FEBBA52" w14:textId="5D372AA3" w:rsidR="00601DAE" w:rsidRPr="00AA75F5" w:rsidRDefault="00601DAE"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[72, 316, 317]</w:t>
            </w:r>
          </w:p>
        </w:tc>
      </w:tr>
      <w:tr w:rsidR="00997A38" w:rsidRPr="00072C67" w14:paraId="23D27917"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D1C1072" w14:textId="77777777" w:rsidR="00997A38" w:rsidRPr="00D551B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551B1">
              <w:rPr>
                <w:rFonts w:ascii="Times New Roman" w:eastAsia="Times New Roman" w:hAnsi="Times New Roman" w:cs="Times New Roman"/>
                <w:bCs/>
                <w:color w:val="000000" w:themeColor="text1"/>
                <w:sz w:val="24"/>
                <w:szCs w:val="24"/>
                <w:lang w:val="lv-LV" w:eastAsia="lv-LV"/>
              </w:rPr>
              <w:t>5.12.</w:t>
            </w:r>
            <w:r>
              <w:rPr>
                <w:rFonts w:ascii="Times New Roman" w:eastAsia="Times New Roman" w:hAnsi="Times New Roman" w:cs="Times New Roman"/>
                <w:bCs/>
                <w:color w:val="000000" w:themeColor="text1"/>
                <w:sz w:val="24"/>
                <w:szCs w:val="24"/>
                <w:lang w:val="lv-LV" w:eastAsia="lv-LV"/>
              </w:rPr>
              <w:t>3</w:t>
            </w:r>
            <w:r w:rsidRPr="00D551B1">
              <w:rPr>
                <w:rFonts w:ascii="Times New Roman" w:eastAsia="Times New Roman" w:hAnsi="Times New Roman" w:cs="Times New Roman"/>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AFB510" w14:textId="150D3053" w:rsidR="00997A38" w:rsidRPr="006E4B2E" w:rsidDel="00723B74"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bCs/>
                <w:color w:val="000000" w:themeColor="text1"/>
                <w:sz w:val="24"/>
                <w:szCs w:val="24"/>
                <w:lang w:val="lv-LV"/>
              </w:rPr>
              <w:t>Attīstīt</w:t>
            </w:r>
            <w:r w:rsidR="009B5049">
              <w:rPr>
                <w:rFonts w:ascii="Times New Roman" w:eastAsia="Calibri" w:hAnsi="Times New Roman" w:cs="Times New Roman"/>
                <w:bCs/>
                <w:color w:val="000000" w:themeColor="text1"/>
                <w:sz w:val="24"/>
                <w:szCs w:val="24"/>
                <w:lang w:val="lv-LV"/>
              </w:rPr>
              <w:t xml:space="preserve"> </w:t>
            </w:r>
            <w:r w:rsidRPr="0031231A">
              <w:rPr>
                <w:rFonts w:ascii="Times New Roman" w:eastAsia="Calibri" w:hAnsi="Times New Roman" w:cs="Times New Roman"/>
                <w:bCs/>
                <w:color w:val="000000" w:themeColor="text1"/>
                <w:sz w:val="24"/>
                <w:szCs w:val="24"/>
                <w:lang w:val="lv-LV"/>
              </w:rPr>
              <w:t>ārstniecības iestāžu informācijas sistēm</w:t>
            </w:r>
            <w:r>
              <w:rPr>
                <w:rFonts w:ascii="Times New Roman" w:eastAsia="Calibri" w:hAnsi="Times New Roman" w:cs="Times New Roman"/>
                <w:bCs/>
                <w:color w:val="000000" w:themeColor="text1"/>
                <w:sz w:val="24"/>
                <w:szCs w:val="24"/>
                <w:lang w:val="lv-LV"/>
              </w:rPr>
              <w:t>as.</w:t>
            </w:r>
            <w:r w:rsidRPr="0031231A">
              <w:rPr>
                <w:rFonts w:ascii="Times New Roman" w:eastAsia="Calibri" w:hAnsi="Times New Roman" w:cs="Times New Roman"/>
                <w:bCs/>
                <w:color w:val="000000" w:themeColor="text1"/>
                <w:sz w:val="24"/>
                <w:szCs w:val="24"/>
                <w:lang w:val="lv-LV"/>
              </w:rPr>
              <w:t xml:space="preserve"> </w:t>
            </w: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7C203E0"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91B72C8"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VM </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D0F244A"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VARAM, NVD, stacionārās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F02F95"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5E34FB" w14:textId="286B938C"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Nepieciešams papildu ES fondu finansējums. Avots: ANM</w:t>
            </w:r>
          </w:p>
          <w:p w14:paraId="42081DA7" w14:textId="5143426A" w:rsidR="00601DAE" w:rsidRDefault="00601DAE"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[72, 316, 317]</w:t>
            </w:r>
          </w:p>
          <w:p w14:paraId="56235075"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r>
      <w:tr w:rsidR="00997A38" w:rsidRPr="00072C67" w14:paraId="1B77B049"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C7C2000" w14:textId="77777777" w:rsidR="00997A38" w:rsidRPr="00D551B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551B1">
              <w:rPr>
                <w:rFonts w:ascii="Times New Roman" w:eastAsia="Times New Roman" w:hAnsi="Times New Roman" w:cs="Times New Roman"/>
                <w:bCs/>
                <w:color w:val="000000" w:themeColor="text1"/>
                <w:sz w:val="24"/>
                <w:szCs w:val="24"/>
                <w:lang w:val="lv-LV" w:eastAsia="lv-LV"/>
              </w:rPr>
              <w:t>5.12.</w:t>
            </w:r>
            <w:r>
              <w:rPr>
                <w:rFonts w:ascii="Times New Roman" w:eastAsia="Times New Roman" w:hAnsi="Times New Roman" w:cs="Times New Roman"/>
                <w:bCs/>
                <w:color w:val="000000" w:themeColor="text1"/>
                <w:sz w:val="24"/>
                <w:szCs w:val="24"/>
                <w:lang w:val="lv-LV" w:eastAsia="lv-LV"/>
              </w:rPr>
              <w:t>4</w:t>
            </w:r>
            <w:r w:rsidRPr="00D551B1">
              <w:rPr>
                <w:rFonts w:ascii="Times New Roman" w:eastAsia="Times New Roman" w:hAnsi="Times New Roman" w:cs="Times New Roman"/>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0E48621"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bCs/>
                <w:color w:val="000000" w:themeColor="text1"/>
                <w:sz w:val="24"/>
                <w:szCs w:val="24"/>
                <w:lang w:val="lv-LV"/>
              </w:rPr>
              <w:t>V</w:t>
            </w:r>
            <w:r w:rsidRPr="006E4B2E">
              <w:rPr>
                <w:rFonts w:ascii="Times New Roman" w:eastAsia="Calibri" w:hAnsi="Times New Roman" w:cs="Times New Roman"/>
                <w:color w:val="000000" w:themeColor="text1"/>
                <w:sz w:val="24"/>
                <w:szCs w:val="24"/>
                <w:lang w:val="lv-LV"/>
              </w:rPr>
              <w:t>eicin</w:t>
            </w:r>
            <w:r>
              <w:rPr>
                <w:rFonts w:ascii="Times New Roman" w:eastAsia="Calibri" w:hAnsi="Times New Roman" w:cs="Times New Roman"/>
                <w:bCs/>
                <w:color w:val="000000" w:themeColor="text1"/>
                <w:sz w:val="24"/>
                <w:szCs w:val="24"/>
                <w:lang w:val="lv-LV"/>
              </w:rPr>
              <w:t>āt</w:t>
            </w:r>
            <w:r w:rsidRPr="006E4B2E">
              <w:rPr>
                <w:rFonts w:ascii="Times New Roman" w:eastAsia="Calibri" w:hAnsi="Times New Roman" w:cs="Times New Roman"/>
                <w:color w:val="000000" w:themeColor="text1"/>
                <w:sz w:val="24"/>
                <w:szCs w:val="24"/>
                <w:lang w:val="lv-LV"/>
              </w:rPr>
              <w:t xml:space="preserve"> mākslīgā intelekta izmantošana veselības aprūpē, piemēram, datu uzkrāšanas, analīzes un prognozēšanas risinājumu attīstībai veselības nozarē, personāla resursu efektīvākai izmantošanai, kvalifikācijas celšanai un izglītošanai.</w:t>
            </w:r>
          </w:p>
          <w:p w14:paraId="79FA6991" w14:textId="77777777" w:rsidR="00997A38" w:rsidRPr="006E4B2E"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B0C7C1"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6EBF621"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VM </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754E209C"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VARAM, VM padotības iestādes  ārstniecības iestādes</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145EB98"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26C07DB" w14:textId="1C57C82F" w:rsidR="00997A38"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Nepieciešams papildu finansējums. Avots: ERAF, ANM</w:t>
            </w:r>
          </w:p>
          <w:p w14:paraId="6EA76739" w14:textId="6FF3872B" w:rsidR="00601DAE" w:rsidRDefault="00601DAE"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[72, 316, 317]</w:t>
            </w:r>
          </w:p>
          <w:p w14:paraId="057603AD"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r>
      <w:tr w:rsidR="00997A38" w:rsidRPr="00A8104A" w14:paraId="26D0586B"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9B29FF9" w14:textId="77777777" w:rsidR="00997A38" w:rsidRPr="00D551B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551B1">
              <w:rPr>
                <w:rFonts w:ascii="Times New Roman" w:eastAsia="Times New Roman" w:hAnsi="Times New Roman" w:cs="Times New Roman"/>
                <w:bCs/>
                <w:color w:val="000000" w:themeColor="text1"/>
                <w:sz w:val="24"/>
                <w:szCs w:val="24"/>
                <w:lang w:val="lv-LV" w:eastAsia="lv-LV"/>
              </w:rPr>
              <w:lastRenderedPageBreak/>
              <w:t>5.12.</w:t>
            </w:r>
            <w:r>
              <w:rPr>
                <w:rFonts w:ascii="Times New Roman" w:eastAsia="Times New Roman" w:hAnsi="Times New Roman" w:cs="Times New Roman"/>
                <w:bCs/>
                <w:color w:val="000000" w:themeColor="text1"/>
                <w:sz w:val="24"/>
                <w:szCs w:val="24"/>
                <w:lang w:val="lv-LV" w:eastAsia="lv-LV"/>
              </w:rPr>
              <w:t>5</w:t>
            </w:r>
            <w:r w:rsidRPr="00D551B1">
              <w:rPr>
                <w:rFonts w:ascii="Times New Roman" w:eastAsia="Times New Roman" w:hAnsi="Times New Roman" w:cs="Times New Roman"/>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vAlign w:val="center"/>
          </w:tcPr>
          <w:p w14:paraId="34AFFEA5"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r>
              <w:rPr>
                <w:rFonts w:ascii="Times New Roman" w:eastAsia="Calibri" w:hAnsi="Times New Roman" w:cs="Times New Roman"/>
                <w:bCs/>
                <w:color w:val="000000" w:themeColor="text1"/>
                <w:sz w:val="24"/>
                <w:szCs w:val="24"/>
                <w:lang w:val="lv-LV"/>
              </w:rPr>
              <w:t>Nodrošināt</w:t>
            </w:r>
            <w:r w:rsidRPr="00FC4F4A">
              <w:rPr>
                <w:rFonts w:ascii="Times New Roman" w:eastAsia="Calibri" w:hAnsi="Times New Roman" w:cs="Times New Roman"/>
                <w:bCs/>
                <w:color w:val="000000" w:themeColor="text1"/>
                <w:sz w:val="24"/>
                <w:szCs w:val="24"/>
                <w:lang w:val="lv-LV"/>
              </w:rPr>
              <w:t xml:space="preserve"> resursu</w:t>
            </w:r>
            <w:r>
              <w:rPr>
                <w:rFonts w:ascii="Times New Roman" w:eastAsia="Calibri" w:hAnsi="Times New Roman" w:cs="Times New Roman"/>
                <w:bCs/>
                <w:color w:val="000000" w:themeColor="text1"/>
                <w:sz w:val="24"/>
                <w:szCs w:val="24"/>
                <w:lang w:val="lv-LV"/>
              </w:rPr>
              <w:t>s</w:t>
            </w:r>
            <w:r w:rsidRPr="00FC4F4A">
              <w:rPr>
                <w:rFonts w:ascii="Times New Roman" w:eastAsia="Calibri" w:hAnsi="Times New Roman" w:cs="Times New Roman"/>
                <w:bCs/>
                <w:color w:val="000000" w:themeColor="text1"/>
                <w:sz w:val="24"/>
                <w:szCs w:val="24"/>
                <w:lang w:val="lv-LV"/>
              </w:rPr>
              <w:t xml:space="preserve"> veselības nozares informācijas sistēmu uzturēšanai un pieaugošā datu apjoma uzkrāšanai.</w:t>
            </w:r>
          </w:p>
          <w:p w14:paraId="5EC8C061"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bCs/>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6892B2B"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49F9F8"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1C0787C5"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FM, VARAM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7F060E3" w14:textId="77777777" w:rsidR="00997A38" w:rsidRPr="00745F1F"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C0271EC"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N</w:t>
            </w:r>
            <w:r w:rsidRPr="007E760B">
              <w:rPr>
                <w:rFonts w:ascii="Times New Roman" w:eastAsia="Calibri" w:hAnsi="Times New Roman" w:cs="Times New Roman"/>
                <w:color w:val="000000" w:themeColor="text1"/>
                <w:sz w:val="24"/>
                <w:szCs w:val="24"/>
                <w:lang w:val="lv-LV"/>
              </w:rPr>
              <w:t>epieciešams papildu finansējums</w:t>
            </w:r>
            <w:r>
              <w:rPr>
                <w:rFonts w:ascii="Times New Roman" w:eastAsia="Calibri" w:hAnsi="Times New Roman" w:cs="Times New Roman"/>
                <w:color w:val="000000" w:themeColor="text1"/>
                <w:sz w:val="24"/>
                <w:szCs w:val="24"/>
                <w:lang w:val="lv-LV"/>
              </w:rPr>
              <w:t>. Avots: VBF</w:t>
            </w:r>
          </w:p>
          <w:p w14:paraId="0BC1D9E2" w14:textId="5E6C232C" w:rsidR="00601DAE" w:rsidRPr="00745F1F" w:rsidRDefault="00601DAE"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w:t>
            </w:r>
          </w:p>
        </w:tc>
      </w:tr>
      <w:tr w:rsidR="00997A38" w:rsidRPr="00FC179D" w14:paraId="3E2003D4"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DCC5E2" w14:textId="77777777" w:rsidR="00997A38" w:rsidRPr="00D551B1"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551B1">
              <w:rPr>
                <w:rFonts w:ascii="Times New Roman" w:eastAsia="Times New Roman" w:hAnsi="Times New Roman" w:cs="Times New Roman"/>
                <w:bCs/>
                <w:color w:val="000000" w:themeColor="text1"/>
                <w:sz w:val="24"/>
                <w:szCs w:val="24"/>
                <w:lang w:val="lv-LV" w:eastAsia="lv-LV"/>
              </w:rPr>
              <w:t>5.12.</w:t>
            </w:r>
            <w:r>
              <w:rPr>
                <w:rFonts w:ascii="Times New Roman" w:eastAsia="Times New Roman" w:hAnsi="Times New Roman" w:cs="Times New Roman"/>
                <w:bCs/>
                <w:color w:val="000000" w:themeColor="text1"/>
                <w:sz w:val="24"/>
                <w:szCs w:val="24"/>
                <w:lang w:val="lv-LV" w:eastAsia="lv-LV"/>
              </w:rPr>
              <w:t>6</w:t>
            </w:r>
            <w:r w:rsidRPr="00D551B1">
              <w:rPr>
                <w:rFonts w:ascii="Times New Roman" w:eastAsia="Times New Roman" w:hAnsi="Times New Roman" w:cs="Times New Roman"/>
                <w:bCs/>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DA02DBE" w14:textId="77777777" w:rsidR="00997A38"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FC3955">
              <w:rPr>
                <w:rFonts w:ascii="Times New Roman" w:eastAsia="Calibri" w:hAnsi="Times New Roman" w:cs="Times New Roman"/>
                <w:color w:val="000000" w:themeColor="text1"/>
                <w:sz w:val="24"/>
                <w:szCs w:val="24"/>
                <w:lang w:val="lv-LV"/>
              </w:rPr>
              <w:t xml:space="preserve">Veicināt Latvijas iekļaušanos kopīgajā Eiropas </w:t>
            </w:r>
            <w:r>
              <w:rPr>
                <w:rFonts w:ascii="Times New Roman" w:eastAsia="Calibri" w:hAnsi="Times New Roman" w:cs="Times New Roman"/>
                <w:color w:val="000000" w:themeColor="text1"/>
                <w:sz w:val="24"/>
                <w:szCs w:val="24"/>
                <w:lang w:val="lv-LV"/>
              </w:rPr>
              <w:t>V</w:t>
            </w:r>
            <w:r w:rsidRPr="00FC3955">
              <w:rPr>
                <w:rFonts w:ascii="Times New Roman" w:eastAsia="Calibri" w:hAnsi="Times New Roman" w:cs="Times New Roman"/>
                <w:color w:val="000000" w:themeColor="text1"/>
                <w:sz w:val="24"/>
                <w:szCs w:val="24"/>
                <w:lang w:val="lv-LV"/>
              </w:rPr>
              <w:t>eselības datu telpā</w:t>
            </w:r>
            <w:r>
              <w:rPr>
                <w:rFonts w:ascii="Times New Roman" w:eastAsia="Calibri" w:hAnsi="Times New Roman" w:cs="Times New Roman"/>
                <w:color w:val="000000" w:themeColor="text1"/>
                <w:sz w:val="24"/>
                <w:szCs w:val="24"/>
                <w:lang w:val="lv-LV"/>
              </w:rPr>
              <w:t>, tai skaitā</w:t>
            </w:r>
            <w:r w:rsidRPr="005F14CC">
              <w:rPr>
                <w:lang w:val="lv-LV"/>
              </w:rPr>
              <w:t xml:space="preserve"> </w:t>
            </w:r>
            <w:r>
              <w:rPr>
                <w:rFonts w:ascii="Times New Roman" w:eastAsia="Calibri" w:hAnsi="Times New Roman" w:cs="Times New Roman"/>
                <w:color w:val="000000" w:themeColor="text1"/>
                <w:sz w:val="24"/>
                <w:szCs w:val="24"/>
                <w:lang w:val="lv-LV"/>
              </w:rPr>
              <w:t>n</w:t>
            </w:r>
            <w:r w:rsidRPr="008E4EAC">
              <w:rPr>
                <w:rFonts w:ascii="Times New Roman" w:eastAsia="Calibri" w:hAnsi="Times New Roman" w:cs="Times New Roman"/>
                <w:color w:val="000000" w:themeColor="text1"/>
                <w:sz w:val="24"/>
                <w:szCs w:val="24"/>
                <w:lang w:val="lv-LV"/>
              </w:rPr>
              <w:t>odrošināt Latvijas dalību ES Genoma deklarācijas ietvaros attīstītajā ES iedzīvotāju genoma izpētes infrastruktūrā</w:t>
            </w:r>
            <w:r w:rsidRPr="00FC3955">
              <w:rPr>
                <w:rFonts w:ascii="Times New Roman" w:eastAsia="Calibri" w:hAnsi="Times New Roman" w:cs="Times New Roman"/>
                <w:color w:val="000000" w:themeColor="text1"/>
                <w:sz w:val="24"/>
                <w:szCs w:val="24"/>
                <w:lang w:val="lv-LV"/>
              </w:rPr>
              <w:t>.</w:t>
            </w:r>
          </w:p>
          <w:p w14:paraId="7507A62A" w14:textId="77777777" w:rsidR="00997A38" w:rsidRPr="0080592B"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p>
        </w:tc>
        <w:tc>
          <w:tcPr>
            <w:tcW w:w="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17E98C9" w14:textId="77777777" w:rsidR="00997A38" w:rsidRPr="004821B6"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4821B6">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0B836DB"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VARAM, VM</w:t>
            </w:r>
          </w:p>
        </w:tc>
        <w:tc>
          <w:tcPr>
            <w:tcW w:w="6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61D2F40"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EM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48AA6CDC" w14:textId="77777777" w:rsidR="00997A38" w:rsidRPr="00745F1F" w:rsidRDefault="00997A38" w:rsidP="00997A38">
            <w:pPr>
              <w:spacing w:before="0" w:after="0" w:line="240" w:lineRule="auto"/>
              <w:rPr>
                <w:rFonts w:ascii="Times New Roman" w:eastAsia="Calibri" w:hAnsi="Times New Roman" w:cs="Times New Roman"/>
                <w:color w:val="000000" w:themeColor="text1"/>
                <w:sz w:val="24"/>
                <w:szCs w:val="24"/>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6964FC76"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C62558">
              <w:rPr>
                <w:rFonts w:ascii="Times New Roman" w:eastAsia="Calibri" w:hAnsi="Times New Roman" w:cs="Times New Roman"/>
                <w:color w:val="000000" w:themeColor="text1"/>
                <w:sz w:val="24"/>
                <w:szCs w:val="24"/>
                <w:lang w:val="lv-LV"/>
              </w:rPr>
              <w:t>N</w:t>
            </w:r>
            <w:r w:rsidRPr="005F14CC">
              <w:rPr>
                <w:rFonts w:ascii="Times New Roman" w:eastAsia="Calibri" w:hAnsi="Times New Roman" w:cs="Times New Roman"/>
                <w:color w:val="000000" w:themeColor="text1"/>
                <w:sz w:val="24"/>
                <w:szCs w:val="24"/>
                <w:lang w:val="lv-LV"/>
              </w:rPr>
              <w:t xml:space="preserve">epieciešams papildu  finansējums. Avots: ESF, VBF, </w:t>
            </w:r>
            <w:proofErr w:type="spellStart"/>
            <w:r w:rsidRPr="005F14CC">
              <w:rPr>
                <w:rFonts w:ascii="Times New Roman" w:eastAsia="Calibri" w:hAnsi="Times New Roman" w:cs="Times New Roman"/>
                <w:i/>
                <w:iCs/>
                <w:color w:val="000000" w:themeColor="text1"/>
                <w:sz w:val="24"/>
                <w:szCs w:val="24"/>
                <w:lang w:val="lv-LV"/>
              </w:rPr>
              <w:t>Digital</w:t>
            </w:r>
            <w:proofErr w:type="spellEnd"/>
            <w:r w:rsidRPr="005F14CC">
              <w:rPr>
                <w:rFonts w:ascii="Times New Roman" w:eastAsia="Calibri" w:hAnsi="Times New Roman" w:cs="Times New Roman"/>
                <w:i/>
                <w:iCs/>
                <w:color w:val="000000" w:themeColor="text1"/>
                <w:sz w:val="24"/>
                <w:szCs w:val="24"/>
                <w:lang w:val="lv-LV"/>
              </w:rPr>
              <w:t xml:space="preserve"> </w:t>
            </w:r>
            <w:proofErr w:type="spellStart"/>
            <w:r w:rsidRPr="005F14CC">
              <w:rPr>
                <w:rFonts w:ascii="Times New Roman" w:eastAsia="Calibri" w:hAnsi="Times New Roman" w:cs="Times New Roman"/>
                <w:i/>
                <w:iCs/>
                <w:color w:val="000000" w:themeColor="text1"/>
                <w:sz w:val="24"/>
                <w:szCs w:val="24"/>
                <w:lang w:val="lv-LV"/>
              </w:rPr>
              <w:t>Europe</w:t>
            </w:r>
            <w:proofErr w:type="spellEnd"/>
            <w:r w:rsidRPr="005F14CC">
              <w:rPr>
                <w:rFonts w:ascii="Times New Roman" w:eastAsia="Calibri" w:hAnsi="Times New Roman" w:cs="Times New Roman"/>
                <w:i/>
                <w:iCs/>
                <w:color w:val="000000" w:themeColor="text1"/>
                <w:sz w:val="24"/>
                <w:szCs w:val="24"/>
                <w:lang w:val="lv-LV"/>
              </w:rPr>
              <w:t xml:space="preserve"> un </w:t>
            </w:r>
            <w:proofErr w:type="spellStart"/>
            <w:r w:rsidRPr="005F14CC">
              <w:rPr>
                <w:rFonts w:ascii="Times New Roman" w:eastAsia="Calibri" w:hAnsi="Times New Roman" w:cs="Times New Roman"/>
                <w:i/>
                <w:iCs/>
                <w:color w:val="000000" w:themeColor="text1"/>
                <w:sz w:val="24"/>
                <w:szCs w:val="24"/>
                <w:lang w:val="lv-LV"/>
              </w:rPr>
              <w:t>Connecting</w:t>
            </w:r>
            <w:proofErr w:type="spellEnd"/>
            <w:r w:rsidRPr="005F14CC">
              <w:rPr>
                <w:rFonts w:ascii="Times New Roman" w:eastAsia="Calibri" w:hAnsi="Times New Roman" w:cs="Times New Roman"/>
                <w:i/>
                <w:iCs/>
                <w:color w:val="000000" w:themeColor="text1"/>
                <w:sz w:val="24"/>
                <w:szCs w:val="24"/>
                <w:lang w:val="lv-LV"/>
              </w:rPr>
              <w:t xml:space="preserve"> </w:t>
            </w:r>
            <w:proofErr w:type="spellStart"/>
            <w:r w:rsidRPr="005F14CC">
              <w:rPr>
                <w:rFonts w:ascii="Times New Roman" w:eastAsia="Calibri" w:hAnsi="Times New Roman" w:cs="Times New Roman"/>
                <w:i/>
                <w:iCs/>
                <w:color w:val="000000" w:themeColor="text1"/>
                <w:sz w:val="24"/>
                <w:szCs w:val="24"/>
                <w:lang w:val="lv-LV"/>
              </w:rPr>
              <w:t>Europe</w:t>
            </w:r>
            <w:proofErr w:type="spellEnd"/>
            <w:r w:rsidRPr="005F14CC">
              <w:rPr>
                <w:rFonts w:ascii="Times New Roman" w:eastAsia="Calibri" w:hAnsi="Times New Roman" w:cs="Times New Roman"/>
                <w:i/>
                <w:iCs/>
                <w:color w:val="000000" w:themeColor="text1"/>
                <w:sz w:val="24"/>
                <w:szCs w:val="24"/>
                <w:lang w:val="lv-LV"/>
              </w:rPr>
              <w:t xml:space="preserve"> </w:t>
            </w:r>
            <w:proofErr w:type="spellStart"/>
            <w:r w:rsidRPr="005F14CC">
              <w:rPr>
                <w:rFonts w:ascii="Times New Roman" w:eastAsia="Calibri" w:hAnsi="Times New Roman" w:cs="Times New Roman"/>
                <w:i/>
                <w:iCs/>
                <w:color w:val="000000" w:themeColor="text1"/>
                <w:sz w:val="24"/>
                <w:szCs w:val="24"/>
                <w:lang w:val="lv-LV"/>
              </w:rPr>
              <w:t>facility</w:t>
            </w:r>
            <w:proofErr w:type="spellEnd"/>
            <w:r w:rsidRPr="005F14CC">
              <w:rPr>
                <w:rFonts w:ascii="Times New Roman" w:eastAsia="Calibri" w:hAnsi="Times New Roman" w:cs="Times New Roman"/>
                <w:color w:val="000000" w:themeColor="text1"/>
                <w:sz w:val="24"/>
                <w:szCs w:val="24"/>
                <w:lang w:val="lv-LV"/>
              </w:rPr>
              <w:t xml:space="preserve"> (infrastruktūras attīstīšanai, kuru būs iespējams noteikt pēc tam, kad ES līmenī tiks noteikti Eiropas Veselības datu telpas infrastruktūras attīstības pasākumi)</w:t>
            </w:r>
          </w:p>
          <w:p w14:paraId="4D1F201E" w14:textId="14133C34" w:rsidR="00601DAE" w:rsidRPr="00745F1F" w:rsidRDefault="00601DAE"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[316, 317]</w:t>
            </w:r>
          </w:p>
        </w:tc>
      </w:tr>
      <w:tr w:rsidR="00997A38" w:rsidRPr="00A914A9" w14:paraId="70D2D92F"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auto"/>
          </w:tcPr>
          <w:p w14:paraId="6D3FA930" w14:textId="77777777" w:rsidR="00997A38" w:rsidRPr="00D3769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sidRPr="00D37697">
              <w:rPr>
                <w:rFonts w:ascii="Times New Roman" w:eastAsia="Times New Roman" w:hAnsi="Times New Roman" w:cs="Times New Roman"/>
                <w:color w:val="000000" w:themeColor="text1"/>
                <w:sz w:val="24"/>
                <w:szCs w:val="24"/>
                <w:lang w:val="lv-LV" w:eastAsia="lv-LV"/>
              </w:rPr>
              <w:t>5.12.</w:t>
            </w:r>
            <w:r>
              <w:rPr>
                <w:rFonts w:ascii="Times New Roman" w:eastAsia="Times New Roman" w:hAnsi="Times New Roman" w:cs="Times New Roman"/>
                <w:color w:val="000000" w:themeColor="text1"/>
                <w:sz w:val="24"/>
                <w:szCs w:val="24"/>
                <w:lang w:val="lv-LV" w:eastAsia="lv-LV"/>
              </w:rPr>
              <w:t>7</w:t>
            </w:r>
            <w:r w:rsidRPr="00D37697">
              <w:rPr>
                <w:rFonts w:ascii="Times New Roman" w:eastAsia="Times New Roman" w:hAnsi="Times New Roman" w:cs="Times New Roman"/>
                <w:color w:val="000000" w:themeColor="text1"/>
                <w:sz w:val="24"/>
                <w:szCs w:val="24"/>
                <w:lang w:val="lv-LV" w:eastAsia="lv-LV"/>
              </w:rPr>
              <w:t>.</w:t>
            </w:r>
          </w:p>
        </w:tc>
        <w:tc>
          <w:tcPr>
            <w:tcW w:w="1651" w:type="pct"/>
            <w:tcBorders>
              <w:top w:val="outset" w:sz="6" w:space="0" w:color="414142"/>
              <w:left w:val="outset" w:sz="6" w:space="0" w:color="414142"/>
              <w:bottom w:val="outset" w:sz="6" w:space="0" w:color="414142"/>
              <w:right w:val="outset" w:sz="6" w:space="0" w:color="414142"/>
            </w:tcBorders>
            <w:shd w:val="clear" w:color="auto" w:fill="auto"/>
          </w:tcPr>
          <w:p w14:paraId="3E4A9A16" w14:textId="77777777" w:rsidR="00997A38" w:rsidRPr="00D37697"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sidRPr="00D37697">
              <w:rPr>
                <w:rFonts w:ascii="Times New Roman" w:eastAsia="Calibri" w:hAnsi="Times New Roman" w:cs="Times New Roman"/>
                <w:color w:val="000000" w:themeColor="text1"/>
                <w:sz w:val="24"/>
                <w:szCs w:val="24"/>
                <w:lang w:val="lv-LV"/>
              </w:rPr>
              <w:t>Izveidot atvērto veselības datu infrastruktūru.</w:t>
            </w:r>
          </w:p>
          <w:p w14:paraId="4F061D60" w14:textId="77777777" w:rsidR="00997A38" w:rsidRPr="00D37697" w:rsidRDefault="00997A38" w:rsidP="00997A38">
            <w:pPr>
              <w:pStyle w:val="ListParagraph"/>
              <w:spacing w:before="0" w:after="0" w:line="240" w:lineRule="auto"/>
              <w:ind w:left="0"/>
              <w:contextualSpacing w:val="0"/>
              <w:jc w:val="both"/>
              <w:rPr>
                <w:rFonts w:ascii="Times New Roman" w:eastAsia="Calibri" w:hAnsi="Times New Roman" w:cs="Times New Roman"/>
                <w:sz w:val="24"/>
                <w:szCs w:val="24"/>
              </w:rPr>
            </w:pPr>
          </w:p>
        </w:tc>
        <w:tc>
          <w:tcPr>
            <w:tcW w:w="300" w:type="pct"/>
            <w:tcBorders>
              <w:top w:val="outset" w:sz="6" w:space="0" w:color="414142"/>
              <w:left w:val="outset" w:sz="6" w:space="0" w:color="414142"/>
              <w:bottom w:val="outset" w:sz="6" w:space="0" w:color="414142"/>
              <w:right w:val="outset" w:sz="6" w:space="0" w:color="414142"/>
            </w:tcBorders>
            <w:shd w:val="clear" w:color="auto" w:fill="auto"/>
          </w:tcPr>
          <w:p w14:paraId="38A1CE7B" w14:textId="77777777" w:rsidR="00997A38" w:rsidRPr="00D37697" w:rsidRDefault="00997A38" w:rsidP="00997A38">
            <w:pPr>
              <w:spacing w:before="0" w:after="0" w:line="240" w:lineRule="auto"/>
              <w:jc w:val="center"/>
              <w:rPr>
                <w:rFonts w:ascii="Times New Roman" w:eastAsia="Times New Roman" w:hAnsi="Times New Roman" w:cs="Times New Roman"/>
                <w:sz w:val="24"/>
                <w:szCs w:val="24"/>
                <w:lang w:val="lv-LV" w:eastAsia="lv-LV"/>
              </w:rPr>
            </w:pPr>
            <w:r w:rsidRPr="00D37697">
              <w:rPr>
                <w:rFonts w:ascii="Times New Roman" w:eastAsia="Times New Roman" w:hAnsi="Times New Roman" w:cs="Times New Roman"/>
                <w:sz w:val="24"/>
                <w:szCs w:val="24"/>
                <w:lang w:val="lv-LV" w:eastAsia="lv-LV"/>
              </w:rPr>
              <w:t>2021.-2027.</w:t>
            </w:r>
          </w:p>
        </w:tc>
        <w:tc>
          <w:tcPr>
            <w:tcW w:w="400" w:type="pct"/>
            <w:tcBorders>
              <w:top w:val="outset" w:sz="6" w:space="0" w:color="414142"/>
              <w:left w:val="outset" w:sz="6" w:space="0" w:color="414142"/>
              <w:bottom w:val="outset" w:sz="6" w:space="0" w:color="414142"/>
              <w:right w:val="outset" w:sz="6" w:space="0" w:color="414142"/>
            </w:tcBorders>
            <w:shd w:val="clear" w:color="auto" w:fill="auto"/>
          </w:tcPr>
          <w:p w14:paraId="327B2006"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D37697">
              <w:rPr>
                <w:rFonts w:ascii="Times New Roman" w:eastAsia="Calibri" w:hAnsi="Times New Roman" w:cs="Times New Roman"/>
                <w:color w:val="000000" w:themeColor="text1"/>
                <w:sz w:val="24"/>
                <w:szCs w:val="24"/>
                <w:lang w:val="lv-LV"/>
              </w:rPr>
              <w:t>VARAM</w:t>
            </w:r>
            <w:r>
              <w:rPr>
                <w:rFonts w:ascii="Times New Roman" w:eastAsia="Calibri" w:hAnsi="Times New Roman" w:cs="Times New Roman"/>
                <w:color w:val="000000" w:themeColor="text1"/>
                <w:sz w:val="24"/>
                <w:szCs w:val="24"/>
                <w:lang w:val="lv-LV"/>
              </w:rPr>
              <w:t>,</w:t>
            </w:r>
            <w:r w:rsidRPr="00D37697">
              <w:rPr>
                <w:rFonts w:ascii="Times New Roman" w:eastAsia="Calibri" w:hAnsi="Times New Roman" w:cs="Times New Roman"/>
                <w:color w:val="000000" w:themeColor="text1"/>
                <w:sz w:val="24"/>
                <w:szCs w:val="24"/>
                <w:lang w:val="lv-LV"/>
              </w:rPr>
              <w:t xml:space="preserve"> VM, EM</w:t>
            </w:r>
          </w:p>
        </w:tc>
        <w:tc>
          <w:tcPr>
            <w:tcW w:w="600" w:type="pct"/>
            <w:tcBorders>
              <w:top w:val="outset" w:sz="6" w:space="0" w:color="414142"/>
              <w:left w:val="outset" w:sz="6" w:space="0" w:color="414142"/>
              <w:bottom w:val="outset" w:sz="6" w:space="0" w:color="414142"/>
              <w:right w:val="outset" w:sz="6" w:space="0" w:color="414142"/>
            </w:tcBorders>
            <w:shd w:val="clear" w:color="auto" w:fill="auto"/>
          </w:tcPr>
          <w:p w14:paraId="388849C4"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FM</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5F82B7E5"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34D5C846" w14:textId="38981373"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 xml:space="preserve">Nepieciešams papildu finansējums. Avots: </w:t>
            </w:r>
            <w:r w:rsidRPr="003065D0">
              <w:rPr>
                <w:rFonts w:ascii="Times New Roman" w:eastAsia="Calibri" w:hAnsi="Times New Roman" w:cs="Times New Roman"/>
                <w:color w:val="000000" w:themeColor="text1"/>
                <w:sz w:val="24"/>
                <w:szCs w:val="24"/>
                <w:lang w:val="lv-LV"/>
              </w:rPr>
              <w:t xml:space="preserve">VARAM </w:t>
            </w:r>
            <w:r>
              <w:rPr>
                <w:rFonts w:ascii="Times New Roman" w:eastAsia="Calibri" w:hAnsi="Times New Roman" w:cs="Times New Roman"/>
                <w:color w:val="000000" w:themeColor="text1"/>
                <w:sz w:val="24"/>
                <w:szCs w:val="24"/>
                <w:lang w:val="lv-LV"/>
              </w:rPr>
              <w:t>(</w:t>
            </w:r>
            <w:r w:rsidRPr="003065D0">
              <w:rPr>
                <w:rFonts w:ascii="Times New Roman" w:eastAsia="Calibri" w:hAnsi="Times New Roman" w:cs="Times New Roman"/>
                <w:color w:val="000000" w:themeColor="text1"/>
                <w:sz w:val="24"/>
                <w:szCs w:val="24"/>
                <w:lang w:val="lv-LV"/>
              </w:rPr>
              <w:t xml:space="preserve">investīciju prioritātes </w:t>
            </w:r>
            <w:r>
              <w:rPr>
                <w:rFonts w:ascii="Times New Roman" w:eastAsia="Calibri" w:hAnsi="Times New Roman" w:cs="Times New Roman"/>
                <w:color w:val="000000" w:themeColor="text1"/>
                <w:sz w:val="24"/>
                <w:szCs w:val="24"/>
                <w:lang w:val="lv-LV"/>
              </w:rPr>
              <w:t>“</w:t>
            </w:r>
            <w:r w:rsidRPr="003065D0">
              <w:rPr>
                <w:rFonts w:ascii="Times New Roman" w:eastAsia="Calibri" w:hAnsi="Times New Roman" w:cs="Times New Roman"/>
                <w:color w:val="000000" w:themeColor="text1"/>
                <w:sz w:val="24"/>
                <w:szCs w:val="24"/>
                <w:lang w:val="lv-LV"/>
              </w:rPr>
              <w:t xml:space="preserve">Latvijas nacionālais </w:t>
            </w:r>
            <w:proofErr w:type="spellStart"/>
            <w:r w:rsidRPr="003065D0">
              <w:rPr>
                <w:rFonts w:ascii="Times New Roman" w:eastAsia="Calibri" w:hAnsi="Times New Roman" w:cs="Times New Roman"/>
                <w:color w:val="000000" w:themeColor="text1"/>
                <w:sz w:val="24"/>
                <w:szCs w:val="24"/>
                <w:lang w:val="lv-LV"/>
              </w:rPr>
              <w:t>federētais</w:t>
            </w:r>
            <w:proofErr w:type="spellEnd"/>
            <w:r w:rsidRPr="003065D0">
              <w:rPr>
                <w:rFonts w:ascii="Times New Roman" w:eastAsia="Calibri" w:hAnsi="Times New Roman" w:cs="Times New Roman"/>
                <w:color w:val="000000" w:themeColor="text1"/>
                <w:sz w:val="24"/>
                <w:szCs w:val="24"/>
                <w:lang w:val="lv-LV"/>
              </w:rPr>
              <w:t xml:space="preserve"> mākonis</w:t>
            </w:r>
            <w:r>
              <w:rPr>
                <w:rFonts w:ascii="Times New Roman" w:eastAsia="Calibri" w:hAnsi="Times New Roman" w:cs="Times New Roman"/>
                <w:color w:val="000000" w:themeColor="text1"/>
                <w:sz w:val="24"/>
                <w:szCs w:val="24"/>
                <w:lang w:val="lv-LV"/>
              </w:rPr>
              <w:t xml:space="preserve">” – </w:t>
            </w:r>
            <w:r w:rsidRPr="003065D0">
              <w:rPr>
                <w:rFonts w:ascii="Times New Roman" w:eastAsia="Calibri" w:hAnsi="Times New Roman" w:cs="Times New Roman"/>
                <w:color w:val="000000" w:themeColor="text1"/>
                <w:sz w:val="24"/>
                <w:szCs w:val="24"/>
                <w:lang w:val="lv-LV"/>
              </w:rPr>
              <w:t>Zinātnes datu federētais mākonis ietvaros</w:t>
            </w:r>
            <w:r>
              <w:rPr>
                <w:rFonts w:ascii="Times New Roman" w:eastAsia="Calibri" w:hAnsi="Times New Roman" w:cs="Times New Roman"/>
                <w:color w:val="000000" w:themeColor="text1"/>
                <w:sz w:val="24"/>
                <w:szCs w:val="24"/>
                <w:lang w:val="lv-LV"/>
              </w:rPr>
              <w:t>)</w:t>
            </w:r>
          </w:p>
          <w:p w14:paraId="0870F77B" w14:textId="550CE44E" w:rsidR="00997A38" w:rsidRPr="0033244A"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w:t>
            </w:r>
            <w:r w:rsidR="00601DAE">
              <w:rPr>
                <w:rFonts w:ascii="Times New Roman" w:eastAsia="Calibri" w:hAnsi="Times New Roman" w:cs="Times New Roman"/>
                <w:color w:val="000000" w:themeColor="text1"/>
                <w:sz w:val="24"/>
                <w:szCs w:val="24"/>
                <w:lang w:val="lv-LV"/>
              </w:rPr>
              <w:t xml:space="preserve">143, </w:t>
            </w:r>
            <w:r>
              <w:rPr>
                <w:rFonts w:ascii="Times New Roman" w:eastAsia="Calibri" w:hAnsi="Times New Roman" w:cs="Times New Roman"/>
                <w:color w:val="000000" w:themeColor="text1"/>
                <w:sz w:val="24"/>
                <w:szCs w:val="24"/>
                <w:lang w:val="lv-LV"/>
              </w:rPr>
              <w:t>144]</w:t>
            </w:r>
            <w:r w:rsidRPr="003065D0">
              <w:rPr>
                <w:rFonts w:ascii="Times New Roman" w:eastAsia="Calibri" w:hAnsi="Times New Roman" w:cs="Times New Roman"/>
                <w:color w:val="000000" w:themeColor="text1"/>
                <w:sz w:val="24"/>
                <w:szCs w:val="24"/>
                <w:lang w:val="lv-LV"/>
              </w:rPr>
              <w:t xml:space="preserve"> </w:t>
            </w:r>
          </w:p>
        </w:tc>
      </w:tr>
      <w:tr w:rsidR="00997A38" w:rsidRPr="00A914A9" w14:paraId="175F7FF4" w14:textId="77777777" w:rsidTr="005547F8">
        <w:tc>
          <w:tcPr>
            <w:tcW w:w="298" w:type="pct"/>
            <w:tcBorders>
              <w:top w:val="outset" w:sz="6" w:space="0" w:color="414142"/>
              <w:left w:val="outset" w:sz="6" w:space="0" w:color="414142"/>
              <w:bottom w:val="outset" w:sz="6" w:space="0" w:color="414142"/>
              <w:right w:val="outset" w:sz="6" w:space="0" w:color="414142"/>
            </w:tcBorders>
            <w:shd w:val="clear" w:color="auto" w:fill="auto"/>
          </w:tcPr>
          <w:p w14:paraId="63E2E66B" w14:textId="77777777" w:rsidR="00997A38" w:rsidRPr="00D37697" w:rsidRDefault="00997A38" w:rsidP="00997A38">
            <w:pPr>
              <w:spacing w:before="0" w:after="0" w:line="240" w:lineRule="auto"/>
              <w:jc w:val="center"/>
              <w:rPr>
                <w:rFonts w:ascii="Times New Roman" w:eastAsia="Times New Roman" w:hAnsi="Times New Roman" w:cs="Times New Roman"/>
                <w:color w:val="000000" w:themeColor="text1"/>
                <w:sz w:val="24"/>
                <w:szCs w:val="24"/>
                <w:lang w:val="lv-LV" w:eastAsia="lv-LV"/>
              </w:rPr>
            </w:pPr>
            <w:r>
              <w:rPr>
                <w:rFonts w:ascii="Times New Roman" w:eastAsia="Times New Roman" w:hAnsi="Times New Roman" w:cs="Times New Roman"/>
                <w:color w:val="000000" w:themeColor="text1"/>
                <w:sz w:val="24"/>
                <w:szCs w:val="24"/>
                <w:lang w:val="lv-LV" w:eastAsia="lv-LV"/>
              </w:rPr>
              <w:t>5.12.8.</w:t>
            </w:r>
          </w:p>
        </w:tc>
        <w:tc>
          <w:tcPr>
            <w:tcW w:w="1651" w:type="pct"/>
            <w:tcBorders>
              <w:top w:val="outset" w:sz="6" w:space="0" w:color="414142"/>
              <w:left w:val="outset" w:sz="6" w:space="0" w:color="414142"/>
              <w:bottom w:val="outset" w:sz="6" w:space="0" w:color="414142"/>
              <w:right w:val="outset" w:sz="6" w:space="0" w:color="414142"/>
            </w:tcBorders>
            <w:shd w:val="clear" w:color="auto" w:fill="auto"/>
          </w:tcPr>
          <w:p w14:paraId="12AE8AF0" w14:textId="77777777" w:rsidR="00997A38" w:rsidRPr="00D37697" w:rsidRDefault="00997A38" w:rsidP="00997A38">
            <w:pPr>
              <w:pStyle w:val="ListParagraph"/>
              <w:spacing w:before="0" w:after="0" w:line="240" w:lineRule="auto"/>
              <w:ind w:left="0"/>
              <w:contextualSpacing w:val="0"/>
              <w:jc w:val="both"/>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Izstrādāt veselības nozares digitalizācijas stratēģiju.</w:t>
            </w:r>
          </w:p>
        </w:tc>
        <w:tc>
          <w:tcPr>
            <w:tcW w:w="300" w:type="pct"/>
            <w:tcBorders>
              <w:top w:val="outset" w:sz="6" w:space="0" w:color="414142"/>
              <w:left w:val="outset" w:sz="6" w:space="0" w:color="414142"/>
              <w:bottom w:val="outset" w:sz="6" w:space="0" w:color="414142"/>
              <w:right w:val="outset" w:sz="6" w:space="0" w:color="414142"/>
            </w:tcBorders>
            <w:shd w:val="clear" w:color="auto" w:fill="auto"/>
          </w:tcPr>
          <w:p w14:paraId="4D14DA86" w14:textId="77777777" w:rsidR="00997A38" w:rsidRPr="00D37697" w:rsidRDefault="00997A38" w:rsidP="00997A38">
            <w:pPr>
              <w:spacing w:before="0" w:after="0" w:line="240" w:lineRule="auto"/>
              <w:jc w:val="center"/>
              <w:rPr>
                <w:rFonts w:ascii="Times New Roman" w:eastAsia="Times New Roman" w:hAnsi="Times New Roman" w:cs="Times New Roman"/>
                <w:sz w:val="24"/>
                <w:szCs w:val="24"/>
                <w:lang w:val="lv-LV" w:eastAsia="lv-LV"/>
              </w:rPr>
            </w:pPr>
            <w:r>
              <w:rPr>
                <w:rFonts w:ascii="Times New Roman" w:eastAsia="Times New Roman" w:hAnsi="Times New Roman" w:cs="Times New Roman"/>
                <w:sz w:val="24"/>
                <w:szCs w:val="24"/>
                <w:lang w:val="lv-LV" w:eastAsia="lv-LV"/>
              </w:rPr>
              <w:t>2021.</w:t>
            </w:r>
          </w:p>
        </w:tc>
        <w:tc>
          <w:tcPr>
            <w:tcW w:w="400" w:type="pct"/>
            <w:tcBorders>
              <w:top w:val="outset" w:sz="6" w:space="0" w:color="414142"/>
              <w:left w:val="outset" w:sz="6" w:space="0" w:color="414142"/>
              <w:bottom w:val="outset" w:sz="6" w:space="0" w:color="414142"/>
              <w:right w:val="outset" w:sz="6" w:space="0" w:color="414142"/>
            </w:tcBorders>
            <w:shd w:val="clear" w:color="auto" w:fill="auto"/>
          </w:tcPr>
          <w:p w14:paraId="34102F81"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VM</w:t>
            </w:r>
          </w:p>
        </w:tc>
        <w:tc>
          <w:tcPr>
            <w:tcW w:w="600" w:type="pct"/>
            <w:tcBorders>
              <w:top w:val="outset" w:sz="6" w:space="0" w:color="414142"/>
              <w:left w:val="outset" w:sz="6" w:space="0" w:color="414142"/>
              <w:bottom w:val="outset" w:sz="6" w:space="0" w:color="414142"/>
              <w:right w:val="outset" w:sz="6" w:space="0" w:color="414142"/>
            </w:tcBorders>
            <w:shd w:val="clear" w:color="auto" w:fill="auto"/>
          </w:tcPr>
          <w:p w14:paraId="6BFB461F"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Ministrijas, NVO</w:t>
            </w:r>
          </w:p>
        </w:tc>
        <w:tc>
          <w:tcPr>
            <w:tcW w:w="451"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21BE006F" w14:textId="77777777" w:rsidR="00997A38" w:rsidRPr="00D37697" w:rsidRDefault="00997A38" w:rsidP="00997A38">
            <w:pPr>
              <w:spacing w:before="0" w:after="0" w:line="240" w:lineRule="auto"/>
              <w:jc w:val="center"/>
              <w:rPr>
                <w:rFonts w:ascii="Times New Roman" w:eastAsia="Calibri" w:hAnsi="Times New Roman" w:cs="Times New Roman"/>
                <w:color w:val="000000" w:themeColor="text1"/>
                <w:sz w:val="24"/>
                <w:szCs w:val="24"/>
                <w:highlight w:val="green"/>
                <w:lang w:val="lv-LV"/>
              </w:rPr>
            </w:pPr>
          </w:p>
        </w:tc>
        <w:tc>
          <w:tcPr>
            <w:tcW w:w="1300" w:type="pct"/>
            <w:tcBorders>
              <w:top w:val="outset" w:sz="6" w:space="0" w:color="414142"/>
              <w:left w:val="outset" w:sz="6" w:space="0" w:color="414142"/>
              <w:bottom w:val="outset" w:sz="6" w:space="0" w:color="414142"/>
              <w:right w:val="outset" w:sz="6" w:space="0" w:color="414142"/>
            </w:tcBorders>
            <w:shd w:val="clear" w:color="auto" w:fill="FFFFFF" w:themeFill="background1"/>
          </w:tcPr>
          <w:p w14:paraId="0295CBDD" w14:textId="77777777" w:rsidR="00997A38" w:rsidRDefault="00997A38" w:rsidP="00997A38">
            <w:pPr>
              <w:spacing w:before="0" w:after="0" w:line="240" w:lineRule="auto"/>
              <w:jc w:val="center"/>
              <w:rPr>
                <w:rFonts w:ascii="Times New Roman" w:eastAsia="Calibri" w:hAnsi="Times New Roman" w:cs="Times New Roman"/>
                <w:color w:val="000000" w:themeColor="text1"/>
                <w:sz w:val="24"/>
                <w:szCs w:val="24"/>
                <w:lang w:val="lv-LV"/>
              </w:rPr>
            </w:pPr>
            <w:r w:rsidRPr="00FF09D4">
              <w:rPr>
                <w:rFonts w:ascii="Times New Roman" w:eastAsia="Calibri" w:hAnsi="Times New Roman" w:cs="Times New Roman"/>
                <w:color w:val="000000" w:themeColor="text1"/>
                <w:sz w:val="24"/>
                <w:szCs w:val="24"/>
                <w:lang w:val="lv-LV"/>
              </w:rPr>
              <w:t>Pasākums īstenojams esošā finansējuma ietvaros. Avots: VBF</w:t>
            </w:r>
            <w:r>
              <w:rPr>
                <w:rFonts w:ascii="Times New Roman" w:eastAsia="Calibri" w:hAnsi="Times New Roman" w:cs="Times New Roman"/>
                <w:color w:val="000000" w:themeColor="text1"/>
                <w:sz w:val="24"/>
                <w:szCs w:val="24"/>
                <w:lang w:val="lv-LV"/>
              </w:rPr>
              <w:t>, PVO finansējums</w:t>
            </w:r>
          </w:p>
          <w:p w14:paraId="11236ED4" w14:textId="3164B4F9" w:rsidR="00601DAE" w:rsidRDefault="00601DAE" w:rsidP="00997A38">
            <w:pPr>
              <w:spacing w:before="0" w:after="0" w:line="240" w:lineRule="auto"/>
              <w:jc w:val="center"/>
              <w:rPr>
                <w:rFonts w:ascii="Times New Roman" w:eastAsia="Calibri" w:hAnsi="Times New Roman" w:cs="Times New Roman"/>
                <w:color w:val="000000" w:themeColor="text1"/>
                <w:sz w:val="24"/>
                <w:szCs w:val="24"/>
                <w:lang w:val="lv-LV"/>
              </w:rPr>
            </w:pPr>
            <w:r>
              <w:rPr>
                <w:rFonts w:ascii="Times New Roman" w:eastAsia="Calibri" w:hAnsi="Times New Roman" w:cs="Times New Roman"/>
                <w:color w:val="000000" w:themeColor="text1"/>
                <w:sz w:val="24"/>
                <w:szCs w:val="24"/>
                <w:lang w:val="lv-LV"/>
              </w:rPr>
              <w:t>[72, 316, 317]</w:t>
            </w:r>
          </w:p>
        </w:tc>
      </w:tr>
    </w:tbl>
    <w:p w14:paraId="1117986D" w14:textId="77777777" w:rsidR="00997A38" w:rsidRDefault="00997A38" w:rsidP="00C91D6C">
      <w:pPr>
        <w:rPr>
          <w:rFonts w:ascii="Times New Roman" w:eastAsia="Calibri" w:hAnsi="Times New Roman" w:cs="Times New Roman"/>
          <w:color w:val="00B050"/>
          <w:sz w:val="24"/>
          <w:szCs w:val="24"/>
          <w:lang w:val="lv-LV"/>
        </w:rPr>
        <w:sectPr w:rsidR="00997A38" w:rsidSect="009B3ADF">
          <w:pgSz w:w="15840" w:h="12240" w:orient="landscape"/>
          <w:pgMar w:top="1701" w:right="1134" w:bottom="851" w:left="1134" w:header="720" w:footer="720" w:gutter="0"/>
          <w:cols w:space="720"/>
          <w:titlePg/>
          <w:docGrid w:linePitch="360"/>
        </w:sectPr>
      </w:pPr>
    </w:p>
    <w:tbl>
      <w:tblPr>
        <w:tblStyle w:val="GridTable2-Accent51"/>
        <w:tblpPr w:leftFromText="180" w:rightFromText="180" w:vertAnchor="text" w:horzAnchor="margin" w:tblpXSpec="center" w:tblpY="-1780"/>
        <w:tblW w:w="5048" w:type="pct"/>
        <w:tblLayout w:type="fixed"/>
        <w:tblLook w:val="04A0" w:firstRow="1" w:lastRow="0" w:firstColumn="1" w:lastColumn="0" w:noHBand="0" w:noVBand="1"/>
      </w:tblPr>
      <w:tblGrid>
        <w:gridCol w:w="8169"/>
        <w:gridCol w:w="1554"/>
        <w:gridCol w:w="1747"/>
        <w:gridCol w:w="199"/>
        <w:gridCol w:w="1747"/>
      </w:tblGrid>
      <w:tr w:rsidR="005547F8" w:rsidRPr="00FC179D" w14:paraId="34C0C898" w14:textId="77777777" w:rsidTr="005547F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7A9AA122" w14:textId="77777777" w:rsidR="005547F8" w:rsidRDefault="005547F8" w:rsidP="005547F8">
            <w:pPr>
              <w:tabs>
                <w:tab w:val="left" w:pos="1854"/>
              </w:tabs>
              <w:spacing w:before="120"/>
              <w:jc w:val="both"/>
              <w:rPr>
                <w:rFonts w:ascii="Times New Roman" w:hAnsi="Times New Roman" w:cs="Times New Roman"/>
                <w:b w:val="0"/>
                <w:bCs w:val="0"/>
                <w:color w:val="000000" w:themeColor="text1"/>
                <w:sz w:val="24"/>
                <w:szCs w:val="24"/>
                <w:lang w:val="lv-LV"/>
              </w:rPr>
            </w:pPr>
          </w:p>
          <w:p w14:paraId="6FF53EED" w14:textId="74AFD17B" w:rsidR="005547F8" w:rsidRDefault="005547F8" w:rsidP="005547F8">
            <w:pPr>
              <w:pStyle w:val="Heading1"/>
              <w:outlineLvl w:val="0"/>
              <w:rPr>
                <w:rFonts w:ascii="Times New Roman" w:hAnsi="Times New Roman" w:cs="Times New Roman"/>
                <w:b w:val="0"/>
                <w:bCs w:val="0"/>
                <w:sz w:val="24"/>
                <w:szCs w:val="24"/>
                <w:lang w:val="lv-LV"/>
              </w:rPr>
            </w:pPr>
            <w:bookmarkStart w:id="46" w:name="_Toc51152397"/>
            <w:bookmarkStart w:id="47" w:name="_Toc63801945"/>
            <w:r w:rsidRPr="007C334A">
              <w:rPr>
                <w:rFonts w:ascii="Times New Roman" w:hAnsi="Times New Roman" w:cs="Times New Roman"/>
                <w:sz w:val="24"/>
                <w:szCs w:val="24"/>
                <w:lang w:val="lv-LV"/>
              </w:rPr>
              <w:t>Sabiedrības veselības politikas rezultāti un rezultatīvie rādītāji</w:t>
            </w:r>
            <w:bookmarkEnd w:id="46"/>
            <w:r>
              <w:rPr>
                <w:rFonts w:ascii="Times New Roman" w:hAnsi="Times New Roman" w:cs="Times New Roman"/>
                <w:sz w:val="24"/>
                <w:szCs w:val="24"/>
                <w:lang w:val="lv-LV"/>
              </w:rPr>
              <w:t>:</w:t>
            </w:r>
            <w:bookmarkEnd w:id="47"/>
          </w:p>
          <w:p w14:paraId="2C1B7769" w14:textId="184E4BC0" w:rsidR="005547F8" w:rsidRPr="007C334A" w:rsidRDefault="005547F8" w:rsidP="005547F8">
            <w:pPr>
              <w:tabs>
                <w:tab w:val="left" w:pos="1854"/>
              </w:tabs>
              <w:spacing w:before="120"/>
              <w:jc w:val="both"/>
              <w:rPr>
                <w:rFonts w:ascii="Times New Roman" w:hAnsi="Times New Roman" w:cs="Times New Roman"/>
                <w:color w:val="000000" w:themeColor="text1"/>
                <w:sz w:val="24"/>
                <w:szCs w:val="24"/>
                <w:lang w:val="lv-LV"/>
              </w:rPr>
            </w:pPr>
          </w:p>
        </w:tc>
      </w:tr>
      <w:tr w:rsidR="005547F8" w:rsidRPr="00FC179D" w14:paraId="27E138C8"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1CF6171B" w14:textId="1EACB907" w:rsidR="005547F8" w:rsidRPr="007C334A" w:rsidRDefault="005547F8" w:rsidP="005547F8">
            <w:pPr>
              <w:tabs>
                <w:tab w:val="left" w:pos="1854"/>
              </w:tabs>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 Politikas rezultāts: Iedzīvotāji vairāk nodarbojas ar fiziskām aktivitātēm un viņu uztura paradumi kļuvuši veselīgāki</w:t>
            </w:r>
          </w:p>
        </w:tc>
      </w:tr>
      <w:tr w:rsidR="005547F8" w:rsidRPr="007C334A" w14:paraId="5CD2937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A7BB73A" w14:textId="468F8140"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57312454" w14:textId="0A5E415B"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 xml:space="preserve">2019. </w:t>
            </w:r>
          </w:p>
        </w:tc>
        <w:tc>
          <w:tcPr>
            <w:tcW w:w="725" w:type="pct"/>
            <w:gridSpan w:val="2"/>
          </w:tcPr>
          <w:p w14:paraId="134B98D0" w14:textId="5CFDF003"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 xml:space="preserve">2024. </w:t>
            </w:r>
          </w:p>
        </w:tc>
        <w:tc>
          <w:tcPr>
            <w:tcW w:w="651" w:type="pct"/>
          </w:tcPr>
          <w:p w14:paraId="5632256C" w14:textId="14ED8686"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 xml:space="preserve">2027. </w:t>
            </w:r>
          </w:p>
        </w:tc>
      </w:tr>
      <w:tr w:rsidR="005547F8" w:rsidRPr="007C334A" w14:paraId="69FB77AE"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64C1F8F" w14:textId="77777777" w:rsidR="005547F8" w:rsidRPr="007C334A" w:rsidRDefault="005547F8" w:rsidP="005547F8">
            <w:pPr>
              <w:tabs>
                <w:tab w:val="left" w:pos="1854"/>
              </w:tabs>
              <w:jc w:val="both"/>
              <w:rPr>
                <w:rFonts w:ascii="Times New Roman" w:hAnsi="Times New Roman" w:cs="Times New Roman"/>
                <w:sz w:val="24"/>
                <w:szCs w:val="24"/>
                <w:lang w:val="lv-LV"/>
              </w:rPr>
            </w:pPr>
            <w:r w:rsidRPr="007C334A">
              <w:rPr>
                <w:rFonts w:ascii="Times New Roman" w:hAnsi="Times New Roman" w:cs="Times New Roman"/>
                <w:b w:val="0"/>
                <w:bCs w:val="0"/>
                <w:sz w:val="24"/>
                <w:szCs w:val="24"/>
                <w:lang w:val="lv-LV"/>
              </w:rPr>
              <w:t xml:space="preserve">1.1. </w:t>
            </w:r>
            <w:r>
              <w:rPr>
                <w:rFonts w:ascii="Times New Roman" w:hAnsi="Times New Roman" w:cs="Times New Roman"/>
                <w:b w:val="0"/>
                <w:bCs w:val="0"/>
                <w:sz w:val="24"/>
                <w:szCs w:val="24"/>
                <w:lang w:val="lv-LV"/>
              </w:rPr>
              <w:t>Pieaugušo</w:t>
            </w:r>
            <w:r w:rsidRPr="007C334A">
              <w:rPr>
                <w:rFonts w:ascii="Times New Roman" w:hAnsi="Times New Roman" w:cs="Times New Roman"/>
                <w:b w:val="0"/>
                <w:bCs w:val="0"/>
                <w:sz w:val="24"/>
                <w:szCs w:val="24"/>
                <w:lang w:val="lv-LV"/>
              </w:rPr>
              <w:t xml:space="preserve"> (15–74 g.v.) īpatsvars, kuriem ir pasīvi brīvā laika pavadīšanas paradumi – lasīšana, televizora skatīšanās un cita veida sēdoša brīvā laika pavadīšana (%)</w:t>
            </w:r>
            <w:r w:rsidRPr="007C334A" w:rsidDel="002D1131">
              <w:rPr>
                <w:rFonts w:ascii="Times New Roman" w:hAnsi="Times New Roman" w:cs="Times New Roman"/>
                <w:b w:val="0"/>
                <w:bCs w:val="0"/>
                <w:sz w:val="24"/>
                <w:szCs w:val="24"/>
                <w:lang w:val="lv-LV"/>
              </w:rPr>
              <w:t xml:space="preserve"> </w:t>
            </w:r>
            <w:r w:rsidRPr="007C334A">
              <w:rPr>
                <w:rFonts w:ascii="Times New Roman" w:hAnsi="Times New Roman" w:cs="Times New Roman"/>
                <w:b w:val="0"/>
                <w:bCs w:val="0"/>
                <w:sz w:val="24"/>
                <w:szCs w:val="24"/>
                <w:lang w:val="lv-LV"/>
              </w:rPr>
              <w:t xml:space="preserve">(Avots: </w:t>
            </w:r>
            <w:r>
              <w:rPr>
                <w:rFonts w:ascii="Times New Roman" w:hAnsi="Times New Roman" w:cs="Times New Roman"/>
                <w:b w:val="0"/>
                <w:bCs w:val="0"/>
                <w:sz w:val="24"/>
                <w:szCs w:val="24"/>
                <w:lang w:val="lv-LV"/>
              </w:rPr>
              <w:t xml:space="preserve">Latvijas iedzīvotāju veselību ietekmējošo paradumu pētījums, </w:t>
            </w:r>
            <w:r w:rsidRPr="007C334A">
              <w:rPr>
                <w:rFonts w:ascii="Times New Roman" w:hAnsi="Times New Roman" w:cs="Times New Roman"/>
                <w:b w:val="0"/>
                <w:bCs w:val="0"/>
                <w:sz w:val="24"/>
                <w:szCs w:val="24"/>
                <w:lang w:val="lv-LV"/>
              </w:rPr>
              <w:t>SPKC)</w:t>
            </w:r>
          </w:p>
        </w:tc>
        <w:tc>
          <w:tcPr>
            <w:tcW w:w="579" w:type="pct"/>
          </w:tcPr>
          <w:p w14:paraId="31636EB1"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36,3</w:t>
            </w:r>
          </w:p>
          <w:p w14:paraId="4E9A498D"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(2018)</w:t>
            </w:r>
          </w:p>
          <w:p w14:paraId="10048A7B"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p w14:paraId="19414583"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tc>
        <w:tc>
          <w:tcPr>
            <w:tcW w:w="725" w:type="pct"/>
            <w:gridSpan w:val="2"/>
          </w:tcPr>
          <w:p w14:paraId="7814683C"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34,5</w:t>
            </w:r>
          </w:p>
        </w:tc>
        <w:tc>
          <w:tcPr>
            <w:tcW w:w="651" w:type="pct"/>
          </w:tcPr>
          <w:p w14:paraId="41EFC819"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33,0</w:t>
            </w:r>
          </w:p>
          <w:p w14:paraId="26DC3C21"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001F19B1"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F2B492A"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1.2. </w:t>
            </w:r>
            <w:r>
              <w:rPr>
                <w:rFonts w:ascii="Times New Roman" w:hAnsi="Times New Roman" w:cs="Times New Roman"/>
                <w:b w:val="0"/>
                <w:bCs w:val="0"/>
                <w:sz w:val="24"/>
                <w:szCs w:val="24"/>
                <w:lang w:val="lv-LV"/>
              </w:rPr>
              <w:t>Pieaugušo</w:t>
            </w:r>
            <w:r w:rsidRPr="005361E5">
              <w:rPr>
                <w:rFonts w:ascii="Times New Roman" w:hAnsi="Times New Roman" w:cs="Times New Roman"/>
                <w:b w:val="0"/>
                <w:bCs w:val="0"/>
                <w:sz w:val="24"/>
                <w:szCs w:val="24"/>
                <w:lang w:val="lv-LV"/>
              </w:rPr>
              <w:t xml:space="preserve"> (15–74 g.v.) īpatsvars, k</w:t>
            </w:r>
            <w:r>
              <w:rPr>
                <w:rFonts w:ascii="Times New Roman" w:hAnsi="Times New Roman" w:cs="Times New Roman"/>
                <w:b w:val="0"/>
                <w:bCs w:val="0"/>
                <w:sz w:val="24"/>
                <w:szCs w:val="24"/>
                <w:lang w:val="lv-LV"/>
              </w:rPr>
              <w:t>uri</w:t>
            </w:r>
            <w:r w:rsidRPr="005361E5">
              <w:rPr>
                <w:rFonts w:ascii="Times New Roman" w:hAnsi="Times New Roman" w:cs="Times New Roman"/>
                <w:b w:val="0"/>
                <w:bCs w:val="0"/>
                <w:sz w:val="24"/>
                <w:szCs w:val="24"/>
                <w:lang w:val="lv-LV"/>
              </w:rPr>
              <w:t xml:space="preserve"> nodarbojas ar fizisk</w:t>
            </w:r>
            <w:r>
              <w:rPr>
                <w:rFonts w:ascii="Times New Roman" w:hAnsi="Times New Roman" w:cs="Times New Roman"/>
                <w:b w:val="0"/>
                <w:bCs w:val="0"/>
                <w:sz w:val="24"/>
                <w:szCs w:val="24"/>
                <w:lang w:val="lv-LV"/>
              </w:rPr>
              <w:t>aj</w:t>
            </w:r>
            <w:r w:rsidRPr="005361E5">
              <w:rPr>
                <w:rFonts w:ascii="Times New Roman" w:hAnsi="Times New Roman" w:cs="Times New Roman"/>
                <w:b w:val="0"/>
                <w:bCs w:val="0"/>
                <w:sz w:val="24"/>
                <w:szCs w:val="24"/>
                <w:lang w:val="lv-LV"/>
              </w:rPr>
              <w:t>ām aktivitātēm vismaz 30 min dienā 2 reizes nedēļā (%)</w:t>
            </w:r>
            <w:r>
              <w:rPr>
                <w:rFonts w:ascii="Times New Roman" w:hAnsi="Times New Roman" w:cs="Times New Roman"/>
                <w:b w:val="0"/>
                <w:bCs w:val="0"/>
                <w:sz w:val="24"/>
                <w:szCs w:val="24"/>
                <w:lang w:val="lv-LV"/>
              </w:rPr>
              <w:t xml:space="preserve"> </w:t>
            </w:r>
            <w:r w:rsidRPr="005361E5">
              <w:rPr>
                <w:rFonts w:ascii="Times New Roman" w:hAnsi="Times New Roman" w:cs="Times New Roman"/>
                <w:b w:val="0"/>
                <w:bCs w:val="0"/>
                <w:sz w:val="24"/>
                <w:szCs w:val="24"/>
                <w:lang w:val="lv-LV"/>
              </w:rPr>
              <w:t xml:space="preserve">(Avots: </w:t>
            </w:r>
            <w:r>
              <w:rPr>
                <w:rFonts w:ascii="Times New Roman" w:hAnsi="Times New Roman" w:cs="Times New Roman"/>
                <w:b w:val="0"/>
                <w:bCs w:val="0"/>
                <w:sz w:val="24"/>
                <w:szCs w:val="24"/>
                <w:lang w:val="lv-LV"/>
              </w:rPr>
              <w:t>Latvijas iedzīvotāju veselību ietekmējošo paradumu pētījums,</w:t>
            </w:r>
            <w:r w:rsidRPr="005361E5">
              <w:rPr>
                <w:rFonts w:ascii="Times New Roman" w:hAnsi="Times New Roman" w:cs="Times New Roman"/>
                <w:b w:val="0"/>
                <w:bCs w:val="0"/>
                <w:sz w:val="24"/>
                <w:szCs w:val="24"/>
                <w:lang w:val="lv-LV"/>
              </w:rPr>
              <w:t xml:space="preserve"> SPKC)</w:t>
            </w:r>
          </w:p>
        </w:tc>
        <w:tc>
          <w:tcPr>
            <w:tcW w:w="579" w:type="pct"/>
          </w:tcPr>
          <w:p w14:paraId="6AA2D33B"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25,4</w:t>
            </w:r>
          </w:p>
          <w:p w14:paraId="038E6BC2"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(2018)</w:t>
            </w:r>
          </w:p>
        </w:tc>
        <w:tc>
          <w:tcPr>
            <w:tcW w:w="725" w:type="pct"/>
            <w:gridSpan w:val="2"/>
          </w:tcPr>
          <w:p w14:paraId="09C8A57B"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26,5</w:t>
            </w:r>
          </w:p>
        </w:tc>
        <w:tc>
          <w:tcPr>
            <w:tcW w:w="651" w:type="pct"/>
          </w:tcPr>
          <w:p w14:paraId="71811568"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w:t>
            </w:r>
            <w:r>
              <w:rPr>
                <w:rFonts w:ascii="Times New Roman" w:hAnsi="Times New Roman" w:cs="Times New Roman"/>
                <w:color w:val="000000" w:themeColor="text1"/>
                <w:sz w:val="24"/>
                <w:szCs w:val="24"/>
                <w:lang w:val="lv-LV"/>
              </w:rPr>
              <w:t>7,5</w:t>
            </w:r>
          </w:p>
        </w:tc>
      </w:tr>
      <w:tr w:rsidR="005547F8" w:rsidRPr="007C334A" w14:paraId="57493B48"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42945C9"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5361E5">
              <w:rPr>
                <w:rFonts w:ascii="Times New Roman" w:hAnsi="Times New Roman" w:cs="Times New Roman"/>
                <w:b w:val="0"/>
                <w:bCs w:val="0"/>
                <w:sz w:val="24"/>
                <w:szCs w:val="24"/>
                <w:lang w:val="lv-LV"/>
              </w:rPr>
              <w:t xml:space="preserve">1.3. </w:t>
            </w:r>
            <w:r>
              <w:rPr>
                <w:rFonts w:ascii="Times New Roman" w:hAnsi="Times New Roman" w:cs="Times New Roman"/>
                <w:b w:val="0"/>
                <w:bCs w:val="0"/>
                <w:sz w:val="24"/>
                <w:szCs w:val="24"/>
                <w:lang w:val="lv-LV"/>
              </w:rPr>
              <w:t>Pusaudžu</w:t>
            </w:r>
            <w:r w:rsidRPr="005361E5">
              <w:rPr>
                <w:rFonts w:ascii="Times New Roman" w:hAnsi="Times New Roman" w:cs="Times New Roman"/>
                <w:b w:val="0"/>
                <w:bCs w:val="0"/>
                <w:sz w:val="24"/>
                <w:szCs w:val="24"/>
                <w:lang w:val="lv-LV"/>
              </w:rPr>
              <w:t xml:space="preserve"> (11, 13 un 15 g.v.) īpatsvars, kuri </w:t>
            </w:r>
            <w:r>
              <w:rPr>
                <w:rFonts w:ascii="Times New Roman" w:hAnsi="Times New Roman" w:cs="Times New Roman"/>
                <w:b w:val="0"/>
                <w:bCs w:val="0"/>
                <w:sz w:val="24"/>
                <w:szCs w:val="24"/>
                <w:lang w:val="lv-LV"/>
              </w:rPr>
              <w:t xml:space="preserve">katru dienu </w:t>
            </w:r>
            <w:r w:rsidRPr="005361E5">
              <w:rPr>
                <w:rFonts w:ascii="Times New Roman" w:hAnsi="Times New Roman" w:cs="Times New Roman"/>
                <w:b w:val="0"/>
                <w:bCs w:val="0"/>
                <w:sz w:val="24"/>
                <w:szCs w:val="24"/>
                <w:lang w:val="lv-LV"/>
              </w:rPr>
              <w:t>nodarbojas ar fizisk</w:t>
            </w:r>
            <w:r>
              <w:rPr>
                <w:rFonts w:ascii="Times New Roman" w:hAnsi="Times New Roman" w:cs="Times New Roman"/>
                <w:b w:val="0"/>
                <w:bCs w:val="0"/>
                <w:sz w:val="24"/>
                <w:szCs w:val="24"/>
                <w:lang w:val="lv-LV"/>
              </w:rPr>
              <w:t>aj</w:t>
            </w:r>
            <w:r w:rsidRPr="005361E5">
              <w:rPr>
                <w:rFonts w:ascii="Times New Roman" w:hAnsi="Times New Roman" w:cs="Times New Roman"/>
                <w:b w:val="0"/>
                <w:bCs w:val="0"/>
                <w:sz w:val="24"/>
                <w:szCs w:val="24"/>
                <w:lang w:val="lv-LV"/>
              </w:rPr>
              <w:t>ām aktivitātēm vismaz stundu dienā (%) (avots: Latvijas skolēnu veselības paradumu pētījums, SPKC)</w:t>
            </w:r>
          </w:p>
        </w:tc>
        <w:tc>
          <w:tcPr>
            <w:tcW w:w="579" w:type="pct"/>
          </w:tcPr>
          <w:p w14:paraId="7E67097B"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18,8</w:t>
            </w:r>
          </w:p>
          <w:p w14:paraId="51E3BDA0"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(2018)</w:t>
            </w:r>
          </w:p>
        </w:tc>
        <w:tc>
          <w:tcPr>
            <w:tcW w:w="725" w:type="pct"/>
            <w:gridSpan w:val="2"/>
          </w:tcPr>
          <w:p w14:paraId="28EE8C67"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20,0</w:t>
            </w:r>
          </w:p>
        </w:tc>
        <w:tc>
          <w:tcPr>
            <w:tcW w:w="651" w:type="pct"/>
          </w:tcPr>
          <w:p w14:paraId="628D06C2" w14:textId="77777777" w:rsidR="005547F8" w:rsidRPr="0002603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22,0</w:t>
            </w:r>
          </w:p>
        </w:tc>
      </w:tr>
      <w:tr w:rsidR="005547F8" w:rsidRPr="007C334A" w14:paraId="5B17AE1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F742E32"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5361E5">
              <w:rPr>
                <w:rFonts w:ascii="Times New Roman" w:hAnsi="Times New Roman" w:cs="Times New Roman"/>
                <w:b w:val="0"/>
                <w:bCs w:val="0"/>
                <w:sz w:val="24"/>
                <w:szCs w:val="24"/>
                <w:lang w:val="lv-LV"/>
              </w:rPr>
              <w:t xml:space="preserve">1.4. </w:t>
            </w:r>
            <w:r>
              <w:rPr>
                <w:rFonts w:ascii="Times New Roman" w:hAnsi="Times New Roman" w:cs="Times New Roman"/>
                <w:b w:val="0"/>
                <w:bCs w:val="0"/>
                <w:sz w:val="24"/>
                <w:szCs w:val="24"/>
                <w:lang w:val="lv-LV"/>
              </w:rPr>
              <w:t>Pusaudžu</w:t>
            </w:r>
            <w:r w:rsidRPr="005361E5">
              <w:rPr>
                <w:rFonts w:ascii="Times New Roman" w:hAnsi="Times New Roman" w:cs="Times New Roman"/>
                <w:b w:val="0"/>
                <w:bCs w:val="0"/>
                <w:sz w:val="24"/>
                <w:szCs w:val="24"/>
                <w:lang w:val="lv-LV"/>
              </w:rPr>
              <w:t xml:space="preserve"> (11, 13 un 15 g.v.) īpatsvars, k</w:t>
            </w:r>
            <w:r>
              <w:rPr>
                <w:rFonts w:ascii="Times New Roman" w:hAnsi="Times New Roman" w:cs="Times New Roman"/>
                <w:b w:val="0"/>
                <w:bCs w:val="0"/>
                <w:sz w:val="24"/>
                <w:szCs w:val="24"/>
                <w:lang w:val="lv-LV"/>
              </w:rPr>
              <w:t>uri uzturā lieto</w:t>
            </w:r>
            <w:r w:rsidRPr="005361E5">
              <w:rPr>
                <w:rFonts w:ascii="Times New Roman" w:hAnsi="Times New Roman" w:cs="Times New Roman"/>
                <w:b w:val="0"/>
                <w:bCs w:val="0"/>
                <w:sz w:val="24"/>
                <w:szCs w:val="24"/>
                <w:lang w:val="lv-LV"/>
              </w:rPr>
              <w:t xml:space="preserve"> augļus </w:t>
            </w:r>
            <w:r>
              <w:rPr>
                <w:rFonts w:ascii="Times New Roman" w:hAnsi="Times New Roman" w:cs="Times New Roman"/>
                <w:b w:val="0"/>
                <w:bCs w:val="0"/>
                <w:sz w:val="24"/>
                <w:szCs w:val="24"/>
                <w:lang w:val="lv-LV"/>
              </w:rPr>
              <w:t xml:space="preserve">vismaz reizi dienā </w:t>
            </w:r>
            <w:r w:rsidRPr="005361E5">
              <w:rPr>
                <w:rFonts w:ascii="Times New Roman" w:hAnsi="Times New Roman" w:cs="Times New Roman"/>
                <w:b w:val="0"/>
                <w:bCs w:val="0"/>
                <w:sz w:val="24"/>
                <w:szCs w:val="24"/>
                <w:lang w:val="lv-LV"/>
              </w:rPr>
              <w:t>(%) (avots: Latvijas skolēnu veselības paradumu pētījums, SPKC)</w:t>
            </w:r>
          </w:p>
        </w:tc>
        <w:tc>
          <w:tcPr>
            <w:tcW w:w="579" w:type="pct"/>
          </w:tcPr>
          <w:p w14:paraId="171D035E"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26,8</w:t>
            </w:r>
          </w:p>
          <w:p w14:paraId="4F16E066"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(2018)</w:t>
            </w:r>
          </w:p>
        </w:tc>
        <w:tc>
          <w:tcPr>
            <w:tcW w:w="725" w:type="pct"/>
            <w:gridSpan w:val="2"/>
          </w:tcPr>
          <w:p w14:paraId="3BAB8C2F" w14:textId="77777777" w:rsidR="005547F8" w:rsidRPr="00FE3D0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27,5</w:t>
            </w:r>
          </w:p>
        </w:tc>
        <w:tc>
          <w:tcPr>
            <w:tcW w:w="651" w:type="pct"/>
          </w:tcPr>
          <w:p w14:paraId="3F2DCCD4" w14:textId="77777777" w:rsidR="005547F8" w:rsidRPr="0002603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29,0</w:t>
            </w:r>
          </w:p>
        </w:tc>
      </w:tr>
      <w:tr w:rsidR="005547F8" w:rsidRPr="007C334A" w14:paraId="34F59D60"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367F8B37"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F50066">
              <w:rPr>
                <w:rFonts w:ascii="Times New Roman" w:hAnsi="Times New Roman" w:cs="Times New Roman"/>
                <w:b w:val="0"/>
                <w:bCs w:val="0"/>
                <w:sz w:val="24"/>
                <w:szCs w:val="24"/>
                <w:lang w:val="lv-LV"/>
              </w:rPr>
              <w:t>1.5. Pieaugušo (15-74 g.v.)</w:t>
            </w:r>
            <w:r>
              <w:rPr>
                <w:rFonts w:ascii="Times New Roman" w:hAnsi="Times New Roman" w:cs="Times New Roman"/>
                <w:b w:val="0"/>
                <w:bCs w:val="0"/>
                <w:sz w:val="24"/>
                <w:szCs w:val="24"/>
                <w:lang w:val="lv-LV"/>
              </w:rPr>
              <w:t xml:space="preserve"> </w:t>
            </w:r>
            <w:r w:rsidRPr="00F50066">
              <w:rPr>
                <w:rFonts w:ascii="Times New Roman" w:hAnsi="Times New Roman" w:cs="Times New Roman"/>
                <w:b w:val="0"/>
                <w:bCs w:val="0"/>
                <w:sz w:val="24"/>
                <w:szCs w:val="24"/>
                <w:lang w:val="lv-LV"/>
              </w:rPr>
              <w:t>īpatsvars, k</w:t>
            </w:r>
            <w:r>
              <w:rPr>
                <w:rFonts w:ascii="Times New Roman" w:hAnsi="Times New Roman" w:cs="Times New Roman"/>
                <w:b w:val="0"/>
                <w:bCs w:val="0"/>
                <w:sz w:val="24"/>
                <w:szCs w:val="24"/>
                <w:lang w:val="lv-LV"/>
              </w:rPr>
              <w:t>uri</w:t>
            </w:r>
            <w:r w:rsidRPr="00F50066">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 xml:space="preserve">pēdējās nedēļas laikā katru dienu uzturā lietojuši </w:t>
            </w:r>
            <w:r w:rsidRPr="00F50066">
              <w:rPr>
                <w:rFonts w:ascii="Times New Roman" w:hAnsi="Times New Roman" w:cs="Times New Roman"/>
                <w:b w:val="0"/>
                <w:bCs w:val="0"/>
                <w:sz w:val="24"/>
                <w:szCs w:val="24"/>
                <w:lang w:val="lv-LV"/>
              </w:rPr>
              <w:t>augļus un ogas (%) (avots: Latvijas iedzīvotāju veselību ietekmējošo paradumu pētījums, SPKC)</w:t>
            </w:r>
          </w:p>
        </w:tc>
        <w:tc>
          <w:tcPr>
            <w:tcW w:w="579" w:type="pct"/>
          </w:tcPr>
          <w:p w14:paraId="560CA069"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24,5</w:t>
            </w:r>
          </w:p>
          <w:p w14:paraId="3D72B768"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w:t>
            </w:r>
            <w:r>
              <w:rPr>
                <w:rFonts w:ascii="Times New Roman" w:hAnsi="Times New Roman" w:cs="Times New Roman"/>
                <w:sz w:val="24"/>
                <w:szCs w:val="24"/>
                <w:lang w:val="lv-LV"/>
              </w:rPr>
              <w:t>8</w:t>
            </w:r>
            <w:r w:rsidRPr="007C334A">
              <w:rPr>
                <w:rFonts w:ascii="Times New Roman" w:hAnsi="Times New Roman" w:cs="Times New Roman"/>
                <w:sz w:val="24"/>
                <w:szCs w:val="24"/>
                <w:lang w:val="lv-LV"/>
              </w:rPr>
              <w:t>)</w:t>
            </w:r>
          </w:p>
        </w:tc>
        <w:tc>
          <w:tcPr>
            <w:tcW w:w="725" w:type="pct"/>
            <w:gridSpan w:val="2"/>
          </w:tcPr>
          <w:p w14:paraId="74F2F3C2"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Pr>
                <w:rFonts w:ascii="Times New Roman" w:hAnsi="Times New Roman" w:cs="Times New Roman"/>
                <w:color w:val="000000" w:themeColor="text1"/>
                <w:sz w:val="24"/>
                <w:szCs w:val="24"/>
                <w:lang w:val="lv-LV"/>
              </w:rPr>
              <w:t>26,0</w:t>
            </w:r>
          </w:p>
        </w:tc>
        <w:tc>
          <w:tcPr>
            <w:tcW w:w="651" w:type="pct"/>
          </w:tcPr>
          <w:p w14:paraId="277E57A8" w14:textId="77777777" w:rsidR="005547F8" w:rsidRPr="0002603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27,5</w:t>
            </w:r>
          </w:p>
        </w:tc>
      </w:tr>
      <w:tr w:rsidR="005547F8" w:rsidRPr="007C334A" w14:paraId="5F52FDC1"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DA34171"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4754B5">
              <w:rPr>
                <w:rFonts w:ascii="Times New Roman" w:hAnsi="Times New Roman" w:cs="Times New Roman"/>
                <w:b w:val="0"/>
                <w:bCs w:val="0"/>
                <w:sz w:val="24"/>
                <w:szCs w:val="24"/>
                <w:lang w:val="lv-LV"/>
              </w:rPr>
              <w:t xml:space="preserve">1.6. </w:t>
            </w:r>
            <w:r>
              <w:rPr>
                <w:rFonts w:ascii="Times New Roman" w:hAnsi="Times New Roman" w:cs="Times New Roman"/>
                <w:b w:val="0"/>
                <w:bCs w:val="0"/>
                <w:sz w:val="24"/>
                <w:szCs w:val="24"/>
                <w:lang w:val="lv-LV"/>
              </w:rPr>
              <w:t>Pusaudžu</w:t>
            </w:r>
            <w:r w:rsidRPr="005361E5">
              <w:rPr>
                <w:rFonts w:ascii="Times New Roman" w:hAnsi="Times New Roman" w:cs="Times New Roman"/>
                <w:b w:val="0"/>
                <w:bCs w:val="0"/>
                <w:sz w:val="24"/>
                <w:szCs w:val="24"/>
                <w:lang w:val="lv-LV"/>
              </w:rPr>
              <w:t xml:space="preserve"> (11, 13 un 15 g.v.)</w:t>
            </w:r>
            <w:r w:rsidRPr="004754B5">
              <w:rPr>
                <w:rFonts w:ascii="Times New Roman" w:hAnsi="Times New Roman" w:cs="Times New Roman"/>
                <w:b w:val="0"/>
                <w:bCs w:val="0"/>
                <w:sz w:val="24"/>
                <w:szCs w:val="24"/>
                <w:lang w:val="lv-LV"/>
              </w:rPr>
              <w:t xml:space="preserve"> īpatsvars, k</w:t>
            </w:r>
            <w:r>
              <w:rPr>
                <w:rFonts w:ascii="Times New Roman" w:hAnsi="Times New Roman" w:cs="Times New Roman"/>
                <w:b w:val="0"/>
                <w:bCs w:val="0"/>
                <w:sz w:val="24"/>
                <w:szCs w:val="24"/>
                <w:lang w:val="lv-LV"/>
              </w:rPr>
              <w:t>uri uzturā</w:t>
            </w:r>
            <w:r w:rsidRPr="004754B5">
              <w:rPr>
                <w:rFonts w:ascii="Times New Roman" w:hAnsi="Times New Roman" w:cs="Times New Roman"/>
                <w:b w:val="0"/>
                <w:bCs w:val="0"/>
                <w:sz w:val="24"/>
                <w:szCs w:val="24"/>
                <w:lang w:val="lv-LV"/>
              </w:rPr>
              <w:t xml:space="preserve"> lieto dārzeņus </w:t>
            </w:r>
            <w:r>
              <w:rPr>
                <w:rFonts w:ascii="Times New Roman" w:hAnsi="Times New Roman" w:cs="Times New Roman"/>
                <w:b w:val="0"/>
                <w:bCs w:val="0"/>
                <w:sz w:val="24"/>
                <w:szCs w:val="24"/>
                <w:lang w:val="lv-LV"/>
              </w:rPr>
              <w:t xml:space="preserve">vismaz reizi dienā </w:t>
            </w:r>
            <w:r w:rsidRPr="004754B5">
              <w:rPr>
                <w:rFonts w:ascii="Times New Roman" w:hAnsi="Times New Roman" w:cs="Times New Roman"/>
                <w:b w:val="0"/>
                <w:bCs w:val="0"/>
                <w:sz w:val="24"/>
                <w:szCs w:val="24"/>
                <w:lang w:val="lv-LV"/>
              </w:rPr>
              <w:t xml:space="preserve">(%) (avots: </w:t>
            </w:r>
            <w:bookmarkStart w:id="48" w:name="_Hlk51935132"/>
            <w:r w:rsidRPr="004754B5">
              <w:rPr>
                <w:rFonts w:ascii="Times New Roman" w:hAnsi="Times New Roman" w:cs="Times New Roman"/>
                <w:b w:val="0"/>
                <w:bCs w:val="0"/>
                <w:sz w:val="24"/>
                <w:szCs w:val="24"/>
                <w:lang w:val="lv-LV"/>
              </w:rPr>
              <w:t>Latvijas skolēnu veselības paradumu pētījums, SPKC</w:t>
            </w:r>
            <w:bookmarkEnd w:id="48"/>
            <w:r w:rsidRPr="004754B5">
              <w:rPr>
                <w:rFonts w:ascii="Times New Roman" w:hAnsi="Times New Roman" w:cs="Times New Roman"/>
                <w:b w:val="0"/>
                <w:bCs w:val="0"/>
                <w:sz w:val="24"/>
                <w:szCs w:val="24"/>
                <w:lang w:val="lv-LV"/>
              </w:rPr>
              <w:t>)</w:t>
            </w:r>
          </w:p>
        </w:tc>
        <w:tc>
          <w:tcPr>
            <w:tcW w:w="579" w:type="pct"/>
          </w:tcPr>
          <w:p w14:paraId="0B12768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27,2</w:t>
            </w:r>
          </w:p>
          <w:p w14:paraId="5E59D0CA"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(2018)</w:t>
            </w:r>
          </w:p>
        </w:tc>
        <w:tc>
          <w:tcPr>
            <w:tcW w:w="725" w:type="pct"/>
            <w:gridSpan w:val="2"/>
          </w:tcPr>
          <w:p w14:paraId="36ABB49E" w14:textId="77777777" w:rsidR="005547F8" w:rsidRPr="00FE3D0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Pr>
                <w:rFonts w:ascii="Times New Roman" w:hAnsi="Times New Roman" w:cs="Times New Roman"/>
                <w:color w:val="000000" w:themeColor="text1"/>
                <w:sz w:val="24"/>
                <w:szCs w:val="24"/>
                <w:lang w:val="lv-LV"/>
              </w:rPr>
              <w:t>28,5</w:t>
            </w:r>
          </w:p>
        </w:tc>
        <w:tc>
          <w:tcPr>
            <w:tcW w:w="651" w:type="pct"/>
          </w:tcPr>
          <w:p w14:paraId="743CE611" w14:textId="77777777" w:rsidR="005547F8" w:rsidRPr="00C66EE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30,0</w:t>
            </w:r>
          </w:p>
        </w:tc>
      </w:tr>
      <w:tr w:rsidR="005547F8" w:rsidRPr="007C334A" w14:paraId="2039B35E"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DDDBE64"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CF041E">
              <w:rPr>
                <w:rFonts w:ascii="Times New Roman" w:hAnsi="Times New Roman" w:cs="Times New Roman"/>
                <w:b w:val="0"/>
                <w:bCs w:val="0"/>
                <w:sz w:val="24"/>
                <w:szCs w:val="24"/>
                <w:lang w:val="lv-LV"/>
              </w:rPr>
              <w:t>1.7. Pieaugušo (15-74 g.v.)</w:t>
            </w:r>
            <w:r>
              <w:rPr>
                <w:rFonts w:ascii="Times New Roman" w:hAnsi="Times New Roman" w:cs="Times New Roman"/>
                <w:b w:val="0"/>
                <w:bCs w:val="0"/>
                <w:sz w:val="24"/>
                <w:szCs w:val="24"/>
                <w:lang w:val="lv-LV"/>
              </w:rPr>
              <w:t xml:space="preserve"> </w:t>
            </w:r>
            <w:r w:rsidRPr="00CF041E">
              <w:rPr>
                <w:rFonts w:ascii="Times New Roman" w:hAnsi="Times New Roman" w:cs="Times New Roman"/>
                <w:b w:val="0"/>
                <w:bCs w:val="0"/>
                <w:sz w:val="24"/>
                <w:szCs w:val="24"/>
                <w:lang w:val="lv-LV"/>
              </w:rPr>
              <w:t>īpatsvars, k</w:t>
            </w:r>
            <w:r>
              <w:rPr>
                <w:rFonts w:ascii="Times New Roman" w:hAnsi="Times New Roman" w:cs="Times New Roman"/>
                <w:b w:val="0"/>
                <w:bCs w:val="0"/>
                <w:sz w:val="24"/>
                <w:szCs w:val="24"/>
                <w:lang w:val="lv-LV"/>
              </w:rPr>
              <w:t>uri</w:t>
            </w:r>
            <w:r w:rsidRPr="00CF041E">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pēdējās nedēļas laikā katru dienu</w:t>
            </w:r>
            <w:r w:rsidRPr="00CF041E">
              <w:rPr>
                <w:rFonts w:ascii="Times New Roman" w:hAnsi="Times New Roman" w:cs="Times New Roman"/>
                <w:b w:val="0"/>
                <w:bCs w:val="0"/>
                <w:sz w:val="24"/>
                <w:szCs w:val="24"/>
                <w:lang w:val="lv-LV"/>
              </w:rPr>
              <w:t xml:space="preserve"> uzturā </w:t>
            </w:r>
            <w:r>
              <w:rPr>
                <w:rFonts w:ascii="Times New Roman" w:hAnsi="Times New Roman" w:cs="Times New Roman"/>
                <w:b w:val="0"/>
                <w:bCs w:val="0"/>
                <w:sz w:val="24"/>
                <w:szCs w:val="24"/>
                <w:lang w:val="lv-LV"/>
              </w:rPr>
              <w:t>lietojuši</w:t>
            </w:r>
            <w:r w:rsidRPr="00CF041E">
              <w:rPr>
                <w:rFonts w:ascii="Times New Roman" w:hAnsi="Times New Roman" w:cs="Times New Roman"/>
                <w:b w:val="0"/>
                <w:bCs w:val="0"/>
                <w:sz w:val="24"/>
                <w:szCs w:val="24"/>
                <w:lang w:val="lv-LV"/>
              </w:rPr>
              <w:t xml:space="preserve"> svaigus dārzeņus (%) (avots: Latvijas iedzīvotāju veselību ietekmējošo paradumu pētījums, SPKC)</w:t>
            </w:r>
          </w:p>
        </w:tc>
        <w:tc>
          <w:tcPr>
            <w:tcW w:w="579" w:type="pct"/>
          </w:tcPr>
          <w:p w14:paraId="0EDDBDAD"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36,9</w:t>
            </w:r>
          </w:p>
          <w:p w14:paraId="6BC243ED"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(201</w:t>
            </w:r>
            <w:r>
              <w:rPr>
                <w:rFonts w:ascii="Times New Roman" w:hAnsi="Times New Roman" w:cs="Times New Roman"/>
                <w:color w:val="000000" w:themeColor="text1"/>
                <w:sz w:val="24"/>
                <w:szCs w:val="24"/>
                <w:lang w:val="lv-LV"/>
              </w:rPr>
              <w:t>8</w:t>
            </w:r>
            <w:r w:rsidRPr="007C334A">
              <w:rPr>
                <w:rFonts w:ascii="Times New Roman" w:hAnsi="Times New Roman" w:cs="Times New Roman"/>
                <w:color w:val="000000" w:themeColor="text1"/>
                <w:sz w:val="24"/>
                <w:szCs w:val="24"/>
                <w:lang w:val="lv-LV"/>
              </w:rPr>
              <w:t>)</w:t>
            </w:r>
          </w:p>
        </w:tc>
        <w:tc>
          <w:tcPr>
            <w:tcW w:w="725" w:type="pct"/>
            <w:gridSpan w:val="2"/>
          </w:tcPr>
          <w:p w14:paraId="16B4D023"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37,5</w:t>
            </w:r>
          </w:p>
        </w:tc>
        <w:tc>
          <w:tcPr>
            <w:tcW w:w="651" w:type="pct"/>
          </w:tcPr>
          <w:p w14:paraId="31A19E11" w14:textId="77777777" w:rsidR="005547F8" w:rsidRPr="00271F6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39,0</w:t>
            </w:r>
          </w:p>
        </w:tc>
      </w:tr>
      <w:tr w:rsidR="005547F8" w:rsidRPr="007C334A" w14:paraId="47A441D2"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0A2D1AC"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1.8. Pieaugušo (15-74 g.v.) īpatsvars ar lieko ķermeņa masu vai aptaukošanos (ĶMI virs 25) (%) (avots: Latvijas iedzīvotāju veselību ietekmējošo paradumu pētījums, SPKC)</w:t>
            </w:r>
          </w:p>
        </w:tc>
        <w:tc>
          <w:tcPr>
            <w:tcW w:w="579" w:type="pct"/>
          </w:tcPr>
          <w:p w14:paraId="615299FC"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58,7</w:t>
            </w:r>
          </w:p>
          <w:p w14:paraId="38EA44F8"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(2018)</w:t>
            </w:r>
          </w:p>
        </w:tc>
        <w:tc>
          <w:tcPr>
            <w:tcW w:w="725" w:type="pct"/>
            <w:gridSpan w:val="2"/>
          </w:tcPr>
          <w:p w14:paraId="0E64B191" w14:textId="77777777" w:rsidR="005547F8" w:rsidRPr="00FE3D0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58,0</w:t>
            </w:r>
          </w:p>
        </w:tc>
        <w:tc>
          <w:tcPr>
            <w:tcW w:w="651" w:type="pct"/>
          </w:tcPr>
          <w:p w14:paraId="47FCC87D" w14:textId="77777777" w:rsidR="005547F8" w:rsidRPr="00271F68"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57,2</w:t>
            </w:r>
          </w:p>
        </w:tc>
      </w:tr>
      <w:tr w:rsidR="005547F8" w:rsidRPr="007C334A" w14:paraId="42D2CCEB"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37DEA09"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3C522F">
              <w:rPr>
                <w:rFonts w:ascii="Times New Roman" w:hAnsi="Times New Roman" w:cs="Times New Roman"/>
                <w:b w:val="0"/>
                <w:bCs w:val="0"/>
                <w:sz w:val="24"/>
                <w:szCs w:val="24"/>
                <w:lang w:val="lv-LV"/>
              </w:rPr>
              <w:lastRenderedPageBreak/>
              <w:t xml:space="preserve">1.9. </w:t>
            </w:r>
            <w:r>
              <w:rPr>
                <w:rFonts w:ascii="Times New Roman" w:hAnsi="Times New Roman" w:cs="Times New Roman"/>
                <w:b w:val="0"/>
                <w:bCs w:val="0"/>
                <w:sz w:val="24"/>
                <w:szCs w:val="24"/>
                <w:lang w:val="lv-LV"/>
              </w:rPr>
              <w:t>Pusaudžu</w:t>
            </w:r>
            <w:r w:rsidRPr="003C522F">
              <w:rPr>
                <w:rFonts w:ascii="Times New Roman" w:hAnsi="Times New Roman" w:cs="Times New Roman"/>
                <w:b w:val="0"/>
                <w:bCs w:val="0"/>
                <w:sz w:val="24"/>
                <w:szCs w:val="24"/>
                <w:lang w:val="lv-LV"/>
              </w:rPr>
              <w:t xml:space="preserve"> (15 g.v.) īpatsvars </w:t>
            </w:r>
            <w:r>
              <w:rPr>
                <w:rFonts w:ascii="Times New Roman" w:hAnsi="Times New Roman" w:cs="Times New Roman"/>
                <w:b w:val="0"/>
                <w:bCs w:val="0"/>
                <w:sz w:val="24"/>
                <w:szCs w:val="24"/>
                <w:lang w:val="lv-LV"/>
              </w:rPr>
              <w:t xml:space="preserve">ar </w:t>
            </w:r>
            <w:r w:rsidRPr="003C522F">
              <w:rPr>
                <w:rFonts w:ascii="Times New Roman" w:hAnsi="Times New Roman" w:cs="Times New Roman"/>
                <w:b w:val="0"/>
                <w:bCs w:val="0"/>
                <w:sz w:val="24"/>
                <w:szCs w:val="24"/>
                <w:lang w:val="lv-LV"/>
              </w:rPr>
              <w:t>liek</w:t>
            </w:r>
            <w:r>
              <w:rPr>
                <w:rFonts w:ascii="Times New Roman" w:hAnsi="Times New Roman" w:cs="Times New Roman"/>
                <w:b w:val="0"/>
                <w:bCs w:val="0"/>
                <w:sz w:val="24"/>
                <w:szCs w:val="24"/>
                <w:lang w:val="lv-LV"/>
              </w:rPr>
              <w:t>o</w:t>
            </w:r>
            <w:r w:rsidRPr="003C522F">
              <w:rPr>
                <w:rFonts w:ascii="Times New Roman" w:hAnsi="Times New Roman" w:cs="Times New Roman"/>
                <w:b w:val="0"/>
                <w:bCs w:val="0"/>
                <w:sz w:val="24"/>
                <w:szCs w:val="24"/>
                <w:lang w:val="lv-LV"/>
              </w:rPr>
              <w:t xml:space="preserve"> ķermeņa mas</w:t>
            </w:r>
            <w:r>
              <w:rPr>
                <w:rFonts w:ascii="Times New Roman" w:hAnsi="Times New Roman" w:cs="Times New Roman"/>
                <w:b w:val="0"/>
                <w:bCs w:val="0"/>
                <w:sz w:val="24"/>
                <w:szCs w:val="24"/>
                <w:lang w:val="lv-LV"/>
              </w:rPr>
              <w:t>u</w:t>
            </w:r>
            <w:r w:rsidRPr="003C522F">
              <w:rPr>
                <w:rFonts w:ascii="Times New Roman" w:hAnsi="Times New Roman" w:cs="Times New Roman"/>
                <w:b w:val="0"/>
                <w:bCs w:val="0"/>
                <w:sz w:val="24"/>
                <w:szCs w:val="24"/>
                <w:lang w:val="lv-LV"/>
              </w:rPr>
              <w:t xml:space="preserve"> vai aptaukošan</w:t>
            </w:r>
            <w:r>
              <w:rPr>
                <w:rFonts w:ascii="Times New Roman" w:hAnsi="Times New Roman" w:cs="Times New Roman"/>
                <w:b w:val="0"/>
                <w:bCs w:val="0"/>
                <w:sz w:val="24"/>
                <w:szCs w:val="24"/>
                <w:lang w:val="lv-LV"/>
              </w:rPr>
              <w:t>o</w:t>
            </w:r>
            <w:r w:rsidRPr="003C522F">
              <w:rPr>
                <w:rFonts w:ascii="Times New Roman" w:hAnsi="Times New Roman" w:cs="Times New Roman"/>
                <w:b w:val="0"/>
                <w:bCs w:val="0"/>
                <w:sz w:val="24"/>
                <w:szCs w:val="24"/>
                <w:lang w:val="lv-LV"/>
              </w:rPr>
              <w:t>s (%) (avots: Latvijas skolēnu veselības paradumu pētījums, SPKC)</w:t>
            </w:r>
          </w:p>
        </w:tc>
        <w:tc>
          <w:tcPr>
            <w:tcW w:w="579" w:type="pct"/>
          </w:tcPr>
          <w:p w14:paraId="10881F75"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16,0</w:t>
            </w:r>
          </w:p>
          <w:p w14:paraId="512B8A38"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(2018)</w:t>
            </w:r>
          </w:p>
        </w:tc>
        <w:tc>
          <w:tcPr>
            <w:tcW w:w="725" w:type="pct"/>
            <w:gridSpan w:val="2"/>
          </w:tcPr>
          <w:p w14:paraId="0E626176" w14:textId="77777777" w:rsidR="005547F8" w:rsidRPr="00FE3D0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2B889596">
              <w:rPr>
                <w:rFonts w:ascii="Times New Roman" w:hAnsi="Times New Roman" w:cs="Times New Roman"/>
                <w:color w:val="000000" w:themeColor="text1"/>
                <w:sz w:val="24"/>
                <w:szCs w:val="24"/>
                <w:lang w:val="lv-LV"/>
              </w:rPr>
              <w:t>15,8</w:t>
            </w:r>
          </w:p>
        </w:tc>
        <w:tc>
          <w:tcPr>
            <w:tcW w:w="651" w:type="pct"/>
          </w:tcPr>
          <w:p w14:paraId="6F419A8C" w14:textId="77777777" w:rsidR="005547F8" w:rsidRPr="00271F6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2B889596">
              <w:rPr>
                <w:rFonts w:ascii="Times New Roman" w:hAnsi="Times New Roman" w:cs="Times New Roman"/>
                <w:color w:val="000000" w:themeColor="text1"/>
                <w:sz w:val="24"/>
                <w:szCs w:val="24"/>
                <w:lang w:val="lv-LV"/>
              </w:rPr>
              <w:t>15,5</w:t>
            </w:r>
          </w:p>
        </w:tc>
      </w:tr>
      <w:tr w:rsidR="005547F8" w:rsidRPr="007C334A" w14:paraId="4B5FB25C"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C0C281E"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D74388">
              <w:rPr>
                <w:rFonts w:ascii="Times New Roman" w:hAnsi="Times New Roman" w:cs="Times New Roman"/>
                <w:b w:val="0"/>
                <w:bCs w:val="0"/>
                <w:sz w:val="24"/>
                <w:szCs w:val="24"/>
                <w:lang w:val="lv-LV"/>
              </w:rPr>
              <w:t xml:space="preserve">1.10. </w:t>
            </w:r>
            <w:r>
              <w:rPr>
                <w:rFonts w:ascii="Times New Roman" w:hAnsi="Times New Roman" w:cs="Times New Roman"/>
                <w:b w:val="0"/>
                <w:bCs w:val="0"/>
                <w:sz w:val="24"/>
                <w:szCs w:val="24"/>
                <w:lang w:val="lv-LV"/>
              </w:rPr>
              <w:t>Skolēnu (7 g.v.) īpatsvars ar l</w:t>
            </w:r>
            <w:r w:rsidRPr="00D74388">
              <w:rPr>
                <w:rFonts w:ascii="Times New Roman" w:hAnsi="Times New Roman" w:cs="Times New Roman"/>
                <w:b w:val="0"/>
                <w:bCs w:val="0"/>
                <w:sz w:val="24"/>
                <w:szCs w:val="24"/>
                <w:lang w:val="lv-LV"/>
              </w:rPr>
              <w:t>iek</w:t>
            </w:r>
            <w:r>
              <w:rPr>
                <w:rFonts w:ascii="Times New Roman" w:hAnsi="Times New Roman" w:cs="Times New Roman"/>
                <w:b w:val="0"/>
                <w:bCs w:val="0"/>
                <w:sz w:val="24"/>
                <w:szCs w:val="24"/>
                <w:lang w:val="lv-LV"/>
              </w:rPr>
              <w:t>o</w:t>
            </w:r>
            <w:r w:rsidRPr="00D74388">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ķermeņa masu</w:t>
            </w:r>
            <w:r w:rsidRPr="00D74388">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vai</w:t>
            </w:r>
            <w:r w:rsidRPr="00D74388">
              <w:rPr>
                <w:rFonts w:ascii="Times New Roman" w:hAnsi="Times New Roman" w:cs="Times New Roman"/>
                <w:b w:val="0"/>
                <w:bCs w:val="0"/>
                <w:sz w:val="24"/>
                <w:szCs w:val="24"/>
                <w:lang w:val="lv-LV"/>
              </w:rPr>
              <w:t xml:space="preserve"> aptaukošan</w:t>
            </w:r>
            <w:r>
              <w:rPr>
                <w:rFonts w:ascii="Times New Roman" w:hAnsi="Times New Roman" w:cs="Times New Roman"/>
                <w:b w:val="0"/>
                <w:bCs w:val="0"/>
                <w:sz w:val="24"/>
                <w:szCs w:val="24"/>
                <w:lang w:val="lv-LV"/>
              </w:rPr>
              <w:t>o</w:t>
            </w:r>
            <w:r w:rsidRPr="00D74388">
              <w:rPr>
                <w:rFonts w:ascii="Times New Roman" w:hAnsi="Times New Roman" w:cs="Times New Roman"/>
                <w:b w:val="0"/>
                <w:bCs w:val="0"/>
                <w:sz w:val="24"/>
                <w:szCs w:val="24"/>
                <w:lang w:val="lv-LV"/>
              </w:rPr>
              <w:t>s (%) (avots: Bērnu antropometrisko parametru un skolu vides pētījums, SPKC)</w:t>
            </w:r>
          </w:p>
        </w:tc>
        <w:tc>
          <w:tcPr>
            <w:tcW w:w="579" w:type="pct"/>
          </w:tcPr>
          <w:p w14:paraId="696BCB15" w14:textId="77777777" w:rsidR="005547F8"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22,8</w:t>
            </w:r>
          </w:p>
          <w:p w14:paraId="675AC9B5" w14:textId="77777777" w:rsidR="005547F8" w:rsidRPr="00FE3D0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(2018)</w:t>
            </w:r>
          </w:p>
        </w:tc>
        <w:tc>
          <w:tcPr>
            <w:tcW w:w="725" w:type="pct"/>
            <w:gridSpan w:val="2"/>
          </w:tcPr>
          <w:p w14:paraId="20F8FFDE" w14:textId="77777777" w:rsidR="005547F8" w:rsidRPr="00FE3D0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21,8</w:t>
            </w:r>
          </w:p>
        </w:tc>
        <w:tc>
          <w:tcPr>
            <w:tcW w:w="651" w:type="pct"/>
          </w:tcPr>
          <w:p w14:paraId="0B7CBCB2" w14:textId="77777777" w:rsidR="005547F8" w:rsidRPr="00271F68"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20,5</w:t>
            </w:r>
          </w:p>
        </w:tc>
      </w:tr>
      <w:tr w:rsidR="005547F8" w:rsidRPr="007C334A" w14:paraId="04F8739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314A4804" w14:textId="77777777" w:rsidR="005547F8" w:rsidRPr="006911B8" w:rsidRDefault="005547F8" w:rsidP="005547F8">
            <w:pPr>
              <w:tabs>
                <w:tab w:val="left" w:pos="1854"/>
              </w:tabs>
              <w:jc w:val="both"/>
              <w:rPr>
                <w:rFonts w:ascii="Times New Roman" w:hAnsi="Times New Roman" w:cs="Times New Roman"/>
                <w:sz w:val="24"/>
                <w:szCs w:val="24"/>
                <w:lang w:val="lv-LV"/>
              </w:rPr>
            </w:pPr>
            <w:r w:rsidRPr="006911B8">
              <w:rPr>
                <w:rFonts w:ascii="Times New Roman" w:hAnsi="Times New Roman" w:cs="Times New Roman"/>
                <w:b w:val="0"/>
                <w:bCs w:val="0"/>
                <w:sz w:val="24"/>
                <w:szCs w:val="24"/>
                <w:lang w:val="lv-LV"/>
              </w:rPr>
              <w:t>1.1</w:t>
            </w:r>
            <w:r>
              <w:rPr>
                <w:rFonts w:ascii="Times New Roman" w:hAnsi="Times New Roman" w:cs="Times New Roman"/>
                <w:b w:val="0"/>
                <w:bCs w:val="0"/>
                <w:sz w:val="24"/>
                <w:szCs w:val="24"/>
                <w:lang w:val="lv-LV"/>
              </w:rPr>
              <w:t>1</w:t>
            </w:r>
            <w:r w:rsidRPr="006911B8">
              <w:rPr>
                <w:rFonts w:ascii="Times New Roman" w:hAnsi="Times New Roman" w:cs="Times New Roman"/>
                <w:b w:val="0"/>
                <w:bCs w:val="0"/>
                <w:sz w:val="24"/>
                <w:szCs w:val="24"/>
                <w:lang w:val="lv-LV"/>
              </w:rPr>
              <w:t>. Respondent</w:t>
            </w:r>
            <w:r>
              <w:rPr>
                <w:rFonts w:ascii="Times New Roman" w:hAnsi="Times New Roman" w:cs="Times New Roman"/>
                <w:b w:val="0"/>
                <w:bCs w:val="0"/>
                <w:sz w:val="24"/>
                <w:szCs w:val="24"/>
                <w:lang w:val="lv-LV"/>
              </w:rPr>
              <w:t>i, kas</w:t>
            </w:r>
            <w:r w:rsidRPr="006911B8">
              <w:rPr>
                <w:rFonts w:ascii="Times New Roman" w:hAnsi="Times New Roman" w:cs="Times New Roman"/>
                <w:b w:val="0"/>
                <w:bCs w:val="0"/>
                <w:sz w:val="24"/>
                <w:szCs w:val="24"/>
                <w:lang w:val="lv-LV"/>
              </w:rPr>
              <w:t xml:space="preserve"> savas zināšanas par </w:t>
            </w:r>
            <w:r>
              <w:rPr>
                <w:rFonts w:ascii="Times New Roman" w:hAnsi="Times New Roman" w:cs="Times New Roman"/>
                <w:b w:val="0"/>
                <w:bCs w:val="0"/>
                <w:sz w:val="24"/>
                <w:szCs w:val="24"/>
                <w:lang w:val="lv-LV"/>
              </w:rPr>
              <w:t xml:space="preserve">dopingu </w:t>
            </w:r>
            <w:r w:rsidRPr="00E70364">
              <w:rPr>
                <w:rFonts w:ascii="Times New Roman" w:hAnsi="Times New Roman" w:cs="Times New Roman"/>
                <w:b w:val="0"/>
                <w:bCs w:val="0"/>
                <w:i/>
                <w:iCs/>
                <w:sz w:val="24"/>
                <w:szCs w:val="24"/>
                <w:lang w:val="lv-LV"/>
              </w:rPr>
              <w:t xml:space="preserve">(vai dopinga </w:t>
            </w:r>
            <w:r w:rsidRPr="00E70364">
              <w:rPr>
                <w:rFonts w:ascii="Times New Roman" w:hAnsi="Times New Roman" w:cs="Times New Roman"/>
                <w:b w:val="0"/>
                <w:i/>
                <w:sz w:val="24"/>
                <w:szCs w:val="24"/>
                <w:lang w:val="lv-LV"/>
              </w:rPr>
              <w:t>vielām</w:t>
            </w:r>
            <w:r w:rsidRPr="00E70364">
              <w:rPr>
                <w:rFonts w:ascii="Times New Roman" w:hAnsi="Times New Roman" w:cs="Times New Roman"/>
                <w:b w:val="0"/>
                <w:bCs w:val="0"/>
                <w:i/>
                <w:iCs/>
                <w:sz w:val="24"/>
                <w:szCs w:val="24"/>
                <w:lang w:val="lv-LV"/>
              </w:rPr>
              <w:t>)</w:t>
            </w:r>
            <w:r w:rsidRPr="006911B8">
              <w:rPr>
                <w:rFonts w:ascii="Times New Roman" w:hAnsi="Times New Roman" w:cs="Times New Roman"/>
                <w:b w:val="0"/>
                <w:bCs w:val="0"/>
                <w:sz w:val="24"/>
                <w:szCs w:val="24"/>
                <w:lang w:val="lv-LV"/>
              </w:rPr>
              <w:t xml:space="preserve"> novērtē kā labas un teicamas (%)</w:t>
            </w:r>
            <w:r w:rsidRPr="006911B8">
              <w:rPr>
                <w:rFonts w:ascii="Times New Roman" w:hAnsi="Times New Roman" w:cs="Times New Roman"/>
                <w:sz w:val="24"/>
                <w:szCs w:val="24"/>
                <w:lang w:val="lv-LV"/>
              </w:rPr>
              <w:t xml:space="preserve"> </w:t>
            </w:r>
            <w:r w:rsidRPr="006911B8">
              <w:rPr>
                <w:rFonts w:ascii="Times New Roman" w:hAnsi="Times New Roman" w:cs="Times New Roman"/>
                <w:b w:val="0"/>
                <w:bCs w:val="0"/>
                <w:sz w:val="24"/>
                <w:szCs w:val="24"/>
                <w:lang w:val="lv-LV"/>
              </w:rPr>
              <w:t>(avots: pētījums “Sabiedrības viedoklis par dopinga lietošanu sportā, 2019. gads”)</w:t>
            </w:r>
            <w:r>
              <w:t xml:space="preserve"> </w:t>
            </w:r>
          </w:p>
        </w:tc>
        <w:tc>
          <w:tcPr>
            <w:tcW w:w="579" w:type="pct"/>
          </w:tcPr>
          <w:p w14:paraId="09B99E11" w14:textId="77777777" w:rsidR="005547F8" w:rsidRPr="0088398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000000" w:themeColor="text1"/>
                <w:sz w:val="24"/>
                <w:szCs w:val="24"/>
                <w:lang w:val="lv-LV"/>
              </w:rPr>
            </w:pPr>
            <w:r w:rsidRPr="00CA41D8">
              <w:rPr>
                <w:rFonts w:ascii="Times New Roman" w:hAnsi="Times New Roman" w:cs="Times New Roman"/>
                <w:color w:val="000000" w:themeColor="text1"/>
                <w:sz w:val="24"/>
                <w:szCs w:val="24"/>
                <w:lang w:val="lv-LV"/>
              </w:rPr>
              <w:t>10</w:t>
            </w:r>
          </w:p>
        </w:tc>
        <w:tc>
          <w:tcPr>
            <w:tcW w:w="725" w:type="pct"/>
            <w:gridSpan w:val="2"/>
          </w:tcPr>
          <w:p w14:paraId="30F1B922" w14:textId="77777777" w:rsidR="005547F8" w:rsidRPr="0088398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000000" w:themeColor="text1"/>
                <w:sz w:val="24"/>
                <w:szCs w:val="24"/>
                <w:lang w:val="lv-LV"/>
              </w:rPr>
            </w:pPr>
            <w:r w:rsidRPr="00CA41D8">
              <w:rPr>
                <w:rFonts w:ascii="Times New Roman" w:hAnsi="Times New Roman" w:cs="Times New Roman"/>
                <w:color w:val="000000" w:themeColor="text1"/>
                <w:sz w:val="24"/>
                <w:szCs w:val="24"/>
                <w:lang w:val="lv-LV"/>
              </w:rPr>
              <w:t>18</w:t>
            </w:r>
          </w:p>
        </w:tc>
        <w:tc>
          <w:tcPr>
            <w:tcW w:w="651" w:type="pct"/>
          </w:tcPr>
          <w:p w14:paraId="445827B7" w14:textId="77777777" w:rsidR="005547F8" w:rsidRPr="0088398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A41D8">
              <w:rPr>
                <w:rFonts w:ascii="Times New Roman" w:hAnsi="Times New Roman" w:cs="Times New Roman"/>
                <w:color w:val="000000" w:themeColor="text1"/>
                <w:sz w:val="24"/>
                <w:szCs w:val="24"/>
                <w:lang w:val="lv-LV"/>
              </w:rPr>
              <w:t>24</w:t>
            </w:r>
          </w:p>
        </w:tc>
      </w:tr>
      <w:tr w:rsidR="005547F8" w:rsidRPr="007C334A" w14:paraId="28313DE4"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A766495" w14:textId="760C379C" w:rsidR="005547F8" w:rsidRPr="00410339" w:rsidRDefault="005547F8" w:rsidP="001A7412">
            <w:pPr>
              <w:shd w:val="clear" w:color="auto" w:fill="FFFFFF"/>
              <w:spacing w:before="0"/>
              <w:jc w:val="both"/>
              <w:rPr>
                <w:rFonts w:ascii="Times New Roman" w:eastAsia="Times New Roman" w:hAnsi="Times New Roman" w:cs="Times New Roman"/>
                <w:b w:val="0"/>
                <w:bCs w:val="0"/>
                <w:sz w:val="22"/>
                <w:szCs w:val="22"/>
                <w:lang w:val="lv-LV" w:eastAsia="lv-LV"/>
              </w:rPr>
            </w:pPr>
            <w:r w:rsidRPr="00410339">
              <w:rPr>
                <w:rFonts w:ascii="Times New Roman" w:hAnsi="Times New Roman" w:cs="Times New Roman"/>
                <w:b w:val="0"/>
                <w:bCs w:val="0"/>
                <w:sz w:val="24"/>
                <w:szCs w:val="24"/>
                <w:lang w:val="lv-LV"/>
              </w:rPr>
              <w:t>1.12. P</w:t>
            </w:r>
            <w:r w:rsidRPr="00410339">
              <w:rPr>
                <w:rFonts w:ascii="Times New Roman" w:eastAsia="Times New Roman" w:hAnsi="Times New Roman" w:cs="Times New Roman"/>
                <w:b w:val="0"/>
                <w:bCs w:val="0"/>
                <w:sz w:val="24"/>
                <w:szCs w:val="24"/>
                <w:bdr w:val="none" w:sz="0" w:space="0" w:color="auto" w:frame="1"/>
                <w:lang w:val="lv-LV" w:eastAsia="lv-LV"/>
              </w:rPr>
              <w:t>rogramm</w:t>
            </w:r>
            <w:r w:rsidRPr="00410339">
              <w:rPr>
                <w:rFonts w:ascii="Times New Roman" w:eastAsia="Times New Roman" w:hAnsi="Times New Roman" w:cs="Times New Roman" w:hint="eastAsia"/>
                <w:b w:val="0"/>
                <w:bCs w:val="0"/>
                <w:sz w:val="24"/>
                <w:szCs w:val="24"/>
                <w:bdr w:val="none" w:sz="0" w:space="0" w:color="auto" w:frame="1"/>
                <w:lang w:val="lv-LV" w:eastAsia="lv-LV"/>
              </w:rPr>
              <w:t>ā</w:t>
            </w:r>
            <w:r w:rsidR="001A7412" w:rsidRPr="00410339">
              <w:rPr>
                <w:rFonts w:ascii="Times New Roman" w:eastAsia="Times New Roman" w:hAnsi="Times New Roman" w:cs="Times New Roman"/>
                <w:b w:val="0"/>
                <w:bCs w:val="0"/>
                <w:sz w:val="24"/>
                <w:szCs w:val="24"/>
                <w:bdr w:val="none" w:sz="0" w:space="0" w:color="auto" w:frame="1"/>
                <w:lang w:val="lv-LV" w:eastAsia="lv-LV"/>
              </w:rPr>
              <w:t xml:space="preserve"> </w:t>
            </w:r>
            <w:r w:rsidRPr="00410339">
              <w:rPr>
                <w:rFonts w:ascii="Times New Roman" w:hAnsi="Times New Roman" w:cs="Times New Roman"/>
                <w:b w:val="0"/>
                <w:bCs w:val="0"/>
                <w:sz w:val="24"/>
                <w:szCs w:val="24"/>
              </w:rPr>
              <w:t>“</w:t>
            </w:r>
            <w:proofErr w:type="spellStart"/>
            <w:r w:rsidRPr="00410339">
              <w:rPr>
                <w:rFonts w:ascii="Times New Roman" w:hAnsi="Times New Roman" w:cs="Times New Roman"/>
                <w:b w:val="0"/>
                <w:bCs w:val="0"/>
                <w:sz w:val="24"/>
                <w:szCs w:val="24"/>
              </w:rPr>
              <w:t>Piens</w:t>
            </w:r>
            <w:proofErr w:type="spellEnd"/>
            <w:r w:rsidRPr="00410339">
              <w:rPr>
                <w:rFonts w:ascii="Times New Roman" w:hAnsi="Times New Roman" w:cs="Times New Roman"/>
                <w:b w:val="0"/>
                <w:bCs w:val="0"/>
                <w:sz w:val="24"/>
                <w:szCs w:val="24"/>
              </w:rPr>
              <w:t xml:space="preserve"> un </w:t>
            </w:r>
            <w:proofErr w:type="spellStart"/>
            <w:r w:rsidRPr="00410339">
              <w:rPr>
                <w:rFonts w:ascii="Times New Roman" w:hAnsi="Times New Roman" w:cs="Times New Roman"/>
                <w:b w:val="0"/>
                <w:bCs w:val="0"/>
                <w:sz w:val="24"/>
                <w:szCs w:val="24"/>
              </w:rPr>
              <w:t>augļi</w:t>
            </w:r>
            <w:proofErr w:type="spellEnd"/>
            <w:r w:rsidRPr="00410339">
              <w:rPr>
                <w:rFonts w:ascii="Times New Roman" w:hAnsi="Times New Roman" w:cs="Times New Roman"/>
                <w:b w:val="0"/>
                <w:bCs w:val="0"/>
                <w:sz w:val="24"/>
                <w:szCs w:val="24"/>
              </w:rPr>
              <w:t xml:space="preserve"> </w:t>
            </w:r>
            <w:proofErr w:type="spellStart"/>
            <w:r w:rsidRPr="00410339">
              <w:rPr>
                <w:rFonts w:ascii="Times New Roman" w:hAnsi="Times New Roman" w:cs="Times New Roman"/>
                <w:b w:val="0"/>
                <w:bCs w:val="0"/>
                <w:sz w:val="24"/>
                <w:szCs w:val="24"/>
              </w:rPr>
              <w:t>skolai</w:t>
            </w:r>
            <w:proofErr w:type="spellEnd"/>
            <w:r w:rsidRPr="00410339">
              <w:rPr>
                <w:rFonts w:ascii="Times New Roman" w:hAnsi="Times New Roman" w:cs="Times New Roman"/>
                <w:b w:val="0"/>
                <w:bCs w:val="0"/>
                <w:sz w:val="24"/>
                <w:szCs w:val="24"/>
              </w:rPr>
              <w:t xml:space="preserve">” </w:t>
            </w:r>
            <w:r w:rsidRPr="00410339">
              <w:rPr>
                <w:rFonts w:ascii="Times New Roman" w:eastAsia="Times New Roman" w:hAnsi="Times New Roman" w:cs="Times New Roman"/>
                <w:b w:val="0"/>
                <w:bCs w:val="0"/>
                <w:sz w:val="24"/>
                <w:szCs w:val="24"/>
                <w:bdr w:val="none" w:sz="0" w:space="0" w:color="auto" w:frame="1"/>
                <w:lang w:val="lv-LV" w:eastAsia="lv-LV"/>
              </w:rPr>
              <w:t>iesaist</w:t>
            </w:r>
            <w:r w:rsidRPr="00410339">
              <w:rPr>
                <w:rFonts w:ascii="Times New Roman" w:eastAsia="Times New Roman" w:hAnsi="Times New Roman" w:cs="Times New Roman" w:hint="eastAsia"/>
                <w:b w:val="0"/>
                <w:bCs w:val="0"/>
                <w:sz w:val="24"/>
                <w:szCs w:val="24"/>
                <w:bdr w:val="none" w:sz="0" w:space="0" w:color="auto" w:frame="1"/>
                <w:lang w:val="lv-LV" w:eastAsia="lv-LV"/>
              </w:rPr>
              <w:t>ī</w:t>
            </w:r>
            <w:r w:rsidRPr="00410339">
              <w:rPr>
                <w:rFonts w:ascii="Times New Roman" w:eastAsia="Times New Roman" w:hAnsi="Times New Roman" w:cs="Times New Roman"/>
                <w:b w:val="0"/>
                <w:bCs w:val="0"/>
                <w:sz w:val="24"/>
                <w:szCs w:val="24"/>
                <w:bdr w:val="none" w:sz="0" w:space="0" w:color="auto" w:frame="1"/>
                <w:lang w:val="lv-LV" w:eastAsia="lv-LV"/>
              </w:rPr>
              <w:t>to izgl</w:t>
            </w:r>
            <w:r w:rsidRPr="00410339">
              <w:rPr>
                <w:rFonts w:ascii="Times New Roman" w:eastAsia="Times New Roman" w:hAnsi="Times New Roman" w:cs="Times New Roman" w:hint="eastAsia"/>
                <w:b w:val="0"/>
                <w:bCs w:val="0"/>
                <w:sz w:val="24"/>
                <w:szCs w:val="24"/>
                <w:bdr w:val="none" w:sz="0" w:space="0" w:color="auto" w:frame="1"/>
                <w:lang w:val="lv-LV" w:eastAsia="lv-LV"/>
              </w:rPr>
              <w:t>ī</w:t>
            </w:r>
            <w:r w:rsidRPr="00410339">
              <w:rPr>
                <w:rFonts w:ascii="Times New Roman" w:eastAsia="Times New Roman" w:hAnsi="Times New Roman" w:cs="Times New Roman"/>
                <w:b w:val="0"/>
                <w:bCs w:val="0"/>
                <w:sz w:val="24"/>
                <w:szCs w:val="24"/>
                <w:bdr w:val="none" w:sz="0" w:space="0" w:color="auto" w:frame="1"/>
                <w:lang w:val="lv-LV" w:eastAsia="lv-LV"/>
              </w:rPr>
              <w:t xml:space="preserve">tojamo </w:t>
            </w:r>
            <w:r w:rsidRPr="00410339">
              <w:rPr>
                <w:rFonts w:ascii="Times New Roman" w:eastAsia="Times New Roman" w:hAnsi="Times New Roman" w:cs="Times New Roman" w:hint="eastAsia"/>
                <w:b w:val="0"/>
                <w:bCs w:val="0"/>
                <w:sz w:val="24"/>
                <w:szCs w:val="24"/>
                <w:bdr w:val="none" w:sz="0" w:space="0" w:color="auto" w:frame="1"/>
                <w:lang w:val="lv-LV" w:eastAsia="lv-LV"/>
              </w:rPr>
              <w:t>ī</w:t>
            </w:r>
            <w:r w:rsidRPr="00410339">
              <w:rPr>
                <w:rFonts w:ascii="Times New Roman" w:eastAsia="Times New Roman" w:hAnsi="Times New Roman" w:cs="Times New Roman"/>
                <w:b w:val="0"/>
                <w:bCs w:val="0"/>
                <w:sz w:val="24"/>
                <w:szCs w:val="24"/>
                <w:bdr w:val="none" w:sz="0" w:space="0" w:color="auto" w:frame="1"/>
                <w:lang w:val="lv-LV" w:eastAsia="lv-LV"/>
              </w:rPr>
              <w:t>patsvars (%) no visas m</w:t>
            </w:r>
            <w:r w:rsidRPr="00410339">
              <w:rPr>
                <w:rFonts w:ascii="Times New Roman" w:eastAsia="Times New Roman" w:hAnsi="Times New Roman" w:cs="Times New Roman" w:hint="eastAsia"/>
                <w:b w:val="0"/>
                <w:bCs w:val="0"/>
                <w:sz w:val="24"/>
                <w:szCs w:val="24"/>
                <w:bdr w:val="none" w:sz="0" w:space="0" w:color="auto" w:frame="1"/>
                <w:lang w:val="lv-LV" w:eastAsia="lv-LV"/>
              </w:rPr>
              <w:t>ē</w:t>
            </w:r>
            <w:r w:rsidRPr="00410339">
              <w:rPr>
                <w:rFonts w:ascii="Times New Roman" w:eastAsia="Times New Roman" w:hAnsi="Times New Roman" w:cs="Times New Roman"/>
                <w:b w:val="0"/>
                <w:bCs w:val="0"/>
                <w:sz w:val="24"/>
                <w:szCs w:val="24"/>
                <w:bdr w:val="none" w:sz="0" w:space="0" w:color="auto" w:frame="1"/>
                <w:lang w:val="lv-LV" w:eastAsia="lv-LV"/>
              </w:rPr>
              <w:t>r</w:t>
            </w:r>
            <w:r w:rsidRPr="00410339">
              <w:rPr>
                <w:rFonts w:ascii="Times New Roman" w:eastAsia="Times New Roman" w:hAnsi="Times New Roman" w:cs="Times New Roman" w:hint="eastAsia"/>
                <w:b w:val="0"/>
                <w:bCs w:val="0"/>
                <w:sz w:val="24"/>
                <w:szCs w:val="24"/>
                <w:bdr w:val="none" w:sz="0" w:space="0" w:color="auto" w:frame="1"/>
                <w:lang w:val="lv-LV" w:eastAsia="lv-LV"/>
              </w:rPr>
              <w:t>ķ</w:t>
            </w:r>
            <w:r w:rsidRPr="00410339">
              <w:rPr>
                <w:rFonts w:ascii="Times New Roman" w:eastAsia="Times New Roman" w:hAnsi="Times New Roman" w:cs="Times New Roman"/>
                <w:b w:val="0"/>
                <w:bCs w:val="0"/>
                <w:sz w:val="24"/>
                <w:szCs w:val="24"/>
                <w:bdr w:val="none" w:sz="0" w:space="0" w:color="auto" w:frame="1"/>
                <w:lang w:val="lv-LV" w:eastAsia="lv-LV"/>
              </w:rPr>
              <w:t>auditorijas (pirmsskolas izglītības iestādes un 1.-9.klase) izgl</w:t>
            </w:r>
            <w:r w:rsidRPr="00410339">
              <w:rPr>
                <w:rFonts w:ascii="Times New Roman" w:eastAsia="Times New Roman" w:hAnsi="Times New Roman" w:cs="Times New Roman" w:hint="eastAsia"/>
                <w:b w:val="0"/>
                <w:bCs w:val="0"/>
                <w:sz w:val="24"/>
                <w:szCs w:val="24"/>
                <w:bdr w:val="none" w:sz="0" w:space="0" w:color="auto" w:frame="1"/>
                <w:lang w:val="lv-LV" w:eastAsia="lv-LV"/>
              </w:rPr>
              <w:t>ī</w:t>
            </w:r>
            <w:r w:rsidRPr="00410339">
              <w:rPr>
                <w:rFonts w:ascii="Times New Roman" w:eastAsia="Times New Roman" w:hAnsi="Times New Roman" w:cs="Times New Roman"/>
                <w:b w:val="0"/>
                <w:bCs w:val="0"/>
                <w:sz w:val="24"/>
                <w:szCs w:val="24"/>
                <w:bdr w:val="none" w:sz="0" w:space="0" w:color="auto" w:frame="1"/>
                <w:lang w:val="lv-LV" w:eastAsia="lv-LV"/>
              </w:rPr>
              <w:t>tojamo skaita valst</w:t>
            </w:r>
            <w:r w:rsidRPr="00410339">
              <w:rPr>
                <w:rFonts w:ascii="Times New Roman" w:eastAsia="Times New Roman" w:hAnsi="Times New Roman" w:cs="Times New Roman" w:hint="eastAsia"/>
                <w:b w:val="0"/>
                <w:bCs w:val="0"/>
                <w:sz w:val="24"/>
                <w:szCs w:val="24"/>
                <w:bdr w:val="none" w:sz="0" w:space="0" w:color="auto" w:frame="1"/>
                <w:lang w:val="lv-LV" w:eastAsia="lv-LV"/>
              </w:rPr>
              <w:t>ī</w:t>
            </w:r>
            <w:r w:rsidRPr="00410339">
              <w:rPr>
                <w:rFonts w:ascii="Times New Roman" w:eastAsia="Times New Roman" w:hAnsi="Times New Roman" w:cs="Times New Roman"/>
                <w:b w:val="0"/>
                <w:bCs w:val="0"/>
                <w:sz w:val="24"/>
                <w:szCs w:val="24"/>
                <w:bdr w:val="none" w:sz="0" w:space="0" w:color="auto" w:frame="1"/>
                <w:lang w:val="lv-LV" w:eastAsia="lv-LV"/>
              </w:rPr>
              <w:t xml:space="preserve"> </w:t>
            </w:r>
          </w:p>
        </w:tc>
        <w:tc>
          <w:tcPr>
            <w:tcW w:w="579" w:type="pct"/>
          </w:tcPr>
          <w:p w14:paraId="3AFD78FA" w14:textId="77777777" w:rsidR="005547F8" w:rsidRPr="0035676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35676A">
              <w:rPr>
                <w:rFonts w:ascii="Times New Roman" w:hAnsi="Times New Roman" w:cs="Times New Roman"/>
                <w:sz w:val="24"/>
                <w:szCs w:val="24"/>
                <w:lang w:val="lv-LV"/>
              </w:rPr>
              <w:t>90%</w:t>
            </w:r>
          </w:p>
          <w:p w14:paraId="2BF3BB6F" w14:textId="77777777" w:rsidR="001A7412" w:rsidRDefault="005547F8" w:rsidP="001A7412">
            <w:pPr>
              <w:tabs>
                <w:tab w:val="left" w:pos="1854"/>
              </w:tabs>
              <w:contextualSpacing/>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35676A">
              <w:rPr>
                <w:rFonts w:ascii="Times New Roman" w:hAnsi="Times New Roman" w:cs="Times New Roman"/>
                <w:sz w:val="24"/>
                <w:szCs w:val="24"/>
                <w:lang w:val="lv-LV"/>
              </w:rPr>
              <w:t>(2018./</w:t>
            </w:r>
          </w:p>
          <w:p w14:paraId="2916E849" w14:textId="3F048875" w:rsidR="005547F8" w:rsidRPr="0035676A" w:rsidRDefault="005547F8" w:rsidP="001A7412">
            <w:pPr>
              <w:tabs>
                <w:tab w:val="left" w:pos="1854"/>
              </w:tabs>
              <w:contextualSpacing/>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35676A">
              <w:rPr>
                <w:rFonts w:ascii="Times New Roman" w:hAnsi="Times New Roman" w:cs="Times New Roman"/>
                <w:sz w:val="24"/>
                <w:szCs w:val="24"/>
                <w:lang w:val="lv-LV"/>
              </w:rPr>
              <w:t>2019.m.g.)</w:t>
            </w:r>
          </w:p>
        </w:tc>
        <w:tc>
          <w:tcPr>
            <w:tcW w:w="725" w:type="pct"/>
            <w:gridSpan w:val="2"/>
          </w:tcPr>
          <w:p w14:paraId="6EDA0DB6" w14:textId="77777777" w:rsidR="005547F8" w:rsidRPr="0035676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35676A">
              <w:rPr>
                <w:rFonts w:ascii="Times New Roman" w:hAnsi="Times New Roman" w:cs="Times New Roman"/>
                <w:sz w:val="24"/>
                <w:szCs w:val="24"/>
                <w:lang w:val="lv-LV"/>
              </w:rPr>
              <w:t>94%</w:t>
            </w:r>
          </w:p>
        </w:tc>
        <w:tc>
          <w:tcPr>
            <w:tcW w:w="651" w:type="pct"/>
          </w:tcPr>
          <w:p w14:paraId="3E4CED1D" w14:textId="77777777" w:rsidR="005547F8" w:rsidRPr="0035676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35676A">
              <w:rPr>
                <w:rFonts w:ascii="Times New Roman" w:hAnsi="Times New Roman" w:cs="Times New Roman"/>
                <w:sz w:val="24"/>
                <w:szCs w:val="24"/>
                <w:lang w:val="lv-LV"/>
              </w:rPr>
              <w:t>96%</w:t>
            </w:r>
          </w:p>
        </w:tc>
      </w:tr>
      <w:tr w:rsidR="001A7412" w:rsidRPr="007C334A" w14:paraId="79B231CB"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38CF09A8" w14:textId="77777777" w:rsidR="001A7412" w:rsidRPr="007C334A" w:rsidRDefault="001A7412" w:rsidP="005547F8">
            <w:pPr>
              <w:tabs>
                <w:tab w:val="left" w:pos="1854"/>
              </w:tabs>
              <w:jc w:val="both"/>
              <w:rPr>
                <w:rFonts w:ascii="Times New Roman" w:hAnsi="Times New Roman" w:cs="Times New Roman"/>
                <w:color w:val="000000" w:themeColor="text1"/>
                <w:sz w:val="24"/>
                <w:szCs w:val="24"/>
                <w:lang w:val="lv-LV"/>
              </w:rPr>
            </w:pPr>
          </w:p>
        </w:tc>
      </w:tr>
      <w:tr w:rsidR="005547F8" w:rsidRPr="00B90601" w14:paraId="137ED02A"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442D28B0" w14:textId="77777777" w:rsidR="005547F8" w:rsidRPr="007C334A" w:rsidRDefault="005547F8" w:rsidP="005547F8">
            <w:pPr>
              <w:tabs>
                <w:tab w:val="left" w:pos="1854"/>
              </w:tabs>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t xml:space="preserve">2. Politikas rezultāts: Uzlabojusies </w:t>
            </w:r>
            <w:r>
              <w:rPr>
                <w:rFonts w:ascii="Times New Roman" w:hAnsi="Times New Roman" w:cs="Times New Roman"/>
                <w:color w:val="000000" w:themeColor="text1"/>
                <w:sz w:val="24"/>
                <w:szCs w:val="24"/>
                <w:lang w:val="lv-LV"/>
              </w:rPr>
              <w:t>iedzīvotāju</w:t>
            </w:r>
            <w:r w:rsidRPr="007C334A">
              <w:rPr>
                <w:rFonts w:ascii="Times New Roman" w:hAnsi="Times New Roman" w:cs="Times New Roman"/>
                <w:color w:val="000000" w:themeColor="text1"/>
                <w:sz w:val="24"/>
                <w:szCs w:val="24"/>
                <w:lang w:val="lv-LV"/>
              </w:rPr>
              <w:t xml:space="preserve"> zobu veselība</w:t>
            </w:r>
            <w:r>
              <w:rPr>
                <w:rFonts w:ascii="Times New Roman" w:hAnsi="Times New Roman" w:cs="Times New Roman"/>
                <w:color w:val="000000" w:themeColor="text1"/>
                <w:sz w:val="24"/>
                <w:szCs w:val="24"/>
                <w:lang w:val="lv-LV"/>
              </w:rPr>
              <w:t xml:space="preserve"> </w:t>
            </w:r>
          </w:p>
        </w:tc>
      </w:tr>
      <w:tr w:rsidR="005547F8" w:rsidRPr="007C334A" w14:paraId="0C6A249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304A823"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 (RR)</w:t>
            </w:r>
          </w:p>
        </w:tc>
        <w:tc>
          <w:tcPr>
            <w:tcW w:w="579" w:type="pct"/>
          </w:tcPr>
          <w:p w14:paraId="64B30820" w14:textId="1D9FEC1B"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434BA36C" w14:textId="1B3182EE"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47C93103" w14:textId="5578A400"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7D69866B" w14:textId="77777777" w:rsidTr="001A7412">
        <w:trPr>
          <w:trHeight w:val="603"/>
        </w:trPr>
        <w:tc>
          <w:tcPr>
            <w:cnfStyle w:val="001000000000" w:firstRow="0" w:lastRow="0" w:firstColumn="1" w:lastColumn="0" w:oddVBand="0" w:evenVBand="0" w:oddHBand="0" w:evenHBand="0" w:firstRowFirstColumn="0" w:firstRowLastColumn="0" w:lastRowFirstColumn="0" w:lastRowLastColumn="0"/>
            <w:tcW w:w="3045" w:type="pct"/>
          </w:tcPr>
          <w:p w14:paraId="5F09BEC4" w14:textId="77777777" w:rsidR="005547F8" w:rsidRPr="007C334A" w:rsidRDefault="005547F8" w:rsidP="005547F8">
            <w:pPr>
              <w:tabs>
                <w:tab w:val="left" w:pos="1854"/>
              </w:tabs>
              <w:jc w:val="both"/>
              <w:rPr>
                <w:rFonts w:ascii="Times New Roman" w:hAnsi="Times New Roman" w:cs="Times New Roman"/>
                <w:sz w:val="24"/>
                <w:szCs w:val="24"/>
                <w:lang w:val="lv-LV"/>
              </w:rPr>
            </w:pPr>
            <w:r w:rsidRPr="007C334A">
              <w:rPr>
                <w:rFonts w:ascii="Times New Roman" w:hAnsi="Times New Roman" w:cs="Times New Roman"/>
                <w:b w:val="0"/>
                <w:bCs w:val="0"/>
                <w:sz w:val="24"/>
                <w:szCs w:val="24"/>
                <w:lang w:val="lv-LV"/>
              </w:rPr>
              <w:t xml:space="preserve">2.1. </w:t>
            </w:r>
            <w:r>
              <w:rPr>
                <w:rFonts w:ascii="Times New Roman" w:hAnsi="Times New Roman" w:cs="Times New Roman"/>
                <w:b w:val="0"/>
                <w:bCs w:val="0"/>
                <w:sz w:val="24"/>
                <w:szCs w:val="24"/>
                <w:lang w:val="lv-LV"/>
              </w:rPr>
              <w:t xml:space="preserve">Pusaudžu </w:t>
            </w:r>
            <w:r w:rsidRPr="007C334A">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 xml:space="preserve">11, 13 un </w:t>
            </w:r>
            <w:r w:rsidRPr="007C334A">
              <w:rPr>
                <w:rFonts w:ascii="Times New Roman" w:hAnsi="Times New Roman" w:cs="Times New Roman"/>
                <w:b w:val="0"/>
                <w:bCs w:val="0"/>
                <w:sz w:val="24"/>
                <w:szCs w:val="24"/>
                <w:lang w:val="lv-LV"/>
              </w:rPr>
              <w:t>15 g.v.) īpatsvars</w:t>
            </w:r>
            <w:r>
              <w:rPr>
                <w:rFonts w:ascii="Times New Roman" w:hAnsi="Times New Roman" w:cs="Times New Roman"/>
                <w:b w:val="0"/>
                <w:bCs w:val="0"/>
                <w:sz w:val="24"/>
                <w:szCs w:val="24"/>
                <w:lang w:val="lv-LV"/>
              </w:rPr>
              <w:t>,</w:t>
            </w:r>
            <w:r w:rsidRPr="007C334A">
              <w:rPr>
                <w:rFonts w:ascii="Times New Roman" w:hAnsi="Times New Roman" w:cs="Times New Roman"/>
                <w:b w:val="0"/>
                <w:bCs w:val="0"/>
                <w:sz w:val="24"/>
                <w:szCs w:val="24"/>
                <w:lang w:val="lv-LV"/>
              </w:rPr>
              <w:t xml:space="preserve"> kuri zobus tīra vairāk kā vienu reizi dienā (%) (avots: Latvijas skolēnu veselības paradumu pētījums,</w:t>
            </w:r>
            <w:r>
              <w:rPr>
                <w:rFonts w:ascii="Times New Roman" w:hAnsi="Times New Roman" w:cs="Times New Roman"/>
                <w:b w:val="0"/>
                <w:bCs w:val="0"/>
                <w:sz w:val="24"/>
                <w:szCs w:val="24"/>
                <w:lang w:val="lv-LV"/>
              </w:rPr>
              <w:t xml:space="preserve"> SPKC</w:t>
            </w:r>
            <w:r w:rsidRPr="007C334A">
              <w:rPr>
                <w:rFonts w:ascii="Times New Roman" w:hAnsi="Times New Roman" w:cs="Times New Roman"/>
                <w:b w:val="0"/>
                <w:bCs w:val="0"/>
                <w:sz w:val="24"/>
                <w:szCs w:val="24"/>
                <w:lang w:val="lv-LV"/>
              </w:rPr>
              <w:t>)</w:t>
            </w:r>
          </w:p>
        </w:tc>
        <w:tc>
          <w:tcPr>
            <w:tcW w:w="579" w:type="pct"/>
          </w:tcPr>
          <w:p w14:paraId="13E85B38" w14:textId="77777777" w:rsidR="005547F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55,1</w:t>
            </w:r>
          </w:p>
          <w:p w14:paraId="54002A0A" w14:textId="77777777" w:rsidR="005547F8" w:rsidRPr="001903B5"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0C2F85">
              <w:rPr>
                <w:rFonts w:ascii="Times New Roman" w:hAnsi="Times New Roman" w:cs="Times New Roman"/>
                <w:color w:val="000000" w:themeColor="text1"/>
                <w:sz w:val="24"/>
                <w:szCs w:val="24"/>
                <w:lang w:val="lv-LV"/>
              </w:rPr>
              <w:t>(2018)</w:t>
            </w:r>
          </w:p>
        </w:tc>
        <w:tc>
          <w:tcPr>
            <w:tcW w:w="725" w:type="pct"/>
            <w:gridSpan w:val="2"/>
          </w:tcPr>
          <w:p w14:paraId="2559B267" w14:textId="77777777" w:rsidR="005547F8" w:rsidRPr="000C2F85"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57,0</w:t>
            </w:r>
          </w:p>
        </w:tc>
        <w:tc>
          <w:tcPr>
            <w:tcW w:w="651" w:type="pct"/>
          </w:tcPr>
          <w:p w14:paraId="7D1DDB0D" w14:textId="77777777" w:rsidR="005547F8" w:rsidRPr="000C2F85"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59,0</w:t>
            </w:r>
          </w:p>
        </w:tc>
      </w:tr>
      <w:tr w:rsidR="005547F8" w:rsidRPr="007C334A" w14:paraId="28B66BEF" w14:textId="77777777" w:rsidTr="001A7412">
        <w:trPr>
          <w:cnfStyle w:val="000000100000" w:firstRow="0" w:lastRow="0" w:firstColumn="0" w:lastColumn="0" w:oddVBand="0" w:evenVBand="0" w:oddHBand="1" w:evenHBand="0" w:firstRowFirstColumn="0" w:firstRowLastColumn="0" w:lastRowFirstColumn="0" w:lastRowLastColumn="0"/>
          <w:trHeight w:val="603"/>
        </w:trPr>
        <w:tc>
          <w:tcPr>
            <w:cnfStyle w:val="001000000000" w:firstRow="0" w:lastRow="0" w:firstColumn="1" w:lastColumn="0" w:oddVBand="0" w:evenVBand="0" w:oddHBand="0" w:evenHBand="0" w:firstRowFirstColumn="0" w:firstRowLastColumn="0" w:lastRowFirstColumn="0" w:lastRowLastColumn="0"/>
            <w:tcW w:w="3045" w:type="pct"/>
          </w:tcPr>
          <w:p w14:paraId="5456AB15"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2.2. </w:t>
            </w:r>
            <w:r>
              <w:rPr>
                <w:rFonts w:ascii="Times New Roman" w:hAnsi="Times New Roman" w:cs="Times New Roman"/>
                <w:b w:val="0"/>
                <w:bCs w:val="0"/>
                <w:sz w:val="24"/>
                <w:szCs w:val="24"/>
                <w:lang w:val="lv-LV"/>
              </w:rPr>
              <w:t>K</w:t>
            </w:r>
            <w:r w:rsidRPr="007C334A">
              <w:rPr>
                <w:rFonts w:ascii="Times New Roman" w:hAnsi="Times New Roman" w:cs="Times New Roman"/>
                <w:b w:val="0"/>
                <w:bCs w:val="0"/>
                <w:sz w:val="24"/>
                <w:szCs w:val="24"/>
                <w:lang w:val="lv-LV"/>
              </w:rPr>
              <w:t xml:space="preserve">ariesa </w:t>
            </w:r>
            <w:r>
              <w:rPr>
                <w:rFonts w:ascii="Times New Roman" w:hAnsi="Times New Roman" w:cs="Times New Roman"/>
                <w:b w:val="0"/>
                <w:bCs w:val="0"/>
                <w:sz w:val="24"/>
                <w:szCs w:val="24"/>
                <w:lang w:val="lv-LV"/>
              </w:rPr>
              <w:t xml:space="preserve">(ar bojājumiem kavitātes līmenī) izplatība bērniem 12 gadu vecumā. </w:t>
            </w:r>
            <w:r w:rsidRPr="007C334A">
              <w:rPr>
                <w:rFonts w:ascii="Times New Roman" w:hAnsi="Times New Roman" w:cs="Times New Roman"/>
                <w:b w:val="0"/>
                <w:bCs w:val="0"/>
                <w:sz w:val="24"/>
                <w:szCs w:val="24"/>
                <w:lang w:val="lv-LV"/>
              </w:rPr>
              <w:t>(%) (avots: Mutes veselības pētījums skolēniem, SPKC)</w:t>
            </w:r>
            <w:r w:rsidRPr="002C0228">
              <w:rPr>
                <w:rFonts w:ascii="Times New Roman" w:hAnsi="Times New Roman" w:cs="Times New Roman"/>
                <w:b w:val="0"/>
                <w:bCs w:val="0"/>
                <w:color w:val="00B050"/>
                <w:sz w:val="24"/>
                <w:szCs w:val="24"/>
                <w:lang w:val="lv-LV"/>
              </w:rPr>
              <w:t xml:space="preserve"> </w:t>
            </w:r>
          </w:p>
        </w:tc>
        <w:tc>
          <w:tcPr>
            <w:tcW w:w="579" w:type="pct"/>
          </w:tcPr>
          <w:p w14:paraId="1BEE3A58" w14:textId="77777777" w:rsidR="005547F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79,8</w:t>
            </w:r>
          </w:p>
          <w:p w14:paraId="1D410329" w14:textId="2EF8E618" w:rsidR="005547F8" w:rsidRPr="001903B5"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(2016)</w:t>
            </w:r>
          </w:p>
        </w:tc>
        <w:tc>
          <w:tcPr>
            <w:tcW w:w="725" w:type="pct"/>
            <w:gridSpan w:val="2"/>
          </w:tcPr>
          <w:p w14:paraId="6222F06B" w14:textId="77777777" w:rsidR="005547F8" w:rsidRPr="000C2F85"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75</w:t>
            </w:r>
          </w:p>
        </w:tc>
        <w:tc>
          <w:tcPr>
            <w:tcW w:w="651" w:type="pct"/>
          </w:tcPr>
          <w:p w14:paraId="716E1F5F" w14:textId="77777777" w:rsidR="005547F8" w:rsidRPr="000C2F85"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70</w:t>
            </w:r>
          </w:p>
        </w:tc>
      </w:tr>
      <w:tr w:rsidR="005547F8" w:rsidRPr="007C334A" w14:paraId="7D15EBB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957835E"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2.3. </w:t>
            </w:r>
            <w:r>
              <w:rPr>
                <w:rFonts w:ascii="Times New Roman" w:hAnsi="Times New Roman" w:cs="Times New Roman"/>
                <w:b w:val="0"/>
                <w:bCs w:val="0"/>
                <w:sz w:val="24"/>
                <w:szCs w:val="24"/>
                <w:lang w:val="lv-LV"/>
              </w:rPr>
              <w:t xml:space="preserve">Pastāvīgo zobu </w:t>
            </w:r>
            <w:r w:rsidRPr="007C334A">
              <w:rPr>
                <w:rFonts w:ascii="Times New Roman" w:hAnsi="Times New Roman" w:cs="Times New Roman"/>
                <w:b w:val="0"/>
                <w:bCs w:val="0"/>
                <w:sz w:val="24"/>
                <w:szCs w:val="24"/>
                <w:lang w:val="lv-LV"/>
              </w:rPr>
              <w:t>KPE indekss</w:t>
            </w:r>
            <w:r>
              <w:rPr>
                <w:rFonts w:ascii="Times New Roman" w:hAnsi="Times New Roman" w:cs="Times New Roman"/>
                <w:b w:val="0"/>
                <w:bCs w:val="0"/>
                <w:sz w:val="24"/>
                <w:szCs w:val="24"/>
                <w:lang w:val="lv-LV"/>
              </w:rPr>
              <w:t xml:space="preserve"> </w:t>
            </w:r>
            <w:r w:rsidRPr="007C334A">
              <w:rPr>
                <w:rFonts w:ascii="Times New Roman" w:hAnsi="Times New Roman" w:cs="Times New Roman"/>
                <w:b w:val="0"/>
                <w:bCs w:val="0"/>
                <w:sz w:val="24"/>
                <w:szCs w:val="24"/>
                <w:lang w:val="lv-LV"/>
              </w:rPr>
              <w:t xml:space="preserve">(kariozo, plombēto, izrauto zobu skaits) </w:t>
            </w:r>
            <w:r>
              <w:rPr>
                <w:rFonts w:ascii="Times New Roman" w:hAnsi="Times New Roman" w:cs="Times New Roman"/>
                <w:b w:val="0"/>
                <w:bCs w:val="0"/>
                <w:sz w:val="24"/>
                <w:szCs w:val="24"/>
                <w:lang w:val="lv-LV"/>
              </w:rPr>
              <w:t>12 g.v.</w:t>
            </w:r>
            <w:r w:rsidRPr="007C334A">
              <w:rPr>
                <w:rFonts w:ascii="Times New Roman" w:hAnsi="Times New Roman" w:cs="Times New Roman"/>
                <w:b w:val="0"/>
                <w:bCs w:val="0"/>
                <w:sz w:val="24"/>
                <w:szCs w:val="24"/>
                <w:lang w:val="lv-LV"/>
              </w:rPr>
              <w:t xml:space="preserve"> (avots: SPKC)</w:t>
            </w:r>
            <w:r>
              <w:rPr>
                <w:rFonts w:ascii="Times New Roman" w:hAnsi="Times New Roman" w:cs="Times New Roman"/>
                <w:b w:val="0"/>
                <w:bCs w:val="0"/>
                <w:sz w:val="24"/>
                <w:szCs w:val="24"/>
                <w:lang w:val="lv-LV"/>
              </w:rPr>
              <w:t xml:space="preserve"> </w:t>
            </w:r>
          </w:p>
        </w:tc>
        <w:tc>
          <w:tcPr>
            <w:tcW w:w="579" w:type="pct"/>
          </w:tcPr>
          <w:p w14:paraId="2D579B4B" w14:textId="77777777" w:rsidR="005547F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2,84</w:t>
            </w:r>
          </w:p>
          <w:p w14:paraId="14ED66B0"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(2019)</w:t>
            </w:r>
          </w:p>
        </w:tc>
        <w:tc>
          <w:tcPr>
            <w:tcW w:w="725" w:type="pct"/>
            <w:gridSpan w:val="2"/>
          </w:tcPr>
          <w:p w14:paraId="72892AA0" w14:textId="77777777" w:rsidR="005547F8" w:rsidRPr="000C2F85"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0C2F85">
              <w:rPr>
                <w:rFonts w:ascii="Times New Roman" w:hAnsi="Times New Roman" w:cs="Times New Roman"/>
                <w:color w:val="000000" w:themeColor="text1"/>
                <w:sz w:val="24"/>
                <w:szCs w:val="24"/>
                <w:lang w:val="lv-LV"/>
              </w:rPr>
              <w:t>2,5</w:t>
            </w:r>
          </w:p>
        </w:tc>
        <w:tc>
          <w:tcPr>
            <w:tcW w:w="651" w:type="pct"/>
          </w:tcPr>
          <w:p w14:paraId="13354147" w14:textId="77777777" w:rsidR="005547F8" w:rsidRPr="000C2F85"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0C2F85">
              <w:rPr>
                <w:rFonts w:ascii="Times New Roman" w:hAnsi="Times New Roman" w:cs="Times New Roman"/>
                <w:color w:val="000000" w:themeColor="text1"/>
                <w:sz w:val="24"/>
                <w:szCs w:val="24"/>
                <w:lang w:val="lv-LV"/>
              </w:rPr>
              <w:t>2,0</w:t>
            </w:r>
          </w:p>
        </w:tc>
      </w:tr>
      <w:tr w:rsidR="001A7412" w:rsidRPr="007C334A" w14:paraId="186DF98D"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440895F7" w14:textId="77777777" w:rsidR="001A7412" w:rsidRPr="007C334A" w:rsidRDefault="001A7412" w:rsidP="005547F8">
            <w:pPr>
              <w:tabs>
                <w:tab w:val="left" w:pos="1854"/>
              </w:tabs>
              <w:rPr>
                <w:rFonts w:ascii="Times New Roman" w:hAnsi="Times New Roman" w:cs="Times New Roman"/>
                <w:b w:val="0"/>
                <w:bCs w:val="0"/>
                <w:color w:val="000000" w:themeColor="text1"/>
                <w:sz w:val="24"/>
                <w:szCs w:val="24"/>
                <w:lang w:val="lv-LV"/>
              </w:rPr>
            </w:pPr>
          </w:p>
        </w:tc>
      </w:tr>
      <w:tr w:rsidR="005547F8" w:rsidRPr="007C334A" w14:paraId="25A380D6"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4E0B6160" w14:textId="77777777" w:rsidR="005547F8" w:rsidRPr="007C334A" w:rsidRDefault="005547F8" w:rsidP="005547F8">
            <w:pPr>
              <w:tabs>
                <w:tab w:val="left" w:pos="1854"/>
              </w:tabs>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t>3. Politikas rezultāts: Uzlabojusies iedzīvotāju psihoemocionālā veselība</w:t>
            </w:r>
          </w:p>
        </w:tc>
      </w:tr>
      <w:tr w:rsidR="005547F8" w:rsidRPr="007C334A" w14:paraId="526ADB89"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C9246DF"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 (RR)</w:t>
            </w:r>
          </w:p>
        </w:tc>
        <w:tc>
          <w:tcPr>
            <w:tcW w:w="579" w:type="pct"/>
          </w:tcPr>
          <w:p w14:paraId="62B5842B" w14:textId="7CC29D6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689C576F" w14:textId="511D6643"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50D33A27" w14:textId="6FE8FD44"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1059A" w14:paraId="5BFF7CF0"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874E9CA" w14:textId="77777777" w:rsidR="005547F8" w:rsidRPr="00885A0D" w:rsidRDefault="005547F8" w:rsidP="005547F8">
            <w:pPr>
              <w:tabs>
                <w:tab w:val="left" w:pos="1854"/>
              </w:tabs>
              <w:jc w:val="both"/>
              <w:rPr>
                <w:rFonts w:ascii="Times New Roman" w:hAnsi="Times New Roman" w:cs="Times New Roman"/>
                <w:sz w:val="24"/>
                <w:szCs w:val="24"/>
                <w:lang w:val="lv-LV"/>
              </w:rPr>
            </w:pPr>
            <w:r w:rsidRPr="00050859">
              <w:rPr>
                <w:rFonts w:ascii="Times New Roman" w:hAnsi="Times New Roman" w:cs="Times New Roman"/>
                <w:b w:val="0"/>
                <w:bCs w:val="0"/>
                <w:sz w:val="24"/>
                <w:szCs w:val="24"/>
                <w:lang w:val="lv-LV"/>
              </w:rPr>
              <w:lastRenderedPageBreak/>
              <w:t>3.1. Skolēni (11, 13 un 15 g.v.), kuri cietuši no skolasbiedru ņirgāšanās (avots: (avots: Latvijas skolēnu veselības paradumu pētījums, SPKC)</w:t>
            </w:r>
            <w:r w:rsidRPr="00885A0D">
              <w:rPr>
                <w:rFonts w:ascii="Times New Roman" w:hAnsi="Times New Roman" w:cs="Times New Roman"/>
                <w:b w:val="0"/>
                <w:bCs w:val="0"/>
                <w:sz w:val="24"/>
                <w:szCs w:val="24"/>
                <w:lang w:val="lv-LV"/>
              </w:rPr>
              <w:t>*</w:t>
            </w:r>
          </w:p>
        </w:tc>
        <w:tc>
          <w:tcPr>
            <w:tcW w:w="579" w:type="pct"/>
          </w:tcPr>
          <w:p w14:paraId="6839CE1C" w14:textId="77777777" w:rsidR="005547F8" w:rsidRPr="00050859"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050859">
              <w:rPr>
                <w:rFonts w:ascii="Times New Roman" w:hAnsi="Times New Roman" w:cs="Times New Roman"/>
                <w:sz w:val="24"/>
                <w:szCs w:val="24"/>
                <w:lang w:val="lv-LV"/>
              </w:rPr>
              <w:t>22,3</w:t>
            </w:r>
          </w:p>
          <w:p w14:paraId="0CA4FF50" w14:textId="77777777" w:rsidR="005547F8" w:rsidRPr="00050859" w:rsidDel="0066006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050859">
              <w:rPr>
                <w:rFonts w:ascii="Times New Roman" w:hAnsi="Times New Roman" w:cs="Times New Roman"/>
                <w:color w:val="000000" w:themeColor="text1"/>
                <w:sz w:val="24"/>
                <w:szCs w:val="24"/>
                <w:lang w:val="lv-LV"/>
              </w:rPr>
              <w:t>(2018)</w:t>
            </w:r>
          </w:p>
        </w:tc>
        <w:tc>
          <w:tcPr>
            <w:tcW w:w="725" w:type="pct"/>
            <w:gridSpan w:val="2"/>
          </w:tcPr>
          <w:p w14:paraId="30E34C32" w14:textId="77777777" w:rsidR="005547F8" w:rsidRPr="00050859" w:rsidDel="0066006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050859">
              <w:rPr>
                <w:rFonts w:ascii="Times New Roman" w:hAnsi="Times New Roman" w:cs="Times New Roman"/>
                <w:sz w:val="24"/>
                <w:szCs w:val="24"/>
                <w:lang w:val="lv-LV"/>
              </w:rPr>
              <w:t>21,5</w:t>
            </w:r>
          </w:p>
        </w:tc>
        <w:tc>
          <w:tcPr>
            <w:tcW w:w="651" w:type="pct"/>
          </w:tcPr>
          <w:p w14:paraId="1AEEF37B" w14:textId="77777777" w:rsidR="005547F8" w:rsidRPr="00050859" w:rsidDel="0066006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050859">
              <w:rPr>
                <w:rFonts w:ascii="Times New Roman" w:hAnsi="Times New Roman" w:cs="Times New Roman"/>
                <w:sz w:val="24"/>
                <w:szCs w:val="24"/>
                <w:lang w:val="lv-LV"/>
              </w:rPr>
              <w:t>20,5</w:t>
            </w:r>
          </w:p>
        </w:tc>
      </w:tr>
      <w:tr w:rsidR="005547F8" w:rsidRPr="007C334A" w14:paraId="6C35163A"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368F96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3.2. Iedzīvotāju</w:t>
            </w:r>
            <w:r>
              <w:rPr>
                <w:rFonts w:ascii="Times New Roman" w:hAnsi="Times New Roman" w:cs="Times New Roman"/>
                <w:b w:val="0"/>
                <w:bCs w:val="0"/>
                <w:sz w:val="24"/>
                <w:szCs w:val="24"/>
                <w:lang w:val="lv-LV"/>
              </w:rPr>
              <w:t xml:space="preserve"> (15-74 g.v.)</w:t>
            </w:r>
            <w:r w:rsidRPr="007C334A">
              <w:rPr>
                <w:rFonts w:ascii="Times New Roman" w:hAnsi="Times New Roman" w:cs="Times New Roman"/>
                <w:b w:val="0"/>
                <w:bCs w:val="0"/>
                <w:sz w:val="24"/>
                <w:szCs w:val="24"/>
                <w:lang w:val="lv-LV"/>
              </w:rPr>
              <w:t xml:space="preserve"> īpatsvars, kas izjutuši sasprindzinājumu, stresu un nomāktību pēdējā mēneša laikā (%) (avots: Latvijas iedzīvotāju veselību ietekmējošo paradumu pētījums, SPKC)</w:t>
            </w:r>
            <w:r>
              <w:rPr>
                <w:rFonts w:ascii="Times New Roman" w:hAnsi="Times New Roman" w:cs="Times New Roman"/>
                <w:b w:val="0"/>
                <w:bCs w:val="0"/>
                <w:sz w:val="24"/>
                <w:szCs w:val="24"/>
                <w:lang w:val="lv-LV"/>
              </w:rPr>
              <w:t xml:space="preserve"> </w:t>
            </w:r>
          </w:p>
        </w:tc>
        <w:tc>
          <w:tcPr>
            <w:tcW w:w="579" w:type="pct"/>
          </w:tcPr>
          <w:p w14:paraId="1D359634" w14:textId="77777777" w:rsidR="005547F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59,6</w:t>
            </w:r>
          </w:p>
          <w:p w14:paraId="2BD00702"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(2018)</w:t>
            </w:r>
          </w:p>
        </w:tc>
        <w:tc>
          <w:tcPr>
            <w:tcW w:w="725" w:type="pct"/>
            <w:gridSpan w:val="2"/>
          </w:tcPr>
          <w:p w14:paraId="66A9A174" w14:textId="77777777" w:rsidR="005547F8" w:rsidRPr="000C2F85"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0C2F85">
              <w:rPr>
                <w:rFonts w:ascii="Times New Roman" w:hAnsi="Times New Roman" w:cs="Times New Roman"/>
                <w:color w:val="000000" w:themeColor="text1"/>
                <w:sz w:val="24"/>
                <w:szCs w:val="24"/>
                <w:lang w:val="lv-LV"/>
              </w:rPr>
              <w:t>58,0</w:t>
            </w:r>
          </w:p>
        </w:tc>
        <w:tc>
          <w:tcPr>
            <w:tcW w:w="651" w:type="pct"/>
          </w:tcPr>
          <w:p w14:paraId="14A3D528" w14:textId="77777777" w:rsidR="005547F8" w:rsidRPr="00FE3D0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56,5</w:t>
            </w:r>
          </w:p>
        </w:tc>
      </w:tr>
      <w:tr w:rsidR="005547F8" w:rsidRPr="007C334A" w14:paraId="079AA19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BA29FD6"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3.3. Iedzīvotāju </w:t>
            </w:r>
            <w:r>
              <w:rPr>
                <w:rFonts w:ascii="Times New Roman" w:hAnsi="Times New Roman" w:cs="Times New Roman"/>
                <w:b w:val="0"/>
                <w:bCs w:val="0"/>
                <w:sz w:val="24"/>
                <w:szCs w:val="24"/>
                <w:lang w:val="lv-LV"/>
              </w:rPr>
              <w:t xml:space="preserve">(15-74 g.v.) </w:t>
            </w:r>
            <w:r w:rsidRPr="007C334A">
              <w:rPr>
                <w:rFonts w:ascii="Times New Roman" w:hAnsi="Times New Roman" w:cs="Times New Roman"/>
                <w:b w:val="0"/>
                <w:bCs w:val="0"/>
                <w:sz w:val="24"/>
                <w:szCs w:val="24"/>
                <w:lang w:val="lv-LV"/>
              </w:rPr>
              <w:t>īpatsvars, kas izjutuši depresiju pēdējā gada laikā (%) (avots: Latvijas iedzīvotāju veselību ietekmējošo paradumu pētījums, SPKC)</w:t>
            </w:r>
            <w:r w:rsidRPr="00B760E9">
              <w:rPr>
                <w:rFonts w:ascii="Times New Roman" w:hAnsi="Times New Roman" w:cs="Times New Roman"/>
                <w:b w:val="0"/>
                <w:bCs w:val="0"/>
                <w:color w:val="00B050"/>
                <w:sz w:val="24"/>
                <w:szCs w:val="24"/>
                <w:lang w:val="lv-LV"/>
              </w:rPr>
              <w:t xml:space="preserve"> </w:t>
            </w:r>
          </w:p>
        </w:tc>
        <w:tc>
          <w:tcPr>
            <w:tcW w:w="579" w:type="pct"/>
          </w:tcPr>
          <w:p w14:paraId="38DABCD1" w14:textId="77777777" w:rsidR="005547F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22,4</w:t>
            </w:r>
          </w:p>
          <w:p w14:paraId="3A8A833B"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(2018)</w:t>
            </w:r>
          </w:p>
        </w:tc>
        <w:tc>
          <w:tcPr>
            <w:tcW w:w="725" w:type="pct"/>
            <w:gridSpan w:val="2"/>
          </w:tcPr>
          <w:p w14:paraId="6ED93816" w14:textId="77777777" w:rsidR="005547F8" w:rsidRPr="00B25BE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22,</w:t>
            </w:r>
            <w:r>
              <w:rPr>
                <w:rFonts w:ascii="Times New Roman" w:hAnsi="Times New Roman" w:cs="Times New Roman"/>
                <w:color w:val="000000" w:themeColor="text1"/>
                <w:sz w:val="24"/>
                <w:szCs w:val="24"/>
                <w:lang w:val="lv-LV"/>
              </w:rPr>
              <w:t>0</w:t>
            </w:r>
          </w:p>
        </w:tc>
        <w:tc>
          <w:tcPr>
            <w:tcW w:w="651" w:type="pct"/>
          </w:tcPr>
          <w:p w14:paraId="1E49930A" w14:textId="77777777" w:rsidR="005547F8" w:rsidRPr="00B25BE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25BE0">
              <w:rPr>
                <w:rFonts w:ascii="Times New Roman" w:hAnsi="Times New Roman" w:cs="Times New Roman"/>
                <w:color w:val="000000" w:themeColor="text1"/>
                <w:sz w:val="24"/>
                <w:szCs w:val="24"/>
                <w:lang w:val="lv-LV"/>
              </w:rPr>
              <w:t>2</w:t>
            </w:r>
            <w:r>
              <w:rPr>
                <w:rFonts w:ascii="Times New Roman" w:hAnsi="Times New Roman" w:cs="Times New Roman"/>
                <w:color w:val="000000" w:themeColor="text1"/>
                <w:sz w:val="24"/>
                <w:szCs w:val="24"/>
                <w:lang w:val="lv-LV"/>
              </w:rPr>
              <w:t>0</w:t>
            </w:r>
            <w:r w:rsidRPr="00B25BE0">
              <w:rPr>
                <w:rFonts w:ascii="Times New Roman" w:hAnsi="Times New Roman" w:cs="Times New Roman"/>
                <w:color w:val="000000" w:themeColor="text1"/>
                <w:sz w:val="24"/>
                <w:szCs w:val="24"/>
                <w:lang w:val="lv-LV"/>
              </w:rPr>
              <w:t>,0</w:t>
            </w:r>
          </w:p>
        </w:tc>
      </w:tr>
      <w:tr w:rsidR="005547F8" w:rsidRPr="007C334A" w14:paraId="7BC9E46C"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23668E9"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3.4. Mirušo skaits no pašnāvībām bērnu un jauniešu vidū (līdz 17 g.v.) (avots: SPKC) </w:t>
            </w:r>
            <w:r w:rsidRPr="007C334A">
              <w:rPr>
                <w:rFonts w:ascii="Times New Roman" w:hAnsi="Times New Roman" w:cs="Times New Roman"/>
                <w:sz w:val="24"/>
                <w:szCs w:val="24"/>
                <w:lang w:val="lv-LV"/>
              </w:rPr>
              <w:t>(sasaistē ar 1</w:t>
            </w:r>
            <w:r>
              <w:rPr>
                <w:rFonts w:ascii="Times New Roman" w:hAnsi="Times New Roman" w:cs="Times New Roman"/>
                <w:sz w:val="24"/>
                <w:szCs w:val="24"/>
                <w:lang w:val="lv-LV"/>
              </w:rPr>
              <w:t>4</w:t>
            </w:r>
            <w:r w:rsidRPr="007C334A">
              <w:rPr>
                <w:rFonts w:ascii="Times New Roman" w:hAnsi="Times New Roman" w:cs="Times New Roman"/>
                <w:sz w:val="24"/>
                <w:szCs w:val="24"/>
                <w:lang w:val="lv-LV"/>
              </w:rPr>
              <w:t>. politikas rezultātu)</w:t>
            </w:r>
            <w:r>
              <w:rPr>
                <w:rFonts w:ascii="Times New Roman" w:hAnsi="Times New Roman" w:cs="Times New Roman"/>
                <w:sz w:val="24"/>
                <w:szCs w:val="24"/>
                <w:lang w:val="lv-LV"/>
              </w:rPr>
              <w:t xml:space="preserve"> </w:t>
            </w:r>
          </w:p>
        </w:tc>
        <w:tc>
          <w:tcPr>
            <w:tcW w:w="579" w:type="pct"/>
          </w:tcPr>
          <w:p w14:paraId="0C6395EE" w14:textId="77777777" w:rsidR="005547F8" w:rsidRPr="00FE3D0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3</w:t>
            </w:r>
          </w:p>
          <w:p w14:paraId="637B726C" w14:textId="77777777" w:rsidR="005547F8" w:rsidRPr="00FE3D0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(2019)</w:t>
            </w:r>
          </w:p>
        </w:tc>
        <w:tc>
          <w:tcPr>
            <w:tcW w:w="725" w:type="pct"/>
            <w:gridSpan w:val="2"/>
          </w:tcPr>
          <w:p w14:paraId="11E18476" w14:textId="77777777" w:rsidR="005547F8" w:rsidRPr="00FE3D0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w:t>
            </w:r>
          </w:p>
        </w:tc>
        <w:tc>
          <w:tcPr>
            <w:tcW w:w="651" w:type="pct"/>
          </w:tcPr>
          <w:p w14:paraId="13A35393" w14:textId="77777777" w:rsidR="005547F8" w:rsidRPr="00FE3D0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E3D00">
              <w:rPr>
                <w:rFonts w:ascii="Times New Roman" w:hAnsi="Times New Roman" w:cs="Times New Roman"/>
                <w:color w:val="000000" w:themeColor="text1"/>
                <w:sz w:val="24"/>
                <w:szCs w:val="24"/>
                <w:lang w:val="lv-LV"/>
              </w:rPr>
              <w:t>0</w:t>
            </w:r>
          </w:p>
        </w:tc>
      </w:tr>
      <w:tr w:rsidR="005547F8" w:rsidRPr="007C334A" w14:paraId="48B76C78"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B4D0204" w14:textId="77777777" w:rsidR="005547F8" w:rsidRPr="007F6F0C" w:rsidRDefault="005547F8" w:rsidP="005547F8">
            <w:pPr>
              <w:tabs>
                <w:tab w:val="left" w:pos="1854"/>
              </w:tabs>
              <w:jc w:val="both"/>
              <w:rPr>
                <w:rFonts w:ascii="Times New Roman" w:hAnsi="Times New Roman" w:cs="Times New Roman"/>
                <w:b w:val="0"/>
                <w:i/>
                <w:sz w:val="24"/>
                <w:szCs w:val="24"/>
                <w:lang w:val="lv-LV"/>
              </w:rPr>
            </w:pPr>
            <w:r w:rsidRPr="007C334A">
              <w:rPr>
                <w:rFonts w:ascii="Times New Roman" w:hAnsi="Times New Roman" w:cs="Times New Roman"/>
                <w:b w:val="0"/>
                <w:bCs w:val="0"/>
                <w:sz w:val="24"/>
                <w:szCs w:val="24"/>
                <w:lang w:val="lv-LV"/>
              </w:rPr>
              <w:t xml:space="preserve">3.5. Mirstība no pašnāvībām (uz 100 000 iedzīvotāju) (%) (avots: SPKC) </w:t>
            </w:r>
            <w:r w:rsidRPr="007C334A">
              <w:rPr>
                <w:rFonts w:ascii="Times New Roman" w:hAnsi="Times New Roman" w:cs="Times New Roman"/>
                <w:sz w:val="24"/>
                <w:szCs w:val="24"/>
                <w:lang w:val="lv-LV"/>
              </w:rPr>
              <w:t>(sasaistē ar 1</w:t>
            </w:r>
            <w:r>
              <w:rPr>
                <w:rFonts w:ascii="Times New Roman" w:hAnsi="Times New Roman" w:cs="Times New Roman"/>
                <w:sz w:val="24"/>
                <w:szCs w:val="24"/>
                <w:lang w:val="lv-LV"/>
              </w:rPr>
              <w:t>4</w:t>
            </w:r>
            <w:r w:rsidRPr="007C334A">
              <w:rPr>
                <w:rFonts w:ascii="Times New Roman" w:hAnsi="Times New Roman" w:cs="Times New Roman"/>
                <w:sz w:val="24"/>
                <w:szCs w:val="24"/>
                <w:lang w:val="lv-LV"/>
              </w:rPr>
              <w:t>. politikas rezultātu)</w:t>
            </w:r>
            <w:r>
              <w:rPr>
                <w:rFonts w:ascii="Times New Roman" w:hAnsi="Times New Roman" w:cs="Times New Roman"/>
                <w:sz w:val="24"/>
                <w:szCs w:val="24"/>
                <w:lang w:val="lv-LV"/>
              </w:rPr>
              <w:t>*</w:t>
            </w:r>
          </w:p>
        </w:tc>
        <w:tc>
          <w:tcPr>
            <w:tcW w:w="579" w:type="pct"/>
          </w:tcPr>
          <w:p w14:paraId="245313D2"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lang w:val="lv-LV"/>
              </w:rPr>
              <w:t>15,1</w:t>
            </w:r>
          </w:p>
          <w:p w14:paraId="222C13E4"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(201</w:t>
            </w:r>
            <w:r>
              <w:rPr>
                <w:rFonts w:ascii="Times New Roman" w:hAnsi="Times New Roman" w:cs="Times New Roman"/>
                <w:color w:val="000000" w:themeColor="text1"/>
                <w:sz w:val="24"/>
                <w:szCs w:val="24"/>
                <w:lang w:val="lv-LV"/>
              </w:rPr>
              <w:t>9</w:t>
            </w:r>
            <w:r w:rsidRPr="007C334A">
              <w:rPr>
                <w:rFonts w:ascii="Times New Roman" w:hAnsi="Times New Roman" w:cs="Times New Roman"/>
                <w:color w:val="000000" w:themeColor="text1"/>
                <w:sz w:val="24"/>
                <w:szCs w:val="24"/>
                <w:lang w:val="lv-LV"/>
              </w:rPr>
              <w:t>)</w:t>
            </w:r>
          </w:p>
        </w:tc>
        <w:tc>
          <w:tcPr>
            <w:tcW w:w="725" w:type="pct"/>
            <w:gridSpan w:val="2"/>
          </w:tcPr>
          <w:p w14:paraId="1003D8F0"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Pr>
                <w:rFonts w:ascii="Times New Roman" w:hAnsi="Times New Roman" w:cs="Times New Roman"/>
                <w:sz w:val="24"/>
                <w:szCs w:val="24"/>
                <w:lang w:val="lv-LV"/>
              </w:rPr>
              <w:t>15,2</w:t>
            </w:r>
          </w:p>
        </w:tc>
        <w:tc>
          <w:tcPr>
            <w:tcW w:w="651" w:type="pct"/>
          </w:tcPr>
          <w:p w14:paraId="7EA6311F"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Pr>
                <w:rFonts w:ascii="Times New Roman" w:hAnsi="Times New Roman" w:cs="Times New Roman"/>
                <w:sz w:val="24"/>
                <w:szCs w:val="24"/>
                <w:lang w:val="lv-LV"/>
              </w:rPr>
              <w:t>15,0</w:t>
            </w:r>
          </w:p>
        </w:tc>
      </w:tr>
      <w:tr w:rsidR="001A7412" w:rsidRPr="00B90601" w14:paraId="51CE400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708FA588" w14:textId="77777777" w:rsidR="001A7412" w:rsidRPr="007C334A" w:rsidRDefault="001A7412" w:rsidP="005547F8">
            <w:pPr>
              <w:tabs>
                <w:tab w:val="left" w:pos="1854"/>
              </w:tabs>
              <w:rPr>
                <w:rFonts w:ascii="Times New Roman" w:hAnsi="Times New Roman" w:cs="Times New Roman"/>
                <w:b w:val="0"/>
                <w:bCs w:val="0"/>
                <w:color w:val="000000" w:themeColor="text1"/>
                <w:sz w:val="24"/>
                <w:szCs w:val="24"/>
                <w:lang w:val="lv-LV"/>
              </w:rPr>
            </w:pPr>
          </w:p>
        </w:tc>
      </w:tr>
      <w:tr w:rsidR="005547F8" w:rsidRPr="00B90601" w14:paraId="3E00E058"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707B1C7D"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 Politikas rezultāts: Samazinājusies atkarību izraisošo vielu lietošana un procesu atkarība</w:t>
            </w:r>
            <w:r>
              <w:rPr>
                <w:rFonts w:ascii="Times New Roman" w:hAnsi="Times New Roman" w:cs="Times New Roman"/>
                <w:color w:val="000000" w:themeColor="text1"/>
                <w:sz w:val="24"/>
                <w:szCs w:val="24"/>
                <w:lang w:val="lv-LV"/>
              </w:rPr>
              <w:t>s</w:t>
            </w:r>
            <w:r w:rsidRPr="007C334A">
              <w:rPr>
                <w:rFonts w:ascii="Times New Roman" w:hAnsi="Times New Roman" w:cs="Times New Roman"/>
                <w:color w:val="000000" w:themeColor="text1"/>
                <w:sz w:val="24"/>
                <w:szCs w:val="24"/>
                <w:lang w:val="lv-LV"/>
              </w:rPr>
              <w:t xml:space="preserve"> iedzīvotāju vidū</w:t>
            </w:r>
          </w:p>
        </w:tc>
      </w:tr>
      <w:tr w:rsidR="005547F8" w:rsidRPr="007C334A" w14:paraId="5682022A"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2AB7067"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4603F07E" w14:textId="34D94026"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202DD9C8" w14:textId="0D7ED45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1A08967D" w14:textId="55A4BB9C"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549A35C5"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33CB08C" w14:textId="77777777" w:rsidR="005547F8" w:rsidRDefault="005547F8" w:rsidP="005547F8">
            <w:pPr>
              <w:tabs>
                <w:tab w:val="left" w:pos="1854"/>
              </w:tabs>
              <w:spacing w:before="0"/>
              <w:jc w:val="both"/>
              <w:rPr>
                <w:rFonts w:ascii="Times New Roman" w:hAnsi="Times New Roman" w:cs="Times New Roman"/>
                <w:color w:val="000000" w:themeColor="text1"/>
                <w:sz w:val="24"/>
                <w:szCs w:val="24"/>
                <w:lang w:val="lv-LV"/>
              </w:rPr>
            </w:pPr>
            <w:r w:rsidRPr="007C334A">
              <w:rPr>
                <w:rFonts w:ascii="Times New Roman" w:hAnsi="Times New Roman" w:cs="Times New Roman"/>
                <w:b w:val="0"/>
                <w:bCs w:val="0"/>
                <w:color w:val="000000" w:themeColor="text1"/>
                <w:sz w:val="24"/>
                <w:szCs w:val="24"/>
                <w:lang w:val="lv-LV"/>
              </w:rPr>
              <w:t>4.1. Reģistrētā absolūtā alkohola patēriņš litros uz vienu 15 gadus vecu un vecāku iedzīvotāju, neieskaitot tūristu absolūtā alkohola patēriņu.</w:t>
            </w:r>
            <w:r w:rsidRPr="007C334A">
              <w:rPr>
                <w:rFonts w:ascii="Times New Roman" w:hAnsi="Times New Roman" w:cs="Times New Roman"/>
                <w:color w:val="000000" w:themeColor="text1"/>
                <w:sz w:val="24"/>
                <w:szCs w:val="24"/>
                <w:lang w:val="lv-LV"/>
              </w:rPr>
              <w:t xml:space="preserve"> </w:t>
            </w:r>
            <w:r w:rsidRPr="007C334A">
              <w:rPr>
                <w:rFonts w:ascii="Times New Roman" w:hAnsi="Times New Roman" w:cs="Times New Roman"/>
                <w:b w:val="0"/>
                <w:bCs w:val="0"/>
                <w:color w:val="000000" w:themeColor="text1"/>
                <w:sz w:val="24"/>
                <w:szCs w:val="24"/>
                <w:lang w:val="lv-LV"/>
              </w:rPr>
              <w:t>(avots: SPKC)</w:t>
            </w:r>
          </w:p>
          <w:p w14:paraId="5499ED68" w14:textId="4EE506A4" w:rsidR="00E90E0A" w:rsidRPr="007C334A" w:rsidRDefault="00E90E0A" w:rsidP="005547F8">
            <w:pPr>
              <w:tabs>
                <w:tab w:val="left" w:pos="1854"/>
              </w:tabs>
              <w:spacing w:before="0"/>
              <w:jc w:val="both"/>
              <w:rPr>
                <w:rFonts w:ascii="Times New Roman" w:hAnsi="Times New Roman" w:cs="Times New Roman"/>
                <w:color w:val="000000" w:themeColor="text1"/>
                <w:sz w:val="24"/>
                <w:szCs w:val="24"/>
                <w:lang w:val="lv-LV"/>
              </w:rPr>
            </w:pPr>
          </w:p>
        </w:tc>
        <w:tc>
          <w:tcPr>
            <w:tcW w:w="579" w:type="pct"/>
          </w:tcPr>
          <w:p w14:paraId="3704F5D1" w14:textId="48CBD632" w:rsidR="005547F8" w:rsidRPr="007C334A" w:rsidRDefault="005547F8" w:rsidP="00E90E0A">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11 litri</w:t>
            </w:r>
          </w:p>
          <w:p w14:paraId="54573096" w14:textId="44E2B879" w:rsidR="005547F8" w:rsidRPr="007C334A" w:rsidRDefault="00E90E0A" w:rsidP="001A7412">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(2018)</w:t>
            </w:r>
          </w:p>
        </w:tc>
        <w:tc>
          <w:tcPr>
            <w:tcW w:w="725" w:type="pct"/>
            <w:gridSpan w:val="2"/>
          </w:tcPr>
          <w:p w14:paraId="2FEFC648" w14:textId="77777777" w:rsidR="005547F8" w:rsidRPr="007C334A" w:rsidRDefault="005547F8" w:rsidP="001A7412">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10,4 litri</w:t>
            </w:r>
          </w:p>
        </w:tc>
        <w:tc>
          <w:tcPr>
            <w:tcW w:w="651" w:type="pct"/>
          </w:tcPr>
          <w:p w14:paraId="1C967F31" w14:textId="77777777" w:rsidR="005547F8" w:rsidRPr="007C334A" w:rsidRDefault="005547F8" w:rsidP="001A7412">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10 litri</w:t>
            </w:r>
          </w:p>
        </w:tc>
      </w:tr>
      <w:tr w:rsidR="005547F8" w:rsidRPr="007C334A" w14:paraId="67794C9F"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3B0D9E88" w14:textId="77777777" w:rsidR="005547F8" w:rsidRPr="00525A50" w:rsidRDefault="005547F8" w:rsidP="005547F8">
            <w:pPr>
              <w:tabs>
                <w:tab w:val="left" w:pos="1854"/>
              </w:tabs>
              <w:jc w:val="both"/>
              <w:rPr>
                <w:rFonts w:ascii="Times New Roman" w:hAnsi="Times New Roman" w:cs="Times New Roman"/>
                <w:b w:val="0"/>
                <w:i/>
                <w:sz w:val="24"/>
                <w:szCs w:val="24"/>
                <w:lang w:val="lv-LV"/>
              </w:rPr>
            </w:pPr>
            <w:r w:rsidRPr="00C226E2">
              <w:rPr>
                <w:rFonts w:ascii="Times New Roman" w:hAnsi="Times New Roman" w:cs="Times New Roman"/>
                <w:b w:val="0"/>
                <w:bCs w:val="0"/>
                <w:sz w:val="24"/>
                <w:szCs w:val="24"/>
                <w:lang w:val="lv-LV"/>
              </w:rPr>
              <w:t>4.2. Pēdējā gada laikā pārmērīgo alkohola lietotāju īpatsvars darbspējas (15-64 g.v.) vecumā (%) (avots: Latvijas iedzīvotāju veselību ietekmējošo paradumu pētījums, SPKC)</w:t>
            </w:r>
            <w:r w:rsidRPr="00885A0D">
              <w:rPr>
                <w:rFonts w:ascii="Times New Roman" w:hAnsi="Times New Roman" w:cs="Times New Roman"/>
                <w:b w:val="0"/>
                <w:bCs w:val="0"/>
                <w:sz w:val="24"/>
                <w:szCs w:val="24"/>
                <w:lang w:val="lv-LV"/>
              </w:rPr>
              <w:t>*</w:t>
            </w:r>
          </w:p>
        </w:tc>
        <w:tc>
          <w:tcPr>
            <w:tcW w:w="579" w:type="pct"/>
          </w:tcPr>
          <w:p w14:paraId="1487AAB0" w14:textId="77777777" w:rsidR="005547F8" w:rsidRPr="00C226E2"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C226E2">
              <w:rPr>
                <w:rFonts w:ascii="Times New Roman" w:hAnsi="Times New Roman" w:cs="Times New Roman"/>
                <w:sz w:val="24"/>
                <w:szCs w:val="24"/>
                <w:lang w:val="lv-LV"/>
              </w:rPr>
              <w:t>40,0</w:t>
            </w:r>
          </w:p>
          <w:p w14:paraId="33ABEF44" w14:textId="77777777" w:rsidR="005547F8" w:rsidRPr="00C226E2" w:rsidDel="0058645E"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C226E2">
              <w:rPr>
                <w:rFonts w:ascii="Times New Roman" w:hAnsi="Times New Roman" w:cs="Times New Roman"/>
                <w:sz w:val="24"/>
                <w:szCs w:val="24"/>
                <w:lang w:val="lv-LV"/>
              </w:rPr>
              <w:t>(2018)</w:t>
            </w:r>
          </w:p>
        </w:tc>
        <w:tc>
          <w:tcPr>
            <w:tcW w:w="725" w:type="pct"/>
            <w:gridSpan w:val="2"/>
          </w:tcPr>
          <w:p w14:paraId="6606C88F" w14:textId="77777777" w:rsidR="005547F8" w:rsidRPr="007C334A" w:rsidDel="0058645E"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39,0</w:t>
            </w:r>
          </w:p>
        </w:tc>
        <w:tc>
          <w:tcPr>
            <w:tcW w:w="651" w:type="pct"/>
          </w:tcPr>
          <w:p w14:paraId="2D491361" w14:textId="77777777" w:rsidR="005547F8" w:rsidRPr="007C334A" w:rsidDel="0058645E"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38,2</w:t>
            </w:r>
          </w:p>
        </w:tc>
      </w:tr>
      <w:tr w:rsidR="005547F8" w:rsidRPr="007C334A" w14:paraId="748DDD61"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37D6E8B"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4.3. Jauniešu (15</w:t>
            </w:r>
            <w:r>
              <w:rPr>
                <w:rFonts w:ascii="Times New Roman" w:hAnsi="Times New Roman" w:cs="Times New Roman"/>
                <w:b w:val="0"/>
                <w:bCs w:val="0"/>
                <w:sz w:val="24"/>
                <w:szCs w:val="24"/>
                <w:lang w:val="lv-LV"/>
              </w:rPr>
              <w:t xml:space="preserve"> </w:t>
            </w:r>
            <w:r w:rsidRPr="007C334A">
              <w:rPr>
                <w:rFonts w:ascii="Times New Roman" w:hAnsi="Times New Roman" w:cs="Times New Roman"/>
                <w:b w:val="0"/>
                <w:bCs w:val="0"/>
                <w:sz w:val="24"/>
                <w:szCs w:val="24"/>
                <w:lang w:val="lv-LV"/>
              </w:rPr>
              <w:t>gadu vecumā) īpatsvars, kuri lietojuši alkoholu riskantā veidā (60 un vairāk gramu absolūtā alkohola vienā reizē) pēdējā mēneša laikā (%) (avots: ESPAD, SPKC)</w:t>
            </w:r>
            <w:r>
              <w:rPr>
                <w:rFonts w:ascii="Times New Roman" w:hAnsi="Times New Roman" w:cs="Times New Roman"/>
                <w:b w:val="0"/>
                <w:bCs w:val="0"/>
                <w:sz w:val="24"/>
                <w:szCs w:val="24"/>
                <w:lang w:val="lv-LV"/>
              </w:rPr>
              <w:t xml:space="preserve"> </w:t>
            </w:r>
          </w:p>
        </w:tc>
        <w:tc>
          <w:tcPr>
            <w:tcW w:w="579" w:type="pct"/>
          </w:tcPr>
          <w:p w14:paraId="6E068ADB" w14:textId="2C25AA82" w:rsidR="005547F8" w:rsidRDefault="00E90E0A"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36</w:t>
            </w:r>
          </w:p>
          <w:p w14:paraId="0C09F4E3" w14:textId="71466F09"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(201</w:t>
            </w:r>
            <w:r w:rsidR="00E90E0A">
              <w:rPr>
                <w:rFonts w:ascii="Times New Roman" w:hAnsi="Times New Roman" w:cs="Times New Roman"/>
                <w:color w:val="000000" w:themeColor="text1"/>
                <w:sz w:val="24"/>
                <w:szCs w:val="24"/>
                <w:lang w:val="lv-LV"/>
              </w:rPr>
              <w:t>9</w:t>
            </w:r>
            <w:r w:rsidRPr="007C334A">
              <w:rPr>
                <w:rFonts w:ascii="Times New Roman" w:hAnsi="Times New Roman" w:cs="Times New Roman"/>
                <w:color w:val="000000" w:themeColor="text1"/>
                <w:sz w:val="24"/>
                <w:szCs w:val="24"/>
                <w:lang w:val="lv-LV"/>
              </w:rPr>
              <w:t>)</w:t>
            </w:r>
          </w:p>
        </w:tc>
        <w:tc>
          <w:tcPr>
            <w:tcW w:w="725" w:type="pct"/>
            <w:gridSpan w:val="2"/>
          </w:tcPr>
          <w:p w14:paraId="75046FB8" w14:textId="0B70532D" w:rsidR="005547F8" w:rsidRPr="009E2B7D"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E2B7D">
              <w:rPr>
                <w:rFonts w:ascii="Times New Roman" w:hAnsi="Times New Roman" w:cs="Times New Roman"/>
                <w:color w:val="000000" w:themeColor="text1"/>
                <w:sz w:val="24"/>
                <w:szCs w:val="24"/>
                <w:lang w:val="lv-LV"/>
              </w:rPr>
              <w:t>3</w:t>
            </w:r>
            <w:r w:rsidR="00E90E0A">
              <w:rPr>
                <w:rFonts w:ascii="Times New Roman" w:hAnsi="Times New Roman" w:cs="Times New Roman"/>
                <w:color w:val="000000" w:themeColor="text1"/>
                <w:sz w:val="24"/>
                <w:szCs w:val="24"/>
                <w:lang w:val="lv-LV"/>
              </w:rPr>
              <w:t>5</w:t>
            </w:r>
          </w:p>
        </w:tc>
        <w:tc>
          <w:tcPr>
            <w:tcW w:w="651" w:type="pct"/>
          </w:tcPr>
          <w:p w14:paraId="463EDC15"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34</w:t>
            </w:r>
          </w:p>
        </w:tc>
      </w:tr>
      <w:tr w:rsidR="005547F8" w:rsidRPr="007C334A" w14:paraId="1B9706D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172C495" w14:textId="77777777" w:rsidR="005547F8" w:rsidRPr="00885A0D" w:rsidRDefault="005547F8" w:rsidP="005547F8">
            <w:pPr>
              <w:tabs>
                <w:tab w:val="left" w:pos="1854"/>
              </w:tabs>
              <w:jc w:val="both"/>
              <w:rPr>
                <w:rFonts w:ascii="Times New Roman" w:hAnsi="Times New Roman" w:cs="Times New Roman"/>
                <w:sz w:val="24"/>
                <w:szCs w:val="24"/>
                <w:lang w:val="lv-LV"/>
              </w:rPr>
            </w:pPr>
            <w:r w:rsidRPr="00C226E2">
              <w:rPr>
                <w:rFonts w:ascii="Times New Roman" w:hAnsi="Times New Roman" w:cs="Times New Roman"/>
                <w:b w:val="0"/>
                <w:bCs w:val="0"/>
                <w:sz w:val="24"/>
                <w:szCs w:val="24"/>
                <w:lang w:val="lv-LV"/>
              </w:rPr>
              <w:lastRenderedPageBreak/>
              <w:t>4.4. Ikdienas smēķēšanas paraduma izplatība cilvēkiem darbspējas (15-64 g.v.) vecumā (%) (avots: Latvijas iedzīvotāju veselību ietekmējošo paradumu pētījums, SPKC)</w:t>
            </w:r>
            <w:r>
              <w:rPr>
                <w:rFonts w:ascii="Times New Roman" w:hAnsi="Times New Roman" w:cs="Times New Roman"/>
                <w:sz w:val="24"/>
                <w:szCs w:val="24"/>
                <w:lang w:val="lv-LV"/>
              </w:rPr>
              <w:t>*</w:t>
            </w:r>
          </w:p>
        </w:tc>
        <w:tc>
          <w:tcPr>
            <w:tcW w:w="579" w:type="pct"/>
          </w:tcPr>
          <w:p w14:paraId="2AEC42CD"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26,2</w:t>
            </w:r>
          </w:p>
          <w:p w14:paraId="44CB6E91" w14:textId="77777777" w:rsidR="005547F8" w:rsidRPr="007C334A" w:rsidDel="00D10F82"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(2018)</w:t>
            </w:r>
          </w:p>
        </w:tc>
        <w:tc>
          <w:tcPr>
            <w:tcW w:w="725" w:type="pct"/>
            <w:gridSpan w:val="2"/>
          </w:tcPr>
          <w:p w14:paraId="4B5D8994" w14:textId="77777777" w:rsidR="005547F8" w:rsidRPr="007C334A" w:rsidDel="00D10F82"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25,5</w:t>
            </w:r>
          </w:p>
        </w:tc>
        <w:tc>
          <w:tcPr>
            <w:tcW w:w="651" w:type="pct"/>
          </w:tcPr>
          <w:p w14:paraId="5E73CD47" w14:textId="77777777" w:rsidR="005547F8" w:rsidRPr="007C334A" w:rsidDel="00D10F82"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24,7</w:t>
            </w:r>
          </w:p>
        </w:tc>
      </w:tr>
      <w:tr w:rsidR="005547F8" w:rsidRPr="007C334A" w14:paraId="19A3BF4D" w14:textId="77777777" w:rsidTr="001A7412">
        <w:tc>
          <w:tcPr>
            <w:cnfStyle w:val="001000000000" w:firstRow="0" w:lastRow="0" w:firstColumn="1" w:lastColumn="0" w:oddVBand="0" w:evenVBand="0" w:oddHBand="0" w:evenHBand="0" w:firstRowFirstColumn="0" w:firstRowLastColumn="0" w:lastRowFirstColumn="0" w:lastRowLastColumn="0"/>
            <w:tcW w:w="3045" w:type="pct"/>
            <w:shd w:val="clear" w:color="auto" w:fill="auto"/>
          </w:tcPr>
          <w:p w14:paraId="0BED5A98" w14:textId="77777777" w:rsidR="005547F8" w:rsidRPr="0017725C" w:rsidDel="4A5975ED" w:rsidRDefault="005547F8" w:rsidP="005547F8">
            <w:pPr>
              <w:pStyle w:val="CommentText"/>
              <w:jc w:val="both"/>
              <w:rPr>
                <w:rFonts w:ascii="Times New Roman" w:hAnsi="Times New Roman" w:cs="Times New Roman"/>
                <w:b w:val="0"/>
                <w:bCs w:val="0"/>
                <w:sz w:val="24"/>
                <w:szCs w:val="24"/>
                <w:lang w:val="lv-LV"/>
              </w:rPr>
            </w:pPr>
            <w:r w:rsidRPr="0017725C">
              <w:rPr>
                <w:rFonts w:ascii="Times New Roman" w:hAnsi="Times New Roman" w:cs="Times New Roman"/>
                <w:b w:val="0"/>
                <w:bCs w:val="0"/>
                <w:sz w:val="24"/>
                <w:szCs w:val="24"/>
                <w:lang w:val="lv-LV"/>
              </w:rPr>
              <w:t xml:space="preserve">4.5. </w:t>
            </w:r>
            <w:bookmarkStart w:id="49" w:name="_Hlk52524831"/>
            <w:r w:rsidRPr="0017725C">
              <w:rPr>
                <w:rFonts w:ascii="Times New Roman" w:hAnsi="Times New Roman" w:cs="Times New Roman"/>
                <w:b w:val="0"/>
                <w:bCs w:val="0"/>
                <w:sz w:val="24"/>
                <w:szCs w:val="24"/>
                <w:lang w:val="lv-LV"/>
              </w:rPr>
              <w:t>Pieaugušo (15-74 g.v.) īpatsvars</w:t>
            </w:r>
            <w:bookmarkEnd w:id="49"/>
            <w:r w:rsidRPr="0017725C">
              <w:rPr>
                <w:rFonts w:ascii="Times New Roman" w:hAnsi="Times New Roman" w:cs="Times New Roman"/>
                <w:b w:val="0"/>
                <w:bCs w:val="0"/>
                <w:sz w:val="24"/>
                <w:szCs w:val="24"/>
                <w:lang w:val="lv-LV"/>
              </w:rPr>
              <w:t>, kuri pēdējā gada laikā lietojuši elektroniskās cigaretes (%) (avots: Latvijas iedzīvotāju veselību ietekmējošo paradumu pētījums, SPKC)</w:t>
            </w:r>
          </w:p>
        </w:tc>
        <w:tc>
          <w:tcPr>
            <w:tcW w:w="579" w:type="pct"/>
          </w:tcPr>
          <w:p w14:paraId="2BB92474"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16</w:t>
            </w:r>
            <w:r>
              <w:rPr>
                <w:rFonts w:ascii="Times New Roman" w:hAnsi="Times New Roman" w:cs="Times New Roman"/>
                <w:sz w:val="24"/>
                <w:szCs w:val="24"/>
                <w:lang w:val="lv-LV"/>
              </w:rPr>
              <w:t>,0</w:t>
            </w:r>
          </w:p>
          <w:p w14:paraId="78B8488F"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w:t>
            </w:r>
            <w:r>
              <w:rPr>
                <w:rFonts w:ascii="Times New Roman" w:hAnsi="Times New Roman" w:cs="Times New Roman"/>
                <w:sz w:val="24"/>
                <w:szCs w:val="24"/>
                <w:lang w:val="lv-LV"/>
              </w:rPr>
              <w:t>8</w:t>
            </w:r>
            <w:r w:rsidRPr="007C334A">
              <w:rPr>
                <w:rFonts w:ascii="Times New Roman" w:hAnsi="Times New Roman" w:cs="Times New Roman"/>
                <w:sz w:val="24"/>
                <w:szCs w:val="24"/>
                <w:lang w:val="lv-LV"/>
              </w:rPr>
              <w:t>)</w:t>
            </w:r>
          </w:p>
        </w:tc>
        <w:tc>
          <w:tcPr>
            <w:tcW w:w="725" w:type="pct"/>
            <w:gridSpan w:val="2"/>
          </w:tcPr>
          <w:p w14:paraId="50C48EA8"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2A8485FC">
              <w:rPr>
                <w:rFonts w:ascii="Times New Roman" w:hAnsi="Times New Roman" w:cs="Times New Roman"/>
                <w:sz w:val="24"/>
                <w:szCs w:val="24"/>
                <w:lang w:val="lv-LV"/>
              </w:rPr>
              <w:t>15,5</w:t>
            </w:r>
          </w:p>
        </w:tc>
        <w:tc>
          <w:tcPr>
            <w:tcW w:w="651" w:type="pct"/>
          </w:tcPr>
          <w:p w14:paraId="1FA1B4DA"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2A8485FC">
              <w:rPr>
                <w:rFonts w:ascii="Times New Roman" w:hAnsi="Times New Roman" w:cs="Times New Roman"/>
                <w:sz w:val="24"/>
                <w:szCs w:val="24"/>
                <w:lang w:val="lv-LV"/>
              </w:rPr>
              <w:t>15,0</w:t>
            </w:r>
          </w:p>
        </w:tc>
      </w:tr>
      <w:tr w:rsidR="005547F8" w:rsidRPr="007C334A" w14:paraId="4BB3041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shd w:val="clear" w:color="auto" w:fill="auto"/>
          </w:tcPr>
          <w:p w14:paraId="39EEB7FA" w14:textId="77777777" w:rsidR="005547F8" w:rsidRPr="0017725C" w:rsidRDefault="005547F8" w:rsidP="005547F8">
            <w:pPr>
              <w:pStyle w:val="CommentText"/>
              <w:jc w:val="both"/>
              <w:rPr>
                <w:rFonts w:ascii="Times New Roman" w:hAnsi="Times New Roman" w:cs="Times New Roman"/>
                <w:b w:val="0"/>
                <w:bCs w:val="0"/>
                <w:sz w:val="24"/>
                <w:szCs w:val="24"/>
                <w:lang w:val="lv-LV"/>
              </w:rPr>
            </w:pPr>
            <w:r w:rsidRPr="0017725C">
              <w:rPr>
                <w:rFonts w:ascii="Times New Roman" w:hAnsi="Times New Roman" w:cs="Times New Roman"/>
                <w:b w:val="0"/>
                <w:bCs w:val="0"/>
                <w:sz w:val="24"/>
                <w:szCs w:val="24"/>
                <w:lang w:val="lv-LV"/>
              </w:rPr>
              <w:t>4.6. Skolēnu (11, 13 un 15 g.v.) īpatsvars, kuri elektronisko cigareti lietojuši vismaz vienu dienu pēdējo 30 dienu laikā (%) (avots: Starptautiskais jauniešu smēķēšanas pētījums, SPKC)</w:t>
            </w:r>
          </w:p>
        </w:tc>
        <w:tc>
          <w:tcPr>
            <w:tcW w:w="579" w:type="pct"/>
          </w:tcPr>
          <w:p w14:paraId="1614C4D8"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lang w:val="lv-LV"/>
              </w:rPr>
              <w:t>18,0</w:t>
            </w:r>
          </w:p>
          <w:p w14:paraId="35D04FD6"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(2019)</w:t>
            </w:r>
          </w:p>
        </w:tc>
        <w:tc>
          <w:tcPr>
            <w:tcW w:w="725" w:type="pct"/>
            <w:gridSpan w:val="2"/>
          </w:tcPr>
          <w:p w14:paraId="13939585" w14:textId="77777777" w:rsidR="005547F8" w:rsidRPr="009E2B7D"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2A8485FC">
              <w:rPr>
                <w:rFonts w:ascii="Times New Roman" w:hAnsi="Times New Roman" w:cs="Times New Roman"/>
                <w:color w:val="000000" w:themeColor="text1"/>
                <w:sz w:val="24"/>
                <w:szCs w:val="24"/>
                <w:lang w:val="lv-LV"/>
              </w:rPr>
              <w:t>17</w:t>
            </w:r>
            <w:r w:rsidRPr="009E2B7D">
              <w:rPr>
                <w:rFonts w:ascii="Times New Roman" w:hAnsi="Times New Roman" w:cs="Times New Roman"/>
                <w:color w:val="000000" w:themeColor="text1"/>
                <w:sz w:val="24"/>
                <w:szCs w:val="24"/>
                <w:lang w:val="lv-LV"/>
              </w:rPr>
              <w:t>,0</w:t>
            </w:r>
          </w:p>
        </w:tc>
        <w:tc>
          <w:tcPr>
            <w:tcW w:w="651" w:type="pct"/>
          </w:tcPr>
          <w:p w14:paraId="1FDBBB74" w14:textId="77777777" w:rsidR="005547F8" w:rsidRPr="00384E1C"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16,</w:t>
            </w:r>
            <w:r w:rsidRPr="2A8485FC">
              <w:rPr>
                <w:rFonts w:ascii="Times New Roman" w:hAnsi="Times New Roman" w:cs="Times New Roman"/>
                <w:color w:val="000000" w:themeColor="text1"/>
                <w:sz w:val="24"/>
                <w:szCs w:val="24"/>
                <w:lang w:val="lv-LV"/>
              </w:rPr>
              <w:t>0</w:t>
            </w:r>
          </w:p>
        </w:tc>
      </w:tr>
      <w:tr w:rsidR="005547F8" w:rsidRPr="007C334A" w14:paraId="62DA047C"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DB0D3FA"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4.7. Regulāri (vismaz reizi nedēļā) smēķējošu 15-gadīgu skolēnu īpatsvars (%) (avots: Latvijas skolēnu veselības paradumu pētījums,</w:t>
            </w:r>
            <w:r>
              <w:rPr>
                <w:rFonts w:ascii="Times New Roman" w:hAnsi="Times New Roman" w:cs="Times New Roman"/>
                <w:b w:val="0"/>
                <w:bCs w:val="0"/>
                <w:sz w:val="24"/>
                <w:szCs w:val="24"/>
                <w:lang w:val="lv-LV"/>
              </w:rPr>
              <w:t xml:space="preserve"> SPKC</w:t>
            </w:r>
            <w:r w:rsidRPr="007C334A">
              <w:rPr>
                <w:rFonts w:ascii="Times New Roman" w:hAnsi="Times New Roman" w:cs="Times New Roman"/>
                <w:b w:val="0"/>
                <w:bCs w:val="0"/>
                <w:sz w:val="24"/>
                <w:szCs w:val="24"/>
                <w:lang w:val="lv-LV"/>
              </w:rPr>
              <w:t>)</w:t>
            </w:r>
            <w:r w:rsidRPr="002C0228">
              <w:rPr>
                <w:rFonts w:ascii="Times New Roman" w:hAnsi="Times New Roman" w:cs="Times New Roman"/>
                <w:b w:val="0"/>
                <w:bCs w:val="0"/>
                <w:color w:val="00B050"/>
                <w:sz w:val="24"/>
                <w:szCs w:val="24"/>
                <w:lang w:val="lv-LV"/>
              </w:rPr>
              <w:t xml:space="preserve"> </w:t>
            </w:r>
          </w:p>
        </w:tc>
        <w:tc>
          <w:tcPr>
            <w:tcW w:w="579" w:type="pct"/>
          </w:tcPr>
          <w:p w14:paraId="73C0EDB1" w14:textId="77777777" w:rsidR="005547F8" w:rsidRPr="009E2B7D"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E2B7D">
              <w:rPr>
                <w:rFonts w:ascii="Times New Roman" w:hAnsi="Times New Roman" w:cs="Times New Roman"/>
                <w:color w:val="000000" w:themeColor="text1"/>
                <w:sz w:val="24"/>
                <w:szCs w:val="24"/>
                <w:lang w:val="lv-LV"/>
              </w:rPr>
              <w:t>12,3</w:t>
            </w:r>
          </w:p>
          <w:p w14:paraId="4B6B9144" w14:textId="77777777" w:rsidR="005547F8" w:rsidRPr="009E2B7D"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E2B7D">
              <w:rPr>
                <w:rFonts w:ascii="Times New Roman" w:hAnsi="Times New Roman" w:cs="Times New Roman"/>
                <w:color w:val="000000" w:themeColor="text1"/>
                <w:sz w:val="24"/>
                <w:szCs w:val="24"/>
                <w:lang w:val="lv-LV"/>
              </w:rPr>
              <w:t>(2018)</w:t>
            </w:r>
          </w:p>
        </w:tc>
        <w:tc>
          <w:tcPr>
            <w:tcW w:w="725" w:type="pct"/>
            <w:gridSpan w:val="2"/>
          </w:tcPr>
          <w:p w14:paraId="78B0C22E" w14:textId="77777777" w:rsidR="005547F8" w:rsidRPr="009E2B7D"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11,5</w:t>
            </w:r>
          </w:p>
        </w:tc>
        <w:tc>
          <w:tcPr>
            <w:tcW w:w="651" w:type="pct"/>
          </w:tcPr>
          <w:p w14:paraId="30164ECE" w14:textId="77777777" w:rsidR="005547F8" w:rsidRPr="00384E1C"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10,0</w:t>
            </w:r>
          </w:p>
        </w:tc>
      </w:tr>
      <w:tr w:rsidR="005547F8" w:rsidRPr="007C334A" w14:paraId="74450BE3"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60EAE61B"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4.8. Narkotiku lietošanas izplatība darbspējas vecuma (15-64 gadus vecu) iedzīvotāju vidū pēdējā</w:t>
            </w:r>
            <w:r>
              <w:rPr>
                <w:rFonts w:ascii="Times New Roman" w:hAnsi="Times New Roman" w:cs="Times New Roman"/>
                <w:b w:val="0"/>
                <w:bCs w:val="0"/>
                <w:sz w:val="24"/>
                <w:szCs w:val="24"/>
                <w:lang w:val="lv-LV"/>
              </w:rPr>
              <w:t xml:space="preserve"> gada</w:t>
            </w:r>
            <w:r w:rsidRPr="007C334A">
              <w:rPr>
                <w:rFonts w:ascii="Times New Roman" w:hAnsi="Times New Roman" w:cs="Times New Roman"/>
                <w:b w:val="0"/>
                <w:bCs w:val="0"/>
                <w:sz w:val="24"/>
                <w:szCs w:val="24"/>
                <w:lang w:val="lv-LV"/>
              </w:rPr>
              <w:t xml:space="preserve"> laikā (%</w:t>
            </w:r>
            <w:r>
              <w:rPr>
                <w:rFonts w:ascii="Times New Roman" w:hAnsi="Times New Roman" w:cs="Times New Roman"/>
                <w:b w:val="0"/>
                <w:bCs w:val="0"/>
                <w:sz w:val="24"/>
                <w:szCs w:val="24"/>
                <w:lang w:val="lv-LV"/>
              </w:rPr>
              <w:t>)</w:t>
            </w:r>
            <w:r w:rsidRPr="007C334A">
              <w:rPr>
                <w:rFonts w:ascii="Times New Roman" w:hAnsi="Times New Roman" w:cs="Times New Roman"/>
                <w:b w:val="0"/>
                <w:bCs w:val="0"/>
                <w:sz w:val="24"/>
                <w:szCs w:val="24"/>
                <w:lang w:val="lv-LV"/>
              </w:rPr>
              <w:t>) (avots: Pētījums par atkarību izraisošo vielu lietošanas izplatību iedzīvotāju vidū, SPKC)</w:t>
            </w:r>
            <w:r>
              <w:rPr>
                <w:rFonts w:ascii="Times New Roman" w:hAnsi="Times New Roman" w:cs="Times New Roman"/>
                <w:b w:val="0"/>
                <w:bCs w:val="0"/>
                <w:sz w:val="24"/>
                <w:szCs w:val="24"/>
                <w:lang w:val="lv-LV"/>
              </w:rPr>
              <w:t xml:space="preserve"> </w:t>
            </w:r>
          </w:p>
        </w:tc>
        <w:tc>
          <w:tcPr>
            <w:tcW w:w="579" w:type="pct"/>
          </w:tcPr>
          <w:p w14:paraId="2E8A8A94"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4,6 (2015)</w:t>
            </w:r>
          </w:p>
        </w:tc>
        <w:tc>
          <w:tcPr>
            <w:tcW w:w="725" w:type="pct"/>
            <w:gridSpan w:val="2"/>
          </w:tcPr>
          <w:p w14:paraId="13F31168" w14:textId="77777777" w:rsidR="005547F8" w:rsidRPr="00B54002"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54002">
              <w:rPr>
                <w:rFonts w:ascii="Times New Roman" w:hAnsi="Times New Roman" w:cs="Times New Roman"/>
                <w:color w:val="000000" w:themeColor="text1"/>
                <w:sz w:val="24"/>
                <w:szCs w:val="24"/>
                <w:lang w:val="lv-LV"/>
              </w:rPr>
              <w:t>4,</w:t>
            </w:r>
            <w:r w:rsidRPr="2A8485FC">
              <w:rPr>
                <w:rFonts w:ascii="Times New Roman" w:hAnsi="Times New Roman" w:cs="Times New Roman"/>
                <w:color w:val="000000" w:themeColor="text1"/>
                <w:sz w:val="24"/>
                <w:szCs w:val="24"/>
                <w:lang w:val="lv-LV"/>
              </w:rPr>
              <w:t>5</w:t>
            </w:r>
          </w:p>
        </w:tc>
        <w:tc>
          <w:tcPr>
            <w:tcW w:w="651" w:type="pct"/>
          </w:tcPr>
          <w:p w14:paraId="6EEF7AC0"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4,</w:t>
            </w:r>
            <w:r w:rsidRPr="2A8485FC">
              <w:rPr>
                <w:rFonts w:ascii="Times New Roman" w:hAnsi="Times New Roman" w:cs="Times New Roman"/>
                <w:color w:val="000000" w:themeColor="text1"/>
                <w:sz w:val="24"/>
                <w:szCs w:val="24"/>
                <w:lang w:val="lv-LV"/>
              </w:rPr>
              <w:t>4</w:t>
            </w:r>
          </w:p>
        </w:tc>
      </w:tr>
      <w:tr w:rsidR="005547F8" w:rsidRPr="00FC179D" w14:paraId="2594FA9E" w14:textId="77777777" w:rsidTr="001A7412">
        <w:trPr>
          <w:trHeight w:val="1439"/>
        </w:trPr>
        <w:tc>
          <w:tcPr>
            <w:cnfStyle w:val="001000000000" w:firstRow="0" w:lastRow="0" w:firstColumn="1" w:lastColumn="0" w:oddVBand="0" w:evenVBand="0" w:oddHBand="0" w:evenHBand="0" w:firstRowFirstColumn="0" w:firstRowLastColumn="0" w:lastRowFirstColumn="0" w:lastRowLastColumn="0"/>
            <w:tcW w:w="3045" w:type="pct"/>
          </w:tcPr>
          <w:p w14:paraId="17E5F249" w14:textId="77777777" w:rsidR="005547F8" w:rsidRPr="007C334A" w:rsidRDefault="005547F8" w:rsidP="00601DAE">
            <w:pPr>
              <w:tabs>
                <w:tab w:val="left" w:pos="1854"/>
              </w:tabs>
              <w:spacing w:before="0"/>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4.9. Narkotiku (marihuāna un hašišs, ekstazī, amfetamīns) lietošanas izplatība skolēnu (15-16 gadus vecu) vidū pēdējā gada laikā (%) (avots: ESPAD, SPKC)</w:t>
            </w:r>
            <w:r>
              <w:rPr>
                <w:rFonts w:ascii="Times New Roman" w:hAnsi="Times New Roman" w:cs="Times New Roman"/>
                <w:b w:val="0"/>
                <w:bCs w:val="0"/>
                <w:sz w:val="24"/>
                <w:szCs w:val="24"/>
                <w:lang w:val="lv-LV"/>
              </w:rPr>
              <w:t xml:space="preserve"> </w:t>
            </w:r>
          </w:p>
        </w:tc>
        <w:tc>
          <w:tcPr>
            <w:tcW w:w="579" w:type="pct"/>
          </w:tcPr>
          <w:p w14:paraId="6B8CA6DE"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Marihuāna un hašišs – </w:t>
            </w:r>
            <w:r w:rsidRPr="2A8485FC">
              <w:rPr>
                <w:rFonts w:ascii="Times New Roman" w:hAnsi="Times New Roman" w:cs="Times New Roman"/>
                <w:color w:val="000000" w:themeColor="text1"/>
                <w:sz w:val="24"/>
                <w:szCs w:val="24"/>
                <w:lang w:val="lv-LV"/>
              </w:rPr>
              <w:t>21</w:t>
            </w:r>
          </w:p>
          <w:p w14:paraId="0DEA9660" w14:textId="2BBE3DBE"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ekstazī – </w:t>
            </w:r>
            <w:r w:rsidRPr="2A8485FC">
              <w:rPr>
                <w:rFonts w:ascii="Times New Roman" w:hAnsi="Times New Roman" w:cs="Times New Roman"/>
                <w:color w:val="000000" w:themeColor="text1"/>
                <w:sz w:val="24"/>
                <w:szCs w:val="24"/>
                <w:lang w:val="lv-LV"/>
              </w:rPr>
              <w:t>3,6</w:t>
            </w:r>
          </w:p>
          <w:p w14:paraId="7B97A0EF"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amfetamīns –  1,</w:t>
            </w:r>
            <w:r w:rsidRPr="2A8485FC">
              <w:rPr>
                <w:rFonts w:ascii="Times New Roman" w:hAnsi="Times New Roman" w:cs="Times New Roman"/>
                <w:color w:val="000000" w:themeColor="text1"/>
                <w:sz w:val="24"/>
                <w:szCs w:val="24"/>
                <w:lang w:val="lv-LV"/>
              </w:rPr>
              <w:t>1</w:t>
            </w:r>
          </w:p>
          <w:p w14:paraId="0305FCA5"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w:t>
            </w:r>
            <w:r w:rsidRPr="2A8485FC">
              <w:rPr>
                <w:rFonts w:ascii="Times New Roman" w:hAnsi="Times New Roman" w:cs="Times New Roman"/>
                <w:color w:val="000000" w:themeColor="text1"/>
                <w:sz w:val="24"/>
                <w:szCs w:val="24"/>
                <w:lang w:val="lv-LV"/>
              </w:rPr>
              <w:t>2019</w:t>
            </w:r>
            <w:r w:rsidRPr="007C334A">
              <w:rPr>
                <w:rFonts w:ascii="Times New Roman" w:hAnsi="Times New Roman" w:cs="Times New Roman"/>
                <w:color w:val="000000" w:themeColor="text1"/>
                <w:sz w:val="24"/>
                <w:szCs w:val="24"/>
                <w:lang w:val="lv-LV"/>
              </w:rPr>
              <w:t>)</w:t>
            </w:r>
          </w:p>
        </w:tc>
        <w:tc>
          <w:tcPr>
            <w:tcW w:w="651" w:type="pct"/>
          </w:tcPr>
          <w:p w14:paraId="17B9F752"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Marihuāna un hašišs – </w:t>
            </w:r>
            <w:r w:rsidRPr="2A8485FC">
              <w:rPr>
                <w:rFonts w:ascii="Times New Roman" w:hAnsi="Times New Roman" w:cs="Times New Roman"/>
                <w:color w:val="000000" w:themeColor="text1"/>
                <w:sz w:val="24"/>
                <w:szCs w:val="24"/>
                <w:lang w:val="lv-LV"/>
              </w:rPr>
              <w:t>20</w:t>
            </w:r>
          </w:p>
          <w:p w14:paraId="5451D32A"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ekstazī – </w:t>
            </w:r>
            <w:r>
              <w:rPr>
                <w:rFonts w:ascii="Times New Roman" w:hAnsi="Times New Roman" w:cs="Times New Roman"/>
                <w:color w:val="000000" w:themeColor="text1"/>
                <w:sz w:val="24"/>
                <w:szCs w:val="24"/>
                <w:lang w:val="lv-LV"/>
              </w:rPr>
              <w:t>3,</w:t>
            </w:r>
            <w:r w:rsidRPr="2A8485FC">
              <w:rPr>
                <w:rFonts w:ascii="Times New Roman" w:hAnsi="Times New Roman" w:cs="Times New Roman"/>
                <w:color w:val="000000" w:themeColor="text1"/>
                <w:sz w:val="24"/>
                <w:szCs w:val="24"/>
                <w:lang w:val="lv-LV"/>
              </w:rPr>
              <w:t>4</w:t>
            </w:r>
          </w:p>
          <w:p w14:paraId="621EE2F3"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amfetamīns –</w:t>
            </w:r>
            <w:r w:rsidRPr="2A8485FC">
              <w:rPr>
                <w:rFonts w:ascii="Times New Roman" w:hAnsi="Times New Roman" w:cs="Times New Roman"/>
                <w:color w:val="000000" w:themeColor="text1"/>
                <w:sz w:val="24"/>
                <w:szCs w:val="24"/>
                <w:lang w:val="lv-LV"/>
              </w:rPr>
              <w:t>0,8</w:t>
            </w:r>
          </w:p>
          <w:p w14:paraId="55F5654F"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4" w:type="pct"/>
            <w:gridSpan w:val="2"/>
          </w:tcPr>
          <w:p w14:paraId="423C6A28"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Marihuāna un hašišs – </w:t>
            </w:r>
            <w:r w:rsidRPr="2A8485FC">
              <w:rPr>
                <w:rFonts w:ascii="Times New Roman" w:hAnsi="Times New Roman" w:cs="Times New Roman"/>
                <w:color w:val="000000" w:themeColor="text1"/>
                <w:sz w:val="24"/>
                <w:szCs w:val="24"/>
                <w:lang w:val="lv-LV"/>
              </w:rPr>
              <w:t>19</w:t>
            </w:r>
          </w:p>
          <w:p w14:paraId="22C14DEF"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ekstazī – </w:t>
            </w:r>
            <w:r>
              <w:rPr>
                <w:rFonts w:ascii="Times New Roman" w:hAnsi="Times New Roman" w:cs="Times New Roman"/>
                <w:color w:val="000000" w:themeColor="text1"/>
                <w:sz w:val="24"/>
                <w:szCs w:val="24"/>
                <w:lang w:val="lv-LV"/>
              </w:rPr>
              <w:t>3,</w:t>
            </w:r>
            <w:r w:rsidRPr="2A8485FC">
              <w:rPr>
                <w:rFonts w:ascii="Times New Roman" w:hAnsi="Times New Roman" w:cs="Times New Roman"/>
                <w:color w:val="000000" w:themeColor="text1"/>
                <w:sz w:val="24"/>
                <w:szCs w:val="24"/>
                <w:lang w:val="lv-LV"/>
              </w:rPr>
              <w:t>2</w:t>
            </w:r>
          </w:p>
          <w:p w14:paraId="6CD795A6" w14:textId="77777777" w:rsidR="005547F8" w:rsidRPr="007C334A" w:rsidRDefault="005547F8" w:rsidP="00601DAE">
            <w:pPr>
              <w:tabs>
                <w:tab w:val="left" w:pos="1854"/>
              </w:tabs>
              <w:spacing w:befor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amfetamīns –</w:t>
            </w:r>
            <w:r>
              <w:rPr>
                <w:rFonts w:ascii="Times New Roman" w:hAnsi="Times New Roman" w:cs="Times New Roman"/>
                <w:color w:val="000000" w:themeColor="text1"/>
                <w:sz w:val="24"/>
                <w:szCs w:val="24"/>
                <w:lang w:val="lv-LV"/>
              </w:rPr>
              <w:t>0,</w:t>
            </w:r>
            <w:r w:rsidRPr="2A8485FC">
              <w:rPr>
                <w:rFonts w:ascii="Times New Roman" w:hAnsi="Times New Roman" w:cs="Times New Roman"/>
                <w:color w:val="000000" w:themeColor="text1"/>
                <w:sz w:val="24"/>
                <w:szCs w:val="24"/>
                <w:lang w:val="lv-LV"/>
              </w:rPr>
              <w:t>6</w:t>
            </w:r>
          </w:p>
        </w:tc>
      </w:tr>
      <w:tr w:rsidR="005547F8" w:rsidRPr="007C334A" w14:paraId="561502A3"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F5F35DF" w14:textId="77777777" w:rsidR="005547F8" w:rsidRPr="007C334A" w:rsidRDefault="005547F8" w:rsidP="005547F8">
            <w:pPr>
              <w:tabs>
                <w:tab w:val="left" w:pos="1854"/>
              </w:tabs>
              <w:jc w:val="both"/>
              <w:rPr>
                <w:rFonts w:ascii="Times New Roman" w:hAnsi="Times New Roman" w:cs="Times New Roman"/>
                <w:sz w:val="24"/>
                <w:szCs w:val="24"/>
                <w:lang w:val="lv-LV"/>
              </w:rPr>
            </w:pPr>
            <w:r w:rsidRPr="007C334A">
              <w:rPr>
                <w:rFonts w:ascii="Times New Roman" w:hAnsi="Times New Roman" w:cs="Times New Roman"/>
                <w:b w:val="0"/>
                <w:bCs w:val="0"/>
                <w:sz w:val="24"/>
                <w:szCs w:val="24"/>
                <w:lang w:val="lv-LV"/>
              </w:rPr>
              <w:t>4.10. Latvijas iedzīvotāju īpatsvars 15-64 gadu vecumā, kas spēlējuši kādu no azartspēļu vai loteriju veidiem pēdējā gada laikā</w:t>
            </w:r>
            <w:r w:rsidRPr="007C334A">
              <w:rPr>
                <w:rFonts w:ascii="Times New Roman" w:hAnsi="Times New Roman" w:cs="Times New Roman"/>
                <w:sz w:val="24"/>
                <w:szCs w:val="24"/>
                <w:lang w:val="lv-LV"/>
              </w:rPr>
              <w:t xml:space="preserve"> </w:t>
            </w:r>
            <w:r w:rsidRPr="007C334A">
              <w:rPr>
                <w:rFonts w:ascii="Times New Roman" w:hAnsi="Times New Roman" w:cs="Times New Roman"/>
                <w:b w:val="0"/>
                <w:bCs w:val="0"/>
                <w:sz w:val="24"/>
                <w:szCs w:val="24"/>
                <w:lang w:val="lv-LV"/>
              </w:rPr>
              <w:t>(avots: Pētījums par procesu atkarību (azartspēļu, sociālo mediju, datorspēļu atkarība)</w:t>
            </w:r>
            <w:r w:rsidRPr="002C0228">
              <w:rPr>
                <w:rFonts w:ascii="Times New Roman" w:hAnsi="Times New Roman" w:cs="Times New Roman"/>
                <w:b w:val="0"/>
                <w:bCs w:val="0"/>
                <w:color w:val="00B050"/>
                <w:sz w:val="24"/>
                <w:szCs w:val="24"/>
                <w:lang w:val="lv-LV"/>
              </w:rPr>
              <w:t xml:space="preserve"> </w:t>
            </w:r>
          </w:p>
        </w:tc>
        <w:tc>
          <w:tcPr>
            <w:tcW w:w="579" w:type="pct"/>
          </w:tcPr>
          <w:p w14:paraId="62A287DF" w14:textId="77777777" w:rsidR="005547F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26,2</w:t>
            </w:r>
          </w:p>
          <w:p w14:paraId="10436A61"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sz w:val="24"/>
                <w:szCs w:val="24"/>
                <w:lang w:val="lv-LV"/>
              </w:rPr>
              <w:t>(2019)</w:t>
            </w:r>
          </w:p>
        </w:tc>
        <w:tc>
          <w:tcPr>
            <w:tcW w:w="725" w:type="pct"/>
            <w:gridSpan w:val="2"/>
          </w:tcPr>
          <w:p w14:paraId="0554C217"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25,2</w:t>
            </w:r>
          </w:p>
        </w:tc>
        <w:tc>
          <w:tcPr>
            <w:tcW w:w="651" w:type="pct"/>
          </w:tcPr>
          <w:p w14:paraId="1FA69E56"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24,2</w:t>
            </w:r>
          </w:p>
        </w:tc>
      </w:tr>
      <w:tr w:rsidR="005547F8" w:rsidRPr="007C334A" w14:paraId="4CFFB0F5"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F13064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17E57EB5"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5A3AAB36"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17C71F12"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617C0D6C"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0834826C"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w:t>
            </w:r>
            <w:r w:rsidRPr="007C334A">
              <w:rPr>
                <w:rFonts w:ascii="Times New Roman" w:hAnsi="Times New Roman" w:cs="Times New Roman"/>
                <w:color w:val="000000" w:themeColor="text1"/>
                <w:sz w:val="24"/>
                <w:szCs w:val="24"/>
                <w:lang w:val="lv-LV"/>
              </w:rPr>
              <w:t>. Politikas rezultāts: Samazinājies bērnu un pieaugušo traumatisms</w:t>
            </w:r>
            <w:r>
              <w:rPr>
                <w:rFonts w:ascii="Times New Roman" w:hAnsi="Times New Roman" w:cs="Times New Roman"/>
                <w:color w:val="000000" w:themeColor="text1"/>
                <w:sz w:val="24"/>
                <w:szCs w:val="24"/>
                <w:lang w:val="lv-LV"/>
              </w:rPr>
              <w:t>, tai skaitā u</w:t>
            </w:r>
            <w:r w:rsidRPr="00617FA3">
              <w:rPr>
                <w:rFonts w:ascii="Times New Roman" w:hAnsi="Times New Roman" w:cs="Times New Roman"/>
                <w:color w:val="000000" w:themeColor="text1"/>
                <w:sz w:val="24"/>
                <w:szCs w:val="24"/>
                <w:lang w:val="lv-LV"/>
              </w:rPr>
              <w:t>zlabota bērnu un pieaugušo drošība uz ūdens un ūdens tuvumā</w:t>
            </w:r>
            <w:r>
              <w:rPr>
                <w:rFonts w:ascii="Times New Roman" w:hAnsi="Times New Roman" w:cs="Times New Roman"/>
                <w:color w:val="000000" w:themeColor="text1"/>
                <w:sz w:val="24"/>
                <w:szCs w:val="24"/>
                <w:lang w:val="lv-LV"/>
              </w:rPr>
              <w:t>,</w:t>
            </w:r>
            <w:r w:rsidRPr="007C334A">
              <w:rPr>
                <w:rFonts w:ascii="Times New Roman" w:hAnsi="Times New Roman" w:cs="Times New Roman"/>
                <w:color w:val="000000" w:themeColor="text1"/>
                <w:sz w:val="24"/>
                <w:szCs w:val="24"/>
                <w:lang w:val="lv-LV"/>
              </w:rPr>
              <w:t xml:space="preserve"> un palielinājusies drošības līdzekļu lietošana satiksmē</w:t>
            </w:r>
          </w:p>
        </w:tc>
      </w:tr>
      <w:tr w:rsidR="005547F8" w:rsidRPr="007C334A" w14:paraId="38D54A7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F1BDE2B"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lastRenderedPageBreak/>
              <w:t>Rezultatīvais rādītājs (RR)</w:t>
            </w:r>
          </w:p>
        </w:tc>
        <w:tc>
          <w:tcPr>
            <w:tcW w:w="579" w:type="pct"/>
          </w:tcPr>
          <w:p w14:paraId="1B271414" w14:textId="48DD9330"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453A11DE"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5FCC39E1" w14:textId="7764672F"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1D1A34BC"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6996E6B6"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5.1. Bērnu līdz 4 gada vecumam mirstība no ārējiem nāves cēloņiem (uz 1</w:t>
            </w:r>
            <w:r>
              <w:rPr>
                <w:rFonts w:ascii="Times New Roman" w:hAnsi="Times New Roman" w:cs="Times New Roman"/>
                <w:b w:val="0"/>
                <w:bCs w:val="0"/>
                <w:sz w:val="24"/>
                <w:szCs w:val="24"/>
                <w:lang w:val="lv-LV"/>
              </w:rPr>
              <w:t xml:space="preserve">00 </w:t>
            </w:r>
            <w:r w:rsidRPr="007C334A">
              <w:rPr>
                <w:rFonts w:ascii="Times New Roman" w:hAnsi="Times New Roman" w:cs="Times New Roman"/>
                <w:b w:val="0"/>
                <w:bCs w:val="0"/>
                <w:sz w:val="24"/>
                <w:szCs w:val="24"/>
                <w:lang w:val="lv-LV"/>
              </w:rPr>
              <w:t xml:space="preserve">000 </w:t>
            </w:r>
            <w:r>
              <w:rPr>
                <w:rFonts w:ascii="Times New Roman" w:hAnsi="Times New Roman" w:cs="Times New Roman"/>
                <w:b w:val="0"/>
                <w:bCs w:val="0"/>
                <w:sz w:val="24"/>
                <w:szCs w:val="24"/>
                <w:lang w:val="lv-LV"/>
              </w:rPr>
              <w:t>iedzīvotāju</w:t>
            </w:r>
            <w:r w:rsidRPr="007C334A">
              <w:rPr>
                <w:rFonts w:ascii="Times New Roman" w:hAnsi="Times New Roman" w:cs="Times New Roman"/>
                <w:b w:val="0"/>
                <w:bCs w:val="0"/>
                <w:sz w:val="24"/>
                <w:szCs w:val="24"/>
                <w:lang w:val="lv-LV"/>
              </w:rPr>
              <w:t>) (avots: Latvijas iedzīvotāju nāves cēloņu datu bāze, SPKC)</w:t>
            </w:r>
            <w:r>
              <w:rPr>
                <w:rFonts w:ascii="Times New Roman" w:hAnsi="Times New Roman" w:cs="Times New Roman"/>
                <w:b w:val="0"/>
                <w:bCs w:val="0"/>
                <w:sz w:val="24"/>
                <w:szCs w:val="24"/>
                <w:lang w:val="lv-LV"/>
              </w:rPr>
              <w:t xml:space="preserve"> </w:t>
            </w:r>
          </w:p>
        </w:tc>
        <w:tc>
          <w:tcPr>
            <w:tcW w:w="579" w:type="pct"/>
          </w:tcPr>
          <w:p w14:paraId="5D1DBD64"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6,7</w:t>
            </w:r>
          </w:p>
          <w:p w14:paraId="58F78709"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(2019)</w:t>
            </w:r>
          </w:p>
        </w:tc>
        <w:tc>
          <w:tcPr>
            <w:tcW w:w="725" w:type="pct"/>
            <w:gridSpan w:val="2"/>
          </w:tcPr>
          <w:p w14:paraId="2B0438B7"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4</w:t>
            </w:r>
          </w:p>
        </w:tc>
        <w:tc>
          <w:tcPr>
            <w:tcW w:w="651" w:type="pct"/>
          </w:tcPr>
          <w:p w14:paraId="5C009327"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w:t>
            </w:r>
          </w:p>
        </w:tc>
      </w:tr>
      <w:tr w:rsidR="005547F8" w:rsidRPr="007C334A" w14:paraId="31B8D297"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1165C38D"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5.2. </w:t>
            </w:r>
            <w:r>
              <w:rPr>
                <w:rFonts w:ascii="Times New Roman" w:hAnsi="Times New Roman" w:cs="Times New Roman"/>
                <w:b w:val="0"/>
                <w:bCs w:val="0"/>
                <w:sz w:val="24"/>
                <w:szCs w:val="24"/>
                <w:lang w:val="lv-LV"/>
              </w:rPr>
              <w:t>S</w:t>
            </w:r>
            <w:r w:rsidRPr="007C334A">
              <w:rPr>
                <w:rFonts w:ascii="Times New Roman" w:hAnsi="Times New Roman" w:cs="Times New Roman"/>
                <w:b w:val="0"/>
                <w:bCs w:val="0"/>
                <w:sz w:val="24"/>
                <w:szCs w:val="24"/>
                <w:lang w:val="lv-LV"/>
              </w:rPr>
              <w:t>tacionār</w:t>
            </w:r>
            <w:r>
              <w:rPr>
                <w:rFonts w:ascii="Times New Roman" w:hAnsi="Times New Roman" w:cs="Times New Roman"/>
                <w:b w:val="0"/>
                <w:bCs w:val="0"/>
                <w:sz w:val="24"/>
                <w:szCs w:val="24"/>
                <w:lang w:val="lv-LV"/>
              </w:rPr>
              <w:t>ā ārstēto</w:t>
            </w:r>
            <w:r w:rsidRPr="007C334A">
              <w:rPr>
                <w:rFonts w:ascii="Times New Roman" w:hAnsi="Times New Roman" w:cs="Times New Roman"/>
                <w:b w:val="0"/>
                <w:bCs w:val="0"/>
                <w:sz w:val="24"/>
                <w:szCs w:val="24"/>
                <w:lang w:val="lv-LV"/>
              </w:rPr>
              <w:t xml:space="preserve"> bērnu (0-17 g.v.) ar diagnozi „Ievainojumi, saindēšanās un citas ārējās iedarbes sekas” </w:t>
            </w:r>
            <w:r>
              <w:rPr>
                <w:rFonts w:ascii="Times New Roman" w:hAnsi="Times New Roman" w:cs="Times New Roman"/>
                <w:b w:val="0"/>
                <w:bCs w:val="0"/>
                <w:sz w:val="24"/>
                <w:szCs w:val="24"/>
                <w:lang w:val="lv-LV"/>
              </w:rPr>
              <w:t xml:space="preserve">relatīvais </w:t>
            </w:r>
            <w:r w:rsidRPr="007C334A">
              <w:rPr>
                <w:rFonts w:ascii="Times New Roman" w:hAnsi="Times New Roman" w:cs="Times New Roman"/>
                <w:b w:val="0"/>
                <w:bCs w:val="0"/>
                <w:sz w:val="24"/>
                <w:szCs w:val="24"/>
                <w:lang w:val="lv-LV"/>
              </w:rPr>
              <w:t xml:space="preserve">skaits (uz 1000 iedzīvotāju) (avots: </w:t>
            </w:r>
            <w:r>
              <w:rPr>
                <w:rFonts w:ascii="Times New Roman" w:hAnsi="Times New Roman" w:cs="Times New Roman"/>
                <w:b w:val="0"/>
                <w:bCs w:val="0"/>
                <w:sz w:val="24"/>
                <w:szCs w:val="24"/>
                <w:lang w:val="lv-LV"/>
              </w:rPr>
              <w:t>SPKC</w:t>
            </w:r>
            <w:r w:rsidRPr="007C334A">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 xml:space="preserve"> </w:t>
            </w:r>
          </w:p>
        </w:tc>
        <w:tc>
          <w:tcPr>
            <w:tcW w:w="579" w:type="pct"/>
          </w:tcPr>
          <w:p w14:paraId="080BB4FE"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10,5</w:t>
            </w:r>
          </w:p>
          <w:p w14:paraId="442B33AA"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(2019)</w:t>
            </w:r>
          </w:p>
        </w:tc>
        <w:tc>
          <w:tcPr>
            <w:tcW w:w="725" w:type="pct"/>
            <w:gridSpan w:val="2"/>
          </w:tcPr>
          <w:p w14:paraId="4869CDDC"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10</w:t>
            </w:r>
          </w:p>
        </w:tc>
        <w:tc>
          <w:tcPr>
            <w:tcW w:w="651" w:type="pct"/>
          </w:tcPr>
          <w:p w14:paraId="1E0B473E"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9,5</w:t>
            </w:r>
          </w:p>
        </w:tc>
      </w:tr>
      <w:tr w:rsidR="005547F8" w:rsidRPr="007C334A" w14:paraId="21919CE4"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A73C61F"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lang w:val="lv-LV"/>
              </w:rPr>
              <w:t>5</w:t>
            </w:r>
            <w:r w:rsidRPr="007C334A">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3</w:t>
            </w:r>
            <w:r w:rsidRPr="007C334A">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 xml:space="preserve"> Noslīkušo (bērnu/kopā) relatīvais skaits, uz 100 000 iedz. </w:t>
            </w:r>
            <w:r w:rsidRPr="007C334A">
              <w:rPr>
                <w:rFonts w:ascii="Times New Roman" w:hAnsi="Times New Roman" w:cs="Times New Roman"/>
                <w:b w:val="0"/>
                <w:bCs w:val="0"/>
                <w:sz w:val="24"/>
                <w:szCs w:val="24"/>
                <w:lang w:val="lv-LV"/>
              </w:rPr>
              <w:t>(avots: Latvijas iedzīvotāju nāves cēloņu datu bāze, SPKC)</w:t>
            </w:r>
            <w:r>
              <w:rPr>
                <w:rFonts w:ascii="Times New Roman" w:hAnsi="Times New Roman" w:cs="Times New Roman"/>
                <w:b w:val="0"/>
                <w:bCs w:val="0"/>
                <w:sz w:val="24"/>
                <w:szCs w:val="24"/>
                <w:lang w:val="lv-LV"/>
              </w:rPr>
              <w:t xml:space="preserve"> </w:t>
            </w:r>
          </w:p>
        </w:tc>
        <w:tc>
          <w:tcPr>
            <w:tcW w:w="579" w:type="pct"/>
          </w:tcPr>
          <w:p w14:paraId="66844FE0"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1,1/5,4</w:t>
            </w:r>
          </w:p>
          <w:p w14:paraId="7CF9428D"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(2019)</w:t>
            </w:r>
          </w:p>
        </w:tc>
        <w:tc>
          <w:tcPr>
            <w:tcW w:w="725" w:type="pct"/>
            <w:gridSpan w:val="2"/>
          </w:tcPr>
          <w:p w14:paraId="017B16EF"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&lt;1/4</w:t>
            </w:r>
          </w:p>
        </w:tc>
        <w:tc>
          <w:tcPr>
            <w:tcW w:w="651" w:type="pct"/>
          </w:tcPr>
          <w:p w14:paraId="6A2B7E1A"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&lt;0,5/3</w:t>
            </w:r>
          </w:p>
        </w:tc>
      </w:tr>
      <w:tr w:rsidR="005547F8" w:rsidRPr="007C334A" w14:paraId="51EAA995"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A3C95EA" w14:textId="77777777" w:rsidR="005547F8" w:rsidRPr="00525A50" w:rsidRDefault="005547F8" w:rsidP="005547F8">
            <w:pPr>
              <w:tabs>
                <w:tab w:val="left" w:pos="1854"/>
              </w:tabs>
              <w:jc w:val="both"/>
              <w:rPr>
                <w:rFonts w:ascii="Times New Roman" w:hAnsi="Times New Roman" w:cs="Times New Roman"/>
                <w:i/>
                <w:sz w:val="24"/>
                <w:szCs w:val="24"/>
                <w:lang w:val="lv-LV"/>
              </w:rPr>
            </w:pPr>
            <w:r w:rsidRPr="007C334A">
              <w:rPr>
                <w:rFonts w:ascii="Times New Roman" w:hAnsi="Times New Roman" w:cs="Times New Roman"/>
                <w:b w:val="0"/>
                <w:bCs w:val="0"/>
                <w:sz w:val="24"/>
                <w:szCs w:val="24"/>
                <w:lang w:val="lv-LV"/>
              </w:rPr>
              <w:t>5.</w:t>
            </w:r>
            <w:r>
              <w:rPr>
                <w:rFonts w:ascii="Times New Roman" w:hAnsi="Times New Roman" w:cs="Times New Roman"/>
                <w:b w:val="0"/>
                <w:bCs w:val="0"/>
                <w:sz w:val="24"/>
                <w:szCs w:val="24"/>
                <w:lang w:val="lv-LV"/>
              </w:rPr>
              <w:t>4</w:t>
            </w:r>
            <w:r w:rsidRPr="007C334A">
              <w:rPr>
                <w:rFonts w:ascii="Times New Roman" w:hAnsi="Times New Roman" w:cs="Times New Roman"/>
                <w:b w:val="0"/>
                <w:bCs w:val="0"/>
                <w:sz w:val="24"/>
                <w:szCs w:val="24"/>
                <w:lang w:val="lv-LV"/>
              </w:rPr>
              <w:t xml:space="preserve">. </w:t>
            </w:r>
            <w:r w:rsidRPr="00BD2EC4">
              <w:rPr>
                <w:rFonts w:ascii="Times New Roman" w:hAnsi="Times New Roman" w:cs="Times New Roman"/>
                <w:b w:val="0"/>
                <w:bCs w:val="0"/>
                <w:sz w:val="24"/>
                <w:szCs w:val="24"/>
                <w:lang w:val="lv-LV"/>
              </w:rPr>
              <w:t xml:space="preserve">Mirušo skaits no ārējiem nāves cēloņiem uz 100 000 </w:t>
            </w:r>
            <w:r w:rsidRPr="007C334A">
              <w:rPr>
                <w:rFonts w:ascii="Times New Roman" w:hAnsi="Times New Roman" w:cs="Times New Roman"/>
                <w:b w:val="0"/>
                <w:bCs w:val="0"/>
                <w:sz w:val="24"/>
                <w:szCs w:val="24"/>
                <w:lang w:val="lv-LV"/>
              </w:rPr>
              <w:t>iedzīvotāju (avots: Latvijas iedzīvotāju nāves cēloņu datu bāze, SPKC</w:t>
            </w:r>
            <w:r>
              <w:rPr>
                <w:rFonts w:ascii="Times New Roman" w:hAnsi="Times New Roman" w:cs="Times New Roman"/>
                <w:b w:val="0"/>
                <w:bCs w:val="0"/>
                <w:sz w:val="24"/>
                <w:szCs w:val="24"/>
                <w:lang w:val="lv-LV"/>
              </w:rPr>
              <w:t>/CSP</w:t>
            </w:r>
            <w:r w:rsidRPr="007C334A">
              <w:rPr>
                <w:rFonts w:ascii="Times New Roman" w:hAnsi="Times New Roman" w:cs="Times New Roman"/>
                <w:b w:val="0"/>
                <w:bCs w:val="0"/>
                <w:sz w:val="24"/>
                <w:szCs w:val="24"/>
                <w:lang w:val="lv-LV"/>
              </w:rPr>
              <w:t>)</w:t>
            </w:r>
            <w:r w:rsidRPr="00885A0D">
              <w:rPr>
                <w:rFonts w:ascii="Times New Roman" w:hAnsi="Times New Roman" w:cs="Times New Roman"/>
                <w:b w:val="0"/>
                <w:bCs w:val="0"/>
                <w:sz w:val="24"/>
                <w:szCs w:val="24"/>
                <w:lang w:val="lv-LV"/>
              </w:rPr>
              <w:t>*</w:t>
            </w:r>
          </w:p>
        </w:tc>
        <w:tc>
          <w:tcPr>
            <w:tcW w:w="579" w:type="pct"/>
          </w:tcPr>
          <w:p w14:paraId="31502FF7"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72,9</w:t>
            </w:r>
          </w:p>
          <w:p w14:paraId="6C4CD72B"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(2019)</w:t>
            </w:r>
          </w:p>
        </w:tc>
        <w:tc>
          <w:tcPr>
            <w:tcW w:w="725" w:type="pct"/>
            <w:gridSpan w:val="2"/>
          </w:tcPr>
          <w:p w14:paraId="5AE76E8D"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75</w:t>
            </w:r>
          </w:p>
        </w:tc>
        <w:tc>
          <w:tcPr>
            <w:tcW w:w="651" w:type="pct"/>
          </w:tcPr>
          <w:p w14:paraId="7B8900A5" w14:textId="77777777" w:rsidR="005547F8" w:rsidRPr="0068517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72</w:t>
            </w:r>
          </w:p>
        </w:tc>
      </w:tr>
      <w:tr w:rsidR="005547F8" w:rsidRPr="007C334A" w14:paraId="6418E989"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3278ABD8"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5.</w:t>
            </w:r>
            <w:r>
              <w:rPr>
                <w:rFonts w:ascii="Times New Roman" w:hAnsi="Times New Roman" w:cs="Times New Roman"/>
                <w:b w:val="0"/>
                <w:bCs w:val="0"/>
                <w:sz w:val="24"/>
                <w:szCs w:val="24"/>
                <w:lang w:val="lv-LV"/>
              </w:rPr>
              <w:t>5</w:t>
            </w:r>
            <w:r w:rsidRPr="007C334A">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S</w:t>
            </w:r>
            <w:r w:rsidRPr="007C334A">
              <w:rPr>
                <w:rFonts w:ascii="Times New Roman" w:hAnsi="Times New Roman" w:cs="Times New Roman"/>
                <w:b w:val="0"/>
                <w:bCs w:val="0"/>
                <w:sz w:val="24"/>
                <w:szCs w:val="24"/>
                <w:lang w:val="lv-LV"/>
              </w:rPr>
              <w:t>tacionār</w:t>
            </w:r>
            <w:r>
              <w:rPr>
                <w:rFonts w:ascii="Times New Roman" w:hAnsi="Times New Roman" w:cs="Times New Roman"/>
                <w:b w:val="0"/>
                <w:bCs w:val="0"/>
                <w:sz w:val="24"/>
                <w:szCs w:val="24"/>
                <w:lang w:val="lv-LV"/>
              </w:rPr>
              <w:t>ā ārstēto pieaugušo (virs 18 g.v.)</w:t>
            </w:r>
            <w:r w:rsidRPr="007C334A">
              <w:rPr>
                <w:rFonts w:ascii="Times New Roman" w:hAnsi="Times New Roman" w:cs="Times New Roman"/>
                <w:b w:val="0"/>
                <w:bCs w:val="0"/>
                <w:sz w:val="24"/>
                <w:szCs w:val="24"/>
                <w:lang w:val="lv-LV"/>
              </w:rPr>
              <w:t xml:space="preserve"> iedzīvotāju ar diagnozi „Ievainojumi, </w:t>
            </w:r>
            <w:r w:rsidRPr="00685178">
              <w:rPr>
                <w:rFonts w:ascii="Times New Roman" w:hAnsi="Times New Roman" w:cs="Times New Roman"/>
                <w:b w:val="0"/>
                <w:bCs w:val="0"/>
                <w:sz w:val="24"/>
                <w:szCs w:val="24"/>
                <w:lang w:val="lv-LV"/>
              </w:rPr>
              <w:t>saindēšanās un citas ārējās iedarbes sekas” relatīvais skaits (uz 1000 iedzīvotāju) (avots: SPKC)</w:t>
            </w:r>
          </w:p>
        </w:tc>
        <w:tc>
          <w:tcPr>
            <w:tcW w:w="579" w:type="pct"/>
          </w:tcPr>
          <w:p w14:paraId="5A655AD4"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15,8</w:t>
            </w:r>
          </w:p>
          <w:p w14:paraId="7D5A5D4A"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(2019)</w:t>
            </w:r>
          </w:p>
        </w:tc>
        <w:tc>
          <w:tcPr>
            <w:tcW w:w="725" w:type="pct"/>
            <w:gridSpan w:val="2"/>
          </w:tcPr>
          <w:p w14:paraId="0EB9DDC4"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15,5</w:t>
            </w:r>
          </w:p>
        </w:tc>
        <w:tc>
          <w:tcPr>
            <w:tcW w:w="651" w:type="pct"/>
          </w:tcPr>
          <w:p w14:paraId="0B7D61AD" w14:textId="77777777" w:rsidR="005547F8" w:rsidRPr="00685178"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685178">
              <w:rPr>
                <w:rFonts w:ascii="Times New Roman" w:hAnsi="Times New Roman" w:cs="Times New Roman"/>
                <w:color w:val="000000" w:themeColor="text1"/>
                <w:sz w:val="24"/>
                <w:szCs w:val="24"/>
                <w:lang w:val="lv-LV"/>
              </w:rPr>
              <w:t>15,4</w:t>
            </w:r>
          </w:p>
        </w:tc>
      </w:tr>
      <w:tr w:rsidR="005547F8" w:rsidRPr="007C334A" w14:paraId="65706898"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AC415BF"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3F830638"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20927746"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2DF6859B"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7BC20CAD"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24696E88" w14:textId="77777777" w:rsidR="005547F8" w:rsidRPr="007C334A" w:rsidRDefault="005547F8" w:rsidP="005547F8">
            <w:pPr>
              <w:tabs>
                <w:tab w:val="left" w:pos="1854"/>
              </w:tabs>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6. Politikas rezultāts: Iedzīvotāji ir labāk izglītoti par seksuālo un reproduktīvo veselību</w:t>
            </w:r>
          </w:p>
        </w:tc>
      </w:tr>
      <w:tr w:rsidR="005547F8" w:rsidRPr="007C334A" w14:paraId="07C8E665" w14:textId="77777777" w:rsidTr="001A7412">
        <w:tc>
          <w:tcPr>
            <w:cnfStyle w:val="001000000000" w:firstRow="0" w:lastRow="0" w:firstColumn="1" w:lastColumn="0" w:oddVBand="0" w:evenVBand="0" w:oddHBand="0" w:evenHBand="0" w:firstRowFirstColumn="0" w:firstRowLastColumn="0" w:lastRowFirstColumn="0" w:lastRowLastColumn="0"/>
            <w:tcW w:w="3045" w:type="pct"/>
            <w:hideMark/>
          </w:tcPr>
          <w:p w14:paraId="5E6D4EAB"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hideMark/>
          </w:tcPr>
          <w:p w14:paraId="226FDFD9"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hideMark/>
          </w:tcPr>
          <w:p w14:paraId="38EB469F" w14:textId="61D7729A"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hideMark/>
          </w:tcPr>
          <w:p w14:paraId="350123D8"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42484495"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13B6AC3" w14:textId="77777777" w:rsidR="005547F8" w:rsidRPr="007C334A" w:rsidRDefault="005547F8" w:rsidP="00601DAE">
            <w:pPr>
              <w:tabs>
                <w:tab w:val="left" w:pos="1854"/>
              </w:tabs>
              <w:spacing w:before="0"/>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6.1. Mākslīg</w:t>
            </w:r>
            <w:r>
              <w:rPr>
                <w:rFonts w:ascii="Times New Roman" w:hAnsi="Times New Roman" w:cs="Times New Roman"/>
                <w:b w:val="0"/>
                <w:bCs w:val="0"/>
                <w:sz w:val="24"/>
                <w:szCs w:val="24"/>
                <w:lang w:val="lv-LV"/>
              </w:rPr>
              <w:t>ie</w:t>
            </w:r>
            <w:r w:rsidRPr="007C334A">
              <w:rPr>
                <w:rFonts w:ascii="Times New Roman" w:hAnsi="Times New Roman" w:cs="Times New Roman"/>
                <w:b w:val="0"/>
                <w:bCs w:val="0"/>
                <w:sz w:val="24"/>
                <w:szCs w:val="24"/>
                <w:lang w:val="lv-LV"/>
              </w:rPr>
              <w:t xml:space="preserve"> abort</w:t>
            </w:r>
            <w:r>
              <w:rPr>
                <w:rFonts w:ascii="Times New Roman" w:hAnsi="Times New Roman" w:cs="Times New Roman"/>
                <w:b w:val="0"/>
                <w:bCs w:val="0"/>
                <w:sz w:val="24"/>
                <w:szCs w:val="24"/>
                <w:lang w:val="lv-LV"/>
              </w:rPr>
              <w:t>i</w:t>
            </w:r>
            <w:r w:rsidRPr="007C334A">
              <w:rPr>
                <w:rFonts w:ascii="Times New Roman" w:hAnsi="Times New Roman" w:cs="Times New Roman"/>
                <w:b w:val="0"/>
                <w:bCs w:val="0"/>
                <w:sz w:val="24"/>
                <w:szCs w:val="24"/>
                <w:lang w:val="lv-LV"/>
              </w:rPr>
              <w:t xml:space="preserve"> </w:t>
            </w:r>
            <w:r w:rsidRPr="00B440CF">
              <w:rPr>
                <w:rFonts w:ascii="Times New Roman" w:hAnsi="Times New Roman" w:cs="Times New Roman"/>
                <w:b w:val="0"/>
                <w:bCs w:val="0"/>
                <w:sz w:val="24"/>
                <w:szCs w:val="24"/>
                <w:lang w:val="lv-LV"/>
              </w:rPr>
              <w:t>uz 1000 dzīvi dzimuš</w:t>
            </w:r>
            <w:r>
              <w:rPr>
                <w:rFonts w:ascii="Times New Roman" w:hAnsi="Times New Roman" w:cs="Times New Roman"/>
                <w:b w:val="0"/>
                <w:bCs w:val="0"/>
                <w:sz w:val="24"/>
                <w:szCs w:val="24"/>
                <w:lang w:val="lv-LV"/>
              </w:rPr>
              <w:t>o</w:t>
            </w:r>
            <w:r w:rsidRPr="007C334A">
              <w:rPr>
                <w:rFonts w:ascii="Times New Roman" w:hAnsi="Times New Roman" w:cs="Times New Roman"/>
                <w:b w:val="0"/>
                <w:bCs w:val="0"/>
                <w:sz w:val="24"/>
                <w:szCs w:val="24"/>
                <w:lang w:val="lv-LV"/>
              </w:rPr>
              <w:t xml:space="preserve"> (avots: SPKC)</w:t>
            </w:r>
            <w:r>
              <w:rPr>
                <w:rFonts w:ascii="Times New Roman" w:hAnsi="Times New Roman" w:cs="Times New Roman"/>
                <w:b w:val="0"/>
                <w:bCs w:val="0"/>
                <w:sz w:val="24"/>
                <w:szCs w:val="24"/>
                <w:lang w:val="lv-LV"/>
              </w:rPr>
              <w:t xml:space="preserve"> </w:t>
            </w:r>
          </w:p>
        </w:tc>
        <w:tc>
          <w:tcPr>
            <w:tcW w:w="579" w:type="pct"/>
          </w:tcPr>
          <w:p w14:paraId="1F7B8BEA" w14:textId="77777777" w:rsidR="005547F8" w:rsidRDefault="005547F8" w:rsidP="00601DAE">
            <w:pPr>
              <w:tabs>
                <w:tab w:val="left" w:pos="1854"/>
              </w:tabs>
              <w:spacing w:before="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181</w:t>
            </w:r>
          </w:p>
          <w:p w14:paraId="61B35803" w14:textId="77777777" w:rsidR="005547F8" w:rsidRPr="008D3E6B" w:rsidRDefault="005547F8" w:rsidP="00601DAE">
            <w:pPr>
              <w:tabs>
                <w:tab w:val="left" w:pos="1854"/>
              </w:tabs>
              <w:spacing w:before="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(2019)</w:t>
            </w:r>
          </w:p>
        </w:tc>
        <w:tc>
          <w:tcPr>
            <w:tcW w:w="725" w:type="pct"/>
            <w:gridSpan w:val="2"/>
          </w:tcPr>
          <w:p w14:paraId="38445A49" w14:textId="77777777" w:rsidR="005547F8" w:rsidRPr="008D3E6B" w:rsidRDefault="005547F8" w:rsidP="00601DAE">
            <w:pPr>
              <w:tabs>
                <w:tab w:val="left" w:pos="1854"/>
              </w:tabs>
              <w:spacing w:before="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152</w:t>
            </w:r>
          </w:p>
        </w:tc>
        <w:tc>
          <w:tcPr>
            <w:tcW w:w="651" w:type="pct"/>
          </w:tcPr>
          <w:p w14:paraId="31486B47" w14:textId="77777777" w:rsidR="005547F8" w:rsidRPr="00866D04" w:rsidRDefault="005547F8" w:rsidP="00601DAE">
            <w:pPr>
              <w:tabs>
                <w:tab w:val="left" w:pos="1854"/>
              </w:tabs>
              <w:spacing w:before="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122</w:t>
            </w:r>
          </w:p>
        </w:tc>
      </w:tr>
      <w:tr w:rsidR="005547F8" w:rsidRPr="007C334A" w14:paraId="5352823A"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97BCE09"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6.2. Nepilngadīgo grūtnieču </w:t>
            </w:r>
            <w:r>
              <w:rPr>
                <w:rFonts w:ascii="Times New Roman" w:hAnsi="Times New Roman" w:cs="Times New Roman"/>
                <w:b w:val="0"/>
                <w:bCs w:val="0"/>
                <w:sz w:val="24"/>
                <w:szCs w:val="24"/>
                <w:lang w:val="lv-LV"/>
              </w:rPr>
              <w:t>īpatsvars</w:t>
            </w:r>
            <w:r w:rsidRPr="007C334A">
              <w:rPr>
                <w:rFonts w:ascii="Times New Roman" w:hAnsi="Times New Roman" w:cs="Times New Roman"/>
                <w:b w:val="0"/>
                <w:bCs w:val="0"/>
                <w:sz w:val="24"/>
                <w:szCs w:val="24"/>
                <w:lang w:val="lv-LV"/>
              </w:rPr>
              <w:t xml:space="preserve"> (no uzskaitē esošajām grūtniecēm) (%) (avots: SPKC)</w:t>
            </w:r>
            <w:r>
              <w:rPr>
                <w:rFonts w:ascii="Times New Roman" w:hAnsi="Times New Roman" w:cs="Times New Roman"/>
                <w:b w:val="0"/>
                <w:bCs w:val="0"/>
                <w:sz w:val="24"/>
                <w:szCs w:val="24"/>
                <w:lang w:val="lv-LV"/>
              </w:rPr>
              <w:t xml:space="preserve"> </w:t>
            </w:r>
          </w:p>
        </w:tc>
        <w:tc>
          <w:tcPr>
            <w:tcW w:w="579" w:type="pct"/>
          </w:tcPr>
          <w:p w14:paraId="4D9C1B2A" w14:textId="77777777" w:rsidR="005547F8"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sidRPr="00394D81">
              <w:rPr>
                <w:rFonts w:ascii="Times New Roman" w:hAnsi="Times New Roman" w:cs="Times New Roman"/>
                <w:bCs/>
                <w:color w:val="000000" w:themeColor="text1"/>
                <w:sz w:val="24"/>
                <w:szCs w:val="24"/>
                <w:lang w:val="lv-LV"/>
              </w:rPr>
              <w:t>0,9</w:t>
            </w:r>
          </w:p>
          <w:p w14:paraId="78CB09AC" w14:textId="77777777" w:rsidR="005547F8" w:rsidRPr="00394D81"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(2019)</w:t>
            </w:r>
          </w:p>
        </w:tc>
        <w:tc>
          <w:tcPr>
            <w:tcW w:w="725" w:type="pct"/>
            <w:gridSpan w:val="2"/>
          </w:tcPr>
          <w:p w14:paraId="203F0F83" w14:textId="77777777" w:rsidR="005547F8" w:rsidRPr="00394D81"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sidRPr="00394D81">
              <w:rPr>
                <w:rFonts w:ascii="Times New Roman" w:hAnsi="Times New Roman" w:cs="Times New Roman"/>
                <w:bCs/>
                <w:color w:val="000000" w:themeColor="text1"/>
                <w:sz w:val="24"/>
                <w:szCs w:val="24"/>
                <w:lang w:val="lv-LV"/>
              </w:rPr>
              <w:t>0,8</w:t>
            </w:r>
          </w:p>
        </w:tc>
        <w:tc>
          <w:tcPr>
            <w:tcW w:w="651" w:type="pct"/>
          </w:tcPr>
          <w:p w14:paraId="2E42CA2A" w14:textId="77777777" w:rsidR="005547F8" w:rsidRPr="00394D81"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sidRPr="00394D81">
              <w:rPr>
                <w:rFonts w:ascii="Times New Roman" w:hAnsi="Times New Roman" w:cs="Times New Roman"/>
                <w:bCs/>
                <w:color w:val="000000" w:themeColor="text1"/>
                <w:sz w:val="24"/>
                <w:szCs w:val="24"/>
                <w:lang w:val="lv-LV"/>
              </w:rPr>
              <w:t>0,7</w:t>
            </w:r>
          </w:p>
        </w:tc>
      </w:tr>
      <w:tr w:rsidR="005547F8" w:rsidRPr="007C334A" w14:paraId="26A529B1"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F5AC42A"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6C2A86">
              <w:rPr>
                <w:rFonts w:ascii="Times New Roman" w:hAnsi="Times New Roman" w:cs="Times New Roman"/>
                <w:b w:val="0"/>
                <w:bCs w:val="0"/>
                <w:sz w:val="24"/>
                <w:szCs w:val="24"/>
                <w:lang w:val="lv-LV"/>
              </w:rPr>
              <w:t xml:space="preserve">6.3. </w:t>
            </w:r>
            <w:r>
              <w:rPr>
                <w:rFonts w:ascii="Times New Roman" w:hAnsi="Times New Roman" w:cs="Times New Roman"/>
                <w:b w:val="0"/>
                <w:bCs w:val="0"/>
                <w:sz w:val="24"/>
                <w:szCs w:val="24"/>
                <w:lang w:val="lv-LV"/>
              </w:rPr>
              <w:t>Pusaudžu (15 g.v.) īpatsvars, kuriem ir bijis dzimumakts</w:t>
            </w:r>
            <w:r w:rsidRPr="006C2A86">
              <w:rPr>
                <w:rFonts w:ascii="Times New Roman" w:hAnsi="Times New Roman" w:cs="Times New Roman"/>
                <w:b w:val="0"/>
                <w:bCs w:val="0"/>
                <w:sz w:val="24"/>
                <w:szCs w:val="24"/>
                <w:lang w:val="lv-LV"/>
              </w:rPr>
              <w:t xml:space="preserve"> (%) (avots: Latvijas skolēnu veselības paradumu pētījums, SPKC) (%)</w:t>
            </w:r>
            <w:r>
              <w:rPr>
                <w:rFonts w:ascii="Times New Roman" w:hAnsi="Times New Roman" w:cs="Times New Roman"/>
                <w:b w:val="0"/>
                <w:bCs w:val="0"/>
                <w:sz w:val="24"/>
                <w:szCs w:val="24"/>
                <w:lang w:val="lv-LV"/>
              </w:rPr>
              <w:t xml:space="preserve"> </w:t>
            </w:r>
          </w:p>
        </w:tc>
        <w:tc>
          <w:tcPr>
            <w:tcW w:w="579" w:type="pct"/>
          </w:tcPr>
          <w:p w14:paraId="7824319B" w14:textId="77777777" w:rsidR="005547F8" w:rsidRPr="00B25BE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25BE0">
              <w:rPr>
                <w:rFonts w:ascii="Times New Roman" w:hAnsi="Times New Roman" w:cs="Times New Roman"/>
                <w:color w:val="000000" w:themeColor="text1"/>
                <w:sz w:val="24"/>
                <w:szCs w:val="24"/>
                <w:lang w:val="lv-LV"/>
              </w:rPr>
              <w:t>14,1</w:t>
            </w:r>
          </w:p>
          <w:p w14:paraId="1F9009E9" w14:textId="77777777" w:rsidR="005547F8" w:rsidRPr="00B25BE0"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25BE0">
              <w:rPr>
                <w:rFonts w:ascii="Times New Roman" w:hAnsi="Times New Roman" w:cs="Times New Roman"/>
                <w:color w:val="000000" w:themeColor="text1"/>
                <w:sz w:val="24"/>
                <w:szCs w:val="24"/>
                <w:lang w:val="lv-LV"/>
              </w:rPr>
              <w:t>(2018)</w:t>
            </w:r>
          </w:p>
        </w:tc>
        <w:tc>
          <w:tcPr>
            <w:tcW w:w="725" w:type="pct"/>
            <w:gridSpan w:val="2"/>
          </w:tcPr>
          <w:p w14:paraId="73D8FA32" w14:textId="77777777" w:rsidR="005547F8" w:rsidRPr="00D0482B"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13,0</w:t>
            </w:r>
          </w:p>
        </w:tc>
        <w:tc>
          <w:tcPr>
            <w:tcW w:w="651" w:type="pct"/>
          </w:tcPr>
          <w:p w14:paraId="66034619" w14:textId="77777777" w:rsidR="005547F8" w:rsidRPr="001E1AF4"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12,0</w:t>
            </w:r>
          </w:p>
        </w:tc>
      </w:tr>
      <w:tr w:rsidR="005547F8" w:rsidRPr="007C334A" w14:paraId="45C8BCF6"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93D2167"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6.</w:t>
            </w:r>
            <w:r>
              <w:rPr>
                <w:rFonts w:ascii="Times New Roman" w:hAnsi="Times New Roman" w:cs="Times New Roman"/>
                <w:b w:val="0"/>
                <w:bCs w:val="0"/>
                <w:sz w:val="24"/>
                <w:szCs w:val="24"/>
                <w:lang w:val="lv-LV"/>
              </w:rPr>
              <w:t>4</w:t>
            </w:r>
            <w:r w:rsidRPr="007C334A">
              <w:rPr>
                <w:rFonts w:ascii="Times New Roman" w:hAnsi="Times New Roman" w:cs="Times New Roman"/>
                <w:b w:val="0"/>
                <w:bCs w:val="0"/>
                <w:sz w:val="24"/>
                <w:szCs w:val="24"/>
                <w:lang w:val="lv-LV"/>
              </w:rPr>
              <w:t>. Saslimstība ar HIV (gadījumu skaits uz 100 000 iedzīvotāju) (</w:t>
            </w:r>
            <w:r w:rsidRPr="009B5049">
              <w:rPr>
                <w:rFonts w:ascii="Times New Roman" w:hAnsi="Times New Roman" w:cs="Times New Roman"/>
                <w:b w:val="0"/>
                <w:bCs w:val="0"/>
                <w:sz w:val="24"/>
                <w:szCs w:val="24"/>
                <w:lang w:val="lv-LV"/>
              </w:rPr>
              <w:t>avots: SPKC) (sasaistē ar 9. politikas rezultātu)</w:t>
            </w:r>
            <w:r w:rsidRPr="007C334A">
              <w:rPr>
                <w:rFonts w:ascii="Times New Roman" w:hAnsi="Times New Roman" w:cs="Times New Roman"/>
                <w:sz w:val="24"/>
                <w:szCs w:val="24"/>
                <w:lang w:val="lv-LV"/>
              </w:rPr>
              <w:t> </w:t>
            </w:r>
          </w:p>
        </w:tc>
        <w:tc>
          <w:tcPr>
            <w:tcW w:w="579" w:type="pct"/>
          </w:tcPr>
          <w:p w14:paraId="29372571" w14:textId="77777777" w:rsidR="005547F8" w:rsidRPr="001F649F"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1F649F">
              <w:rPr>
                <w:rFonts w:ascii="Times New Roman" w:hAnsi="Times New Roman" w:cs="Times New Roman"/>
                <w:color w:val="000000" w:themeColor="text1"/>
                <w:sz w:val="24"/>
                <w:szCs w:val="24"/>
                <w:lang w:val="lv-LV"/>
              </w:rPr>
              <w:t>15,4</w:t>
            </w:r>
          </w:p>
          <w:p w14:paraId="43A41C4B" w14:textId="77777777" w:rsidR="005547F8" w:rsidRPr="001F649F"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1F649F">
              <w:rPr>
                <w:rFonts w:ascii="Times New Roman" w:hAnsi="Times New Roman" w:cs="Times New Roman"/>
                <w:color w:val="000000" w:themeColor="text1"/>
                <w:sz w:val="24"/>
                <w:szCs w:val="24"/>
                <w:lang w:val="lv-LV"/>
              </w:rPr>
              <w:t>(2019)</w:t>
            </w:r>
          </w:p>
        </w:tc>
        <w:tc>
          <w:tcPr>
            <w:tcW w:w="725" w:type="pct"/>
            <w:gridSpan w:val="2"/>
          </w:tcPr>
          <w:p w14:paraId="09DE4496" w14:textId="77777777" w:rsidR="005547F8" w:rsidRPr="00CC18E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13</w:t>
            </w:r>
          </w:p>
        </w:tc>
        <w:tc>
          <w:tcPr>
            <w:tcW w:w="651" w:type="pct"/>
          </w:tcPr>
          <w:p w14:paraId="2EF9F214"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11</w:t>
            </w:r>
          </w:p>
        </w:tc>
      </w:tr>
      <w:tr w:rsidR="005547F8" w:rsidRPr="007C334A" w14:paraId="2E18FAAD"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105FF16" w14:textId="6C886823"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A061D">
              <w:rPr>
                <w:rFonts w:ascii="Times New Roman" w:hAnsi="Times New Roman" w:cs="Times New Roman"/>
                <w:b w:val="0"/>
                <w:bCs w:val="0"/>
                <w:sz w:val="24"/>
                <w:szCs w:val="24"/>
                <w:lang w:val="lv-LV"/>
              </w:rPr>
              <w:lastRenderedPageBreak/>
              <w:t>6.</w:t>
            </w:r>
            <w:r w:rsidRPr="00136BC0">
              <w:rPr>
                <w:rFonts w:ascii="Times New Roman" w:hAnsi="Times New Roman" w:cs="Times New Roman"/>
                <w:b w:val="0"/>
                <w:bCs w:val="0"/>
                <w:sz w:val="24"/>
                <w:szCs w:val="24"/>
                <w:lang w:val="lv-LV"/>
              </w:rPr>
              <w:t xml:space="preserve">5. </w:t>
            </w:r>
            <w:r>
              <w:rPr>
                <w:rFonts w:ascii="Times New Roman" w:hAnsi="Times New Roman" w:cs="Times New Roman"/>
                <w:b w:val="0"/>
                <w:bCs w:val="0"/>
                <w:sz w:val="24"/>
                <w:szCs w:val="24"/>
                <w:lang w:val="lv-LV"/>
              </w:rPr>
              <w:t>Hlamīdiju izraisītās slimības</w:t>
            </w:r>
            <w:r w:rsidRPr="00136BC0">
              <w:rPr>
                <w:rFonts w:ascii="Times New Roman" w:hAnsi="Times New Roman" w:cs="Times New Roman"/>
                <w:b w:val="0"/>
                <w:bCs w:val="0"/>
                <w:sz w:val="24"/>
                <w:szCs w:val="24"/>
                <w:lang w:val="lv-LV"/>
              </w:rPr>
              <w:t xml:space="preserve"> </w:t>
            </w:r>
            <w:r w:rsidRPr="00AD4389">
              <w:rPr>
                <w:rFonts w:ascii="Times New Roman" w:hAnsi="Times New Roman" w:cs="Times New Roman"/>
                <w:b w:val="0"/>
                <w:bCs w:val="0"/>
                <w:sz w:val="24"/>
                <w:szCs w:val="24"/>
                <w:lang w:val="lv-LV"/>
              </w:rPr>
              <w:t xml:space="preserve">jauniešu vidū </w:t>
            </w:r>
            <w:r>
              <w:rPr>
                <w:rFonts w:ascii="Times New Roman" w:hAnsi="Times New Roman" w:cs="Times New Roman"/>
                <w:b w:val="0"/>
                <w:bCs w:val="0"/>
                <w:sz w:val="24"/>
                <w:szCs w:val="24"/>
                <w:lang w:val="lv-LV"/>
              </w:rPr>
              <w:t xml:space="preserve">(15 -18 </w:t>
            </w:r>
            <w:r w:rsidRPr="00AD4389">
              <w:rPr>
                <w:rFonts w:ascii="Times New Roman" w:hAnsi="Times New Roman" w:cs="Times New Roman"/>
                <w:b w:val="0"/>
                <w:bCs w:val="0"/>
                <w:sz w:val="24"/>
                <w:szCs w:val="24"/>
                <w:lang w:val="lv-LV"/>
              </w:rPr>
              <w:t xml:space="preserve"> g.v.</w:t>
            </w:r>
            <w:r>
              <w:rPr>
                <w:rFonts w:ascii="Times New Roman" w:hAnsi="Times New Roman" w:cs="Times New Roman"/>
                <w:b w:val="0"/>
                <w:bCs w:val="0"/>
                <w:sz w:val="24"/>
                <w:szCs w:val="24"/>
                <w:lang w:val="lv-LV"/>
              </w:rPr>
              <w:t>)</w:t>
            </w:r>
            <w:r w:rsidRPr="00AD4389">
              <w:rPr>
                <w:rFonts w:ascii="Times New Roman" w:hAnsi="Times New Roman" w:cs="Times New Roman"/>
                <w:b w:val="0"/>
                <w:bCs w:val="0"/>
                <w:sz w:val="24"/>
                <w:szCs w:val="24"/>
                <w:lang w:val="lv-LV"/>
              </w:rPr>
              <w:t xml:space="preserve"> uz 100 000 </w:t>
            </w:r>
            <w:r w:rsidRPr="0048469D">
              <w:rPr>
                <w:rFonts w:ascii="Times New Roman" w:hAnsi="Times New Roman" w:cs="Times New Roman"/>
                <w:b w:val="0"/>
                <w:bCs w:val="0"/>
                <w:sz w:val="24"/>
                <w:szCs w:val="24"/>
                <w:lang w:val="lv-LV"/>
              </w:rPr>
              <w:t xml:space="preserve">iedzīvotāju) (avots: SPKC) </w:t>
            </w:r>
          </w:p>
        </w:tc>
        <w:tc>
          <w:tcPr>
            <w:tcW w:w="579" w:type="pct"/>
          </w:tcPr>
          <w:p w14:paraId="1E17C10B" w14:textId="77777777" w:rsidR="005547F8" w:rsidRPr="00BB36C4"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B36C4">
              <w:rPr>
                <w:rFonts w:ascii="Times New Roman" w:hAnsi="Times New Roman" w:cs="Times New Roman"/>
                <w:color w:val="000000" w:themeColor="text1"/>
                <w:sz w:val="24"/>
                <w:szCs w:val="24"/>
                <w:lang w:val="lv-LV"/>
              </w:rPr>
              <w:t>44</w:t>
            </w:r>
          </w:p>
        </w:tc>
        <w:tc>
          <w:tcPr>
            <w:tcW w:w="725" w:type="pct"/>
            <w:gridSpan w:val="2"/>
          </w:tcPr>
          <w:p w14:paraId="10557281" w14:textId="77777777" w:rsidR="005547F8" w:rsidRPr="00BB36C4"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B36C4">
              <w:rPr>
                <w:rFonts w:ascii="Times New Roman" w:hAnsi="Times New Roman" w:cs="Times New Roman"/>
                <w:color w:val="000000" w:themeColor="text1"/>
                <w:sz w:val="24"/>
                <w:szCs w:val="24"/>
                <w:lang w:val="lv-LV"/>
              </w:rPr>
              <w:t>35</w:t>
            </w:r>
          </w:p>
        </w:tc>
        <w:tc>
          <w:tcPr>
            <w:tcW w:w="651" w:type="pct"/>
          </w:tcPr>
          <w:p w14:paraId="3916787C" w14:textId="77777777"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B36C4">
              <w:rPr>
                <w:rFonts w:ascii="Times New Roman" w:hAnsi="Times New Roman" w:cs="Times New Roman"/>
                <w:color w:val="000000" w:themeColor="text1"/>
                <w:sz w:val="24"/>
                <w:szCs w:val="24"/>
                <w:lang w:val="lv-LV"/>
              </w:rPr>
              <w:t>30</w:t>
            </w:r>
          </w:p>
        </w:tc>
      </w:tr>
      <w:tr w:rsidR="005547F8" w:rsidRPr="007C334A" w14:paraId="23C36F6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F557938" w14:textId="77777777" w:rsidR="005547F8" w:rsidRPr="007A061D"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5D181FED"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018DA4FD"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31FF21E0"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5E5BECB5"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1B95D6BE"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7. Politikas rezultāts: Iesaistītas pašvaldības</w:t>
            </w:r>
            <w:r>
              <w:rPr>
                <w:rFonts w:ascii="Times New Roman" w:hAnsi="Times New Roman" w:cs="Times New Roman"/>
                <w:color w:val="000000" w:themeColor="text1"/>
                <w:sz w:val="24"/>
                <w:szCs w:val="24"/>
                <w:lang w:val="lv-LV"/>
              </w:rPr>
              <w:t>, izglītības iestādes un darba devēji</w:t>
            </w:r>
            <w:r w:rsidRPr="007C334A">
              <w:rPr>
                <w:rFonts w:ascii="Times New Roman" w:hAnsi="Times New Roman" w:cs="Times New Roman"/>
                <w:color w:val="000000" w:themeColor="text1"/>
                <w:sz w:val="24"/>
                <w:szCs w:val="24"/>
                <w:lang w:val="lv-LV"/>
              </w:rPr>
              <w:t xml:space="preserve"> un stiprināta to loma slimību profilaksē</w:t>
            </w:r>
            <w:r>
              <w:rPr>
                <w:rFonts w:ascii="Times New Roman" w:hAnsi="Times New Roman" w:cs="Times New Roman"/>
                <w:color w:val="000000" w:themeColor="text1"/>
                <w:sz w:val="24"/>
                <w:szCs w:val="24"/>
                <w:lang w:val="lv-LV"/>
              </w:rPr>
              <w:t xml:space="preserve"> un </w:t>
            </w:r>
            <w:r w:rsidRPr="007C334A">
              <w:rPr>
                <w:rFonts w:ascii="Times New Roman" w:hAnsi="Times New Roman" w:cs="Times New Roman"/>
                <w:color w:val="000000" w:themeColor="text1"/>
                <w:sz w:val="24"/>
                <w:szCs w:val="24"/>
                <w:lang w:val="lv-LV"/>
              </w:rPr>
              <w:t xml:space="preserve"> veselības veicināšanā.</w:t>
            </w:r>
          </w:p>
        </w:tc>
      </w:tr>
      <w:tr w:rsidR="005547F8" w:rsidRPr="007C334A" w14:paraId="31CF7B04"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794CE5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72BD5F1C" w14:textId="7777777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65F69E25" w14:textId="215479F4"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411DDDB7" w14:textId="40D750B8"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5BCEBC00"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FAF1181"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7.1. Pašvaldību īpatsvars, kurās ir izveidota </w:t>
            </w:r>
            <w:r>
              <w:rPr>
                <w:rFonts w:ascii="Times New Roman" w:hAnsi="Times New Roman" w:cs="Times New Roman"/>
                <w:b w:val="0"/>
                <w:bCs w:val="0"/>
                <w:sz w:val="24"/>
                <w:szCs w:val="24"/>
                <w:lang w:val="lv-LV"/>
              </w:rPr>
              <w:t xml:space="preserve">atsevišķa </w:t>
            </w:r>
            <w:r w:rsidRPr="007C334A">
              <w:rPr>
                <w:rFonts w:ascii="Times New Roman" w:hAnsi="Times New Roman" w:cs="Times New Roman"/>
                <w:b w:val="0"/>
                <w:bCs w:val="0"/>
                <w:sz w:val="24"/>
                <w:szCs w:val="24"/>
                <w:lang w:val="lv-LV"/>
              </w:rPr>
              <w:t>amata vieta</w:t>
            </w:r>
            <w:r>
              <w:rPr>
                <w:rFonts w:ascii="Times New Roman" w:hAnsi="Times New Roman" w:cs="Times New Roman"/>
                <w:b w:val="0"/>
                <w:bCs w:val="0"/>
                <w:sz w:val="24"/>
                <w:szCs w:val="24"/>
                <w:lang w:val="lv-LV"/>
              </w:rPr>
              <w:t xml:space="preserve"> vai struktūrvienība, kuras pienākumos</w:t>
            </w:r>
            <w:r w:rsidRPr="007C334A">
              <w:rPr>
                <w:rFonts w:ascii="Times New Roman" w:hAnsi="Times New Roman" w:cs="Times New Roman"/>
                <w:b w:val="0"/>
                <w:bCs w:val="0"/>
                <w:sz w:val="24"/>
                <w:szCs w:val="24"/>
                <w:lang w:val="lv-LV"/>
              </w:rPr>
              <w:t xml:space="preserve"> </w:t>
            </w:r>
            <w:r>
              <w:rPr>
                <w:rFonts w:ascii="Times New Roman" w:hAnsi="Times New Roman" w:cs="Times New Roman"/>
                <w:b w:val="0"/>
                <w:bCs w:val="0"/>
                <w:sz w:val="24"/>
                <w:szCs w:val="24"/>
                <w:lang w:val="lv-LV"/>
              </w:rPr>
              <w:t xml:space="preserve">ir </w:t>
            </w:r>
            <w:r w:rsidRPr="007C334A">
              <w:rPr>
                <w:rFonts w:ascii="Times New Roman" w:hAnsi="Times New Roman" w:cs="Times New Roman"/>
                <w:b w:val="0"/>
                <w:bCs w:val="0"/>
                <w:sz w:val="24"/>
                <w:szCs w:val="24"/>
                <w:lang w:val="lv-LV"/>
              </w:rPr>
              <w:t>veselības veicināšanas jautājum</w:t>
            </w:r>
            <w:r>
              <w:rPr>
                <w:rFonts w:ascii="Times New Roman" w:hAnsi="Times New Roman" w:cs="Times New Roman"/>
                <w:b w:val="0"/>
                <w:bCs w:val="0"/>
                <w:sz w:val="24"/>
                <w:szCs w:val="24"/>
                <w:lang w:val="lv-LV"/>
              </w:rPr>
              <w:t>u risināšana</w:t>
            </w:r>
            <w:r w:rsidRPr="007C334A">
              <w:rPr>
                <w:rFonts w:ascii="Times New Roman" w:hAnsi="Times New Roman" w:cs="Times New Roman"/>
                <w:b w:val="0"/>
                <w:bCs w:val="0"/>
                <w:sz w:val="24"/>
                <w:szCs w:val="24"/>
                <w:lang w:val="lv-LV"/>
              </w:rPr>
              <w:t xml:space="preserve"> (%) (avots: SPKC)</w:t>
            </w:r>
            <w:r>
              <w:rPr>
                <w:rFonts w:ascii="Times New Roman" w:hAnsi="Times New Roman" w:cs="Times New Roman"/>
                <w:b w:val="0"/>
                <w:bCs w:val="0"/>
                <w:sz w:val="24"/>
                <w:szCs w:val="24"/>
                <w:lang w:val="lv-LV"/>
              </w:rPr>
              <w:t xml:space="preserve"> </w:t>
            </w:r>
          </w:p>
        </w:tc>
        <w:tc>
          <w:tcPr>
            <w:tcW w:w="579" w:type="pct"/>
          </w:tcPr>
          <w:p w14:paraId="7A3F85E2" w14:textId="77777777" w:rsidR="005547F8" w:rsidRPr="00EB1906"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EB1906">
              <w:rPr>
                <w:rFonts w:ascii="Times New Roman" w:hAnsi="Times New Roman" w:cs="Times New Roman"/>
                <w:color w:val="000000" w:themeColor="text1"/>
                <w:sz w:val="24"/>
                <w:szCs w:val="24"/>
                <w:lang w:val="lv-LV"/>
              </w:rPr>
              <w:t>28</w:t>
            </w:r>
            <w:r w:rsidRPr="00EB1906">
              <w:rPr>
                <w:rStyle w:val="FootnoteReference"/>
                <w:rFonts w:ascii="Times New Roman" w:hAnsi="Times New Roman"/>
                <w:color w:val="000000" w:themeColor="text1"/>
                <w:sz w:val="24"/>
                <w:szCs w:val="24"/>
                <w:lang w:val="lv-LV"/>
              </w:rPr>
              <w:footnoteReference w:id="31"/>
            </w:r>
          </w:p>
        </w:tc>
        <w:tc>
          <w:tcPr>
            <w:tcW w:w="725" w:type="pct"/>
            <w:gridSpan w:val="2"/>
          </w:tcPr>
          <w:p w14:paraId="72003166" w14:textId="77777777" w:rsidR="005547F8" w:rsidRPr="00EB1906"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EB1906">
              <w:rPr>
                <w:rFonts w:ascii="Times New Roman" w:hAnsi="Times New Roman" w:cs="Times New Roman"/>
                <w:color w:val="000000" w:themeColor="text1"/>
                <w:sz w:val="24"/>
                <w:szCs w:val="24"/>
                <w:lang w:val="lv-LV"/>
              </w:rPr>
              <w:t>29</w:t>
            </w:r>
          </w:p>
        </w:tc>
        <w:tc>
          <w:tcPr>
            <w:tcW w:w="651" w:type="pct"/>
          </w:tcPr>
          <w:p w14:paraId="0C741177"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30</w:t>
            </w:r>
          </w:p>
        </w:tc>
      </w:tr>
      <w:tr w:rsidR="005547F8" w:rsidRPr="007C334A" w14:paraId="60BF0DC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50F2790"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7.2. Pašvaldību </w:t>
            </w:r>
            <w:r>
              <w:rPr>
                <w:rFonts w:ascii="Times New Roman" w:hAnsi="Times New Roman" w:cs="Times New Roman"/>
                <w:b w:val="0"/>
                <w:bCs w:val="0"/>
                <w:sz w:val="24"/>
                <w:szCs w:val="24"/>
                <w:lang w:val="lv-LV"/>
              </w:rPr>
              <w:t>īpatsvars</w:t>
            </w:r>
            <w:r w:rsidRPr="007C334A">
              <w:rPr>
                <w:rFonts w:ascii="Times New Roman" w:hAnsi="Times New Roman" w:cs="Times New Roman"/>
                <w:b w:val="0"/>
                <w:bCs w:val="0"/>
                <w:sz w:val="24"/>
                <w:szCs w:val="24"/>
                <w:lang w:val="lv-LV"/>
              </w:rPr>
              <w:t>, kas darbojas Nacionālajā veselīgo pašvaldību tīklā (%) (avots: SPKC)</w:t>
            </w:r>
            <w:r>
              <w:rPr>
                <w:rFonts w:ascii="Times New Roman" w:hAnsi="Times New Roman" w:cs="Times New Roman"/>
                <w:b w:val="0"/>
                <w:bCs w:val="0"/>
                <w:sz w:val="24"/>
                <w:szCs w:val="24"/>
                <w:lang w:val="lv-LV"/>
              </w:rPr>
              <w:t xml:space="preserve"> </w:t>
            </w:r>
          </w:p>
        </w:tc>
        <w:tc>
          <w:tcPr>
            <w:tcW w:w="579" w:type="pct"/>
          </w:tcPr>
          <w:p w14:paraId="516D97CD" w14:textId="77777777" w:rsidR="005547F8" w:rsidRPr="00B643F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94</w:t>
            </w:r>
          </w:p>
        </w:tc>
        <w:tc>
          <w:tcPr>
            <w:tcW w:w="725" w:type="pct"/>
            <w:gridSpan w:val="2"/>
          </w:tcPr>
          <w:p w14:paraId="7465812A" w14:textId="77777777" w:rsidR="005547F8" w:rsidRPr="00B643F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94</w:t>
            </w:r>
          </w:p>
        </w:tc>
        <w:tc>
          <w:tcPr>
            <w:tcW w:w="651" w:type="pct"/>
          </w:tcPr>
          <w:p w14:paraId="75192576" w14:textId="77777777" w:rsidR="005547F8" w:rsidRPr="00B643F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94</w:t>
            </w:r>
          </w:p>
        </w:tc>
      </w:tr>
      <w:tr w:rsidR="005547F8" w:rsidRPr="007C334A" w14:paraId="2D3EEFDE"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C80C3D8"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 xml:space="preserve">7.3. Skolu īpatsvars, kuras ir iesaistītas </w:t>
            </w:r>
            <w:r>
              <w:rPr>
                <w:rFonts w:ascii="Times New Roman" w:hAnsi="Times New Roman" w:cs="Times New Roman"/>
                <w:b w:val="0"/>
                <w:bCs w:val="0"/>
                <w:sz w:val="24"/>
                <w:szCs w:val="24"/>
                <w:lang w:val="lv-LV"/>
              </w:rPr>
              <w:t xml:space="preserve">Nacionālajā </w:t>
            </w:r>
            <w:r w:rsidRPr="007C334A">
              <w:rPr>
                <w:rFonts w:ascii="Times New Roman" w:hAnsi="Times New Roman" w:cs="Times New Roman"/>
                <w:b w:val="0"/>
                <w:bCs w:val="0"/>
                <w:sz w:val="24"/>
                <w:szCs w:val="24"/>
                <w:lang w:val="lv-LV"/>
              </w:rPr>
              <w:t>Veselību veicinošo skolu</w:t>
            </w:r>
            <w:r>
              <w:rPr>
                <w:rFonts w:ascii="Times New Roman" w:hAnsi="Times New Roman" w:cs="Times New Roman"/>
                <w:b w:val="0"/>
                <w:bCs w:val="0"/>
                <w:sz w:val="24"/>
                <w:szCs w:val="24"/>
                <w:lang w:val="lv-LV"/>
              </w:rPr>
              <w:t xml:space="preserve"> tīklā</w:t>
            </w:r>
            <w:r w:rsidRPr="007C334A">
              <w:rPr>
                <w:rFonts w:ascii="Times New Roman" w:hAnsi="Times New Roman" w:cs="Times New Roman"/>
                <w:b w:val="0"/>
                <w:bCs w:val="0"/>
                <w:sz w:val="24"/>
                <w:szCs w:val="24"/>
                <w:lang w:val="lv-LV"/>
              </w:rPr>
              <w:t xml:space="preserve"> (%) (avots: SPKC)</w:t>
            </w:r>
            <w:r>
              <w:rPr>
                <w:rFonts w:ascii="Times New Roman" w:hAnsi="Times New Roman" w:cs="Times New Roman"/>
                <w:b w:val="0"/>
                <w:bCs w:val="0"/>
                <w:sz w:val="24"/>
                <w:szCs w:val="24"/>
                <w:lang w:val="lv-LV"/>
              </w:rPr>
              <w:t xml:space="preserve"> </w:t>
            </w:r>
          </w:p>
        </w:tc>
        <w:tc>
          <w:tcPr>
            <w:tcW w:w="579" w:type="pct"/>
          </w:tcPr>
          <w:p w14:paraId="12E5F78F" w14:textId="77777777" w:rsidR="005547F8" w:rsidRPr="00B643F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11,5</w:t>
            </w:r>
          </w:p>
        </w:tc>
        <w:tc>
          <w:tcPr>
            <w:tcW w:w="725" w:type="pct"/>
            <w:gridSpan w:val="2"/>
          </w:tcPr>
          <w:p w14:paraId="1B56E45F" w14:textId="77777777" w:rsidR="005547F8" w:rsidRPr="00B643F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13</w:t>
            </w:r>
          </w:p>
        </w:tc>
        <w:tc>
          <w:tcPr>
            <w:tcW w:w="651" w:type="pct"/>
          </w:tcPr>
          <w:p w14:paraId="6F83C58F"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15</w:t>
            </w:r>
          </w:p>
        </w:tc>
      </w:tr>
      <w:tr w:rsidR="005547F8" w:rsidRPr="007C334A" w14:paraId="2CB45691"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284E74C" w14:textId="77777777" w:rsidR="005547F8"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lang w:val="lv-LV"/>
              </w:rPr>
              <w:t xml:space="preserve">7.4. Izveidots Nacionālais Veselīgo darbavietu tīkls </w:t>
            </w:r>
            <w:r w:rsidRPr="007C334A">
              <w:rPr>
                <w:rFonts w:ascii="Times New Roman" w:hAnsi="Times New Roman" w:cs="Times New Roman"/>
                <w:b w:val="0"/>
                <w:bCs w:val="0"/>
                <w:sz w:val="24"/>
                <w:szCs w:val="24"/>
                <w:lang w:val="lv-LV"/>
              </w:rPr>
              <w:t>(avots: SPKC)</w:t>
            </w:r>
            <w:r>
              <w:rPr>
                <w:rFonts w:ascii="Times New Roman" w:hAnsi="Times New Roman" w:cs="Times New Roman"/>
                <w:b w:val="0"/>
                <w:bCs w:val="0"/>
                <w:sz w:val="24"/>
                <w:szCs w:val="24"/>
                <w:lang w:val="lv-LV"/>
              </w:rPr>
              <w:t xml:space="preserve"> </w:t>
            </w:r>
          </w:p>
        </w:tc>
        <w:tc>
          <w:tcPr>
            <w:tcW w:w="579" w:type="pct"/>
          </w:tcPr>
          <w:p w14:paraId="1FAA2BAC" w14:textId="77777777" w:rsidR="005547F8" w:rsidRPr="00B643F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0</w:t>
            </w:r>
          </w:p>
        </w:tc>
        <w:tc>
          <w:tcPr>
            <w:tcW w:w="725" w:type="pct"/>
            <w:gridSpan w:val="2"/>
          </w:tcPr>
          <w:p w14:paraId="5E5A2FE3" w14:textId="77777777" w:rsidR="005547F8" w:rsidRPr="00B643F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1</w:t>
            </w:r>
          </w:p>
        </w:tc>
        <w:tc>
          <w:tcPr>
            <w:tcW w:w="651" w:type="pct"/>
          </w:tcPr>
          <w:p w14:paraId="44EBFF7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w:t>
            </w:r>
          </w:p>
        </w:tc>
      </w:tr>
      <w:tr w:rsidR="005547F8" w:rsidRPr="007C334A" w14:paraId="7EC4D60D"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D69C674" w14:textId="77777777" w:rsidR="005547F8"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lang w:val="lv-LV"/>
              </w:rPr>
              <w:t xml:space="preserve">7.5. Darba devēju skaits, kas iestājušies Nacionālajā Veselīgo darba vietu tīklā </w:t>
            </w:r>
            <w:r w:rsidRPr="007C334A">
              <w:rPr>
                <w:rFonts w:ascii="Times New Roman" w:hAnsi="Times New Roman" w:cs="Times New Roman"/>
                <w:b w:val="0"/>
                <w:bCs w:val="0"/>
                <w:sz w:val="24"/>
                <w:szCs w:val="24"/>
                <w:lang w:val="lv-LV"/>
              </w:rPr>
              <w:t>(avots: SPKC)</w:t>
            </w:r>
            <w:r>
              <w:rPr>
                <w:rFonts w:ascii="Times New Roman" w:hAnsi="Times New Roman" w:cs="Times New Roman"/>
                <w:b w:val="0"/>
                <w:bCs w:val="0"/>
                <w:sz w:val="24"/>
                <w:szCs w:val="24"/>
                <w:lang w:val="lv-LV"/>
              </w:rPr>
              <w:t xml:space="preserve"> </w:t>
            </w:r>
          </w:p>
        </w:tc>
        <w:tc>
          <w:tcPr>
            <w:tcW w:w="579" w:type="pct"/>
          </w:tcPr>
          <w:p w14:paraId="7DEF1871" w14:textId="77777777" w:rsidR="005547F8" w:rsidRPr="00B643F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0</w:t>
            </w:r>
          </w:p>
        </w:tc>
        <w:tc>
          <w:tcPr>
            <w:tcW w:w="725" w:type="pct"/>
            <w:gridSpan w:val="2"/>
          </w:tcPr>
          <w:p w14:paraId="5889B21E" w14:textId="77777777" w:rsidR="005547F8" w:rsidRPr="00B643F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B643FA">
              <w:rPr>
                <w:rFonts w:ascii="Times New Roman" w:hAnsi="Times New Roman" w:cs="Times New Roman"/>
                <w:color w:val="000000" w:themeColor="text1"/>
                <w:sz w:val="24"/>
                <w:szCs w:val="24"/>
                <w:lang w:val="lv-LV"/>
              </w:rPr>
              <w:t>5</w:t>
            </w:r>
          </w:p>
        </w:tc>
        <w:tc>
          <w:tcPr>
            <w:tcW w:w="651" w:type="pct"/>
          </w:tcPr>
          <w:p w14:paraId="35830789"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w:t>
            </w:r>
          </w:p>
        </w:tc>
      </w:tr>
      <w:tr w:rsidR="005547F8" w:rsidRPr="007C334A" w14:paraId="288536C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054B545"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lang w:val="lv-LV"/>
              </w:rPr>
              <w:t>7.6.</w:t>
            </w:r>
            <w:r>
              <w:t xml:space="preserve"> </w:t>
            </w:r>
            <w:r w:rsidRPr="003F0D15">
              <w:rPr>
                <w:rFonts w:ascii="Times New Roman" w:hAnsi="Times New Roman" w:cs="Times New Roman"/>
                <w:b w:val="0"/>
                <w:bCs w:val="0"/>
                <w:sz w:val="24"/>
                <w:szCs w:val="24"/>
              </w:rPr>
              <w:t xml:space="preserve">HIV </w:t>
            </w:r>
            <w:proofErr w:type="spellStart"/>
            <w:r w:rsidRPr="003F0D15">
              <w:rPr>
                <w:rFonts w:ascii="Times New Roman" w:hAnsi="Times New Roman" w:cs="Times New Roman"/>
                <w:b w:val="0"/>
                <w:bCs w:val="0"/>
                <w:sz w:val="24"/>
                <w:szCs w:val="24"/>
              </w:rPr>
              <w:t>profilakses</w:t>
            </w:r>
            <w:proofErr w:type="spellEnd"/>
            <w:r w:rsidRPr="003F0D15">
              <w:rPr>
                <w:rFonts w:ascii="Times New Roman" w:hAnsi="Times New Roman" w:cs="Times New Roman"/>
                <w:b w:val="0"/>
                <w:bCs w:val="0"/>
                <w:sz w:val="24"/>
                <w:szCs w:val="24"/>
              </w:rPr>
              <w:t xml:space="preserve"> </w:t>
            </w:r>
            <w:proofErr w:type="spellStart"/>
            <w:r w:rsidRPr="003F0D15">
              <w:rPr>
                <w:rFonts w:ascii="Times New Roman" w:hAnsi="Times New Roman" w:cs="Times New Roman"/>
                <w:b w:val="0"/>
                <w:bCs w:val="0"/>
                <w:sz w:val="24"/>
                <w:szCs w:val="24"/>
              </w:rPr>
              <w:t>punktu</w:t>
            </w:r>
            <w:proofErr w:type="spellEnd"/>
            <w:r w:rsidRPr="003F0D15">
              <w:rPr>
                <w:rFonts w:ascii="Times New Roman" w:hAnsi="Times New Roman" w:cs="Times New Roman"/>
                <w:b w:val="0"/>
                <w:bCs w:val="0"/>
                <w:sz w:val="24"/>
                <w:szCs w:val="24"/>
              </w:rPr>
              <w:t xml:space="preserve"> </w:t>
            </w:r>
            <w:proofErr w:type="spellStart"/>
            <w:r w:rsidRPr="003F0D15">
              <w:rPr>
                <w:rFonts w:ascii="Times New Roman" w:hAnsi="Times New Roman" w:cs="Times New Roman"/>
                <w:b w:val="0"/>
                <w:bCs w:val="0"/>
                <w:sz w:val="24"/>
                <w:szCs w:val="24"/>
              </w:rPr>
              <w:t>skaits</w:t>
            </w:r>
            <w:proofErr w:type="spellEnd"/>
            <w:r w:rsidRPr="003F0D15">
              <w:rPr>
                <w:rFonts w:ascii="Times New Roman" w:hAnsi="Times New Roman" w:cs="Times New Roman"/>
                <w:b w:val="0"/>
                <w:bCs w:val="0"/>
              </w:rPr>
              <w:t xml:space="preserve"> </w:t>
            </w:r>
            <w:r w:rsidRPr="00BD3538">
              <w:rPr>
                <w:rFonts w:ascii="Times New Roman" w:hAnsi="Times New Roman" w:cs="Times New Roman"/>
                <w:b w:val="0"/>
                <w:bCs w:val="0"/>
                <w:sz w:val="24"/>
                <w:szCs w:val="24"/>
                <w:lang w:val="lv-LV"/>
              </w:rPr>
              <w:t>pašvaldībās</w:t>
            </w:r>
            <w:r w:rsidRPr="00854709">
              <w:rPr>
                <w:rFonts w:ascii="Times New Roman" w:hAnsi="Times New Roman" w:cs="Times New Roman"/>
                <w:b w:val="0"/>
                <w:bCs w:val="0"/>
                <w:sz w:val="24"/>
                <w:szCs w:val="24"/>
                <w:lang w:val="lv-LV"/>
              </w:rPr>
              <w:t xml:space="preserve"> </w:t>
            </w:r>
            <w:r w:rsidRPr="007C334A">
              <w:rPr>
                <w:rFonts w:ascii="Times New Roman" w:hAnsi="Times New Roman" w:cs="Times New Roman"/>
                <w:b w:val="0"/>
                <w:bCs w:val="0"/>
                <w:sz w:val="24"/>
                <w:szCs w:val="24"/>
                <w:lang w:val="lv-LV"/>
              </w:rPr>
              <w:t>(avots: SPKC)</w:t>
            </w:r>
            <w:r>
              <w:rPr>
                <w:rFonts w:ascii="Times New Roman" w:hAnsi="Times New Roman" w:cs="Times New Roman"/>
                <w:b w:val="0"/>
                <w:bCs w:val="0"/>
                <w:sz w:val="24"/>
                <w:szCs w:val="24"/>
                <w:lang w:val="lv-LV"/>
              </w:rPr>
              <w:t xml:space="preserve"> </w:t>
            </w:r>
          </w:p>
        </w:tc>
        <w:tc>
          <w:tcPr>
            <w:tcW w:w="579" w:type="pct"/>
          </w:tcPr>
          <w:p w14:paraId="2CBAFE58" w14:textId="77777777" w:rsidR="005547F8" w:rsidRPr="003F0D15"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3F0D15">
              <w:rPr>
                <w:rFonts w:ascii="Times New Roman" w:hAnsi="Times New Roman" w:cs="Times New Roman"/>
                <w:color w:val="000000" w:themeColor="text1"/>
                <w:sz w:val="24"/>
                <w:szCs w:val="24"/>
                <w:lang w:val="lv-LV"/>
              </w:rPr>
              <w:t>24</w:t>
            </w:r>
          </w:p>
        </w:tc>
        <w:tc>
          <w:tcPr>
            <w:tcW w:w="725" w:type="pct"/>
            <w:gridSpan w:val="2"/>
          </w:tcPr>
          <w:p w14:paraId="1CBC4D7D" w14:textId="77777777" w:rsidR="005547F8" w:rsidRPr="003F0D15"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3F0D15">
              <w:rPr>
                <w:rFonts w:ascii="Times New Roman" w:hAnsi="Times New Roman" w:cs="Times New Roman"/>
                <w:color w:val="000000" w:themeColor="text1"/>
                <w:sz w:val="24"/>
                <w:szCs w:val="24"/>
                <w:lang w:val="lv-LV"/>
              </w:rPr>
              <w:t>2</w:t>
            </w:r>
            <w:r>
              <w:rPr>
                <w:rFonts w:ascii="Times New Roman" w:hAnsi="Times New Roman" w:cs="Times New Roman"/>
                <w:color w:val="000000" w:themeColor="text1"/>
                <w:sz w:val="24"/>
                <w:szCs w:val="24"/>
                <w:lang w:val="lv-LV"/>
              </w:rPr>
              <w:t>5</w:t>
            </w:r>
          </w:p>
        </w:tc>
        <w:tc>
          <w:tcPr>
            <w:tcW w:w="651" w:type="pct"/>
          </w:tcPr>
          <w:p w14:paraId="7EF56DE0"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26</w:t>
            </w:r>
          </w:p>
        </w:tc>
      </w:tr>
      <w:tr w:rsidR="005547F8" w:rsidRPr="007C334A" w14:paraId="56DF588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993CC83" w14:textId="77777777" w:rsidR="005547F8" w:rsidRPr="003B2A3D" w:rsidRDefault="005547F8" w:rsidP="005547F8">
            <w:pPr>
              <w:tabs>
                <w:tab w:val="left" w:pos="1854"/>
              </w:tabs>
              <w:jc w:val="both"/>
              <w:rPr>
                <w:rFonts w:ascii="Times New Roman" w:hAnsi="Times New Roman" w:cs="Times New Roman"/>
                <w:b w:val="0"/>
                <w:sz w:val="24"/>
                <w:szCs w:val="24"/>
                <w:highlight w:val="yellow"/>
                <w:lang w:val="lv-LV"/>
              </w:rPr>
            </w:pPr>
            <w:r>
              <w:rPr>
                <w:rFonts w:ascii="Times New Roman" w:hAnsi="Times New Roman" w:cs="Times New Roman"/>
                <w:b w:val="0"/>
                <w:bCs w:val="0"/>
                <w:sz w:val="24"/>
                <w:szCs w:val="24"/>
                <w:lang w:val="lv-LV"/>
              </w:rPr>
              <w:t>7.7</w:t>
            </w:r>
            <w:r w:rsidRPr="00793161">
              <w:rPr>
                <w:rFonts w:ascii="Times New Roman" w:hAnsi="Times New Roman" w:cs="Times New Roman"/>
                <w:b w:val="0"/>
                <w:bCs w:val="0"/>
                <w:sz w:val="24"/>
                <w:szCs w:val="24"/>
                <w:lang w:val="lv-LV"/>
              </w:rPr>
              <w:t xml:space="preserve">. Oficiālo peldvietu īpatsvars ar vismaz pietiekamu ilglaicīgo ūdens kvalitāti </w:t>
            </w:r>
            <w:r>
              <w:rPr>
                <w:rFonts w:ascii="Times New Roman" w:hAnsi="Times New Roman" w:cs="Times New Roman"/>
                <w:b w:val="0"/>
                <w:bCs w:val="0"/>
                <w:sz w:val="24"/>
                <w:szCs w:val="24"/>
                <w:lang w:val="lv-LV"/>
              </w:rPr>
              <w:t>(%)</w:t>
            </w:r>
          </w:p>
        </w:tc>
        <w:tc>
          <w:tcPr>
            <w:tcW w:w="579" w:type="pct"/>
          </w:tcPr>
          <w:p w14:paraId="56196AFF" w14:textId="77777777" w:rsidR="005547F8" w:rsidRPr="003B2A3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24"/>
                <w:szCs w:val="24"/>
                <w:highlight w:val="yellow"/>
                <w:lang w:val="lv-LV"/>
              </w:rPr>
            </w:pPr>
            <w:r w:rsidRPr="00793161">
              <w:rPr>
                <w:rFonts w:ascii="Times New Roman" w:hAnsi="Times New Roman" w:cs="Times New Roman"/>
                <w:color w:val="000000" w:themeColor="text1"/>
                <w:sz w:val="24"/>
                <w:szCs w:val="24"/>
                <w:lang w:val="lv-LV"/>
              </w:rPr>
              <w:t xml:space="preserve">100 </w:t>
            </w:r>
          </w:p>
        </w:tc>
        <w:tc>
          <w:tcPr>
            <w:tcW w:w="725" w:type="pct"/>
            <w:gridSpan w:val="2"/>
          </w:tcPr>
          <w:p w14:paraId="282A9553" w14:textId="77777777" w:rsidR="005547F8" w:rsidRPr="003B2A3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24"/>
                <w:szCs w:val="24"/>
                <w:highlight w:val="yellow"/>
                <w:lang w:val="lv-LV"/>
              </w:rPr>
            </w:pPr>
            <w:r w:rsidRPr="00793161">
              <w:rPr>
                <w:rFonts w:ascii="Times New Roman" w:hAnsi="Times New Roman" w:cs="Times New Roman"/>
                <w:color w:val="000000" w:themeColor="text1"/>
                <w:sz w:val="24"/>
                <w:szCs w:val="24"/>
                <w:lang w:val="lv-LV"/>
              </w:rPr>
              <w:t xml:space="preserve">100 </w:t>
            </w:r>
          </w:p>
        </w:tc>
        <w:tc>
          <w:tcPr>
            <w:tcW w:w="651" w:type="pct"/>
          </w:tcPr>
          <w:p w14:paraId="04AF5F15" w14:textId="77777777" w:rsidR="005547F8" w:rsidRPr="003B2A3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24"/>
                <w:szCs w:val="24"/>
                <w:highlight w:val="yellow"/>
                <w:lang w:val="lv-LV"/>
              </w:rPr>
            </w:pPr>
            <w:r w:rsidRPr="00793161">
              <w:rPr>
                <w:rFonts w:ascii="Times New Roman" w:hAnsi="Times New Roman" w:cs="Times New Roman"/>
                <w:color w:val="000000" w:themeColor="text1"/>
                <w:sz w:val="24"/>
                <w:szCs w:val="24"/>
                <w:lang w:val="lv-LV"/>
              </w:rPr>
              <w:t>100</w:t>
            </w:r>
          </w:p>
        </w:tc>
      </w:tr>
      <w:tr w:rsidR="005547F8" w:rsidRPr="007C334A" w14:paraId="33F5827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1534FB0"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0424F253"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18711666"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4574FC0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353EA450"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6C9BEF77"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8. Politikas rezultāts: </w:t>
            </w:r>
            <w:r w:rsidRPr="007C334A">
              <w:rPr>
                <w:rFonts w:ascii="Times New Roman" w:hAnsi="Times New Roman" w:cs="Times New Roman"/>
                <w:sz w:val="24"/>
                <w:szCs w:val="24"/>
                <w:lang w:val="lv-LV"/>
              </w:rPr>
              <w:t>Palielināta vakcinācijas aptvere</w:t>
            </w:r>
          </w:p>
        </w:tc>
      </w:tr>
      <w:tr w:rsidR="005547F8" w:rsidRPr="007C334A" w14:paraId="488907E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F32631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0B10FF0B" w14:textId="1F407CD6"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2615029E" w14:textId="0801D6FE"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0F123507" w14:textId="49A1790F"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1C179E0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C016297"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lastRenderedPageBreak/>
              <w:t xml:space="preserve">8.1. Bērnu līdz 24 mēnešu vecumam vakcinācijas līmenis pret gripu (%) (2019. /2020. gada gripas sezona) (avots: SPKC) </w:t>
            </w:r>
          </w:p>
        </w:tc>
        <w:tc>
          <w:tcPr>
            <w:tcW w:w="579" w:type="pct"/>
          </w:tcPr>
          <w:p w14:paraId="6C3018BD" w14:textId="77777777" w:rsidR="005547F8" w:rsidRPr="00CC18E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68,6</w:t>
            </w:r>
          </w:p>
        </w:tc>
        <w:tc>
          <w:tcPr>
            <w:tcW w:w="725" w:type="pct"/>
            <w:gridSpan w:val="2"/>
          </w:tcPr>
          <w:p w14:paraId="0C31FB5B" w14:textId="77777777" w:rsidR="005547F8" w:rsidRPr="00CC18E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75</w:t>
            </w:r>
          </w:p>
        </w:tc>
        <w:tc>
          <w:tcPr>
            <w:tcW w:w="651" w:type="pct"/>
          </w:tcPr>
          <w:p w14:paraId="74848CB9" w14:textId="77777777" w:rsidR="005547F8" w:rsidRPr="00CC18E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85</w:t>
            </w:r>
          </w:p>
        </w:tc>
      </w:tr>
      <w:tr w:rsidR="005547F8" w:rsidRPr="007C334A" w14:paraId="3A31C713"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1164018"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sz w:val="24"/>
                <w:szCs w:val="24"/>
                <w:lang w:val="lv-LV"/>
              </w:rPr>
              <w:t>8.2. Vakcinēto grūtnieču pret gripu</w:t>
            </w:r>
            <w:r>
              <w:rPr>
                <w:rFonts w:ascii="Times New Roman" w:hAnsi="Times New Roman" w:cs="Times New Roman"/>
                <w:b w:val="0"/>
                <w:sz w:val="24"/>
                <w:szCs w:val="24"/>
                <w:lang w:val="lv-LV"/>
              </w:rPr>
              <w:t xml:space="preserve"> skaits</w:t>
            </w:r>
            <w:r w:rsidRPr="007C334A">
              <w:rPr>
                <w:rFonts w:ascii="Times New Roman" w:hAnsi="Times New Roman" w:cs="Times New Roman"/>
                <w:b w:val="0"/>
                <w:sz w:val="24"/>
                <w:szCs w:val="24"/>
                <w:lang w:val="lv-LV"/>
              </w:rPr>
              <w:t xml:space="preserve"> (%) (avots: SPKC)</w:t>
            </w:r>
            <w:r>
              <w:rPr>
                <w:rFonts w:ascii="Times New Roman" w:hAnsi="Times New Roman" w:cs="Times New Roman"/>
                <w:b w:val="0"/>
                <w:sz w:val="24"/>
                <w:szCs w:val="24"/>
                <w:lang w:val="lv-LV"/>
              </w:rPr>
              <w:t xml:space="preserve"> </w:t>
            </w:r>
          </w:p>
        </w:tc>
        <w:tc>
          <w:tcPr>
            <w:tcW w:w="579" w:type="pct"/>
          </w:tcPr>
          <w:p w14:paraId="5DA5B27B" w14:textId="77777777" w:rsidR="005547F8" w:rsidRPr="00CC18E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5156</w:t>
            </w:r>
          </w:p>
          <w:p w14:paraId="38BD09C0"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CC18EA">
              <w:rPr>
                <w:rFonts w:ascii="Times New Roman" w:hAnsi="Times New Roman" w:cs="Times New Roman"/>
                <w:color w:val="000000" w:themeColor="text1"/>
                <w:sz w:val="24"/>
                <w:szCs w:val="24"/>
                <w:lang w:val="lv-LV"/>
              </w:rPr>
              <w:t>(2019./2020. sezonā)</w:t>
            </w:r>
          </w:p>
        </w:tc>
        <w:tc>
          <w:tcPr>
            <w:tcW w:w="725" w:type="pct"/>
            <w:gridSpan w:val="2"/>
          </w:tcPr>
          <w:p w14:paraId="472BE843" w14:textId="77777777" w:rsidR="005547F8" w:rsidRPr="00CC18E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7000</w:t>
            </w:r>
          </w:p>
        </w:tc>
        <w:tc>
          <w:tcPr>
            <w:tcW w:w="651" w:type="pct"/>
          </w:tcPr>
          <w:p w14:paraId="7A7A2030"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8 000</w:t>
            </w:r>
          </w:p>
        </w:tc>
      </w:tr>
      <w:tr w:rsidR="005547F8" w:rsidRPr="007C334A" w14:paraId="3598715F"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2AF04A3"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8.3. Vakcinēto senioru (virs 65 gadu vecumam) pret gripu īpatsvars (%) (avots: SPKC)</w:t>
            </w:r>
            <w:r w:rsidRPr="00091FC8">
              <w:rPr>
                <w:rFonts w:ascii="Times New Roman" w:hAnsi="Times New Roman" w:cs="Times New Roman"/>
                <w:b w:val="0"/>
                <w:bCs w:val="0"/>
                <w:color w:val="00B050"/>
                <w:sz w:val="24"/>
                <w:szCs w:val="24"/>
                <w:lang w:val="lv-LV"/>
              </w:rPr>
              <w:t xml:space="preserve"> </w:t>
            </w:r>
          </w:p>
        </w:tc>
        <w:tc>
          <w:tcPr>
            <w:tcW w:w="579" w:type="pct"/>
          </w:tcPr>
          <w:p w14:paraId="2F51A7CC"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11,1</w:t>
            </w:r>
          </w:p>
          <w:p w14:paraId="6A9F1AFE" w14:textId="77777777" w:rsidR="005547F8" w:rsidRPr="00CC18E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(2019./2020. sezonā)</w:t>
            </w:r>
          </w:p>
        </w:tc>
        <w:tc>
          <w:tcPr>
            <w:tcW w:w="725" w:type="pct"/>
            <w:gridSpan w:val="2"/>
          </w:tcPr>
          <w:p w14:paraId="74DB72F6" w14:textId="77777777" w:rsidR="005547F8" w:rsidRPr="00CC18E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CC18EA">
              <w:rPr>
                <w:rFonts w:ascii="Times New Roman" w:hAnsi="Times New Roman" w:cs="Times New Roman"/>
                <w:color w:val="000000" w:themeColor="text1"/>
                <w:sz w:val="24"/>
                <w:szCs w:val="24"/>
                <w:lang w:val="lv-LV"/>
              </w:rPr>
              <w:t>35</w:t>
            </w:r>
          </w:p>
        </w:tc>
        <w:tc>
          <w:tcPr>
            <w:tcW w:w="651" w:type="pct"/>
          </w:tcPr>
          <w:p w14:paraId="21D64EC4"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50</w:t>
            </w:r>
          </w:p>
        </w:tc>
      </w:tr>
      <w:tr w:rsidR="005547F8" w:rsidRPr="007C334A" w14:paraId="0AEEF73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4421DE2"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8.</w:t>
            </w:r>
            <w:r>
              <w:rPr>
                <w:rFonts w:ascii="Times New Roman" w:hAnsi="Times New Roman" w:cs="Times New Roman"/>
                <w:b w:val="0"/>
                <w:bCs w:val="0"/>
                <w:sz w:val="24"/>
                <w:szCs w:val="24"/>
                <w:lang w:val="lv-LV"/>
              </w:rPr>
              <w:t>4</w:t>
            </w:r>
            <w:r w:rsidRPr="002E5527">
              <w:rPr>
                <w:rFonts w:ascii="Times New Roman" w:hAnsi="Times New Roman" w:cs="Times New Roman"/>
                <w:b w:val="0"/>
                <w:bCs w:val="0"/>
                <w:sz w:val="24"/>
                <w:szCs w:val="24"/>
                <w:lang w:val="lv-LV"/>
              </w:rPr>
              <w:t>. Meiteņu vakcinācijas līmenis pret CPV (%)</w:t>
            </w:r>
            <w:r w:rsidRPr="002E5527" w:rsidDel="00854709">
              <w:rPr>
                <w:rFonts w:ascii="Times New Roman" w:hAnsi="Times New Roman" w:cs="Times New Roman"/>
                <w:b w:val="0"/>
                <w:bCs w:val="0"/>
                <w:sz w:val="24"/>
                <w:szCs w:val="24"/>
                <w:lang w:val="lv-LV"/>
              </w:rPr>
              <w:t xml:space="preserve"> </w:t>
            </w:r>
            <w:r w:rsidRPr="002E5527">
              <w:rPr>
                <w:rFonts w:ascii="Times New Roman" w:hAnsi="Times New Roman" w:cs="Times New Roman"/>
                <w:b w:val="0"/>
                <w:bCs w:val="0"/>
                <w:sz w:val="24"/>
                <w:szCs w:val="24"/>
                <w:lang w:val="lv-LV"/>
              </w:rPr>
              <w:t xml:space="preserve">(avots: SPKC) </w:t>
            </w:r>
          </w:p>
        </w:tc>
        <w:tc>
          <w:tcPr>
            <w:tcW w:w="579" w:type="pct"/>
          </w:tcPr>
          <w:p w14:paraId="67812EC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62,9</w:t>
            </w:r>
          </w:p>
        </w:tc>
        <w:tc>
          <w:tcPr>
            <w:tcW w:w="725" w:type="pct"/>
            <w:gridSpan w:val="2"/>
          </w:tcPr>
          <w:p w14:paraId="61ED8E85"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65</w:t>
            </w:r>
          </w:p>
        </w:tc>
        <w:tc>
          <w:tcPr>
            <w:tcW w:w="651" w:type="pct"/>
          </w:tcPr>
          <w:p w14:paraId="71815D8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68</w:t>
            </w:r>
          </w:p>
        </w:tc>
      </w:tr>
      <w:tr w:rsidR="005547F8" w:rsidRPr="007C334A" w14:paraId="5D5C4786"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C8FB34F"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8.</w:t>
            </w:r>
            <w:r>
              <w:rPr>
                <w:rFonts w:ascii="Times New Roman" w:hAnsi="Times New Roman" w:cs="Times New Roman"/>
                <w:b w:val="0"/>
                <w:bCs w:val="0"/>
                <w:sz w:val="24"/>
                <w:szCs w:val="24"/>
                <w:lang w:val="lv-LV"/>
              </w:rPr>
              <w:t>5</w:t>
            </w:r>
            <w:r w:rsidRPr="002E5527">
              <w:rPr>
                <w:rFonts w:ascii="Times New Roman" w:hAnsi="Times New Roman" w:cs="Times New Roman"/>
                <w:b w:val="0"/>
                <w:bCs w:val="0"/>
                <w:sz w:val="24"/>
                <w:szCs w:val="24"/>
                <w:lang w:val="lv-LV"/>
              </w:rPr>
              <w:t xml:space="preserve">. Pieaugušo vakcinācijas līmenis pret difteriju un stinguma krampjiem (%) (avots: SPKC) </w:t>
            </w:r>
          </w:p>
        </w:tc>
        <w:tc>
          <w:tcPr>
            <w:tcW w:w="579" w:type="pct"/>
          </w:tcPr>
          <w:p w14:paraId="7FDE907F"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53,8</w:t>
            </w:r>
          </w:p>
        </w:tc>
        <w:tc>
          <w:tcPr>
            <w:tcW w:w="725" w:type="pct"/>
            <w:gridSpan w:val="2"/>
          </w:tcPr>
          <w:p w14:paraId="185A5E30"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55</w:t>
            </w:r>
          </w:p>
        </w:tc>
        <w:tc>
          <w:tcPr>
            <w:tcW w:w="651" w:type="pct"/>
          </w:tcPr>
          <w:p w14:paraId="5DDC0943"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57</w:t>
            </w:r>
          </w:p>
        </w:tc>
      </w:tr>
      <w:tr w:rsidR="005547F8" w:rsidRPr="007C334A" w14:paraId="2EF7B5B3"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830C702"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8.</w:t>
            </w:r>
            <w:r>
              <w:rPr>
                <w:rFonts w:ascii="Times New Roman" w:hAnsi="Times New Roman" w:cs="Times New Roman"/>
                <w:b w:val="0"/>
                <w:bCs w:val="0"/>
                <w:sz w:val="24"/>
                <w:szCs w:val="24"/>
                <w:lang w:val="lv-LV"/>
              </w:rPr>
              <w:t>6</w:t>
            </w:r>
            <w:r w:rsidRPr="002E5527">
              <w:rPr>
                <w:rFonts w:ascii="Times New Roman" w:hAnsi="Times New Roman" w:cs="Times New Roman"/>
                <w:b w:val="0"/>
                <w:bCs w:val="0"/>
                <w:sz w:val="24"/>
                <w:szCs w:val="24"/>
                <w:lang w:val="lv-LV"/>
              </w:rPr>
              <w:t xml:space="preserve">. </w:t>
            </w:r>
            <w:proofErr w:type="spellStart"/>
            <w:r w:rsidRPr="00345F3A">
              <w:rPr>
                <w:rFonts w:ascii="Times New Roman" w:hAnsi="Times New Roman" w:cs="Times New Roman"/>
                <w:b w:val="0"/>
                <w:bCs w:val="0"/>
                <w:sz w:val="24"/>
                <w:szCs w:val="24"/>
              </w:rPr>
              <w:t>Difterijas</w:t>
            </w:r>
            <w:proofErr w:type="spellEnd"/>
            <w:r w:rsidRPr="00345F3A">
              <w:rPr>
                <w:rFonts w:ascii="Times New Roman" w:hAnsi="Times New Roman" w:cs="Times New Roman"/>
                <w:b w:val="0"/>
                <w:bCs w:val="0"/>
                <w:sz w:val="24"/>
                <w:szCs w:val="24"/>
              </w:rPr>
              <w:t xml:space="preserve"> </w:t>
            </w:r>
            <w:proofErr w:type="spellStart"/>
            <w:r w:rsidRPr="00345F3A">
              <w:rPr>
                <w:rFonts w:ascii="Times New Roman" w:hAnsi="Times New Roman" w:cs="Times New Roman"/>
                <w:b w:val="0"/>
                <w:bCs w:val="0"/>
                <w:sz w:val="24"/>
                <w:szCs w:val="24"/>
              </w:rPr>
              <w:t>vakcinācijas</w:t>
            </w:r>
            <w:proofErr w:type="spellEnd"/>
            <w:r w:rsidRPr="00345F3A">
              <w:rPr>
                <w:rFonts w:ascii="Times New Roman" w:hAnsi="Times New Roman" w:cs="Times New Roman"/>
                <w:b w:val="0"/>
                <w:bCs w:val="0"/>
                <w:sz w:val="24"/>
                <w:szCs w:val="24"/>
              </w:rPr>
              <w:t xml:space="preserve"> </w:t>
            </w:r>
            <w:proofErr w:type="spellStart"/>
            <w:r w:rsidRPr="00345F3A">
              <w:rPr>
                <w:rFonts w:ascii="Times New Roman" w:hAnsi="Times New Roman" w:cs="Times New Roman"/>
                <w:b w:val="0"/>
                <w:bCs w:val="0"/>
                <w:sz w:val="24"/>
                <w:szCs w:val="24"/>
              </w:rPr>
              <w:t>aptver</w:t>
            </w:r>
            <w:r w:rsidRPr="002B555F">
              <w:rPr>
                <w:rFonts w:ascii="Times New Roman" w:hAnsi="Times New Roman" w:cs="Times New Roman"/>
                <w:b w:val="0"/>
                <w:bCs w:val="0"/>
                <w:sz w:val="24"/>
                <w:szCs w:val="24"/>
              </w:rPr>
              <w:t>e</w:t>
            </w:r>
            <w:proofErr w:type="spellEnd"/>
            <w:r w:rsidRPr="002B555F">
              <w:rPr>
                <w:rFonts w:ascii="Times New Roman" w:hAnsi="Times New Roman" w:cs="Times New Roman"/>
                <w:b w:val="0"/>
                <w:bCs w:val="0"/>
                <w:sz w:val="24"/>
                <w:szCs w:val="24"/>
              </w:rPr>
              <w:t xml:space="preserve"> </w:t>
            </w:r>
            <w:r>
              <w:rPr>
                <w:rFonts w:ascii="Times New Roman" w:hAnsi="Times New Roman" w:cs="Times New Roman"/>
                <w:b w:val="0"/>
                <w:bCs w:val="0"/>
                <w:sz w:val="24"/>
                <w:szCs w:val="24"/>
              </w:rPr>
              <w:t xml:space="preserve">24 </w:t>
            </w:r>
            <w:proofErr w:type="spellStart"/>
            <w:r>
              <w:rPr>
                <w:rFonts w:ascii="Times New Roman" w:hAnsi="Times New Roman" w:cs="Times New Roman"/>
                <w:b w:val="0"/>
                <w:bCs w:val="0"/>
                <w:sz w:val="24"/>
                <w:szCs w:val="24"/>
              </w:rPr>
              <w:t>mēnešos</w:t>
            </w:r>
            <w:proofErr w:type="spellEnd"/>
            <w:r w:rsidRPr="002E5527">
              <w:rPr>
                <w:rFonts w:asciiTheme="majorHAnsi" w:hAnsiTheme="majorHAnsi" w:cstheme="majorHAnsi"/>
                <w:b w:val="0"/>
                <w:bCs w:val="0"/>
              </w:rPr>
              <w:t xml:space="preserve"> </w:t>
            </w:r>
            <w:r w:rsidRPr="002E5527">
              <w:rPr>
                <w:rFonts w:ascii="Times New Roman" w:hAnsi="Times New Roman" w:cs="Times New Roman"/>
                <w:b w:val="0"/>
                <w:bCs w:val="0"/>
                <w:sz w:val="24"/>
                <w:szCs w:val="24"/>
                <w:lang w:val="lv-LV"/>
              </w:rPr>
              <w:t xml:space="preserve">(%) (avots: SPKC) </w:t>
            </w:r>
          </w:p>
        </w:tc>
        <w:tc>
          <w:tcPr>
            <w:tcW w:w="579" w:type="pct"/>
          </w:tcPr>
          <w:p w14:paraId="424F5DB6"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411088">
              <w:rPr>
                <w:rFonts w:ascii="Times New Roman" w:hAnsi="Times New Roman" w:cs="Times New Roman"/>
                <w:sz w:val="24"/>
                <w:szCs w:val="24"/>
                <w:lang w:val="lv-LV"/>
              </w:rPr>
              <w:t>96,2</w:t>
            </w:r>
          </w:p>
        </w:tc>
        <w:tc>
          <w:tcPr>
            <w:tcW w:w="725" w:type="pct"/>
            <w:gridSpan w:val="2"/>
          </w:tcPr>
          <w:p w14:paraId="79CADB9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411088">
              <w:rPr>
                <w:rFonts w:ascii="Times New Roman" w:hAnsi="Times New Roman" w:cs="Times New Roman"/>
                <w:sz w:val="24"/>
                <w:szCs w:val="24"/>
                <w:lang w:val="lv-LV"/>
              </w:rPr>
              <w:t>95</w:t>
            </w:r>
          </w:p>
        </w:tc>
        <w:tc>
          <w:tcPr>
            <w:tcW w:w="651" w:type="pct"/>
          </w:tcPr>
          <w:p w14:paraId="765827B1"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411088">
              <w:rPr>
                <w:rFonts w:ascii="Times New Roman" w:hAnsi="Times New Roman" w:cs="Times New Roman"/>
                <w:sz w:val="24"/>
                <w:szCs w:val="24"/>
                <w:lang w:val="lv-LV"/>
              </w:rPr>
              <w:t>&gt;95</w:t>
            </w:r>
          </w:p>
        </w:tc>
      </w:tr>
      <w:tr w:rsidR="005547F8" w:rsidRPr="007C334A" w14:paraId="5F40535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0026C5D" w14:textId="77777777" w:rsidR="005547F8" w:rsidRPr="00C52103" w:rsidRDefault="005547F8" w:rsidP="005547F8">
            <w:pPr>
              <w:tabs>
                <w:tab w:val="left" w:pos="1854"/>
              </w:tabs>
              <w:jc w:val="both"/>
              <w:rPr>
                <w:rFonts w:ascii="Times New Roman" w:hAnsi="Times New Roman" w:cs="Times New Roman"/>
                <w:b w:val="0"/>
                <w:bCs w:val="0"/>
                <w:sz w:val="24"/>
                <w:szCs w:val="24"/>
                <w:lang w:val="lv-LV"/>
              </w:rPr>
            </w:pPr>
            <w:r w:rsidRPr="00C52103">
              <w:rPr>
                <w:rFonts w:ascii="Times New Roman" w:hAnsi="Times New Roman" w:cs="Times New Roman"/>
                <w:b w:val="0"/>
                <w:bCs w:val="0"/>
                <w:sz w:val="24"/>
                <w:szCs w:val="24"/>
                <w:lang w:val="lv-LV"/>
              </w:rPr>
              <w:t>8.</w:t>
            </w:r>
            <w:r>
              <w:rPr>
                <w:rFonts w:ascii="Times New Roman" w:hAnsi="Times New Roman" w:cs="Times New Roman"/>
                <w:b w:val="0"/>
                <w:bCs w:val="0"/>
                <w:sz w:val="24"/>
                <w:szCs w:val="24"/>
                <w:lang w:val="lv-LV"/>
              </w:rPr>
              <w:t>7</w:t>
            </w:r>
            <w:r w:rsidRPr="00C52103">
              <w:rPr>
                <w:rFonts w:ascii="Times New Roman" w:hAnsi="Times New Roman" w:cs="Times New Roman"/>
                <w:b w:val="0"/>
                <w:bCs w:val="0"/>
                <w:sz w:val="24"/>
                <w:szCs w:val="24"/>
                <w:lang w:val="lv-LV"/>
              </w:rPr>
              <w:t>. Atteikumu no vakcinācijas skaits (avots:</w:t>
            </w:r>
            <w:r>
              <w:rPr>
                <w:rFonts w:ascii="Times New Roman" w:hAnsi="Times New Roman" w:cs="Times New Roman"/>
                <w:b w:val="0"/>
                <w:bCs w:val="0"/>
                <w:sz w:val="24"/>
                <w:szCs w:val="24"/>
                <w:lang w:val="lv-LV"/>
              </w:rPr>
              <w:t xml:space="preserve"> </w:t>
            </w:r>
            <w:r w:rsidRPr="00C52103">
              <w:rPr>
                <w:rFonts w:ascii="Times New Roman" w:hAnsi="Times New Roman" w:cs="Times New Roman"/>
                <w:b w:val="0"/>
                <w:bCs w:val="0"/>
                <w:sz w:val="24"/>
                <w:szCs w:val="24"/>
                <w:lang w:val="lv-LV"/>
              </w:rPr>
              <w:t>SPKC)</w:t>
            </w:r>
            <w:r>
              <w:rPr>
                <w:rStyle w:val="FootnoteReference"/>
                <w:rFonts w:ascii="Times New Roman" w:hAnsi="Times New Roman"/>
                <w:b w:val="0"/>
                <w:bCs w:val="0"/>
                <w:sz w:val="24"/>
                <w:szCs w:val="24"/>
                <w:lang w:val="lv-LV"/>
              </w:rPr>
              <w:footnoteReference w:id="32"/>
            </w:r>
          </w:p>
        </w:tc>
        <w:tc>
          <w:tcPr>
            <w:tcW w:w="579" w:type="pct"/>
          </w:tcPr>
          <w:p w14:paraId="280431E9" w14:textId="77777777" w:rsidR="005547F8" w:rsidRPr="00024F3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024F3A">
              <w:rPr>
                <w:rFonts w:ascii="Times New Roman" w:hAnsi="Times New Roman" w:cs="Times New Roman"/>
                <w:color w:val="000000" w:themeColor="text1"/>
                <w:sz w:val="24"/>
                <w:szCs w:val="24"/>
                <w:lang w:val="lv-LV"/>
              </w:rPr>
              <w:t>58381</w:t>
            </w:r>
          </w:p>
        </w:tc>
        <w:tc>
          <w:tcPr>
            <w:tcW w:w="725" w:type="pct"/>
            <w:gridSpan w:val="2"/>
          </w:tcPr>
          <w:p w14:paraId="43FB7084" w14:textId="77777777" w:rsidR="005547F8" w:rsidRPr="00024F3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024F3A">
              <w:rPr>
                <w:rFonts w:ascii="Times New Roman" w:hAnsi="Times New Roman" w:cs="Times New Roman"/>
                <w:color w:val="000000" w:themeColor="text1"/>
                <w:sz w:val="24"/>
                <w:szCs w:val="24"/>
                <w:lang w:val="lv-LV"/>
              </w:rPr>
              <w:t>55000</w:t>
            </w:r>
          </w:p>
        </w:tc>
        <w:tc>
          <w:tcPr>
            <w:tcW w:w="651" w:type="pct"/>
          </w:tcPr>
          <w:p w14:paraId="20184CA0"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53000</w:t>
            </w:r>
          </w:p>
        </w:tc>
      </w:tr>
      <w:tr w:rsidR="005547F8" w:rsidRPr="007C334A" w14:paraId="26873607"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1CA19CE"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014CCE94"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7A9DB5F7"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0F5AB966"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5A84AA18"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2C307852"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9. Politikas rezultāts: Samazinājusies saslimstība ar infekcijas slimībām</w:t>
            </w:r>
          </w:p>
        </w:tc>
      </w:tr>
      <w:tr w:rsidR="005547F8" w:rsidRPr="007C334A" w14:paraId="5EFCBD06"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E7E3F6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3C53F0DF" w14:textId="52AE036C"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7B4C5E4B" w14:textId="78C6314E"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3BCA67CB" w14:textId="665E6CD4"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575CC088"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0EC66B3"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9.1. Saslimstība ar akūtu B hepatītu (gadījumu skaits uz 100 000 iedzīvotāju) (avots: SPKC)</w:t>
            </w:r>
          </w:p>
        </w:tc>
        <w:tc>
          <w:tcPr>
            <w:tcW w:w="579" w:type="pct"/>
          </w:tcPr>
          <w:p w14:paraId="282C9A80" w14:textId="77777777" w:rsidR="005547F8" w:rsidRPr="00FB1749"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B1749">
              <w:rPr>
                <w:rFonts w:ascii="Times New Roman" w:hAnsi="Times New Roman" w:cs="Times New Roman"/>
                <w:color w:val="000000" w:themeColor="text1"/>
                <w:sz w:val="24"/>
                <w:szCs w:val="24"/>
                <w:lang w:val="lv-LV"/>
              </w:rPr>
              <w:t>1,6</w:t>
            </w:r>
          </w:p>
          <w:p w14:paraId="522FE030"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FB1749">
              <w:rPr>
                <w:rFonts w:ascii="Times New Roman" w:hAnsi="Times New Roman" w:cs="Times New Roman"/>
                <w:color w:val="000000" w:themeColor="text1"/>
                <w:sz w:val="24"/>
                <w:szCs w:val="24"/>
                <w:lang w:val="lv-LV"/>
              </w:rPr>
              <w:t>(2019)</w:t>
            </w:r>
          </w:p>
        </w:tc>
        <w:tc>
          <w:tcPr>
            <w:tcW w:w="725" w:type="pct"/>
            <w:gridSpan w:val="2"/>
          </w:tcPr>
          <w:p w14:paraId="11B87A6A" w14:textId="77777777" w:rsidR="005547F8" w:rsidRPr="0099737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997377">
              <w:rPr>
                <w:rFonts w:ascii="Times New Roman" w:hAnsi="Times New Roman" w:cs="Times New Roman"/>
                <w:color w:val="000000" w:themeColor="text1"/>
                <w:sz w:val="24"/>
                <w:szCs w:val="24"/>
                <w:lang w:val="lv-LV"/>
              </w:rPr>
              <w:t>1,0</w:t>
            </w:r>
          </w:p>
        </w:tc>
        <w:tc>
          <w:tcPr>
            <w:tcW w:w="651" w:type="pct"/>
          </w:tcPr>
          <w:p w14:paraId="6D3CFA57"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0,5</w:t>
            </w:r>
          </w:p>
        </w:tc>
      </w:tr>
      <w:tr w:rsidR="005547F8" w:rsidRPr="007C334A" w14:paraId="13ECBA26"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1C531506" w14:textId="2A4512C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9.2.</w:t>
            </w:r>
            <w:r w:rsidR="00601DAE">
              <w:rPr>
                <w:rFonts w:ascii="Times New Roman" w:hAnsi="Times New Roman" w:cs="Times New Roman"/>
                <w:b w:val="0"/>
                <w:bCs w:val="0"/>
                <w:sz w:val="24"/>
                <w:szCs w:val="24"/>
                <w:lang w:val="lv-LV"/>
              </w:rPr>
              <w:t xml:space="preserve"> </w:t>
            </w:r>
            <w:r w:rsidRPr="007C334A">
              <w:rPr>
                <w:rFonts w:ascii="Times New Roman" w:hAnsi="Times New Roman" w:cs="Times New Roman"/>
                <w:b w:val="0"/>
                <w:bCs w:val="0"/>
                <w:sz w:val="24"/>
                <w:szCs w:val="24"/>
                <w:lang w:val="lv-LV"/>
              </w:rPr>
              <w:t xml:space="preserve">Saslimstība ar </w:t>
            </w:r>
            <w:r>
              <w:rPr>
                <w:rFonts w:ascii="Times New Roman" w:hAnsi="Times New Roman" w:cs="Times New Roman"/>
                <w:b w:val="0"/>
                <w:bCs w:val="0"/>
                <w:sz w:val="24"/>
                <w:szCs w:val="24"/>
                <w:lang w:val="lv-LV"/>
              </w:rPr>
              <w:t xml:space="preserve">akūtu </w:t>
            </w:r>
            <w:r w:rsidRPr="007C334A">
              <w:rPr>
                <w:rFonts w:ascii="Times New Roman" w:hAnsi="Times New Roman" w:cs="Times New Roman"/>
                <w:b w:val="0"/>
                <w:bCs w:val="0"/>
                <w:sz w:val="24"/>
                <w:szCs w:val="24"/>
                <w:lang w:val="lv-LV"/>
              </w:rPr>
              <w:t>C hepatītu (gadījumu skaits uz 100 000 iedzīvotāju) (avots: SPKC) </w:t>
            </w:r>
          </w:p>
        </w:tc>
        <w:tc>
          <w:tcPr>
            <w:tcW w:w="579" w:type="pct"/>
          </w:tcPr>
          <w:p w14:paraId="3A5A4512" w14:textId="77777777" w:rsidR="005547F8" w:rsidRPr="00FB1749"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B1749">
              <w:rPr>
                <w:rFonts w:ascii="Times New Roman" w:hAnsi="Times New Roman" w:cs="Times New Roman"/>
                <w:color w:val="000000" w:themeColor="text1"/>
                <w:sz w:val="24"/>
                <w:szCs w:val="24"/>
                <w:lang w:val="lv-LV"/>
              </w:rPr>
              <w:t>Akūts 2,5</w:t>
            </w:r>
          </w:p>
          <w:p w14:paraId="34189EBA"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FB1749">
              <w:rPr>
                <w:rFonts w:ascii="Times New Roman" w:hAnsi="Times New Roman" w:cs="Times New Roman"/>
                <w:color w:val="000000" w:themeColor="text1"/>
                <w:sz w:val="24"/>
                <w:szCs w:val="24"/>
                <w:lang w:val="lv-LV"/>
              </w:rPr>
              <w:t>(2019)</w:t>
            </w:r>
          </w:p>
        </w:tc>
        <w:tc>
          <w:tcPr>
            <w:tcW w:w="725" w:type="pct"/>
            <w:gridSpan w:val="2"/>
          </w:tcPr>
          <w:p w14:paraId="2F8E2195" w14:textId="77777777" w:rsidR="005547F8" w:rsidRPr="0099737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97377">
              <w:rPr>
                <w:rFonts w:ascii="Times New Roman" w:hAnsi="Times New Roman" w:cs="Times New Roman"/>
                <w:color w:val="000000" w:themeColor="text1"/>
                <w:sz w:val="24"/>
                <w:szCs w:val="24"/>
                <w:lang w:val="lv-LV"/>
              </w:rPr>
              <w:t>1,5</w:t>
            </w:r>
          </w:p>
        </w:tc>
        <w:tc>
          <w:tcPr>
            <w:tcW w:w="651" w:type="pct"/>
          </w:tcPr>
          <w:p w14:paraId="7AAB2D10"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1,0</w:t>
            </w:r>
          </w:p>
        </w:tc>
      </w:tr>
      <w:tr w:rsidR="005547F8" w:rsidRPr="007C334A" w14:paraId="3D594BD1"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BADF6AD" w14:textId="1DCE44BC"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9.3.</w:t>
            </w:r>
            <w:r w:rsidR="00601DAE">
              <w:rPr>
                <w:rFonts w:ascii="Times New Roman" w:hAnsi="Times New Roman" w:cs="Times New Roman"/>
                <w:b w:val="0"/>
                <w:bCs w:val="0"/>
                <w:sz w:val="24"/>
                <w:szCs w:val="24"/>
                <w:lang w:val="lv-LV"/>
              </w:rPr>
              <w:t xml:space="preserve"> </w:t>
            </w:r>
            <w:r w:rsidRPr="002E5527">
              <w:rPr>
                <w:rFonts w:ascii="Times New Roman" w:hAnsi="Times New Roman" w:cs="Times New Roman"/>
                <w:b w:val="0"/>
                <w:bCs w:val="0"/>
                <w:sz w:val="24"/>
                <w:szCs w:val="24"/>
                <w:lang w:val="lv-LV"/>
              </w:rPr>
              <w:t xml:space="preserve">Saslimstība ar HIV (gadījumu skaits uz 100 000 iedzīvotāju) (avots: SPKC) </w:t>
            </w:r>
          </w:p>
        </w:tc>
        <w:tc>
          <w:tcPr>
            <w:tcW w:w="579" w:type="pct"/>
          </w:tcPr>
          <w:p w14:paraId="5BDD57DD"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15,4</w:t>
            </w:r>
          </w:p>
          <w:p w14:paraId="55808D6E"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2E5527">
              <w:rPr>
                <w:rFonts w:ascii="Times New Roman" w:hAnsi="Times New Roman" w:cs="Times New Roman"/>
                <w:sz w:val="24"/>
                <w:szCs w:val="24"/>
                <w:lang w:val="lv-LV"/>
              </w:rPr>
              <w:lastRenderedPageBreak/>
              <w:t>(2019)</w:t>
            </w:r>
          </w:p>
        </w:tc>
        <w:tc>
          <w:tcPr>
            <w:tcW w:w="725" w:type="pct"/>
            <w:gridSpan w:val="2"/>
          </w:tcPr>
          <w:p w14:paraId="3FBE8E20"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lastRenderedPageBreak/>
              <w:t>13</w:t>
            </w:r>
          </w:p>
        </w:tc>
        <w:tc>
          <w:tcPr>
            <w:tcW w:w="651" w:type="pct"/>
          </w:tcPr>
          <w:p w14:paraId="0C5F4150"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11</w:t>
            </w:r>
          </w:p>
        </w:tc>
      </w:tr>
      <w:tr w:rsidR="005547F8" w:rsidRPr="007C334A" w14:paraId="6A60773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5BE5BC8"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9.4. Saslimstība ar tuberkulozi uz 100 000 iedzīvotāju</w:t>
            </w:r>
            <w:r>
              <w:rPr>
                <w:rStyle w:val="FootnoteReference"/>
                <w:rFonts w:ascii="Times New Roman" w:hAnsi="Times New Roman"/>
                <w:b w:val="0"/>
                <w:bCs w:val="0"/>
                <w:sz w:val="24"/>
                <w:szCs w:val="24"/>
                <w:lang w:val="lv-LV"/>
              </w:rPr>
              <w:footnoteReference w:id="33"/>
            </w:r>
            <w:r w:rsidRPr="002E5527">
              <w:rPr>
                <w:rFonts w:ascii="Times New Roman" w:hAnsi="Times New Roman" w:cs="Times New Roman"/>
                <w:b w:val="0"/>
                <w:bCs w:val="0"/>
                <w:sz w:val="24"/>
                <w:szCs w:val="24"/>
                <w:lang w:val="lv-LV"/>
              </w:rPr>
              <w:t xml:space="preserve"> (avots: SPKC) </w:t>
            </w:r>
          </w:p>
        </w:tc>
        <w:tc>
          <w:tcPr>
            <w:tcW w:w="579" w:type="pct"/>
          </w:tcPr>
          <w:p w14:paraId="12D3CCB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2E5527">
              <w:rPr>
                <w:rFonts w:ascii="Times New Roman" w:hAnsi="Times New Roman" w:cs="Times New Roman"/>
                <w:sz w:val="24"/>
                <w:szCs w:val="24"/>
                <w:lang w:val="lv-LV"/>
              </w:rPr>
              <w:t>24,9</w:t>
            </w:r>
          </w:p>
          <w:p w14:paraId="62625AA1"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2E5527">
              <w:rPr>
                <w:rFonts w:ascii="Times New Roman" w:hAnsi="Times New Roman" w:cs="Times New Roman"/>
                <w:sz w:val="24"/>
                <w:szCs w:val="24"/>
                <w:lang w:val="lv-LV"/>
              </w:rPr>
              <w:t>(2017)</w:t>
            </w:r>
          </w:p>
        </w:tc>
        <w:tc>
          <w:tcPr>
            <w:tcW w:w="725" w:type="pct"/>
            <w:gridSpan w:val="2"/>
          </w:tcPr>
          <w:p w14:paraId="723BC8DF"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C362C2">
              <w:rPr>
                <w:rFonts w:ascii="Times New Roman" w:hAnsi="Times New Roman" w:cs="Times New Roman"/>
                <w:sz w:val="24"/>
                <w:szCs w:val="24"/>
              </w:rPr>
              <w:t>21,12</w:t>
            </w:r>
          </w:p>
        </w:tc>
        <w:tc>
          <w:tcPr>
            <w:tcW w:w="651" w:type="pct"/>
          </w:tcPr>
          <w:p w14:paraId="7A9612E9"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C362C2">
              <w:rPr>
                <w:rFonts w:ascii="Times New Roman" w:hAnsi="Times New Roman" w:cs="Times New Roman"/>
                <w:sz w:val="24"/>
                <w:szCs w:val="24"/>
                <w:lang w:val="lv-LV"/>
              </w:rPr>
              <w:t>20,0</w:t>
            </w:r>
          </w:p>
        </w:tc>
      </w:tr>
      <w:tr w:rsidR="005547F8" w:rsidRPr="007C334A" w14:paraId="465EB246"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1CB7672" w14:textId="77777777" w:rsidR="005547F8" w:rsidRPr="00125EBF"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rPr>
              <w:t xml:space="preserve">9.5. </w:t>
            </w:r>
            <w:proofErr w:type="spellStart"/>
            <w:r w:rsidRPr="00125EBF">
              <w:rPr>
                <w:rFonts w:ascii="Times New Roman" w:hAnsi="Times New Roman" w:cs="Times New Roman"/>
                <w:b w:val="0"/>
                <w:bCs w:val="0"/>
                <w:sz w:val="24"/>
                <w:szCs w:val="24"/>
              </w:rPr>
              <w:t>Reģistrēto</w:t>
            </w:r>
            <w:proofErr w:type="spellEnd"/>
            <w:r w:rsidRPr="00125EBF">
              <w:rPr>
                <w:rFonts w:ascii="Times New Roman" w:hAnsi="Times New Roman" w:cs="Times New Roman"/>
                <w:b w:val="0"/>
                <w:bCs w:val="0"/>
                <w:sz w:val="24"/>
                <w:szCs w:val="24"/>
              </w:rPr>
              <w:t xml:space="preserve"> HIV </w:t>
            </w:r>
            <w:proofErr w:type="spellStart"/>
            <w:r w:rsidRPr="00125EBF">
              <w:rPr>
                <w:rFonts w:ascii="Times New Roman" w:hAnsi="Times New Roman" w:cs="Times New Roman"/>
                <w:b w:val="0"/>
                <w:bCs w:val="0"/>
                <w:sz w:val="24"/>
                <w:szCs w:val="24"/>
              </w:rPr>
              <w:t>gadījumu</w:t>
            </w:r>
            <w:proofErr w:type="spellEnd"/>
            <w:r w:rsidRPr="00125EBF">
              <w:rPr>
                <w:rFonts w:ascii="Times New Roman" w:hAnsi="Times New Roman" w:cs="Times New Roman"/>
                <w:b w:val="0"/>
                <w:bCs w:val="0"/>
                <w:sz w:val="24"/>
                <w:szCs w:val="24"/>
              </w:rPr>
              <w:t xml:space="preserve"> </w:t>
            </w:r>
            <w:proofErr w:type="spellStart"/>
            <w:r w:rsidRPr="00125EBF">
              <w:rPr>
                <w:rFonts w:ascii="Times New Roman" w:hAnsi="Times New Roman" w:cs="Times New Roman"/>
                <w:b w:val="0"/>
                <w:bCs w:val="0"/>
                <w:sz w:val="24"/>
                <w:szCs w:val="24"/>
              </w:rPr>
              <w:t>skaits</w:t>
            </w:r>
            <w:proofErr w:type="spellEnd"/>
            <w:r w:rsidRPr="00125EBF">
              <w:rPr>
                <w:rFonts w:ascii="Times New Roman" w:hAnsi="Times New Roman" w:cs="Times New Roman"/>
                <w:b w:val="0"/>
                <w:bCs w:val="0"/>
                <w:sz w:val="24"/>
                <w:szCs w:val="24"/>
              </w:rPr>
              <w:t xml:space="preserve"> </w:t>
            </w:r>
            <w:proofErr w:type="spellStart"/>
            <w:r w:rsidRPr="00125EBF">
              <w:rPr>
                <w:rFonts w:ascii="Times New Roman" w:hAnsi="Times New Roman" w:cs="Times New Roman"/>
                <w:b w:val="0"/>
                <w:bCs w:val="0"/>
                <w:sz w:val="24"/>
                <w:szCs w:val="24"/>
              </w:rPr>
              <w:t>ar</w:t>
            </w:r>
            <w:proofErr w:type="spellEnd"/>
            <w:r w:rsidRPr="00125EBF">
              <w:rPr>
                <w:rFonts w:ascii="Times New Roman" w:hAnsi="Times New Roman" w:cs="Times New Roman"/>
                <w:b w:val="0"/>
                <w:bCs w:val="0"/>
                <w:sz w:val="24"/>
                <w:szCs w:val="24"/>
              </w:rPr>
              <w:t xml:space="preserve"> </w:t>
            </w:r>
            <w:proofErr w:type="spellStart"/>
            <w:r w:rsidRPr="00125EBF">
              <w:rPr>
                <w:rFonts w:ascii="Times New Roman" w:hAnsi="Times New Roman" w:cs="Times New Roman"/>
                <w:b w:val="0"/>
                <w:bCs w:val="0"/>
                <w:sz w:val="24"/>
                <w:szCs w:val="24"/>
              </w:rPr>
              <w:t>nezināmu</w:t>
            </w:r>
            <w:proofErr w:type="spellEnd"/>
            <w:r w:rsidRPr="00125EBF">
              <w:rPr>
                <w:rFonts w:ascii="Times New Roman" w:hAnsi="Times New Roman" w:cs="Times New Roman"/>
                <w:b w:val="0"/>
                <w:bCs w:val="0"/>
                <w:sz w:val="24"/>
                <w:szCs w:val="24"/>
              </w:rPr>
              <w:t xml:space="preserve"> </w:t>
            </w:r>
            <w:proofErr w:type="spellStart"/>
            <w:r w:rsidRPr="00125EBF">
              <w:rPr>
                <w:rFonts w:ascii="Times New Roman" w:hAnsi="Times New Roman" w:cs="Times New Roman"/>
                <w:b w:val="0"/>
                <w:bCs w:val="0"/>
                <w:sz w:val="24"/>
                <w:szCs w:val="24"/>
              </w:rPr>
              <w:t>inf</w:t>
            </w:r>
            <w:r>
              <w:rPr>
                <w:rFonts w:ascii="Times New Roman" w:hAnsi="Times New Roman" w:cs="Times New Roman"/>
                <w:b w:val="0"/>
                <w:bCs w:val="0"/>
                <w:sz w:val="24"/>
                <w:szCs w:val="24"/>
              </w:rPr>
              <w:t>i</w:t>
            </w:r>
            <w:r w:rsidRPr="00125EBF">
              <w:rPr>
                <w:rFonts w:ascii="Times New Roman" w:hAnsi="Times New Roman" w:cs="Times New Roman"/>
                <w:b w:val="0"/>
                <w:bCs w:val="0"/>
                <w:sz w:val="24"/>
                <w:szCs w:val="24"/>
              </w:rPr>
              <w:t>cēšanās</w:t>
            </w:r>
            <w:proofErr w:type="spellEnd"/>
            <w:r w:rsidRPr="00125EBF">
              <w:rPr>
                <w:rFonts w:ascii="Times New Roman" w:hAnsi="Times New Roman" w:cs="Times New Roman"/>
                <w:b w:val="0"/>
                <w:bCs w:val="0"/>
                <w:sz w:val="24"/>
                <w:szCs w:val="24"/>
              </w:rPr>
              <w:t xml:space="preserve"> </w:t>
            </w:r>
            <w:proofErr w:type="spellStart"/>
            <w:r w:rsidRPr="00125EBF">
              <w:rPr>
                <w:rFonts w:ascii="Times New Roman" w:hAnsi="Times New Roman" w:cs="Times New Roman"/>
                <w:b w:val="0"/>
                <w:bCs w:val="0"/>
                <w:sz w:val="24"/>
                <w:szCs w:val="24"/>
              </w:rPr>
              <w:t>ceļu</w:t>
            </w:r>
            <w:proofErr w:type="spellEnd"/>
            <w:r w:rsidRPr="00125EBF">
              <w:rPr>
                <w:rFonts w:ascii="Times New Roman" w:hAnsi="Times New Roman" w:cs="Times New Roman"/>
                <w:b w:val="0"/>
                <w:bCs w:val="0"/>
                <w:sz w:val="24"/>
                <w:szCs w:val="24"/>
              </w:rPr>
              <w:t xml:space="preserve"> (%) (</w:t>
            </w:r>
            <w:proofErr w:type="spellStart"/>
            <w:r w:rsidRPr="00125EBF">
              <w:rPr>
                <w:rFonts w:ascii="Times New Roman" w:hAnsi="Times New Roman" w:cs="Times New Roman"/>
                <w:b w:val="0"/>
                <w:bCs w:val="0"/>
                <w:sz w:val="24"/>
                <w:szCs w:val="24"/>
              </w:rPr>
              <w:t>avots</w:t>
            </w:r>
            <w:proofErr w:type="spellEnd"/>
            <w:r w:rsidRPr="00125EBF">
              <w:rPr>
                <w:rFonts w:ascii="Times New Roman" w:hAnsi="Times New Roman" w:cs="Times New Roman"/>
                <w:b w:val="0"/>
                <w:bCs w:val="0"/>
                <w:sz w:val="24"/>
                <w:szCs w:val="24"/>
              </w:rPr>
              <w:t xml:space="preserve"> SPKC)</w:t>
            </w:r>
            <w:r w:rsidRPr="00091FC8">
              <w:rPr>
                <w:rFonts w:ascii="Times New Roman" w:hAnsi="Times New Roman" w:cs="Times New Roman"/>
                <w:b w:val="0"/>
                <w:bCs w:val="0"/>
                <w:color w:val="00B050"/>
                <w:sz w:val="24"/>
                <w:szCs w:val="24"/>
                <w:lang w:val="lv-LV"/>
              </w:rPr>
              <w:t xml:space="preserve"> </w:t>
            </w:r>
          </w:p>
        </w:tc>
        <w:tc>
          <w:tcPr>
            <w:tcW w:w="579" w:type="pct"/>
          </w:tcPr>
          <w:p w14:paraId="458B9CA0" w14:textId="77777777" w:rsidR="005547F8" w:rsidRPr="00D30C6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D30C61">
              <w:rPr>
                <w:rFonts w:ascii="Times New Roman" w:hAnsi="Times New Roman" w:cs="Times New Roman"/>
                <w:color w:val="000000" w:themeColor="text1"/>
                <w:sz w:val="24"/>
                <w:szCs w:val="24"/>
                <w:lang w:val="lv-LV"/>
              </w:rPr>
              <w:t>42</w:t>
            </w:r>
          </w:p>
        </w:tc>
        <w:tc>
          <w:tcPr>
            <w:tcW w:w="725" w:type="pct"/>
            <w:gridSpan w:val="2"/>
          </w:tcPr>
          <w:p w14:paraId="18047C38" w14:textId="77777777" w:rsidR="005547F8" w:rsidRPr="00D30C6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D30C61">
              <w:rPr>
                <w:rFonts w:ascii="Times New Roman" w:hAnsi="Times New Roman" w:cs="Times New Roman"/>
                <w:color w:val="000000" w:themeColor="text1"/>
                <w:sz w:val="24"/>
                <w:szCs w:val="24"/>
                <w:lang w:val="lv-LV"/>
              </w:rPr>
              <w:t>3</w:t>
            </w:r>
            <w:r>
              <w:rPr>
                <w:rFonts w:ascii="Times New Roman" w:hAnsi="Times New Roman" w:cs="Times New Roman"/>
                <w:color w:val="000000" w:themeColor="text1"/>
                <w:sz w:val="24"/>
                <w:szCs w:val="24"/>
                <w:lang w:val="lv-LV"/>
              </w:rPr>
              <w:t>6</w:t>
            </w:r>
          </w:p>
        </w:tc>
        <w:tc>
          <w:tcPr>
            <w:tcW w:w="651" w:type="pct"/>
          </w:tcPr>
          <w:p w14:paraId="7F1E3EDD"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34</w:t>
            </w:r>
          </w:p>
        </w:tc>
      </w:tr>
      <w:tr w:rsidR="005547F8" w:rsidRPr="007C334A" w14:paraId="1DDCF6E2"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9EA095D" w14:textId="77777777" w:rsidR="005547F8" w:rsidRPr="00125EBF" w:rsidRDefault="005547F8" w:rsidP="005547F8">
            <w:pPr>
              <w:tabs>
                <w:tab w:val="left" w:pos="1854"/>
              </w:tabs>
              <w:jc w:val="both"/>
              <w:rPr>
                <w:rFonts w:ascii="Times New Roman" w:hAnsi="Times New Roman" w:cs="Times New Roman"/>
                <w:b w:val="0"/>
                <w:bCs w:val="0"/>
                <w:sz w:val="24"/>
                <w:szCs w:val="24"/>
                <w:lang w:val="lv-LV"/>
              </w:rPr>
            </w:pPr>
          </w:p>
        </w:tc>
        <w:tc>
          <w:tcPr>
            <w:tcW w:w="579" w:type="pct"/>
          </w:tcPr>
          <w:p w14:paraId="6275F7C5"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62AF293D"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74CDFFD8"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p>
        </w:tc>
      </w:tr>
      <w:tr w:rsidR="005547F8" w:rsidRPr="007C334A" w14:paraId="0652288A"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40F807DB" w14:textId="77777777" w:rsidR="005547F8" w:rsidRPr="007C334A" w:rsidRDefault="005547F8" w:rsidP="005547F8">
            <w:pPr>
              <w:tabs>
                <w:tab w:val="left" w:pos="1854"/>
              </w:tabs>
              <w:spacing w:before="120" w:after="120"/>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 xml:space="preserve">10. Politikas rezultāts: </w:t>
            </w:r>
            <w:r w:rsidRPr="007C334A">
              <w:rPr>
                <w:rFonts w:ascii="Times New Roman" w:hAnsi="Times New Roman" w:cs="Times New Roman"/>
                <w:sz w:val="24"/>
                <w:szCs w:val="24"/>
                <w:lang w:val="lv-LV"/>
              </w:rPr>
              <w:t>Ierobežota antimikrobiālās rezistences attīstība un izplatība</w:t>
            </w:r>
            <w:r>
              <w:rPr>
                <w:rFonts w:ascii="Times New Roman" w:hAnsi="Times New Roman" w:cs="Times New Roman"/>
                <w:sz w:val="24"/>
                <w:szCs w:val="24"/>
                <w:lang w:val="lv-LV"/>
              </w:rPr>
              <w:t xml:space="preserve"> </w:t>
            </w:r>
          </w:p>
        </w:tc>
      </w:tr>
      <w:tr w:rsidR="005547F8" w:rsidRPr="007C334A" w14:paraId="24D8DFE5"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18E9F0A8"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61C20B2F" w14:textId="4F81E5A5"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6C340614" w14:textId="4553C29C"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22DA1EB6" w14:textId="395DA214"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30FA3E94"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F121B60" w14:textId="77777777" w:rsidR="005547F8" w:rsidRPr="002E5527" w:rsidRDefault="005547F8" w:rsidP="005547F8">
            <w:pPr>
              <w:tabs>
                <w:tab w:val="left" w:pos="1854"/>
              </w:tabs>
              <w:jc w:val="both"/>
              <w:rPr>
                <w:rFonts w:ascii="Times New Roman" w:hAnsi="Times New Roman" w:cs="Times New Roman"/>
                <w:sz w:val="24"/>
                <w:szCs w:val="24"/>
                <w:lang w:val="lv-LV"/>
              </w:rPr>
            </w:pPr>
            <w:r w:rsidRPr="002E5527">
              <w:rPr>
                <w:rFonts w:ascii="Times New Roman" w:hAnsi="Times New Roman" w:cs="Times New Roman"/>
                <w:b w:val="0"/>
                <w:bCs w:val="0"/>
                <w:sz w:val="24"/>
                <w:szCs w:val="24"/>
              </w:rPr>
              <w:t xml:space="preserve">10.1. </w:t>
            </w:r>
            <w:proofErr w:type="spellStart"/>
            <w:r w:rsidRPr="002E5527">
              <w:rPr>
                <w:rFonts w:ascii="Times New Roman" w:hAnsi="Times New Roman" w:cs="Times New Roman"/>
                <w:b w:val="0"/>
                <w:bCs w:val="0"/>
                <w:sz w:val="24"/>
                <w:szCs w:val="24"/>
              </w:rPr>
              <w:t>Latvijas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iedzīvotāju</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īpatsvars</w:t>
            </w:r>
            <w:proofErr w:type="spellEnd"/>
            <w:r w:rsidRPr="002E5527">
              <w:rPr>
                <w:rFonts w:ascii="Times New Roman" w:hAnsi="Times New Roman" w:cs="Times New Roman"/>
                <w:b w:val="0"/>
                <w:bCs w:val="0"/>
                <w:sz w:val="24"/>
                <w:szCs w:val="24"/>
              </w:rPr>
              <w:t xml:space="preserve">, kas </w:t>
            </w:r>
            <w:proofErr w:type="spellStart"/>
            <w:r w:rsidRPr="002E5527">
              <w:rPr>
                <w:rFonts w:ascii="Times New Roman" w:hAnsi="Times New Roman" w:cs="Times New Roman"/>
                <w:b w:val="0"/>
                <w:bCs w:val="0"/>
                <w:sz w:val="24"/>
                <w:szCs w:val="24"/>
              </w:rPr>
              <w:t>antibiotikas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iegādājušies</w:t>
            </w:r>
            <w:proofErr w:type="spellEnd"/>
            <w:r w:rsidRPr="002E5527">
              <w:rPr>
                <w:rFonts w:ascii="Times New Roman" w:hAnsi="Times New Roman" w:cs="Times New Roman"/>
                <w:b w:val="0"/>
                <w:bCs w:val="0"/>
                <w:sz w:val="24"/>
                <w:szCs w:val="24"/>
              </w:rPr>
              <w:t xml:space="preserve"> bez </w:t>
            </w:r>
            <w:proofErr w:type="spellStart"/>
            <w:r w:rsidRPr="002E5527">
              <w:rPr>
                <w:rFonts w:ascii="Times New Roman" w:hAnsi="Times New Roman" w:cs="Times New Roman"/>
                <w:b w:val="0"/>
                <w:bCs w:val="0"/>
                <w:sz w:val="24"/>
                <w:szCs w:val="24"/>
              </w:rPr>
              <w:t>receptes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avots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Eirobarometra</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pētījums</w:t>
            </w:r>
            <w:proofErr w:type="spellEnd"/>
            <w:r w:rsidRPr="002E5527">
              <w:rPr>
                <w:rFonts w:ascii="Times New Roman" w:hAnsi="Times New Roman" w:cs="Times New Roman"/>
                <w:b w:val="0"/>
                <w:bCs w:val="0"/>
                <w:sz w:val="24"/>
                <w:szCs w:val="24"/>
              </w:rPr>
              <w:t xml:space="preserve">) </w:t>
            </w:r>
          </w:p>
        </w:tc>
        <w:tc>
          <w:tcPr>
            <w:tcW w:w="579" w:type="pct"/>
          </w:tcPr>
          <w:p w14:paraId="64B0FAC7" w14:textId="77777777" w:rsidR="005547F8" w:rsidRPr="00F91B6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F91B60">
              <w:rPr>
                <w:rFonts w:ascii="Times New Roman" w:hAnsi="Times New Roman" w:cs="Times New Roman"/>
                <w:sz w:val="24"/>
                <w:szCs w:val="24"/>
                <w:lang w:val="lv-LV"/>
              </w:rPr>
              <w:t>9</w:t>
            </w:r>
          </w:p>
          <w:p w14:paraId="74919A61" w14:textId="77777777" w:rsidR="005547F8" w:rsidRPr="00BF381E"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BF381E">
              <w:rPr>
                <w:rFonts w:ascii="Times New Roman" w:hAnsi="Times New Roman" w:cs="Times New Roman"/>
                <w:sz w:val="24"/>
                <w:szCs w:val="24"/>
                <w:lang w:val="lv-LV"/>
              </w:rPr>
              <w:t>(2017)</w:t>
            </w:r>
          </w:p>
        </w:tc>
        <w:tc>
          <w:tcPr>
            <w:tcW w:w="725" w:type="pct"/>
            <w:gridSpan w:val="2"/>
          </w:tcPr>
          <w:p w14:paraId="10DC5F45"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8</w:t>
            </w:r>
          </w:p>
        </w:tc>
        <w:tc>
          <w:tcPr>
            <w:tcW w:w="651" w:type="pct"/>
          </w:tcPr>
          <w:p w14:paraId="713FA06C"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5</w:t>
            </w:r>
          </w:p>
        </w:tc>
      </w:tr>
      <w:tr w:rsidR="005547F8" w:rsidRPr="007C334A" w14:paraId="3D8F6D3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B3F8A9C" w14:textId="77777777" w:rsidR="005547F8" w:rsidRPr="002E5527" w:rsidRDefault="005547F8" w:rsidP="005547F8">
            <w:pPr>
              <w:tabs>
                <w:tab w:val="left" w:pos="1854"/>
              </w:tabs>
              <w:jc w:val="both"/>
              <w:rPr>
                <w:rFonts w:ascii="Times New Roman" w:hAnsi="Times New Roman" w:cs="Times New Roman"/>
                <w:sz w:val="24"/>
                <w:szCs w:val="24"/>
                <w:lang w:val="lv-LV"/>
              </w:rPr>
            </w:pPr>
            <w:r w:rsidRPr="002E5527">
              <w:rPr>
                <w:rFonts w:ascii="Times New Roman" w:hAnsi="Times New Roman" w:cs="Times New Roman"/>
                <w:b w:val="0"/>
                <w:sz w:val="24"/>
                <w:szCs w:val="24"/>
              </w:rPr>
              <w:t xml:space="preserve">10.2. </w:t>
            </w:r>
            <w:proofErr w:type="spellStart"/>
            <w:r w:rsidRPr="002E5527">
              <w:rPr>
                <w:rFonts w:ascii="Times New Roman" w:hAnsi="Times New Roman" w:cs="Times New Roman"/>
                <w:b w:val="0"/>
                <w:sz w:val="24"/>
                <w:szCs w:val="24"/>
              </w:rPr>
              <w:t>Antimikrobiālo</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līdzekļu</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patēriņš</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sistēmiskai</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lietošanai</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stacionārajā</w:t>
            </w:r>
            <w:proofErr w:type="spellEnd"/>
            <w:r w:rsidRPr="002E5527">
              <w:rPr>
                <w:rFonts w:ascii="Times New Roman" w:hAnsi="Times New Roman" w:cs="Times New Roman"/>
                <w:b w:val="0"/>
                <w:sz w:val="24"/>
                <w:szCs w:val="24"/>
              </w:rPr>
              <w:t xml:space="preserve"> </w:t>
            </w:r>
            <w:proofErr w:type="spellStart"/>
            <w:r w:rsidRPr="002E5527">
              <w:rPr>
                <w:rFonts w:ascii="Times New Roman" w:hAnsi="Times New Roman" w:cs="Times New Roman"/>
                <w:b w:val="0"/>
                <w:sz w:val="24"/>
                <w:szCs w:val="24"/>
              </w:rPr>
              <w:t>sektorā</w:t>
            </w:r>
            <w:proofErr w:type="spellEnd"/>
            <w:r w:rsidRPr="002E5527">
              <w:rPr>
                <w:rFonts w:ascii="Times New Roman" w:hAnsi="Times New Roman" w:cs="Times New Roman"/>
                <w:b w:val="0"/>
                <w:sz w:val="24"/>
                <w:szCs w:val="24"/>
              </w:rPr>
              <w:t xml:space="preserve"> DID (</w:t>
            </w:r>
            <w:proofErr w:type="spellStart"/>
            <w:r w:rsidRPr="002E5527">
              <w:rPr>
                <w:rFonts w:ascii="Times New Roman" w:hAnsi="Times New Roman" w:cs="Times New Roman"/>
                <w:b w:val="0"/>
                <w:sz w:val="24"/>
                <w:szCs w:val="24"/>
              </w:rPr>
              <w:t>avots</w:t>
            </w:r>
            <w:proofErr w:type="spellEnd"/>
            <w:r w:rsidRPr="002E5527">
              <w:rPr>
                <w:rFonts w:ascii="Times New Roman" w:hAnsi="Times New Roman" w:cs="Times New Roman"/>
                <w:b w:val="0"/>
                <w:sz w:val="24"/>
                <w:szCs w:val="24"/>
              </w:rPr>
              <w:t>: ESAC-NET)</w:t>
            </w:r>
          </w:p>
        </w:tc>
        <w:tc>
          <w:tcPr>
            <w:tcW w:w="579" w:type="pct"/>
          </w:tcPr>
          <w:p w14:paraId="1FB54A28" w14:textId="77777777" w:rsidR="005547F8" w:rsidRPr="00F91B6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F91B60">
              <w:rPr>
                <w:rFonts w:ascii="Times New Roman" w:hAnsi="Times New Roman" w:cs="Times New Roman"/>
                <w:sz w:val="24"/>
                <w:szCs w:val="24"/>
                <w:lang w:val="lv-LV"/>
              </w:rPr>
              <w:t>&lt;2</w:t>
            </w:r>
          </w:p>
          <w:p w14:paraId="08EA9EF3" w14:textId="77777777" w:rsidR="005547F8" w:rsidRPr="00BF381E"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BF381E">
              <w:rPr>
                <w:rFonts w:ascii="Times New Roman" w:hAnsi="Times New Roman" w:cs="Times New Roman"/>
                <w:sz w:val="24"/>
                <w:szCs w:val="24"/>
                <w:lang w:val="lv-LV"/>
              </w:rPr>
              <w:t>(2017)</w:t>
            </w:r>
          </w:p>
        </w:tc>
        <w:tc>
          <w:tcPr>
            <w:tcW w:w="725" w:type="pct"/>
            <w:gridSpan w:val="2"/>
          </w:tcPr>
          <w:p w14:paraId="2BE08F85"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&lt;2</w:t>
            </w:r>
          </w:p>
        </w:tc>
        <w:tc>
          <w:tcPr>
            <w:tcW w:w="651" w:type="pct"/>
          </w:tcPr>
          <w:p w14:paraId="60EEA07B"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&lt;1,5</w:t>
            </w:r>
          </w:p>
        </w:tc>
      </w:tr>
      <w:tr w:rsidR="005547F8" w:rsidRPr="007C334A" w14:paraId="137A6711"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25EC634" w14:textId="77777777" w:rsidR="005547F8" w:rsidRPr="002E5527" w:rsidRDefault="005547F8" w:rsidP="005547F8">
            <w:pPr>
              <w:tabs>
                <w:tab w:val="left" w:pos="1854"/>
              </w:tabs>
              <w:jc w:val="both"/>
              <w:rPr>
                <w:rFonts w:ascii="Times New Roman" w:hAnsi="Times New Roman" w:cs="Times New Roman"/>
                <w:sz w:val="24"/>
                <w:szCs w:val="24"/>
                <w:lang w:val="lv-LV"/>
              </w:rPr>
            </w:pPr>
            <w:r w:rsidRPr="002E5527">
              <w:rPr>
                <w:rFonts w:ascii="Times New Roman" w:hAnsi="Times New Roman" w:cs="Times New Roman"/>
                <w:b w:val="0"/>
                <w:bCs w:val="0"/>
                <w:sz w:val="24"/>
                <w:szCs w:val="24"/>
              </w:rPr>
              <w:t xml:space="preserve">10.3. </w:t>
            </w:r>
            <w:proofErr w:type="spellStart"/>
            <w:r w:rsidRPr="002E5527">
              <w:rPr>
                <w:rFonts w:ascii="Times New Roman" w:hAnsi="Times New Roman" w:cs="Times New Roman"/>
                <w:b w:val="0"/>
                <w:bCs w:val="0"/>
                <w:sz w:val="24"/>
                <w:szCs w:val="24"/>
              </w:rPr>
              <w:t>Latvijas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iedzīvotāju</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izpratne</w:t>
            </w:r>
            <w:proofErr w:type="spellEnd"/>
            <w:r w:rsidRPr="002E5527">
              <w:rPr>
                <w:rFonts w:ascii="Times New Roman" w:hAnsi="Times New Roman" w:cs="Times New Roman"/>
                <w:b w:val="0"/>
                <w:bCs w:val="0"/>
                <w:sz w:val="24"/>
                <w:szCs w:val="24"/>
              </w:rPr>
              <w:t xml:space="preserve"> par </w:t>
            </w:r>
            <w:proofErr w:type="spellStart"/>
            <w:r w:rsidRPr="002E5527">
              <w:rPr>
                <w:rFonts w:ascii="Times New Roman" w:hAnsi="Times New Roman" w:cs="Times New Roman"/>
                <w:b w:val="0"/>
                <w:bCs w:val="0"/>
                <w:sz w:val="24"/>
                <w:szCs w:val="24"/>
              </w:rPr>
              <w:t>antibiotiku</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izmantošanu</w:t>
            </w:r>
            <w:proofErr w:type="spellEnd"/>
            <w:r w:rsidRPr="002E5527">
              <w:rPr>
                <w:rFonts w:ascii="Times New Roman" w:hAnsi="Times New Roman" w:cs="Times New Roman"/>
                <w:b w:val="0"/>
                <w:bCs w:val="0"/>
                <w:sz w:val="24"/>
                <w:szCs w:val="24"/>
              </w:rPr>
              <w:t xml:space="preserve"> (%) (</w:t>
            </w:r>
            <w:proofErr w:type="spellStart"/>
            <w:r w:rsidRPr="002E5527">
              <w:rPr>
                <w:rFonts w:ascii="Times New Roman" w:hAnsi="Times New Roman" w:cs="Times New Roman"/>
                <w:b w:val="0"/>
                <w:bCs w:val="0"/>
                <w:sz w:val="24"/>
                <w:szCs w:val="24"/>
              </w:rPr>
              <w:t>avots</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Eirobarometra</w:t>
            </w:r>
            <w:proofErr w:type="spellEnd"/>
            <w:r w:rsidRPr="002E5527">
              <w:rPr>
                <w:rFonts w:ascii="Times New Roman" w:hAnsi="Times New Roman" w:cs="Times New Roman"/>
                <w:b w:val="0"/>
                <w:bCs w:val="0"/>
                <w:sz w:val="24"/>
                <w:szCs w:val="24"/>
              </w:rPr>
              <w:t xml:space="preserve"> </w:t>
            </w:r>
            <w:proofErr w:type="spellStart"/>
            <w:r w:rsidRPr="002E5527">
              <w:rPr>
                <w:rFonts w:ascii="Times New Roman" w:hAnsi="Times New Roman" w:cs="Times New Roman"/>
                <w:b w:val="0"/>
                <w:bCs w:val="0"/>
                <w:sz w:val="24"/>
                <w:szCs w:val="24"/>
              </w:rPr>
              <w:t>pētījums</w:t>
            </w:r>
            <w:proofErr w:type="spellEnd"/>
            <w:r w:rsidRPr="002E5527">
              <w:rPr>
                <w:rFonts w:ascii="Times New Roman" w:hAnsi="Times New Roman" w:cs="Times New Roman"/>
                <w:b w:val="0"/>
                <w:bCs w:val="0"/>
                <w:sz w:val="24"/>
                <w:szCs w:val="24"/>
              </w:rPr>
              <w:t>)</w:t>
            </w:r>
          </w:p>
        </w:tc>
        <w:tc>
          <w:tcPr>
            <w:tcW w:w="579" w:type="pct"/>
          </w:tcPr>
          <w:p w14:paraId="48E69B32" w14:textId="77777777" w:rsidR="005547F8" w:rsidRPr="00F91B6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sidRPr="00F91B60">
              <w:rPr>
                <w:rFonts w:ascii="Times New Roman" w:hAnsi="Times New Roman" w:cs="Times New Roman"/>
                <w:sz w:val="24"/>
                <w:szCs w:val="24"/>
                <w:lang w:val="lv-LV"/>
              </w:rPr>
              <w:t>26</w:t>
            </w:r>
          </w:p>
          <w:p w14:paraId="51DCB2FE"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(2016)</w:t>
            </w:r>
          </w:p>
        </w:tc>
        <w:tc>
          <w:tcPr>
            <w:tcW w:w="725" w:type="pct"/>
            <w:gridSpan w:val="2"/>
          </w:tcPr>
          <w:p w14:paraId="1ACB8E58"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30</w:t>
            </w:r>
          </w:p>
        </w:tc>
        <w:tc>
          <w:tcPr>
            <w:tcW w:w="651" w:type="pct"/>
          </w:tcPr>
          <w:p w14:paraId="0E20982B"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F91B60">
              <w:rPr>
                <w:rFonts w:ascii="Times New Roman" w:hAnsi="Times New Roman" w:cs="Times New Roman"/>
                <w:sz w:val="24"/>
                <w:szCs w:val="24"/>
                <w:lang w:val="lv-LV"/>
              </w:rPr>
              <w:t>43</w:t>
            </w:r>
          </w:p>
        </w:tc>
      </w:tr>
      <w:tr w:rsidR="005547F8" w:rsidRPr="007C334A" w14:paraId="7F2143B4"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9D0A88D" w14:textId="77777777" w:rsidR="005547F8" w:rsidRPr="002E5527" w:rsidRDefault="005547F8" w:rsidP="005547F8">
            <w:pPr>
              <w:tabs>
                <w:tab w:val="left" w:pos="1854"/>
              </w:tabs>
              <w:jc w:val="both"/>
              <w:rPr>
                <w:rFonts w:ascii="Times New Roman" w:hAnsi="Times New Roman" w:cs="Times New Roman"/>
                <w:sz w:val="24"/>
                <w:szCs w:val="24"/>
                <w:lang w:val="lv-LV"/>
              </w:rPr>
            </w:pPr>
          </w:p>
        </w:tc>
        <w:tc>
          <w:tcPr>
            <w:tcW w:w="579" w:type="pct"/>
          </w:tcPr>
          <w:p w14:paraId="34DF1DF6"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p>
        </w:tc>
        <w:tc>
          <w:tcPr>
            <w:tcW w:w="725" w:type="pct"/>
            <w:gridSpan w:val="2"/>
          </w:tcPr>
          <w:p w14:paraId="6E8D400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p>
        </w:tc>
        <w:tc>
          <w:tcPr>
            <w:tcW w:w="651" w:type="pct"/>
          </w:tcPr>
          <w:p w14:paraId="3BDF432F"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p>
        </w:tc>
      </w:tr>
      <w:tr w:rsidR="005547F8" w:rsidRPr="007C334A" w14:paraId="42595E61"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3A2F443B"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1</w:t>
            </w:r>
            <w:r w:rsidRPr="007C334A">
              <w:rPr>
                <w:rFonts w:ascii="Times New Roman" w:hAnsi="Times New Roman" w:cs="Times New Roman"/>
                <w:color w:val="000000" w:themeColor="text1"/>
                <w:sz w:val="24"/>
                <w:szCs w:val="24"/>
                <w:lang w:val="lv-LV"/>
              </w:rPr>
              <w:t>. Politikas rezultāts: Uzlabota mātes</w:t>
            </w:r>
            <w:r>
              <w:rPr>
                <w:rFonts w:ascii="Times New Roman" w:hAnsi="Times New Roman" w:cs="Times New Roman"/>
                <w:color w:val="000000" w:themeColor="text1"/>
                <w:sz w:val="24"/>
                <w:szCs w:val="24"/>
                <w:lang w:val="lv-LV"/>
              </w:rPr>
              <w:t xml:space="preserve"> </w:t>
            </w:r>
            <w:r w:rsidRPr="007C334A">
              <w:rPr>
                <w:rFonts w:ascii="Times New Roman" w:hAnsi="Times New Roman" w:cs="Times New Roman"/>
                <w:color w:val="000000" w:themeColor="text1"/>
                <w:sz w:val="24"/>
                <w:szCs w:val="24"/>
                <w:lang w:val="lv-LV"/>
              </w:rPr>
              <w:t>un bērna veselība</w:t>
            </w:r>
          </w:p>
        </w:tc>
      </w:tr>
      <w:tr w:rsidR="005547F8" w:rsidRPr="007C334A" w14:paraId="75987D4E" w14:textId="77777777" w:rsidTr="001A7412">
        <w:tc>
          <w:tcPr>
            <w:cnfStyle w:val="001000000000" w:firstRow="0" w:lastRow="0" w:firstColumn="1" w:lastColumn="0" w:oddVBand="0" w:evenVBand="0" w:oddHBand="0" w:evenHBand="0" w:firstRowFirstColumn="0" w:firstRowLastColumn="0" w:lastRowFirstColumn="0" w:lastRowLastColumn="0"/>
            <w:tcW w:w="3045" w:type="pct"/>
            <w:hideMark/>
          </w:tcPr>
          <w:p w14:paraId="79868BFF"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hideMark/>
          </w:tcPr>
          <w:p w14:paraId="39B5B0E5" w14:textId="581FB713"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hideMark/>
          </w:tcPr>
          <w:p w14:paraId="0A501364" w14:textId="53BF3DA0"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hideMark/>
          </w:tcPr>
          <w:p w14:paraId="3D04A0C5" w14:textId="6AAC0847"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437A0134"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60C0E12"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1</w:t>
            </w:r>
            <w:r w:rsidRPr="007C334A">
              <w:rPr>
                <w:rFonts w:ascii="Times New Roman" w:hAnsi="Times New Roman" w:cs="Times New Roman"/>
                <w:b w:val="0"/>
                <w:bCs w:val="0"/>
                <w:sz w:val="24"/>
                <w:szCs w:val="24"/>
                <w:lang w:val="lv-LV"/>
              </w:rPr>
              <w:t>.1. Zīdaiņu īpatsvars, kuri saņēmuši krūts barošanu līdz 6 mēn. vecumam (%) (avots: SPKC)</w:t>
            </w:r>
            <w:r>
              <w:rPr>
                <w:rFonts w:ascii="Times New Roman" w:hAnsi="Times New Roman" w:cs="Times New Roman"/>
                <w:b w:val="0"/>
                <w:bCs w:val="0"/>
                <w:sz w:val="24"/>
                <w:szCs w:val="24"/>
                <w:lang w:val="lv-LV"/>
              </w:rPr>
              <w:t xml:space="preserve"> </w:t>
            </w:r>
          </w:p>
        </w:tc>
        <w:tc>
          <w:tcPr>
            <w:tcW w:w="579" w:type="pct"/>
          </w:tcPr>
          <w:p w14:paraId="4784C8BE" w14:textId="77777777" w:rsidR="005547F8" w:rsidRPr="00A652B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57,4</w:t>
            </w:r>
          </w:p>
        </w:tc>
        <w:tc>
          <w:tcPr>
            <w:tcW w:w="725" w:type="pct"/>
            <w:gridSpan w:val="2"/>
          </w:tcPr>
          <w:p w14:paraId="4C15F2C5" w14:textId="77777777" w:rsidR="005547F8" w:rsidRPr="0014416F"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sidRPr="0014416F">
              <w:rPr>
                <w:rFonts w:ascii="Times New Roman" w:hAnsi="Times New Roman" w:cs="Times New Roman"/>
                <w:bCs/>
                <w:color w:val="000000" w:themeColor="text1"/>
                <w:sz w:val="24"/>
                <w:szCs w:val="24"/>
                <w:lang w:val="lv-LV"/>
              </w:rPr>
              <w:t>58,0</w:t>
            </w:r>
          </w:p>
        </w:tc>
        <w:tc>
          <w:tcPr>
            <w:tcW w:w="651" w:type="pct"/>
          </w:tcPr>
          <w:p w14:paraId="010F4FEE" w14:textId="77777777" w:rsidR="005547F8" w:rsidRPr="0014416F"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sidRPr="0014416F">
              <w:rPr>
                <w:rFonts w:ascii="Times New Roman" w:hAnsi="Times New Roman" w:cs="Times New Roman"/>
                <w:bCs/>
                <w:color w:val="000000" w:themeColor="text1"/>
                <w:sz w:val="24"/>
                <w:szCs w:val="24"/>
                <w:lang w:val="lv-LV"/>
              </w:rPr>
              <w:t>59,0</w:t>
            </w:r>
          </w:p>
        </w:tc>
      </w:tr>
      <w:tr w:rsidR="005547F8" w:rsidRPr="007C334A" w14:paraId="01A6EFD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3A8CF405"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1</w:t>
            </w:r>
            <w:r w:rsidRPr="007C334A">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2</w:t>
            </w:r>
            <w:r w:rsidRPr="007C334A">
              <w:rPr>
                <w:rFonts w:ascii="Times New Roman" w:hAnsi="Times New Roman" w:cs="Times New Roman"/>
                <w:b w:val="0"/>
                <w:bCs w:val="0"/>
                <w:sz w:val="24"/>
                <w:szCs w:val="24"/>
                <w:lang w:val="lv-LV"/>
              </w:rPr>
              <w:t>. Zīdaiņu mirstība (uz 1000 dzīvi dzimušo) (avots: SPKC)</w:t>
            </w:r>
            <w:r>
              <w:rPr>
                <w:rFonts w:ascii="Times New Roman" w:hAnsi="Times New Roman" w:cs="Times New Roman"/>
                <w:b w:val="0"/>
                <w:bCs w:val="0"/>
                <w:sz w:val="24"/>
                <w:szCs w:val="24"/>
                <w:lang w:val="lv-LV"/>
              </w:rPr>
              <w:t xml:space="preserve"> </w:t>
            </w:r>
          </w:p>
        </w:tc>
        <w:tc>
          <w:tcPr>
            <w:tcW w:w="579" w:type="pct"/>
          </w:tcPr>
          <w:p w14:paraId="4C7A37BC"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3,4</w:t>
            </w:r>
          </w:p>
        </w:tc>
        <w:tc>
          <w:tcPr>
            <w:tcW w:w="725" w:type="pct"/>
            <w:gridSpan w:val="2"/>
          </w:tcPr>
          <w:p w14:paraId="07B911EC" w14:textId="77777777" w:rsidR="005547F8" w:rsidRPr="0014416F"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sidRPr="0014416F">
              <w:rPr>
                <w:rFonts w:ascii="Times New Roman" w:hAnsi="Times New Roman" w:cs="Times New Roman"/>
                <w:bCs/>
                <w:color w:val="000000" w:themeColor="text1"/>
                <w:sz w:val="24"/>
                <w:szCs w:val="24"/>
                <w:lang w:val="lv-LV"/>
              </w:rPr>
              <w:t>3,</w:t>
            </w:r>
            <w:r>
              <w:rPr>
                <w:rFonts w:ascii="Times New Roman" w:hAnsi="Times New Roman" w:cs="Times New Roman"/>
                <w:bCs/>
                <w:color w:val="000000" w:themeColor="text1"/>
                <w:sz w:val="24"/>
                <w:szCs w:val="24"/>
                <w:lang w:val="lv-LV"/>
              </w:rPr>
              <w:t>2</w:t>
            </w:r>
          </w:p>
        </w:tc>
        <w:tc>
          <w:tcPr>
            <w:tcW w:w="651" w:type="pct"/>
          </w:tcPr>
          <w:p w14:paraId="61F1506A" w14:textId="77777777" w:rsidR="005547F8" w:rsidRPr="0014416F"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Cs/>
                <w:color w:val="000000" w:themeColor="text1"/>
                <w:sz w:val="24"/>
                <w:szCs w:val="24"/>
                <w:lang w:val="lv-LV"/>
              </w:rPr>
            </w:pPr>
            <w:r>
              <w:rPr>
                <w:rFonts w:ascii="Times New Roman" w:hAnsi="Times New Roman" w:cs="Times New Roman"/>
                <w:bCs/>
                <w:color w:val="000000" w:themeColor="text1"/>
                <w:sz w:val="24"/>
                <w:szCs w:val="24"/>
                <w:lang w:val="lv-LV"/>
              </w:rPr>
              <w:t>3,1</w:t>
            </w:r>
          </w:p>
        </w:tc>
      </w:tr>
      <w:tr w:rsidR="005547F8" w:rsidRPr="007C334A" w14:paraId="32507E1B"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C4CC6B3" w14:textId="77777777" w:rsidR="005547F8" w:rsidRPr="002E5527"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2E5527">
              <w:rPr>
                <w:rFonts w:ascii="Times New Roman" w:hAnsi="Times New Roman" w:cs="Times New Roman"/>
                <w:b w:val="0"/>
                <w:bCs w:val="0"/>
                <w:sz w:val="24"/>
                <w:szCs w:val="24"/>
                <w:lang w:val="lv-LV"/>
              </w:rPr>
              <w:lastRenderedPageBreak/>
              <w:t>1</w:t>
            </w:r>
            <w:r>
              <w:rPr>
                <w:rFonts w:ascii="Times New Roman" w:hAnsi="Times New Roman" w:cs="Times New Roman"/>
                <w:b w:val="0"/>
                <w:bCs w:val="0"/>
                <w:sz w:val="24"/>
                <w:szCs w:val="24"/>
                <w:lang w:val="lv-LV"/>
              </w:rPr>
              <w:t>1</w:t>
            </w:r>
            <w:r w:rsidRPr="002E5527">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3</w:t>
            </w:r>
            <w:r w:rsidRPr="002E5527">
              <w:rPr>
                <w:rFonts w:ascii="Times New Roman" w:hAnsi="Times New Roman" w:cs="Times New Roman"/>
                <w:b w:val="0"/>
                <w:bCs w:val="0"/>
                <w:sz w:val="24"/>
                <w:szCs w:val="24"/>
                <w:lang w:val="lv-LV"/>
              </w:rPr>
              <w:t xml:space="preserve">. Perinatālā mirstība (uz 1000 dzīvi un nedzīvi dzimušo) (avots: SPKC) </w:t>
            </w:r>
          </w:p>
        </w:tc>
        <w:tc>
          <w:tcPr>
            <w:tcW w:w="579" w:type="pct"/>
          </w:tcPr>
          <w:p w14:paraId="286FC3EE"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2E5527">
              <w:rPr>
                <w:rFonts w:ascii="Times New Roman" w:hAnsi="Times New Roman" w:cs="Times New Roman"/>
                <w:color w:val="000000" w:themeColor="text1"/>
                <w:sz w:val="24"/>
                <w:szCs w:val="24"/>
                <w:lang w:val="lv-LV"/>
              </w:rPr>
              <w:t>6,2</w:t>
            </w:r>
          </w:p>
        </w:tc>
        <w:tc>
          <w:tcPr>
            <w:tcW w:w="725" w:type="pct"/>
            <w:gridSpan w:val="2"/>
          </w:tcPr>
          <w:p w14:paraId="62BC4D10"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sidRPr="002E5527">
              <w:rPr>
                <w:rFonts w:ascii="Times New Roman" w:hAnsi="Times New Roman" w:cs="Times New Roman"/>
                <w:bCs/>
                <w:color w:val="000000" w:themeColor="text1"/>
                <w:sz w:val="24"/>
                <w:szCs w:val="24"/>
                <w:lang w:val="lv-LV"/>
              </w:rPr>
              <w:t>5,3</w:t>
            </w:r>
          </w:p>
        </w:tc>
        <w:tc>
          <w:tcPr>
            <w:tcW w:w="651" w:type="pct"/>
          </w:tcPr>
          <w:p w14:paraId="6CE54337"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r w:rsidRPr="002E5527">
              <w:rPr>
                <w:rFonts w:ascii="Times New Roman" w:hAnsi="Times New Roman" w:cs="Times New Roman"/>
                <w:bCs/>
                <w:color w:val="000000" w:themeColor="text1"/>
                <w:sz w:val="24"/>
                <w:szCs w:val="24"/>
                <w:lang w:val="lv-LV"/>
              </w:rPr>
              <w:t>5,0</w:t>
            </w:r>
          </w:p>
        </w:tc>
      </w:tr>
      <w:tr w:rsidR="005547F8" w:rsidRPr="007C334A" w14:paraId="37C1DD2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502A5A7"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1</w:t>
            </w:r>
            <w:r w:rsidRPr="002E5527">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4</w:t>
            </w:r>
            <w:r w:rsidRPr="002E5527">
              <w:rPr>
                <w:rFonts w:ascii="Times New Roman" w:hAnsi="Times New Roman" w:cs="Times New Roman"/>
                <w:b w:val="0"/>
                <w:bCs w:val="0"/>
                <w:sz w:val="24"/>
                <w:szCs w:val="24"/>
                <w:lang w:val="lv-LV"/>
              </w:rPr>
              <w:t xml:space="preserve">. Grūtnieces, kas stājušās uzskaitē (līdz 12. grūtniecības nedēļai) (%) (avots: </w:t>
            </w:r>
            <w:r>
              <w:rPr>
                <w:rFonts w:ascii="Times New Roman" w:hAnsi="Times New Roman" w:cs="Times New Roman"/>
                <w:b w:val="0"/>
                <w:bCs w:val="0"/>
                <w:sz w:val="24"/>
                <w:szCs w:val="24"/>
                <w:lang w:val="lv-LV"/>
              </w:rPr>
              <w:t>NVD</w:t>
            </w:r>
            <w:r w:rsidRPr="002E5527">
              <w:rPr>
                <w:rFonts w:ascii="Times New Roman" w:hAnsi="Times New Roman" w:cs="Times New Roman"/>
                <w:b w:val="0"/>
                <w:bCs w:val="0"/>
                <w:sz w:val="24"/>
                <w:szCs w:val="24"/>
                <w:lang w:val="lv-LV"/>
              </w:rPr>
              <w:t xml:space="preserve">) </w:t>
            </w:r>
          </w:p>
        </w:tc>
        <w:tc>
          <w:tcPr>
            <w:tcW w:w="579" w:type="pct"/>
          </w:tcPr>
          <w:p w14:paraId="6199DB52"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2E5527">
              <w:rPr>
                <w:rFonts w:ascii="Times New Roman" w:hAnsi="Times New Roman" w:cs="Times New Roman"/>
                <w:color w:val="000000" w:themeColor="text1"/>
                <w:sz w:val="24"/>
                <w:szCs w:val="24"/>
                <w:lang w:val="lv-LV"/>
              </w:rPr>
              <w:t>93</w:t>
            </w:r>
          </w:p>
          <w:p w14:paraId="667FC8F4"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2E5527">
              <w:rPr>
                <w:rFonts w:ascii="Times New Roman" w:hAnsi="Times New Roman" w:cs="Times New Roman"/>
                <w:color w:val="000000" w:themeColor="text1"/>
                <w:sz w:val="24"/>
                <w:szCs w:val="24"/>
                <w:lang w:val="lv-LV"/>
              </w:rPr>
              <w:t>(2019)</w:t>
            </w:r>
          </w:p>
        </w:tc>
        <w:tc>
          <w:tcPr>
            <w:tcW w:w="725" w:type="pct"/>
            <w:gridSpan w:val="2"/>
          </w:tcPr>
          <w:p w14:paraId="4F4D359F"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3466EA">
              <w:rPr>
                <w:rFonts w:ascii="Times New Roman" w:hAnsi="Times New Roman" w:cs="Times New Roman"/>
                <w:color w:val="000000" w:themeColor="text1"/>
                <w:sz w:val="24"/>
                <w:szCs w:val="24"/>
                <w:lang w:val="lv-LV"/>
              </w:rPr>
              <w:t>93</w:t>
            </w:r>
          </w:p>
        </w:tc>
        <w:tc>
          <w:tcPr>
            <w:tcW w:w="651" w:type="pct"/>
          </w:tcPr>
          <w:p w14:paraId="600EEDB3"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3466EA">
              <w:rPr>
                <w:rFonts w:ascii="Times New Roman" w:hAnsi="Times New Roman" w:cs="Times New Roman"/>
                <w:color w:val="000000" w:themeColor="text1"/>
                <w:sz w:val="24"/>
                <w:szCs w:val="24"/>
                <w:lang w:val="lv-LV"/>
              </w:rPr>
              <w:t>93</w:t>
            </w:r>
          </w:p>
        </w:tc>
      </w:tr>
      <w:tr w:rsidR="005547F8" w:rsidRPr="007C334A" w14:paraId="490F2AF6"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34E9F1A" w14:textId="77777777" w:rsidR="005547F8" w:rsidRPr="002E5527" w:rsidRDefault="005547F8" w:rsidP="005547F8">
            <w:pPr>
              <w:tabs>
                <w:tab w:val="left" w:pos="1854"/>
              </w:tabs>
              <w:jc w:val="both"/>
              <w:rPr>
                <w:rFonts w:ascii="Times New Roman" w:hAnsi="Times New Roman" w:cs="Times New Roman"/>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1</w:t>
            </w:r>
            <w:r w:rsidRPr="002E5527">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5</w:t>
            </w:r>
            <w:r w:rsidRPr="002E5527">
              <w:rPr>
                <w:rFonts w:ascii="Times New Roman" w:hAnsi="Times New Roman" w:cs="Times New Roman"/>
                <w:b w:val="0"/>
                <w:bCs w:val="0"/>
                <w:sz w:val="24"/>
                <w:szCs w:val="24"/>
                <w:lang w:val="lv-LV"/>
              </w:rPr>
              <w:t xml:space="preserve">. Mātes mirstība (uz 100 000 dzīvi dzimušo) (avots: SPKC) </w:t>
            </w:r>
          </w:p>
        </w:tc>
        <w:tc>
          <w:tcPr>
            <w:tcW w:w="579" w:type="pct"/>
          </w:tcPr>
          <w:p w14:paraId="1A3A722D"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2E5527">
              <w:rPr>
                <w:rFonts w:ascii="Times New Roman" w:hAnsi="Times New Roman" w:cs="Times New Roman"/>
                <w:color w:val="000000" w:themeColor="text1"/>
                <w:sz w:val="24"/>
                <w:szCs w:val="24"/>
                <w:lang w:val="lv-LV"/>
              </w:rPr>
              <w:t xml:space="preserve"> (7 gadījumi)</w:t>
            </w:r>
          </w:p>
          <w:p w14:paraId="4F3AF7FF"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2E5527">
              <w:rPr>
                <w:rFonts w:ascii="Times New Roman" w:hAnsi="Times New Roman" w:cs="Times New Roman"/>
                <w:color w:val="000000" w:themeColor="text1"/>
                <w:sz w:val="24"/>
                <w:szCs w:val="24"/>
                <w:lang w:val="lv-LV"/>
              </w:rPr>
              <w:t>(2019)</w:t>
            </w:r>
          </w:p>
        </w:tc>
        <w:tc>
          <w:tcPr>
            <w:tcW w:w="725" w:type="pct"/>
            <w:gridSpan w:val="2"/>
          </w:tcPr>
          <w:p w14:paraId="2448CEB3"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3466EA">
              <w:rPr>
                <w:rFonts w:ascii="Times New Roman" w:hAnsi="Times New Roman" w:cs="Times New Roman"/>
                <w:color w:val="000000" w:themeColor="text1"/>
                <w:sz w:val="24"/>
                <w:szCs w:val="24"/>
              </w:rPr>
              <w:t>&lt;3</w:t>
            </w:r>
          </w:p>
        </w:tc>
        <w:tc>
          <w:tcPr>
            <w:tcW w:w="651" w:type="pct"/>
          </w:tcPr>
          <w:p w14:paraId="182E736F"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3466EA">
              <w:rPr>
                <w:rFonts w:ascii="Times New Roman" w:hAnsi="Times New Roman" w:cs="Times New Roman"/>
                <w:color w:val="000000" w:themeColor="text1"/>
                <w:sz w:val="24"/>
                <w:szCs w:val="24"/>
              </w:rPr>
              <w:t>&lt;3</w:t>
            </w:r>
          </w:p>
        </w:tc>
      </w:tr>
      <w:tr w:rsidR="005547F8" w:rsidRPr="007C334A" w14:paraId="42E4B02B"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65EFFDB3" w14:textId="77777777" w:rsidR="005547F8" w:rsidRPr="007C334A" w:rsidRDefault="005547F8" w:rsidP="005547F8">
            <w:pPr>
              <w:tabs>
                <w:tab w:val="left" w:pos="1854"/>
              </w:tabs>
              <w:spacing w:before="120" w:after="120"/>
              <w:rPr>
                <w:rFonts w:ascii="Times New Roman" w:hAnsi="Times New Roman" w:cs="Times New Roman"/>
                <w:b w:val="0"/>
                <w:bCs w:val="0"/>
                <w:color w:val="000000" w:themeColor="text1"/>
                <w:sz w:val="24"/>
                <w:szCs w:val="24"/>
                <w:lang w:val="lv-LV"/>
              </w:rPr>
            </w:pPr>
            <w:r w:rsidRPr="007C334A">
              <w:rPr>
                <w:rFonts w:ascii="Times New Roman" w:hAnsi="Times New Roman" w:cs="Times New Roman"/>
                <w:sz w:val="24"/>
                <w:szCs w:val="24"/>
                <w:lang w:val="lv-LV"/>
              </w:rPr>
              <w:t>1</w:t>
            </w:r>
            <w:r>
              <w:rPr>
                <w:rFonts w:ascii="Times New Roman" w:hAnsi="Times New Roman" w:cs="Times New Roman"/>
                <w:sz w:val="24"/>
                <w:szCs w:val="24"/>
                <w:lang w:val="lv-LV"/>
              </w:rPr>
              <w:t>2</w:t>
            </w:r>
            <w:r w:rsidRPr="007C334A">
              <w:rPr>
                <w:rFonts w:ascii="Times New Roman" w:hAnsi="Times New Roman" w:cs="Times New Roman"/>
                <w:sz w:val="24"/>
                <w:szCs w:val="24"/>
                <w:lang w:val="lv-LV"/>
              </w:rPr>
              <w:t>. Politikas rezultāts: Uzlabota veselības aprūpe sirds un asinsvadu slimību jomā</w:t>
            </w:r>
          </w:p>
        </w:tc>
      </w:tr>
      <w:tr w:rsidR="005547F8" w:rsidRPr="007C334A" w14:paraId="28265790"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A4729ED"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77204DCC" w14:textId="64C66DDF"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2D55901C" w14:textId="2B71FB4D"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46864588" w14:textId="4EC2730B"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2EF24634"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1F9EB07"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12.1. 30 dienu mirstība stacionārā un ārpus stacionāra pēc akūta miokarda infarkta (%) (avots: SPKC) (sasaistē ar 18. politikas rezultātu)</w:t>
            </w:r>
            <w:r w:rsidRPr="009B5049">
              <w:rPr>
                <w:rFonts w:ascii="Times New Roman" w:hAnsi="Times New Roman" w:cs="Times New Roman"/>
                <w:b w:val="0"/>
                <w:bCs w:val="0"/>
                <w:color w:val="00B050"/>
                <w:sz w:val="24"/>
                <w:szCs w:val="24"/>
                <w:lang w:val="lv-LV"/>
              </w:rPr>
              <w:t xml:space="preserve"> </w:t>
            </w:r>
          </w:p>
        </w:tc>
        <w:tc>
          <w:tcPr>
            <w:tcW w:w="579" w:type="pct"/>
          </w:tcPr>
          <w:p w14:paraId="4BBA62D4"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17,7</w:t>
            </w:r>
          </w:p>
        </w:tc>
        <w:tc>
          <w:tcPr>
            <w:tcW w:w="725" w:type="pct"/>
            <w:gridSpan w:val="2"/>
          </w:tcPr>
          <w:p w14:paraId="486E3F73" w14:textId="77777777" w:rsidR="005547F8" w:rsidRPr="00A652B2"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16,0</w:t>
            </w:r>
          </w:p>
        </w:tc>
        <w:tc>
          <w:tcPr>
            <w:tcW w:w="651" w:type="pct"/>
          </w:tcPr>
          <w:p w14:paraId="4884EFD9" w14:textId="77777777" w:rsidR="005547F8" w:rsidRPr="00A652B2"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14</w:t>
            </w:r>
          </w:p>
        </w:tc>
      </w:tr>
      <w:tr w:rsidR="005547F8" w:rsidRPr="007C334A" w14:paraId="1C6F9D59"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F7C01B9"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12.2. 30 dienu mirstība stacionārā un ārpus tā pēc akūta išēmiska insulta (%) (avots: SPKC) (sasaistē ar 18. politikas rezultātu)</w:t>
            </w:r>
            <w:r w:rsidRPr="009B5049">
              <w:rPr>
                <w:rFonts w:ascii="Times New Roman" w:hAnsi="Times New Roman" w:cs="Times New Roman"/>
                <w:b w:val="0"/>
                <w:bCs w:val="0"/>
                <w:color w:val="00B050"/>
                <w:sz w:val="24"/>
                <w:szCs w:val="24"/>
                <w:lang w:val="lv-LV"/>
              </w:rPr>
              <w:t xml:space="preserve"> </w:t>
            </w:r>
          </w:p>
        </w:tc>
        <w:tc>
          <w:tcPr>
            <w:tcW w:w="579" w:type="pct"/>
          </w:tcPr>
          <w:p w14:paraId="735ADEF6"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25,9</w:t>
            </w:r>
          </w:p>
        </w:tc>
        <w:tc>
          <w:tcPr>
            <w:tcW w:w="725" w:type="pct"/>
            <w:gridSpan w:val="2"/>
          </w:tcPr>
          <w:p w14:paraId="00286B86" w14:textId="77777777" w:rsidR="005547F8" w:rsidRPr="00A652B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23</w:t>
            </w:r>
          </w:p>
        </w:tc>
        <w:tc>
          <w:tcPr>
            <w:tcW w:w="651" w:type="pct"/>
          </w:tcPr>
          <w:p w14:paraId="29B19360" w14:textId="77777777" w:rsidR="005547F8" w:rsidRPr="00A652B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20</w:t>
            </w:r>
          </w:p>
        </w:tc>
      </w:tr>
      <w:tr w:rsidR="005547F8" w:rsidRPr="007C334A" w14:paraId="5AB97555"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0F42E89"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12.3. 30 dienu mirstība stacionārā un ārpus tā pēc akūta hemorāģiska insulta (%) (avots: SPKC) (sasaistē ar 18. politikas rezultātu)</w:t>
            </w:r>
            <w:r w:rsidRPr="009B5049">
              <w:rPr>
                <w:rFonts w:ascii="Times New Roman" w:hAnsi="Times New Roman" w:cs="Times New Roman"/>
                <w:b w:val="0"/>
                <w:bCs w:val="0"/>
                <w:color w:val="00B050"/>
                <w:sz w:val="24"/>
                <w:szCs w:val="24"/>
                <w:lang w:val="lv-LV"/>
              </w:rPr>
              <w:t xml:space="preserve"> </w:t>
            </w:r>
          </w:p>
        </w:tc>
        <w:tc>
          <w:tcPr>
            <w:tcW w:w="579" w:type="pct"/>
          </w:tcPr>
          <w:p w14:paraId="32A9F106"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40,7</w:t>
            </w:r>
          </w:p>
        </w:tc>
        <w:tc>
          <w:tcPr>
            <w:tcW w:w="725" w:type="pct"/>
            <w:gridSpan w:val="2"/>
          </w:tcPr>
          <w:p w14:paraId="3C902FF3" w14:textId="77777777" w:rsidR="005547F8" w:rsidRPr="00A652B2"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38</w:t>
            </w:r>
          </w:p>
        </w:tc>
        <w:tc>
          <w:tcPr>
            <w:tcW w:w="651" w:type="pct"/>
          </w:tcPr>
          <w:p w14:paraId="028C482C" w14:textId="77777777" w:rsidR="005547F8" w:rsidRPr="00A652B2"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36</w:t>
            </w:r>
          </w:p>
        </w:tc>
      </w:tr>
      <w:tr w:rsidR="005547F8" w:rsidRPr="007C334A" w14:paraId="31F63910"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17D72450"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color w:val="000000" w:themeColor="text1"/>
                <w:sz w:val="24"/>
                <w:szCs w:val="24"/>
                <w:lang w:val="lv-LV"/>
              </w:rPr>
              <w:t>1</w:t>
            </w:r>
            <w:r>
              <w:rPr>
                <w:rFonts w:ascii="Times New Roman" w:hAnsi="Times New Roman" w:cs="Times New Roman"/>
                <w:b w:val="0"/>
                <w:bCs w:val="0"/>
                <w:color w:val="000000" w:themeColor="text1"/>
                <w:sz w:val="24"/>
                <w:szCs w:val="24"/>
                <w:lang w:val="lv-LV"/>
              </w:rPr>
              <w:t>2</w:t>
            </w:r>
            <w:r w:rsidRPr="007C334A">
              <w:rPr>
                <w:rFonts w:ascii="Times New Roman" w:hAnsi="Times New Roman" w:cs="Times New Roman"/>
                <w:b w:val="0"/>
                <w:bCs w:val="0"/>
                <w:color w:val="000000" w:themeColor="text1"/>
                <w:sz w:val="24"/>
                <w:szCs w:val="24"/>
                <w:lang w:val="lv-LV"/>
              </w:rPr>
              <w:t>.4. Mirstība no sirds un asinsvadu slimībām līdz 64 g.v. (uz 100 000 iedzīvotāju) (avots: Latvijas iedzīvotāju nāves cēloņu datu bāze, SPKC)</w:t>
            </w:r>
          </w:p>
        </w:tc>
        <w:tc>
          <w:tcPr>
            <w:tcW w:w="579" w:type="pct"/>
          </w:tcPr>
          <w:p w14:paraId="3398C0CB"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134,9</w:t>
            </w:r>
          </w:p>
          <w:p w14:paraId="0628FA46"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(2019)</w:t>
            </w:r>
          </w:p>
        </w:tc>
        <w:tc>
          <w:tcPr>
            <w:tcW w:w="725" w:type="pct"/>
            <w:gridSpan w:val="2"/>
          </w:tcPr>
          <w:p w14:paraId="6D1610B1" w14:textId="77777777" w:rsidR="005547F8" w:rsidRPr="00A652B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128</w:t>
            </w:r>
          </w:p>
        </w:tc>
        <w:tc>
          <w:tcPr>
            <w:tcW w:w="651" w:type="pct"/>
          </w:tcPr>
          <w:p w14:paraId="028B3829" w14:textId="77777777" w:rsidR="005547F8" w:rsidRPr="00A652B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52B2">
              <w:rPr>
                <w:rFonts w:ascii="Times New Roman" w:hAnsi="Times New Roman" w:cs="Times New Roman"/>
                <w:color w:val="000000" w:themeColor="text1"/>
                <w:sz w:val="24"/>
                <w:szCs w:val="24"/>
                <w:lang w:val="lv-LV"/>
              </w:rPr>
              <w:t>124</w:t>
            </w:r>
          </w:p>
        </w:tc>
      </w:tr>
      <w:tr w:rsidR="005547F8" w:rsidRPr="007C334A" w14:paraId="3B9FBCC9"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4DF7EF2F" w14:textId="77777777" w:rsidR="005547F8" w:rsidRPr="007C334A" w:rsidRDefault="005547F8" w:rsidP="005547F8">
            <w:pPr>
              <w:tabs>
                <w:tab w:val="left" w:pos="1854"/>
              </w:tabs>
              <w:spacing w:before="120" w:after="120"/>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3</w:t>
            </w:r>
            <w:r w:rsidRPr="007C334A">
              <w:rPr>
                <w:rFonts w:ascii="Times New Roman" w:hAnsi="Times New Roman" w:cs="Times New Roman"/>
                <w:color w:val="000000" w:themeColor="text1"/>
                <w:sz w:val="24"/>
                <w:szCs w:val="24"/>
                <w:lang w:val="lv-LV"/>
              </w:rPr>
              <w:t xml:space="preserve">. </w:t>
            </w:r>
            <w:r w:rsidRPr="007C334A">
              <w:rPr>
                <w:rFonts w:ascii="Times New Roman" w:hAnsi="Times New Roman" w:cs="Times New Roman"/>
                <w:sz w:val="24"/>
                <w:szCs w:val="24"/>
                <w:lang w:val="lv-LV"/>
              </w:rPr>
              <w:t>Politikas rezultāts: Uzlabota veselības aprūpe onkoloģijas jomā</w:t>
            </w:r>
          </w:p>
        </w:tc>
      </w:tr>
      <w:tr w:rsidR="005547F8" w:rsidRPr="007C334A" w14:paraId="04D8E15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A1A3545"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5A7A987E" w14:textId="14C43E12"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2C390080" w14:textId="478E008C"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21D50977" w14:textId="2DB7C3B1"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6FD1CB0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F49888C" w14:textId="77777777" w:rsidR="005547F8" w:rsidRPr="002E5527" w:rsidDel="00F33C91" w:rsidRDefault="005547F8" w:rsidP="005547F8">
            <w:pPr>
              <w:tabs>
                <w:tab w:val="left" w:pos="1854"/>
              </w:tabs>
              <w:jc w:val="both"/>
              <w:rPr>
                <w:rFonts w:ascii="Times New Roman" w:hAnsi="Times New Roman" w:cs="Times New Roman"/>
                <w:b w:val="0"/>
                <w:sz w:val="24"/>
                <w:szCs w:val="24"/>
                <w:highlight w:val="yellow"/>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3</w:t>
            </w:r>
            <w:r w:rsidRPr="002E5527">
              <w:rPr>
                <w:rFonts w:ascii="Times New Roman" w:hAnsi="Times New Roman" w:cs="Times New Roman"/>
                <w:b w:val="0"/>
                <w:bCs w:val="0"/>
                <w:sz w:val="24"/>
                <w:szCs w:val="24"/>
                <w:lang w:val="lv-LV"/>
              </w:rPr>
              <w:t>.1. Ģimenes ārstu prakšu skaits, kas iesaistītas vēža profilakses uzraudzībā (%) (avots: NVD)</w:t>
            </w:r>
          </w:p>
        </w:tc>
        <w:tc>
          <w:tcPr>
            <w:tcW w:w="579" w:type="pct"/>
          </w:tcPr>
          <w:p w14:paraId="13081058"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3B2A3D">
              <w:rPr>
                <w:rFonts w:ascii="Times New Roman" w:hAnsi="Times New Roman" w:cs="Times New Roman"/>
                <w:sz w:val="24"/>
                <w:szCs w:val="24"/>
                <w:lang w:val="lv-LV"/>
              </w:rPr>
              <w:t>38</w:t>
            </w:r>
          </w:p>
        </w:tc>
        <w:tc>
          <w:tcPr>
            <w:tcW w:w="725" w:type="pct"/>
            <w:gridSpan w:val="2"/>
          </w:tcPr>
          <w:p w14:paraId="3767BD43"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Pr>
                <w:rFonts w:ascii="Times New Roman" w:hAnsi="Times New Roman" w:cs="Times New Roman"/>
                <w:sz w:val="24"/>
                <w:szCs w:val="24"/>
                <w:lang w:val="lv-LV"/>
              </w:rPr>
              <w:t>70</w:t>
            </w:r>
          </w:p>
        </w:tc>
        <w:tc>
          <w:tcPr>
            <w:tcW w:w="651" w:type="pct"/>
          </w:tcPr>
          <w:p w14:paraId="21D47D25"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lang w:val="lv-LV"/>
              </w:rPr>
              <w:t>85</w:t>
            </w:r>
          </w:p>
        </w:tc>
      </w:tr>
      <w:tr w:rsidR="005547F8" w:rsidRPr="007C334A" w14:paraId="4D23E0E3"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E67D763"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sz w:val="24"/>
                <w:szCs w:val="24"/>
                <w:lang w:val="lv-LV"/>
              </w:rPr>
              <w:t>1</w:t>
            </w:r>
            <w:r>
              <w:rPr>
                <w:rFonts w:ascii="Times New Roman" w:hAnsi="Times New Roman" w:cs="Times New Roman"/>
                <w:b w:val="0"/>
                <w:sz w:val="24"/>
                <w:szCs w:val="24"/>
                <w:lang w:val="lv-LV"/>
              </w:rPr>
              <w:t>3</w:t>
            </w:r>
            <w:r w:rsidRPr="002E5527">
              <w:rPr>
                <w:rFonts w:ascii="Times New Roman" w:hAnsi="Times New Roman" w:cs="Times New Roman"/>
                <w:b w:val="0"/>
                <w:sz w:val="24"/>
                <w:szCs w:val="24"/>
                <w:lang w:val="lv-LV"/>
              </w:rPr>
              <w:t>.2. Dzemdes kakla vēža skrīninga atsaucība (izmeklējumu veikušās personas) (%) (avots: NVD)</w:t>
            </w:r>
          </w:p>
        </w:tc>
        <w:tc>
          <w:tcPr>
            <w:tcW w:w="579" w:type="pct"/>
          </w:tcPr>
          <w:p w14:paraId="50BEE22E"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0033776F">
              <w:rPr>
                <w:rFonts w:ascii="Times New Roman" w:hAnsi="Times New Roman" w:cs="Times New Roman"/>
                <w:sz w:val="24"/>
                <w:szCs w:val="24"/>
              </w:rPr>
              <w:t>39,71</w:t>
            </w:r>
          </w:p>
        </w:tc>
        <w:tc>
          <w:tcPr>
            <w:tcW w:w="725" w:type="pct"/>
            <w:gridSpan w:val="2"/>
          </w:tcPr>
          <w:p w14:paraId="45F7EA28"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Pr>
                <w:rFonts w:ascii="Times New Roman" w:hAnsi="Times New Roman" w:cs="Times New Roman"/>
                <w:sz w:val="24"/>
                <w:szCs w:val="24"/>
              </w:rPr>
              <w:t>50</w:t>
            </w:r>
          </w:p>
        </w:tc>
        <w:tc>
          <w:tcPr>
            <w:tcW w:w="651" w:type="pct"/>
          </w:tcPr>
          <w:p w14:paraId="52DEEC81"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sz w:val="24"/>
                <w:szCs w:val="24"/>
              </w:rPr>
              <w:t>60</w:t>
            </w:r>
          </w:p>
        </w:tc>
      </w:tr>
      <w:tr w:rsidR="005547F8" w:rsidRPr="007C334A" w14:paraId="328904AF"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4773E00"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sz w:val="24"/>
                <w:szCs w:val="24"/>
                <w:lang w:val="lv-LV"/>
              </w:rPr>
              <w:t>1</w:t>
            </w:r>
            <w:r>
              <w:rPr>
                <w:rFonts w:ascii="Times New Roman" w:hAnsi="Times New Roman" w:cs="Times New Roman"/>
                <w:b w:val="0"/>
                <w:sz w:val="24"/>
                <w:szCs w:val="24"/>
                <w:lang w:val="lv-LV"/>
              </w:rPr>
              <w:t>3</w:t>
            </w:r>
            <w:r w:rsidRPr="002E5527">
              <w:rPr>
                <w:rFonts w:ascii="Times New Roman" w:hAnsi="Times New Roman" w:cs="Times New Roman"/>
                <w:b w:val="0"/>
                <w:sz w:val="24"/>
                <w:szCs w:val="24"/>
                <w:lang w:val="lv-LV"/>
              </w:rPr>
              <w:t>.3. Krūts vēža skrīninga atsaucība (izmeklējumu veikušās personas) (%) (avots: NVD)</w:t>
            </w:r>
          </w:p>
        </w:tc>
        <w:tc>
          <w:tcPr>
            <w:tcW w:w="579" w:type="pct"/>
            <w:vAlign w:val="center"/>
          </w:tcPr>
          <w:p w14:paraId="1D928887"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sidRPr="003B2A3D">
              <w:rPr>
                <w:rFonts w:ascii="Times New Roman" w:hAnsi="Times New Roman" w:cs="Times New Roman"/>
                <w:color w:val="000000"/>
                <w:sz w:val="24"/>
                <w:szCs w:val="24"/>
              </w:rPr>
              <w:t>39,15</w:t>
            </w:r>
          </w:p>
        </w:tc>
        <w:tc>
          <w:tcPr>
            <w:tcW w:w="725" w:type="pct"/>
            <w:gridSpan w:val="2"/>
            <w:vAlign w:val="center"/>
          </w:tcPr>
          <w:p w14:paraId="198C66B5"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4"/>
                <w:szCs w:val="24"/>
                <w:lang w:val="lv-LV"/>
              </w:rPr>
            </w:pPr>
            <w:r>
              <w:rPr>
                <w:rFonts w:ascii="Times New Roman" w:hAnsi="Times New Roman" w:cs="Times New Roman"/>
                <w:color w:val="000000"/>
                <w:sz w:val="24"/>
                <w:szCs w:val="24"/>
              </w:rPr>
              <w:t>50</w:t>
            </w:r>
          </w:p>
        </w:tc>
        <w:tc>
          <w:tcPr>
            <w:tcW w:w="651" w:type="pct"/>
            <w:vAlign w:val="center"/>
          </w:tcPr>
          <w:p w14:paraId="3A4CE20E" w14:textId="77777777" w:rsidR="005547F8" w:rsidRPr="002E552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color w:val="000000"/>
                <w:sz w:val="24"/>
                <w:szCs w:val="24"/>
              </w:rPr>
              <w:t>60</w:t>
            </w:r>
          </w:p>
        </w:tc>
      </w:tr>
      <w:tr w:rsidR="005547F8" w:rsidRPr="007C334A" w14:paraId="25E038B5"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D857FFF"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sz w:val="24"/>
                <w:szCs w:val="24"/>
                <w:lang w:val="lv-LV"/>
              </w:rPr>
              <w:lastRenderedPageBreak/>
              <w:t>1</w:t>
            </w:r>
            <w:r>
              <w:rPr>
                <w:rFonts w:ascii="Times New Roman" w:hAnsi="Times New Roman" w:cs="Times New Roman"/>
                <w:b w:val="0"/>
                <w:sz w:val="24"/>
                <w:szCs w:val="24"/>
                <w:lang w:val="lv-LV"/>
              </w:rPr>
              <w:t>3</w:t>
            </w:r>
            <w:r w:rsidRPr="002E5527">
              <w:rPr>
                <w:rFonts w:ascii="Times New Roman" w:hAnsi="Times New Roman" w:cs="Times New Roman"/>
                <w:b w:val="0"/>
                <w:sz w:val="24"/>
                <w:szCs w:val="24"/>
                <w:lang w:val="lv-LV"/>
              </w:rPr>
              <w:t>.4. Kolorektālā jeb zarnu vēža skrīninga atsaucība (izmeklējumu veikušās personas) (%) (avots: NVD)</w:t>
            </w:r>
          </w:p>
        </w:tc>
        <w:tc>
          <w:tcPr>
            <w:tcW w:w="579" w:type="pct"/>
            <w:vAlign w:val="center"/>
          </w:tcPr>
          <w:p w14:paraId="158C2BFC"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sidRPr="3CEF88CC">
              <w:rPr>
                <w:rFonts w:ascii="Times New Roman" w:hAnsi="Times New Roman" w:cs="Times New Roman"/>
                <w:color w:val="000000" w:themeColor="text1"/>
                <w:sz w:val="24"/>
                <w:szCs w:val="24"/>
              </w:rPr>
              <w:t>15</w:t>
            </w:r>
          </w:p>
        </w:tc>
        <w:tc>
          <w:tcPr>
            <w:tcW w:w="725" w:type="pct"/>
            <w:gridSpan w:val="2"/>
            <w:vAlign w:val="center"/>
          </w:tcPr>
          <w:p w14:paraId="3D802DED"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24"/>
                <w:szCs w:val="24"/>
                <w:lang w:val="lv-LV"/>
              </w:rPr>
            </w:pPr>
            <w:r>
              <w:rPr>
                <w:rFonts w:ascii="Times New Roman" w:hAnsi="Times New Roman" w:cs="Times New Roman"/>
                <w:color w:val="000000" w:themeColor="text1"/>
                <w:sz w:val="24"/>
                <w:szCs w:val="24"/>
              </w:rPr>
              <w:t>25</w:t>
            </w:r>
          </w:p>
        </w:tc>
        <w:tc>
          <w:tcPr>
            <w:tcW w:w="651" w:type="pct"/>
            <w:vAlign w:val="center"/>
          </w:tcPr>
          <w:p w14:paraId="796EAC98" w14:textId="77777777" w:rsidR="005547F8" w:rsidRPr="002E552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4"/>
                <w:szCs w:val="24"/>
                <w:lang w:val="lv-LV"/>
              </w:rPr>
            </w:pPr>
            <w:r>
              <w:rPr>
                <w:rFonts w:ascii="Times New Roman" w:hAnsi="Times New Roman" w:cs="Times New Roman"/>
                <w:color w:val="000000" w:themeColor="text1"/>
                <w:sz w:val="24"/>
                <w:szCs w:val="24"/>
              </w:rPr>
              <w:t>35</w:t>
            </w:r>
          </w:p>
        </w:tc>
      </w:tr>
      <w:tr w:rsidR="005547F8" w:rsidRPr="007C334A" w14:paraId="5A4C7198"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5EC4A67"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3</w:t>
            </w:r>
            <w:r w:rsidRPr="007C334A">
              <w:rPr>
                <w:rFonts w:ascii="Times New Roman" w:hAnsi="Times New Roman" w:cs="Times New Roman"/>
                <w:b w:val="0"/>
                <w:bCs w:val="0"/>
                <w:sz w:val="24"/>
                <w:szCs w:val="24"/>
                <w:lang w:val="lv-LV"/>
              </w:rPr>
              <w:t>.5. Savlaicīgi (1. un 2. stadijā) diagnosticēto audzēju īpatsvars (avots: SPKC)</w:t>
            </w:r>
            <w:r>
              <w:rPr>
                <w:rFonts w:ascii="Times New Roman" w:hAnsi="Times New Roman" w:cs="Times New Roman"/>
                <w:b w:val="0"/>
                <w:bCs w:val="0"/>
                <w:sz w:val="24"/>
                <w:szCs w:val="24"/>
                <w:lang w:val="lv-LV"/>
              </w:rPr>
              <w:t xml:space="preserve"> </w:t>
            </w:r>
          </w:p>
        </w:tc>
        <w:tc>
          <w:tcPr>
            <w:tcW w:w="579" w:type="pct"/>
          </w:tcPr>
          <w:p w14:paraId="74EF124E" w14:textId="77777777" w:rsidR="005547F8"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41067">
              <w:rPr>
                <w:rFonts w:ascii="Times New Roman" w:hAnsi="Times New Roman" w:cs="Times New Roman"/>
                <w:color w:val="000000" w:themeColor="text1"/>
                <w:sz w:val="24"/>
                <w:szCs w:val="24"/>
                <w:lang w:val="lv-LV"/>
              </w:rPr>
              <w:t>48,</w:t>
            </w:r>
            <w:r>
              <w:rPr>
                <w:rFonts w:ascii="Times New Roman" w:hAnsi="Times New Roman" w:cs="Times New Roman"/>
                <w:color w:val="000000" w:themeColor="text1"/>
                <w:sz w:val="24"/>
                <w:szCs w:val="24"/>
                <w:lang w:val="lv-LV"/>
              </w:rPr>
              <w:t>0</w:t>
            </w:r>
          </w:p>
          <w:p w14:paraId="129E1FB8" w14:textId="77777777" w:rsidR="005547F8" w:rsidRPr="00F4106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(2017)</w:t>
            </w:r>
          </w:p>
        </w:tc>
        <w:tc>
          <w:tcPr>
            <w:tcW w:w="725" w:type="pct"/>
            <w:gridSpan w:val="2"/>
          </w:tcPr>
          <w:p w14:paraId="5733802D" w14:textId="77777777" w:rsidR="005547F8" w:rsidRPr="00F41067"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41067">
              <w:rPr>
                <w:rFonts w:ascii="Times New Roman" w:hAnsi="Times New Roman" w:cs="Times New Roman"/>
                <w:color w:val="000000" w:themeColor="text1"/>
                <w:sz w:val="24"/>
                <w:szCs w:val="24"/>
                <w:lang w:val="lv-LV"/>
              </w:rPr>
              <w:t>51,1</w:t>
            </w:r>
          </w:p>
        </w:tc>
        <w:tc>
          <w:tcPr>
            <w:tcW w:w="651" w:type="pct"/>
          </w:tcPr>
          <w:p w14:paraId="6DC9303C"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52,8</w:t>
            </w:r>
          </w:p>
        </w:tc>
      </w:tr>
      <w:tr w:rsidR="005547F8" w:rsidRPr="007C334A" w14:paraId="4F6C7562" w14:textId="77777777" w:rsidTr="001A7412">
        <w:trPr>
          <w:cnfStyle w:val="000000100000" w:firstRow="0" w:lastRow="0" w:firstColumn="0" w:lastColumn="0" w:oddVBand="0" w:evenVBand="0" w:oddHBand="1" w:evenHBand="0" w:firstRowFirstColumn="0" w:firstRowLastColumn="0" w:lastRowFirstColumn="0" w:lastRowLastColumn="0"/>
          <w:trHeight w:val="262"/>
        </w:trPr>
        <w:tc>
          <w:tcPr>
            <w:cnfStyle w:val="001000000000" w:firstRow="0" w:lastRow="0" w:firstColumn="1" w:lastColumn="0" w:oddVBand="0" w:evenVBand="0" w:oddHBand="0" w:evenHBand="0" w:firstRowFirstColumn="0" w:firstRowLastColumn="0" w:lastRowFirstColumn="0" w:lastRowLastColumn="0"/>
            <w:tcW w:w="3045" w:type="pct"/>
          </w:tcPr>
          <w:p w14:paraId="41AEC18A"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3</w:t>
            </w:r>
            <w:r w:rsidRPr="007C334A">
              <w:rPr>
                <w:rFonts w:ascii="Times New Roman" w:hAnsi="Times New Roman" w:cs="Times New Roman"/>
                <w:b w:val="0"/>
                <w:bCs w:val="0"/>
                <w:sz w:val="24"/>
                <w:szCs w:val="24"/>
                <w:lang w:val="lv-LV"/>
              </w:rPr>
              <w:t>.6. Novērotā piecu gadu izdzīvotība onkoloģijas pacientiem (%) (avots: SPKC)</w:t>
            </w:r>
            <w:r>
              <w:rPr>
                <w:rFonts w:ascii="Times New Roman" w:hAnsi="Times New Roman" w:cs="Times New Roman"/>
                <w:b w:val="0"/>
                <w:bCs w:val="0"/>
                <w:sz w:val="24"/>
                <w:szCs w:val="24"/>
                <w:lang w:val="lv-LV"/>
              </w:rPr>
              <w:t xml:space="preserve"> </w:t>
            </w:r>
          </w:p>
        </w:tc>
        <w:tc>
          <w:tcPr>
            <w:tcW w:w="579" w:type="pct"/>
          </w:tcPr>
          <w:p w14:paraId="6843A57F"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41067">
              <w:rPr>
                <w:rFonts w:ascii="Times New Roman" w:hAnsi="Times New Roman" w:cs="Times New Roman"/>
                <w:color w:val="000000" w:themeColor="text1"/>
                <w:sz w:val="24"/>
                <w:szCs w:val="24"/>
                <w:lang w:val="lv-LV"/>
              </w:rPr>
              <w:t>48,</w:t>
            </w:r>
            <w:r>
              <w:rPr>
                <w:rFonts w:ascii="Times New Roman" w:hAnsi="Times New Roman" w:cs="Times New Roman"/>
                <w:color w:val="000000" w:themeColor="text1"/>
                <w:sz w:val="24"/>
                <w:szCs w:val="24"/>
                <w:lang w:val="lv-LV"/>
              </w:rPr>
              <w:t>9</w:t>
            </w:r>
          </w:p>
          <w:p w14:paraId="0630D53A" w14:textId="77777777" w:rsidR="005547F8" w:rsidRPr="00F4106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(2013-2018)</w:t>
            </w:r>
          </w:p>
        </w:tc>
        <w:tc>
          <w:tcPr>
            <w:tcW w:w="725" w:type="pct"/>
            <w:gridSpan w:val="2"/>
          </w:tcPr>
          <w:p w14:paraId="1A70CE9D"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50</w:t>
            </w:r>
            <w:r w:rsidRPr="00F41067">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1</w:t>
            </w:r>
          </w:p>
          <w:p w14:paraId="74B32DE1" w14:textId="77777777" w:rsidR="005547F8" w:rsidRPr="00F41067"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(2019-2023)</w:t>
            </w:r>
          </w:p>
        </w:tc>
        <w:tc>
          <w:tcPr>
            <w:tcW w:w="651" w:type="pct"/>
          </w:tcPr>
          <w:p w14:paraId="18F41092"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53,9</w:t>
            </w:r>
          </w:p>
          <w:p w14:paraId="662C6004"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(2024-2028)</w:t>
            </w:r>
          </w:p>
        </w:tc>
      </w:tr>
      <w:tr w:rsidR="005547F8" w:rsidRPr="007C334A" w14:paraId="3CECA0EC"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EE01B14"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b w:val="0"/>
                <w:bCs w:val="0"/>
                <w:color w:val="000000" w:themeColor="text1"/>
                <w:sz w:val="24"/>
                <w:szCs w:val="24"/>
                <w:lang w:val="lv-LV"/>
              </w:rPr>
              <w:t>1</w:t>
            </w:r>
            <w:r>
              <w:rPr>
                <w:rFonts w:ascii="Times New Roman" w:hAnsi="Times New Roman" w:cs="Times New Roman"/>
                <w:b w:val="0"/>
                <w:bCs w:val="0"/>
                <w:color w:val="000000" w:themeColor="text1"/>
                <w:sz w:val="24"/>
                <w:szCs w:val="24"/>
                <w:lang w:val="lv-LV"/>
              </w:rPr>
              <w:t>3</w:t>
            </w:r>
            <w:r w:rsidRPr="007C334A">
              <w:rPr>
                <w:rFonts w:ascii="Times New Roman" w:hAnsi="Times New Roman" w:cs="Times New Roman"/>
                <w:b w:val="0"/>
                <w:bCs w:val="0"/>
                <w:color w:val="000000" w:themeColor="text1"/>
                <w:sz w:val="24"/>
                <w:szCs w:val="24"/>
                <w:lang w:val="lv-LV"/>
              </w:rPr>
              <w:t>.7. Mirstība no ļaundabīgiem audzējiem līdz 64 g.v. (uz 100000 iedzīvotāju)</w:t>
            </w:r>
            <w:r>
              <w:rPr>
                <w:rFonts w:ascii="Times New Roman" w:hAnsi="Times New Roman" w:cs="Times New Roman"/>
                <w:b w:val="0"/>
                <w:bCs w:val="0"/>
                <w:color w:val="000000" w:themeColor="text1"/>
                <w:sz w:val="24"/>
                <w:szCs w:val="24"/>
                <w:lang w:val="lv-LV"/>
              </w:rPr>
              <w:t xml:space="preserve"> </w:t>
            </w:r>
            <w:r w:rsidRPr="007C334A">
              <w:rPr>
                <w:rFonts w:ascii="Times New Roman" w:hAnsi="Times New Roman" w:cs="Times New Roman"/>
                <w:b w:val="0"/>
                <w:bCs w:val="0"/>
                <w:color w:val="000000" w:themeColor="text1"/>
                <w:sz w:val="24"/>
                <w:szCs w:val="24"/>
                <w:lang w:val="lv-LV"/>
              </w:rPr>
              <w:t>(avots: Latvijas iedzīvotāju nāves cēloņu datu bāze, SPKC)</w:t>
            </w:r>
            <w:r>
              <w:rPr>
                <w:rFonts w:ascii="Times New Roman" w:hAnsi="Times New Roman" w:cs="Times New Roman"/>
                <w:b w:val="0"/>
                <w:bCs w:val="0"/>
                <w:color w:val="000000" w:themeColor="text1"/>
                <w:sz w:val="24"/>
                <w:szCs w:val="24"/>
                <w:lang w:val="lv-LV"/>
              </w:rPr>
              <w:t xml:space="preserve"> </w:t>
            </w:r>
          </w:p>
        </w:tc>
        <w:tc>
          <w:tcPr>
            <w:tcW w:w="579" w:type="pct"/>
          </w:tcPr>
          <w:p w14:paraId="467B8603"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105,9</w:t>
            </w:r>
          </w:p>
          <w:p w14:paraId="0BD10054"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(2019)</w:t>
            </w:r>
          </w:p>
        </w:tc>
        <w:tc>
          <w:tcPr>
            <w:tcW w:w="725" w:type="pct"/>
            <w:gridSpan w:val="2"/>
          </w:tcPr>
          <w:p w14:paraId="6C0644D2"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101</w:t>
            </w:r>
          </w:p>
        </w:tc>
        <w:tc>
          <w:tcPr>
            <w:tcW w:w="651" w:type="pct"/>
          </w:tcPr>
          <w:p w14:paraId="478B0FDE"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95</w:t>
            </w:r>
          </w:p>
        </w:tc>
      </w:tr>
      <w:tr w:rsidR="005547F8" w:rsidRPr="007C334A" w14:paraId="0CE84680"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5CE65F70" w14:textId="77777777" w:rsidR="005547F8" w:rsidRPr="00353E74" w:rsidRDefault="005547F8" w:rsidP="005547F8">
            <w:pPr>
              <w:tabs>
                <w:tab w:val="left" w:pos="1854"/>
              </w:tabs>
              <w:spacing w:before="120" w:after="120"/>
              <w:rPr>
                <w:rFonts w:ascii="Times New Roman" w:hAnsi="Times New Roman" w:cs="Times New Roman"/>
                <w:b w:val="0"/>
                <w:bCs w:val="0"/>
                <w:color w:val="000000" w:themeColor="text1"/>
                <w:sz w:val="24"/>
                <w:szCs w:val="24"/>
                <w:highlight w:val="yellow"/>
                <w:lang w:val="lv-LV"/>
              </w:rPr>
            </w:pPr>
            <w:r w:rsidRPr="00353E74">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4</w:t>
            </w:r>
            <w:r w:rsidRPr="00353E74">
              <w:rPr>
                <w:rFonts w:ascii="Times New Roman" w:hAnsi="Times New Roman" w:cs="Times New Roman"/>
                <w:color w:val="000000" w:themeColor="text1"/>
                <w:sz w:val="24"/>
                <w:szCs w:val="24"/>
                <w:lang w:val="lv-LV"/>
              </w:rPr>
              <w:t>. Politikas rezultāts: Uzlabota psihiskās veselības aprūpe</w:t>
            </w:r>
          </w:p>
        </w:tc>
      </w:tr>
      <w:tr w:rsidR="005547F8" w:rsidRPr="007C334A" w14:paraId="045AD5D3"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5E544D0"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 (RR)</w:t>
            </w:r>
          </w:p>
        </w:tc>
        <w:tc>
          <w:tcPr>
            <w:tcW w:w="579" w:type="pct"/>
          </w:tcPr>
          <w:p w14:paraId="078DAEC4" w14:textId="7DDB260D"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61764874" w14:textId="5B4FCF3C"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11C66D46" w14:textId="1FCE1D38" w:rsidR="005547F8" w:rsidRPr="007C334A"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026F025B"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BC9A664"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 xml:space="preserve">14.1. Mirušo skaits no pašnāvībām bērnu un jauniešu vidū (līdz 17 g.v.) (avots: SPKC) (sasaistē ar 3. politikas rezultātu) </w:t>
            </w:r>
          </w:p>
        </w:tc>
        <w:tc>
          <w:tcPr>
            <w:tcW w:w="579" w:type="pct"/>
          </w:tcPr>
          <w:p w14:paraId="720120A5" w14:textId="77777777" w:rsidR="005547F8"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w:t>
            </w:r>
          </w:p>
          <w:p w14:paraId="304E3D5F"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(2019)</w:t>
            </w:r>
          </w:p>
        </w:tc>
        <w:tc>
          <w:tcPr>
            <w:tcW w:w="725" w:type="pct"/>
            <w:gridSpan w:val="2"/>
          </w:tcPr>
          <w:p w14:paraId="449540D9" w14:textId="77777777" w:rsidR="005547F8" w:rsidRPr="00F2378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0</w:t>
            </w:r>
          </w:p>
        </w:tc>
        <w:tc>
          <w:tcPr>
            <w:tcW w:w="651" w:type="pct"/>
          </w:tcPr>
          <w:p w14:paraId="2CE5AEC8" w14:textId="77777777" w:rsidR="005547F8" w:rsidRPr="00F23781"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0</w:t>
            </w:r>
          </w:p>
        </w:tc>
      </w:tr>
      <w:tr w:rsidR="005547F8" w:rsidRPr="007C334A" w14:paraId="456BAE3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7BA0C69"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 xml:space="preserve">14.2. Mirstība no pašnāvībām (uz 100 000 iedzīvotāju) (%) (avots: SPKC) (sasaistē ar 3. politikas rezultātu) </w:t>
            </w:r>
          </w:p>
        </w:tc>
        <w:tc>
          <w:tcPr>
            <w:tcW w:w="579" w:type="pct"/>
          </w:tcPr>
          <w:p w14:paraId="377B108F" w14:textId="77777777" w:rsidR="005547F8"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15,1</w:t>
            </w:r>
          </w:p>
          <w:p w14:paraId="07370476"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(2019)</w:t>
            </w:r>
          </w:p>
        </w:tc>
        <w:tc>
          <w:tcPr>
            <w:tcW w:w="725" w:type="pct"/>
            <w:gridSpan w:val="2"/>
          </w:tcPr>
          <w:p w14:paraId="64B2D36B"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15,2</w:t>
            </w:r>
          </w:p>
        </w:tc>
        <w:tc>
          <w:tcPr>
            <w:tcW w:w="651" w:type="pct"/>
          </w:tcPr>
          <w:p w14:paraId="3B65A4AF" w14:textId="77777777" w:rsidR="005547F8" w:rsidRPr="00F23781"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23781">
              <w:rPr>
                <w:rFonts w:ascii="Times New Roman" w:hAnsi="Times New Roman" w:cs="Times New Roman"/>
                <w:color w:val="000000" w:themeColor="text1"/>
                <w:sz w:val="24"/>
                <w:szCs w:val="24"/>
                <w:lang w:val="lv-LV"/>
              </w:rPr>
              <w:t>15,0</w:t>
            </w:r>
          </w:p>
        </w:tc>
      </w:tr>
      <w:tr w:rsidR="005547F8" w:rsidRPr="007C334A" w14:paraId="2160729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F07F369"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4</w:t>
            </w:r>
            <w:r w:rsidRPr="002E5527">
              <w:rPr>
                <w:rFonts w:ascii="Times New Roman" w:hAnsi="Times New Roman" w:cs="Times New Roman"/>
                <w:b w:val="0"/>
                <w:bCs w:val="0"/>
                <w:sz w:val="24"/>
                <w:szCs w:val="24"/>
                <w:lang w:val="lv-LV"/>
              </w:rPr>
              <w:t>.3. Iedzīvotāju īpatsvars</w:t>
            </w:r>
            <w:r>
              <w:rPr>
                <w:rFonts w:ascii="Times New Roman" w:hAnsi="Times New Roman" w:cs="Times New Roman"/>
                <w:b w:val="0"/>
                <w:bCs w:val="0"/>
                <w:sz w:val="24"/>
                <w:szCs w:val="24"/>
                <w:lang w:val="lv-LV"/>
              </w:rPr>
              <w:t xml:space="preserve"> (</w:t>
            </w:r>
            <w:r w:rsidRPr="001B2AC2">
              <w:rPr>
                <w:rFonts w:ascii="Times New Roman" w:hAnsi="Times New Roman" w:cs="Times New Roman"/>
                <w:b w:val="0"/>
                <w:bCs w:val="0"/>
                <w:sz w:val="24"/>
                <w:szCs w:val="24"/>
              </w:rPr>
              <w:t>15-64</w:t>
            </w:r>
            <w:r>
              <w:rPr>
                <w:rFonts w:ascii="Times New Roman" w:hAnsi="Times New Roman" w:cs="Times New Roman"/>
                <w:b w:val="0"/>
                <w:bCs w:val="0"/>
                <w:sz w:val="24"/>
                <w:szCs w:val="24"/>
              </w:rPr>
              <w:t xml:space="preserve"> </w:t>
            </w:r>
            <w:r>
              <w:rPr>
                <w:rFonts w:ascii="Times New Roman" w:hAnsi="Times New Roman" w:cs="Times New Roman"/>
                <w:b w:val="0"/>
                <w:bCs w:val="0"/>
                <w:sz w:val="24"/>
                <w:szCs w:val="24"/>
                <w:lang w:val="lv-LV"/>
              </w:rPr>
              <w:t>g.v.)</w:t>
            </w:r>
            <w:r w:rsidRPr="002E5527">
              <w:rPr>
                <w:rFonts w:ascii="Times New Roman" w:hAnsi="Times New Roman" w:cs="Times New Roman"/>
                <w:b w:val="0"/>
                <w:bCs w:val="0"/>
                <w:sz w:val="24"/>
                <w:szCs w:val="24"/>
                <w:lang w:val="lv-LV"/>
              </w:rPr>
              <w:t>, kuriem ārsts konstatējis depresiju (%) (avots: NVD)</w:t>
            </w:r>
          </w:p>
        </w:tc>
        <w:tc>
          <w:tcPr>
            <w:tcW w:w="579" w:type="pct"/>
          </w:tcPr>
          <w:p w14:paraId="7F11E526" w14:textId="77777777" w:rsidR="005547F8" w:rsidRPr="00D01556"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D01556">
              <w:rPr>
                <w:rFonts w:ascii="Times New Roman" w:hAnsi="Times New Roman" w:cs="Times New Roman"/>
                <w:color w:val="000000" w:themeColor="text1"/>
                <w:sz w:val="24"/>
                <w:szCs w:val="24"/>
                <w:lang w:val="lv-LV"/>
              </w:rPr>
              <w:t>0,35%</w:t>
            </w:r>
          </w:p>
        </w:tc>
        <w:tc>
          <w:tcPr>
            <w:tcW w:w="725" w:type="pct"/>
            <w:gridSpan w:val="2"/>
          </w:tcPr>
          <w:p w14:paraId="6C90D31F" w14:textId="77777777" w:rsidR="005547F8" w:rsidRPr="00D01556"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D01556">
              <w:rPr>
                <w:rFonts w:ascii="Times New Roman" w:hAnsi="Times New Roman" w:cs="Times New Roman"/>
                <w:color w:val="000000" w:themeColor="text1"/>
                <w:sz w:val="24"/>
                <w:szCs w:val="24"/>
                <w:lang w:val="lv-LV"/>
              </w:rPr>
              <w:t>0,35%</w:t>
            </w:r>
          </w:p>
        </w:tc>
        <w:tc>
          <w:tcPr>
            <w:tcW w:w="651" w:type="pct"/>
          </w:tcPr>
          <w:p w14:paraId="0B0030E5" w14:textId="77777777" w:rsidR="005547F8" w:rsidRPr="00D01556"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D01556">
              <w:rPr>
                <w:rFonts w:ascii="Times New Roman" w:hAnsi="Times New Roman" w:cs="Times New Roman"/>
                <w:color w:val="000000" w:themeColor="text1"/>
                <w:sz w:val="24"/>
                <w:szCs w:val="24"/>
                <w:lang w:val="lv-LV"/>
              </w:rPr>
              <w:t>0,35%</w:t>
            </w:r>
          </w:p>
        </w:tc>
      </w:tr>
      <w:tr w:rsidR="005547F8" w:rsidRPr="007C334A" w14:paraId="656039E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C18196B"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p>
        </w:tc>
        <w:tc>
          <w:tcPr>
            <w:tcW w:w="579" w:type="pct"/>
          </w:tcPr>
          <w:p w14:paraId="1393D133"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28CD5544"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684CCCF8"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r>
      <w:tr w:rsidR="005547F8" w:rsidRPr="007C334A" w14:paraId="5DA39A96"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379B589F" w14:textId="77777777" w:rsidR="005547F8" w:rsidRPr="007C334A" w:rsidRDefault="005547F8" w:rsidP="005547F8">
            <w:pPr>
              <w:tabs>
                <w:tab w:val="left" w:pos="1854"/>
              </w:tabs>
              <w:rPr>
                <w:rFonts w:ascii="Times New Roman" w:hAnsi="Times New Roman" w:cs="Times New Roman"/>
                <w:b w:val="0"/>
                <w:bCs w:val="0"/>
                <w:color w:val="000000" w:themeColor="text1"/>
                <w:sz w:val="24"/>
                <w:szCs w:val="24"/>
                <w:lang w:val="lv-LV"/>
              </w:rPr>
            </w:pPr>
            <w:r w:rsidRPr="00400404">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5</w:t>
            </w:r>
            <w:r w:rsidRPr="00400404">
              <w:rPr>
                <w:rFonts w:ascii="Times New Roman" w:hAnsi="Times New Roman" w:cs="Times New Roman"/>
                <w:color w:val="000000" w:themeColor="text1"/>
                <w:sz w:val="24"/>
                <w:szCs w:val="24"/>
                <w:lang w:val="lv-LV"/>
              </w:rPr>
              <w:t xml:space="preserve">. </w:t>
            </w:r>
            <w:r w:rsidRPr="00400404">
              <w:rPr>
                <w:rFonts w:ascii="Times New Roman" w:hAnsi="Times New Roman" w:cs="Times New Roman"/>
                <w:sz w:val="24"/>
                <w:szCs w:val="24"/>
                <w:lang w:val="lv-LV"/>
              </w:rPr>
              <w:t>Politikas rezultāts: Uzlabota veselības aprūpe paliatīvās aprūpes</w:t>
            </w:r>
            <w:r w:rsidRPr="00400404">
              <w:rPr>
                <w:rFonts w:ascii="Times New Roman" w:hAnsi="Times New Roman" w:cs="Times New Roman"/>
                <w:color w:val="000000" w:themeColor="text1"/>
                <w:sz w:val="24"/>
                <w:szCs w:val="24"/>
                <w:lang w:val="lv-LV"/>
              </w:rPr>
              <w:t xml:space="preserve"> jomā</w:t>
            </w:r>
          </w:p>
        </w:tc>
      </w:tr>
      <w:tr w:rsidR="005547F8" w:rsidRPr="007C334A" w14:paraId="516CF154"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86E49A0" w14:textId="77777777" w:rsidR="005547F8" w:rsidRPr="00223420"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223420">
              <w:rPr>
                <w:rFonts w:ascii="Times New Roman" w:hAnsi="Times New Roman" w:cs="Times New Roman"/>
                <w:color w:val="000000" w:themeColor="text1"/>
                <w:sz w:val="24"/>
                <w:szCs w:val="24"/>
                <w:lang w:val="lv-LV"/>
              </w:rPr>
              <w:t>Rezultatīvais rādītājs</w:t>
            </w:r>
          </w:p>
        </w:tc>
        <w:tc>
          <w:tcPr>
            <w:tcW w:w="579" w:type="pct"/>
          </w:tcPr>
          <w:p w14:paraId="6A0B76DC" w14:textId="4143C0D0" w:rsidR="005547F8" w:rsidRPr="0022342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223420">
              <w:rPr>
                <w:rFonts w:ascii="Times New Roman" w:hAnsi="Times New Roman" w:cs="Times New Roman"/>
                <w:b/>
                <w:bCs/>
                <w:color w:val="000000" w:themeColor="text1"/>
                <w:sz w:val="24"/>
                <w:szCs w:val="24"/>
                <w:lang w:val="lv-LV"/>
              </w:rPr>
              <w:t>2019.</w:t>
            </w:r>
          </w:p>
        </w:tc>
        <w:tc>
          <w:tcPr>
            <w:tcW w:w="725" w:type="pct"/>
            <w:gridSpan w:val="2"/>
          </w:tcPr>
          <w:p w14:paraId="54DBB9CD" w14:textId="5F48D2BD" w:rsidR="005547F8" w:rsidRPr="0022342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223420">
              <w:rPr>
                <w:rFonts w:ascii="Times New Roman" w:hAnsi="Times New Roman" w:cs="Times New Roman"/>
                <w:b/>
                <w:bCs/>
                <w:color w:val="000000" w:themeColor="text1"/>
                <w:sz w:val="24"/>
                <w:szCs w:val="24"/>
                <w:lang w:val="lv-LV"/>
              </w:rPr>
              <w:t>2024.</w:t>
            </w:r>
          </w:p>
        </w:tc>
        <w:tc>
          <w:tcPr>
            <w:tcW w:w="651" w:type="pct"/>
          </w:tcPr>
          <w:p w14:paraId="0C73CC2F" w14:textId="77777777" w:rsidR="005547F8" w:rsidRPr="00223420" w:rsidRDefault="005547F8" w:rsidP="001A7412">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223420">
              <w:rPr>
                <w:rFonts w:ascii="Times New Roman" w:hAnsi="Times New Roman" w:cs="Times New Roman"/>
                <w:b/>
                <w:bCs/>
                <w:color w:val="000000" w:themeColor="text1"/>
                <w:sz w:val="24"/>
                <w:szCs w:val="24"/>
                <w:lang w:val="lv-LV"/>
              </w:rPr>
              <w:t>2027.</w:t>
            </w:r>
          </w:p>
        </w:tc>
      </w:tr>
      <w:tr w:rsidR="005547F8" w:rsidRPr="00223420" w14:paraId="01E7491A"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B72FD94" w14:textId="77777777" w:rsidR="005547F8" w:rsidRPr="003A76CC" w:rsidRDefault="005547F8" w:rsidP="005547F8">
            <w:pPr>
              <w:spacing w:before="0"/>
              <w:jc w:val="both"/>
              <w:rPr>
                <w:rFonts w:ascii="Times New Roman" w:eastAsia="Times New Roman" w:hAnsi="Times New Roman" w:cs="Times New Roman"/>
                <w:b w:val="0"/>
                <w:bCs w:val="0"/>
                <w:color w:val="000000"/>
                <w:sz w:val="24"/>
                <w:szCs w:val="24"/>
                <w:lang w:val="lv-LV" w:eastAsia="lv-LV"/>
              </w:rPr>
            </w:pPr>
            <w:r>
              <w:rPr>
                <w:rFonts w:ascii="Times New Roman" w:eastAsia="Times New Roman" w:hAnsi="Times New Roman" w:cs="Times New Roman"/>
                <w:b w:val="0"/>
                <w:bCs w:val="0"/>
                <w:color w:val="000000"/>
                <w:sz w:val="24"/>
                <w:szCs w:val="24"/>
                <w:lang w:eastAsia="lv-LV"/>
              </w:rPr>
              <w:t xml:space="preserve">15.1. </w:t>
            </w:r>
            <w:proofErr w:type="spellStart"/>
            <w:r w:rsidRPr="003A76CC">
              <w:rPr>
                <w:rFonts w:ascii="Times New Roman" w:eastAsia="Times New Roman" w:hAnsi="Times New Roman" w:cs="Times New Roman"/>
                <w:b w:val="0"/>
                <w:bCs w:val="0"/>
                <w:color w:val="000000"/>
                <w:sz w:val="24"/>
                <w:szCs w:val="24"/>
                <w:lang w:eastAsia="lv-LV"/>
              </w:rPr>
              <w:t>Gaidīšanas</w:t>
            </w:r>
            <w:proofErr w:type="spellEnd"/>
            <w:r w:rsidRPr="003A76CC">
              <w:rPr>
                <w:rFonts w:ascii="Times New Roman" w:eastAsia="Times New Roman" w:hAnsi="Times New Roman" w:cs="Times New Roman"/>
                <w:b w:val="0"/>
                <w:bCs w:val="0"/>
                <w:color w:val="000000"/>
                <w:sz w:val="24"/>
                <w:szCs w:val="24"/>
                <w:lang w:eastAsia="lv-LV"/>
              </w:rPr>
              <w:t xml:space="preserve"> </w:t>
            </w:r>
            <w:proofErr w:type="spellStart"/>
            <w:r w:rsidRPr="003A76CC">
              <w:rPr>
                <w:rFonts w:ascii="Times New Roman" w:eastAsia="Times New Roman" w:hAnsi="Times New Roman" w:cs="Times New Roman"/>
                <w:b w:val="0"/>
                <w:bCs w:val="0"/>
                <w:color w:val="000000"/>
                <w:sz w:val="24"/>
                <w:szCs w:val="24"/>
                <w:lang w:eastAsia="lv-LV"/>
              </w:rPr>
              <w:t>laiks</w:t>
            </w:r>
            <w:proofErr w:type="spellEnd"/>
            <w:r w:rsidRPr="003A76CC">
              <w:rPr>
                <w:rFonts w:ascii="Times New Roman" w:eastAsia="Times New Roman" w:hAnsi="Times New Roman" w:cs="Times New Roman"/>
                <w:b w:val="0"/>
                <w:bCs w:val="0"/>
                <w:color w:val="000000"/>
                <w:sz w:val="24"/>
                <w:szCs w:val="24"/>
                <w:lang w:eastAsia="lv-LV"/>
              </w:rPr>
              <w:t xml:space="preserve"> </w:t>
            </w:r>
            <w:proofErr w:type="spellStart"/>
            <w:r w:rsidRPr="003A76CC">
              <w:rPr>
                <w:rFonts w:ascii="Times New Roman" w:eastAsia="Times New Roman" w:hAnsi="Times New Roman" w:cs="Times New Roman"/>
                <w:b w:val="0"/>
                <w:bCs w:val="0"/>
                <w:color w:val="000000"/>
                <w:sz w:val="24"/>
                <w:szCs w:val="24"/>
                <w:lang w:eastAsia="lv-LV"/>
              </w:rPr>
              <w:t>uz</w:t>
            </w:r>
            <w:proofErr w:type="spellEnd"/>
            <w:r w:rsidRPr="003A76CC">
              <w:rPr>
                <w:rFonts w:ascii="Times New Roman" w:eastAsia="Times New Roman" w:hAnsi="Times New Roman" w:cs="Times New Roman"/>
                <w:b w:val="0"/>
                <w:bCs w:val="0"/>
                <w:color w:val="000000"/>
                <w:sz w:val="24"/>
                <w:szCs w:val="24"/>
                <w:lang w:eastAsia="lv-LV"/>
              </w:rPr>
              <w:t xml:space="preserve"> </w:t>
            </w:r>
            <w:proofErr w:type="spellStart"/>
            <w:r w:rsidRPr="003A76CC">
              <w:rPr>
                <w:rFonts w:ascii="Times New Roman" w:eastAsia="Times New Roman" w:hAnsi="Times New Roman" w:cs="Times New Roman"/>
                <w:b w:val="0"/>
                <w:bCs w:val="0"/>
                <w:color w:val="000000"/>
                <w:sz w:val="24"/>
                <w:szCs w:val="24"/>
                <w:lang w:eastAsia="lv-LV"/>
              </w:rPr>
              <w:t>paliatīvās</w:t>
            </w:r>
            <w:proofErr w:type="spellEnd"/>
            <w:r w:rsidRPr="003A76CC">
              <w:rPr>
                <w:rFonts w:ascii="Times New Roman" w:eastAsia="Times New Roman" w:hAnsi="Times New Roman" w:cs="Times New Roman"/>
                <w:b w:val="0"/>
                <w:bCs w:val="0"/>
                <w:color w:val="000000"/>
                <w:sz w:val="24"/>
                <w:szCs w:val="24"/>
                <w:lang w:eastAsia="lv-LV"/>
              </w:rPr>
              <w:t xml:space="preserve"> </w:t>
            </w:r>
            <w:proofErr w:type="spellStart"/>
            <w:r>
              <w:rPr>
                <w:rFonts w:ascii="Times New Roman" w:eastAsia="Times New Roman" w:hAnsi="Times New Roman" w:cs="Times New Roman"/>
                <w:b w:val="0"/>
                <w:bCs w:val="0"/>
                <w:color w:val="000000"/>
                <w:sz w:val="24"/>
                <w:szCs w:val="24"/>
                <w:lang w:eastAsia="lv-LV"/>
              </w:rPr>
              <w:t>veselības</w:t>
            </w:r>
            <w:proofErr w:type="spellEnd"/>
            <w:r>
              <w:rPr>
                <w:rFonts w:ascii="Times New Roman" w:eastAsia="Times New Roman" w:hAnsi="Times New Roman" w:cs="Times New Roman"/>
                <w:b w:val="0"/>
                <w:bCs w:val="0"/>
                <w:color w:val="000000"/>
                <w:sz w:val="24"/>
                <w:szCs w:val="24"/>
                <w:lang w:eastAsia="lv-LV"/>
              </w:rPr>
              <w:t xml:space="preserve"> </w:t>
            </w:r>
            <w:proofErr w:type="spellStart"/>
            <w:r w:rsidRPr="003A76CC">
              <w:rPr>
                <w:rFonts w:ascii="Times New Roman" w:eastAsia="Times New Roman" w:hAnsi="Times New Roman" w:cs="Times New Roman"/>
                <w:b w:val="0"/>
                <w:bCs w:val="0"/>
                <w:color w:val="000000"/>
                <w:sz w:val="24"/>
                <w:szCs w:val="24"/>
                <w:lang w:eastAsia="lv-LV"/>
              </w:rPr>
              <w:t>aprūpes</w:t>
            </w:r>
            <w:proofErr w:type="spellEnd"/>
            <w:r w:rsidRPr="003A76CC">
              <w:rPr>
                <w:rFonts w:ascii="Times New Roman" w:eastAsia="Times New Roman" w:hAnsi="Times New Roman" w:cs="Times New Roman"/>
                <w:b w:val="0"/>
                <w:bCs w:val="0"/>
                <w:color w:val="000000"/>
                <w:sz w:val="24"/>
                <w:szCs w:val="24"/>
                <w:lang w:eastAsia="lv-LV"/>
              </w:rPr>
              <w:t xml:space="preserve"> </w:t>
            </w:r>
            <w:proofErr w:type="spellStart"/>
            <w:r w:rsidRPr="003A76CC">
              <w:rPr>
                <w:rFonts w:ascii="Times New Roman" w:eastAsia="Times New Roman" w:hAnsi="Times New Roman" w:cs="Times New Roman"/>
                <w:b w:val="0"/>
                <w:bCs w:val="0"/>
                <w:color w:val="000000"/>
                <w:sz w:val="24"/>
                <w:szCs w:val="24"/>
                <w:lang w:eastAsia="lv-LV"/>
              </w:rPr>
              <w:t>pakalpojumiem</w:t>
            </w:r>
            <w:proofErr w:type="spellEnd"/>
            <w:r>
              <w:rPr>
                <w:rFonts w:ascii="Times New Roman" w:eastAsia="Times New Roman" w:hAnsi="Times New Roman" w:cs="Times New Roman"/>
                <w:b w:val="0"/>
                <w:bCs w:val="0"/>
                <w:color w:val="000000"/>
                <w:sz w:val="24"/>
                <w:szCs w:val="24"/>
                <w:lang w:eastAsia="lv-LV"/>
              </w:rPr>
              <w:t xml:space="preserve"> (</w:t>
            </w:r>
            <w:proofErr w:type="spellStart"/>
            <w:r>
              <w:rPr>
                <w:rFonts w:ascii="Times New Roman" w:eastAsia="Times New Roman" w:hAnsi="Times New Roman" w:cs="Times New Roman"/>
                <w:b w:val="0"/>
                <w:bCs w:val="0"/>
                <w:color w:val="000000"/>
                <w:sz w:val="24"/>
                <w:szCs w:val="24"/>
                <w:lang w:eastAsia="lv-LV"/>
              </w:rPr>
              <w:t>avots</w:t>
            </w:r>
            <w:proofErr w:type="spellEnd"/>
            <w:r>
              <w:rPr>
                <w:rFonts w:ascii="Times New Roman" w:eastAsia="Times New Roman" w:hAnsi="Times New Roman" w:cs="Times New Roman"/>
                <w:b w:val="0"/>
                <w:bCs w:val="0"/>
                <w:color w:val="000000"/>
                <w:sz w:val="24"/>
                <w:szCs w:val="24"/>
                <w:lang w:eastAsia="lv-LV"/>
              </w:rPr>
              <w:t>: NVD)</w:t>
            </w:r>
          </w:p>
        </w:tc>
        <w:tc>
          <w:tcPr>
            <w:tcW w:w="579" w:type="pct"/>
          </w:tcPr>
          <w:p w14:paraId="6576FD57" w14:textId="77777777" w:rsidR="005547F8" w:rsidRPr="00D01556" w:rsidRDefault="005547F8" w:rsidP="005547F8">
            <w:pPr>
              <w:spacing w:before="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4"/>
                <w:szCs w:val="24"/>
                <w:lang w:val="lv-LV" w:eastAsia="lv-LV"/>
              </w:rPr>
            </w:pPr>
            <w:r w:rsidRPr="00D01556">
              <w:rPr>
                <w:rFonts w:ascii="Times New Roman" w:hAnsi="Times New Roman" w:cs="Times New Roman"/>
                <w:color w:val="000000" w:themeColor="text1"/>
                <w:sz w:val="24"/>
                <w:szCs w:val="24"/>
                <w:lang w:val="lv-LV"/>
              </w:rPr>
              <w:t>167 (2020)</w:t>
            </w:r>
          </w:p>
        </w:tc>
        <w:tc>
          <w:tcPr>
            <w:tcW w:w="725" w:type="pct"/>
            <w:gridSpan w:val="2"/>
          </w:tcPr>
          <w:p w14:paraId="20E1E5FF" w14:textId="77777777" w:rsidR="005547F8" w:rsidRPr="00223420" w:rsidRDefault="005547F8" w:rsidP="005547F8">
            <w:pPr>
              <w:spacing w:before="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4"/>
                <w:szCs w:val="24"/>
                <w:lang w:val="lv-LV" w:eastAsia="lv-LV"/>
              </w:rPr>
            </w:pPr>
          </w:p>
        </w:tc>
        <w:tc>
          <w:tcPr>
            <w:tcW w:w="651" w:type="pct"/>
          </w:tcPr>
          <w:p w14:paraId="154136FD" w14:textId="77777777" w:rsidR="005547F8" w:rsidRPr="00223420" w:rsidRDefault="005547F8" w:rsidP="005547F8">
            <w:pPr>
              <w:spacing w:before="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4"/>
                <w:szCs w:val="24"/>
                <w:lang w:val="lv-LV" w:eastAsia="lv-LV"/>
              </w:rPr>
            </w:pPr>
          </w:p>
        </w:tc>
      </w:tr>
      <w:tr w:rsidR="005547F8" w:rsidRPr="007C334A" w14:paraId="6FDF740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0EC1EF9"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p>
        </w:tc>
        <w:tc>
          <w:tcPr>
            <w:tcW w:w="579" w:type="pct"/>
          </w:tcPr>
          <w:p w14:paraId="1D6CF69A"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725" w:type="pct"/>
            <w:gridSpan w:val="2"/>
          </w:tcPr>
          <w:p w14:paraId="783D28A4"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c>
          <w:tcPr>
            <w:tcW w:w="651" w:type="pct"/>
          </w:tcPr>
          <w:p w14:paraId="5D4D0C58" w14:textId="77777777" w:rsidR="005547F8" w:rsidRPr="007C334A" w:rsidRDefault="005547F8" w:rsidP="005547F8">
            <w:pPr>
              <w:tabs>
                <w:tab w:val="left" w:pos="1854"/>
              </w:tabs>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p>
        </w:tc>
      </w:tr>
      <w:tr w:rsidR="005547F8" w:rsidRPr="007C334A" w14:paraId="7318E6A0"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6A73AF4C" w14:textId="77777777" w:rsidR="005547F8" w:rsidRPr="007C334A" w:rsidRDefault="005547F8" w:rsidP="005547F8">
            <w:pPr>
              <w:tabs>
                <w:tab w:val="left" w:pos="1854"/>
              </w:tabs>
              <w:spacing w:before="120" w:after="120"/>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lastRenderedPageBreak/>
              <w:t>1</w:t>
            </w:r>
            <w:r>
              <w:rPr>
                <w:rFonts w:ascii="Times New Roman" w:hAnsi="Times New Roman" w:cs="Times New Roman"/>
                <w:color w:val="000000" w:themeColor="text1"/>
                <w:sz w:val="24"/>
                <w:szCs w:val="24"/>
                <w:lang w:val="lv-LV"/>
              </w:rPr>
              <w:t>6</w:t>
            </w:r>
            <w:r w:rsidRPr="007C334A">
              <w:rPr>
                <w:rFonts w:ascii="Times New Roman" w:hAnsi="Times New Roman" w:cs="Times New Roman"/>
                <w:color w:val="000000" w:themeColor="text1"/>
                <w:sz w:val="24"/>
                <w:szCs w:val="24"/>
                <w:lang w:val="lv-LV"/>
              </w:rPr>
              <w:t>. Politikas rezultāts: Pieaug nodarbināto ārstniecības personu īpatsvars valsts apmaksāto veselības aprūpes pakalpojumu sniegšanai, notiek līdzsvarota ārstniecības personu paaudžu nomaiņa, kā arī ārstniecības pers</w:t>
            </w:r>
            <w:r>
              <w:rPr>
                <w:rFonts w:ascii="Times New Roman" w:hAnsi="Times New Roman" w:cs="Times New Roman"/>
                <w:color w:val="000000" w:themeColor="text1"/>
                <w:sz w:val="24"/>
                <w:szCs w:val="24"/>
                <w:lang w:val="lv-LV"/>
              </w:rPr>
              <w:t>o</w:t>
            </w:r>
            <w:r w:rsidRPr="007C334A">
              <w:rPr>
                <w:rFonts w:ascii="Times New Roman" w:hAnsi="Times New Roman" w:cs="Times New Roman"/>
                <w:color w:val="000000" w:themeColor="text1"/>
                <w:sz w:val="24"/>
                <w:szCs w:val="24"/>
                <w:lang w:val="lv-LV"/>
              </w:rPr>
              <w:t>nām ir iespēja īstenot savu profesionālo izaugsmi</w:t>
            </w:r>
          </w:p>
        </w:tc>
      </w:tr>
      <w:tr w:rsidR="005547F8" w:rsidRPr="007C334A" w14:paraId="4C6C8DF4" w14:textId="77777777" w:rsidTr="001A7412">
        <w:trPr>
          <w:gridAfter w:val="4"/>
          <w:wAfter w:w="1955" w:type="pct"/>
        </w:trPr>
        <w:tc>
          <w:tcPr>
            <w:cnfStyle w:val="001000000000" w:firstRow="0" w:lastRow="0" w:firstColumn="1" w:lastColumn="0" w:oddVBand="0" w:evenVBand="0" w:oddHBand="0" w:evenHBand="0" w:firstRowFirstColumn="0" w:firstRowLastColumn="0" w:lastRowFirstColumn="0" w:lastRowLastColumn="0"/>
            <w:tcW w:w="3045" w:type="pct"/>
            <w:hideMark/>
          </w:tcPr>
          <w:p w14:paraId="1D54772C"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p>
        </w:tc>
      </w:tr>
      <w:tr w:rsidR="005547F8" w:rsidRPr="007C334A" w14:paraId="60FFA4C8"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hideMark/>
          </w:tcPr>
          <w:p w14:paraId="7B8EA19A"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hideMark/>
          </w:tcPr>
          <w:p w14:paraId="29DA9A97" w14:textId="07C97B13"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hideMark/>
          </w:tcPr>
          <w:p w14:paraId="42696042" w14:textId="57833648"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hideMark/>
          </w:tcPr>
          <w:p w14:paraId="5F9E8FCD" w14:textId="5FC652B4" w:rsidR="005547F8" w:rsidRPr="007C334A" w:rsidRDefault="005547F8" w:rsidP="001A7412">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31B34DE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4A61696B" w14:textId="77777777" w:rsidR="005547F8" w:rsidRPr="00885A0D" w:rsidRDefault="005547F8" w:rsidP="005547F8">
            <w:pPr>
              <w:tabs>
                <w:tab w:val="left" w:pos="1854"/>
              </w:tabs>
              <w:jc w:val="both"/>
              <w:rPr>
                <w:rFonts w:ascii="Times New Roman" w:hAnsi="Times New Roman" w:cs="Times New Roman"/>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6</w:t>
            </w:r>
            <w:r w:rsidRPr="007C334A">
              <w:rPr>
                <w:rFonts w:ascii="Times New Roman" w:hAnsi="Times New Roman" w:cs="Times New Roman"/>
                <w:b w:val="0"/>
                <w:bCs w:val="0"/>
                <w:sz w:val="24"/>
                <w:szCs w:val="24"/>
                <w:lang w:val="lv-LV"/>
              </w:rPr>
              <w:t>.1. Praktizējošo ārstu/māsu skaits uz 100 000 iedzīvotāju (avots: SPKC)</w:t>
            </w:r>
            <w:r w:rsidRPr="00885A0D">
              <w:rPr>
                <w:rFonts w:ascii="Times New Roman" w:hAnsi="Times New Roman" w:cs="Times New Roman"/>
                <w:b w:val="0"/>
                <w:bCs w:val="0"/>
                <w:sz w:val="24"/>
                <w:szCs w:val="24"/>
                <w:lang w:val="lv-LV"/>
              </w:rPr>
              <w:t>*</w:t>
            </w:r>
          </w:p>
        </w:tc>
        <w:tc>
          <w:tcPr>
            <w:tcW w:w="579" w:type="pct"/>
          </w:tcPr>
          <w:p w14:paraId="161602C5"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337/434</w:t>
            </w:r>
          </w:p>
          <w:p w14:paraId="6574EB53"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(2018)</w:t>
            </w:r>
          </w:p>
        </w:tc>
        <w:tc>
          <w:tcPr>
            <w:tcW w:w="725" w:type="pct"/>
            <w:gridSpan w:val="2"/>
          </w:tcPr>
          <w:p w14:paraId="5174ABFD"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342/440</w:t>
            </w:r>
          </w:p>
        </w:tc>
        <w:tc>
          <w:tcPr>
            <w:tcW w:w="651" w:type="pct"/>
          </w:tcPr>
          <w:p w14:paraId="03F6E4C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4"/>
                <w:szCs w:val="24"/>
                <w:lang w:val="lv-LV"/>
              </w:rPr>
            </w:pPr>
            <w:r w:rsidRPr="007C334A">
              <w:rPr>
                <w:rFonts w:ascii="Times New Roman" w:hAnsi="Times New Roman" w:cs="Times New Roman"/>
                <w:sz w:val="24"/>
                <w:szCs w:val="24"/>
                <w:lang w:val="lv-LV"/>
              </w:rPr>
              <w:t>345/460</w:t>
            </w:r>
          </w:p>
        </w:tc>
      </w:tr>
      <w:tr w:rsidR="005547F8" w:rsidRPr="007C334A" w14:paraId="701B712A"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6C180AC"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6</w:t>
            </w:r>
            <w:r w:rsidRPr="007C334A">
              <w:rPr>
                <w:rFonts w:ascii="Times New Roman" w:hAnsi="Times New Roman" w:cs="Times New Roman"/>
                <w:b w:val="0"/>
                <w:bCs w:val="0"/>
                <w:sz w:val="24"/>
                <w:szCs w:val="24"/>
                <w:lang w:val="lv-LV"/>
              </w:rPr>
              <w:t>.2. Stacionāros pamatdarbā strādājošo ārstu/māsu skaits uz 1 000 iedzīvotājiem (avots: SPKC)</w:t>
            </w:r>
            <w:r>
              <w:rPr>
                <w:rFonts w:ascii="Times New Roman" w:hAnsi="Times New Roman" w:cs="Times New Roman"/>
                <w:b w:val="0"/>
                <w:bCs w:val="0"/>
                <w:sz w:val="24"/>
                <w:szCs w:val="24"/>
                <w:lang w:val="lv-LV"/>
              </w:rPr>
              <w:t xml:space="preserve"> </w:t>
            </w:r>
          </w:p>
        </w:tc>
        <w:tc>
          <w:tcPr>
            <w:tcW w:w="579" w:type="pct"/>
          </w:tcPr>
          <w:p w14:paraId="08721ED4"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94</w:t>
            </w:r>
            <w:r w:rsidRPr="007C334A">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2</w:t>
            </w:r>
            <w:r w:rsidRPr="007C334A">
              <w:rPr>
                <w:rFonts w:ascii="Times New Roman" w:hAnsi="Times New Roman" w:cs="Times New Roman"/>
                <w:color w:val="000000" w:themeColor="text1"/>
                <w:sz w:val="24"/>
                <w:szCs w:val="24"/>
                <w:lang w:val="lv-LV"/>
              </w:rPr>
              <w:t>,</w:t>
            </w:r>
            <w:r>
              <w:rPr>
                <w:rFonts w:ascii="Times New Roman" w:hAnsi="Times New Roman" w:cs="Times New Roman"/>
                <w:color w:val="000000" w:themeColor="text1"/>
                <w:sz w:val="24"/>
                <w:szCs w:val="24"/>
                <w:lang w:val="lv-LV"/>
              </w:rPr>
              <w:t>92</w:t>
            </w:r>
            <w:r w:rsidRPr="007C334A">
              <w:rPr>
                <w:rFonts w:ascii="Times New Roman" w:hAnsi="Times New Roman" w:cs="Times New Roman"/>
                <w:color w:val="000000" w:themeColor="text1"/>
                <w:sz w:val="24"/>
                <w:szCs w:val="24"/>
                <w:lang w:val="lv-LV"/>
              </w:rPr>
              <w:t xml:space="preserve"> (201</w:t>
            </w:r>
            <w:r>
              <w:rPr>
                <w:rFonts w:ascii="Times New Roman" w:hAnsi="Times New Roman" w:cs="Times New Roman"/>
                <w:color w:val="000000" w:themeColor="text1"/>
                <w:sz w:val="24"/>
                <w:szCs w:val="24"/>
                <w:lang w:val="lv-LV"/>
              </w:rPr>
              <w:t>9</w:t>
            </w:r>
            <w:r w:rsidRPr="007C334A">
              <w:rPr>
                <w:rFonts w:ascii="Times New Roman" w:hAnsi="Times New Roman" w:cs="Times New Roman"/>
                <w:color w:val="000000" w:themeColor="text1"/>
                <w:sz w:val="24"/>
                <w:szCs w:val="24"/>
                <w:lang w:val="lv-LV"/>
              </w:rPr>
              <w:t>)</w:t>
            </w:r>
          </w:p>
        </w:tc>
        <w:tc>
          <w:tcPr>
            <w:tcW w:w="725" w:type="pct"/>
            <w:gridSpan w:val="2"/>
          </w:tcPr>
          <w:p w14:paraId="1D15646A"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Style w:val="CommentReference"/>
                <w:rFonts w:ascii="Times New Roman" w:hAnsi="Times New Roman" w:cs="Times New Roman"/>
                <w:sz w:val="24"/>
                <w:szCs w:val="24"/>
                <w:lang w:val="lv-LV"/>
              </w:rPr>
            </w:pPr>
            <w:r>
              <w:rPr>
                <w:rStyle w:val="CommentReference"/>
                <w:rFonts w:ascii="Times New Roman" w:hAnsi="Times New Roman" w:cs="Times New Roman"/>
                <w:sz w:val="24"/>
                <w:szCs w:val="24"/>
                <w:lang w:val="lv-LV"/>
              </w:rPr>
              <w:t>2/4</w:t>
            </w:r>
          </w:p>
        </w:tc>
        <w:tc>
          <w:tcPr>
            <w:tcW w:w="651" w:type="pct"/>
          </w:tcPr>
          <w:p w14:paraId="58B9EF3A"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2/5</w:t>
            </w:r>
          </w:p>
        </w:tc>
      </w:tr>
      <w:tr w:rsidR="005547F8" w:rsidRPr="007C334A" w14:paraId="6EFC7CD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67D14414"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6</w:t>
            </w:r>
            <w:r w:rsidRPr="002E5527">
              <w:rPr>
                <w:rFonts w:ascii="Times New Roman" w:hAnsi="Times New Roman" w:cs="Times New Roman"/>
                <w:b w:val="0"/>
                <w:bCs w:val="0"/>
                <w:sz w:val="24"/>
                <w:szCs w:val="24"/>
                <w:lang w:val="lv-LV"/>
              </w:rPr>
              <w:t>.3. Medicīnas studiju absolventi, kas uzsāk darbu Latvijas veselības aprūpes sistēmā (avots: VI)</w:t>
            </w:r>
          </w:p>
        </w:tc>
        <w:tc>
          <w:tcPr>
            <w:tcW w:w="579" w:type="pct"/>
          </w:tcPr>
          <w:p w14:paraId="622D9BCA"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sz w:val="24"/>
                <w:szCs w:val="24"/>
                <w:lang w:val="lv-LV"/>
              </w:rPr>
              <w:t>64</w:t>
            </w:r>
          </w:p>
        </w:tc>
        <w:tc>
          <w:tcPr>
            <w:tcW w:w="725" w:type="pct"/>
            <w:gridSpan w:val="2"/>
          </w:tcPr>
          <w:p w14:paraId="0ABE7D23"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Style w:val="CommentReference"/>
                <w:rFonts w:ascii="Times New Roman" w:hAnsi="Times New Roman" w:cs="Times New Roman"/>
                <w:sz w:val="24"/>
                <w:szCs w:val="24"/>
                <w:lang w:val="lv-LV"/>
              </w:rPr>
            </w:pPr>
            <w:r w:rsidRPr="000B0272">
              <w:rPr>
                <w:rStyle w:val="CommentReference"/>
                <w:rFonts w:ascii="Times New Roman" w:hAnsi="Times New Roman" w:cs="Times New Roman"/>
                <w:sz w:val="24"/>
                <w:szCs w:val="24"/>
                <w:lang w:val="lv-LV"/>
              </w:rPr>
              <w:t>67</w:t>
            </w:r>
          </w:p>
        </w:tc>
        <w:tc>
          <w:tcPr>
            <w:tcW w:w="651" w:type="pct"/>
          </w:tcPr>
          <w:p w14:paraId="48D358A5"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sz w:val="24"/>
                <w:szCs w:val="24"/>
                <w:lang w:val="lv-LV"/>
              </w:rPr>
              <w:t>70</w:t>
            </w:r>
          </w:p>
        </w:tc>
      </w:tr>
      <w:tr w:rsidR="005547F8" w:rsidRPr="007C334A" w14:paraId="198E8AFC"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674F4310"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6</w:t>
            </w:r>
            <w:r w:rsidRPr="002E5527">
              <w:rPr>
                <w:rFonts w:ascii="Times New Roman" w:hAnsi="Times New Roman" w:cs="Times New Roman"/>
                <w:b w:val="0"/>
                <w:bCs w:val="0"/>
                <w:sz w:val="24"/>
                <w:szCs w:val="24"/>
                <w:lang w:val="lv-LV"/>
              </w:rPr>
              <w:t>.4. Zobārstu skaits uz 100 000, kas sniedz valsts apmaksātos pakalpojumus bērniem līdz 17 g.v. (avots: NVD)</w:t>
            </w:r>
          </w:p>
        </w:tc>
        <w:tc>
          <w:tcPr>
            <w:tcW w:w="579" w:type="pct"/>
          </w:tcPr>
          <w:p w14:paraId="66CCA4BC"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553855">
              <w:rPr>
                <w:rFonts w:ascii="Times New Roman" w:hAnsi="Times New Roman" w:cs="Times New Roman"/>
                <w:color w:val="000000" w:themeColor="text1"/>
                <w:sz w:val="24"/>
                <w:szCs w:val="24"/>
                <w:lang w:val="lv-LV"/>
              </w:rPr>
              <w:t>154</w:t>
            </w:r>
          </w:p>
        </w:tc>
        <w:tc>
          <w:tcPr>
            <w:tcW w:w="725" w:type="pct"/>
            <w:gridSpan w:val="2"/>
          </w:tcPr>
          <w:p w14:paraId="53D8BE07"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553855">
              <w:rPr>
                <w:rFonts w:ascii="Times New Roman" w:hAnsi="Times New Roman" w:cs="Times New Roman"/>
                <w:color w:val="000000" w:themeColor="text1"/>
                <w:sz w:val="24"/>
                <w:szCs w:val="24"/>
                <w:lang w:val="lv-LV"/>
              </w:rPr>
              <w:t>154</w:t>
            </w:r>
          </w:p>
        </w:tc>
        <w:tc>
          <w:tcPr>
            <w:tcW w:w="651" w:type="pct"/>
          </w:tcPr>
          <w:p w14:paraId="3CFEE471"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553855">
              <w:rPr>
                <w:rFonts w:ascii="Times New Roman" w:hAnsi="Times New Roman" w:cs="Times New Roman"/>
                <w:color w:val="000000" w:themeColor="text1"/>
                <w:sz w:val="24"/>
                <w:szCs w:val="24"/>
                <w:lang w:val="lv-LV"/>
              </w:rPr>
              <w:t>154</w:t>
            </w:r>
          </w:p>
        </w:tc>
      </w:tr>
      <w:tr w:rsidR="005547F8" w:rsidRPr="00CD261B" w14:paraId="311A2D72"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C76A76A" w14:textId="77777777"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 xml:space="preserve"> 1</w:t>
            </w:r>
            <w:r>
              <w:rPr>
                <w:rFonts w:ascii="Times New Roman" w:hAnsi="Times New Roman" w:cs="Times New Roman"/>
                <w:b w:val="0"/>
                <w:bCs w:val="0"/>
                <w:sz w:val="24"/>
                <w:szCs w:val="24"/>
                <w:lang w:val="lv-LV"/>
              </w:rPr>
              <w:t>6</w:t>
            </w:r>
            <w:r w:rsidRPr="002E5527">
              <w:rPr>
                <w:rFonts w:ascii="Times New Roman" w:hAnsi="Times New Roman" w:cs="Times New Roman"/>
                <w:b w:val="0"/>
                <w:bCs w:val="0"/>
                <w:sz w:val="24"/>
                <w:szCs w:val="24"/>
                <w:lang w:val="lv-LV"/>
              </w:rPr>
              <w:t xml:space="preserve">.5. Veselības aprūpes nozarē strādājošo ārstniecības personu vecuma grupā 25-40 gadiem īpatsvars no kopējā veselības aprūpes nozarē </w:t>
            </w:r>
            <w:r w:rsidRPr="00824409">
              <w:rPr>
                <w:rFonts w:ascii="Times New Roman" w:hAnsi="Times New Roman" w:cs="Times New Roman"/>
                <w:b w:val="0"/>
                <w:bCs w:val="0"/>
                <w:sz w:val="24"/>
                <w:szCs w:val="24"/>
                <w:lang w:val="lv-LV"/>
              </w:rPr>
              <w:t xml:space="preserve">strādājošo ārstniecības personu skaita, (%) (avots: </w:t>
            </w:r>
            <w:r w:rsidRPr="00824409">
              <w:rPr>
                <w:rFonts w:ascii="Times New Roman" w:hAnsi="Times New Roman" w:cs="Times New Roman"/>
                <w:b w:val="0"/>
                <w:sz w:val="24"/>
                <w:szCs w:val="24"/>
                <w:lang w:val="lv-LV"/>
              </w:rPr>
              <w:t>VI</w:t>
            </w:r>
            <w:r w:rsidRPr="00824409">
              <w:rPr>
                <w:rFonts w:ascii="Times New Roman" w:hAnsi="Times New Roman" w:cs="Times New Roman"/>
                <w:b w:val="0"/>
                <w:bCs w:val="0"/>
                <w:sz w:val="24"/>
                <w:szCs w:val="24"/>
                <w:lang w:val="lv-LV"/>
              </w:rPr>
              <w:t>)</w:t>
            </w:r>
          </w:p>
        </w:tc>
        <w:tc>
          <w:tcPr>
            <w:tcW w:w="579" w:type="pct"/>
          </w:tcPr>
          <w:p w14:paraId="3F013405"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0B0272">
              <w:rPr>
                <w:rFonts w:ascii="Times New Roman" w:hAnsi="Times New Roman" w:cs="Times New Roman"/>
                <w:bCs/>
                <w:color w:val="000000" w:themeColor="text1"/>
                <w:sz w:val="24"/>
                <w:szCs w:val="24"/>
                <w:lang w:val="lv-LV"/>
              </w:rPr>
              <w:t>27,1</w:t>
            </w:r>
          </w:p>
        </w:tc>
        <w:tc>
          <w:tcPr>
            <w:tcW w:w="725" w:type="pct"/>
            <w:gridSpan w:val="2"/>
          </w:tcPr>
          <w:p w14:paraId="2C358B98"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0B0272">
              <w:rPr>
                <w:rFonts w:ascii="Times New Roman" w:hAnsi="Times New Roman" w:cs="Times New Roman"/>
                <w:bCs/>
                <w:color w:val="000000" w:themeColor="text1"/>
                <w:sz w:val="24"/>
                <w:szCs w:val="24"/>
                <w:lang w:val="lv-LV"/>
              </w:rPr>
              <w:t>31,3</w:t>
            </w:r>
          </w:p>
        </w:tc>
        <w:tc>
          <w:tcPr>
            <w:tcW w:w="651" w:type="pct"/>
          </w:tcPr>
          <w:p w14:paraId="1D390FA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0B0272">
              <w:rPr>
                <w:rFonts w:ascii="Times New Roman" w:hAnsi="Times New Roman" w:cs="Times New Roman"/>
                <w:bCs/>
                <w:color w:val="000000" w:themeColor="text1"/>
                <w:sz w:val="24"/>
                <w:szCs w:val="24"/>
                <w:lang w:val="lv-LV"/>
              </w:rPr>
              <w:t>33,8</w:t>
            </w:r>
          </w:p>
        </w:tc>
      </w:tr>
      <w:tr w:rsidR="005547F8" w:rsidRPr="00CD261B" w14:paraId="417DF7E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44E3598" w14:textId="77777777" w:rsidR="005547F8" w:rsidRPr="002E5527" w:rsidRDefault="005547F8" w:rsidP="005547F8">
            <w:pPr>
              <w:tabs>
                <w:tab w:val="left" w:pos="1854"/>
              </w:tabs>
              <w:jc w:val="both"/>
              <w:rPr>
                <w:rFonts w:ascii="Times New Roman" w:hAnsi="Times New Roman" w:cs="Times New Roman"/>
                <w:sz w:val="24"/>
                <w:szCs w:val="24"/>
                <w:lang w:val="lv-LV"/>
              </w:rPr>
            </w:pPr>
          </w:p>
        </w:tc>
        <w:tc>
          <w:tcPr>
            <w:tcW w:w="579" w:type="pct"/>
          </w:tcPr>
          <w:p w14:paraId="576AF77C" w14:textId="77777777" w:rsidR="005547F8" w:rsidRPr="000B027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p>
        </w:tc>
        <w:tc>
          <w:tcPr>
            <w:tcW w:w="725" w:type="pct"/>
            <w:gridSpan w:val="2"/>
          </w:tcPr>
          <w:p w14:paraId="3DA54622" w14:textId="77777777" w:rsidR="005547F8" w:rsidRPr="000B027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p>
        </w:tc>
        <w:tc>
          <w:tcPr>
            <w:tcW w:w="651" w:type="pct"/>
          </w:tcPr>
          <w:p w14:paraId="08806A62" w14:textId="77777777" w:rsidR="005547F8" w:rsidRPr="000B0272"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color w:val="000000" w:themeColor="text1"/>
                <w:sz w:val="24"/>
                <w:szCs w:val="24"/>
                <w:lang w:val="lv-LV"/>
              </w:rPr>
            </w:pPr>
          </w:p>
        </w:tc>
      </w:tr>
      <w:tr w:rsidR="005547F8" w:rsidRPr="00CD261B" w14:paraId="20C30023" w14:textId="77777777" w:rsidTr="005547F8">
        <w:tc>
          <w:tcPr>
            <w:cnfStyle w:val="001000000000" w:firstRow="0" w:lastRow="0" w:firstColumn="1" w:lastColumn="0" w:oddVBand="0" w:evenVBand="0" w:oddHBand="0" w:evenHBand="0" w:firstRowFirstColumn="0" w:firstRowLastColumn="0" w:lastRowFirstColumn="0" w:lastRowLastColumn="0"/>
            <w:tcW w:w="5000" w:type="pct"/>
            <w:gridSpan w:val="5"/>
          </w:tcPr>
          <w:p w14:paraId="189B817B" w14:textId="77777777" w:rsidR="005547F8" w:rsidRPr="007C334A" w:rsidRDefault="005547F8" w:rsidP="005547F8">
            <w:pPr>
              <w:tabs>
                <w:tab w:val="left" w:pos="1854"/>
              </w:tabs>
              <w:spacing w:before="120" w:after="12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w:t>
            </w:r>
            <w:r>
              <w:rPr>
                <w:rFonts w:ascii="Times New Roman" w:hAnsi="Times New Roman" w:cs="Times New Roman"/>
                <w:color w:val="000000" w:themeColor="text1"/>
                <w:sz w:val="24"/>
                <w:szCs w:val="24"/>
                <w:lang w:val="lv-LV"/>
              </w:rPr>
              <w:t>7</w:t>
            </w:r>
            <w:r w:rsidRPr="007C334A">
              <w:rPr>
                <w:rFonts w:ascii="Times New Roman" w:hAnsi="Times New Roman" w:cs="Times New Roman"/>
                <w:color w:val="000000" w:themeColor="text1"/>
                <w:sz w:val="24"/>
                <w:szCs w:val="24"/>
                <w:lang w:val="lv-LV"/>
              </w:rPr>
              <w:t xml:space="preserve">. Politikas rezultāts: Samazināti pacientu tiešmaksājumi par veselības aprūpi un uzlabota veselības aprūpes pakalpojumu pieejamība </w:t>
            </w:r>
          </w:p>
        </w:tc>
      </w:tr>
      <w:tr w:rsidR="005547F8" w:rsidRPr="007C334A" w14:paraId="45E08387"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3E8F7E2" w14:textId="77777777" w:rsidR="005547F8" w:rsidRPr="007C334A"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4B7A89A5" w14:textId="33EF09AA" w:rsidR="005547F8" w:rsidRPr="007C334A" w:rsidRDefault="005547F8" w:rsidP="00FD1871">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36FF5230" w14:textId="745284F7" w:rsidR="005547F8" w:rsidRPr="007C334A" w:rsidRDefault="005547F8" w:rsidP="00FD1871">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7C00CDB5" w14:textId="1CC3E4A4" w:rsidR="005547F8" w:rsidRPr="007C334A" w:rsidRDefault="005547F8" w:rsidP="00FD1871">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4E859419"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122A5BD" w14:textId="12404558" w:rsidR="005547F8" w:rsidRPr="00EA3D36" w:rsidRDefault="005547F8" w:rsidP="005547F8">
            <w:pPr>
              <w:tabs>
                <w:tab w:val="left" w:pos="1854"/>
              </w:tabs>
              <w:jc w:val="both"/>
              <w:rPr>
                <w:rFonts w:ascii="Times New Roman" w:hAnsi="Times New Roman" w:cs="Times New Roman"/>
                <w:color w:val="000000" w:themeColor="text1"/>
                <w:sz w:val="24"/>
                <w:szCs w:val="24"/>
                <w:highlight w:val="yellow"/>
                <w:lang w:val="lv-LV"/>
              </w:rPr>
            </w:pPr>
            <w:r w:rsidRPr="00080BA6">
              <w:rPr>
                <w:rFonts w:ascii="Times New Roman" w:hAnsi="Times New Roman" w:cs="Times New Roman"/>
                <w:b w:val="0"/>
                <w:bCs w:val="0"/>
                <w:color w:val="000000" w:themeColor="text1"/>
                <w:sz w:val="24"/>
                <w:szCs w:val="24"/>
                <w:lang w:val="lv-LV"/>
              </w:rPr>
              <w:t>17.1. Valsts budžeta izdevumi veselības aprūpei</w:t>
            </w:r>
            <w:r w:rsidR="00FC179D">
              <w:rPr>
                <w:rFonts w:ascii="Times New Roman" w:hAnsi="Times New Roman" w:cs="Times New Roman"/>
                <w:b w:val="0"/>
                <w:bCs w:val="0"/>
                <w:color w:val="000000" w:themeColor="text1"/>
                <w:sz w:val="24"/>
                <w:szCs w:val="24"/>
                <w:lang w:val="lv-LV"/>
              </w:rPr>
              <w:t xml:space="preserve"> un rehabilitācijai</w:t>
            </w:r>
            <w:r w:rsidRPr="00080BA6">
              <w:rPr>
                <w:rFonts w:ascii="Times New Roman" w:hAnsi="Times New Roman" w:cs="Times New Roman"/>
                <w:b w:val="0"/>
                <w:bCs w:val="0"/>
                <w:color w:val="000000" w:themeColor="text1"/>
                <w:sz w:val="24"/>
                <w:szCs w:val="24"/>
                <w:lang w:val="lv-LV"/>
              </w:rPr>
              <w:t xml:space="preserve"> uz 1 iedzīvotāju</w:t>
            </w:r>
            <w:r w:rsidR="00EE7776">
              <w:rPr>
                <w:rFonts w:ascii="Times New Roman" w:hAnsi="Times New Roman" w:cs="Times New Roman"/>
                <w:b w:val="0"/>
                <w:bCs w:val="0"/>
                <w:color w:val="000000" w:themeColor="text1"/>
                <w:sz w:val="24"/>
                <w:szCs w:val="24"/>
                <w:lang w:val="lv-LV"/>
              </w:rPr>
              <w:t>,</w:t>
            </w:r>
            <w:r w:rsidR="00E95CE9">
              <w:rPr>
                <w:rFonts w:ascii="Times New Roman" w:hAnsi="Times New Roman" w:cs="Times New Roman"/>
                <w:b w:val="0"/>
                <w:bCs w:val="0"/>
                <w:color w:val="000000" w:themeColor="text1"/>
                <w:sz w:val="24"/>
                <w:szCs w:val="24"/>
                <w:lang w:val="lv-LV"/>
              </w:rPr>
              <w:t xml:space="preserve"> EUR</w:t>
            </w:r>
            <w:r w:rsidR="00EE7776">
              <w:rPr>
                <w:rFonts w:ascii="Times New Roman" w:hAnsi="Times New Roman" w:cs="Times New Roman"/>
                <w:b w:val="0"/>
                <w:bCs w:val="0"/>
                <w:color w:val="000000" w:themeColor="text1"/>
                <w:sz w:val="24"/>
                <w:szCs w:val="24"/>
                <w:lang w:val="lv-LV"/>
              </w:rPr>
              <w:t xml:space="preserve"> </w:t>
            </w:r>
          </w:p>
        </w:tc>
        <w:tc>
          <w:tcPr>
            <w:tcW w:w="579" w:type="pct"/>
          </w:tcPr>
          <w:p w14:paraId="0E3F83D9" w14:textId="77777777" w:rsidR="005547F8" w:rsidRDefault="00FC179D"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FC179D">
              <w:rPr>
                <w:rFonts w:ascii="Times New Roman" w:hAnsi="Times New Roman" w:cs="Times New Roman"/>
                <w:color w:val="000000" w:themeColor="text1"/>
                <w:sz w:val="24"/>
                <w:szCs w:val="24"/>
                <w:lang w:val="lv-LV"/>
              </w:rPr>
              <w:t>532</w:t>
            </w:r>
            <w:r>
              <w:rPr>
                <w:rFonts w:ascii="Times New Roman" w:hAnsi="Times New Roman" w:cs="Times New Roman"/>
                <w:color w:val="000000" w:themeColor="text1"/>
                <w:sz w:val="24"/>
                <w:szCs w:val="24"/>
                <w:lang w:val="lv-LV"/>
              </w:rPr>
              <w:t>,</w:t>
            </w:r>
            <w:r w:rsidRPr="00FC179D">
              <w:rPr>
                <w:rFonts w:ascii="Times New Roman" w:hAnsi="Times New Roman" w:cs="Times New Roman"/>
                <w:color w:val="000000" w:themeColor="text1"/>
                <w:sz w:val="24"/>
                <w:szCs w:val="24"/>
                <w:lang w:val="lv-LV"/>
              </w:rPr>
              <w:t>80</w:t>
            </w:r>
            <w:r w:rsidR="00EE7776">
              <w:rPr>
                <w:rFonts w:ascii="Times New Roman" w:hAnsi="Times New Roman" w:cs="Times New Roman"/>
                <w:color w:val="000000" w:themeColor="text1"/>
                <w:sz w:val="24"/>
                <w:szCs w:val="24"/>
                <w:lang w:val="lv-LV"/>
              </w:rPr>
              <w:t>**</w:t>
            </w:r>
          </w:p>
          <w:p w14:paraId="393D1961" w14:textId="2A0BE889" w:rsidR="00E95CE9" w:rsidRPr="00C2465A" w:rsidRDefault="00E95CE9"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(2021)</w:t>
            </w:r>
          </w:p>
        </w:tc>
        <w:tc>
          <w:tcPr>
            <w:tcW w:w="725" w:type="pct"/>
            <w:gridSpan w:val="2"/>
          </w:tcPr>
          <w:p w14:paraId="78037048" w14:textId="74AB0723" w:rsidR="005547F8" w:rsidRPr="00EE7776" w:rsidRDefault="00EE7776"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Cs/>
                <w:color w:val="000000" w:themeColor="text1"/>
                <w:sz w:val="24"/>
                <w:szCs w:val="24"/>
                <w:lang w:val="lv-LV"/>
              </w:rPr>
            </w:pPr>
            <w:r w:rsidRPr="00EE7776">
              <w:rPr>
                <w:rFonts w:ascii="Times New Roman" w:hAnsi="Times New Roman" w:cs="Times New Roman"/>
                <w:iCs/>
                <w:color w:val="000000" w:themeColor="text1"/>
                <w:sz w:val="24"/>
                <w:szCs w:val="24"/>
                <w:lang w:val="lv-LV"/>
              </w:rPr>
              <w:t>pieaug</w:t>
            </w:r>
          </w:p>
        </w:tc>
        <w:tc>
          <w:tcPr>
            <w:tcW w:w="651" w:type="pct"/>
          </w:tcPr>
          <w:p w14:paraId="36F77663" w14:textId="41881BCE" w:rsidR="005547F8" w:rsidRPr="00BA3FC2" w:rsidRDefault="00BA3FC2"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iCs/>
                <w:color w:val="000000" w:themeColor="text1"/>
                <w:sz w:val="24"/>
                <w:szCs w:val="24"/>
                <w:lang w:val="lv-LV"/>
              </w:rPr>
            </w:pPr>
            <w:r w:rsidRPr="00BA3FC2">
              <w:rPr>
                <w:rFonts w:ascii="Times New Roman" w:hAnsi="Times New Roman" w:cs="Times New Roman"/>
                <w:iCs/>
                <w:color w:val="000000" w:themeColor="text1"/>
                <w:sz w:val="24"/>
                <w:szCs w:val="24"/>
                <w:lang w:val="lv-LV"/>
              </w:rPr>
              <w:t>1402.80</w:t>
            </w:r>
            <w:r>
              <w:rPr>
                <w:rFonts w:ascii="Times New Roman" w:hAnsi="Times New Roman" w:cs="Times New Roman"/>
                <w:iCs/>
                <w:color w:val="000000" w:themeColor="text1"/>
                <w:sz w:val="24"/>
                <w:szCs w:val="24"/>
                <w:lang w:val="lv-LV"/>
              </w:rPr>
              <w:t>***</w:t>
            </w:r>
          </w:p>
        </w:tc>
      </w:tr>
      <w:tr w:rsidR="00AF0698" w:rsidRPr="00AF0698" w14:paraId="77255535"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9AA0773" w14:textId="294B757F" w:rsidR="00AF0698" w:rsidRPr="00AF0698" w:rsidRDefault="00AF0698" w:rsidP="005547F8">
            <w:pPr>
              <w:tabs>
                <w:tab w:val="left" w:pos="1854"/>
              </w:tabs>
              <w:jc w:val="both"/>
              <w:rPr>
                <w:rFonts w:ascii="Times New Roman" w:hAnsi="Times New Roman" w:cs="Times New Roman"/>
                <w:b w:val="0"/>
                <w:bCs w:val="0"/>
                <w:color w:val="000000" w:themeColor="text1"/>
                <w:sz w:val="24"/>
                <w:szCs w:val="24"/>
                <w:lang w:val="lv-LV"/>
              </w:rPr>
            </w:pPr>
            <w:r w:rsidRPr="00AF0698">
              <w:rPr>
                <w:rFonts w:ascii="Times New Roman" w:hAnsi="Times New Roman" w:cs="Times New Roman"/>
                <w:b w:val="0"/>
                <w:bCs w:val="0"/>
                <w:color w:val="000000" w:themeColor="text1"/>
                <w:sz w:val="24"/>
                <w:szCs w:val="24"/>
                <w:lang w:val="lv-LV"/>
              </w:rPr>
              <w:t>17.</w:t>
            </w:r>
            <w:r w:rsidR="006C3BDF">
              <w:rPr>
                <w:rFonts w:ascii="Times New Roman" w:hAnsi="Times New Roman" w:cs="Times New Roman"/>
                <w:b w:val="0"/>
                <w:bCs w:val="0"/>
                <w:color w:val="000000" w:themeColor="text1"/>
                <w:sz w:val="24"/>
                <w:szCs w:val="24"/>
                <w:lang w:val="lv-LV"/>
              </w:rPr>
              <w:t>1</w:t>
            </w:r>
            <w:r w:rsidRPr="00AF0698">
              <w:rPr>
                <w:rFonts w:ascii="Times New Roman" w:hAnsi="Times New Roman" w:cs="Times New Roman"/>
                <w:b w:val="0"/>
                <w:bCs w:val="0"/>
                <w:color w:val="000000" w:themeColor="text1"/>
                <w:sz w:val="24"/>
                <w:szCs w:val="24"/>
                <w:lang w:val="lv-LV"/>
              </w:rPr>
              <w:t>.</w:t>
            </w:r>
            <w:r w:rsidR="006C3BDF">
              <w:rPr>
                <w:rFonts w:ascii="Times New Roman" w:hAnsi="Times New Roman" w:cs="Times New Roman"/>
                <w:b w:val="0"/>
                <w:bCs w:val="0"/>
                <w:color w:val="000000" w:themeColor="text1"/>
                <w:sz w:val="24"/>
                <w:szCs w:val="24"/>
                <w:lang w:val="lv-LV"/>
              </w:rPr>
              <w:t>1.</w:t>
            </w:r>
            <w:r w:rsidR="00EE7776">
              <w:rPr>
                <w:rFonts w:ascii="Times New Roman" w:hAnsi="Times New Roman" w:cs="Times New Roman"/>
                <w:b w:val="0"/>
                <w:bCs w:val="0"/>
                <w:color w:val="000000" w:themeColor="text1"/>
                <w:sz w:val="24"/>
                <w:szCs w:val="24"/>
                <w:lang w:val="lv-LV"/>
              </w:rPr>
              <w:t xml:space="preserve"> </w:t>
            </w:r>
            <w:r>
              <w:rPr>
                <w:rFonts w:ascii="Times New Roman" w:hAnsi="Times New Roman" w:cs="Times New Roman"/>
                <w:b w:val="0"/>
                <w:bCs w:val="0"/>
                <w:color w:val="000000" w:themeColor="text1"/>
                <w:sz w:val="24"/>
                <w:szCs w:val="24"/>
                <w:lang w:val="lv-LV"/>
              </w:rPr>
              <w:t xml:space="preserve">Valsts budžeta izdevumi zālēm un medicīnas ierīcēm uz 1 iedzīvotāju, EUR </w:t>
            </w:r>
          </w:p>
        </w:tc>
        <w:tc>
          <w:tcPr>
            <w:tcW w:w="579" w:type="pct"/>
          </w:tcPr>
          <w:p w14:paraId="005D6D89" w14:textId="008B2C0E" w:rsidR="00AF0698" w:rsidRDefault="00AF069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Cs/>
                <w:color w:val="000000" w:themeColor="text1"/>
                <w:sz w:val="24"/>
                <w:szCs w:val="24"/>
                <w:lang w:val="lv-LV"/>
              </w:rPr>
            </w:pPr>
            <w:r>
              <w:rPr>
                <w:rFonts w:ascii="Times New Roman" w:hAnsi="Times New Roman" w:cs="Times New Roman"/>
                <w:iCs/>
                <w:color w:val="000000" w:themeColor="text1"/>
                <w:sz w:val="24"/>
                <w:szCs w:val="24"/>
                <w:lang w:val="lv-LV"/>
              </w:rPr>
              <w:t>101,31</w:t>
            </w:r>
            <w:r w:rsidR="00EE7776">
              <w:rPr>
                <w:rFonts w:ascii="Times New Roman" w:hAnsi="Times New Roman" w:cs="Times New Roman"/>
                <w:iCs/>
                <w:color w:val="000000" w:themeColor="text1"/>
                <w:sz w:val="24"/>
                <w:szCs w:val="24"/>
                <w:lang w:val="lv-LV"/>
              </w:rPr>
              <w:t>**</w:t>
            </w:r>
          </w:p>
          <w:p w14:paraId="1AECAEDB" w14:textId="1CB390AE" w:rsidR="00AF0698" w:rsidRPr="00AF0698" w:rsidRDefault="00AF069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Cs/>
                <w:color w:val="000000" w:themeColor="text1"/>
                <w:sz w:val="24"/>
                <w:szCs w:val="24"/>
                <w:lang w:val="lv-LV"/>
              </w:rPr>
            </w:pPr>
            <w:r>
              <w:rPr>
                <w:rFonts w:ascii="Times New Roman" w:hAnsi="Times New Roman" w:cs="Times New Roman"/>
                <w:iCs/>
                <w:color w:val="000000" w:themeColor="text1"/>
                <w:sz w:val="24"/>
                <w:szCs w:val="24"/>
                <w:lang w:val="lv-LV"/>
              </w:rPr>
              <w:lastRenderedPageBreak/>
              <w:t>(2021)</w:t>
            </w:r>
          </w:p>
        </w:tc>
        <w:tc>
          <w:tcPr>
            <w:tcW w:w="725" w:type="pct"/>
            <w:gridSpan w:val="2"/>
          </w:tcPr>
          <w:p w14:paraId="04FCC681" w14:textId="34C42D8C" w:rsidR="00AF0698" w:rsidRPr="00AF0698" w:rsidRDefault="00AF069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Cs/>
                <w:color w:val="000000" w:themeColor="text1"/>
                <w:sz w:val="24"/>
                <w:szCs w:val="24"/>
                <w:lang w:val="lv-LV"/>
              </w:rPr>
            </w:pPr>
            <w:r>
              <w:rPr>
                <w:rFonts w:ascii="Times New Roman" w:hAnsi="Times New Roman" w:cs="Times New Roman"/>
                <w:iCs/>
                <w:color w:val="000000" w:themeColor="text1"/>
                <w:sz w:val="24"/>
                <w:szCs w:val="24"/>
                <w:lang w:val="lv-LV"/>
              </w:rPr>
              <w:lastRenderedPageBreak/>
              <w:t>pieaug</w:t>
            </w:r>
          </w:p>
        </w:tc>
        <w:tc>
          <w:tcPr>
            <w:tcW w:w="651" w:type="pct"/>
          </w:tcPr>
          <w:p w14:paraId="7057E627" w14:textId="1D9F7A44" w:rsidR="00AF0698" w:rsidRPr="00AF0698" w:rsidRDefault="00AF069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Cs/>
                <w:color w:val="000000" w:themeColor="text1"/>
                <w:sz w:val="24"/>
                <w:szCs w:val="24"/>
                <w:lang w:val="lv-LV"/>
              </w:rPr>
            </w:pPr>
            <w:r>
              <w:rPr>
                <w:rFonts w:ascii="Times New Roman" w:hAnsi="Times New Roman" w:cs="Times New Roman"/>
                <w:iCs/>
                <w:color w:val="000000" w:themeColor="text1"/>
                <w:sz w:val="24"/>
                <w:szCs w:val="24"/>
                <w:lang w:val="lv-LV"/>
              </w:rPr>
              <w:t>294,37**</w:t>
            </w:r>
            <w:r w:rsidR="00EE7776">
              <w:rPr>
                <w:rFonts w:ascii="Times New Roman" w:hAnsi="Times New Roman" w:cs="Times New Roman"/>
                <w:iCs/>
                <w:color w:val="000000" w:themeColor="text1"/>
                <w:sz w:val="24"/>
                <w:szCs w:val="24"/>
                <w:lang w:val="lv-LV"/>
              </w:rPr>
              <w:t>*</w:t>
            </w:r>
            <w:r w:rsidR="00BA3FC2">
              <w:rPr>
                <w:rFonts w:ascii="Times New Roman" w:hAnsi="Times New Roman" w:cs="Times New Roman"/>
                <w:iCs/>
                <w:color w:val="000000" w:themeColor="text1"/>
                <w:sz w:val="24"/>
                <w:szCs w:val="24"/>
                <w:lang w:val="lv-LV"/>
              </w:rPr>
              <w:t>*</w:t>
            </w:r>
          </w:p>
        </w:tc>
      </w:tr>
      <w:tr w:rsidR="005547F8" w:rsidRPr="007C334A" w14:paraId="14369E8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58F5EA4" w14:textId="6F03D7A2" w:rsidR="005547F8" w:rsidRPr="00885A0D"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b w:val="0"/>
                <w:bCs w:val="0"/>
                <w:color w:val="000000" w:themeColor="text1"/>
                <w:sz w:val="24"/>
                <w:szCs w:val="24"/>
                <w:lang w:val="lv-LV"/>
              </w:rPr>
              <w:t>1</w:t>
            </w:r>
            <w:r>
              <w:rPr>
                <w:rFonts w:ascii="Times New Roman" w:hAnsi="Times New Roman" w:cs="Times New Roman"/>
                <w:b w:val="0"/>
                <w:bCs w:val="0"/>
                <w:color w:val="000000" w:themeColor="text1"/>
                <w:sz w:val="24"/>
                <w:szCs w:val="24"/>
                <w:lang w:val="lv-LV"/>
              </w:rPr>
              <w:t>7</w:t>
            </w:r>
            <w:r w:rsidRPr="007C334A">
              <w:rPr>
                <w:rFonts w:ascii="Times New Roman" w:hAnsi="Times New Roman" w:cs="Times New Roman"/>
                <w:b w:val="0"/>
                <w:bCs w:val="0"/>
                <w:color w:val="000000" w:themeColor="text1"/>
                <w:sz w:val="24"/>
                <w:szCs w:val="24"/>
                <w:lang w:val="lv-LV"/>
              </w:rPr>
              <w:t>.</w:t>
            </w:r>
            <w:r w:rsidR="00E95CE9">
              <w:rPr>
                <w:rFonts w:ascii="Times New Roman" w:hAnsi="Times New Roman" w:cs="Times New Roman"/>
                <w:b w:val="0"/>
                <w:bCs w:val="0"/>
                <w:color w:val="000000" w:themeColor="text1"/>
                <w:sz w:val="24"/>
                <w:szCs w:val="24"/>
                <w:lang w:val="lv-LV"/>
              </w:rPr>
              <w:t>3</w:t>
            </w:r>
            <w:r w:rsidRPr="007C334A">
              <w:rPr>
                <w:rFonts w:ascii="Times New Roman" w:hAnsi="Times New Roman" w:cs="Times New Roman"/>
                <w:b w:val="0"/>
                <w:bCs w:val="0"/>
                <w:color w:val="000000" w:themeColor="text1"/>
                <w:sz w:val="24"/>
                <w:szCs w:val="24"/>
                <w:lang w:val="lv-LV"/>
              </w:rPr>
              <w:t>. Mājsaimniecību tiešo maksājumu īpatsvars no kopējiem veselības izdevumiem (avots: Eurostat</w:t>
            </w:r>
            <w:r>
              <w:rPr>
                <w:rFonts w:ascii="Times New Roman" w:hAnsi="Times New Roman" w:cs="Times New Roman"/>
                <w:b w:val="0"/>
                <w:bCs w:val="0"/>
                <w:color w:val="000000" w:themeColor="text1"/>
                <w:sz w:val="24"/>
                <w:szCs w:val="24"/>
                <w:lang w:val="lv-LV"/>
              </w:rPr>
              <w:t>)</w:t>
            </w:r>
            <w:r>
              <w:rPr>
                <w:rFonts w:ascii="Times New Roman" w:hAnsi="Times New Roman" w:cs="Times New Roman"/>
                <w:color w:val="000000" w:themeColor="text1"/>
                <w:sz w:val="24"/>
                <w:szCs w:val="24"/>
                <w:lang w:val="lv-LV"/>
              </w:rPr>
              <w:t>*</w:t>
            </w:r>
          </w:p>
        </w:tc>
        <w:tc>
          <w:tcPr>
            <w:tcW w:w="579" w:type="pct"/>
          </w:tcPr>
          <w:p w14:paraId="182EB86F"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41,7</w:t>
            </w:r>
          </w:p>
          <w:p w14:paraId="536641BB"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(2017)</w:t>
            </w:r>
          </w:p>
        </w:tc>
        <w:tc>
          <w:tcPr>
            <w:tcW w:w="725" w:type="pct"/>
            <w:gridSpan w:val="2"/>
          </w:tcPr>
          <w:p w14:paraId="14F480BF"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38</w:t>
            </w:r>
          </w:p>
        </w:tc>
        <w:tc>
          <w:tcPr>
            <w:tcW w:w="651" w:type="pct"/>
          </w:tcPr>
          <w:p w14:paraId="02FBE2C0"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33</w:t>
            </w:r>
          </w:p>
        </w:tc>
      </w:tr>
      <w:tr w:rsidR="005547F8" w:rsidRPr="007C334A" w14:paraId="3E082684"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0E6CF638" w14:textId="64F47218" w:rsidR="005547F8" w:rsidRPr="00885A0D" w:rsidRDefault="005547F8" w:rsidP="005547F8">
            <w:pPr>
              <w:tabs>
                <w:tab w:val="left" w:pos="1854"/>
              </w:tabs>
              <w:jc w:val="both"/>
              <w:rPr>
                <w:rFonts w:ascii="Times New Roman" w:hAnsi="Times New Roman" w:cs="Times New Roman"/>
                <w:color w:val="000000" w:themeColor="text1"/>
                <w:sz w:val="24"/>
                <w:szCs w:val="24"/>
                <w:lang w:val="lv-LV"/>
              </w:rPr>
            </w:pPr>
            <w:r w:rsidRPr="007C334A">
              <w:rPr>
                <w:rFonts w:ascii="Times New Roman" w:hAnsi="Times New Roman" w:cs="Times New Roman"/>
                <w:b w:val="0"/>
                <w:bCs w:val="0"/>
                <w:color w:val="000000" w:themeColor="text1"/>
                <w:sz w:val="24"/>
                <w:szCs w:val="24"/>
                <w:lang w:val="lv-LV"/>
              </w:rPr>
              <w:t>1</w:t>
            </w:r>
            <w:r>
              <w:rPr>
                <w:rFonts w:ascii="Times New Roman" w:hAnsi="Times New Roman" w:cs="Times New Roman"/>
                <w:b w:val="0"/>
                <w:bCs w:val="0"/>
                <w:color w:val="000000" w:themeColor="text1"/>
                <w:sz w:val="24"/>
                <w:szCs w:val="24"/>
                <w:lang w:val="lv-LV"/>
              </w:rPr>
              <w:t>7</w:t>
            </w:r>
            <w:r w:rsidRPr="007C334A">
              <w:rPr>
                <w:rFonts w:ascii="Times New Roman" w:hAnsi="Times New Roman" w:cs="Times New Roman"/>
                <w:b w:val="0"/>
                <w:bCs w:val="0"/>
                <w:color w:val="000000" w:themeColor="text1"/>
                <w:sz w:val="24"/>
                <w:szCs w:val="24"/>
                <w:lang w:val="lv-LV"/>
              </w:rPr>
              <w:t>.</w:t>
            </w:r>
            <w:r w:rsidR="00E95CE9">
              <w:rPr>
                <w:rFonts w:ascii="Times New Roman" w:hAnsi="Times New Roman" w:cs="Times New Roman"/>
                <w:b w:val="0"/>
                <w:bCs w:val="0"/>
                <w:color w:val="000000" w:themeColor="text1"/>
                <w:sz w:val="24"/>
                <w:szCs w:val="24"/>
                <w:lang w:val="lv-LV"/>
              </w:rPr>
              <w:t>4</w:t>
            </w:r>
            <w:r w:rsidRPr="007C334A">
              <w:rPr>
                <w:rFonts w:ascii="Times New Roman" w:hAnsi="Times New Roman" w:cs="Times New Roman"/>
                <w:b w:val="0"/>
                <w:bCs w:val="0"/>
                <w:color w:val="000000" w:themeColor="text1"/>
                <w:sz w:val="24"/>
                <w:szCs w:val="24"/>
                <w:lang w:val="lv-LV"/>
              </w:rPr>
              <w:t>. Veselības aprūpes pakalpojumu pieejamība (neapmierinātās vajadzības pēc veselības aprūpes pakalpojumiem) (avots: Eurostat, CSP)</w:t>
            </w:r>
            <w:r>
              <w:rPr>
                <w:rFonts w:ascii="Times New Roman" w:hAnsi="Times New Roman" w:cs="Times New Roman"/>
                <w:color w:val="000000" w:themeColor="text1"/>
                <w:sz w:val="24"/>
                <w:szCs w:val="24"/>
                <w:lang w:val="lv-LV"/>
              </w:rPr>
              <w:t>*</w:t>
            </w:r>
          </w:p>
        </w:tc>
        <w:tc>
          <w:tcPr>
            <w:tcW w:w="579" w:type="pct"/>
          </w:tcPr>
          <w:p w14:paraId="052E83E9"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6,2</w:t>
            </w:r>
          </w:p>
          <w:p w14:paraId="648732A5"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(2018)</w:t>
            </w:r>
          </w:p>
        </w:tc>
        <w:tc>
          <w:tcPr>
            <w:tcW w:w="725" w:type="pct"/>
            <w:gridSpan w:val="2"/>
          </w:tcPr>
          <w:p w14:paraId="31AEDC34"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5,0</w:t>
            </w:r>
          </w:p>
        </w:tc>
        <w:tc>
          <w:tcPr>
            <w:tcW w:w="651" w:type="pct"/>
          </w:tcPr>
          <w:p w14:paraId="1C427ED3"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4,0</w:t>
            </w:r>
          </w:p>
        </w:tc>
      </w:tr>
      <w:tr w:rsidR="005547F8" w:rsidRPr="007C334A" w14:paraId="50B2B597"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9BA62D4" w14:textId="2F88E443" w:rsidR="005547F8" w:rsidRPr="008D367F" w:rsidRDefault="005547F8" w:rsidP="005547F8">
            <w:pPr>
              <w:tabs>
                <w:tab w:val="left" w:pos="1854"/>
              </w:tabs>
              <w:jc w:val="both"/>
              <w:rPr>
                <w:rFonts w:ascii="Times New Roman" w:hAnsi="Times New Roman" w:cs="Times New Roman"/>
                <w:b w:val="0"/>
                <w:bCs w:val="0"/>
                <w:color w:val="000000" w:themeColor="text1"/>
                <w:sz w:val="24"/>
                <w:szCs w:val="24"/>
                <w:lang w:val="lv-LV"/>
              </w:rPr>
            </w:pPr>
            <w:r w:rsidRPr="008D367F">
              <w:rPr>
                <w:rFonts w:ascii="Times New Roman" w:hAnsi="Times New Roman" w:cs="Times New Roman"/>
                <w:b w:val="0"/>
                <w:bCs w:val="0"/>
                <w:color w:val="000000" w:themeColor="text1"/>
                <w:sz w:val="24"/>
                <w:szCs w:val="24"/>
                <w:lang w:val="lv-LV"/>
              </w:rPr>
              <w:t>1</w:t>
            </w:r>
            <w:r>
              <w:rPr>
                <w:rFonts w:ascii="Times New Roman" w:hAnsi="Times New Roman" w:cs="Times New Roman"/>
                <w:b w:val="0"/>
                <w:bCs w:val="0"/>
                <w:color w:val="000000" w:themeColor="text1"/>
                <w:sz w:val="24"/>
                <w:szCs w:val="24"/>
                <w:lang w:val="lv-LV"/>
              </w:rPr>
              <w:t>7</w:t>
            </w:r>
            <w:r w:rsidRPr="008D367F">
              <w:rPr>
                <w:rFonts w:ascii="Times New Roman" w:hAnsi="Times New Roman" w:cs="Times New Roman"/>
                <w:b w:val="0"/>
                <w:bCs w:val="0"/>
                <w:color w:val="000000" w:themeColor="text1"/>
                <w:sz w:val="24"/>
                <w:szCs w:val="24"/>
                <w:lang w:val="lv-LV"/>
              </w:rPr>
              <w:t>.</w:t>
            </w:r>
            <w:r w:rsidR="00E95CE9">
              <w:rPr>
                <w:rFonts w:ascii="Times New Roman" w:hAnsi="Times New Roman" w:cs="Times New Roman"/>
                <w:b w:val="0"/>
                <w:bCs w:val="0"/>
                <w:color w:val="000000" w:themeColor="text1"/>
                <w:sz w:val="24"/>
                <w:szCs w:val="24"/>
                <w:lang w:val="lv-LV"/>
              </w:rPr>
              <w:t>5</w:t>
            </w:r>
            <w:r w:rsidRPr="008D367F">
              <w:rPr>
                <w:rFonts w:ascii="Times New Roman" w:hAnsi="Times New Roman" w:cs="Times New Roman"/>
                <w:b w:val="0"/>
                <w:bCs w:val="0"/>
                <w:color w:val="000000" w:themeColor="text1"/>
                <w:sz w:val="24"/>
                <w:szCs w:val="24"/>
                <w:lang w:val="lv-LV"/>
              </w:rPr>
              <w:t>. Vidējais gaidīšanas laiks bērniem (dienās) (līdz 18 g.v.) uz sekundāru ambulatoru konsultāciju BKUS (avots: NVD)</w:t>
            </w:r>
            <w:r w:rsidRPr="00885A0D">
              <w:rPr>
                <w:rFonts w:ascii="Times New Roman" w:hAnsi="Times New Roman" w:cs="Times New Roman"/>
                <w:b w:val="0"/>
                <w:bCs w:val="0"/>
                <w:sz w:val="24"/>
                <w:szCs w:val="24"/>
                <w:lang w:val="lv-LV"/>
              </w:rPr>
              <w:t>*</w:t>
            </w:r>
          </w:p>
        </w:tc>
        <w:tc>
          <w:tcPr>
            <w:tcW w:w="579" w:type="pct"/>
          </w:tcPr>
          <w:p w14:paraId="5E6E46CA"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48</w:t>
            </w:r>
          </w:p>
        </w:tc>
        <w:tc>
          <w:tcPr>
            <w:tcW w:w="725" w:type="pct"/>
            <w:gridSpan w:val="2"/>
          </w:tcPr>
          <w:p w14:paraId="479EA32D"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42</w:t>
            </w:r>
          </w:p>
        </w:tc>
        <w:tc>
          <w:tcPr>
            <w:tcW w:w="651" w:type="pct"/>
          </w:tcPr>
          <w:p w14:paraId="2BE6CF7D"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39</w:t>
            </w:r>
          </w:p>
        </w:tc>
      </w:tr>
      <w:tr w:rsidR="005547F8" w:rsidRPr="007C334A" w14:paraId="4DF744B3"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72ED511F" w14:textId="5487AB5A" w:rsidR="005547F8" w:rsidRPr="00885A0D" w:rsidRDefault="005547F8" w:rsidP="005547F8">
            <w:pPr>
              <w:tabs>
                <w:tab w:val="left" w:pos="1854"/>
              </w:tabs>
              <w:jc w:val="both"/>
              <w:rPr>
                <w:rFonts w:ascii="Times New Roman" w:hAnsi="Times New Roman" w:cs="Times New Roman"/>
                <w:color w:val="000000" w:themeColor="text1"/>
                <w:sz w:val="24"/>
                <w:szCs w:val="24"/>
                <w:lang w:val="lv-LV"/>
              </w:rPr>
            </w:pPr>
            <w:r>
              <w:rPr>
                <w:rFonts w:ascii="Times New Roman" w:hAnsi="Times New Roman" w:cs="Times New Roman"/>
                <w:b w:val="0"/>
                <w:bCs w:val="0"/>
                <w:color w:val="000000" w:themeColor="text1"/>
                <w:sz w:val="24"/>
                <w:szCs w:val="24"/>
                <w:lang w:val="lv-LV"/>
              </w:rPr>
              <w:t>17</w:t>
            </w:r>
            <w:r w:rsidRPr="008D367F">
              <w:rPr>
                <w:rFonts w:ascii="Times New Roman" w:hAnsi="Times New Roman" w:cs="Times New Roman"/>
                <w:b w:val="0"/>
                <w:bCs w:val="0"/>
                <w:color w:val="000000" w:themeColor="text1"/>
                <w:sz w:val="24"/>
                <w:szCs w:val="24"/>
                <w:lang w:val="lv-LV"/>
              </w:rPr>
              <w:t>.</w:t>
            </w:r>
            <w:r w:rsidR="00E95CE9">
              <w:rPr>
                <w:rFonts w:ascii="Times New Roman" w:hAnsi="Times New Roman" w:cs="Times New Roman"/>
                <w:b w:val="0"/>
                <w:bCs w:val="0"/>
                <w:color w:val="000000" w:themeColor="text1"/>
                <w:sz w:val="24"/>
                <w:szCs w:val="24"/>
                <w:lang w:val="lv-LV"/>
              </w:rPr>
              <w:t>6</w:t>
            </w:r>
            <w:r w:rsidRPr="008D367F">
              <w:rPr>
                <w:rFonts w:ascii="Times New Roman" w:hAnsi="Times New Roman" w:cs="Times New Roman"/>
                <w:b w:val="0"/>
                <w:bCs w:val="0"/>
                <w:color w:val="000000" w:themeColor="text1"/>
                <w:sz w:val="24"/>
                <w:szCs w:val="24"/>
                <w:lang w:val="lv-LV"/>
              </w:rPr>
              <w:t>. Vidējais gaidīšanas laiks bērniem (dienās) (līdz 18 g. v.) uz plānveida operāciju dienas stacionārā BKUS (avots: NVD)</w:t>
            </w:r>
            <w:r>
              <w:rPr>
                <w:rFonts w:ascii="Times New Roman" w:hAnsi="Times New Roman" w:cs="Times New Roman"/>
                <w:color w:val="000000" w:themeColor="text1"/>
                <w:sz w:val="24"/>
                <w:szCs w:val="24"/>
                <w:lang w:val="lv-LV"/>
              </w:rPr>
              <w:t>*</w:t>
            </w:r>
          </w:p>
        </w:tc>
        <w:tc>
          <w:tcPr>
            <w:tcW w:w="579" w:type="pct"/>
          </w:tcPr>
          <w:p w14:paraId="154E085A"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40</w:t>
            </w:r>
          </w:p>
        </w:tc>
        <w:tc>
          <w:tcPr>
            <w:tcW w:w="725" w:type="pct"/>
            <w:gridSpan w:val="2"/>
          </w:tcPr>
          <w:p w14:paraId="6DA3225C"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38</w:t>
            </w:r>
          </w:p>
        </w:tc>
        <w:tc>
          <w:tcPr>
            <w:tcW w:w="651" w:type="pct"/>
          </w:tcPr>
          <w:p w14:paraId="266A1012"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35</w:t>
            </w:r>
          </w:p>
        </w:tc>
      </w:tr>
      <w:tr w:rsidR="005547F8" w:rsidRPr="00B90601" w14:paraId="3FE7205F"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22136FC7" w14:textId="79859713" w:rsidR="005547F8" w:rsidRPr="002E5527" w:rsidRDefault="005547F8" w:rsidP="005547F8">
            <w:pPr>
              <w:tabs>
                <w:tab w:val="left" w:pos="1854"/>
              </w:tabs>
              <w:jc w:val="both"/>
              <w:rPr>
                <w:rFonts w:ascii="Times New Roman" w:hAnsi="Times New Roman" w:cs="Times New Roman"/>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7</w:t>
            </w:r>
            <w:r w:rsidRPr="002E5527">
              <w:rPr>
                <w:rFonts w:ascii="Times New Roman" w:hAnsi="Times New Roman" w:cs="Times New Roman"/>
                <w:b w:val="0"/>
                <w:bCs w:val="0"/>
                <w:sz w:val="24"/>
                <w:szCs w:val="24"/>
                <w:lang w:val="lv-LV"/>
              </w:rPr>
              <w:t>.</w:t>
            </w:r>
            <w:r w:rsidR="00E95CE9">
              <w:rPr>
                <w:rFonts w:ascii="Times New Roman" w:hAnsi="Times New Roman" w:cs="Times New Roman"/>
                <w:b w:val="0"/>
                <w:bCs w:val="0"/>
                <w:sz w:val="24"/>
                <w:szCs w:val="24"/>
                <w:lang w:val="lv-LV"/>
              </w:rPr>
              <w:t>7</w:t>
            </w:r>
            <w:r w:rsidRPr="002E5527">
              <w:rPr>
                <w:rFonts w:ascii="Times New Roman" w:hAnsi="Times New Roman" w:cs="Times New Roman"/>
                <w:b w:val="0"/>
                <w:bCs w:val="0"/>
                <w:sz w:val="24"/>
                <w:szCs w:val="24"/>
                <w:lang w:val="lv-LV"/>
              </w:rPr>
              <w:t>. Vidējais gaidīšanas laiks bērniem (līdz 17 g. v.) uz valsts apmaksātu zobārstniecības/ zobu higiēnas pakalpojumu saņemšanu (avots: NVD)</w:t>
            </w:r>
          </w:p>
        </w:tc>
        <w:tc>
          <w:tcPr>
            <w:tcW w:w="579" w:type="pct"/>
            <w:vAlign w:val="center"/>
          </w:tcPr>
          <w:p w14:paraId="5EB3FC95"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521B2A">
              <w:rPr>
                <w:rFonts w:ascii="Times New Roman" w:hAnsi="Times New Roman" w:cs="Times New Roman"/>
                <w:color w:val="000000"/>
                <w:sz w:val="24"/>
                <w:szCs w:val="24"/>
              </w:rPr>
              <w:t>40/23</w:t>
            </w:r>
          </w:p>
        </w:tc>
        <w:tc>
          <w:tcPr>
            <w:tcW w:w="725" w:type="pct"/>
            <w:gridSpan w:val="2"/>
            <w:vAlign w:val="center"/>
          </w:tcPr>
          <w:p w14:paraId="39EDD16C"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sz w:val="24"/>
                <w:szCs w:val="24"/>
              </w:rPr>
              <w:t>36/21</w:t>
            </w:r>
          </w:p>
        </w:tc>
        <w:tc>
          <w:tcPr>
            <w:tcW w:w="651" w:type="pct"/>
            <w:vAlign w:val="center"/>
          </w:tcPr>
          <w:p w14:paraId="7387E849"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sz w:val="24"/>
                <w:szCs w:val="24"/>
              </w:rPr>
              <w:t>32/19</w:t>
            </w:r>
          </w:p>
        </w:tc>
      </w:tr>
      <w:tr w:rsidR="005547F8" w:rsidRPr="00B90601" w14:paraId="7DD7E623"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20D1AD10" w14:textId="7E86B49F" w:rsidR="005547F8" w:rsidRPr="002E5527" w:rsidRDefault="005547F8" w:rsidP="005547F8">
            <w:pPr>
              <w:tabs>
                <w:tab w:val="left" w:pos="1854"/>
              </w:tabs>
              <w:jc w:val="both"/>
              <w:rPr>
                <w:rFonts w:ascii="Times New Roman" w:hAnsi="Times New Roman" w:cs="Times New Roman"/>
                <w:b w:val="0"/>
                <w:bCs w:val="0"/>
                <w:sz w:val="24"/>
                <w:szCs w:val="24"/>
                <w:lang w:val="lv-LV"/>
              </w:rPr>
            </w:pPr>
            <w:r w:rsidRPr="002E5527">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7</w:t>
            </w:r>
            <w:r w:rsidRPr="002E5527">
              <w:rPr>
                <w:rFonts w:ascii="Times New Roman" w:hAnsi="Times New Roman" w:cs="Times New Roman"/>
                <w:b w:val="0"/>
                <w:bCs w:val="0"/>
                <w:sz w:val="24"/>
                <w:szCs w:val="24"/>
                <w:lang w:val="lv-LV"/>
              </w:rPr>
              <w:t>.</w:t>
            </w:r>
            <w:r w:rsidR="00E95CE9">
              <w:rPr>
                <w:rFonts w:ascii="Times New Roman" w:hAnsi="Times New Roman" w:cs="Times New Roman"/>
                <w:b w:val="0"/>
                <w:bCs w:val="0"/>
                <w:sz w:val="24"/>
                <w:szCs w:val="24"/>
                <w:lang w:val="lv-LV"/>
              </w:rPr>
              <w:t>8</w:t>
            </w:r>
            <w:r w:rsidRPr="002E5527">
              <w:rPr>
                <w:rFonts w:ascii="Times New Roman" w:hAnsi="Times New Roman" w:cs="Times New Roman"/>
                <w:b w:val="0"/>
                <w:bCs w:val="0"/>
                <w:sz w:val="24"/>
                <w:szCs w:val="24"/>
                <w:lang w:val="lv-LV"/>
              </w:rPr>
              <w:t xml:space="preserve">. </w:t>
            </w:r>
            <w:r w:rsidRPr="004664BE">
              <w:rPr>
                <w:rFonts w:ascii="Times New Roman" w:hAnsi="Times New Roman" w:cs="Times New Roman"/>
                <w:b w:val="0"/>
                <w:color w:val="000000" w:themeColor="text1"/>
                <w:sz w:val="24"/>
                <w:szCs w:val="24"/>
                <w:lang w:val="lv-LV"/>
              </w:rPr>
              <w:t xml:space="preserve">Ne vēlāk kā </w:t>
            </w:r>
            <w:r w:rsidRPr="004664BE">
              <w:rPr>
                <w:rFonts w:ascii="Times New Roman" w:hAnsi="Times New Roman" w:cs="Times New Roman"/>
                <w:b w:val="0"/>
                <w:bCs w:val="0"/>
                <w:color w:val="000000" w:themeColor="text1"/>
                <w:sz w:val="24"/>
                <w:szCs w:val="24"/>
                <w:lang w:val="lv-LV"/>
              </w:rPr>
              <w:t>12</w:t>
            </w:r>
            <w:r w:rsidRPr="004664BE">
              <w:rPr>
                <w:rFonts w:ascii="Times New Roman" w:hAnsi="Times New Roman" w:cs="Times New Roman"/>
                <w:b w:val="0"/>
                <w:color w:val="000000" w:themeColor="text1"/>
                <w:sz w:val="24"/>
                <w:szCs w:val="24"/>
                <w:lang w:val="lv-LV"/>
              </w:rPr>
              <w:t xml:space="preserve"> minūšu laikā no izsaukuma pieņemšanas brīža apkalpoto neatliekamo izsaukumu (</w:t>
            </w:r>
            <w:r w:rsidRPr="004664BE">
              <w:rPr>
                <w:rFonts w:ascii="Times New Roman" w:hAnsi="Times New Roman" w:cs="Times New Roman"/>
                <w:b w:val="0"/>
                <w:bCs w:val="0"/>
                <w:color w:val="000000" w:themeColor="text1"/>
                <w:sz w:val="24"/>
                <w:szCs w:val="24"/>
                <w:lang w:val="lv-LV"/>
              </w:rPr>
              <w:t>visaugstākās un augstas prioritātes</w:t>
            </w:r>
            <w:r w:rsidRPr="004664BE">
              <w:rPr>
                <w:rFonts w:ascii="Times New Roman" w:hAnsi="Times New Roman" w:cs="Times New Roman"/>
                <w:b w:val="0"/>
                <w:color w:val="000000" w:themeColor="text1"/>
                <w:sz w:val="24"/>
                <w:szCs w:val="24"/>
                <w:lang w:val="lv-LV"/>
              </w:rPr>
              <w:t xml:space="preserve"> izsaukumi pēc motīva) īpatsvars </w:t>
            </w:r>
            <w:r>
              <w:rPr>
                <w:rFonts w:ascii="Times New Roman" w:hAnsi="Times New Roman" w:cs="Times New Roman"/>
                <w:b w:val="0"/>
                <w:bCs w:val="0"/>
                <w:color w:val="000000" w:themeColor="text1"/>
                <w:sz w:val="24"/>
                <w:szCs w:val="24"/>
                <w:lang w:val="lv-LV"/>
              </w:rPr>
              <w:t>valstspilsētās</w:t>
            </w:r>
            <w:r w:rsidRPr="002E5527">
              <w:rPr>
                <w:rFonts w:ascii="Times New Roman" w:hAnsi="Times New Roman" w:cs="Times New Roman"/>
                <w:b w:val="0"/>
                <w:bCs w:val="0"/>
                <w:sz w:val="24"/>
                <w:szCs w:val="24"/>
                <w:lang w:val="lv-LV"/>
              </w:rPr>
              <w:t>, (%) (avots: NMPD)</w:t>
            </w:r>
          </w:p>
        </w:tc>
        <w:tc>
          <w:tcPr>
            <w:tcW w:w="579" w:type="pct"/>
          </w:tcPr>
          <w:p w14:paraId="26E8FC68" w14:textId="77777777" w:rsidR="005547F8" w:rsidRPr="009F367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p w14:paraId="5327E118"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521B2A">
              <w:rPr>
                <w:rFonts w:ascii="Times New Roman" w:hAnsi="Times New Roman" w:cs="Times New Roman"/>
                <w:color w:val="000000" w:themeColor="text1"/>
                <w:sz w:val="24"/>
                <w:szCs w:val="24"/>
                <w:lang w:val="lv-LV"/>
              </w:rPr>
              <w:t>81,3</w:t>
            </w:r>
          </w:p>
        </w:tc>
        <w:tc>
          <w:tcPr>
            <w:tcW w:w="725" w:type="pct"/>
            <w:gridSpan w:val="2"/>
          </w:tcPr>
          <w:p w14:paraId="3BF34237" w14:textId="77777777" w:rsidR="005547F8" w:rsidRPr="009F367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p w14:paraId="7E40126A" w14:textId="77777777" w:rsidR="005547F8" w:rsidRPr="00A04225"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c>
          <w:tcPr>
            <w:tcW w:w="651" w:type="pct"/>
          </w:tcPr>
          <w:p w14:paraId="7B0F75EC" w14:textId="77777777" w:rsidR="005547F8" w:rsidRPr="009F367D"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p>
          <w:p w14:paraId="1B2BE409"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r>
      <w:tr w:rsidR="005547F8" w:rsidRPr="00B90601" w14:paraId="0B767B3E"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5EA4C7BF" w14:textId="02419673" w:rsidR="005547F8" w:rsidRPr="002E5527"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sz w:val="24"/>
                <w:szCs w:val="24"/>
                <w:lang w:val="lv-LV"/>
              </w:rPr>
              <w:t>17</w:t>
            </w:r>
            <w:r w:rsidRPr="002E5527">
              <w:rPr>
                <w:rFonts w:ascii="Times New Roman" w:hAnsi="Times New Roman" w:cs="Times New Roman"/>
                <w:b w:val="0"/>
                <w:bCs w:val="0"/>
                <w:sz w:val="24"/>
                <w:szCs w:val="24"/>
                <w:lang w:val="lv-LV"/>
              </w:rPr>
              <w:t>.</w:t>
            </w:r>
            <w:r w:rsidR="00E95CE9">
              <w:rPr>
                <w:rFonts w:ascii="Times New Roman" w:hAnsi="Times New Roman" w:cs="Times New Roman"/>
                <w:b w:val="0"/>
                <w:bCs w:val="0"/>
                <w:sz w:val="24"/>
                <w:szCs w:val="24"/>
                <w:lang w:val="lv-LV"/>
              </w:rPr>
              <w:t>9</w:t>
            </w:r>
            <w:r w:rsidRPr="002E5527">
              <w:rPr>
                <w:rFonts w:ascii="Times New Roman" w:hAnsi="Times New Roman" w:cs="Times New Roman"/>
                <w:b w:val="0"/>
                <w:bCs w:val="0"/>
                <w:sz w:val="24"/>
                <w:szCs w:val="24"/>
                <w:lang w:val="lv-LV"/>
              </w:rPr>
              <w:t xml:space="preserve">. </w:t>
            </w:r>
            <w:r w:rsidRPr="004664BE">
              <w:rPr>
                <w:rFonts w:ascii="Times New Roman" w:hAnsi="Times New Roman" w:cs="Times New Roman"/>
                <w:b w:val="0"/>
                <w:color w:val="000000" w:themeColor="text1"/>
                <w:sz w:val="24"/>
                <w:szCs w:val="24"/>
                <w:lang w:val="lv-LV"/>
              </w:rPr>
              <w:t xml:space="preserve">Ne vēlāk kā </w:t>
            </w:r>
            <w:r w:rsidRPr="004664BE">
              <w:rPr>
                <w:rFonts w:ascii="Times New Roman" w:hAnsi="Times New Roman" w:cs="Times New Roman"/>
                <w:b w:val="0"/>
                <w:bCs w:val="0"/>
                <w:color w:val="000000" w:themeColor="text1"/>
                <w:sz w:val="24"/>
                <w:szCs w:val="24"/>
                <w:lang w:val="lv-LV"/>
              </w:rPr>
              <w:t>15</w:t>
            </w:r>
            <w:r w:rsidRPr="004664BE">
              <w:rPr>
                <w:rFonts w:ascii="Times New Roman" w:hAnsi="Times New Roman" w:cs="Times New Roman"/>
                <w:b w:val="0"/>
                <w:color w:val="000000" w:themeColor="text1"/>
                <w:sz w:val="24"/>
                <w:szCs w:val="24"/>
                <w:lang w:val="lv-LV"/>
              </w:rPr>
              <w:t xml:space="preserve"> minūšu laikā no izsaukuma pieņemšanas brīža apkalpoto neatliekamo izsaukumu (</w:t>
            </w:r>
            <w:r w:rsidRPr="004664BE">
              <w:rPr>
                <w:rFonts w:ascii="Times New Roman" w:hAnsi="Times New Roman" w:cs="Times New Roman"/>
                <w:b w:val="0"/>
                <w:bCs w:val="0"/>
                <w:color w:val="000000" w:themeColor="text1"/>
                <w:sz w:val="24"/>
                <w:szCs w:val="24"/>
                <w:lang w:val="lv-LV"/>
              </w:rPr>
              <w:t>visaugstākās un augstas prioritātes</w:t>
            </w:r>
            <w:r w:rsidRPr="004664BE">
              <w:rPr>
                <w:rFonts w:ascii="Times New Roman" w:hAnsi="Times New Roman" w:cs="Times New Roman"/>
                <w:b w:val="0"/>
                <w:color w:val="000000" w:themeColor="text1"/>
                <w:sz w:val="24"/>
                <w:szCs w:val="24"/>
                <w:lang w:val="lv-LV"/>
              </w:rPr>
              <w:t xml:space="preserve"> izsaukumi pēc motīva) īpatsvars </w:t>
            </w:r>
            <w:r w:rsidRPr="004664BE">
              <w:rPr>
                <w:rFonts w:ascii="Times New Roman" w:hAnsi="Times New Roman" w:cs="Times New Roman"/>
                <w:b w:val="0"/>
                <w:bCs w:val="0"/>
                <w:color w:val="000000" w:themeColor="text1"/>
                <w:sz w:val="24"/>
                <w:szCs w:val="24"/>
                <w:lang w:val="lv-LV"/>
              </w:rPr>
              <w:t>novadu nozīmes pilsētās</w:t>
            </w:r>
            <w:r w:rsidRPr="002E5527">
              <w:rPr>
                <w:rFonts w:ascii="Times New Roman" w:hAnsi="Times New Roman" w:cs="Times New Roman"/>
                <w:b w:val="0"/>
                <w:bCs w:val="0"/>
                <w:sz w:val="24"/>
                <w:szCs w:val="24"/>
                <w:lang w:val="lv-LV"/>
              </w:rPr>
              <w:t xml:space="preserve"> (%) (avots: NMPD)</w:t>
            </w:r>
          </w:p>
        </w:tc>
        <w:tc>
          <w:tcPr>
            <w:tcW w:w="579" w:type="pct"/>
          </w:tcPr>
          <w:p w14:paraId="728FCE1D" w14:textId="77777777" w:rsidR="005547F8" w:rsidRPr="00A04225"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DD6C3D">
              <w:rPr>
                <w:rFonts w:ascii="Times New Roman" w:hAnsi="Times New Roman" w:cs="Times New Roman"/>
                <w:color w:val="000000" w:themeColor="text1"/>
                <w:sz w:val="24"/>
                <w:szCs w:val="24"/>
                <w:lang w:val="lv-LV"/>
              </w:rPr>
              <w:t>83,</w:t>
            </w:r>
            <w:r w:rsidRPr="00521B2A">
              <w:rPr>
                <w:rFonts w:ascii="Times New Roman" w:hAnsi="Times New Roman" w:cs="Times New Roman"/>
                <w:color w:val="000000" w:themeColor="text1"/>
                <w:sz w:val="24"/>
                <w:szCs w:val="24"/>
                <w:lang w:val="lv-LV"/>
              </w:rPr>
              <w:t>9</w:t>
            </w:r>
          </w:p>
        </w:tc>
        <w:tc>
          <w:tcPr>
            <w:tcW w:w="725" w:type="pct"/>
            <w:gridSpan w:val="2"/>
          </w:tcPr>
          <w:p w14:paraId="11E325AD" w14:textId="77777777" w:rsidR="005547F8" w:rsidRPr="00A04225"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c>
          <w:tcPr>
            <w:tcW w:w="651" w:type="pct"/>
          </w:tcPr>
          <w:p w14:paraId="52290A21" w14:textId="77777777" w:rsidR="005547F8" w:rsidRPr="00A04225"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r>
      <w:tr w:rsidR="005547F8" w:rsidRPr="00B90601" w14:paraId="0C42FA66"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5B62B889" w14:textId="241A291C" w:rsidR="005547F8" w:rsidRPr="002E5527" w:rsidRDefault="005547F8" w:rsidP="005547F8">
            <w:pPr>
              <w:tabs>
                <w:tab w:val="left" w:pos="1854"/>
              </w:tabs>
              <w:jc w:val="both"/>
              <w:rPr>
                <w:rFonts w:ascii="Times New Roman" w:hAnsi="Times New Roman" w:cs="Times New Roman"/>
                <w:b w:val="0"/>
                <w:bCs w:val="0"/>
                <w:sz w:val="24"/>
                <w:szCs w:val="24"/>
                <w:lang w:val="lv-LV"/>
              </w:rPr>
            </w:pPr>
            <w:r>
              <w:rPr>
                <w:rFonts w:ascii="Times New Roman" w:hAnsi="Times New Roman" w:cs="Times New Roman"/>
                <w:b w:val="0"/>
                <w:bCs w:val="0"/>
                <w:color w:val="000000" w:themeColor="text1"/>
                <w:sz w:val="24"/>
                <w:szCs w:val="24"/>
                <w:lang w:val="lv-LV"/>
              </w:rPr>
              <w:t>17.</w:t>
            </w:r>
            <w:r w:rsidR="00E95CE9">
              <w:rPr>
                <w:rFonts w:ascii="Times New Roman" w:hAnsi="Times New Roman" w:cs="Times New Roman"/>
                <w:b w:val="0"/>
                <w:bCs w:val="0"/>
                <w:color w:val="000000" w:themeColor="text1"/>
                <w:sz w:val="24"/>
                <w:szCs w:val="24"/>
                <w:lang w:val="lv-LV"/>
              </w:rPr>
              <w:t>10</w:t>
            </w:r>
            <w:r>
              <w:rPr>
                <w:rFonts w:ascii="Times New Roman" w:hAnsi="Times New Roman" w:cs="Times New Roman"/>
                <w:b w:val="0"/>
                <w:bCs w:val="0"/>
                <w:color w:val="000000" w:themeColor="text1"/>
                <w:sz w:val="24"/>
                <w:szCs w:val="24"/>
                <w:lang w:val="lv-LV"/>
              </w:rPr>
              <w:t xml:space="preserve">. </w:t>
            </w:r>
            <w:r w:rsidRPr="004664BE">
              <w:rPr>
                <w:rFonts w:ascii="Times New Roman" w:hAnsi="Times New Roman" w:cs="Times New Roman"/>
                <w:b w:val="0"/>
                <w:bCs w:val="0"/>
                <w:color w:val="000000" w:themeColor="text1"/>
                <w:sz w:val="24"/>
                <w:szCs w:val="24"/>
                <w:lang w:val="lv-LV"/>
              </w:rPr>
              <w:t>Ne vēlāk kā 25 minūšu laikā no izsaukuma pieņemšanas brīža apkalpoto neatliekamo izsaukumu (visaugstākās un augstas prioritātes izsaukumi pēc motīva) īpatsvars lauku teritorijās</w:t>
            </w:r>
          </w:p>
        </w:tc>
        <w:tc>
          <w:tcPr>
            <w:tcW w:w="579" w:type="pct"/>
          </w:tcPr>
          <w:p w14:paraId="754E56C1" w14:textId="77777777" w:rsidR="005547F8" w:rsidRPr="00A619B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A619B0">
              <w:rPr>
                <w:rFonts w:ascii="Times New Roman" w:hAnsi="Times New Roman" w:cs="Times New Roman"/>
                <w:color w:val="000000" w:themeColor="text1"/>
                <w:sz w:val="24"/>
                <w:szCs w:val="24"/>
                <w:lang w:val="lv-LV"/>
              </w:rPr>
              <w:t>85,3</w:t>
            </w:r>
          </w:p>
        </w:tc>
        <w:tc>
          <w:tcPr>
            <w:tcW w:w="725" w:type="pct"/>
            <w:gridSpan w:val="2"/>
          </w:tcPr>
          <w:p w14:paraId="59631509" w14:textId="77777777" w:rsidR="005547F8" w:rsidRPr="00A619B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c>
          <w:tcPr>
            <w:tcW w:w="651" w:type="pct"/>
          </w:tcPr>
          <w:p w14:paraId="492ADBE7" w14:textId="77777777" w:rsidR="005547F8" w:rsidRPr="00A619B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Pieaug</w:t>
            </w:r>
          </w:p>
        </w:tc>
      </w:tr>
      <w:tr w:rsidR="005547F8" w:rsidRPr="00B90601" w14:paraId="220BCB3B"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08CC77E" w14:textId="77777777" w:rsidR="005547F8" w:rsidRPr="007C334A" w:rsidRDefault="005547F8" w:rsidP="005547F8">
            <w:pPr>
              <w:tabs>
                <w:tab w:val="left" w:pos="1854"/>
              </w:tabs>
              <w:jc w:val="both"/>
              <w:rPr>
                <w:rFonts w:ascii="Times New Roman" w:hAnsi="Times New Roman" w:cs="Times New Roman"/>
                <w:b w:val="0"/>
                <w:bCs w:val="0"/>
                <w:color w:val="276E8B" w:themeColor="accent1" w:themeShade="BF"/>
                <w:sz w:val="24"/>
                <w:szCs w:val="24"/>
                <w:lang w:val="lv-LV"/>
              </w:rPr>
            </w:pPr>
          </w:p>
        </w:tc>
        <w:tc>
          <w:tcPr>
            <w:tcW w:w="579" w:type="pct"/>
          </w:tcPr>
          <w:p w14:paraId="33CDD53C"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276E8B" w:themeColor="accent1" w:themeShade="BF"/>
                <w:sz w:val="24"/>
                <w:szCs w:val="24"/>
                <w:lang w:val="lv-LV"/>
              </w:rPr>
            </w:pPr>
          </w:p>
        </w:tc>
        <w:tc>
          <w:tcPr>
            <w:tcW w:w="725" w:type="pct"/>
            <w:gridSpan w:val="2"/>
          </w:tcPr>
          <w:p w14:paraId="7A7A3BEE"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276E8B" w:themeColor="accent1" w:themeShade="BF"/>
                <w:sz w:val="24"/>
                <w:szCs w:val="24"/>
                <w:lang w:val="lv-LV"/>
              </w:rPr>
            </w:pPr>
          </w:p>
        </w:tc>
        <w:tc>
          <w:tcPr>
            <w:tcW w:w="651" w:type="pct"/>
          </w:tcPr>
          <w:p w14:paraId="3E5A1CB3" w14:textId="77777777" w:rsidR="005547F8" w:rsidRPr="007C334A" w:rsidRDefault="005547F8" w:rsidP="005547F8">
            <w:pPr>
              <w:tabs>
                <w:tab w:val="left" w:pos="1854"/>
              </w:tabs>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276E8B" w:themeColor="accent1" w:themeShade="BF"/>
                <w:sz w:val="24"/>
                <w:szCs w:val="24"/>
                <w:lang w:val="lv-LV"/>
              </w:rPr>
            </w:pPr>
          </w:p>
        </w:tc>
      </w:tr>
      <w:tr w:rsidR="005547F8" w:rsidRPr="00B90601" w14:paraId="0DD07115"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398065DC" w14:textId="77777777" w:rsidR="005547F8" w:rsidRPr="007C334A" w:rsidRDefault="005547F8" w:rsidP="005547F8">
            <w:pPr>
              <w:tabs>
                <w:tab w:val="left" w:pos="1854"/>
              </w:tabs>
              <w:jc w:val="both"/>
              <w:rPr>
                <w:rFonts w:ascii="Times New Roman" w:hAnsi="Times New Roman" w:cs="Times New Roman"/>
                <w:color w:val="276E8B" w:themeColor="accent1" w:themeShade="BF"/>
                <w:sz w:val="24"/>
                <w:szCs w:val="24"/>
                <w:lang w:val="lv-LV"/>
              </w:rPr>
            </w:pPr>
            <w:r>
              <w:rPr>
                <w:rFonts w:ascii="Times New Roman" w:hAnsi="Times New Roman" w:cs="Times New Roman"/>
                <w:color w:val="000000" w:themeColor="text1"/>
                <w:sz w:val="24"/>
                <w:szCs w:val="24"/>
                <w:lang w:val="lv-LV"/>
              </w:rPr>
              <w:t>18</w:t>
            </w:r>
            <w:r w:rsidRPr="007C334A">
              <w:rPr>
                <w:rFonts w:ascii="Times New Roman" w:hAnsi="Times New Roman" w:cs="Times New Roman"/>
                <w:color w:val="000000" w:themeColor="text1"/>
                <w:sz w:val="24"/>
                <w:szCs w:val="24"/>
                <w:lang w:val="lv-LV"/>
              </w:rPr>
              <w:t xml:space="preserve">. Politikas rezultāts: </w:t>
            </w:r>
            <w:r w:rsidRPr="007C334A">
              <w:rPr>
                <w:rFonts w:ascii="Times New Roman" w:hAnsi="Times New Roman" w:cs="Times New Roman"/>
                <w:sz w:val="24"/>
                <w:szCs w:val="24"/>
                <w:lang w:val="lv-LV"/>
              </w:rPr>
              <w:t>Uzlabota veselības aprūpes kvalitāte un efektivitāte</w:t>
            </w:r>
          </w:p>
        </w:tc>
      </w:tr>
      <w:tr w:rsidR="005547F8" w:rsidRPr="007C334A" w14:paraId="6CB0899C"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108EE309" w14:textId="77777777" w:rsidR="005547F8" w:rsidRPr="007C334A" w:rsidRDefault="005547F8" w:rsidP="005547F8">
            <w:pPr>
              <w:tabs>
                <w:tab w:val="left" w:pos="1854"/>
              </w:tabs>
              <w:jc w:val="both"/>
              <w:rPr>
                <w:rFonts w:ascii="Times New Roman" w:hAnsi="Times New Roman" w:cs="Times New Roman"/>
                <w:b w:val="0"/>
                <w:bCs w:val="0"/>
                <w:sz w:val="24"/>
                <w:szCs w:val="24"/>
                <w:lang w:val="lv-LV"/>
              </w:rPr>
            </w:pPr>
            <w:r w:rsidRPr="007C334A">
              <w:rPr>
                <w:rFonts w:ascii="Times New Roman" w:hAnsi="Times New Roman" w:cs="Times New Roman"/>
                <w:color w:val="000000" w:themeColor="text1"/>
                <w:sz w:val="24"/>
                <w:szCs w:val="24"/>
                <w:lang w:val="lv-LV"/>
              </w:rPr>
              <w:t>Rezultatīvais rādītājs</w:t>
            </w:r>
          </w:p>
        </w:tc>
        <w:tc>
          <w:tcPr>
            <w:tcW w:w="579" w:type="pct"/>
          </w:tcPr>
          <w:p w14:paraId="54A890C8" w14:textId="7E06D06E" w:rsidR="005547F8" w:rsidRPr="007C334A" w:rsidRDefault="005547F8" w:rsidP="00FD1871">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2019.</w:t>
            </w:r>
          </w:p>
        </w:tc>
        <w:tc>
          <w:tcPr>
            <w:tcW w:w="725" w:type="pct"/>
            <w:gridSpan w:val="2"/>
          </w:tcPr>
          <w:p w14:paraId="61C7318E" w14:textId="6677130E" w:rsidR="005547F8" w:rsidRPr="007C334A" w:rsidRDefault="005547F8" w:rsidP="00FD1871">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b/>
                <w:bCs/>
                <w:color w:val="000000" w:themeColor="text1"/>
                <w:sz w:val="24"/>
                <w:szCs w:val="24"/>
                <w:lang w:val="lv-LV"/>
              </w:rPr>
              <w:t>2024.</w:t>
            </w:r>
          </w:p>
        </w:tc>
        <w:tc>
          <w:tcPr>
            <w:tcW w:w="651" w:type="pct"/>
          </w:tcPr>
          <w:p w14:paraId="31C4F9D1" w14:textId="0122ED1C" w:rsidR="005547F8" w:rsidRPr="007C334A" w:rsidRDefault="005547F8" w:rsidP="00FD1871">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b/>
                <w:bCs/>
                <w:color w:val="000000" w:themeColor="text1"/>
                <w:sz w:val="24"/>
                <w:szCs w:val="24"/>
                <w:lang w:val="lv-LV"/>
              </w:rPr>
              <w:t>2027.</w:t>
            </w:r>
          </w:p>
        </w:tc>
      </w:tr>
      <w:tr w:rsidR="005547F8" w:rsidRPr="007C334A" w14:paraId="5C064892"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B9C18D6"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t>18.1. 30 dienu mirstība stacionārā un ārpus stacionāra pēc akūta miokarda infarkta (%) (avots: SPKC) (sasaistē ar 12. politikas rezultātu)</w:t>
            </w:r>
          </w:p>
        </w:tc>
        <w:tc>
          <w:tcPr>
            <w:tcW w:w="579" w:type="pct"/>
          </w:tcPr>
          <w:p w14:paraId="3E71AAA0" w14:textId="77777777" w:rsidR="005547F8" w:rsidRPr="009107C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17,7</w:t>
            </w:r>
          </w:p>
        </w:tc>
        <w:tc>
          <w:tcPr>
            <w:tcW w:w="725" w:type="pct"/>
            <w:gridSpan w:val="2"/>
          </w:tcPr>
          <w:p w14:paraId="29AB90A5" w14:textId="77777777" w:rsidR="005547F8" w:rsidRPr="009107C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16</w:t>
            </w:r>
          </w:p>
        </w:tc>
        <w:tc>
          <w:tcPr>
            <w:tcW w:w="651" w:type="pct"/>
          </w:tcPr>
          <w:p w14:paraId="35D8DF96"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14</w:t>
            </w:r>
          </w:p>
        </w:tc>
      </w:tr>
      <w:tr w:rsidR="005547F8" w:rsidRPr="007C334A" w14:paraId="7171BE20"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781AE306" w14:textId="77777777" w:rsidR="005547F8" w:rsidRPr="009B5049" w:rsidRDefault="005547F8" w:rsidP="005547F8">
            <w:pPr>
              <w:tabs>
                <w:tab w:val="left" w:pos="1854"/>
              </w:tabs>
              <w:jc w:val="both"/>
              <w:rPr>
                <w:rFonts w:ascii="Times New Roman" w:hAnsi="Times New Roman" w:cs="Times New Roman"/>
                <w:b w:val="0"/>
                <w:bCs w:val="0"/>
                <w:sz w:val="24"/>
                <w:szCs w:val="24"/>
                <w:lang w:val="lv-LV"/>
              </w:rPr>
            </w:pPr>
            <w:r w:rsidRPr="009B5049">
              <w:rPr>
                <w:rFonts w:ascii="Times New Roman" w:hAnsi="Times New Roman" w:cs="Times New Roman"/>
                <w:b w:val="0"/>
                <w:bCs w:val="0"/>
                <w:sz w:val="24"/>
                <w:szCs w:val="24"/>
                <w:lang w:val="lv-LV"/>
              </w:rPr>
              <w:lastRenderedPageBreak/>
              <w:t>18.2. 30 dienu mirstība stacionārā un ārpus tā pēc akūta išēmiska insulta (%) (avots: SPKC) (sasaistē ar 12. politikas rezultātu)</w:t>
            </w:r>
          </w:p>
        </w:tc>
        <w:tc>
          <w:tcPr>
            <w:tcW w:w="579" w:type="pct"/>
          </w:tcPr>
          <w:p w14:paraId="3A846327" w14:textId="77777777" w:rsidR="005547F8" w:rsidRPr="009107C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25,9</w:t>
            </w:r>
          </w:p>
        </w:tc>
        <w:tc>
          <w:tcPr>
            <w:tcW w:w="725" w:type="pct"/>
            <w:gridSpan w:val="2"/>
          </w:tcPr>
          <w:p w14:paraId="03DCA052" w14:textId="77777777" w:rsidR="005547F8" w:rsidRPr="009107C0"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23</w:t>
            </w:r>
          </w:p>
        </w:tc>
        <w:tc>
          <w:tcPr>
            <w:tcW w:w="651" w:type="pct"/>
          </w:tcPr>
          <w:p w14:paraId="41FF1267"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20</w:t>
            </w:r>
          </w:p>
        </w:tc>
      </w:tr>
      <w:tr w:rsidR="005547F8" w:rsidRPr="007C334A" w14:paraId="13174D7E"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3397C11F" w14:textId="77777777" w:rsidR="005547F8" w:rsidRPr="007C334A" w:rsidRDefault="005547F8" w:rsidP="005547F8">
            <w:pPr>
              <w:tabs>
                <w:tab w:val="left" w:pos="1854"/>
              </w:tabs>
              <w:jc w:val="both"/>
              <w:rPr>
                <w:rFonts w:ascii="Times New Roman" w:hAnsi="Times New Roman" w:cs="Times New Roman"/>
                <w:b w:val="0"/>
                <w:sz w:val="24"/>
                <w:szCs w:val="24"/>
                <w:lang w:val="lv-LV"/>
              </w:rPr>
            </w:pPr>
            <w:r>
              <w:rPr>
                <w:rFonts w:ascii="Times New Roman" w:hAnsi="Times New Roman" w:cs="Times New Roman"/>
                <w:b w:val="0"/>
                <w:bCs w:val="0"/>
                <w:sz w:val="24"/>
                <w:szCs w:val="24"/>
                <w:lang w:val="lv-LV"/>
              </w:rPr>
              <w:t>18</w:t>
            </w:r>
            <w:r w:rsidRPr="007C334A">
              <w:rPr>
                <w:rFonts w:ascii="Times New Roman" w:hAnsi="Times New Roman" w:cs="Times New Roman"/>
                <w:b w:val="0"/>
                <w:bCs w:val="0"/>
                <w:sz w:val="24"/>
                <w:szCs w:val="24"/>
                <w:lang w:val="lv-LV"/>
              </w:rPr>
              <w:t xml:space="preserve">.3. 30 dienu mirstība stacionārā un ārpus tā pēc akūta </w:t>
            </w:r>
            <w:r w:rsidRPr="009B5049">
              <w:rPr>
                <w:rFonts w:ascii="Times New Roman" w:hAnsi="Times New Roman" w:cs="Times New Roman"/>
                <w:b w:val="0"/>
                <w:bCs w:val="0"/>
                <w:sz w:val="24"/>
                <w:szCs w:val="24"/>
                <w:lang w:val="lv-LV"/>
              </w:rPr>
              <w:t>hemorāģiska insulta (%) (avots: SPKC) (sasaistē ar 12. politikas rezultātu)</w:t>
            </w:r>
          </w:p>
        </w:tc>
        <w:tc>
          <w:tcPr>
            <w:tcW w:w="579" w:type="pct"/>
          </w:tcPr>
          <w:p w14:paraId="5FD88087" w14:textId="77777777" w:rsidR="005547F8" w:rsidRPr="009107C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40,7</w:t>
            </w:r>
          </w:p>
        </w:tc>
        <w:tc>
          <w:tcPr>
            <w:tcW w:w="725" w:type="pct"/>
            <w:gridSpan w:val="2"/>
          </w:tcPr>
          <w:p w14:paraId="0FC792B6" w14:textId="77777777" w:rsidR="005547F8" w:rsidRPr="009107C0"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9107C0">
              <w:rPr>
                <w:rFonts w:ascii="Times New Roman" w:hAnsi="Times New Roman" w:cs="Times New Roman"/>
                <w:color w:val="000000" w:themeColor="text1"/>
                <w:sz w:val="24"/>
                <w:szCs w:val="24"/>
                <w:lang w:val="lv-LV"/>
              </w:rPr>
              <w:t>38</w:t>
            </w:r>
          </w:p>
        </w:tc>
        <w:tc>
          <w:tcPr>
            <w:tcW w:w="651" w:type="pct"/>
          </w:tcPr>
          <w:p w14:paraId="76541785"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36</w:t>
            </w:r>
          </w:p>
        </w:tc>
      </w:tr>
      <w:tr w:rsidR="005547F8" w:rsidRPr="007C334A" w14:paraId="608E533F"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00049E23" w14:textId="77777777" w:rsidR="005547F8" w:rsidRPr="002E5527" w:rsidRDefault="005547F8" w:rsidP="005547F8">
            <w:pPr>
              <w:tabs>
                <w:tab w:val="left" w:pos="1854"/>
              </w:tabs>
              <w:jc w:val="both"/>
              <w:rPr>
                <w:rFonts w:ascii="Times New Roman" w:hAnsi="Times New Roman" w:cs="Times New Roman"/>
                <w:b w:val="0"/>
                <w:sz w:val="24"/>
                <w:szCs w:val="24"/>
                <w:lang w:val="lv-LV"/>
              </w:rPr>
            </w:pPr>
            <w:r w:rsidRPr="00156AD4">
              <w:rPr>
                <w:rFonts w:ascii="Times New Roman" w:hAnsi="Times New Roman" w:cs="Times New Roman"/>
                <w:b w:val="0"/>
                <w:bCs w:val="0"/>
                <w:sz w:val="24"/>
                <w:szCs w:val="24"/>
                <w:lang w:val="lv-LV"/>
              </w:rPr>
              <w:t>1</w:t>
            </w:r>
            <w:r>
              <w:rPr>
                <w:rFonts w:ascii="Times New Roman" w:hAnsi="Times New Roman" w:cs="Times New Roman"/>
                <w:b w:val="0"/>
                <w:bCs w:val="0"/>
                <w:sz w:val="24"/>
                <w:szCs w:val="24"/>
                <w:lang w:val="lv-LV"/>
              </w:rPr>
              <w:t>8</w:t>
            </w:r>
            <w:r w:rsidRPr="00156AD4">
              <w:rPr>
                <w:rFonts w:ascii="Times New Roman" w:hAnsi="Times New Roman" w:cs="Times New Roman"/>
                <w:b w:val="0"/>
                <w:bCs w:val="0"/>
                <w:sz w:val="24"/>
                <w:szCs w:val="24"/>
                <w:lang w:val="lv-LV"/>
              </w:rPr>
              <w:t>.</w:t>
            </w:r>
            <w:r>
              <w:rPr>
                <w:rFonts w:ascii="Times New Roman" w:hAnsi="Times New Roman" w:cs="Times New Roman"/>
                <w:b w:val="0"/>
                <w:bCs w:val="0"/>
                <w:sz w:val="24"/>
                <w:szCs w:val="24"/>
                <w:lang w:val="lv-LV"/>
              </w:rPr>
              <w:t>4</w:t>
            </w:r>
            <w:r w:rsidRPr="00156AD4">
              <w:rPr>
                <w:rFonts w:ascii="Times New Roman" w:hAnsi="Times New Roman" w:cs="Times New Roman"/>
                <w:b w:val="0"/>
                <w:bCs w:val="0"/>
                <w:sz w:val="24"/>
                <w:szCs w:val="24"/>
                <w:lang w:val="lv-LV"/>
              </w:rPr>
              <w:t xml:space="preserve">. </w:t>
            </w:r>
            <w:r w:rsidRPr="006C2B7C">
              <w:rPr>
                <w:rFonts w:ascii="Times New Roman" w:hAnsi="Times New Roman" w:cs="Times New Roman"/>
                <w:b w:val="0"/>
                <w:bCs w:val="0"/>
                <w:sz w:val="24"/>
                <w:szCs w:val="24"/>
                <w:lang w:val="lv-LV"/>
              </w:rPr>
              <w:t>Sekundāro NMP izsaukumu īpatsvars NMP dienestā</w:t>
            </w:r>
            <w:r w:rsidRPr="006C2B7C" w:rsidDel="006C2B7C">
              <w:rPr>
                <w:rFonts w:ascii="Times New Roman" w:hAnsi="Times New Roman" w:cs="Times New Roman"/>
                <w:b w:val="0"/>
                <w:bCs w:val="0"/>
                <w:sz w:val="24"/>
                <w:szCs w:val="24"/>
                <w:lang w:val="lv-LV"/>
              </w:rPr>
              <w:t xml:space="preserve"> </w:t>
            </w:r>
            <w:r w:rsidRPr="00156AD4">
              <w:rPr>
                <w:rFonts w:ascii="Times New Roman" w:hAnsi="Times New Roman" w:cs="Times New Roman"/>
                <w:b w:val="0"/>
                <w:bCs w:val="0"/>
                <w:sz w:val="24"/>
                <w:szCs w:val="24"/>
                <w:lang w:val="lv-LV"/>
              </w:rPr>
              <w:t>(avots: NMPD)</w:t>
            </w:r>
          </w:p>
        </w:tc>
        <w:tc>
          <w:tcPr>
            <w:tcW w:w="579" w:type="pct"/>
          </w:tcPr>
          <w:p w14:paraId="4C336381"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466CD8">
              <w:rPr>
                <w:rFonts w:ascii="Times New Roman" w:hAnsi="Times New Roman" w:cs="Times New Roman"/>
                <w:color w:val="000000" w:themeColor="text1"/>
                <w:sz w:val="24"/>
                <w:szCs w:val="24"/>
                <w:lang w:val="lv-LV"/>
              </w:rPr>
              <w:t>35,7</w:t>
            </w:r>
          </w:p>
        </w:tc>
        <w:tc>
          <w:tcPr>
            <w:tcW w:w="725" w:type="pct"/>
            <w:gridSpan w:val="2"/>
          </w:tcPr>
          <w:p w14:paraId="6A7D2DF2" w14:textId="13CA194F" w:rsidR="005547F8" w:rsidRPr="007C334A" w:rsidRDefault="00FD1871"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Pr>
                <w:rFonts w:ascii="Times New Roman" w:hAnsi="Times New Roman" w:cs="Times New Roman"/>
                <w:color w:val="000000" w:themeColor="text1"/>
                <w:sz w:val="24"/>
                <w:szCs w:val="24"/>
                <w:lang w:val="lv-LV"/>
              </w:rPr>
              <w:t>S</w:t>
            </w:r>
            <w:r w:rsidR="005547F8" w:rsidRPr="00466CD8">
              <w:rPr>
                <w:rFonts w:ascii="Times New Roman" w:hAnsi="Times New Roman" w:cs="Times New Roman"/>
                <w:color w:val="000000" w:themeColor="text1"/>
                <w:sz w:val="24"/>
                <w:szCs w:val="24"/>
                <w:lang w:val="lv-LV"/>
              </w:rPr>
              <w:t>amazinās</w:t>
            </w:r>
          </w:p>
        </w:tc>
        <w:tc>
          <w:tcPr>
            <w:tcW w:w="651" w:type="pct"/>
          </w:tcPr>
          <w:p w14:paraId="5F587BB2" w14:textId="7F76722B" w:rsidR="005547F8" w:rsidRPr="007C334A" w:rsidRDefault="00FD1871"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Pr>
                <w:rFonts w:ascii="Times New Roman" w:hAnsi="Times New Roman" w:cs="Times New Roman"/>
                <w:color w:val="000000" w:themeColor="text1"/>
                <w:sz w:val="24"/>
                <w:szCs w:val="24"/>
                <w:lang w:val="lv-LV"/>
              </w:rPr>
              <w:t>S</w:t>
            </w:r>
            <w:r w:rsidR="005547F8" w:rsidRPr="00466CD8">
              <w:rPr>
                <w:rFonts w:ascii="Times New Roman" w:hAnsi="Times New Roman" w:cs="Times New Roman"/>
                <w:color w:val="000000" w:themeColor="text1"/>
                <w:sz w:val="24"/>
                <w:szCs w:val="24"/>
                <w:lang w:val="lv-LV"/>
              </w:rPr>
              <w:t>amazinās</w:t>
            </w:r>
          </w:p>
        </w:tc>
      </w:tr>
      <w:tr w:rsidR="005547F8" w:rsidRPr="007C334A" w14:paraId="1591FB4A" w14:textId="77777777" w:rsidTr="001A74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5" w:type="pct"/>
          </w:tcPr>
          <w:p w14:paraId="4F1C9431" w14:textId="77777777" w:rsidR="005547F8" w:rsidRPr="00885A0D" w:rsidRDefault="005547F8" w:rsidP="005547F8">
            <w:pPr>
              <w:tabs>
                <w:tab w:val="left" w:pos="1854"/>
              </w:tabs>
              <w:jc w:val="both"/>
              <w:rPr>
                <w:rFonts w:ascii="Times New Roman" w:hAnsi="Times New Roman" w:cs="Times New Roman"/>
                <w:color w:val="000000" w:themeColor="text1"/>
                <w:sz w:val="24"/>
                <w:szCs w:val="24"/>
                <w:lang w:val="lv-LV"/>
              </w:rPr>
            </w:pPr>
            <w:r>
              <w:rPr>
                <w:rFonts w:ascii="Times New Roman" w:hAnsi="Times New Roman" w:cs="Times New Roman"/>
                <w:b w:val="0"/>
                <w:bCs w:val="0"/>
                <w:color w:val="000000" w:themeColor="text1"/>
                <w:sz w:val="24"/>
                <w:szCs w:val="24"/>
                <w:lang w:val="lv-LV"/>
              </w:rPr>
              <w:t>18</w:t>
            </w:r>
            <w:r w:rsidRPr="007C334A">
              <w:rPr>
                <w:rFonts w:ascii="Times New Roman" w:hAnsi="Times New Roman" w:cs="Times New Roman"/>
                <w:b w:val="0"/>
                <w:bCs w:val="0"/>
                <w:color w:val="000000" w:themeColor="text1"/>
                <w:sz w:val="24"/>
                <w:szCs w:val="24"/>
                <w:lang w:val="lv-LV"/>
              </w:rPr>
              <w:t>.</w:t>
            </w:r>
            <w:r>
              <w:rPr>
                <w:rFonts w:ascii="Times New Roman" w:hAnsi="Times New Roman" w:cs="Times New Roman"/>
                <w:b w:val="0"/>
                <w:bCs w:val="0"/>
                <w:color w:val="000000" w:themeColor="text1"/>
                <w:sz w:val="24"/>
                <w:szCs w:val="24"/>
                <w:lang w:val="lv-LV"/>
              </w:rPr>
              <w:t>5</w:t>
            </w:r>
            <w:r w:rsidRPr="007C334A">
              <w:rPr>
                <w:rFonts w:ascii="Times New Roman" w:hAnsi="Times New Roman" w:cs="Times New Roman"/>
                <w:b w:val="0"/>
                <w:bCs w:val="0"/>
                <w:color w:val="000000" w:themeColor="text1"/>
                <w:sz w:val="24"/>
                <w:szCs w:val="24"/>
                <w:lang w:val="lv-LV"/>
              </w:rPr>
              <w:t>.</w:t>
            </w:r>
            <w:r>
              <w:rPr>
                <w:rFonts w:ascii="Times New Roman" w:hAnsi="Times New Roman" w:cs="Times New Roman"/>
                <w:b w:val="0"/>
                <w:bCs w:val="0"/>
                <w:color w:val="000000" w:themeColor="text1"/>
                <w:sz w:val="24"/>
                <w:szCs w:val="24"/>
                <w:lang w:val="lv-LV"/>
              </w:rPr>
              <w:t xml:space="preserve"> </w:t>
            </w:r>
            <w:r w:rsidRPr="007C334A">
              <w:rPr>
                <w:rFonts w:ascii="Times New Roman" w:hAnsi="Times New Roman" w:cs="Times New Roman"/>
                <w:b w:val="0"/>
                <w:bCs w:val="0"/>
                <w:color w:val="000000" w:themeColor="text1"/>
                <w:sz w:val="24"/>
                <w:szCs w:val="24"/>
                <w:lang w:val="lv-LV"/>
              </w:rPr>
              <w:t>Profilaktiski novēršamā mirstība uz 100 000 iedz. (avots: SPKC)</w:t>
            </w:r>
            <w:r>
              <w:rPr>
                <w:rFonts w:ascii="Times New Roman" w:hAnsi="Times New Roman" w:cs="Times New Roman"/>
                <w:b w:val="0"/>
                <w:bCs w:val="0"/>
                <w:color w:val="000000" w:themeColor="text1"/>
                <w:sz w:val="24"/>
                <w:szCs w:val="24"/>
                <w:lang w:val="lv-LV"/>
              </w:rPr>
              <w:t>*</w:t>
            </w:r>
          </w:p>
        </w:tc>
        <w:tc>
          <w:tcPr>
            <w:tcW w:w="579" w:type="pct"/>
          </w:tcPr>
          <w:p w14:paraId="166E02C1"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342 (2018)</w:t>
            </w:r>
          </w:p>
        </w:tc>
        <w:tc>
          <w:tcPr>
            <w:tcW w:w="725" w:type="pct"/>
            <w:gridSpan w:val="2"/>
          </w:tcPr>
          <w:p w14:paraId="156C6F9F"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325</w:t>
            </w:r>
          </w:p>
        </w:tc>
        <w:tc>
          <w:tcPr>
            <w:tcW w:w="651" w:type="pct"/>
          </w:tcPr>
          <w:p w14:paraId="7C02E181" w14:textId="77777777" w:rsidR="005547F8" w:rsidRPr="007C334A" w:rsidRDefault="005547F8" w:rsidP="005547F8">
            <w:pPr>
              <w:tabs>
                <w:tab w:val="left" w:pos="1854"/>
              </w:tabs>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316</w:t>
            </w:r>
          </w:p>
        </w:tc>
      </w:tr>
      <w:tr w:rsidR="005547F8" w:rsidRPr="007C334A" w14:paraId="409D6E6D" w14:textId="77777777" w:rsidTr="001A7412">
        <w:tc>
          <w:tcPr>
            <w:cnfStyle w:val="001000000000" w:firstRow="0" w:lastRow="0" w:firstColumn="1" w:lastColumn="0" w:oddVBand="0" w:evenVBand="0" w:oddHBand="0" w:evenHBand="0" w:firstRowFirstColumn="0" w:firstRowLastColumn="0" w:lastRowFirstColumn="0" w:lastRowLastColumn="0"/>
            <w:tcW w:w="3045" w:type="pct"/>
          </w:tcPr>
          <w:p w14:paraId="1C620F3D" w14:textId="77777777" w:rsidR="005547F8" w:rsidRPr="00885A0D" w:rsidRDefault="005547F8" w:rsidP="005547F8">
            <w:pPr>
              <w:tabs>
                <w:tab w:val="left" w:pos="1854"/>
              </w:tabs>
              <w:jc w:val="both"/>
              <w:rPr>
                <w:rFonts w:ascii="Times New Roman" w:hAnsi="Times New Roman" w:cs="Times New Roman"/>
                <w:color w:val="000000" w:themeColor="text1"/>
                <w:sz w:val="24"/>
                <w:szCs w:val="24"/>
                <w:lang w:val="lv-LV"/>
              </w:rPr>
            </w:pPr>
            <w:r>
              <w:rPr>
                <w:rFonts w:ascii="Times New Roman" w:hAnsi="Times New Roman" w:cs="Times New Roman"/>
                <w:b w:val="0"/>
                <w:bCs w:val="0"/>
                <w:color w:val="000000" w:themeColor="text1"/>
                <w:sz w:val="24"/>
                <w:szCs w:val="24"/>
                <w:lang w:val="lv-LV"/>
              </w:rPr>
              <w:t>18</w:t>
            </w:r>
            <w:r w:rsidRPr="007C334A">
              <w:rPr>
                <w:rFonts w:ascii="Times New Roman" w:hAnsi="Times New Roman" w:cs="Times New Roman"/>
                <w:b w:val="0"/>
                <w:bCs w:val="0"/>
                <w:color w:val="000000" w:themeColor="text1"/>
                <w:sz w:val="24"/>
                <w:szCs w:val="24"/>
                <w:lang w:val="lv-LV"/>
              </w:rPr>
              <w:t>.</w:t>
            </w:r>
            <w:r>
              <w:rPr>
                <w:rFonts w:ascii="Times New Roman" w:hAnsi="Times New Roman" w:cs="Times New Roman"/>
                <w:b w:val="0"/>
                <w:bCs w:val="0"/>
                <w:color w:val="000000" w:themeColor="text1"/>
                <w:sz w:val="24"/>
                <w:szCs w:val="24"/>
                <w:lang w:val="lv-LV"/>
              </w:rPr>
              <w:t>6</w:t>
            </w:r>
            <w:r w:rsidRPr="007C334A">
              <w:rPr>
                <w:rFonts w:ascii="Times New Roman" w:hAnsi="Times New Roman" w:cs="Times New Roman"/>
                <w:b w:val="0"/>
                <w:bCs w:val="0"/>
                <w:color w:val="000000" w:themeColor="text1"/>
                <w:sz w:val="24"/>
                <w:szCs w:val="24"/>
                <w:lang w:val="lv-LV"/>
              </w:rPr>
              <w:t>.</w:t>
            </w:r>
            <w:r>
              <w:rPr>
                <w:rFonts w:ascii="Times New Roman" w:hAnsi="Times New Roman" w:cs="Times New Roman"/>
                <w:b w:val="0"/>
                <w:bCs w:val="0"/>
                <w:color w:val="000000" w:themeColor="text1"/>
                <w:sz w:val="24"/>
                <w:szCs w:val="24"/>
                <w:lang w:val="lv-LV"/>
              </w:rPr>
              <w:t xml:space="preserve"> </w:t>
            </w:r>
            <w:r w:rsidRPr="007C334A">
              <w:rPr>
                <w:rFonts w:ascii="Times New Roman" w:hAnsi="Times New Roman" w:cs="Times New Roman"/>
                <w:b w:val="0"/>
                <w:bCs w:val="0"/>
                <w:color w:val="000000" w:themeColor="text1"/>
                <w:sz w:val="24"/>
                <w:szCs w:val="24"/>
                <w:lang w:val="lv-LV"/>
              </w:rPr>
              <w:t>Medicīniski novēršamā mirstība uz 100 000 iedz. (avots: SPKC)</w:t>
            </w:r>
            <w:r>
              <w:rPr>
                <w:rFonts w:ascii="Times New Roman" w:hAnsi="Times New Roman" w:cs="Times New Roman"/>
                <w:b w:val="0"/>
                <w:bCs w:val="0"/>
                <w:color w:val="000000" w:themeColor="text1"/>
                <w:sz w:val="24"/>
                <w:szCs w:val="24"/>
                <w:lang w:val="lv-LV"/>
              </w:rPr>
              <w:t>*</w:t>
            </w:r>
          </w:p>
        </w:tc>
        <w:tc>
          <w:tcPr>
            <w:tcW w:w="579" w:type="pct"/>
          </w:tcPr>
          <w:p w14:paraId="78EF6A54"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198 (2018)</w:t>
            </w:r>
          </w:p>
        </w:tc>
        <w:tc>
          <w:tcPr>
            <w:tcW w:w="725" w:type="pct"/>
            <w:gridSpan w:val="2"/>
          </w:tcPr>
          <w:p w14:paraId="13CF0A2F"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color w:val="000000" w:themeColor="text1"/>
                <w:sz w:val="24"/>
                <w:szCs w:val="24"/>
                <w:lang w:val="lv-LV"/>
              </w:rPr>
            </w:pPr>
            <w:r w:rsidRPr="007C334A">
              <w:rPr>
                <w:rFonts w:ascii="Times New Roman" w:hAnsi="Times New Roman" w:cs="Times New Roman"/>
                <w:color w:val="000000" w:themeColor="text1"/>
                <w:sz w:val="24"/>
                <w:szCs w:val="24"/>
                <w:lang w:val="lv-LV"/>
              </w:rPr>
              <w:t>191</w:t>
            </w:r>
          </w:p>
        </w:tc>
        <w:tc>
          <w:tcPr>
            <w:tcW w:w="651" w:type="pct"/>
          </w:tcPr>
          <w:p w14:paraId="08C675AF" w14:textId="77777777" w:rsidR="005547F8" w:rsidRPr="007C334A" w:rsidRDefault="005547F8" w:rsidP="005547F8">
            <w:pPr>
              <w:tabs>
                <w:tab w:val="left" w:pos="1854"/>
              </w:tabs>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color w:val="000000" w:themeColor="text1"/>
                <w:sz w:val="24"/>
                <w:szCs w:val="24"/>
                <w:lang w:val="lv-LV"/>
              </w:rPr>
            </w:pPr>
            <w:r w:rsidRPr="007C334A">
              <w:rPr>
                <w:rFonts w:ascii="Times New Roman" w:hAnsi="Times New Roman" w:cs="Times New Roman"/>
                <w:color w:val="000000" w:themeColor="text1"/>
                <w:sz w:val="24"/>
                <w:szCs w:val="24"/>
                <w:lang w:val="lv-LV"/>
              </w:rPr>
              <w:t>179</w:t>
            </w:r>
          </w:p>
        </w:tc>
      </w:tr>
      <w:tr w:rsidR="005547F8" w:rsidRPr="00B90601" w14:paraId="4FC29F89" w14:textId="77777777" w:rsidTr="005547F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hideMark/>
          </w:tcPr>
          <w:p w14:paraId="72A219BF" w14:textId="77777777" w:rsidR="005547F8" w:rsidRPr="007C334A" w:rsidRDefault="005547F8" w:rsidP="005547F8">
            <w:pPr>
              <w:tabs>
                <w:tab w:val="left" w:pos="1854"/>
              </w:tabs>
              <w:jc w:val="both"/>
              <w:rPr>
                <w:rFonts w:ascii="Times New Roman" w:hAnsi="Times New Roman" w:cs="Times New Roman"/>
                <w:color w:val="000000" w:themeColor="text1"/>
                <w:sz w:val="24"/>
                <w:szCs w:val="24"/>
                <w:lang w:val="lv-LV"/>
              </w:rPr>
            </w:pPr>
          </w:p>
        </w:tc>
      </w:tr>
    </w:tbl>
    <w:bookmarkEnd w:id="44"/>
    <w:p w14:paraId="0854B106" w14:textId="229D4D36" w:rsidR="001F1D2F" w:rsidRDefault="00D308E5" w:rsidP="005547F8">
      <w:pPr>
        <w:spacing w:before="0" w:after="0" w:line="240" w:lineRule="auto"/>
        <w:jc w:val="both"/>
        <w:rPr>
          <w:rFonts w:ascii="Times New Roman" w:hAnsi="Times New Roman" w:cs="Times New Roman"/>
          <w:b/>
          <w:bCs/>
          <w:i/>
          <w:iCs/>
          <w:color w:val="000000" w:themeColor="text1"/>
          <w:sz w:val="24"/>
          <w:szCs w:val="24"/>
          <w:lang w:val="lv-LV"/>
        </w:rPr>
      </w:pPr>
      <w:r w:rsidRPr="00D308E5">
        <w:rPr>
          <w:rFonts w:ascii="Times New Roman" w:hAnsi="Times New Roman" w:cs="Times New Roman"/>
          <w:b/>
          <w:bCs/>
          <w:i/>
          <w:iCs/>
          <w:color w:val="000000" w:themeColor="text1"/>
          <w:sz w:val="24"/>
          <w:szCs w:val="24"/>
          <w:lang w:val="lv-LV"/>
        </w:rPr>
        <w:t xml:space="preserve">* </w:t>
      </w:r>
      <w:r w:rsidR="00210544" w:rsidRPr="00210544">
        <w:rPr>
          <w:rFonts w:ascii="Times New Roman" w:hAnsi="Times New Roman" w:cs="Times New Roman"/>
          <w:b/>
          <w:bCs/>
          <w:i/>
          <w:iCs/>
          <w:color w:val="000000" w:themeColor="text1"/>
          <w:sz w:val="24"/>
          <w:szCs w:val="24"/>
          <w:lang w:val="lv-LV"/>
        </w:rPr>
        <w:t>Rādītājs iekļauts</w:t>
      </w:r>
      <w:r w:rsidRPr="00D308E5">
        <w:rPr>
          <w:rFonts w:ascii="Times New Roman" w:hAnsi="Times New Roman" w:cs="Times New Roman"/>
          <w:b/>
          <w:bCs/>
          <w:i/>
          <w:iCs/>
          <w:color w:val="000000" w:themeColor="text1"/>
          <w:sz w:val="24"/>
          <w:szCs w:val="24"/>
          <w:lang w:val="lv-LV"/>
        </w:rPr>
        <w:t xml:space="preserve"> Nacionāl</w:t>
      </w:r>
      <w:r w:rsidR="00AA7DC4">
        <w:rPr>
          <w:rFonts w:ascii="Times New Roman" w:hAnsi="Times New Roman" w:cs="Times New Roman"/>
          <w:b/>
          <w:bCs/>
          <w:i/>
          <w:iCs/>
          <w:color w:val="000000" w:themeColor="text1"/>
          <w:sz w:val="24"/>
          <w:szCs w:val="24"/>
          <w:lang w:val="lv-LV"/>
        </w:rPr>
        <w:t>ajā</w:t>
      </w:r>
      <w:r w:rsidRPr="00D308E5">
        <w:rPr>
          <w:rFonts w:ascii="Times New Roman" w:hAnsi="Times New Roman" w:cs="Times New Roman"/>
          <w:b/>
          <w:bCs/>
          <w:i/>
          <w:iCs/>
          <w:color w:val="000000" w:themeColor="text1"/>
          <w:sz w:val="24"/>
          <w:szCs w:val="24"/>
          <w:lang w:val="lv-LV"/>
        </w:rPr>
        <w:t xml:space="preserve"> attīstības plān</w:t>
      </w:r>
      <w:r w:rsidR="00C674D0">
        <w:rPr>
          <w:rFonts w:ascii="Times New Roman" w:hAnsi="Times New Roman" w:cs="Times New Roman"/>
          <w:b/>
          <w:bCs/>
          <w:i/>
          <w:iCs/>
          <w:color w:val="000000" w:themeColor="text1"/>
          <w:sz w:val="24"/>
          <w:szCs w:val="24"/>
          <w:lang w:val="lv-LV"/>
        </w:rPr>
        <w:t>ā</w:t>
      </w:r>
      <w:r w:rsidRPr="00D308E5">
        <w:rPr>
          <w:rFonts w:ascii="Times New Roman" w:hAnsi="Times New Roman" w:cs="Times New Roman"/>
          <w:b/>
          <w:bCs/>
          <w:i/>
          <w:iCs/>
          <w:color w:val="000000" w:themeColor="text1"/>
          <w:sz w:val="24"/>
          <w:szCs w:val="24"/>
          <w:lang w:val="lv-LV"/>
        </w:rPr>
        <w:t xml:space="preserve"> 2021.-2027. gadam</w:t>
      </w:r>
    </w:p>
    <w:p w14:paraId="07A7DCD3" w14:textId="5F17C247" w:rsidR="00EE7776" w:rsidRDefault="00EE7776" w:rsidP="005547F8">
      <w:pPr>
        <w:spacing w:before="0" w:after="0" w:line="240" w:lineRule="auto"/>
        <w:jc w:val="both"/>
        <w:rPr>
          <w:rFonts w:ascii="Times New Roman" w:hAnsi="Times New Roman" w:cs="Times New Roman"/>
          <w:b/>
          <w:bCs/>
          <w:i/>
          <w:iCs/>
          <w:color w:val="000000" w:themeColor="text1"/>
          <w:sz w:val="24"/>
          <w:szCs w:val="24"/>
          <w:lang w:val="lv-LV"/>
        </w:rPr>
      </w:pPr>
      <w:r>
        <w:rPr>
          <w:rFonts w:ascii="Times New Roman" w:hAnsi="Times New Roman" w:cs="Times New Roman"/>
          <w:b/>
          <w:bCs/>
          <w:i/>
          <w:iCs/>
          <w:color w:val="000000" w:themeColor="text1"/>
          <w:sz w:val="24"/>
          <w:szCs w:val="24"/>
          <w:lang w:val="lv-LV"/>
        </w:rPr>
        <w:t xml:space="preserve">** Atbilst VM </w:t>
      </w:r>
      <w:r w:rsidR="00FC179D">
        <w:rPr>
          <w:rFonts w:ascii="Times New Roman" w:hAnsi="Times New Roman" w:cs="Times New Roman"/>
          <w:b/>
          <w:bCs/>
          <w:i/>
          <w:iCs/>
          <w:color w:val="000000" w:themeColor="text1"/>
          <w:sz w:val="24"/>
          <w:szCs w:val="24"/>
          <w:lang w:val="lv-LV"/>
        </w:rPr>
        <w:t xml:space="preserve">2021.gada </w:t>
      </w:r>
      <w:r>
        <w:rPr>
          <w:rFonts w:ascii="Times New Roman" w:hAnsi="Times New Roman" w:cs="Times New Roman"/>
          <w:b/>
          <w:bCs/>
          <w:i/>
          <w:iCs/>
          <w:color w:val="000000" w:themeColor="text1"/>
          <w:sz w:val="24"/>
          <w:szCs w:val="24"/>
          <w:lang w:val="lv-LV"/>
        </w:rPr>
        <w:t>budžet</w:t>
      </w:r>
      <w:r w:rsidR="00FC179D">
        <w:rPr>
          <w:rFonts w:ascii="Times New Roman" w:hAnsi="Times New Roman" w:cs="Times New Roman"/>
          <w:b/>
          <w:bCs/>
          <w:i/>
          <w:iCs/>
          <w:color w:val="000000" w:themeColor="text1"/>
          <w:sz w:val="24"/>
          <w:szCs w:val="24"/>
          <w:lang w:val="lv-LV"/>
        </w:rPr>
        <w:t>ā paredzētajam finansējumam</w:t>
      </w:r>
    </w:p>
    <w:p w14:paraId="42A106B4" w14:textId="7BF1D1F5" w:rsidR="00BA3FC2" w:rsidRDefault="00BA3FC2" w:rsidP="00BA3FC2">
      <w:pPr>
        <w:spacing w:before="0" w:after="0" w:line="240" w:lineRule="auto"/>
        <w:jc w:val="both"/>
        <w:rPr>
          <w:rFonts w:ascii="Times New Roman" w:hAnsi="Times New Roman" w:cs="Times New Roman"/>
          <w:b/>
          <w:bCs/>
          <w:i/>
          <w:iCs/>
          <w:color w:val="000000" w:themeColor="text1"/>
          <w:sz w:val="24"/>
          <w:szCs w:val="24"/>
          <w:lang w:val="lv-LV"/>
        </w:rPr>
      </w:pPr>
      <w:r>
        <w:rPr>
          <w:rFonts w:ascii="Times New Roman" w:hAnsi="Times New Roman" w:cs="Times New Roman"/>
          <w:b/>
          <w:bCs/>
          <w:i/>
          <w:iCs/>
          <w:color w:val="000000" w:themeColor="text1"/>
          <w:sz w:val="24"/>
          <w:szCs w:val="24"/>
          <w:lang w:val="lv-LV"/>
        </w:rPr>
        <w:t>*** Atbilst ES vidējam rādītājam 2018.gadā (</w:t>
      </w:r>
      <w:proofErr w:type="spellStart"/>
      <w:r>
        <w:rPr>
          <w:rFonts w:ascii="Times New Roman" w:hAnsi="Times New Roman" w:cs="Times New Roman"/>
          <w:b/>
          <w:bCs/>
          <w:i/>
          <w:iCs/>
          <w:color w:val="000000" w:themeColor="text1"/>
          <w:sz w:val="24"/>
          <w:szCs w:val="24"/>
          <w:lang w:val="lv-LV"/>
        </w:rPr>
        <w:t>Eurostat</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Government</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schemes</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and</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compulsory</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contributory</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health</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care</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financing</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schemes</w:t>
      </w:r>
      <w:proofErr w:type="spellEnd"/>
      <w:r>
        <w:rPr>
          <w:rFonts w:ascii="Times New Roman" w:hAnsi="Times New Roman" w:cs="Times New Roman"/>
          <w:b/>
          <w:bCs/>
          <w:i/>
          <w:iCs/>
          <w:color w:val="000000" w:themeColor="text1"/>
          <w:sz w:val="24"/>
          <w:szCs w:val="24"/>
          <w:lang w:val="lv-LV"/>
        </w:rPr>
        <w:t xml:space="preserve"> – </w:t>
      </w:r>
      <w:proofErr w:type="spellStart"/>
      <w:r w:rsidRPr="00BA3FC2">
        <w:rPr>
          <w:rFonts w:ascii="Times New Roman" w:hAnsi="Times New Roman" w:cs="Times New Roman"/>
          <w:b/>
          <w:bCs/>
          <w:i/>
          <w:iCs/>
          <w:color w:val="000000" w:themeColor="text1"/>
          <w:sz w:val="24"/>
          <w:szCs w:val="24"/>
          <w:lang w:val="lv-LV"/>
        </w:rPr>
        <w:t>Curative</w:t>
      </w:r>
      <w:proofErr w:type="spellEnd"/>
      <w:r w:rsidRPr="00BA3FC2">
        <w:rPr>
          <w:rFonts w:ascii="Times New Roman" w:hAnsi="Times New Roman" w:cs="Times New Roman"/>
          <w:b/>
          <w:bCs/>
          <w:i/>
          <w:iCs/>
          <w:color w:val="000000" w:themeColor="text1"/>
          <w:sz w:val="24"/>
          <w:szCs w:val="24"/>
          <w:lang w:val="lv-LV"/>
        </w:rPr>
        <w:t xml:space="preserve"> </w:t>
      </w:r>
      <w:proofErr w:type="spellStart"/>
      <w:r w:rsidRPr="00BA3FC2">
        <w:rPr>
          <w:rFonts w:ascii="Times New Roman" w:hAnsi="Times New Roman" w:cs="Times New Roman"/>
          <w:b/>
          <w:bCs/>
          <w:i/>
          <w:iCs/>
          <w:color w:val="000000" w:themeColor="text1"/>
          <w:sz w:val="24"/>
          <w:szCs w:val="24"/>
          <w:lang w:val="lv-LV"/>
        </w:rPr>
        <w:t>care</w:t>
      </w:r>
      <w:proofErr w:type="spellEnd"/>
      <w:r w:rsidRPr="00BA3FC2">
        <w:rPr>
          <w:rFonts w:ascii="Times New Roman" w:hAnsi="Times New Roman" w:cs="Times New Roman"/>
          <w:b/>
          <w:bCs/>
          <w:i/>
          <w:iCs/>
          <w:color w:val="000000" w:themeColor="text1"/>
          <w:sz w:val="24"/>
          <w:szCs w:val="24"/>
          <w:lang w:val="lv-LV"/>
        </w:rPr>
        <w:t xml:space="preserve"> </w:t>
      </w:r>
      <w:proofErr w:type="spellStart"/>
      <w:r w:rsidRPr="00BA3FC2">
        <w:rPr>
          <w:rFonts w:ascii="Times New Roman" w:hAnsi="Times New Roman" w:cs="Times New Roman"/>
          <w:b/>
          <w:bCs/>
          <w:i/>
          <w:iCs/>
          <w:color w:val="000000" w:themeColor="text1"/>
          <w:sz w:val="24"/>
          <w:szCs w:val="24"/>
          <w:lang w:val="lv-LV"/>
        </w:rPr>
        <w:t>and</w:t>
      </w:r>
      <w:proofErr w:type="spellEnd"/>
      <w:r w:rsidRPr="00BA3FC2">
        <w:rPr>
          <w:rFonts w:ascii="Times New Roman" w:hAnsi="Times New Roman" w:cs="Times New Roman"/>
          <w:b/>
          <w:bCs/>
          <w:i/>
          <w:iCs/>
          <w:color w:val="000000" w:themeColor="text1"/>
          <w:sz w:val="24"/>
          <w:szCs w:val="24"/>
          <w:lang w:val="lv-LV"/>
        </w:rPr>
        <w:t xml:space="preserve"> </w:t>
      </w:r>
      <w:proofErr w:type="spellStart"/>
      <w:r w:rsidRPr="00BA3FC2">
        <w:rPr>
          <w:rFonts w:ascii="Times New Roman" w:hAnsi="Times New Roman" w:cs="Times New Roman"/>
          <w:b/>
          <w:bCs/>
          <w:i/>
          <w:iCs/>
          <w:color w:val="000000" w:themeColor="text1"/>
          <w:sz w:val="24"/>
          <w:szCs w:val="24"/>
          <w:lang w:val="lv-LV"/>
        </w:rPr>
        <w:t>rehabilitative</w:t>
      </w:r>
      <w:proofErr w:type="spellEnd"/>
      <w:r w:rsidRPr="00BA3FC2">
        <w:rPr>
          <w:rFonts w:ascii="Times New Roman" w:hAnsi="Times New Roman" w:cs="Times New Roman"/>
          <w:b/>
          <w:bCs/>
          <w:i/>
          <w:iCs/>
          <w:color w:val="000000" w:themeColor="text1"/>
          <w:sz w:val="24"/>
          <w:szCs w:val="24"/>
          <w:lang w:val="lv-LV"/>
        </w:rPr>
        <w:t xml:space="preserve"> </w:t>
      </w:r>
      <w:proofErr w:type="spellStart"/>
      <w:r w:rsidRPr="00BA3FC2">
        <w:rPr>
          <w:rFonts w:ascii="Times New Roman" w:hAnsi="Times New Roman" w:cs="Times New Roman"/>
          <w:b/>
          <w:bCs/>
          <w:i/>
          <w:iCs/>
          <w:color w:val="000000" w:themeColor="text1"/>
          <w:sz w:val="24"/>
          <w:szCs w:val="24"/>
          <w:lang w:val="lv-LV"/>
        </w:rPr>
        <w:t>care</w:t>
      </w:r>
      <w:proofErr w:type="spellEnd"/>
      <w:r>
        <w:rPr>
          <w:rFonts w:ascii="Times New Roman" w:hAnsi="Times New Roman" w:cs="Times New Roman"/>
          <w:b/>
          <w:bCs/>
          <w:i/>
          <w:iCs/>
          <w:color w:val="000000" w:themeColor="text1"/>
          <w:sz w:val="24"/>
          <w:szCs w:val="24"/>
          <w:lang w:val="lv-LV"/>
        </w:rPr>
        <w:t xml:space="preserve"> (HC.1+HC.2)</w:t>
      </w:r>
      <w:r>
        <w:t xml:space="preserve">, </w:t>
      </w:r>
      <w:proofErr w:type="spellStart"/>
      <w:r w:rsidRPr="00BA3FC2">
        <w:rPr>
          <w:rFonts w:ascii="Times New Roman" w:hAnsi="Times New Roman" w:cs="Times New Roman"/>
          <w:b/>
          <w:bCs/>
          <w:i/>
          <w:iCs/>
          <w:color w:val="000000" w:themeColor="text1"/>
          <w:sz w:val="24"/>
          <w:szCs w:val="24"/>
          <w:lang w:val="lv-LV"/>
        </w:rPr>
        <w:t>European</w:t>
      </w:r>
      <w:proofErr w:type="spellEnd"/>
      <w:r w:rsidRPr="00BA3FC2">
        <w:rPr>
          <w:rFonts w:ascii="Times New Roman" w:hAnsi="Times New Roman" w:cs="Times New Roman"/>
          <w:b/>
          <w:bCs/>
          <w:i/>
          <w:iCs/>
          <w:color w:val="000000" w:themeColor="text1"/>
          <w:sz w:val="24"/>
          <w:szCs w:val="24"/>
          <w:lang w:val="lv-LV"/>
        </w:rPr>
        <w:t xml:space="preserve"> </w:t>
      </w:r>
      <w:proofErr w:type="spellStart"/>
      <w:r w:rsidRPr="00BA3FC2">
        <w:rPr>
          <w:rFonts w:ascii="Times New Roman" w:hAnsi="Times New Roman" w:cs="Times New Roman"/>
          <w:b/>
          <w:bCs/>
          <w:i/>
          <w:iCs/>
          <w:color w:val="000000" w:themeColor="text1"/>
          <w:sz w:val="24"/>
          <w:szCs w:val="24"/>
          <w:lang w:val="lv-LV"/>
        </w:rPr>
        <w:t>Union</w:t>
      </w:r>
      <w:proofErr w:type="spellEnd"/>
      <w:r w:rsidRPr="00BA3FC2">
        <w:rPr>
          <w:rFonts w:ascii="Times New Roman" w:hAnsi="Times New Roman" w:cs="Times New Roman"/>
          <w:b/>
          <w:bCs/>
          <w:i/>
          <w:iCs/>
          <w:color w:val="000000" w:themeColor="text1"/>
          <w:sz w:val="24"/>
          <w:szCs w:val="24"/>
          <w:lang w:val="lv-LV"/>
        </w:rPr>
        <w:t xml:space="preserve"> - 28 </w:t>
      </w:r>
      <w:proofErr w:type="spellStart"/>
      <w:r w:rsidRPr="00BA3FC2">
        <w:rPr>
          <w:rFonts w:ascii="Times New Roman" w:hAnsi="Times New Roman" w:cs="Times New Roman"/>
          <w:b/>
          <w:bCs/>
          <w:i/>
          <w:iCs/>
          <w:color w:val="000000" w:themeColor="text1"/>
          <w:sz w:val="24"/>
          <w:szCs w:val="24"/>
          <w:lang w:val="lv-LV"/>
        </w:rPr>
        <w:t>countries</w:t>
      </w:r>
      <w:proofErr w:type="spellEnd"/>
      <w:r w:rsidRPr="00BA3FC2">
        <w:rPr>
          <w:rFonts w:ascii="Times New Roman" w:hAnsi="Times New Roman" w:cs="Times New Roman"/>
          <w:b/>
          <w:bCs/>
          <w:i/>
          <w:iCs/>
          <w:color w:val="000000" w:themeColor="text1"/>
          <w:sz w:val="24"/>
          <w:szCs w:val="24"/>
          <w:lang w:val="lv-LV"/>
        </w:rPr>
        <w:t xml:space="preserve"> (2013-2020)</w:t>
      </w:r>
      <w:r>
        <w:rPr>
          <w:rFonts w:ascii="Times New Roman" w:hAnsi="Times New Roman" w:cs="Times New Roman"/>
          <w:b/>
          <w:bCs/>
          <w:i/>
          <w:iCs/>
          <w:color w:val="000000" w:themeColor="text1"/>
          <w:sz w:val="24"/>
          <w:szCs w:val="24"/>
          <w:lang w:val="lv-LV"/>
        </w:rPr>
        <w:t>,</w:t>
      </w:r>
      <w:r w:rsidRPr="00EE7776">
        <w:t xml:space="preserve"> </w:t>
      </w:r>
      <w:r w:rsidRPr="00EE7776">
        <w:rPr>
          <w:b/>
          <w:bCs/>
        </w:rPr>
        <w:t>(</w:t>
      </w:r>
      <w:proofErr w:type="spellStart"/>
      <w:r w:rsidRPr="00EE7776">
        <w:rPr>
          <w:rFonts w:ascii="Times New Roman" w:hAnsi="Times New Roman" w:cs="Times New Roman"/>
          <w:b/>
          <w:bCs/>
          <w:i/>
          <w:iCs/>
          <w:color w:val="000000" w:themeColor="text1"/>
          <w:sz w:val="24"/>
          <w:szCs w:val="24"/>
          <w:lang w:val="lv-LV"/>
        </w:rPr>
        <w:t>online</w:t>
      </w:r>
      <w:proofErr w:type="spellEnd"/>
      <w:r w:rsidRPr="00EE7776">
        <w:rPr>
          <w:rFonts w:ascii="Times New Roman" w:hAnsi="Times New Roman" w:cs="Times New Roman"/>
          <w:b/>
          <w:bCs/>
          <w:i/>
          <w:iCs/>
          <w:color w:val="000000" w:themeColor="text1"/>
          <w:sz w:val="24"/>
          <w:szCs w:val="24"/>
          <w:lang w:val="lv-LV"/>
        </w:rPr>
        <w:t xml:space="preserve"> </w:t>
      </w:r>
      <w:proofErr w:type="spellStart"/>
      <w:r w:rsidRPr="00EE7776">
        <w:rPr>
          <w:rFonts w:ascii="Times New Roman" w:hAnsi="Times New Roman" w:cs="Times New Roman"/>
          <w:b/>
          <w:bCs/>
          <w:i/>
          <w:iCs/>
          <w:color w:val="000000" w:themeColor="text1"/>
          <w:sz w:val="24"/>
          <w:szCs w:val="24"/>
          <w:lang w:val="lv-LV"/>
        </w:rPr>
        <w:t>data</w:t>
      </w:r>
      <w:proofErr w:type="spellEnd"/>
      <w:r w:rsidRPr="00EE7776">
        <w:rPr>
          <w:rFonts w:ascii="Times New Roman" w:hAnsi="Times New Roman" w:cs="Times New Roman"/>
          <w:b/>
          <w:bCs/>
          <w:i/>
          <w:iCs/>
          <w:color w:val="000000" w:themeColor="text1"/>
          <w:sz w:val="24"/>
          <w:szCs w:val="24"/>
          <w:lang w:val="lv-LV"/>
        </w:rPr>
        <w:t xml:space="preserve"> </w:t>
      </w:r>
      <w:proofErr w:type="spellStart"/>
      <w:r w:rsidRPr="00EE7776">
        <w:rPr>
          <w:rFonts w:ascii="Times New Roman" w:hAnsi="Times New Roman" w:cs="Times New Roman"/>
          <w:b/>
          <w:bCs/>
          <w:i/>
          <w:iCs/>
          <w:color w:val="000000" w:themeColor="text1"/>
          <w:sz w:val="24"/>
          <w:szCs w:val="24"/>
          <w:lang w:val="lv-LV"/>
        </w:rPr>
        <w:t>code</w:t>
      </w:r>
      <w:proofErr w:type="spellEnd"/>
      <w:r w:rsidRPr="00EE7776">
        <w:rPr>
          <w:rFonts w:ascii="Times New Roman" w:hAnsi="Times New Roman" w:cs="Times New Roman"/>
          <w:b/>
          <w:bCs/>
          <w:i/>
          <w:iCs/>
          <w:color w:val="000000" w:themeColor="text1"/>
          <w:sz w:val="24"/>
          <w:szCs w:val="24"/>
          <w:lang w:val="lv-LV"/>
        </w:rPr>
        <w:t>: HLTH_SHA11_HCHF</w:t>
      </w:r>
      <w:r>
        <w:rPr>
          <w:rFonts w:ascii="Times New Roman" w:hAnsi="Times New Roman" w:cs="Times New Roman"/>
          <w:b/>
          <w:bCs/>
          <w:i/>
          <w:iCs/>
          <w:color w:val="000000" w:themeColor="text1"/>
          <w:sz w:val="24"/>
          <w:szCs w:val="24"/>
          <w:lang w:val="lv-LV"/>
        </w:rPr>
        <w:t>))</w:t>
      </w:r>
    </w:p>
    <w:p w14:paraId="497B49F3" w14:textId="7A5B8F0C" w:rsidR="005547F8" w:rsidRDefault="00AF0698" w:rsidP="005547F8">
      <w:pPr>
        <w:spacing w:before="0" w:after="0" w:line="240" w:lineRule="auto"/>
        <w:jc w:val="both"/>
        <w:rPr>
          <w:rFonts w:ascii="Times New Roman" w:hAnsi="Times New Roman" w:cs="Times New Roman"/>
          <w:b/>
          <w:bCs/>
          <w:i/>
          <w:iCs/>
          <w:color w:val="000000" w:themeColor="text1"/>
          <w:sz w:val="24"/>
          <w:szCs w:val="24"/>
          <w:lang w:val="lv-LV"/>
        </w:rPr>
      </w:pPr>
      <w:r>
        <w:rPr>
          <w:rFonts w:ascii="Times New Roman" w:hAnsi="Times New Roman" w:cs="Times New Roman"/>
          <w:b/>
          <w:bCs/>
          <w:i/>
          <w:iCs/>
          <w:color w:val="000000" w:themeColor="text1"/>
          <w:sz w:val="24"/>
          <w:szCs w:val="24"/>
          <w:lang w:val="lv-LV"/>
        </w:rPr>
        <w:t>**</w:t>
      </w:r>
      <w:r w:rsidR="00EE7776">
        <w:rPr>
          <w:rFonts w:ascii="Times New Roman" w:hAnsi="Times New Roman" w:cs="Times New Roman"/>
          <w:b/>
          <w:bCs/>
          <w:i/>
          <w:iCs/>
          <w:color w:val="000000" w:themeColor="text1"/>
          <w:sz w:val="24"/>
          <w:szCs w:val="24"/>
          <w:lang w:val="lv-LV"/>
        </w:rPr>
        <w:t>*</w:t>
      </w:r>
      <w:r w:rsidR="00BA3FC2">
        <w:rPr>
          <w:rFonts w:ascii="Times New Roman" w:hAnsi="Times New Roman" w:cs="Times New Roman"/>
          <w:b/>
          <w:bCs/>
          <w:i/>
          <w:iCs/>
          <w:color w:val="000000" w:themeColor="text1"/>
          <w:sz w:val="24"/>
          <w:szCs w:val="24"/>
          <w:lang w:val="lv-LV"/>
        </w:rPr>
        <w:t>*</w:t>
      </w:r>
      <w:r>
        <w:rPr>
          <w:rFonts w:ascii="Times New Roman" w:hAnsi="Times New Roman" w:cs="Times New Roman"/>
          <w:b/>
          <w:bCs/>
          <w:i/>
          <w:iCs/>
          <w:color w:val="000000" w:themeColor="text1"/>
          <w:sz w:val="24"/>
          <w:szCs w:val="24"/>
          <w:lang w:val="lv-LV"/>
        </w:rPr>
        <w:t xml:space="preserve"> Atbilst ES vidējam rādītājam 2018.gadā (</w:t>
      </w:r>
      <w:proofErr w:type="spellStart"/>
      <w:r>
        <w:rPr>
          <w:rFonts w:ascii="Times New Roman" w:hAnsi="Times New Roman" w:cs="Times New Roman"/>
          <w:b/>
          <w:bCs/>
          <w:i/>
          <w:iCs/>
          <w:color w:val="000000" w:themeColor="text1"/>
          <w:sz w:val="24"/>
          <w:szCs w:val="24"/>
          <w:lang w:val="lv-LV"/>
        </w:rPr>
        <w:t>Eurostat</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Government</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schemes</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and</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compulsory</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contributory</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health</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care</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financing</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schemes</w:t>
      </w:r>
      <w:proofErr w:type="spellEnd"/>
      <w:r>
        <w:rPr>
          <w:rFonts w:ascii="Times New Roman" w:hAnsi="Times New Roman" w:cs="Times New Roman"/>
          <w:b/>
          <w:bCs/>
          <w:i/>
          <w:iCs/>
          <w:color w:val="000000" w:themeColor="text1"/>
          <w:sz w:val="24"/>
          <w:szCs w:val="24"/>
          <w:lang w:val="lv-LV"/>
        </w:rPr>
        <w:t xml:space="preserve"> – </w:t>
      </w:r>
      <w:proofErr w:type="spellStart"/>
      <w:r>
        <w:rPr>
          <w:rFonts w:ascii="Times New Roman" w:hAnsi="Times New Roman" w:cs="Times New Roman"/>
          <w:b/>
          <w:bCs/>
          <w:i/>
          <w:iCs/>
          <w:color w:val="000000" w:themeColor="text1"/>
          <w:sz w:val="24"/>
          <w:szCs w:val="24"/>
          <w:lang w:val="lv-LV"/>
        </w:rPr>
        <w:t>Pharmaceuticals</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and</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other</w:t>
      </w:r>
      <w:proofErr w:type="spellEnd"/>
      <w:r>
        <w:rPr>
          <w:rFonts w:ascii="Times New Roman" w:hAnsi="Times New Roman" w:cs="Times New Roman"/>
          <w:b/>
          <w:bCs/>
          <w:i/>
          <w:iCs/>
          <w:color w:val="000000" w:themeColor="text1"/>
          <w:sz w:val="24"/>
          <w:szCs w:val="24"/>
          <w:lang w:val="lv-LV"/>
        </w:rPr>
        <w:t xml:space="preserve"> non-</w:t>
      </w:r>
      <w:proofErr w:type="spellStart"/>
      <w:r>
        <w:rPr>
          <w:rFonts w:ascii="Times New Roman" w:hAnsi="Times New Roman" w:cs="Times New Roman"/>
          <w:b/>
          <w:bCs/>
          <w:i/>
          <w:iCs/>
          <w:color w:val="000000" w:themeColor="text1"/>
          <w:sz w:val="24"/>
          <w:szCs w:val="24"/>
          <w:lang w:val="lv-LV"/>
        </w:rPr>
        <w:t>durable</w:t>
      </w:r>
      <w:proofErr w:type="spellEnd"/>
      <w:r>
        <w:rPr>
          <w:rFonts w:ascii="Times New Roman" w:hAnsi="Times New Roman" w:cs="Times New Roman"/>
          <w:b/>
          <w:bCs/>
          <w:i/>
          <w:iCs/>
          <w:color w:val="000000" w:themeColor="text1"/>
          <w:sz w:val="24"/>
          <w:szCs w:val="24"/>
          <w:lang w:val="lv-LV"/>
        </w:rPr>
        <w:t xml:space="preserve"> </w:t>
      </w:r>
      <w:proofErr w:type="spellStart"/>
      <w:r>
        <w:rPr>
          <w:rFonts w:ascii="Times New Roman" w:hAnsi="Times New Roman" w:cs="Times New Roman"/>
          <w:b/>
          <w:bCs/>
          <w:i/>
          <w:iCs/>
          <w:color w:val="000000" w:themeColor="text1"/>
          <w:sz w:val="24"/>
          <w:szCs w:val="24"/>
          <w:lang w:val="lv-LV"/>
        </w:rPr>
        <w:t>goods</w:t>
      </w:r>
      <w:proofErr w:type="spellEnd"/>
      <w:r>
        <w:rPr>
          <w:rFonts w:ascii="Times New Roman" w:hAnsi="Times New Roman" w:cs="Times New Roman"/>
          <w:b/>
          <w:bCs/>
          <w:i/>
          <w:iCs/>
          <w:color w:val="000000" w:themeColor="text1"/>
          <w:sz w:val="24"/>
          <w:szCs w:val="24"/>
          <w:lang w:val="lv-LV"/>
        </w:rPr>
        <w:t xml:space="preserve"> (HC51)</w:t>
      </w:r>
      <w:r w:rsidR="00BA3FC2">
        <w:rPr>
          <w:rFonts w:ascii="Times New Roman" w:hAnsi="Times New Roman" w:cs="Times New Roman"/>
          <w:b/>
          <w:bCs/>
          <w:i/>
          <w:iCs/>
          <w:color w:val="000000" w:themeColor="text1"/>
          <w:sz w:val="24"/>
          <w:szCs w:val="24"/>
          <w:lang w:val="lv-LV"/>
        </w:rPr>
        <w:t>,</w:t>
      </w:r>
      <w:r w:rsidR="00EE7776" w:rsidRPr="00EE7776">
        <w:t xml:space="preserve"> </w:t>
      </w:r>
      <w:proofErr w:type="spellStart"/>
      <w:r w:rsidR="00BA3FC2" w:rsidRPr="00BA3FC2">
        <w:rPr>
          <w:rFonts w:ascii="Times New Roman" w:hAnsi="Times New Roman" w:cs="Times New Roman"/>
          <w:b/>
          <w:bCs/>
          <w:i/>
          <w:iCs/>
          <w:color w:val="000000" w:themeColor="text1"/>
          <w:sz w:val="24"/>
          <w:szCs w:val="24"/>
          <w:lang w:val="lv-LV"/>
        </w:rPr>
        <w:t>European</w:t>
      </w:r>
      <w:proofErr w:type="spellEnd"/>
      <w:r w:rsidR="00BA3FC2" w:rsidRPr="00BA3FC2">
        <w:rPr>
          <w:rFonts w:ascii="Times New Roman" w:hAnsi="Times New Roman" w:cs="Times New Roman"/>
          <w:b/>
          <w:bCs/>
          <w:i/>
          <w:iCs/>
          <w:color w:val="000000" w:themeColor="text1"/>
          <w:sz w:val="24"/>
          <w:szCs w:val="24"/>
          <w:lang w:val="lv-LV"/>
        </w:rPr>
        <w:t xml:space="preserve"> </w:t>
      </w:r>
      <w:proofErr w:type="spellStart"/>
      <w:r w:rsidR="00BA3FC2" w:rsidRPr="00BA3FC2">
        <w:rPr>
          <w:rFonts w:ascii="Times New Roman" w:hAnsi="Times New Roman" w:cs="Times New Roman"/>
          <w:b/>
          <w:bCs/>
          <w:i/>
          <w:iCs/>
          <w:color w:val="000000" w:themeColor="text1"/>
          <w:sz w:val="24"/>
          <w:szCs w:val="24"/>
          <w:lang w:val="lv-LV"/>
        </w:rPr>
        <w:t>Union</w:t>
      </w:r>
      <w:proofErr w:type="spellEnd"/>
      <w:r w:rsidR="00BA3FC2" w:rsidRPr="00BA3FC2">
        <w:rPr>
          <w:rFonts w:ascii="Times New Roman" w:hAnsi="Times New Roman" w:cs="Times New Roman"/>
          <w:b/>
          <w:bCs/>
          <w:i/>
          <w:iCs/>
          <w:color w:val="000000" w:themeColor="text1"/>
          <w:sz w:val="24"/>
          <w:szCs w:val="24"/>
          <w:lang w:val="lv-LV"/>
        </w:rPr>
        <w:t xml:space="preserve"> - 28 </w:t>
      </w:r>
      <w:proofErr w:type="spellStart"/>
      <w:r w:rsidR="00BA3FC2" w:rsidRPr="00BA3FC2">
        <w:rPr>
          <w:rFonts w:ascii="Times New Roman" w:hAnsi="Times New Roman" w:cs="Times New Roman"/>
          <w:b/>
          <w:bCs/>
          <w:i/>
          <w:iCs/>
          <w:color w:val="000000" w:themeColor="text1"/>
          <w:sz w:val="24"/>
          <w:szCs w:val="24"/>
          <w:lang w:val="lv-LV"/>
        </w:rPr>
        <w:t>countries</w:t>
      </w:r>
      <w:proofErr w:type="spellEnd"/>
      <w:r w:rsidR="00BA3FC2" w:rsidRPr="00BA3FC2">
        <w:rPr>
          <w:rFonts w:ascii="Times New Roman" w:hAnsi="Times New Roman" w:cs="Times New Roman"/>
          <w:b/>
          <w:bCs/>
          <w:i/>
          <w:iCs/>
          <w:color w:val="000000" w:themeColor="text1"/>
          <w:sz w:val="24"/>
          <w:szCs w:val="24"/>
          <w:lang w:val="lv-LV"/>
        </w:rPr>
        <w:t xml:space="preserve"> (2013-2020)</w:t>
      </w:r>
      <w:r w:rsidR="00BA3FC2">
        <w:rPr>
          <w:rFonts w:ascii="Times New Roman" w:hAnsi="Times New Roman" w:cs="Times New Roman"/>
          <w:b/>
          <w:bCs/>
          <w:i/>
          <w:iCs/>
          <w:color w:val="000000" w:themeColor="text1"/>
          <w:sz w:val="24"/>
          <w:szCs w:val="24"/>
          <w:lang w:val="lv-LV"/>
        </w:rPr>
        <w:t>,</w:t>
      </w:r>
      <w:r w:rsidR="00BA3FC2" w:rsidRPr="00EE7776">
        <w:t xml:space="preserve"> </w:t>
      </w:r>
      <w:r w:rsidR="00BA3FC2">
        <w:t>(</w:t>
      </w:r>
      <w:proofErr w:type="spellStart"/>
      <w:r w:rsidR="00EE7776" w:rsidRPr="00EE7776">
        <w:rPr>
          <w:rFonts w:ascii="Times New Roman" w:hAnsi="Times New Roman" w:cs="Times New Roman"/>
          <w:b/>
          <w:bCs/>
          <w:i/>
          <w:iCs/>
          <w:color w:val="000000" w:themeColor="text1"/>
          <w:sz w:val="24"/>
          <w:szCs w:val="24"/>
          <w:lang w:val="lv-LV"/>
        </w:rPr>
        <w:t>online</w:t>
      </w:r>
      <w:proofErr w:type="spellEnd"/>
      <w:r w:rsidR="00EE7776" w:rsidRPr="00EE7776">
        <w:rPr>
          <w:rFonts w:ascii="Times New Roman" w:hAnsi="Times New Roman" w:cs="Times New Roman"/>
          <w:b/>
          <w:bCs/>
          <w:i/>
          <w:iCs/>
          <w:color w:val="000000" w:themeColor="text1"/>
          <w:sz w:val="24"/>
          <w:szCs w:val="24"/>
          <w:lang w:val="lv-LV"/>
        </w:rPr>
        <w:t xml:space="preserve"> </w:t>
      </w:r>
      <w:proofErr w:type="spellStart"/>
      <w:r w:rsidR="00EE7776" w:rsidRPr="00EE7776">
        <w:rPr>
          <w:rFonts w:ascii="Times New Roman" w:hAnsi="Times New Roman" w:cs="Times New Roman"/>
          <w:b/>
          <w:bCs/>
          <w:i/>
          <w:iCs/>
          <w:color w:val="000000" w:themeColor="text1"/>
          <w:sz w:val="24"/>
          <w:szCs w:val="24"/>
          <w:lang w:val="lv-LV"/>
        </w:rPr>
        <w:t>data</w:t>
      </w:r>
      <w:proofErr w:type="spellEnd"/>
      <w:r w:rsidR="00EE7776" w:rsidRPr="00EE7776">
        <w:rPr>
          <w:rFonts w:ascii="Times New Roman" w:hAnsi="Times New Roman" w:cs="Times New Roman"/>
          <w:b/>
          <w:bCs/>
          <w:i/>
          <w:iCs/>
          <w:color w:val="000000" w:themeColor="text1"/>
          <w:sz w:val="24"/>
          <w:szCs w:val="24"/>
          <w:lang w:val="lv-LV"/>
        </w:rPr>
        <w:t xml:space="preserve"> </w:t>
      </w:r>
      <w:proofErr w:type="spellStart"/>
      <w:r w:rsidR="00EE7776" w:rsidRPr="00EE7776">
        <w:rPr>
          <w:rFonts w:ascii="Times New Roman" w:hAnsi="Times New Roman" w:cs="Times New Roman"/>
          <w:b/>
          <w:bCs/>
          <w:i/>
          <w:iCs/>
          <w:color w:val="000000" w:themeColor="text1"/>
          <w:sz w:val="24"/>
          <w:szCs w:val="24"/>
          <w:lang w:val="lv-LV"/>
        </w:rPr>
        <w:t>code</w:t>
      </w:r>
      <w:proofErr w:type="spellEnd"/>
      <w:r w:rsidR="00EE7776" w:rsidRPr="00EE7776">
        <w:rPr>
          <w:rFonts w:ascii="Times New Roman" w:hAnsi="Times New Roman" w:cs="Times New Roman"/>
          <w:b/>
          <w:bCs/>
          <w:i/>
          <w:iCs/>
          <w:color w:val="000000" w:themeColor="text1"/>
          <w:sz w:val="24"/>
          <w:szCs w:val="24"/>
          <w:lang w:val="lv-LV"/>
        </w:rPr>
        <w:t>: HLTH_SHA11_HCHF</w:t>
      </w:r>
      <w:r w:rsidR="00EE7776">
        <w:rPr>
          <w:rFonts w:ascii="Times New Roman" w:hAnsi="Times New Roman" w:cs="Times New Roman"/>
          <w:b/>
          <w:bCs/>
          <w:i/>
          <w:iCs/>
          <w:color w:val="000000" w:themeColor="text1"/>
          <w:sz w:val="24"/>
          <w:szCs w:val="24"/>
          <w:lang w:val="lv-LV"/>
        </w:rPr>
        <w:t>)</w:t>
      </w:r>
      <w:r w:rsidR="00BA3FC2">
        <w:rPr>
          <w:rFonts w:ascii="Times New Roman" w:hAnsi="Times New Roman" w:cs="Times New Roman"/>
          <w:b/>
          <w:bCs/>
          <w:i/>
          <w:iCs/>
          <w:color w:val="000000" w:themeColor="text1"/>
          <w:sz w:val="24"/>
          <w:szCs w:val="24"/>
          <w:lang w:val="lv-LV"/>
        </w:rPr>
        <w:t>)</w:t>
      </w:r>
    </w:p>
    <w:p w14:paraId="6E6E8988" w14:textId="77777777" w:rsidR="005547F8" w:rsidRPr="007C334A" w:rsidRDefault="005547F8" w:rsidP="005547F8">
      <w:pPr>
        <w:pStyle w:val="Heading2"/>
        <w:rPr>
          <w:rFonts w:ascii="Times New Roman" w:hAnsi="Times New Roman" w:cs="Times New Roman"/>
          <w:sz w:val="24"/>
          <w:szCs w:val="24"/>
          <w:lang w:val="lv-LV"/>
        </w:rPr>
      </w:pPr>
      <w:bookmarkStart w:id="50" w:name="_Toc63801851"/>
      <w:bookmarkStart w:id="51" w:name="_Toc63801946"/>
      <w:r w:rsidRPr="007C334A">
        <w:rPr>
          <w:rFonts w:ascii="Times New Roman" w:hAnsi="Times New Roman" w:cs="Times New Roman"/>
          <w:sz w:val="24"/>
          <w:szCs w:val="24"/>
          <w:lang w:val="lv-LV"/>
        </w:rPr>
        <w:t>Pielikumā:</w:t>
      </w:r>
      <w:bookmarkEnd w:id="50"/>
      <w:bookmarkEnd w:id="51"/>
    </w:p>
    <w:p w14:paraId="219F069E" w14:textId="77777777" w:rsidR="005547F8" w:rsidRPr="008B6186" w:rsidRDefault="005547F8" w:rsidP="005547F8">
      <w:pPr>
        <w:spacing w:before="0" w:after="0" w:line="240" w:lineRule="auto"/>
        <w:rPr>
          <w:rFonts w:ascii="Times New Roman" w:hAnsi="Times New Roman" w:cs="Times New Roman"/>
          <w:i/>
          <w:color w:val="000000" w:themeColor="text1"/>
          <w:sz w:val="24"/>
          <w:szCs w:val="24"/>
          <w:lang w:val="lv-LV"/>
        </w:rPr>
      </w:pPr>
      <w:r w:rsidRPr="008B6186">
        <w:rPr>
          <w:rFonts w:ascii="Times New Roman" w:hAnsi="Times New Roman" w:cs="Times New Roman"/>
          <w:i/>
          <w:color w:val="000000" w:themeColor="text1"/>
          <w:sz w:val="24"/>
          <w:szCs w:val="24"/>
          <w:lang w:val="lv-LV"/>
        </w:rPr>
        <w:t>1. Sabiedrības veselības izvērtējums (1. pielikums)</w:t>
      </w:r>
    </w:p>
    <w:p w14:paraId="6CCD9790" w14:textId="77777777" w:rsidR="005547F8" w:rsidRPr="008B6186" w:rsidRDefault="005547F8" w:rsidP="005547F8">
      <w:pPr>
        <w:spacing w:before="0" w:after="0" w:line="240" w:lineRule="auto"/>
        <w:rPr>
          <w:rFonts w:ascii="Times New Roman" w:hAnsi="Times New Roman" w:cs="Times New Roman"/>
          <w:i/>
          <w:color w:val="000000" w:themeColor="text1"/>
          <w:sz w:val="24"/>
          <w:szCs w:val="24"/>
          <w:lang w:val="lv-LV"/>
        </w:rPr>
      </w:pPr>
      <w:r>
        <w:rPr>
          <w:rFonts w:ascii="Times New Roman" w:hAnsi="Times New Roman" w:cs="Times New Roman"/>
          <w:i/>
          <w:color w:val="000000" w:themeColor="text1"/>
          <w:sz w:val="24"/>
          <w:szCs w:val="24"/>
          <w:lang w:val="lv-LV"/>
        </w:rPr>
        <w:t>2</w:t>
      </w:r>
      <w:r w:rsidRPr="008B6186">
        <w:rPr>
          <w:rFonts w:ascii="Times New Roman" w:hAnsi="Times New Roman" w:cs="Times New Roman"/>
          <w:i/>
          <w:color w:val="000000" w:themeColor="text1"/>
          <w:sz w:val="24"/>
          <w:szCs w:val="24"/>
          <w:lang w:val="lv-LV"/>
        </w:rPr>
        <w:t>. Mākslīgā intelekta un automatizācijas izmantošanas iespējas nozarē (2. pielikums)</w:t>
      </w:r>
    </w:p>
    <w:p w14:paraId="263C6A0C" w14:textId="77777777" w:rsidR="005547F8" w:rsidRDefault="005547F8" w:rsidP="005547F8">
      <w:pPr>
        <w:spacing w:before="0" w:after="0" w:line="240" w:lineRule="auto"/>
        <w:rPr>
          <w:rFonts w:ascii="Times New Roman" w:hAnsi="Times New Roman" w:cs="Times New Roman"/>
          <w:i/>
          <w:color w:val="000000" w:themeColor="text1"/>
          <w:sz w:val="24"/>
          <w:szCs w:val="24"/>
          <w:lang w:val="lv-LV"/>
        </w:rPr>
      </w:pPr>
      <w:r>
        <w:rPr>
          <w:rFonts w:ascii="Times New Roman" w:hAnsi="Times New Roman" w:cs="Times New Roman"/>
          <w:i/>
          <w:color w:val="000000" w:themeColor="text1"/>
          <w:sz w:val="24"/>
          <w:szCs w:val="24"/>
          <w:lang w:val="lv-LV"/>
        </w:rPr>
        <w:t>3</w:t>
      </w:r>
      <w:r w:rsidRPr="008B6186">
        <w:rPr>
          <w:rFonts w:ascii="Times New Roman" w:hAnsi="Times New Roman" w:cs="Times New Roman"/>
          <w:i/>
          <w:color w:val="000000" w:themeColor="text1"/>
          <w:sz w:val="24"/>
          <w:szCs w:val="24"/>
          <w:lang w:val="lv-LV"/>
        </w:rPr>
        <w:t>. Lietoto terminu skaidrojums (3. pielikums)</w:t>
      </w:r>
    </w:p>
    <w:p w14:paraId="404728F6" w14:textId="77536D90" w:rsidR="00145629" w:rsidRDefault="005547F8" w:rsidP="00ED08EE">
      <w:pPr>
        <w:spacing w:before="0" w:after="0" w:line="240" w:lineRule="auto"/>
        <w:rPr>
          <w:rFonts w:ascii="Times New Roman" w:hAnsi="Times New Roman" w:cs="Times New Roman"/>
          <w:i/>
          <w:color w:val="000000" w:themeColor="text1"/>
          <w:sz w:val="24"/>
          <w:szCs w:val="24"/>
          <w:lang w:val="lv-LV"/>
        </w:rPr>
      </w:pPr>
      <w:r>
        <w:rPr>
          <w:rFonts w:ascii="Times New Roman" w:hAnsi="Times New Roman" w:cs="Times New Roman"/>
          <w:i/>
          <w:color w:val="000000" w:themeColor="text1"/>
          <w:sz w:val="24"/>
          <w:szCs w:val="24"/>
          <w:lang w:val="lv-LV"/>
        </w:rPr>
        <w:t>4.</w:t>
      </w:r>
      <w:r w:rsidRPr="00145629">
        <w:rPr>
          <w:rFonts w:ascii="Times New Roman" w:hAnsi="Times New Roman" w:cs="Times New Roman"/>
          <w:sz w:val="24"/>
          <w:szCs w:val="24"/>
          <w:lang w:val="lv-LV"/>
        </w:rPr>
        <w:t xml:space="preserve"> </w:t>
      </w:r>
      <w:r w:rsidRPr="00145629">
        <w:rPr>
          <w:rFonts w:ascii="Times New Roman" w:hAnsi="Times New Roman" w:cs="Times New Roman"/>
          <w:i/>
          <w:color w:val="000000" w:themeColor="text1"/>
          <w:sz w:val="24"/>
          <w:szCs w:val="24"/>
          <w:lang w:val="lv-LV"/>
        </w:rPr>
        <w:t>Pamatnostādņu sasaiste ar citiem plānošanas dokumentiem</w:t>
      </w:r>
      <w:r>
        <w:rPr>
          <w:rFonts w:ascii="Times New Roman" w:hAnsi="Times New Roman" w:cs="Times New Roman"/>
          <w:i/>
          <w:color w:val="000000" w:themeColor="text1"/>
          <w:sz w:val="24"/>
          <w:szCs w:val="24"/>
          <w:lang w:val="lv-LV"/>
        </w:rPr>
        <w:t xml:space="preserve"> (4.pielikums</w:t>
      </w:r>
      <w:r w:rsidR="007E402D">
        <w:rPr>
          <w:rFonts w:ascii="Times New Roman" w:hAnsi="Times New Roman" w:cs="Times New Roman"/>
          <w:i/>
          <w:color w:val="000000" w:themeColor="text1"/>
          <w:sz w:val="24"/>
          <w:szCs w:val="24"/>
          <w:lang w:val="lv-LV"/>
        </w:rPr>
        <w:t>)</w:t>
      </w:r>
    </w:p>
    <w:p w14:paraId="569F2CD7" w14:textId="3F5EB8E5" w:rsidR="007E402D" w:rsidRPr="0057017E" w:rsidRDefault="007E402D" w:rsidP="00ED08EE">
      <w:pPr>
        <w:spacing w:before="0" w:after="0" w:line="240" w:lineRule="auto"/>
        <w:rPr>
          <w:rFonts w:ascii="Times New Roman" w:hAnsi="Times New Roman" w:cs="Times New Roman"/>
          <w:i/>
          <w:iCs/>
          <w:color w:val="000000" w:themeColor="text1"/>
          <w:sz w:val="24"/>
          <w:szCs w:val="24"/>
          <w:lang w:val="lv-LV"/>
        </w:rPr>
      </w:pPr>
      <w:r>
        <w:rPr>
          <w:rFonts w:ascii="Times New Roman" w:hAnsi="Times New Roman" w:cs="Times New Roman"/>
          <w:i/>
          <w:color w:val="000000" w:themeColor="text1"/>
          <w:sz w:val="24"/>
          <w:szCs w:val="24"/>
          <w:lang w:val="lv-LV"/>
        </w:rPr>
        <w:t xml:space="preserve">5. </w:t>
      </w:r>
      <w:proofErr w:type="spellStart"/>
      <w:r>
        <w:rPr>
          <w:rFonts w:ascii="Times New Roman" w:hAnsi="Times New Roman" w:cs="Times New Roman"/>
          <w:bCs/>
          <w:i/>
          <w:color w:val="000000" w:themeColor="text1"/>
          <w:sz w:val="24"/>
          <w:szCs w:val="24"/>
        </w:rPr>
        <w:t>P</w:t>
      </w:r>
      <w:r w:rsidRPr="007E402D">
        <w:rPr>
          <w:rFonts w:ascii="Times New Roman" w:hAnsi="Times New Roman" w:cs="Times New Roman"/>
          <w:bCs/>
          <w:i/>
          <w:color w:val="000000" w:themeColor="text1"/>
          <w:sz w:val="24"/>
          <w:szCs w:val="24"/>
        </w:rPr>
        <w:t>apildus</w:t>
      </w:r>
      <w:proofErr w:type="spellEnd"/>
      <w:r w:rsidRPr="007E402D">
        <w:rPr>
          <w:rFonts w:ascii="Times New Roman" w:hAnsi="Times New Roman" w:cs="Times New Roman"/>
          <w:bCs/>
          <w:i/>
          <w:color w:val="000000" w:themeColor="text1"/>
          <w:sz w:val="24"/>
          <w:szCs w:val="24"/>
        </w:rPr>
        <w:t xml:space="preserve"> </w:t>
      </w:r>
      <w:proofErr w:type="spellStart"/>
      <w:r w:rsidRPr="007E402D">
        <w:rPr>
          <w:rFonts w:ascii="Times New Roman" w:hAnsi="Times New Roman" w:cs="Times New Roman"/>
          <w:bCs/>
          <w:i/>
          <w:color w:val="000000" w:themeColor="text1"/>
          <w:sz w:val="24"/>
          <w:szCs w:val="24"/>
        </w:rPr>
        <w:t>nepieciešamais</w:t>
      </w:r>
      <w:proofErr w:type="spellEnd"/>
      <w:r w:rsidRPr="007E402D">
        <w:rPr>
          <w:rFonts w:ascii="Times New Roman" w:hAnsi="Times New Roman" w:cs="Times New Roman"/>
          <w:bCs/>
          <w:i/>
          <w:color w:val="000000" w:themeColor="text1"/>
          <w:sz w:val="24"/>
          <w:szCs w:val="24"/>
        </w:rPr>
        <w:t xml:space="preserve"> </w:t>
      </w:r>
      <w:proofErr w:type="spellStart"/>
      <w:r w:rsidRPr="007E402D">
        <w:rPr>
          <w:rFonts w:ascii="Times New Roman" w:hAnsi="Times New Roman" w:cs="Times New Roman"/>
          <w:bCs/>
          <w:i/>
          <w:color w:val="000000" w:themeColor="text1"/>
          <w:sz w:val="24"/>
          <w:szCs w:val="24"/>
        </w:rPr>
        <w:t>finansējums</w:t>
      </w:r>
      <w:proofErr w:type="spellEnd"/>
      <w:r>
        <w:rPr>
          <w:rFonts w:ascii="Times New Roman" w:hAnsi="Times New Roman" w:cs="Times New Roman"/>
          <w:bCs/>
          <w:i/>
          <w:color w:val="000000" w:themeColor="text1"/>
          <w:sz w:val="24"/>
          <w:szCs w:val="24"/>
        </w:rPr>
        <w:t xml:space="preserve"> (</w:t>
      </w:r>
      <w:proofErr w:type="gramStart"/>
      <w:r>
        <w:rPr>
          <w:rFonts w:ascii="Times New Roman" w:hAnsi="Times New Roman" w:cs="Times New Roman"/>
          <w:bCs/>
          <w:i/>
          <w:color w:val="000000" w:themeColor="text1"/>
          <w:sz w:val="24"/>
          <w:szCs w:val="24"/>
        </w:rPr>
        <w:t>5.pielikums</w:t>
      </w:r>
      <w:proofErr w:type="gramEnd"/>
      <w:r>
        <w:rPr>
          <w:rFonts w:ascii="Times New Roman" w:hAnsi="Times New Roman" w:cs="Times New Roman"/>
          <w:bCs/>
          <w:i/>
          <w:color w:val="000000" w:themeColor="text1"/>
          <w:sz w:val="24"/>
          <w:szCs w:val="24"/>
        </w:rPr>
        <w:t>)</w:t>
      </w:r>
    </w:p>
    <w:sectPr w:rsidR="007E402D" w:rsidRPr="0057017E" w:rsidSect="00557AD1">
      <w:pgSz w:w="15840" w:h="12240" w:orient="landscape"/>
      <w:pgMar w:top="1134" w:right="851" w:bottom="1134"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8E4B535" w14:textId="77777777" w:rsidR="00BA37BB" w:rsidRDefault="00BA37BB" w:rsidP="00862DEF">
      <w:r>
        <w:separator/>
      </w:r>
    </w:p>
  </w:endnote>
  <w:endnote w:type="continuationSeparator" w:id="0">
    <w:p w14:paraId="06219B58" w14:textId="77777777" w:rsidR="00BA37BB" w:rsidRDefault="00BA37BB" w:rsidP="00862DEF">
      <w:r>
        <w:continuationSeparator/>
      </w:r>
    </w:p>
  </w:endnote>
  <w:endnote w:type="continuationNotice" w:id="1">
    <w:p w14:paraId="1247F739" w14:textId="77777777" w:rsidR="00BA37BB" w:rsidRDefault="00BA37BB">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TTA20401A8t00">
    <w:altName w:val="MS Mincho"/>
    <w:panose1 w:val="00000000000000000000"/>
    <w:charset w:val="80"/>
    <w:family w:val="auto"/>
    <w:notTrueType/>
    <w:pitch w:val="default"/>
    <w:sig w:usb0="00000001" w:usb1="08070000" w:usb2="00000010" w:usb3="00000000" w:csb0="00020000" w:csb1="00000000"/>
  </w:font>
  <w:font w:name="Calibri">
    <w:panose1 w:val="020F0502020204030204"/>
    <w:charset w:val="00"/>
    <w:family w:val="swiss"/>
    <w:pitch w:val="variable"/>
    <w:sig w:usb0="E0002AFF" w:usb1="4000ACFF" w:usb2="00000001" w:usb3="00000000" w:csb0="000001FF" w:csb1="00000000"/>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A0002AEF" w:usb1="4000207B" w:usb2="00000000" w:usb3="00000000" w:csb0="000001FF" w:csb1="00000000"/>
  </w:font>
  <w:font w:name="Yu Gothic Light">
    <w:panose1 w:val="020B0300000000000000"/>
    <w:charset w:val="80"/>
    <w:family w:val="swiss"/>
    <w:pitch w:val="variable"/>
    <w:sig w:usb0="E00002FF" w:usb1="2AC7FDFF" w:usb2="00000016" w:usb3="00000000" w:csb0="0002009F" w:csb1="00000000"/>
  </w:font>
  <w:font w:name="Verdana">
    <w:panose1 w:val="020B0604030504040204"/>
    <w:charset w:val="00"/>
    <w:family w:val="swiss"/>
    <w:pitch w:val="variable"/>
    <w:sig w:usb0="A00006FF" w:usb1="4000205B" w:usb2="00000010" w:usb3="00000000" w:csb0="0000019F" w:csb1="00000000"/>
  </w:font>
  <w:font w:name="EUAlbertina">
    <w:altName w:val="Times New Roman"/>
    <w:panose1 w:val="00000000000000000000"/>
    <w:charset w:val="00"/>
    <w:family w:val="roman"/>
    <w:notTrueType/>
    <w:pitch w:val="default"/>
    <w:sig w:usb0="00000001" w:usb1="00000000" w:usb2="00000000" w:usb3="00000000" w:csb0="0000000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120"/>
      <w:gridCol w:w="3120"/>
      <w:gridCol w:w="3120"/>
    </w:tblGrid>
    <w:tr w:rsidR="00BA37BB" w14:paraId="189142CD" w14:textId="77777777" w:rsidTr="005B44F7">
      <w:tc>
        <w:tcPr>
          <w:tcW w:w="3120" w:type="dxa"/>
        </w:tcPr>
        <w:p w14:paraId="71DB4360" w14:textId="7E84ACDB" w:rsidR="00BA37BB" w:rsidRDefault="00BA37BB" w:rsidP="005B44F7">
          <w:pPr>
            <w:pStyle w:val="Header"/>
            <w:ind w:left="-115"/>
          </w:pPr>
        </w:p>
      </w:tc>
      <w:tc>
        <w:tcPr>
          <w:tcW w:w="3120" w:type="dxa"/>
        </w:tcPr>
        <w:p w14:paraId="03B4AD6B" w14:textId="77777777" w:rsidR="00BA37BB" w:rsidRDefault="00BA37BB" w:rsidP="005B44F7">
          <w:pPr>
            <w:pStyle w:val="Header"/>
            <w:jc w:val="center"/>
          </w:pPr>
        </w:p>
      </w:tc>
      <w:tc>
        <w:tcPr>
          <w:tcW w:w="3120" w:type="dxa"/>
        </w:tcPr>
        <w:p w14:paraId="456D98F2" w14:textId="77777777" w:rsidR="00BA37BB" w:rsidRDefault="00BA37BB" w:rsidP="005B44F7">
          <w:pPr>
            <w:pStyle w:val="Header"/>
            <w:ind w:right="-115"/>
            <w:jc w:val="right"/>
          </w:pPr>
        </w:p>
      </w:tc>
    </w:tr>
  </w:tbl>
  <w:p w14:paraId="17BC5F82" w14:textId="6D3DE1DF" w:rsidR="00BA37BB" w:rsidRPr="00B37357" w:rsidRDefault="00BA37BB" w:rsidP="00B37357">
    <w:pPr>
      <w:pStyle w:val="Footer"/>
      <w:rPr>
        <w:rFonts w:ascii="Times New Roman" w:hAnsi="Times New Roman" w:cs="Times New Roman"/>
        <w:sz w:val="24"/>
        <w:szCs w:val="24"/>
      </w:rPr>
    </w:pPr>
    <w:r w:rsidRPr="00B37357">
      <w:rPr>
        <w:rFonts w:ascii="Times New Roman" w:hAnsi="Times New Roman" w:cs="Times New Roman"/>
        <w:sz w:val="24"/>
        <w:szCs w:val="24"/>
      </w:rPr>
      <w:t>VMpam_100221_SabVesPam</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120"/>
      <w:gridCol w:w="3120"/>
      <w:gridCol w:w="3120"/>
    </w:tblGrid>
    <w:tr w:rsidR="00BA37BB" w14:paraId="256EA2B1" w14:textId="77777777" w:rsidTr="005B44F7">
      <w:tc>
        <w:tcPr>
          <w:tcW w:w="3120" w:type="dxa"/>
        </w:tcPr>
        <w:p w14:paraId="00D1B7A4" w14:textId="77777777" w:rsidR="00BA37BB" w:rsidRDefault="00BA37BB" w:rsidP="005B44F7">
          <w:pPr>
            <w:pStyle w:val="Header"/>
            <w:ind w:left="-115"/>
          </w:pPr>
        </w:p>
      </w:tc>
      <w:tc>
        <w:tcPr>
          <w:tcW w:w="3120" w:type="dxa"/>
        </w:tcPr>
        <w:p w14:paraId="087EB372" w14:textId="77777777" w:rsidR="00BA37BB" w:rsidRDefault="00BA37BB" w:rsidP="005B44F7">
          <w:pPr>
            <w:pStyle w:val="Header"/>
            <w:jc w:val="center"/>
          </w:pPr>
        </w:p>
      </w:tc>
      <w:tc>
        <w:tcPr>
          <w:tcW w:w="3120" w:type="dxa"/>
        </w:tcPr>
        <w:p w14:paraId="7FB6DDF9" w14:textId="77777777" w:rsidR="00BA37BB" w:rsidRDefault="00BA37BB" w:rsidP="005B44F7">
          <w:pPr>
            <w:pStyle w:val="Header"/>
            <w:ind w:right="-115"/>
            <w:jc w:val="right"/>
          </w:pPr>
        </w:p>
      </w:tc>
    </w:tr>
  </w:tbl>
  <w:p w14:paraId="20641A86" w14:textId="77777777" w:rsidR="00BA37BB" w:rsidRDefault="00BA37BB" w:rsidP="005B44F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A5F2A37" w14:textId="77777777" w:rsidR="00BA37BB" w:rsidRDefault="00BA37BB" w:rsidP="00862DEF">
      <w:r>
        <w:separator/>
      </w:r>
    </w:p>
  </w:footnote>
  <w:footnote w:type="continuationSeparator" w:id="0">
    <w:p w14:paraId="5CA3E55F" w14:textId="77777777" w:rsidR="00BA37BB" w:rsidRDefault="00BA37BB" w:rsidP="00862DEF">
      <w:r>
        <w:continuationSeparator/>
      </w:r>
    </w:p>
  </w:footnote>
  <w:footnote w:type="continuationNotice" w:id="1">
    <w:p w14:paraId="1057007C" w14:textId="77777777" w:rsidR="00BA37BB" w:rsidRDefault="00BA37BB">
      <w:pPr>
        <w:spacing w:before="0" w:after="0" w:line="240" w:lineRule="auto"/>
      </w:pPr>
    </w:p>
  </w:footnote>
  <w:footnote w:id="2">
    <w:p w14:paraId="7F093365" w14:textId="79A7FBD9" w:rsidR="00BA37BB" w:rsidRPr="004778FB" w:rsidRDefault="00BA37BB" w:rsidP="0094011B">
      <w:pPr>
        <w:pStyle w:val="FootnoteText"/>
        <w:spacing w:before="0" w:after="0" w:line="240" w:lineRule="auto"/>
        <w:jc w:val="both"/>
        <w:rPr>
          <w:rFonts w:ascii="Times New Roman" w:hAnsi="Times New Roman" w:cs="Times New Roman"/>
          <w:i/>
          <w:iCs/>
          <w:lang w:val="lv-LV"/>
        </w:rPr>
      </w:pPr>
      <w:r w:rsidRPr="004778FB">
        <w:rPr>
          <w:rStyle w:val="FootnoteReference"/>
          <w:rFonts w:ascii="Times New Roman" w:hAnsi="Times New Roman"/>
          <w:i/>
          <w:iCs/>
        </w:rPr>
        <w:footnoteRef/>
      </w:r>
      <w:r w:rsidRPr="004778FB">
        <w:rPr>
          <w:rFonts w:ascii="Times New Roman" w:hAnsi="Times New Roman" w:cs="Times New Roman"/>
          <w:i/>
          <w:iCs/>
        </w:rPr>
        <w:t xml:space="preserve"> OECD, WHO, 2019, State of Health in the EU Latvija. Valsts veselības profils 2019. © OECD and World Health Organization (acting as the host organisation for, and secretariat of, the European Observatory on Health Systems andPolicies), Pieejams: </w:t>
      </w:r>
      <w:hyperlink r:id="rId1" w:history="1">
        <w:r w:rsidRPr="004778FB">
          <w:rPr>
            <w:rStyle w:val="Hyperlink"/>
            <w:rFonts w:ascii="Times New Roman" w:hAnsi="Times New Roman" w:cs="Times New Roman"/>
            <w:i/>
            <w:iCs/>
          </w:rPr>
          <w:t>https://ec.europa.eu/health/sites/health/files/state/docs/2019_chp_lv_latvian.pdf</w:t>
        </w:r>
      </w:hyperlink>
    </w:p>
  </w:footnote>
  <w:footnote w:id="3">
    <w:p w14:paraId="0686F6C0" w14:textId="51A9A63B" w:rsidR="00BA37BB" w:rsidRPr="004778FB" w:rsidRDefault="00BA37BB" w:rsidP="0094011B">
      <w:pPr>
        <w:pStyle w:val="FootnoteText"/>
        <w:spacing w:before="0" w:after="0" w:line="240" w:lineRule="auto"/>
        <w:jc w:val="both"/>
        <w:rPr>
          <w:rFonts w:ascii="Times New Roman" w:hAnsi="Times New Roman" w:cs="Times New Roman"/>
          <w:lang w:val="lv-LV"/>
        </w:rPr>
      </w:pPr>
      <w:r w:rsidRPr="004778FB">
        <w:rPr>
          <w:rStyle w:val="FootnoteReference"/>
          <w:rFonts w:ascii="Times New Roman" w:hAnsi="Times New Roman"/>
        </w:rPr>
        <w:footnoteRef/>
      </w:r>
      <w:r w:rsidRPr="004778FB">
        <w:rPr>
          <w:rFonts w:ascii="Times New Roman" w:hAnsi="Times New Roman" w:cs="Times New Roman"/>
        </w:rPr>
        <w:t xml:space="preserve"> </w:t>
      </w:r>
      <w:r w:rsidRPr="004778FB">
        <w:rPr>
          <w:rFonts w:ascii="Times New Roman" w:hAnsi="Times New Roman" w:cs="Times New Roman"/>
          <w:i/>
          <w:iCs/>
        </w:rPr>
        <w:t xml:space="preserve">Pasaules Veselības organizācijas datu faktu lapas: </w:t>
      </w:r>
      <w:r w:rsidRPr="004778FB">
        <w:rPr>
          <w:rFonts w:ascii="Times New Roman" w:hAnsi="Times New Roman" w:cs="Times New Roman"/>
          <w:i/>
        </w:rPr>
        <w:t>http://www.euro.who.int/en/health-topics/disease-prevention/alcohol-use/publications/2018/alcohol-consumption,-harm-and-policy-response-fact-sheets-for-30-european-countries-2018</w:t>
      </w:r>
    </w:p>
  </w:footnote>
  <w:footnote w:id="4">
    <w:p w14:paraId="08AABDC3" w14:textId="77777777" w:rsidR="00BA37BB" w:rsidRPr="004778FB" w:rsidRDefault="00BA37BB" w:rsidP="0094011B">
      <w:pPr>
        <w:pStyle w:val="FootnoteText"/>
        <w:spacing w:before="0" w:after="0" w:line="240" w:lineRule="auto"/>
        <w:jc w:val="both"/>
        <w:rPr>
          <w:rFonts w:ascii="Times New Roman" w:hAnsi="Times New Roman" w:cs="Times New Roman"/>
          <w:i/>
          <w:iCs/>
          <w:lang w:val="lv-LV"/>
        </w:rPr>
      </w:pPr>
      <w:r w:rsidRPr="004778FB">
        <w:rPr>
          <w:rStyle w:val="FootnoteReference"/>
          <w:rFonts w:ascii="Times New Roman" w:hAnsi="Times New Roman"/>
          <w:i/>
          <w:iCs/>
        </w:rPr>
        <w:footnoteRef/>
      </w:r>
      <w:r w:rsidRPr="004778FB">
        <w:rPr>
          <w:rFonts w:ascii="Times New Roman" w:hAnsi="Times New Roman" w:cs="Times New Roman"/>
          <w:i/>
          <w:iCs/>
          <w:lang w:val="lv-LV"/>
        </w:rPr>
        <w:t xml:space="preserve"> </w:t>
      </w:r>
      <w:r w:rsidRPr="004778FB">
        <w:rPr>
          <w:rFonts w:ascii="Times New Roman" w:hAnsi="Times New Roman" w:cs="Times New Roman"/>
          <w:i/>
          <w:iCs/>
          <w:lang w:val="lv-LV"/>
        </w:rPr>
        <w:t>2019. gada Starptautiskā jauniešu smēķēšanas pētījuma dati.</w:t>
      </w:r>
    </w:p>
  </w:footnote>
  <w:footnote w:id="5">
    <w:p w14:paraId="56BC3E77" w14:textId="77777777" w:rsidR="00BA37BB" w:rsidRPr="00DD1008" w:rsidRDefault="00BA37BB" w:rsidP="00D736A9">
      <w:pPr>
        <w:pStyle w:val="FootnoteText"/>
        <w:spacing w:before="0" w:after="0" w:line="240" w:lineRule="auto"/>
        <w:rPr>
          <w:lang w:val="lv-LV"/>
        </w:rPr>
      </w:pPr>
      <w:r>
        <w:rPr>
          <w:rStyle w:val="FootnoteReference"/>
        </w:rPr>
        <w:footnoteRef/>
      </w:r>
      <w:r w:rsidRPr="005F14CC">
        <w:rPr>
          <w:lang w:val="lv-LV"/>
        </w:rPr>
        <w:t xml:space="preserve"> </w:t>
      </w:r>
      <w:r>
        <w:rPr>
          <w:rFonts w:ascii="Times New Roman" w:hAnsi="Times New Roman" w:cs="Times New Roman"/>
          <w:lang w:val="lv-LV"/>
        </w:rPr>
        <w:t xml:space="preserve">Atkarību izraisošo vielu lietošana iedzīvotāju vidū, 2016 </w:t>
      </w:r>
      <w:hyperlink r:id="rId2" w:history="1">
        <w:r>
          <w:rPr>
            <w:rStyle w:val="Hyperlink"/>
            <w:rFonts w:ascii="Times New Roman" w:hAnsi="Times New Roman" w:cs="Times New Roman"/>
            <w:lang w:val="lv-LV"/>
          </w:rPr>
          <w:t>https://spkc.gov.lv/upload/Petijumi%20un%20zinojumi/Atkaribu%20slimibu%20petijumi/Diana/atkaribu_izraisosu_vielu_lietosana.pdf</w:t>
        </w:r>
      </w:hyperlink>
    </w:p>
  </w:footnote>
  <w:footnote w:id="6">
    <w:p w14:paraId="193E95D8" w14:textId="168C9621" w:rsidR="00BA37BB" w:rsidRPr="004778FB" w:rsidRDefault="00BA37BB" w:rsidP="0094011B">
      <w:pPr>
        <w:pStyle w:val="FootnoteText"/>
        <w:spacing w:before="0" w:after="0" w:line="240" w:lineRule="auto"/>
        <w:jc w:val="both"/>
        <w:rPr>
          <w:rFonts w:ascii="Times New Roman" w:hAnsi="Times New Roman" w:cs="Times New Roman"/>
          <w:i/>
          <w:iCs/>
          <w:lang w:val="lv-LV"/>
        </w:rPr>
      </w:pPr>
      <w:r w:rsidRPr="004778FB">
        <w:rPr>
          <w:rStyle w:val="FootnoteReference"/>
          <w:rFonts w:ascii="Times New Roman" w:hAnsi="Times New Roman"/>
          <w:i/>
          <w:iCs/>
          <w:lang w:val="lv-LV"/>
        </w:rPr>
        <w:footnoteRef/>
      </w:r>
      <w:r w:rsidRPr="004778FB">
        <w:rPr>
          <w:rFonts w:ascii="Times New Roman" w:hAnsi="Times New Roman" w:cs="Times New Roman"/>
          <w:i/>
          <w:iCs/>
          <w:lang w:val="lv-LV"/>
        </w:rPr>
        <w:t xml:space="preserve"> </w:t>
      </w:r>
      <w:r w:rsidRPr="00D736A9">
        <w:rPr>
          <w:rFonts w:ascii="Times New Roman" w:hAnsi="Times New Roman" w:cs="Times New Roman"/>
          <w:i/>
          <w:iCs/>
          <w:lang w:val="lv-LV"/>
        </w:rPr>
        <w:t xml:space="preserve">Žabko, O., Kļave. E., Krieķe, L. (2020). ESPAD 2019:atkarību izraisošo vielu lietošanas paradumi un tendences skolēnu vidū. </w:t>
      </w:r>
      <w:r w:rsidRPr="00D736A9">
        <w:rPr>
          <w:rFonts w:ascii="Times New Roman" w:hAnsi="Times New Roman" w:cs="Times New Roman"/>
          <w:i/>
          <w:iCs/>
        </w:rPr>
        <w:t>Pētījuma gala ziņojums, SPKC</w:t>
      </w:r>
      <w:r>
        <w:rPr>
          <w:rFonts w:ascii="Times New Roman" w:hAnsi="Times New Roman" w:cs="Times New Roman"/>
          <w:i/>
          <w:iCs/>
        </w:rPr>
        <w:t>.</w:t>
      </w:r>
    </w:p>
  </w:footnote>
  <w:footnote w:id="7">
    <w:p w14:paraId="11073532" w14:textId="77777777" w:rsidR="00BA37BB" w:rsidRPr="00F53B64" w:rsidRDefault="00BA37BB" w:rsidP="0094011B">
      <w:pPr>
        <w:pStyle w:val="FootnoteText"/>
        <w:spacing w:before="0" w:after="0" w:line="240" w:lineRule="auto"/>
        <w:jc w:val="both"/>
        <w:rPr>
          <w:rFonts w:ascii="Times New Roman" w:hAnsi="Times New Roman" w:cs="Times New Roman"/>
          <w:i/>
          <w:iCs/>
          <w:lang w:val="lv-LV"/>
        </w:rPr>
      </w:pPr>
      <w:r w:rsidRPr="004778FB">
        <w:rPr>
          <w:rStyle w:val="FootnoteReference"/>
          <w:rFonts w:ascii="Times New Roman" w:hAnsi="Times New Roman"/>
          <w:i/>
          <w:iCs/>
          <w:lang w:val="lv-LV"/>
        </w:rPr>
        <w:footnoteRef/>
      </w:r>
      <w:r w:rsidRPr="004778FB">
        <w:rPr>
          <w:rFonts w:ascii="Times New Roman" w:hAnsi="Times New Roman" w:cs="Times New Roman"/>
          <w:i/>
          <w:iCs/>
          <w:lang w:val="lv-LV"/>
        </w:rPr>
        <w:t xml:space="preserve"> </w:t>
      </w:r>
      <w:r w:rsidRPr="004778FB">
        <w:rPr>
          <w:rFonts w:ascii="Times New Roman" w:hAnsi="Times New Roman" w:cs="Times New Roman"/>
          <w:i/>
          <w:iCs/>
          <w:lang w:val="lv-LV"/>
        </w:rPr>
        <w:t>Putniņa, A., Pokšāns, A. &amp; Brants, M. (2019). Pētījums par procesu atkarību (azartspēļu, sociālo mediju, datorspēļu atkarība) izplatību Latvijas iedzīvotāju vidū un ar to ietekmējošiem riska faktoriem.</w:t>
      </w:r>
    </w:p>
  </w:footnote>
  <w:footnote w:id="8">
    <w:p w14:paraId="0FA5CDBB" w14:textId="5DFF1AC9" w:rsidR="00BA37BB" w:rsidRPr="00254E7C" w:rsidRDefault="00BA37BB" w:rsidP="0094011B">
      <w:pPr>
        <w:pStyle w:val="FootnoteText"/>
        <w:spacing w:before="0" w:after="0" w:line="240" w:lineRule="auto"/>
        <w:jc w:val="both"/>
        <w:rPr>
          <w:rFonts w:ascii="Times New Roman" w:hAnsi="Times New Roman" w:cs="Times New Roman"/>
          <w:lang w:val="lv-LV"/>
        </w:rPr>
      </w:pPr>
      <w:r>
        <w:rPr>
          <w:rStyle w:val="FootnoteReference"/>
        </w:rPr>
        <w:footnoteRef/>
      </w:r>
      <w:r w:rsidRPr="00072C67">
        <w:rPr>
          <w:lang w:val="lv-LV"/>
        </w:rPr>
        <w:t xml:space="preserve"> </w:t>
      </w:r>
      <w:r w:rsidRPr="00072C67">
        <w:rPr>
          <w:rFonts w:ascii="Times New Roman" w:hAnsi="Times New Roman" w:cs="Times New Roman"/>
          <w:i/>
          <w:iCs/>
          <w:lang w:val="lv-LV"/>
        </w:rPr>
        <w:t>Latvijas iedzīvotāju veselību ietekmējošo paradumu pētījuma 2018. gada dati, SPKC</w:t>
      </w:r>
    </w:p>
  </w:footnote>
  <w:footnote w:id="9">
    <w:p w14:paraId="3A0D5EE6" w14:textId="77777777" w:rsidR="00BA37BB" w:rsidRPr="00254E7C" w:rsidRDefault="00BA37BB" w:rsidP="0094011B">
      <w:pPr>
        <w:pStyle w:val="FootnoteText"/>
        <w:spacing w:before="0" w:after="0" w:line="240" w:lineRule="auto"/>
        <w:jc w:val="both"/>
        <w:rPr>
          <w:rFonts w:ascii="Times New Roman" w:hAnsi="Times New Roman" w:cs="Times New Roman"/>
          <w:i/>
          <w:iCs/>
          <w:lang w:val="lv-LV"/>
        </w:rPr>
      </w:pPr>
      <w:r w:rsidRPr="00254E7C">
        <w:rPr>
          <w:rStyle w:val="FootnoteReference"/>
          <w:rFonts w:ascii="Times New Roman" w:hAnsi="Times New Roman"/>
          <w:i/>
          <w:iCs/>
        </w:rPr>
        <w:footnoteRef/>
      </w:r>
      <w:r w:rsidRPr="00254E7C">
        <w:rPr>
          <w:rFonts w:ascii="Times New Roman" w:hAnsi="Times New Roman" w:cs="Times New Roman"/>
          <w:i/>
          <w:iCs/>
        </w:rPr>
        <w:t xml:space="preserve"> Bērnu antropometrisko parametru un skolu vides pētījums Latvijā </w:t>
      </w:r>
      <w:proofErr w:type="gramStart"/>
      <w:r w:rsidRPr="00254E7C">
        <w:rPr>
          <w:rFonts w:ascii="Times New Roman" w:hAnsi="Times New Roman" w:cs="Times New Roman"/>
          <w:i/>
          <w:iCs/>
        </w:rPr>
        <w:t>2018./</w:t>
      </w:r>
      <w:proofErr w:type="gramEnd"/>
      <w:r w:rsidRPr="00254E7C">
        <w:rPr>
          <w:rFonts w:ascii="Times New Roman" w:hAnsi="Times New Roman" w:cs="Times New Roman"/>
          <w:i/>
          <w:iCs/>
        </w:rPr>
        <w:t>2019. māc. g.</w:t>
      </w:r>
    </w:p>
  </w:footnote>
  <w:footnote w:id="10">
    <w:p w14:paraId="2DFE7898" w14:textId="6A8CCE93" w:rsidR="00BA37BB" w:rsidRPr="0005625B" w:rsidRDefault="00BA37BB" w:rsidP="0094011B">
      <w:pPr>
        <w:pStyle w:val="FootnoteText"/>
        <w:spacing w:before="0" w:after="0" w:line="240" w:lineRule="auto"/>
        <w:jc w:val="both"/>
        <w:rPr>
          <w:rFonts w:ascii="Times New Roman" w:hAnsi="Times New Roman" w:cs="Times New Roman"/>
          <w:i/>
          <w:iCs/>
          <w:lang w:val="lv-LV"/>
        </w:rPr>
      </w:pPr>
      <w:r w:rsidRPr="0005625B">
        <w:rPr>
          <w:rStyle w:val="FootnoteReference"/>
          <w:rFonts w:ascii="Times New Roman" w:hAnsi="Times New Roman"/>
          <w:i/>
          <w:iCs/>
        </w:rPr>
        <w:footnoteRef/>
      </w:r>
      <w:r w:rsidRPr="0005625B">
        <w:rPr>
          <w:rFonts w:ascii="Times New Roman" w:hAnsi="Times New Roman" w:cs="Times New Roman"/>
          <w:i/>
          <w:iCs/>
        </w:rPr>
        <w:t xml:space="preserve"> Latvijas skolēnu veselības paradumu pētījuma 2018.</w:t>
      </w:r>
      <w:r>
        <w:rPr>
          <w:rFonts w:ascii="Times New Roman" w:hAnsi="Times New Roman" w:cs="Times New Roman"/>
          <w:i/>
          <w:iCs/>
        </w:rPr>
        <w:t xml:space="preserve"> g</w:t>
      </w:r>
      <w:r w:rsidRPr="0005625B">
        <w:rPr>
          <w:rFonts w:ascii="Times New Roman" w:hAnsi="Times New Roman" w:cs="Times New Roman"/>
          <w:i/>
          <w:iCs/>
        </w:rPr>
        <w:t>ad</w:t>
      </w:r>
      <w:r>
        <w:rPr>
          <w:rFonts w:ascii="Times New Roman" w:hAnsi="Times New Roman" w:cs="Times New Roman"/>
          <w:i/>
          <w:iCs/>
        </w:rPr>
        <w:t>a dati</w:t>
      </w:r>
      <w:r w:rsidRPr="0005625B">
        <w:rPr>
          <w:rFonts w:ascii="Times New Roman" w:hAnsi="Times New Roman" w:cs="Times New Roman"/>
          <w:i/>
          <w:iCs/>
        </w:rPr>
        <w:t>, SPKC</w:t>
      </w:r>
    </w:p>
  </w:footnote>
  <w:footnote w:id="11">
    <w:p w14:paraId="68854B67" w14:textId="3F18777E" w:rsidR="00BA37BB" w:rsidRPr="0005625B" w:rsidRDefault="00BA37BB" w:rsidP="00DF2C4A">
      <w:pPr>
        <w:pStyle w:val="FootnoteText"/>
        <w:spacing w:before="0" w:after="0" w:line="240" w:lineRule="auto"/>
        <w:rPr>
          <w:rFonts w:ascii="Times New Roman" w:hAnsi="Times New Roman" w:cs="Times New Roman"/>
          <w:i/>
          <w:iCs/>
          <w:lang w:val="lv-LV"/>
        </w:rPr>
      </w:pPr>
      <w:r w:rsidRPr="0005625B">
        <w:rPr>
          <w:rStyle w:val="FootnoteReference"/>
          <w:rFonts w:ascii="Times New Roman" w:hAnsi="Times New Roman"/>
          <w:i/>
          <w:iCs/>
        </w:rPr>
        <w:footnoteRef/>
      </w:r>
      <w:r w:rsidRPr="00072C67">
        <w:rPr>
          <w:rFonts w:ascii="Times New Roman" w:hAnsi="Times New Roman" w:cs="Times New Roman"/>
          <w:i/>
          <w:iCs/>
          <w:lang w:val="lv-LV"/>
        </w:rPr>
        <w:t xml:space="preserve"> </w:t>
      </w:r>
      <w:r w:rsidRPr="00072C67">
        <w:rPr>
          <w:rFonts w:ascii="Times New Roman" w:hAnsi="Times New Roman" w:cs="Times New Roman"/>
          <w:i/>
          <w:iCs/>
          <w:lang w:val="lv-LV"/>
        </w:rPr>
        <w:t>Latvijas iedzīvotāju veselību ietekmējošo paradumu pētījuma 2018. gada dati, SPKC</w:t>
      </w:r>
    </w:p>
  </w:footnote>
  <w:footnote w:id="12">
    <w:p w14:paraId="50599AEA" w14:textId="346736D0" w:rsidR="00BA37BB" w:rsidRPr="0005625B" w:rsidRDefault="00BA37BB" w:rsidP="00DF2C4A">
      <w:pPr>
        <w:pStyle w:val="FootnoteText"/>
        <w:spacing w:before="0" w:after="0" w:line="240" w:lineRule="auto"/>
        <w:rPr>
          <w:rFonts w:ascii="Times New Roman" w:hAnsi="Times New Roman" w:cs="Times New Roman"/>
          <w:i/>
          <w:iCs/>
          <w:lang w:val="lv-LV"/>
        </w:rPr>
      </w:pPr>
      <w:r w:rsidRPr="0005625B">
        <w:rPr>
          <w:rStyle w:val="FootnoteReference"/>
          <w:rFonts w:ascii="Times New Roman" w:hAnsi="Times New Roman"/>
          <w:i/>
          <w:iCs/>
        </w:rPr>
        <w:footnoteRef/>
      </w:r>
      <w:r w:rsidRPr="00072C67">
        <w:rPr>
          <w:rFonts w:ascii="Times New Roman" w:hAnsi="Times New Roman" w:cs="Times New Roman"/>
          <w:i/>
          <w:iCs/>
          <w:lang w:val="lv-LV"/>
        </w:rPr>
        <w:t xml:space="preserve"> </w:t>
      </w:r>
      <w:r w:rsidRPr="00072C67">
        <w:rPr>
          <w:rFonts w:ascii="Times New Roman" w:hAnsi="Times New Roman" w:cs="Times New Roman"/>
          <w:i/>
          <w:iCs/>
          <w:lang w:val="lv-LV"/>
        </w:rPr>
        <w:t>Latvijas iedzīvotāju veselību ietekmējošo paradumu pētījuma 2018. gada dati, SPKC</w:t>
      </w:r>
    </w:p>
  </w:footnote>
  <w:footnote w:id="13">
    <w:p w14:paraId="5C907BB4" w14:textId="67D3E1E1" w:rsidR="00BA37BB" w:rsidRPr="0005625B" w:rsidRDefault="00BA37BB" w:rsidP="00DF2C4A">
      <w:pPr>
        <w:pStyle w:val="FootnoteText"/>
        <w:spacing w:before="0" w:after="0" w:line="240" w:lineRule="auto"/>
        <w:jc w:val="both"/>
        <w:rPr>
          <w:rFonts w:ascii="Times New Roman" w:hAnsi="Times New Roman" w:cs="Times New Roman"/>
          <w:i/>
          <w:iCs/>
          <w:lang w:val="lv-LV"/>
        </w:rPr>
      </w:pPr>
      <w:r w:rsidRPr="0005625B">
        <w:rPr>
          <w:rStyle w:val="FootnoteReference"/>
          <w:rFonts w:ascii="Times New Roman" w:hAnsi="Times New Roman"/>
          <w:i/>
          <w:iCs/>
          <w:lang w:val="lv-LV"/>
        </w:rPr>
        <w:footnoteRef/>
      </w:r>
      <w:r w:rsidRPr="0005625B">
        <w:rPr>
          <w:rFonts w:ascii="Times New Roman" w:hAnsi="Times New Roman" w:cs="Times New Roman"/>
          <w:i/>
          <w:iCs/>
          <w:lang w:val="lv-LV"/>
        </w:rPr>
        <w:t xml:space="preserve"> </w:t>
      </w:r>
      <w:r w:rsidRPr="0005625B">
        <w:rPr>
          <w:rFonts w:ascii="Times New Roman" w:hAnsi="Times New Roman" w:cs="Times New Roman"/>
          <w:i/>
          <w:iCs/>
          <w:lang w:val="lv-LV"/>
        </w:rPr>
        <w:t xml:space="preserve">Latvijas skolēnu veselības paraduma pētījuma </w:t>
      </w:r>
      <w:r w:rsidRPr="0005625B">
        <w:rPr>
          <w:rFonts w:ascii="Times New Roman" w:hAnsi="Times New Roman" w:cs="Times New Roman"/>
          <w:i/>
          <w:iCs/>
        </w:rPr>
        <w:t>2018.</w:t>
      </w:r>
      <w:r>
        <w:rPr>
          <w:rFonts w:ascii="Times New Roman" w:hAnsi="Times New Roman" w:cs="Times New Roman"/>
          <w:i/>
          <w:iCs/>
        </w:rPr>
        <w:t xml:space="preserve"> g</w:t>
      </w:r>
      <w:r w:rsidRPr="0005625B">
        <w:rPr>
          <w:rFonts w:ascii="Times New Roman" w:hAnsi="Times New Roman" w:cs="Times New Roman"/>
          <w:i/>
          <w:iCs/>
        </w:rPr>
        <w:t>ad</w:t>
      </w:r>
      <w:r>
        <w:rPr>
          <w:rFonts w:ascii="Times New Roman" w:hAnsi="Times New Roman" w:cs="Times New Roman"/>
          <w:i/>
          <w:iCs/>
        </w:rPr>
        <w:t xml:space="preserve">a </w:t>
      </w:r>
      <w:r w:rsidRPr="0005625B">
        <w:rPr>
          <w:rFonts w:ascii="Times New Roman" w:hAnsi="Times New Roman" w:cs="Times New Roman"/>
          <w:i/>
          <w:iCs/>
          <w:lang w:val="lv-LV"/>
        </w:rPr>
        <w:t>dat</w:t>
      </w:r>
      <w:r>
        <w:rPr>
          <w:rFonts w:ascii="Times New Roman" w:hAnsi="Times New Roman" w:cs="Times New Roman"/>
          <w:i/>
          <w:iCs/>
          <w:lang w:val="lv-LV"/>
        </w:rPr>
        <w:t>i,</w:t>
      </w:r>
      <w:r w:rsidRPr="00D170CE">
        <w:rPr>
          <w:rFonts w:ascii="Times New Roman" w:hAnsi="Times New Roman" w:cs="Times New Roman"/>
          <w:i/>
          <w:iCs/>
          <w:lang w:val="lv-LV"/>
        </w:rPr>
        <w:t xml:space="preserve"> </w:t>
      </w:r>
      <w:r w:rsidRPr="0005625B">
        <w:rPr>
          <w:rFonts w:ascii="Times New Roman" w:hAnsi="Times New Roman" w:cs="Times New Roman"/>
          <w:i/>
          <w:iCs/>
          <w:lang w:val="lv-LV"/>
        </w:rPr>
        <w:t>SPKC</w:t>
      </w:r>
    </w:p>
  </w:footnote>
  <w:footnote w:id="14">
    <w:p w14:paraId="22DFF216" w14:textId="44B3F40C" w:rsidR="00BA37BB" w:rsidRPr="00B97218" w:rsidRDefault="00BA37BB" w:rsidP="00DE414F">
      <w:pPr>
        <w:pStyle w:val="FootnoteText"/>
        <w:spacing w:before="0" w:after="0" w:line="240" w:lineRule="auto"/>
        <w:rPr>
          <w:rFonts w:ascii="Times New Roman" w:hAnsi="Times New Roman" w:cs="Times New Roman"/>
          <w:lang w:val="lv-LV"/>
        </w:rPr>
      </w:pPr>
      <w:r w:rsidRPr="0005625B">
        <w:rPr>
          <w:rStyle w:val="FootnoteReference"/>
          <w:rFonts w:ascii="Times New Roman" w:hAnsi="Times New Roman"/>
          <w:i/>
          <w:iCs/>
        </w:rPr>
        <w:footnoteRef/>
      </w:r>
      <w:r w:rsidRPr="0005625B">
        <w:rPr>
          <w:rFonts w:ascii="Times New Roman" w:hAnsi="Times New Roman" w:cs="Times New Roman"/>
          <w:i/>
          <w:iCs/>
        </w:rPr>
        <w:t xml:space="preserve"> Latvijas skolēnu veselības paraduma pētījuma 2018</w:t>
      </w:r>
      <w:r>
        <w:rPr>
          <w:rFonts w:ascii="Times New Roman" w:hAnsi="Times New Roman" w:cs="Times New Roman"/>
          <w:i/>
          <w:iCs/>
        </w:rPr>
        <w:t>. gada dati</w:t>
      </w:r>
      <w:r w:rsidRPr="0005625B">
        <w:rPr>
          <w:rFonts w:ascii="Times New Roman" w:hAnsi="Times New Roman" w:cs="Times New Roman"/>
          <w:i/>
          <w:iCs/>
        </w:rPr>
        <w:t>.</w:t>
      </w:r>
      <w:r>
        <w:rPr>
          <w:rFonts w:ascii="Times New Roman" w:hAnsi="Times New Roman" w:cs="Times New Roman"/>
          <w:i/>
          <w:iCs/>
        </w:rPr>
        <w:t xml:space="preserve">, </w:t>
      </w:r>
      <w:r w:rsidRPr="0005625B">
        <w:rPr>
          <w:rFonts w:ascii="Times New Roman" w:hAnsi="Times New Roman" w:cs="Times New Roman"/>
          <w:i/>
          <w:iCs/>
        </w:rPr>
        <w:t>SPKC</w:t>
      </w:r>
    </w:p>
  </w:footnote>
  <w:footnote w:id="15">
    <w:p w14:paraId="10252876" w14:textId="55449B1D" w:rsidR="00BA37BB" w:rsidRPr="0001751C" w:rsidRDefault="00BA37BB" w:rsidP="0001751C">
      <w:pPr>
        <w:pStyle w:val="FootnoteText"/>
        <w:jc w:val="both"/>
        <w:rPr>
          <w:rFonts w:ascii="Times New Roman" w:hAnsi="Times New Roman" w:cs="Times New Roman"/>
          <w:lang w:val="lv-LV"/>
        </w:rPr>
      </w:pPr>
      <w:r w:rsidRPr="0001751C">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Psiholoģiskā noturība (angl. resilience) ir viens no faktoriem, kas palīdz cilvēkam pārvarēt paaugstināta stresa vai traumatisku notikumu negatīvās sekas, tādējādi saglabājot psihisko un fizisko labklājību.</w:t>
      </w:r>
    </w:p>
  </w:footnote>
  <w:footnote w:id="16">
    <w:p w14:paraId="16E62323" w14:textId="28673A07" w:rsidR="00BA37BB" w:rsidRPr="005F14CC" w:rsidRDefault="00BA37BB" w:rsidP="002973B5">
      <w:pPr>
        <w:pStyle w:val="FootnoteText"/>
        <w:spacing w:before="0" w:after="0" w:line="240" w:lineRule="auto"/>
        <w:jc w:val="both"/>
        <w:rPr>
          <w:rFonts w:ascii="Times New Roman" w:hAnsi="Times New Roman" w:cs="Times New Roman"/>
          <w:lang w:val="lv-LV"/>
        </w:rPr>
      </w:pPr>
      <w:r w:rsidRPr="00E76910">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Mobings ir negatīvas darbības, kas risinās ilgāku laiku un ir sistemātiski vērstas pret vienu vai vairākiem cilvēkiem ar mērķi pazemot, kaitēt. Parasti mobingu iedala tiešā (piemēram, apsaukāšana vai fiziska vardarbība), netiešā formā (piemēram, baumu izplatīšana vai ignorēšana) un kibermobingā (piemēram, nesaskaņota foto augšupielāde interneta sociālajos tīklos vai dalīšanās ar privātu informāciju ar mērķi par kādu ņirgāties). Vienreizēja ņirgāšanās vai agresīva uzvedība nav mobings, taču šādas darbības var ar laiku pāraugt arī mobingā (Nacionālā enciklopēdija.</w:t>
      </w:r>
      <w:r w:rsidRPr="005F14CC">
        <w:rPr>
          <w:lang w:val="lv-LV"/>
        </w:rPr>
        <w:t xml:space="preserve"> </w:t>
      </w:r>
      <w:r w:rsidRPr="005F14CC">
        <w:rPr>
          <w:rFonts w:ascii="Times New Roman" w:hAnsi="Times New Roman" w:cs="Times New Roman"/>
          <w:lang w:val="lv-LV"/>
        </w:rPr>
        <w:t>https://enciklopedija.lv/skirklis/93089-mobings)</w:t>
      </w:r>
    </w:p>
  </w:footnote>
  <w:footnote w:id="17">
    <w:p w14:paraId="45C74290" w14:textId="07265406" w:rsidR="00BA37BB" w:rsidRPr="00B345F4" w:rsidRDefault="00BA37BB" w:rsidP="002973B5">
      <w:pPr>
        <w:pStyle w:val="FootnoteText"/>
        <w:spacing w:before="0" w:after="0" w:line="240" w:lineRule="auto"/>
        <w:jc w:val="both"/>
        <w:rPr>
          <w:rFonts w:ascii="Times New Roman" w:hAnsi="Times New Roman" w:cs="Times New Roman"/>
          <w:lang w:val="lv-LV"/>
        </w:rPr>
      </w:pPr>
      <w:r w:rsidRPr="00B345F4">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bdr w:val="none" w:sz="0" w:space="0" w:color="auto" w:frame="1"/>
          <w:lang w:val="lv-LV"/>
        </w:rPr>
        <w:t>Ņirgāšanās </w:t>
      </w:r>
      <w:r w:rsidRPr="005F14CC">
        <w:rPr>
          <w:rFonts w:ascii="Times New Roman" w:hAnsi="Times New Roman" w:cs="Times New Roman"/>
          <w:i/>
          <w:iCs/>
          <w:bdr w:val="none" w:sz="0" w:space="0" w:color="auto" w:frame="1"/>
          <w:lang w:val="lv-LV"/>
        </w:rPr>
        <w:t>(bullying)</w:t>
      </w:r>
      <w:r w:rsidRPr="005F14CC">
        <w:rPr>
          <w:rFonts w:ascii="Times New Roman" w:hAnsi="Times New Roman" w:cs="Times New Roman"/>
          <w:bdr w:val="none" w:sz="0" w:space="0" w:color="auto" w:frame="1"/>
          <w:lang w:val="lv-LV"/>
        </w:rPr>
        <w:t> –</w:t>
      </w:r>
      <w:r w:rsidRPr="005F14CC">
        <w:rPr>
          <w:rFonts w:ascii="Times New Roman" w:hAnsi="Times New Roman" w:cs="Times New Roman"/>
          <w:lang w:val="lv-LV"/>
        </w:rPr>
        <w:t> </w:t>
      </w:r>
      <w:r w:rsidRPr="005F14CC">
        <w:rPr>
          <w:rFonts w:ascii="Times New Roman" w:hAnsi="Times New Roman" w:cs="Times New Roman"/>
          <w:shd w:val="clear" w:color="auto" w:fill="FFFFFF"/>
          <w:lang w:val="lv-LV"/>
        </w:rPr>
        <w:t>tiek definēta kā</w:t>
      </w:r>
      <w:r w:rsidRPr="005F14CC">
        <w:rPr>
          <w:rFonts w:ascii="Times New Roman" w:hAnsi="Times New Roman" w:cs="Times New Roman"/>
          <w:lang w:val="lv-LV"/>
        </w:rPr>
        <w:t> </w:t>
      </w:r>
      <w:r w:rsidRPr="005F14CC">
        <w:rPr>
          <w:rFonts w:ascii="Times New Roman" w:hAnsi="Times New Roman" w:cs="Times New Roman"/>
          <w:bdr w:val="none" w:sz="0" w:space="0" w:color="auto" w:frame="1"/>
          <w:lang w:val="lv-LV"/>
        </w:rPr>
        <w:t>negatīva vārdiska, sociāla un fiziska rīcība ar naidīgu nolūku radīt otram emocionālas ciešanas. Šāda rīcība izglītības iestādēs tiek īstenota, izmantojot spēku samēra atšķirību starp pāridarītāju, kurš ir ņirgāšanās iniciators, un upuri, kurš ir ņirgāšanās mērķis, kā arī tiek vairākkārt atkārtota ilgākā laika periodā, radot izteikti negatīvu ietekmi uz bērna vai pusaudža psihi.  </w:t>
      </w:r>
    </w:p>
  </w:footnote>
  <w:footnote w:id="18">
    <w:p w14:paraId="69CFAB69" w14:textId="58E0A249" w:rsidR="00BA37BB" w:rsidRPr="005F14CC" w:rsidRDefault="00BA37BB" w:rsidP="00AC4934">
      <w:pPr>
        <w:pStyle w:val="FootnoteText"/>
        <w:spacing w:before="0" w:after="0" w:line="240" w:lineRule="auto"/>
        <w:jc w:val="both"/>
        <w:rPr>
          <w:rFonts w:ascii="Times New Roman" w:hAnsi="Times New Roman" w:cs="Times New Roman"/>
          <w:lang w:val="lv-LV"/>
        </w:rPr>
      </w:pPr>
      <w:r w:rsidRPr="003D6D30">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 xml:space="preserve">Pirktspējas paritāte (PPP; </w:t>
      </w:r>
      <w:r w:rsidRPr="005F14CC">
        <w:rPr>
          <w:rFonts w:ascii="Times New Roman" w:hAnsi="Times New Roman" w:cs="Times New Roman"/>
          <w:i/>
          <w:iCs/>
          <w:lang w:val="lv-LV"/>
        </w:rPr>
        <w:t>Purchasing pover parity</w:t>
      </w:r>
      <w:r w:rsidRPr="005F14CC">
        <w:rPr>
          <w:rFonts w:ascii="Times New Roman" w:hAnsi="Times New Roman" w:cs="Times New Roman"/>
          <w:lang w:val="lv-LV"/>
        </w:rPr>
        <w:t>) ir valūtas pārrēķina likme, kas vienādo dažādu valūtu pirktspēju, novēršot atšķirības starp dažādu valstu cenu līmeņiem.</w:t>
      </w:r>
      <w:r w:rsidRPr="005F14CC">
        <w:rPr>
          <w:lang w:val="lv-LV"/>
        </w:rPr>
        <w:t xml:space="preserve"> </w:t>
      </w:r>
      <w:r w:rsidRPr="005F14CC">
        <w:rPr>
          <w:rFonts w:ascii="Times New Roman" w:hAnsi="Times New Roman" w:cs="Times New Roman"/>
          <w:lang w:val="lv-LV"/>
        </w:rPr>
        <w:t>PPP izmantošana nodrošina to, ka visu valstu nacionālā iekšzemes kopprodukta novērtējumā ir vienāds cenu līmenis un tādējādi atspoguļo vienīgi atšķirības faktiskajā ekonomikas apjomā.</w:t>
      </w:r>
    </w:p>
  </w:footnote>
  <w:footnote w:id="19">
    <w:p w14:paraId="06365FED" w14:textId="77777777" w:rsidR="00BA37BB" w:rsidRPr="00FD708D" w:rsidRDefault="00BA37BB" w:rsidP="00302628">
      <w:pPr>
        <w:pStyle w:val="FootnoteText"/>
        <w:spacing w:before="0" w:after="0" w:line="240" w:lineRule="auto"/>
        <w:jc w:val="both"/>
        <w:rPr>
          <w:rFonts w:ascii="Times New Roman" w:hAnsi="Times New Roman" w:cs="Times New Roman"/>
          <w:lang w:val="lv-LV"/>
        </w:rPr>
      </w:pPr>
      <w:r w:rsidRPr="00FD708D">
        <w:rPr>
          <w:rStyle w:val="FootnoteReference"/>
          <w:rFonts w:ascii="Times New Roman" w:hAnsi="Times New Roman"/>
        </w:rPr>
        <w:footnoteRef/>
      </w:r>
      <w:r w:rsidRPr="00FD708D">
        <w:rPr>
          <w:rFonts w:ascii="Times New Roman" w:hAnsi="Times New Roman" w:cs="Times New Roman"/>
        </w:rPr>
        <w:t xml:space="preserve"> Aktīvās vielas nosaukums (starptautiskais nepatentētais nosaukums </w:t>
      </w:r>
      <w:r w:rsidRPr="00FD708D">
        <w:rPr>
          <w:rFonts w:ascii="Times New Roman" w:hAnsi="Times New Roman" w:cs="Times New Roman"/>
          <w:i/>
          <w:iCs/>
        </w:rPr>
        <w:t>(INN; international nonproprietary name))</w:t>
      </w:r>
    </w:p>
  </w:footnote>
  <w:footnote w:id="20">
    <w:p w14:paraId="28068AC1" w14:textId="0B917587" w:rsidR="00BA37BB" w:rsidRPr="000E11D6" w:rsidRDefault="00BA37BB">
      <w:pPr>
        <w:pStyle w:val="FootnoteText"/>
        <w:rPr>
          <w:rFonts w:ascii="Times New Roman" w:hAnsi="Times New Roman" w:cs="Times New Roman"/>
          <w:lang w:val="lv-LV"/>
        </w:rPr>
      </w:pPr>
      <w:r w:rsidRPr="000E11D6">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Atbilstoši kompensējamo zāļu sarakstam uz 01.01.2021; Zāļu valsts aģentūras 2020. gada dati</w:t>
      </w:r>
    </w:p>
  </w:footnote>
  <w:footnote w:id="21">
    <w:p w14:paraId="22FE6CC8" w14:textId="32049014" w:rsidR="00BA37BB" w:rsidRPr="00CE378E" w:rsidRDefault="00BA37BB" w:rsidP="00A14A9A">
      <w:pPr>
        <w:pStyle w:val="FootnoteText"/>
        <w:rPr>
          <w:rFonts w:ascii="Times New Roman" w:hAnsi="Times New Roman" w:cs="Times New Roman"/>
        </w:rPr>
      </w:pPr>
      <w:r w:rsidRPr="00CE378E">
        <w:rPr>
          <w:rStyle w:val="FootnoteReference"/>
          <w:rFonts w:ascii="Times New Roman" w:hAnsi="Times New Roman"/>
        </w:rPr>
        <w:footnoteRef/>
      </w:r>
      <w:r w:rsidRPr="00CE378E">
        <w:rPr>
          <w:rFonts w:ascii="Times New Roman" w:hAnsi="Times New Roman" w:cs="Times New Roman"/>
        </w:rPr>
        <w:t xml:space="preserve"> BI-RADS</w:t>
      </w:r>
      <w:r>
        <w:rPr>
          <w:rFonts w:ascii="Times New Roman" w:hAnsi="Times New Roman" w:cs="Times New Roman"/>
        </w:rPr>
        <w:t xml:space="preserve"> (</w:t>
      </w:r>
      <w:r w:rsidRPr="006F1E55">
        <w:rPr>
          <w:rFonts w:ascii="Times New Roman" w:hAnsi="Times New Roman" w:cs="Times New Roman"/>
        </w:rPr>
        <w:t>Breast Imaging, Reporting &amp; Data System</w:t>
      </w:r>
      <w:r>
        <w:rPr>
          <w:rFonts w:ascii="Times New Roman" w:hAnsi="Times New Roman" w:cs="Times New Roman"/>
        </w:rPr>
        <w:t xml:space="preserve">) - </w:t>
      </w:r>
      <w:r w:rsidRPr="00CE378E">
        <w:rPr>
          <w:rFonts w:ascii="Times New Roman" w:hAnsi="Times New Roman" w:cs="Times New Roman"/>
        </w:rPr>
        <w:t>starptautiski atzīta kodēšanas sistēm</w:t>
      </w:r>
      <w:r>
        <w:rPr>
          <w:rFonts w:ascii="Times New Roman" w:hAnsi="Times New Roman" w:cs="Times New Roman"/>
        </w:rPr>
        <w:t>a</w:t>
      </w:r>
      <w:r w:rsidRPr="00CE378E">
        <w:rPr>
          <w:rFonts w:ascii="Times New Roman" w:hAnsi="Times New Roman" w:cs="Times New Roman"/>
        </w:rPr>
        <w:t xml:space="preserve"> mamogrāfijas skrīninga </w:t>
      </w:r>
      <w:proofErr w:type="gramStart"/>
      <w:r w:rsidRPr="00CE378E">
        <w:rPr>
          <w:rFonts w:ascii="Times New Roman" w:hAnsi="Times New Roman" w:cs="Times New Roman"/>
        </w:rPr>
        <w:t>aprakstam</w:t>
      </w:r>
      <w:proofErr w:type="gramEnd"/>
    </w:p>
  </w:footnote>
  <w:footnote w:id="22">
    <w:p w14:paraId="19032BED" w14:textId="77777777" w:rsidR="00BA37BB" w:rsidRPr="00C65CD6" w:rsidRDefault="00BA37BB" w:rsidP="002768D8">
      <w:pPr>
        <w:pStyle w:val="FootnoteText"/>
        <w:rPr>
          <w:rFonts w:ascii="Times New Roman" w:hAnsi="Times New Roman" w:cs="Times New Roman"/>
          <w:i/>
          <w:iCs/>
          <w:lang w:val="lv-LV"/>
        </w:rPr>
      </w:pPr>
      <w:r w:rsidRPr="00A91248">
        <w:rPr>
          <w:rStyle w:val="FootnoteReference"/>
          <w:rFonts w:ascii="Times New Roman" w:hAnsi="Times New Roman"/>
          <w:i/>
          <w:iCs/>
        </w:rPr>
        <w:footnoteRef/>
      </w:r>
      <w:r w:rsidRPr="00072C67">
        <w:rPr>
          <w:rFonts w:ascii="Times New Roman" w:hAnsi="Times New Roman" w:cs="Times New Roman"/>
          <w:i/>
          <w:iCs/>
          <w:lang w:val="lv-LV"/>
        </w:rPr>
        <w:t xml:space="preserve"> </w:t>
      </w:r>
      <w:r w:rsidRPr="00072C67">
        <w:rPr>
          <w:rFonts w:ascii="Times New Roman" w:hAnsi="Times New Roman" w:cs="Times New Roman"/>
          <w:i/>
          <w:iCs/>
          <w:lang w:val="lv-LV"/>
        </w:rPr>
        <w:t>No 01.01.2022. Māsa (vispārējās aprūpes māsas) ar specializāciju psihiatrijā un narkoloģijā</w:t>
      </w:r>
    </w:p>
  </w:footnote>
  <w:footnote w:id="23">
    <w:p w14:paraId="5DE62C5A" w14:textId="32C36B45" w:rsidR="00BA37BB" w:rsidRPr="00E431AE" w:rsidRDefault="00BA37BB" w:rsidP="00E431AE">
      <w:pPr>
        <w:pStyle w:val="FootnoteText"/>
        <w:rPr>
          <w:rFonts w:ascii="Times New Roman" w:hAnsi="Times New Roman" w:cs="Times New Roman"/>
        </w:rPr>
      </w:pPr>
      <w:r w:rsidRPr="00E431AE">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 xml:space="preserve">Informatīvais ziņojums "Par jaunas ārstniecības personu darba samaksas kārtības izstrādāšanu" (VSS-897), izsludināts VSS 22.10.2020. </w:t>
      </w:r>
      <w:bookmarkStart w:id="42" w:name="19"/>
      <w:r w:rsidRPr="00E431AE">
        <w:rPr>
          <w:rFonts w:ascii="Times New Roman" w:hAnsi="Times New Roman" w:cs="Times New Roman"/>
        </w:rPr>
        <w:t>(Protokols Nr.42, 19.§</w:t>
      </w:r>
      <w:bookmarkEnd w:id="42"/>
      <w:r w:rsidRPr="00E431AE">
        <w:rPr>
          <w:rFonts w:ascii="Times New Roman" w:hAnsi="Times New Roman" w:cs="Times New Roman"/>
        </w:rPr>
        <w:t>.)</w:t>
      </w:r>
    </w:p>
  </w:footnote>
  <w:footnote w:id="24">
    <w:p w14:paraId="0B2EF785" w14:textId="6C1FE9AC" w:rsidR="00BA37BB" w:rsidRPr="00F55709" w:rsidRDefault="00BA37BB">
      <w:pPr>
        <w:pStyle w:val="FootnoteText"/>
        <w:rPr>
          <w:rFonts w:ascii="Times New Roman" w:hAnsi="Times New Roman" w:cs="Times New Roman"/>
          <w:lang w:val="lv-LV"/>
        </w:rPr>
      </w:pPr>
      <w:r w:rsidRPr="00DA1CE6">
        <w:rPr>
          <w:rStyle w:val="FootnoteReference"/>
          <w:rFonts w:ascii="Times New Roman" w:hAnsi="Times New Roman"/>
        </w:rPr>
        <w:footnoteRef/>
      </w:r>
      <w:r w:rsidRPr="00DA1CE6">
        <w:rPr>
          <w:rFonts w:ascii="Times New Roman" w:hAnsi="Times New Roman" w:cs="Times New Roman"/>
        </w:rPr>
        <w:t xml:space="preserve"> </w:t>
      </w:r>
      <w:r w:rsidRPr="009B1867">
        <w:rPr>
          <w:rFonts w:ascii="Times New Roman" w:hAnsi="Times New Roman" w:cs="Times New Roman"/>
        </w:rPr>
        <w:t>Eiropas Komisijas Strukturālo reformu atbalsta ģenerāldirektorāta (DG REFORM) Tehniskā atbalsta instrumenta (Technical Support Instrument, TSI) projekts par veselības darbspēka stratēģiju Latvijā</w:t>
      </w:r>
      <w:r>
        <w:rPr>
          <w:rFonts w:ascii="Times New Roman" w:hAnsi="Times New Roman" w:cs="Times New Roman"/>
        </w:rPr>
        <w:t>.</w:t>
      </w:r>
    </w:p>
  </w:footnote>
  <w:footnote w:id="25">
    <w:p w14:paraId="7A989EF1" w14:textId="47447837" w:rsidR="00BA37BB" w:rsidRPr="00890258" w:rsidRDefault="00BA37BB" w:rsidP="00146BD6">
      <w:pPr>
        <w:pStyle w:val="FootnoteText"/>
        <w:spacing w:before="0" w:after="0" w:line="240" w:lineRule="auto"/>
        <w:jc w:val="both"/>
        <w:rPr>
          <w:rFonts w:ascii="Times New Roman" w:hAnsi="Times New Roman" w:cs="Times New Roman"/>
          <w:lang w:val="lv-LV"/>
        </w:rPr>
      </w:pPr>
      <w:r w:rsidRPr="00146BD6">
        <w:rPr>
          <w:rStyle w:val="FootnoteReference"/>
          <w:rFonts w:ascii="Times New Roman" w:hAnsi="Times New Roman"/>
          <w:lang w:val="lv-LV"/>
        </w:rPr>
        <w:footnoteRef/>
      </w:r>
      <w:r w:rsidRPr="00146BD6">
        <w:rPr>
          <w:rFonts w:ascii="Times New Roman" w:hAnsi="Times New Roman" w:cs="Times New Roman"/>
          <w:lang w:val="lv-LV"/>
        </w:rPr>
        <w:t xml:space="preserve"> </w:t>
      </w:r>
      <w:r w:rsidRPr="00146BD6">
        <w:rPr>
          <w:rFonts w:ascii="Times New Roman" w:hAnsi="Times New Roman" w:cs="Times New Roman"/>
          <w:lang w:val="lv-LV"/>
        </w:rPr>
        <w:t xml:space="preserve">OECD. (2017). Tackling Wasteful Spending on Health, OECD Publishing, Paris, </w:t>
      </w:r>
      <w:hyperlink r:id="rId3" w:history="1">
        <w:r w:rsidRPr="003F56D6">
          <w:rPr>
            <w:rStyle w:val="Hyperlink"/>
            <w:rFonts w:ascii="Times New Roman" w:hAnsi="Times New Roman" w:cs="Times New Roman"/>
            <w:color w:val="auto"/>
            <w:u w:val="none"/>
            <w:lang w:val="lv-LV"/>
          </w:rPr>
          <w:t>https://doi.org/10.1787/9789264266414-en</w:t>
        </w:r>
      </w:hyperlink>
    </w:p>
  </w:footnote>
  <w:footnote w:id="26">
    <w:p w14:paraId="51F8B067" w14:textId="77777777" w:rsidR="00BA37BB" w:rsidRPr="00072C67" w:rsidRDefault="00BA37BB" w:rsidP="0081235D">
      <w:pPr>
        <w:pStyle w:val="FootnoteText"/>
        <w:spacing w:before="0" w:after="0" w:line="240" w:lineRule="auto"/>
        <w:jc w:val="both"/>
        <w:rPr>
          <w:rFonts w:ascii="Times New Roman" w:hAnsi="Times New Roman" w:cs="Times New Roman"/>
          <w:lang w:val="lv-LV"/>
        </w:rPr>
      </w:pPr>
      <w:r w:rsidRPr="00B238F3">
        <w:rPr>
          <w:rStyle w:val="FootnoteReference"/>
          <w:rFonts w:ascii="Times New Roman" w:hAnsi="Times New Roman"/>
        </w:rPr>
        <w:footnoteRef/>
      </w:r>
      <w:r w:rsidRPr="00072C67">
        <w:rPr>
          <w:rFonts w:ascii="Times New Roman" w:hAnsi="Times New Roman" w:cs="Times New Roman"/>
          <w:lang w:val="lv-LV"/>
        </w:rPr>
        <w:t xml:space="preserve"> </w:t>
      </w:r>
      <w:r w:rsidRPr="00B238F3">
        <w:rPr>
          <w:rFonts w:ascii="Times New Roman" w:hAnsi="Times New Roman" w:cs="Times New Roman"/>
          <w:lang w:val="lv-LV"/>
        </w:rPr>
        <w:t>Kartējums atbilstoši Ministru kabineta 2018.gada 28.augusta noteikumiem Nr.555 “</w:t>
      </w:r>
      <w:r w:rsidRPr="00B238F3">
        <w:rPr>
          <w:rFonts w:ascii="Times New Roman" w:hAnsi="Times New Roman" w:cs="Times New Roman"/>
          <w:shd w:val="clear" w:color="auto" w:fill="FFFFFF"/>
          <w:lang w:val="lv-LV"/>
        </w:rPr>
        <w:t xml:space="preserve">Veselības aprūpes pakalpojumu organizēšanas un samaksas kārtība” </w:t>
      </w:r>
    </w:p>
  </w:footnote>
  <w:footnote w:id="27">
    <w:p w14:paraId="5B11D9E0" w14:textId="6CC3653A" w:rsidR="00BA37BB" w:rsidRPr="005F14CC" w:rsidRDefault="00BA37BB" w:rsidP="00666BAB">
      <w:pPr>
        <w:pStyle w:val="FootnoteText"/>
        <w:rPr>
          <w:rFonts w:ascii="Times New Roman" w:hAnsi="Times New Roman" w:cs="Times New Roman"/>
          <w:lang w:val="lv-LV"/>
        </w:rPr>
      </w:pPr>
      <w:r w:rsidRPr="00841601">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Veselības sistēmas snieguma rādītāji tika izstrādāti Eiropas Komisijas Strukturālo reformu atbalsta ģenerāldirektorāta (DG REFORM) Tehniskā atbalsta instrumenta (Technical Support Instrument, TSI) projektā “Attīstīt veselības sistēmas snieguma novērtēšanu Slovēnijā un Latvijā” 2019.gadā</w:t>
      </w:r>
    </w:p>
  </w:footnote>
  <w:footnote w:id="28">
    <w:p w14:paraId="7DF243F9" w14:textId="0835FFFA" w:rsidR="00BA37BB" w:rsidRPr="00115D60" w:rsidRDefault="00BA37BB">
      <w:pPr>
        <w:pStyle w:val="FootnoteText"/>
        <w:rPr>
          <w:lang w:val="lv-LV"/>
        </w:rPr>
      </w:pPr>
      <w:r>
        <w:rPr>
          <w:rStyle w:val="FootnoteReference"/>
        </w:rPr>
        <w:footnoteRef/>
      </w:r>
      <w:r w:rsidRPr="00FC179D">
        <w:rPr>
          <w:lang w:val="lv-LV"/>
        </w:rPr>
        <w:t xml:space="preserve"> </w:t>
      </w:r>
      <w:r w:rsidRPr="00FC179D">
        <w:rPr>
          <w:rFonts w:ascii="Times New Roman" w:hAnsi="Times New Roman" w:cs="Times New Roman"/>
          <w:lang w:val="lv-LV"/>
        </w:rPr>
        <w:t>Eiropas Komisijas Strukturālo reformu atbalsta ģenerāldirektorāta (DG REFORM) Tehniskā atbalsta instrumenta (Technical Support Instrument, TSI) projekts par  "Atbalsts pacienta ziņotās pieredzes pasākumu izstrādei veselības sistēmas darbības novērtēšanai Latvijā"</w:t>
      </w:r>
    </w:p>
  </w:footnote>
  <w:footnote w:id="29">
    <w:p w14:paraId="686DB453" w14:textId="77777777" w:rsidR="00BA37BB" w:rsidRPr="00F033D9" w:rsidRDefault="00BA37BB" w:rsidP="00997A38">
      <w:pPr>
        <w:pStyle w:val="FootnoteText"/>
        <w:jc w:val="both"/>
        <w:rPr>
          <w:rFonts w:ascii="Times New Roman" w:hAnsi="Times New Roman" w:cs="Times New Roman"/>
          <w:lang w:val="lv-LV"/>
        </w:rPr>
      </w:pPr>
      <w:r w:rsidRPr="00FF4147">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Eiropas Komisijas Strukturālo reformu atbalsta ģenerāldirektorāta atbalstīts projekts Nr. </w:t>
      </w:r>
      <w:r w:rsidRPr="00FF4147">
        <w:rPr>
          <w:rFonts w:ascii="Times New Roman" w:hAnsi="Times New Roman" w:cs="Times New Roman"/>
        </w:rPr>
        <w:t>SRSS/2018/01/FWC/002 “Stacionāro pakalpojumu, telemedicīnas un integrētās aprūpes turpmāka attīstība” (</w:t>
      </w:r>
      <w:r w:rsidRPr="00FF4147">
        <w:rPr>
          <w:rFonts w:ascii="Times New Roman" w:hAnsi="Times New Roman" w:cs="Times New Roman"/>
          <w:i/>
          <w:iCs/>
        </w:rPr>
        <w:t xml:space="preserve">Further development of hospital services, </w:t>
      </w:r>
      <w:proofErr w:type="gramStart"/>
      <w:r w:rsidRPr="00FF4147">
        <w:rPr>
          <w:rFonts w:ascii="Times New Roman" w:hAnsi="Times New Roman" w:cs="Times New Roman"/>
          <w:i/>
          <w:iCs/>
        </w:rPr>
        <w:t>telemedicine</w:t>
      </w:r>
      <w:proofErr w:type="gramEnd"/>
      <w:r w:rsidRPr="00FF4147">
        <w:rPr>
          <w:rFonts w:ascii="Times New Roman" w:hAnsi="Times New Roman" w:cs="Times New Roman"/>
          <w:i/>
          <w:iCs/>
        </w:rPr>
        <w:t xml:space="preserve"> and integrated care</w:t>
      </w:r>
      <w:r w:rsidRPr="00FF4147">
        <w:rPr>
          <w:rFonts w:ascii="Times New Roman" w:hAnsi="Times New Roman" w:cs="Times New Roman"/>
        </w:rPr>
        <w:t>)</w:t>
      </w:r>
    </w:p>
  </w:footnote>
  <w:footnote w:id="30">
    <w:p w14:paraId="53ABD34E" w14:textId="77777777" w:rsidR="00BA37BB" w:rsidRPr="00F033D9" w:rsidRDefault="00BA37BB" w:rsidP="00997A38">
      <w:pPr>
        <w:pStyle w:val="FootnoteText"/>
        <w:jc w:val="both"/>
        <w:rPr>
          <w:rFonts w:ascii="Times New Roman" w:hAnsi="Times New Roman" w:cs="Times New Roman"/>
          <w:lang w:val="lv-LV"/>
        </w:rPr>
      </w:pPr>
      <w:r w:rsidRPr="006712A9">
        <w:rPr>
          <w:rStyle w:val="FootnoteReference"/>
          <w:rFonts w:ascii="Times New Roman" w:hAnsi="Times New Roman"/>
        </w:rPr>
        <w:footnoteRef/>
      </w:r>
      <w:r w:rsidRPr="005F14CC">
        <w:rPr>
          <w:rFonts w:ascii="Times New Roman" w:hAnsi="Times New Roman" w:cs="Times New Roman"/>
          <w:lang w:val="lv-LV"/>
        </w:rPr>
        <w:t xml:space="preserve"> </w:t>
      </w:r>
      <w:r w:rsidRPr="005F14CC">
        <w:rPr>
          <w:rFonts w:ascii="Times New Roman" w:hAnsi="Times New Roman" w:cs="Times New Roman"/>
          <w:lang w:val="lv-LV"/>
        </w:rPr>
        <w:t>Eiropas Komisijas Strukturālo reformu atbalsta ģenerāldirektorāta atbalstīts projekts Nr. </w:t>
      </w:r>
      <w:r w:rsidRPr="00FF4147">
        <w:rPr>
          <w:rFonts w:ascii="Times New Roman" w:hAnsi="Times New Roman" w:cs="Times New Roman"/>
        </w:rPr>
        <w:t>SRSS/2018/01/FWC/002 “Stacionāro pakalpojumu, telemedicīnas un integrētās aprūpes turpmāka attīstība” (</w:t>
      </w:r>
      <w:r w:rsidRPr="00FF4147">
        <w:rPr>
          <w:rFonts w:ascii="Times New Roman" w:hAnsi="Times New Roman" w:cs="Times New Roman"/>
          <w:i/>
          <w:iCs/>
        </w:rPr>
        <w:t xml:space="preserve">Further development of hospital services, </w:t>
      </w:r>
      <w:proofErr w:type="gramStart"/>
      <w:r w:rsidRPr="00FF4147">
        <w:rPr>
          <w:rFonts w:ascii="Times New Roman" w:hAnsi="Times New Roman" w:cs="Times New Roman"/>
          <w:i/>
          <w:iCs/>
        </w:rPr>
        <w:t>telemedicine</w:t>
      </w:r>
      <w:proofErr w:type="gramEnd"/>
      <w:r w:rsidRPr="00FF4147">
        <w:rPr>
          <w:rFonts w:ascii="Times New Roman" w:hAnsi="Times New Roman" w:cs="Times New Roman"/>
          <w:i/>
          <w:iCs/>
        </w:rPr>
        <w:t xml:space="preserve"> and integrated care</w:t>
      </w:r>
      <w:r w:rsidRPr="00FF4147">
        <w:rPr>
          <w:rFonts w:ascii="Times New Roman" w:hAnsi="Times New Roman" w:cs="Times New Roman"/>
        </w:rPr>
        <w:t>)</w:t>
      </w:r>
    </w:p>
  </w:footnote>
  <w:footnote w:id="31">
    <w:p w14:paraId="786F1B04" w14:textId="77777777" w:rsidR="00BA37BB" w:rsidRPr="00685178" w:rsidRDefault="00BA37BB" w:rsidP="005547F8">
      <w:pPr>
        <w:pStyle w:val="FootnoteText"/>
        <w:rPr>
          <w:rFonts w:ascii="Times New Roman" w:hAnsi="Times New Roman" w:cs="Times New Roman"/>
          <w:lang w:val="lv-LV"/>
        </w:rPr>
      </w:pPr>
      <w:r w:rsidRPr="00685178">
        <w:rPr>
          <w:rStyle w:val="FootnoteReference"/>
          <w:rFonts w:ascii="Times New Roman" w:hAnsi="Times New Roman"/>
        </w:rPr>
        <w:footnoteRef/>
      </w:r>
      <w:r w:rsidRPr="00072C67">
        <w:rPr>
          <w:rFonts w:ascii="Times New Roman" w:hAnsi="Times New Roman" w:cs="Times New Roman"/>
          <w:lang w:val="lv-LV"/>
        </w:rPr>
        <w:t xml:space="preserve"> </w:t>
      </w:r>
      <w:r w:rsidRPr="00685178">
        <w:rPr>
          <w:rFonts w:ascii="Times New Roman" w:hAnsi="Times New Roman" w:cs="Times New Roman"/>
          <w:lang w:val="lv-LV"/>
        </w:rPr>
        <w:t>Nacionālā veselīgo pašvaldību tīkla ikgadējā monitoringa ietvaros apkopotā informācija (informāciju sniegušas 85 pašvaldības)</w:t>
      </w:r>
    </w:p>
  </w:footnote>
  <w:footnote w:id="32">
    <w:p w14:paraId="596C56E5" w14:textId="77777777" w:rsidR="00BA37BB" w:rsidRPr="00A569E3" w:rsidRDefault="00BA37BB" w:rsidP="005547F8">
      <w:pPr>
        <w:pStyle w:val="FootnoteText"/>
        <w:spacing w:before="0" w:after="0" w:line="240" w:lineRule="auto"/>
        <w:jc w:val="both"/>
        <w:rPr>
          <w:rFonts w:ascii="Times New Roman" w:hAnsi="Times New Roman" w:cs="Times New Roman"/>
          <w:i/>
          <w:iCs/>
          <w:lang w:val="lv-LV"/>
        </w:rPr>
      </w:pPr>
      <w:r w:rsidRPr="00A569E3">
        <w:rPr>
          <w:rStyle w:val="FootnoteReference"/>
          <w:rFonts w:ascii="Times New Roman" w:hAnsi="Times New Roman"/>
          <w:i/>
          <w:iCs/>
        </w:rPr>
        <w:footnoteRef/>
      </w:r>
      <w:r w:rsidRPr="00072C67">
        <w:rPr>
          <w:rFonts w:ascii="Times New Roman" w:hAnsi="Times New Roman" w:cs="Times New Roman"/>
          <w:i/>
          <w:iCs/>
          <w:lang w:val="lv-LV"/>
        </w:rPr>
        <w:t xml:space="preserve"> </w:t>
      </w:r>
      <w:r w:rsidRPr="00072C67">
        <w:rPr>
          <w:rFonts w:ascii="Times New Roman" w:hAnsi="Times New Roman" w:cs="Times New Roman"/>
          <w:i/>
          <w:iCs/>
          <w:lang w:val="lv-LV"/>
        </w:rPr>
        <w:t xml:space="preserve">Pie nosacījuma, ja Imunizācijas plānā nav būtisku izmaiņu. </w:t>
      </w:r>
      <w:r>
        <w:rPr>
          <w:rFonts w:ascii="Times New Roman" w:hAnsi="Times New Roman" w:cs="Times New Roman"/>
          <w:i/>
          <w:iCs/>
        </w:rPr>
        <w:t>R</w:t>
      </w:r>
      <w:r w:rsidRPr="00A569E3">
        <w:rPr>
          <w:rFonts w:ascii="Times New Roman" w:hAnsi="Times New Roman" w:cs="Times New Roman"/>
          <w:i/>
          <w:iCs/>
        </w:rPr>
        <w:t>ādītājs var tikt precizēts, novērtējot Covid-19 pandēmijas ietekmi.</w:t>
      </w:r>
    </w:p>
  </w:footnote>
  <w:footnote w:id="33">
    <w:p w14:paraId="2C4E8581" w14:textId="77777777" w:rsidR="00BA37BB" w:rsidRPr="00964C2B" w:rsidRDefault="00BA37BB" w:rsidP="005547F8">
      <w:pPr>
        <w:pStyle w:val="FootnoteText"/>
        <w:spacing w:before="0" w:after="0" w:line="240" w:lineRule="auto"/>
        <w:jc w:val="both"/>
        <w:rPr>
          <w:rFonts w:ascii="Times New Roman" w:hAnsi="Times New Roman" w:cs="Times New Roman"/>
          <w:i/>
          <w:iCs/>
          <w:lang w:val="lv-LV"/>
        </w:rPr>
      </w:pPr>
      <w:r w:rsidRPr="00964C2B">
        <w:rPr>
          <w:rStyle w:val="FootnoteReference"/>
          <w:rFonts w:ascii="Times New Roman" w:hAnsi="Times New Roman"/>
          <w:i/>
          <w:iCs/>
        </w:rPr>
        <w:footnoteRef/>
      </w:r>
      <w:r w:rsidRPr="00072C67">
        <w:rPr>
          <w:rFonts w:ascii="Times New Roman" w:hAnsi="Times New Roman" w:cs="Times New Roman"/>
          <w:i/>
          <w:iCs/>
          <w:lang w:val="lv-LV"/>
        </w:rPr>
        <w:t xml:space="preserve"> </w:t>
      </w:r>
      <w:r w:rsidRPr="00072C67">
        <w:rPr>
          <w:rFonts w:ascii="Times New Roman" w:hAnsi="Times New Roman" w:cs="Times New Roman"/>
          <w:i/>
          <w:iCs/>
          <w:lang w:val="lv-LV"/>
        </w:rPr>
        <w:t>Pagaidām nav pierādījumi, kādas sekas uz saslimstību ar tuberkulozi atstāt Covid-19 pandēmija. Paredzams, ka tuberkulozes slimniekiem Covid-19 gaita varētu būt smagāka un ārstēšanas rezultāti sliktāki, līdz ar to</w:t>
      </w:r>
      <w:r w:rsidRPr="00072C67">
        <w:rPr>
          <w:rFonts w:ascii="Times New Roman" w:hAnsi="Times New Roman" w:cs="Times New Roman"/>
          <w:i/>
          <w:lang w:val="lv-LV"/>
        </w:rPr>
        <w:t xml:space="preserve"> prognozēta neliela tuberkulozes izplatības samazināšanās.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B2DD5E" w14:textId="0A77C70E" w:rsidR="00BA37BB" w:rsidRPr="00CA30B4" w:rsidRDefault="00BA37BB" w:rsidP="00CA30B4">
    <w:pPr>
      <w:pStyle w:val="Header"/>
      <w:tabs>
        <w:tab w:val="center" w:pos="4844"/>
        <w:tab w:val="left" w:pos="5605"/>
      </w:tabs>
      <w:rPr>
        <w:rFonts w:ascii="Times New Roman" w:hAnsi="Times New Roman" w:cs="Times New Roman"/>
      </w:rPr>
    </w:pPr>
    <w:r>
      <w:tab/>
    </w:r>
    <w:r>
      <w:tab/>
    </w:r>
    <w:sdt>
      <w:sdtPr>
        <w:id w:val="-1638952348"/>
        <w:docPartObj>
          <w:docPartGallery w:val="Page Numbers (Top of Page)"/>
          <w:docPartUnique/>
        </w:docPartObj>
      </w:sdtPr>
      <w:sdtEndPr>
        <w:rPr>
          <w:rFonts w:ascii="Times New Roman" w:hAnsi="Times New Roman" w:cs="Times New Roman"/>
          <w:noProof/>
        </w:rPr>
      </w:sdtEndPr>
      <w:sdtContent>
        <w:r w:rsidRPr="00CA30B4">
          <w:rPr>
            <w:rFonts w:ascii="Times New Roman" w:hAnsi="Times New Roman" w:cs="Times New Roman"/>
          </w:rPr>
          <w:fldChar w:fldCharType="begin"/>
        </w:r>
        <w:r w:rsidRPr="00CA30B4">
          <w:rPr>
            <w:rFonts w:ascii="Times New Roman" w:hAnsi="Times New Roman" w:cs="Times New Roman"/>
          </w:rPr>
          <w:instrText xml:space="preserve"> PAGE   \* MERGEFORMAT </w:instrText>
        </w:r>
        <w:r w:rsidRPr="00CA30B4">
          <w:rPr>
            <w:rFonts w:ascii="Times New Roman" w:hAnsi="Times New Roman" w:cs="Times New Roman"/>
          </w:rPr>
          <w:fldChar w:fldCharType="separate"/>
        </w:r>
        <w:r w:rsidRPr="00CA30B4">
          <w:rPr>
            <w:rFonts w:ascii="Times New Roman" w:hAnsi="Times New Roman" w:cs="Times New Roman"/>
            <w:noProof/>
          </w:rPr>
          <w:t>2</w:t>
        </w:r>
        <w:r w:rsidRPr="00CA30B4">
          <w:rPr>
            <w:rFonts w:ascii="Times New Roman" w:hAnsi="Times New Roman" w:cs="Times New Roman"/>
            <w:noProof/>
          </w:rPr>
          <w:fldChar w:fldCharType="end"/>
        </w:r>
      </w:sdtContent>
    </w:sdt>
    <w:r>
      <w:rPr>
        <w:rFonts w:ascii="Times New Roman" w:hAnsi="Times New Roman" w:cs="Times New Roman"/>
        <w:noProof/>
      </w:rPr>
      <w:tab/>
    </w:r>
  </w:p>
  <w:p w14:paraId="6A137281" w14:textId="280E251F" w:rsidR="00BA37BB" w:rsidRDefault="00BA37BB" w:rsidP="00727465">
    <w:pPr>
      <w:pStyle w:val="Header"/>
      <w:jc w:val="right"/>
    </w:pPr>
    <w:sdt>
      <w:sdtPr>
        <w:id w:val="1108319114"/>
        <w:docPartObj>
          <w:docPartGallery w:val="Watermarks"/>
          <w:docPartUnique/>
        </w:docPartObj>
      </w:sdtPr>
      <w:sdtContent>
        <w:r>
          <w:rPr>
            <w:noProof/>
          </w:rPr>
          <w:pict w14:anchorId="243F889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4556939" o:spid="_x0000_s2051" type="#_x0000_t136" style="position:absolute;left:0;text-align:left;margin-left:0;margin-top:0;width:479.9pt;height:179.95pt;rotation:315;z-index:-251658752;mso-position-horizontal:center;mso-position-horizontal-relative:margin;mso-position-vertical:center;mso-position-vertical-relative:margin" o:allowincell="f" fillcolor="silver" stroked="f">
              <v:fill opacity=".5"/>
              <v:textpath style="font-family:&quot;Calibri&quot;;font-size:1pt" string="PROJEKTS"/>
              <w10:wrap anchorx="margin" anchory="margin"/>
            </v:shape>
          </w:pic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6F3D2C" w14:textId="47E78C94" w:rsidR="00BA37BB" w:rsidRDefault="00BA37BB">
    <w:pPr>
      <w:pStyle w:val="Header"/>
      <w:jc w:val="center"/>
    </w:pPr>
  </w:p>
  <w:p w14:paraId="5254DFB1" w14:textId="77777777" w:rsidR="00BA37BB" w:rsidRDefault="00BA37BB" w:rsidP="005B44F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195F7E"/>
    <w:multiLevelType w:val="hybridMultilevel"/>
    <w:tmpl w:val="813E8E1A"/>
    <w:lvl w:ilvl="0" w:tplc="0426000B">
      <w:start w:val="1"/>
      <w:numFmt w:val="bullet"/>
      <w:lvlText w:val=""/>
      <w:lvlJc w:val="left"/>
      <w:pPr>
        <w:ind w:left="1571" w:hanging="360"/>
      </w:pPr>
      <w:rPr>
        <w:rFonts w:ascii="Wingdings" w:hAnsi="Wingdings" w:hint="default"/>
      </w:rPr>
    </w:lvl>
    <w:lvl w:ilvl="1" w:tplc="04260003">
      <w:start w:val="1"/>
      <w:numFmt w:val="bullet"/>
      <w:lvlText w:val="o"/>
      <w:lvlJc w:val="left"/>
      <w:pPr>
        <w:ind w:left="2291" w:hanging="360"/>
      </w:pPr>
      <w:rPr>
        <w:rFonts w:ascii="Courier New" w:hAnsi="Courier New" w:cs="Courier New" w:hint="default"/>
      </w:rPr>
    </w:lvl>
    <w:lvl w:ilvl="2" w:tplc="04260005">
      <w:start w:val="1"/>
      <w:numFmt w:val="bullet"/>
      <w:lvlText w:val=""/>
      <w:lvlJc w:val="left"/>
      <w:pPr>
        <w:ind w:left="3011" w:hanging="360"/>
      </w:pPr>
      <w:rPr>
        <w:rFonts w:ascii="Wingdings" w:hAnsi="Wingdings" w:hint="default"/>
      </w:rPr>
    </w:lvl>
    <w:lvl w:ilvl="3" w:tplc="04260001">
      <w:start w:val="1"/>
      <w:numFmt w:val="bullet"/>
      <w:lvlText w:val=""/>
      <w:lvlJc w:val="left"/>
      <w:pPr>
        <w:ind w:left="3731" w:hanging="360"/>
      </w:pPr>
      <w:rPr>
        <w:rFonts w:ascii="Symbol" w:hAnsi="Symbol" w:hint="default"/>
      </w:rPr>
    </w:lvl>
    <w:lvl w:ilvl="4" w:tplc="04260003">
      <w:start w:val="1"/>
      <w:numFmt w:val="bullet"/>
      <w:lvlText w:val="o"/>
      <w:lvlJc w:val="left"/>
      <w:pPr>
        <w:ind w:left="4451" w:hanging="360"/>
      </w:pPr>
      <w:rPr>
        <w:rFonts w:ascii="Courier New" w:hAnsi="Courier New" w:cs="Courier New" w:hint="default"/>
      </w:rPr>
    </w:lvl>
    <w:lvl w:ilvl="5" w:tplc="04260005">
      <w:start w:val="1"/>
      <w:numFmt w:val="bullet"/>
      <w:lvlText w:val=""/>
      <w:lvlJc w:val="left"/>
      <w:pPr>
        <w:ind w:left="5171" w:hanging="360"/>
      </w:pPr>
      <w:rPr>
        <w:rFonts w:ascii="Wingdings" w:hAnsi="Wingdings" w:hint="default"/>
      </w:rPr>
    </w:lvl>
    <w:lvl w:ilvl="6" w:tplc="04260001">
      <w:start w:val="1"/>
      <w:numFmt w:val="bullet"/>
      <w:lvlText w:val=""/>
      <w:lvlJc w:val="left"/>
      <w:pPr>
        <w:ind w:left="5891" w:hanging="360"/>
      </w:pPr>
      <w:rPr>
        <w:rFonts w:ascii="Symbol" w:hAnsi="Symbol" w:hint="default"/>
      </w:rPr>
    </w:lvl>
    <w:lvl w:ilvl="7" w:tplc="04260003">
      <w:start w:val="1"/>
      <w:numFmt w:val="bullet"/>
      <w:lvlText w:val="o"/>
      <w:lvlJc w:val="left"/>
      <w:pPr>
        <w:ind w:left="6611" w:hanging="360"/>
      </w:pPr>
      <w:rPr>
        <w:rFonts w:ascii="Courier New" w:hAnsi="Courier New" w:cs="Courier New" w:hint="default"/>
      </w:rPr>
    </w:lvl>
    <w:lvl w:ilvl="8" w:tplc="04260005">
      <w:start w:val="1"/>
      <w:numFmt w:val="bullet"/>
      <w:lvlText w:val=""/>
      <w:lvlJc w:val="left"/>
      <w:pPr>
        <w:ind w:left="7331" w:hanging="360"/>
      </w:pPr>
      <w:rPr>
        <w:rFonts w:ascii="Wingdings" w:hAnsi="Wingdings" w:hint="default"/>
      </w:rPr>
    </w:lvl>
  </w:abstractNum>
  <w:abstractNum w:abstractNumId="1" w15:restartNumberingAfterBreak="0">
    <w:nsid w:val="09007A0B"/>
    <w:multiLevelType w:val="hybridMultilevel"/>
    <w:tmpl w:val="8B52506C"/>
    <w:lvl w:ilvl="0" w:tplc="04260001">
      <w:start w:val="1"/>
      <w:numFmt w:val="bullet"/>
      <w:lvlText w:val=""/>
      <w:lvlJc w:val="left"/>
      <w:pPr>
        <w:ind w:left="360" w:hanging="360"/>
      </w:pPr>
      <w:rPr>
        <w:rFonts w:ascii="Symbol" w:hAnsi="Symbol" w:hint="default"/>
      </w:rPr>
    </w:lvl>
    <w:lvl w:ilvl="1" w:tplc="04260003" w:tentative="1">
      <w:start w:val="1"/>
      <w:numFmt w:val="bullet"/>
      <w:lvlText w:val="o"/>
      <w:lvlJc w:val="left"/>
      <w:pPr>
        <w:ind w:left="1080" w:hanging="360"/>
      </w:pPr>
      <w:rPr>
        <w:rFonts w:ascii="Courier New" w:hAnsi="Courier New" w:cs="Courier New" w:hint="default"/>
      </w:rPr>
    </w:lvl>
    <w:lvl w:ilvl="2" w:tplc="04260005" w:tentative="1">
      <w:start w:val="1"/>
      <w:numFmt w:val="bullet"/>
      <w:lvlText w:val=""/>
      <w:lvlJc w:val="left"/>
      <w:pPr>
        <w:ind w:left="1800" w:hanging="360"/>
      </w:pPr>
      <w:rPr>
        <w:rFonts w:ascii="Wingdings" w:hAnsi="Wingdings" w:hint="default"/>
      </w:rPr>
    </w:lvl>
    <w:lvl w:ilvl="3" w:tplc="04260001" w:tentative="1">
      <w:start w:val="1"/>
      <w:numFmt w:val="bullet"/>
      <w:lvlText w:val=""/>
      <w:lvlJc w:val="left"/>
      <w:pPr>
        <w:ind w:left="2520" w:hanging="360"/>
      </w:pPr>
      <w:rPr>
        <w:rFonts w:ascii="Symbol" w:hAnsi="Symbol" w:hint="default"/>
      </w:rPr>
    </w:lvl>
    <w:lvl w:ilvl="4" w:tplc="04260003" w:tentative="1">
      <w:start w:val="1"/>
      <w:numFmt w:val="bullet"/>
      <w:lvlText w:val="o"/>
      <w:lvlJc w:val="left"/>
      <w:pPr>
        <w:ind w:left="3240" w:hanging="360"/>
      </w:pPr>
      <w:rPr>
        <w:rFonts w:ascii="Courier New" w:hAnsi="Courier New" w:cs="Courier New" w:hint="default"/>
      </w:rPr>
    </w:lvl>
    <w:lvl w:ilvl="5" w:tplc="04260005" w:tentative="1">
      <w:start w:val="1"/>
      <w:numFmt w:val="bullet"/>
      <w:lvlText w:val=""/>
      <w:lvlJc w:val="left"/>
      <w:pPr>
        <w:ind w:left="3960" w:hanging="360"/>
      </w:pPr>
      <w:rPr>
        <w:rFonts w:ascii="Wingdings" w:hAnsi="Wingdings" w:hint="default"/>
      </w:rPr>
    </w:lvl>
    <w:lvl w:ilvl="6" w:tplc="04260001" w:tentative="1">
      <w:start w:val="1"/>
      <w:numFmt w:val="bullet"/>
      <w:lvlText w:val=""/>
      <w:lvlJc w:val="left"/>
      <w:pPr>
        <w:ind w:left="4680" w:hanging="360"/>
      </w:pPr>
      <w:rPr>
        <w:rFonts w:ascii="Symbol" w:hAnsi="Symbol" w:hint="default"/>
      </w:rPr>
    </w:lvl>
    <w:lvl w:ilvl="7" w:tplc="04260003" w:tentative="1">
      <w:start w:val="1"/>
      <w:numFmt w:val="bullet"/>
      <w:lvlText w:val="o"/>
      <w:lvlJc w:val="left"/>
      <w:pPr>
        <w:ind w:left="5400" w:hanging="360"/>
      </w:pPr>
      <w:rPr>
        <w:rFonts w:ascii="Courier New" w:hAnsi="Courier New" w:cs="Courier New" w:hint="default"/>
      </w:rPr>
    </w:lvl>
    <w:lvl w:ilvl="8" w:tplc="04260005" w:tentative="1">
      <w:start w:val="1"/>
      <w:numFmt w:val="bullet"/>
      <w:lvlText w:val=""/>
      <w:lvlJc w:val="left"/>
      <w:pPr>
        <w:ind w:left="6120" w:hanging="360"/>
      </w:pPr>
      <w:rPr>
        <w:rFonts w:ascii="Wingdings" w:hAnsi="Wingdings" w:hint="default"/>
      </w:rPr>
    </w:lvl>
  </w:abstractNum>
  <w:abstractNum w:abstractNumId="2" w15:restartNumberingAfterBreak="0">
    <w:nsid w:val="0EE17AED"/>
    <w:multiLevelType w:val="hybridMultilevel"/>
    <w:tmpl w:val="558086CE"/>
    <w:lvl w:ilvl="0" w:tplc="04260011">
      <w:start w:val="1"/>
      <w:numFmt w:val="decimal"/>
      <w:lvlText w:val="%1)"/>
      <w:lvlJc w:val="left"/>
      <w:pPr>
        <w:ind w:left="2290" w:hanging="360"/>
      </w:pPr>
    </w:lvl>
    <w:lvl w:ilvl="1" w:tplc="04260019" w:tentative="1">
      <w:start w:val="1"/>
      <w:numFmt w:val="lowerLetter"/>
      <w:lvlText w:val="%2."/>
      <w:lvlJc w:val="left"/>
      <w:pPr>
        <w:ind w:left="3010" w:hanging="360"/>
      </w:pPr>
    </w:lvl>
    <w:lvl w:ilvl="2" w:tplc="0426001B" w:tentative="1">
      <w:start w:val="1"/>
      <w:numFmt w:val="lowerRoman"/>
      <w:lvlText w:val="%3."/>
      <w:lvlJc w:val="right"/>
      <w:pPr>
        <w:ind w:left="3730" w:hanging="180"/>
      </w:pPr>
    </w:lvl>
    <w:lvl w:ilvl="3" w:tplc="0426000F" w:tentative="1">
      <w:start w:val="1"/>
      <w:numFmt w:val="decimal"/>
      <w:lvlText w:val="%4."/>
      <w:lvlJc w:val="left"/>
      <w:pPr>
        <w:ind w:left="4450" w:hanging="360"/>
      </w:pPr>
    </w:lvl>
    <w:lvl w:ilvl="4" w:tplc="04260019" w:tentative="1">
      <w:start w:val="1"/>
      <w:numFmt w:val="lowerLetter"/>
      <w:lvlText w:val="%5."/>
      <w:lvlJc w:val="left"/>
      <w:pPr>
        <w:ind w:left="5170" w:hanging="360"/>
      </w:pPr>
    </w:lvl>
    <w:lvl w:ilvl="5" w:tplc="0426001B" w:tentative="1">
      <w:start w:val="1"/>
      <w:numFmt w:val="lowerRoman"/>
      <w:lvlText w:val="%6."/>
      <w:lvlJc w:val="right"/>
      <w:pPr>
        <w:ind w:left="5890" w:hanging="180"/>
      </w:pPr>
    </w:lvl>
    <w:lvl w:ilvl="6" w:tplc="0426000F" w:tentative="1">
      <w:start w:val="1"/>
      <w:numFmt w:val="decimal"/>
      <w:lvlText w:val="%7."/>
      <w:lvlJc w:val="left"/>
      <w:pPr>
        <w:ind w:left="6610" w:hanging="360"/>
      </w:pPr>
    </w:lvl>
    <w:lvl w:ilvl="7" w:tplc="04260019" w:tentative="1">
      <w:start w:val="1"/>
      <w:numFmt w:val="lowerLetter"/>
      <w:lvlText w:val="%8."/>
      <w:lvlJc w:val="left"/>
      <w:pPr>
        <w:ind w:left="7330" w:hanging="360"/>
      </w:pPr>
    </w:lvl>
    <w:lvl w:ilvl="8" w:tplc="0426001B" w:tentative="1">
      <w:start w:val="1"/>
      <w:numFmt w:val="lowerRoman"/>
      <w:lvlText w:val="%9."/>
      <w:lvlJc w:val="right"/>
      <w:pPr>
        <w:ind w:left="8050" w:hanging="180"/>
      </w:pPr>
    </w:lvl>
  </w:abstractNum>
  <w:abstractNum w:abstractNumId="3" w15:restartNumberingAfterBreak="0">
    <w:nsid w:val="123D6947"/>
    <w:multiLevelType w:val="hybridMultilevel"/>
    <w:tmpl w:val="D21286AA"/>
    <w:lvl w:ilvl="0" w:tplc="97808474">
      <w:start w:val="20"/>
      <w:numFmt w:val="bullet"/>
      <w:lvlText w:val="-"/>
      <w:lvlJc w:val="left"/>
      <w:pPr>
        <w:ind w:left="720" w:hanging="360"/>
      </w:pPr>
      <w:rPr>
        <w:rFonts w:ascii="Times New Roman" w:eastAsia="Times New Roman" w:hAnsi="Times New Roman" w:hint="default"/>
      </w:rPr>
    </w:lvl>
    <w:lvl w:ilvl="1" w:tplc="04260003" w:tentative="1">
      <w:start w:val="1"/>
      <w:numFmt w:val="bullet"/>
      <w:lvlText w:val="o"/>
      <w:lvlJc w:val="left"/>
      <w:pPr>
        <w:ind w:left="1440" w:hanging="360"/>
      </w:pPr>
      <w:rPr>
        <w:rFonts w:ascii="Courier New" w:hAnsi="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4" w15:restartNumberingAfterBreak="0">
    <w:nsid w:val="18953FEA"/>
    <w:multiLevelType w:val="multilevel"/>
    <w:tmpl w:val="9174B276"/>
    <w:lvl w:ilvl="0">
      <w:start w:val="1"/>
      <w:numFmt w:val="decimal"/>
      <w:pStyle w:val="1pakapesvirsraksts"/>
      <w:lvlText w:val="%1."/>
      <w:lvlJc w:val="left"/>
      <w:pPr>
        <w:ind w:left="720" w:hanging="360"/>
      </w:pPr>
      <w:rPr>
        <w:rFonts w:cs="Times New Roman" w:hint="default"/>
      </w:rPr>
    </w:lvl>
    <w:lvl w:ilvl="1">
      <w:start w:val="1"/>
      <w:numFmt w:val="decimal"/>
      <w:pStyle w:val="2pakapesvirsraksts"/>
      <w:lvlText w:val="%1.%2."/>
      <w:lvlJc w:val="left"/>
      <w:pPr>
        <w:ind w:left="547" w:hanging="405"/>
      </w:pPr>
    </w:lvl>
    <w:lvl w:ilvl="2">
      <w:start w:val="1"/>
      <w:numFmt w:val="decimal"/>
      <w:pStyle w:val="3pakapesvirsraksts"/>
      <w:lvlText w:val="%1.%2.%3."/>
      <w:lvlJc w:val="left"/>
      <w:pPr>
        <w:ind w:left="1004" w:hanging="720"/>
      </w:pPr>
    </w:lvl>
    <w:lvl w:ilvl="3">
      <w:start w:val="1"/>
      <w:numFmt w:val="decimal"/>
      <w:pStyle w:val="4pakapesvirsraksts"/>
      <w:lvlText w:val="%1.%2.%3.%4."/>
      <w:lvlJc w:val="left"/>
      <w:pPr>
        <w:ind w:left="1080" w:hanging="720"/>
      </w:pPr>
    </w:lvl>
    <w:lvl w:ilvl="4">
      <w:start w:val="1"/>
      <w:numFmt w:val="decimal"/>
      <w:lvlText w:val="%1.%2.%3.%4.%5."/>
      <w:lvlJc w:val="left"/>
      <w:pPr>
        <w:ind w:left="1440" w:hanging="1080"/>
      </w:pPr>
    </w:lvl>
    <w:lvl w:ilvl="5">
      <w:start w:val="1"/>
      <w:numFmt w:val="decimal"/>
      <w:lvlText w:val="%1.%2.%3.%4.%5.%6."/>
      <w:lvlJc w:val="left"/>
      <w:pPr>
        <w:ind w:left="1440" w:hanging="1080"/>
      </w:pPr>
    </w:lvl>
    <w:lvl w:ilvl="6">
      <w:start w:val="1"/>
      <w:numFmt w:val="decimal"/>
      <w:lvlText w:val="%1.%2.%3.%4.%5.%6.%7."/>
      <w:lvlJc w:val="left"/>
      <w:pPr>
        <w:ind w:left="1800" w:hanging="1440"/>
      </w:pPr>
    </w:lvl>
    <w:lvl w:ilvl="7">
      <w:start w:val="1"/>
      <w:numFmt w:val="decimal"/>
      <w:lvlText w:val="%1.%2.%3.%4.%5.%6.%7.%8."/>
      <w:lvlJc w:val="left"/>
      <w:pPr>
        <w:ind w:left="1800" w:hanging="1440"/>
      </w:pPr>
    </w:lvl>
    <w:lvl w:ilvl="8">
      <w:start w:val="1"/>
      <w:numFmt w:val="decimal"/>
      <w:lvlText w:val="%1.%2.%3.%4.%5.%6.%7.%8.%9."/>
      <w:lvlJc w:val="left"/>
      <w:pPr>
        <w:ind w:left="2160" w:hanging="1800"/>
      </w:pPr>
    </w:lvl>
  </w:abstractNum>
  <w:abstractNum w:abstractNumId="5" w15:restartNumberingAfterBreak="0">
    <w:nsid w:val="1A7E79C8"/>
    <w:multiLevelType w:val="hybridMultilevel"/>
    <w:tmpl w:val="9CF28798"/>
    <w:lvl w:ilvl="0" w:tplc="0426000F">
      <w:start w:val="1"/>
      <w:numFmt w:val="decimal"/>
      <w:lvlText w:val="%1."/>
      <w:lvlJc w:val="left"/>
      <w:pPr>
        <w:ind w:left="430" w:hanging="360"/>
      </w:pPr>
    </w:lvl>
    <w:lvl w:ilvl="1" w:tplc="04260019" w:tentative="1">
      <w:start w:val="1"/>
      <w:numFmt w:val="lowerLetter"/>
      <w:lvlText w:val="%2."/>
      <w:lvlJc w:val="left"/>
      <w:pPr>
        <w:ind w:left="1150" w:hanging="360"/>
      </w:pPr>
    </w:lvl>
    <w:lvl w:ilvl="2" w:tplc="0426001B" w:tentative="1">
      <w:start w:val="1"/>
      <w:numFmt w:val="lowerRoman"/>
      <w:lvlText w:val="%3."/>
      <w:lvlJc w:val="right"/>
      <w:pPr>
        <w:ind w:left="1870" w:hanging="180"/>
      </w:pPr>
    </w:lvl>
    <w:lvl w:ilvl="3" w:tplc="0426000F" w:tentative="1">
      <w:start w:val="1"/>
      <w:numFmt w:val="decimal"/>
      <w:lvlText w:val="%4."/>
      <w:lvlJc w:val="left"/>
      <w:pPr>
        <w:ind w:left="2590" w:hanging="360"/>
      </w:pPr>
    </w:lvl>
    <w:lvl w:ilvl="4" w:tplc="04260019" w:tentative="1">
      <w:start w:val="1"/>
      <w:numFmt w:val="lowerLetter"/>
      <w:lvlText w:val="%5."/>
      <w:lvlJc w:val="left"/>
      <w:pPr>
        <w:ind w:left="3310" w:hanging="360"/>
      </w:pPr>
    </w:lvl>
    <w:lvl w:ilvl="5" w:tplc="0426001B" w:tentative="1">
      <w:start w:val="1"/>
      <w:numFmt w:val="lowerRoman"/>
      <w:lvlText w:val="%6."/>
      <w:lvlJc w:val="right"/>
      <w:pPr>
        <w:ind w:left="4030" w:hanging="180"/>
      </w:pPr>
    </w:lvl>
    <w:lvl w:ilvl="6" w:tplc="0426000F" w:tentative="1">
      <w:start w:val="1"/>
      <w:numFmt w:val="decimal"/>
      <w:lvlText w:val="%7."/>
      <w:lvlJc w:val="left"/>
      <w:pPr>
        <w:ind w:left="4750" w:hanging="360"/>
      </w:pPr>
    </w:lvl>
    <w:lvl w:ilvl="7" w:tplc="04260019" w:tentative="1">
      <w:start w:val="1"/>
      <w:numFmt w:val="lowerLetter"/>
      <w:lvlText w:val="%8."/>
      <w:lvlJc w:val="left"/>
      <w:pPr>
        <w:ind w:left="5470" w:hanging="360"/>
      </w:pPr>
    </w:lvl>
    <w:lvl w:ilvl="8" w:tplc="0426001B" w:tentative="1">
      <w:start w:val="1"/>
      <w:numFmt w:val="lowerRoman"/>
      <w:lvlText w:val="%9."/>
      <w:lvlJc w:val="right"/>
      <w:pPr>
        <w:ind w:left="6190" w:hanging="180"/>
      </w:pPr>
    </w:lvl>
  </w:abstractNum>
  <w:abstractNum w:abstractNumId="6" w15:restartNumberingAfterBreak="0">
    <w:nsid w:val="24550E53"/>
    <w:multiLevelType w:val="hybridMultilevel"/>
    <w:tmpl w:val="889C69C6"/>
    <w:lvl w:ilvl="0" w:tplc="B7CEF5A4">
      <w:start w:val="55"/>
      <w:numFmt w:val="decimal"/>
      <w:lvlText w:val="[%1.]"/>
      <w:lvlJc w:val="left"/>
      <w:pPr>
        <w:ind w:left="1440"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7" w15:restartNumberingAfterBreak="0">
    <w:nsid w:val="251C618D"/>
    <w:multiLevelType w:val="hybridMultilevel"/>
    <w:tmpl w:val="CA5A5AEA"/>
    <w:lvl w:ilvl="0" w:tplc="23A0310A">
      <w:start w:val="1"/>
      <w:numFmt w:val="decimal"/>
      <w:lvlText w:val="[%1.]"/>
      <w:lvlJc w:val="left"/>
      <w:pPr>
        <w:ind w:left="360" w:hanging="360"/>
      </w:pPr>
      <w:rPr>
        <w:rFonts w:ascii="Times New Roman" w:hAnsi="Times New Roman" w:cs="Times New Roman" w:hint="default"/>
        <w:b w:val="0"/>
        <w:i w:val="0"/>
        <w:iCs w:val="0"/>
        <w:sz w:val="24"/>
        <w:szCs w:val="24"/>
        <w:vertAlign w:val="baseline"/>
      </w:rPr>
    </w:lvl>
    <w:lvl w:ilvl="1" w:tplc="04260001">
      <w:start w:val="1"/>
      <w:numFmt w:val="bullet"/>
      <w:lvlText w:val=""/>
      <w:lvlJc w:val="left"/>
      <w:pPr>
        <w:ind w:left="1080" w:hanging="360"/>
      </w:pPr>
      <w:rPr>
        <w:rFonts w:ascii="Symbol" w:hAnsi="Symbol" w:hint="default"/>
      </w:r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8" w15:restartNumberingAfterBreak="0">
    <w:nsid w:val="25E321EB"/>
    <w:multiLevelType w:val="hybridMultilevel"/>
    <w:tmpl w:val="4EC42670"/>
    <w:lvl w:ilvl="0" w:tplc="C1BCC5D6">
      <w:start w:val="1"/>
      <w:numFmt w:val="decimal"/>
      <w:lvlText w:val="[%1.]"/>
      <w:lvlJc w:val="left"/>
      <w:pPr>
        <w:ind w:left="644" w:hanging="360"/>
      </w:pPr>
      <w:rPr>
        <w:rFonts w:ascii="Times New Roman" w:hAnsi="Times New Roman" w:cs="Times New Roman" w:hint="default"/>
        <w:b w:val="0"/>
        <w:i w:val="0"/>
        <w:iCs w:val="0"/>
        <w:sz w:val="24"/>
        <w:szCs w:val="24"/>
        <w:vertAlign w:val="baseline"/>
      </w:rPr>
    </w:lvl>
    <w:lvl w:ilvl="1" w:tplc="04260019">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9" w15:restartNumberingAfterBreak="0">
    <w:nsid w:val="2ED85BEB"/>
    <w:multiLevelType w:val="hybridMultilevel"/>
    <w:tmpl w:val="4BAEE510"/>
    <w:lvl w:ilvl="0" w:tplc="42A421A0">
      <w:start w:val="20"/>
      <w:numFmt w:val="bullet"/>
      <w:lvlText w:val="-"/>
      <w:lvlJc w:val="left"/>
      <w:pPr>
        <w:ind w:left="720" w:hanging="360"/>
      </w:pPr>
      <w:rPr>
        <w:rFonts w:ascii="Times New Roman" w:eastAsia="Times New Roman" w:hAnsi="Times New Roman" w:hint="default"/>
      </w:rPr>
    </w:lvl>
    <w:lvl w:ilvl="1" w:tplc="04260003" w:tentative="1">
      <w:start w:val="1"/>
      <w:numFmt w:val="bullet"/>
      <w:lvlText w:val="o"/>
      <w:lvlJc w:val="left"/>
      <w:pPr>
        <w:ind w:left="1440" w:hanging="360"/>
      </w:pPr>
      <w:rPr>
        <w:rFonts w:ascii="Courier New" w:hAnsi="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0" w15:restartNumberingAfterBreak="0">
    <w:nsid w:val="311E0EB1"/>
    <w:multiLevelType w:val="hybridMultilevel"/>
    <w:tmpl w:val="10141B64"/>
    <w:lvl w:ilvl="0" w:tplc="568836D0">
      <w:start w:val="1"/>
      <w:numFmt w:val="decimal"/>
      <w:lvlText w:val="%1."/>
      <w:lvlJc w:val="left"/>
      <w:pPr>
        <w:tabs>
          <w:tab w:val="num" w:pos="360"/>
        </w:tabs>
        <w:ind w:left="360" w:hanging="360"/>
      </w:pPr>
      <w:rPr>
        <w:rFonts w:ascii="Times New Roman" w:hAnsi="Times New Roman" w:cs="Times New Roman" w:hint="default"/>
      </w:rPr>
    </w:lvl>
    <w:lvl w:ilvl="1" w:tplc="2E444672" w:tentative="1">
      <w:start w:val="1"/>
      <w:numFmt w:val="decimal"/>
      <w:lvlText w:val="%2."/>
      <w:lvlJc w:val="left"/>
      <w:pPr>
        <w:tabs>
          <w:tab w:val="num" w:pos="1080"/>
        </w:tabs>
        <w:ind w:left="1080" w:hanging="360"/>
      </w:pPr>
    </w:lvl>
    <w:lvl w:ilvl="2" w:tplc="05641E5A" w:tentative="1">
      <w:start w:val="1"/>
      <w:numFmt w:val="decimal"/>
      <w:lvlText w:val="%3."/>
      <w:lvlJc w:val="left"/>
      <w:pPr>
        <w:tabs>
          <w:tab w:val="num" w:pos="1800"/>
        </w:tabs>
        <w:ind w:left="1800" w:hanging="360"/>
      </w:pPr>
    </w:lvl>
    <w:lvl w:ilvl="3" w:tplc="D3889F4C" w:tentative="1">
      <w:start w:val="1"/>
      <w:numFmt w:val="decimal"/>
      <w:lvlText w:val="%4."/>
      <w:lvlJc w:val="left"/>
      <w:pPr>
        <w:tabs>
          <w:tab w:val="num" w:pos="2520"/>
        </w:tabs>
        <w:ind w:left="2520" w:hanging="360"/>
      </w:pPr>
    </w:lvl>
    <w:lvl w:ilvl="4" w:tplc="9F446DAC" w:tentative="1">
      <w:start w:val="1"/>
      <w:numFmt w:val="decimal"/>
      <w:lvlText w:val="%5."/>
      <w:lvlJc w:val="left"/>
      <w:pPr>
        <w:tabs>
          <w:tab w:val="num" w:pos="3240"/>
        </w:tabs>
        <w:ind w:left="3240" w:hanging="360"/>
      </w:pPr>
    </w:lvl>
    <w:lvl w:ilvl="5" w:tplc="C23CE85C" w:tentative="1">
      <w:start w:val="1"/>
      <w:numFmt w:val="decimal"/>
      <w:lvlText w:val="%6."/>
      <w:lvlJc w:val="left"/>
      <w:pPr>
        <w:tabs>
          <w:tab w:val="num" w:pos="3960"/>
        </w:tabs>
        <w:ind w:left="3960" w:hanging="360"/>
      </w:pPr>
    </w:lvl>
    <w:lvl w:ilvl="6" w:tplc="A6385A56" w:tentative="1">
      <w:start w:val="1"/>
      <w:numFmt w:val="decimal"/>
      <w:lvlText w:val="%7."/>
      <w:lvlJc w:val="left"/>
      <w:pPr>
        <w:tabs>
          <w:tab w:val="num" w:pos="4680"/>
        </w:tabs>
        <w:ind w:left="4680" w:hanging="360"/>
      </w:pPr>
    </w:lvl>
    <w:lvl w:ilvl="7" w:tplc="18F842EA" w:tentative="1">
      <w:start w:val="1"/>
      <w:numFmt w:val="decimal"/>
      <w:lvlText w:val="%8."/>
      <w:lvlJc w:val="left"/>
      <w:pPr>
        <w:tabs>
          <w:tab w:val="num" w:pos="5400"/>
        </w:tabs>
        <w:ind w:left="5400" w:hanging="360"/>
      </w:pPr>
    </w:lvl>
    <w:lvl w:ilvl="8" w:tplc="90B038EA" w:tentative="1">
      <w:start w:val="1"/>
      <w:numFmt w:val="decimal"/>
      <w:lvlText w:val="%9."/>
      <w:lvlJc w:val="left"/>
      <w:pPr>
        <w:tabs>
          <w:tab w:val="num" w:pos="6120"/>
        </w:tabs>
        <w:ind w:left="6120" w:hanging="360"/>
      </w:pPr>
    </w:lvl>
  </w:abstractNum>
  <w:abstractNum w:abstractNumId="11" w15:restartNumberingAfterBreak="0">
    <w:nsid w:val="32C32756"/>
    <w:multiLevelType w:val="hybridMultilevel"/>
    <w:tmpl w:val="CD5CEBEC"/>
    <w:lvl w:ilvl="0" w:tplc="7D8CC55A">
      <w:start w:val="1"/>
      <w:numFmt w:val="decimal"/>
      <w:lvlText w:val="%1)"/>
      <w:lvlJc w:val="left"/>
      <w:pPr>
        <w:ind w:left="720" w:hanging="360"/>
      </w:pPr>
      <w:rPr>
        <w:rFonts w:ascii="Times New Roman" w:hAnsi="Times New Roman" w:cs="Times New Roman"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2" w15:restartNumberingAfterBreak="0">
    <w:nsid w:val="33FA31AF"/>
    <w:multiLevelType w:val="hybridMultilevel"/>
    <w:tmpl w:val="6DB2A2F2"/>
    <w:lvl w:ilvl="0" w:tplc="0426000F">
      <w:start w:val="1"/>
      <w:numFmt w:val="decimal"/>
      <w:lvlText w:val="%1."/>
      <w:lvlJc w:val="left"/>
      <w:pPr>
        <w:ind w:left="502" w:hanging="360"/>
      </w:p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13" w15:restartNumberingAfterBreak="0">
    <w:nsid w:val="39C15CE3"/>
    <w:multiLevelType w:val="hybridMultilevel"/>
    <w:tmpl w:val="93C80C76"/>
    <w:lvl w:ilvl="0" w:tplc="5C4A16FE">
      <w:start w:val="1"/>
      <w:numFmt w:val="decimal"/>
      <w:lvlText w:val="%1."/>
      <w:lvlJc w:val="left"/>
      <w:pPr>
        <w:ind w:left="360" w:hanging="360"/>
      </w:pPr>
      <w:rPr>
        <w:b w:val="0"/>
        <w:bCs w:val="0"/>
      </w:r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14" w15:restartNumberingAfterBreak="0">
    <w:nsid w:val="3C485F1C"/>
    <w:multiLevelType w:val="hybridMultilevel"/>
    <w:tmpl w:val="0D2EE6AA"/>
    <w:lvl w:ilvl="0" w:tplc="04260017">
      <w:start w:val="1"/>
      <w:numFmt w:val="lowerLetter"/>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5" w15:restartNumberingAfterBreak="0">
    <w:nsid w:val="446767A2"/>
    <w:multiLevelType w:val="hybridMultilevel"/>
    <w:tmpl w:val="1222E174"/>
    <w:lvl w:ilvl="0" w:tplc="04260001">
      <w:start w:val="1"/>
      <w:numFmt w:val="bullet"/>
      <w:lvlText w:val=""/>
      <w:lvlJc w:val="left"/>
      <w:pPr>
        <w:ind w:left="360" w:hanging="360"/>
      </w:pPr>
      <w:rPr>
        <w:rFonts w:ascii="Symbol" w:hAnsi="Symbol" w:hint="default"/>
      </w:rPr>
    </w:lvl>
    <w:lvl w:ilvl="1" w:tplc="04260003" w:tentative="1">
      <w:start w:val="1"/>
      <w:numFmt w:val="bullet"/>
      <w:lvlText w:val="o"/>
      <w:lvlJc w:val="left"/>
      <w:pPr>
        <w:ind w:left="1080" w:hanging="360"/>
      </w:pPr>
      <w:rPr>
        <w:rFonts w:ascii="Courier New" w:hAnsi="Courier New" w:cs="Courier New" w:hint="default"/>
      </w:rPr>
    </w:lvl>
    <w:lvl w:ilvl="2" w:tplc="04260005" w:tentative="1">
      <w:start w:val="1"/>
      <w:numFmt w:val="bullet"/>
      <w:lvlText w:val=""/>
      <w:lvlJc w:val="left"/>
      <w:pPr>
        <w:ind w:left="1800" w:hanging="360"/>
      </w:pPr>
      <w:rPr>
        <w:rFonts w:ascii="Wingdings" w:hAnsi="Wingdings" w:hint="default"/>
      </w:rPr>
    </w:lvl>
    <w:lvl w:ilvl="3" w:tplc="04260001" w:tentative="1">
      <w:start w:val="1"/>
      <w:numFmt w:val="bullet"/>
      <w:lvlText w:val=""/>
      <w:lvlJc w:val="left"/>
      <w:pPr>
        <w:ind w:left="2520" w:hanging="360"/>
      </w:pPr>
      <w:rPr>
        <w:rFonts w:ascii="Symbol" w:hAnsi="Symbol" w:hint="default"/>
      </w:rPr>
    </w:lvl>
    <w:lvl w:ilvl="4" w:tplc="04260003" w:tentative="1">
      <w:start w:val="1"/>
      <w:numFmt w:val="bullet"/>
      <w:lvlText w:val="o"/>
      <w:lvlJc w:val="left"/>
      <w:pPr>
        <w:ind w:left="3240" w:hanging="360"/>
      </w:pPr>
      <w:rPr>
        <w:rFonts w:ascii="Courier New" w:hAnsi="Courier New" w:cs="Courier New" w:hint="default"/>
      </w:rPr>
    </w:lvl>
    <w:lvl w:ilvl="5" w:tplc="04260005" w:tentative="1">
      <w:start w:val="1"/>
      <w:numFmt w:val="bullet"/>
      <w:lvlText w:val=""/>
      <w:lvlJc w:val="left"/>
      <w:pPr>
        <w:ind w:left="3960" w:hanging="360"/>
      </w:pPr>
      <w:rPr>
        <w:rFonts w:ascii="Wingdings" w:hAnsi="Wingdings" w:hint="default"/>
      </w:rPr>
    </w:lvl>
    <w:lvl w:ilvl="6" w:tplc="04260001" w:tentative="1">
      <w:start w:val="1"/>
      <w:numFmt w:val="bullet"/>
      <w:lvlText w:val=""/>
      <w:lvlJc w:val="left"/>
      <w:pPr>
        <w:ind w:left="4680" w:hanging="360"/>
      </w:pPr>
      <w:rPr>
        <w:rFonts w:ascii="Symbol" w:hAnsi="Symbol" w:hint="default"/>
      </w:rPr>
    </w:lvl>
    <w:lvl w:ilvl="7" w:tplc="04260003" w:tentative="1">
      <w:start w:val="1"/>
      <w:numFmt w:val="bullet"/>
      <w:lvlText w:val="o"/>
      <w:lvlJc w:val="left"/>
      <w:pPr>
        <w:ind w:left="5400" w:hanging="360"/>
      </w:pPr>
      <w:rPr>
        <w:rFonts w:ascii="Courier New" w:hAnsi="Courier New" w:cs="Courier New" w:hint="default"/>
      </w:rPr>
    </w:lvl>
    <w:lvl w:ilvl="8" w:tplc="04260005" w:tentative="1">
      <w:start w:val="1"/>
      <w:numFmt w:val="bullet"/>
      <w:lvlText w:val=""/>
      <w:lvlJc w:val="left"/>
      <w:pPr>
        <w:ind w:left="6120" w:hanging="360"/>
      </w:pPr>
      <w:rPr>
        <w:rFonts w:ascii="Wingdings" w:hAnsi="Wingdings" w:hint="default"/>
      </w:rPr>
    </w:lvl>
  </w:abstractNum>
  <w:abstractNum w:abstractNumId="16" w15:restartNumberingAfterBreak="0">
    <w:nsid w:val="45185B0D"/>
    <w:multiLevelType w:val="hybridMultilevel"/>
    <w:tmpl w:val="3280E872"/>
    <w:lvl w:ilvl="0" w:tplc="E64CB78A">
      <w:start w:val="1"/>
      <w:numFmt w:val="decimal"/>
      <w:lvlText w:val="[%1.]"/>
      <w:lvlJc w:val="left"/>
      <w:pPr>
        <w:ind w:left="720" w:hanging="360"/>
      </w:pPr>
      <w:rPr>
        <w:rFonts w:ascii="Times New Roman" w:hAnsi="Times New Roman" w:cs="Times New Roman" w:hint="default"/>
        <w:b w:val="0"/>
        <w:i w:val="0"/>
        <w:iCs w:val="0"/>
        <w:sz w:val="24"/>
        <w:szCs w:val="24"/>
        <w:vertAlign w:val="baseline"/>
      </w:rPr>
    </w:lvl>
    <w:lvl w:ilvl="1" w:tplc="04260019">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7" w15:restartNumberingAfterBreak="0">
    <w:nsid w:val="4CB5082E"/>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4D4352D4"/>
    <w:multiLevelType w:val="hybridMultilevel"/>
    <w:tmpl w:val="8F2E500A"/>
    <w:lvl w:ilvl="0" w:tplc="4F640412">
      <w:start w:val="42"/>
      <w:numFmt w:val="decimal"/>
      <w:lvlText w:val="[%1.]"/>
      <w:lvlJc w:val="left"/>
      <w:pPr>
        <w:ind w:left="360"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9" w15:restartNumberingAfterBreak="0">
    <w:nsid w:val="4F8F744D"/>
    <w:multiLevelType w:val="hybridMultilevel"/>
    <w:tmpl w:val="0426001D"/>
    <w:styleLink w:val="Style1"/>
    <w:lvl w:ilvl="0" w:tplc="9F8684C8">
      <w:numFmt w:val="decimal"/>
      <w:lvlText w:val="%1)"/>
      <w:lvlJc w:val="left"/>
      <w:pPr>
        <w:ind w:left="360" w:hanging="360"/>
      </w:pPr>
    </w:lvl>
    <w:lvl w:ilvl="1" w:tplc="8F9A9776">
      <w:start w:val="1"/>
      <w:numFmt w:val="lowerLetter"/>
      <w:lvlText w:val="%2)"/>
      <w:lvlJc w:val="left"/>
      <w:pPr>
        <w:ind w:left="720" w:hanging="360"/>
      </w:pPr>
    </w:lvl>
    <w:lvl w:ilvl="2" w:tplc="33F84210">
      <w:start w:val="1"/>
      <w:numFmt w:val="lowerRoman"/>
      <w:lvlText w:val="%3)"/>
      <w:lvlJc w:val="left"/>
      <w:pPr>
        <w:ind w:left="1080" w:hanging="360"/>
      </w:pPr>
    </w:lvl>
    <w:lvl w:ilvl="3" w:tplc="F50EB39C">
      <w:start w:val="1"/>
      <w:numFmt w:val="decimal"/>
      <w:lvlText w:val="(%4)"/>
      <w:lvlJc w:val="left"/>
      <w:pPr>
        <w:ind w:left="1440" w:hanging="360"/>
      </w:pPr>
    </w:lvl>
    <w:lvl w:ilvl="4" w:tplc="FA3C5D82">
      <w:start w:val="1"/>
      <w:numFmt w:val="lowerLetter"/>
      <w:lvlText w:val="(%5)"/>
      <w:lvlJc w:val="left"/>
      <w:pPr>
        <w:ind w:left="1800" w:hanging="360"/>
      </w:pPr>
    </w:lvl>
    <w:lvl w:ilvl="5" w:tplc="C6125AD2">
      <w:start w:val="1"/>
      <w:numFmt w:val="lowerRoman"/>
      <w:lvlText w:val="(%6)"/>
      <w:lvlJc w:val="left"/>
      <w:pPr>
        <w:ind w:left="2160" w:hanging="360"/>
      </w:pPr>
    </w:lvl>
    <w:lvl w:ilvl="6" w:tplc="B5E81764">
      <w:start w:val="1"/>
      <w:numFmt w:val="decimal"/>
      <w:lvlText w:val="%7."/>
      <w:lvlJc w:val="left"/>
      <w:pPr>
        <w:ind w:left="2520" w:hanging="360"/>
      </w:pPr>
    </w:lvl>
    <w:lvl w:ilvl="7" w:tplc="B77EDF2E">
      <w:start w:val="1"/>
      <w:numFmt w:val="lowerLetter"/>
      <w:lvlText w:val="%8."/>
      <w:lvlJc w:val="left"/>
      <w:pPr>
        <w:ind w:left="2880" w:hanging="360"/>
      </w:pPr>
    </w:lvl>
    <w:lvl w:ilvl="8" w:tplc="9B6E56A8">
      <w:start w:val="1"/>
      <w:numFmt w:val="lowerRoman"/>
      <w:lvlText w:val="%9."/>
      <w:lvlJc w:val="left"/>
      <w:pPr>
        <w:ind w:left="3240" w:hanging="360"/>
      </w:pPr>
    </w:lvl>
  </w:abstractNum>
  <w:abstractNum w:abstractNumId="20" w15:restartNumberingAfterBreak="0">
    <w:nsid w:val="52EA1F3D"/>
    <w:multiLevelType w:val="hybridMultilevel"/>
    <w:tmpl w:val="ABD8ECB0"/>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1" w15:restartNumberingAfterBreak="0">
    <w:nsid w:val="53872DF6"/>
    <w:multiLevelType w:val="hybridMultilevel"/>
    <w:tmpl w:val="DA86FC04"/>
    <w:lvl w:ilvl="0" w:tplc="C804FF02">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2" w15:restartNumberingAfterBreak="0">
    <w:nsid w:val="58B559D2"/>
    <w:multiLevelType w:val="hybridMultilevel"/>
    <w:tmpl w:val="401E38E2"/>
    <w:lvl w:ilvl="0" w:tplc="C0BA387E">
      <w:start w:val="1"/>
      <w:numFmt w:val="decimal"/>
      <w:lvlText w:val="%1."/>
      <w:lvlJc w:val="left"/>
      <w:pPr>
        <w:ind w:left="720" w:hanging="360"/>
      </w:pPr>
      <w:rPr>
        <w:rFonts w:ascii="Times New Roman" w:eastAsia="TTA20401A8t00" w:hAnsi="Times New Roman" w:cs="Times New Roman"/>
        <w:b w:val="0"/>
        <w:bCs w:val="0"/>
        <w:color w:val="auto"/>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3" w15:restartNumberingAfterBreak="0">
    <w:nsid w:val="5BB6250D"/>
    <w:multiLevelType w:val="hybridMultilevel"/>
    <w:tmpl w:val="40EACFD0"/>
    <w:lvl w:ilvl="0" w:tplc="C1D464BA">
      <w:start w:val="47"/>
      <w:numFmt w:val="decimal"/>
      <w:lvlText w:val="[%1.]"/>
      <w:lvlJc w:val="left"/>
      <w:pPr>
        <w:ind w:left="360"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4" w15:restartNumberingAfterBreak="0">
    <w:nsid w:val="5BED551D"/>
    <w:multiLevelType w:val="hybridMultilevel"/>
    <w:tmpl w:val="E2AC9D4E"/>
    <w:lvl w:ilvl="0" w:tplc="029A0E88">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25" w15:restartNumberingAfterBreak="0">
    <w:nsid w:val="5E3E4747"/>
    <w:multiLevelType w:val="hybridMultilevel"/>
    <w:tmpl w:val="8190E326"/>
    <w:lvl w:ilvl="0" w:tplc="0426000F">
      <w:start w:val="1"/>
      <w:numFmt w:val="decimal"/>
      <w:lvlText w:val="%1."/>
      <w:lvlJc w:val="left"/>
      <w:pPr>
        <w:ind w:left="502" w:hanging="360"/>
      </w:p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26" w15:restartNumberingAfterBreak="0">
    <w:nsid w:val="5FB85424"/>
    <w:multiLevelType w:val="hybridMultilevel"/>
    <w:tmpl w:val="577E1694"/>
    <w:lvl w:ilvl="0" w:tplc="93360A76">
      <w:start w:val="46"/>
      <w:numFmt w:val="decimal"/>
      <w:lvlText w:val="[%1.]"/>
      <w:lvlJc w:val="left"/>
      <w:pPr>
        <w:ind w:left="360"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7" w15:restartNumberingAfterBreak="0">
    <w:nsid w:val="60E62C24"/>
    <w:multiLevelType w:val="hybridMultilevel"/>
    <w:tmpl w:val="4BD20DD8"/>
    <w:lvl w:ilvl="0" w:tplc="AA52849C">
      <w:start w:val="54"/>
      <w:numFmt w:val="decimal"/>
      <w:lvlText w:val="[%1.]"/>
      <w:lvlJc w:val="left"/>
      <w:pPr>
        <w:ind w:left="644"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8" w15:restartNumberingAfterBreak="0">
    <w:nsid w:val="67BE3ED3"/>
    <w:multiLevelType w:val="hybridMultilevel"/>
    <w:tmpl w:val="D8C6CBDC"/>
    <w:lvl w:ilvl="0" w:tplc="0426000F">
      <w:start w:val="1"/>
      <w:numFmt w:val="decimal"/>
      <w:lvlText w:val="%1."/>
      <w:lvlJc w:val="left"/>
      <w:pPr>
        <w:ind w:left="360" w:hanging="360"/>
      </w:p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29" w15:restartNumberingAfterBreak="0">
    <w:nsid w:val="701643FC"/>
    <w:multiLevelType w:val="multilevel"/>
    <w:tmpl w:val="EF46DF46"/>
    <w:lvl w:ilvl="0">
      <w:start w:val="1"/>
      <w:numFmt w:val="decimal"/>
      <w:lvlText w:val="%1."/>
      <w:lvlJc w:val="left"/>
      <w:pPr>
        <w:ind w:left="644" w:hanging="360"/>
      </w:pPr>
      <w:rPr>
        <w:rFonts w:hint="default"/>
      </w:rPr>
    </w:lvl>
    <w:lvl w:ilvl="1">
      <w:start w:val="1"/>
      <w:numFmt w:val="decimal"/>
      <w:isLgl/>
      <w:lvlText w:val="%1.%2."/>
      <w:lvlJc w:val="left"/>
      <w:pPr>
        <w:ind w:left="1724" w:hanging="492"/>
      </w:pPr>
      <w:rPr>
        <w:rFonts w:hint="default"/>
        <w:b w:val="0"/>
        <w:bCs w:val="0"/>
      </w:rPr>
    </w:lvl>
    <w:lvl w:ilvl="2">
      <w:start w:val="1"/>
      <w:numFmt w:val="decimal"/>
      <w:isLgl/>
      <w:lvlText w:val="%1.%2.%3."/>
      <w:lvlJc w:val="left"/>
      <w:pPr>
        <w:ind w:left="1004" w:hanging="720"/>
      </w:pPr>
      <w:rPr>
        <w:rFonts w:hint="default"/>
      </w:rPr>
    </w:lvl>
    <w:lvl w:ilvl="3">
      <w:start w:val="1"/>
      <w:numFmt w:val="decimal"/>
      <w:isLgl/>
      <w:lvlText w:val="%1.%2.%3.%4."/>
      <w:lvlJc w:val="left"/>
      <w:pPr>
        <w:ind w:left="1004" w:hanging="720"/>
      </w:pPr>
      <w:rPr>
        <w:rFonts w:hint="default"/>
      </w:rPr>
    </w:lvl>
    <w:lvl w:ilvl="4">
      <w:start w:val="1"/>
      <w:numFmt w:val="decimal"/>
      <w:isLgl/>
      <w:lvlText w:val="%1.%2.%3.%4.%5."/>
      <w:lvlJc w:val="left"/>
      <w:pPr>
        <w:ind w:left="1364" w:hanging="1080"/>
      </w:pPr>
      <w:rPr>
        <w:rFonts w:hint="default"/>
      </w:rPr>
    </w:lvl>
    <w:lvl w:ilvl="5">
      <w:start w:val="1"/>
      <w:numFmt w:val="decimal"/>
      <w:isLgl/>
      <w:lvlText w:val="%1.%2.%3.%4.%5.%6."/>
      <w:lvlJc w:val="left"/>
      <w:pPr>
        <w:ind w:left="1364" w:hanging="1080"/>
      </w:pPr>
      <w:rPr>
        <w:rFonts w:hint="default"/>
      </w:rPr>
    </w:lvl>
    <w:lvl w:ilvl="6">
      <w:start w:val="1"/>
      <w:numFmt w:val="decimal"/>
      <w:isLgl/>
      <w:lvlText w:val="%1.%2.%3.%4.%5.%6.%7."/>
      <w:lvlJc w:val="left"/>
      <w:pPr>
        <w:ind w:left="1364" w:hanging="1080"/>
      </w:pPr>
      <w:rPr>
        <w:rFonts w:hint="default"/>
      </w:rPr>
    </w:lvl>
    <w:lvl w:ilvl="7">
      <w:start w:val="1"/>
      <w:numFmt w:val="decimal"/>
      <w:isLgl/>
      <w:lvlText w:val="%1.%2.%3.%4.%5.%6.%7.%8."/>
      <w:lvlJc w:val="left"/>
      <w:pPr>
        <w:ind w:left="1724" w:hanging="1440"/>
      </w:pPr>
      <w:rPr>
        <w:rFonts w:hint="default"/>
      </w:rPr>
    </w:lvl>
    <w:lvl w:ilvl="8">
      <w:start w:val="1"/>
      <w:numFmt w:val="decimal"/>
      <w:isLgl/>
      <w:lvlText w:val="%1.%2.%3.%4.%5.%6.%7.%8.%9."/>
      <w:lvlJc w:val="left"/>
      <w:pPr>
        <w:ind w:left="1724" w:hanging="1440"/>
      </w:pPr>
      <w:rPr>
        <w:rFonts w:hint="default"/>
      </w:rPr>
    </w:lvl>
  </w:abstractNum>
  <w:abstractNum w:abstractNumId="30" w15:restartNumberingAfterBreak="0">
    <w:nsid w:val="77E14780"/>
    <w:multiLevelType w:val="hybridMultilevel"/>
    <w:tmpl w:val="95DA7A1E"/>
    <w:lvl w:ilvl="0" w:tplc="9DAA163A">
      <w:start w:val="15"/>
      <w:numFmt w:val="decimal"/>
      <w:lvlText w:val="[%1.]"/>
      <w:lvlJc w:val="left"/>
      <w:pPr>
        <w:ind w:left="360" w:hanging="360"/>
      </w:pPr>
      <w:rPr>
        <w:rFonts w:ascii="Times New Roman" w:hAnsi="Times New Roman" w:cs="Times New Roman" w:hint="default"/>
        <w:b w:val="0"/>
        <w:i w:val="0"/>
        <w:iCs w:val="0"/>
        <w:sz w:val="24"/>
        <w:szCs w:val="24"/>
        <w:vertAlign w:val="baseline"/>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31" w15:restartNumberingAfterBreak="0">
    <w:nsid w:val="7F7A4262"/>
    <w:multiLevelType w:val="hybridMultilevel"/>
    <w:tmpl w:val="68EC7BE8"/>
    <w:lvl w:ilvl="0" w:tplc="B0D68D44">
      <w:start w:val="41"/>
      <w:numFmt w:val="decimal"/>
      <w:lvlText w:val="[%1.]"/>
      <w:lvlJc w:val="left"/>
      <w:pPr>
        <w:ind w:left="720" w:hanging="360"/>
      </w:pPr>
      <w:rPr>
        <w:rFonts w:ascii="Times New Roman" w:hAnsi="Times New Roman" w:cs="Times New Roman" w:hint="default"/>
        <w:b w:val="0"/>
        <w:i w:val="0"/>
        <w:iCs w:val="0"/>
        <w:sz w:val="24"/>
        <w:szCs w:val="24"/>
        <w:vertAlign w:val="baseline"/>
      </w:rPr>
    </w:lvl>
    <w:lvl w:ilvl="1" w:tplc="140EB9BA">
      <w:start w:val="1"/>
      <w:numFmt w:val="decimal"/>
      <w:lvlText w:val="%2."/>
      <w:lvlJc w:val="left"/>
      <w:pPr>
        <w:ind w:left="1800" w:hanging="720"/>
      </w:pPr>
      <w:rPr>
        <w:rFonts w:hint="default"/>
      </w:r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num w:numId="1">
    <w:abstractNumId w:val="4"/>
  </w:num>
  <w:num w:numId="2">
    <w:abstractNumId w:val="16"/>
  </w:num>
  <w:num w:numId="3">
    <w:abstractNumId w:val="13"/>
  </w:num>
  <w:num w:numId="4">
    <w:abstractNumId w:val="15"/>
  </w:num>
  <w:num w:numId="5">
    <w:abstractNumId w:val="1"/>
  </w:num>
  <w:num w:numId="6">
    <w:abstractNumId w:val="19"/>
  </w:num>
  <w:num w:numId="7">
    <w:abstractNumId w:val="24"/>
  </w:num>
  <w:num w:numId="8">
    <w:abstractNumId w:val="21"/>
  </w:num>
  <w:num w:numId="9">
    <w:abstractNumId w:val="29"/>
  </w:num>
  <w:num w:numId="10">
    <w:abstractNumId w:val="28"/>
  </w:num>
  <w:num w:numId="11">
    <w:abstractNumId w:val="10"/>
  </w:num>
  <w:num w:numId="12">
    <w:abstractNumId w:val="5"/>
  </w:num>
  <w:num w:numId="13">
    <w:abstractNumId w:val="14"/>
  </w:num>
  <w:num w:numId="14">
    <w:abstractNumId w:val="11"/>
  </w:num>
  <w:num w:numId="15">
    <w:abstractNumId w:val="25"/>
  </w:num>
  <w:num w:numId="16">
    <w:abstractNumId w:val="12"/>
  </w:num>
  <w:num w:numId="17">
    <w:abstractNumId w:val="2"/>
  </w:num>
  <w:num w:numId="18">
    <w:abstractNumId w:val="7"/>
  </w:num>
  <w:num w:numId="19">
    <w:abstractNumId w:val="30"/>
  </w:num>
  <w:num w:numId="20">
    <w:abstractNumId w:val="18"/>
  </w:num>
  <w:num w:numId="21">
    <w:abstractNumId w:val="26"/>
  </w:num>
  <w:num w:numId="22">
    <w:abstractNumId w:val="31"/>
  </w:num>
  <w:num w:numId="23">
    <w:abstractNumId w:val="17"/>
  </w:num>
  <w:num w:numId="24">
    <w:abstractNumId w:val="8"/>
  </w:num>
  <w:num w:numId="25">
    <w:abstractNumId w:val="27"/>
  </w:num>
  <w:num w:numId="26">
    <w:abstractNumId w:val="6"/>
  </w:num>
  <w:num w:numId="27">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0"/>
  </w:num>
  <w:num w:numId="29">
    <w:abstractNumId w:val="3"/>
  </w:num>
  <w:num w:numId="30">
    <w:abstractNumId w:val="9"/>
  </w:num>
  <w:num w:numId="31">
    <w:abstractNumId w:val="20"/>
  </w:num>
  <w:num w:numId="32">
    <w:abstractNumId w:val="22"/>
  </w:num>
  <w:num w:numId="33">
    <w:abstractNumId w:val="23"/>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hideSpellingErrors/>
  <w:proofState w:spelling="clean" w:grammar="clean"/>
  <w:defaultTabStop w:val="57"/>
  <w:characterSpacingControl w:val="doNotCompress"/>
  <w:hdrShapeDefaults>
    <o:shapedefaults v:ext="edit" spidmax="2052"/>
    <o:shapelayout v:ext="edit">
      <o:idmap v:ext="edit" data="2"/>
    </o:shapelayout>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B0E31"/>
    <w:rsid w:val="00000111"/>
    <w:rsid w:val="000001EA"/>
    <w:rsid w:val="000002AA"/>
    <w:rsid w:val="00000517"/>
    <w:rsid w:val="00000550"/>
    <w:rsid w:val="000005FB"/>
    <w:rsid w:val="0000083F"/>
    <w:rsid w:val="00000886"/>
    <w:rsid w:val="000008A7"/>
    <w:rsid w:val="0000090A"/>
    <w:rsid w:val="00000997"/>
    <w:rsid w:val="00000CDC"/>
    <w:rsid w:val="00000CDE"/>
    <w:rsid w:val="00000D41"/>
    <w:rsid w:val="00000DFC"/>
    <w:rsid w:val="000010FD"/>
    <w:rsid w:val="0000124F"/>
    <w:rsid w:val="000013F6"/>
    <w:rsid w:val="00001C4E"/>
    <w:rsid w:val="00001DD8"/>
    <w:rsid w:val="00001FCA"/>
    <w:rsid w:val="00002572"/>
    <w:rsid w:val="000026D2"/>
    <w:rsid w:val="000026FA"/>
    <w:rsid w:val="000027A1"/>
    <w:rsid w:val="000028BF"/>
    <w:rsid w:val="000029A9"/>
    <w:rsid w:val="00002B90"/>
    <w:rsid w:val="00002D49"/>
    <w:rsid w:val="00002DC0"/>
    <w:rsid w:val="00003127"/>
    <w:rsid w:val="00003284"/>
    <w:rsid w:val="000038D5"/>
    <w:rsid w:val="0000391E"/>
    <w:rsid w:val="00003A5A"/>
    <w:rsid w:val="00004020"/>
    <w:rsid w:val="00004161"/>
    <w:rsid w:val="000042F0"/>
    <w:rsid w:val="00004304"/>
    <w:rsid w:val="00004353"/>
    <w:rsid w:val="00004991"/>
    <w:rsid w:val="00004A75"/>
    <w:rsid w:val="000050FB"/>
    <w:rsid w:val="00005540"/>
    <w:rsid w:val="000059D5"/>
    <w:rsid w:val="00005A25"/>
    <w:rsid w:val="00005A2D"/>
    <w:rsid w:val="00005C40"/>
    <w:rsid w:val="00005DF6"/>
    <w:rsid w:val="00005E04"/>
    <w:rsid w:val="000067F5"/>
    <w:rsid w:val="00006938"/>
    <w:rsid w:val="00006AC4"/>
    <w:rsid w:val="000076E2"/>
    <w:rsid w:val="00007955"/>
    <w:rsid w:val="00007AA2"/>
    <w:rsid w:val="00007DC4"/>
    <w:rsid w:val="00007E23"/>
    <w:rsid w:val="00010267"/>
    <w:rsid w:val="000102D4"/>
    <w:rsid w:val="00010910"/>
    <w:rsid w:val="00010C31"/>
    <w:rsid w:val="00010E12"/>
    <w:rsid w:val="00010E7B"/>
    <w:rsid w:val="00010ED4"/>
    <w:rsid w:val="00010F70"/>
    <w:rsid w:val="0001120A"/>
    <w:rsid w:val="00011671"/>
    <w:rsid w:val="00011793"/>
    <w:rsid w:val="0001184C"/>
    <w:rsid w:val="0001197B"/>
    <w:rsid w:val="00011C4D"/>
    <w:rsid w:val="00011D4F"/>
    <w:rsid w:val="00011FA9"/>
    <w:rsid w:val="00012158"/>
    <w:rsid w:val="0001235F"/>
    <w:rsid w:val="000128CB"/>
    <w:rsid w:val="00012E63"/>
    <w:rsid w:val="00013101"/>
    <w:rsid w:val="00013358"/>
    <w:rsid w:val="00013644"/>
    <w:rsid w:val="00013BC6"/>
    <w:rsid w:val="00013DF0"/>
    <w:rsid w:val="000142B8"/>
    <w:rsid w:val="00014367"/>
    <w:rsid w:val="00014980"/>
    <w:rsid w:val="00014DA6"/>
    <w:rsid w:val="0001517F"/>
    <w:rsid w:val="00015572"/>
    <w:rsid w:val="0001561A"/>
    <w:rsid w:val="00015648"/>
    <w:rsid w:val="000156C2"/>
    <w:rsid w:val="0001576C"/>
    <w:rsid w:val="0001594E"/>
    <w:rsid w:val="00015B5B"/>
    <w:rsid w:val="00015D7E"/>
    <w:rsid w:val="00015D95"/>
    <w:rsid w:val="00016457"/>
    <w:rsid w:val="00016891"/>
    <w:rsid w:val="00016AF5"/>
    <w:rsid w:val="00016C23"/>
    <w:rsid w:val="00017155"/>
    <w:rsid w:val="0001725C"/>
    <w:rsid w:val="000173BB"/>
    <w:rsid w:val="000173D7"/>
    <w:rsid w:val="000174CD"/>
    <w:rsid w:val="0001751C"/>
    <w:rsid w:val="000175D0"/>
    <w:rsid w:val="00017DCE"/>
    <w:rsid w:val="00017E01"/>
    <w:rsid w:val="00017F3A"/>
    <w:rsid w:val="000201D0"/>
    <w:rsid w:val="00020269"/>
    <w:rsid w:val="0002041C"/>
    <w:rsid w:val="000208A8"/>
    <w:rsid w:val="000209AF"/>
    <w:rsid w:val="00021009"/>
    <w:rsid w:val="00021995"/>
    <w:rsid w:val="00021A39"/>
    <w:rsid w:val="00021B21"/>
    <w:rsid w:val="00021D80"/>
    <w:rsid w:val="000223B9"/>
    <w:rsid w:val="00022A8B"/>
    <w:rsid w:val="00022DCA"/>
    <w:rsid w:val="00023121"/>
    <w:rsid w:val="000233CF"/>
    <w:rsid w:val="000233E0"/>
    <w:rsid w:val="00023414"/>
    <w:rsid w:val="0002367F"/>
    <w:rsid w:val="00023715"/>
    <w:rsid w:val="000239F2"/>
    <w:rsid w:val="00023A9D"/>
    <w:rsid w:val="00023B4B"/>
    <w:rsid w:val="00023B9F"/>
    <w:rsid w:val="00023C3F"/>
    <w:rsid w:val="00023F73"/>
    <w:rsid w:val="00023F9A"/>
    <w:rsid w:val="00024153"/>
    <w:rsid w:val="000242A5"/>
    <w:rsid w:val="00024582"/>
    <w:rsid w:val="000246FF"/>
    <w:rsid w:val="00024779"/>
    <w:rsid w:val="000248E2"/>
    <w:rsid w:val="000249E2"/>
    <w:rsid w:val="00024AED"/>
    <w:rsid w:val="00024FD0"/>
    <w:rsid w:val="0002529E"/>
    <w:rsid w:val="00025A91"/>
    <w:rsid w:val="00025B10"/>
    <w:rsid w:val="00025B7B"/>
    <w:rsid w:val="00025F19"/>
    <w:rsid w:val="000261FF"/>
    <w:rsid w:val="00026228"/>
    <w:rsid w:val="000262E0"/>
    <w:rsid w:val="00026309"/>
    <w:rsid w:val="000263D1"/>
    <w:rsid w:val="000264CB"/>
    <w:rsid w:val="0002666A"/>
    <w:rsid w:val="000266A9"/>
    <w:rsid w:val="00026767"/>
    <w:rsid w:val="00026F94"/>
    <w:rsid w:val="00027EFC"/>
    <w:rsid w:val="00027F0A"/>
    <w:rsid w:val="0003012C"/>
    <w:rsid w:val="000302B5"/>
    <w:rsid w:val="00030388"/>
    <w:rsid w:val="00030478"/>
    <w:rsid w:val="000305B6"/>
    <w:rsid w:val="00030C59"/>
    <w:rsid w:val="00030E02"/>
    <w:rsid w:val="00030ED6"/>
    <w:rsid w:val="0003105C"/>
    <w:rsid w:val="00031119"/>
    <w:rsid w:val="000311D2"/>
    <w:rsid w:val="00031204"/>
    <w:rsid w:val="000313E5"/>
    <w:rsid w:val="0003145F"/>
    <w:rsid w:val="00031641"/>
    <w:rsid w:val="000319B1"/>
    <w:rsid w:val="00031DC3"/>
    <w:rsid w:val="00031E9F"/>
    <w:rsid w:val="000322B6"/>
    <w:rsid w:val="00032789"/>
    <w:rsid w:val="0003290A"/>
    <w:rsid w:val="000329ED"/>
    <w:rsid w:val="00032EE4"/>
    <w:rsid w:val="000331DA"/>
    <w:rsid w:val="0003393A"/>
    <w:rsid w:val="00033A51"/>
    <w:rsid w:val="00033C75"/>
    <w:rsid w:val="00033CCF"/>
    <w:rsid w:val="00033E97"/>
    <w:rsid w:val="00033F6F"/>
    <w:rsid w:val="000345F5"/>
    <w:rsid w:val="000348A7"/>
    <w:rsid w:val="000349FE"/>
    <w:rsid w:val="00034DF6"/>
    <w:rsid w:val="00034EDA"/>
    <w:rsid w:val="0003584E"/>
    <w:rsid w:val="00035A0F"/>
    <w:rsid w:val="00035B6B"/>
    <w:rsid w:val="00035DBB"/>
    <w:rsid w:val="000364F3"/>
    <w:rsid w:val="00036524"/>
    <w:rsid w:val="00036708"/>
    <w:rsid w:val="00036C59"/>
    <w:rsid w:val="00036CA8"/>
    <w:rsid w:val="00037273"/>
    <w:rsid w:val="00037504"/>
    <w:rsid w:val="000377E4"/>
    <w:rsid w:val="00037BAE"/>
    <w:rsid w:val="00037D23"/>
    <w:rsid w:val="00037D2D"/>
    <w:rsid w:val="000400A9"/>
    <w:rsid w:val="0004028B"/>
    <w:rsid w:val="00040326"/>
    <w:rsid w:val="00040923"/>
    <w:rsid w:val="00040B15"/>
    <w:rsid w:val="00040B2A"/>
    <w:rsid w:val="00040CA2"/>
    <w:rsid w:val="00040CDD"/>
    <w:rsid w:val="00040F82"/>
    <w:rsid w:val="000410C0"/>
    <w:rsid w:val="00041113"/>
    <w:rsid w:val="00042021"/>
    <w:rsid w:val="00042214"/>
    <w:rsid w:val="000426C3"/>
    <w:rsid w:val="00042CAE"/>
    <w:rsid w:val="00042D0C"/>
    <w:rsid w:val="00042DB4"/>
    <w:rsid w:val="00042DDC"/>
    <w:rsid w:val="00042FFE"/>
    <w:rsid w:val="0004334E"/>
    <w:rsid w:val="000433EB"/>
    <w:rsid w:val="000439D3"/>
    <w:rsid w:val="00043DD3"/>
    <w:rsid w:val="00044891"/>
    <w:rsid w:val="00044BA8"/>
    <w:rsid w:val="00044C24"/>
    <w:rsid w:val="00044C55"/>
    <w:rsid w:val="00044E27"/>
    <w:rsid w:val="00044E5B"/>
    <w:rsid w:val="0004512A"/>
    <w:rsid w:val="000459CD"/>
    <w:rsid w:val="00046471"/>
    <w:rsid w:val="000466CC"/>
    <w:rsid w:val="00046D18"/>
    <w:rsid w:val="00046D44"/>
    <w:rsid w:val="000470F9"/>
    <w:rsid w:val="00047A04"/>
    <w:rsid w:val="00047EF6"/>
    <w:rsid w:val="00047F95"/>
    <w:rsid w:val="00050349"/>
    <w:rsid w:val="000504EF"/>
    <w:rsid w:val="00050790"/>
    <w:rsid w:val="00050859"/>
    <w:rsid w:val="00050CAD"/>
    <w:rsid w:val="00051180"/>
    <w:rsid w:val="00051239"/>
    <w:rsid w:val="0005139A"/>
    <w:rsid w:val="000515D5"/>
    <w:rsid w:val="0005170D"/>
    <w:rsid w:val="00051860"/>
    <w:rsid w:val="00051870"/>
    <w:rsid w:val="00051A5C"/>
    <w:rsid w:val="00051AEB"/>
    <w:rsid w:val="00051AFC"/>
    <w:rsid w:val="00051BB0"/>
    <w:rsid w:val="00051D5F"/>
    <w:rsid w:val="00051F59"/>
    <w:rsid w:val="0005236F"/>
    <w:rsid w:val="000523AA"/>
    <w:rsid w:val="00052490"/>
    <w:rsid w:val="000524FC"/>
    <w:rsid w:val="00052B98"/>
    <w:rsid w:val="00052DA2"/>
    <w:rsid w:val="0005313C"/>
    <w:rsid w:val="000531C9"/>
    <w:rsid w:val="000533B5"/>
    <w:rsid w:val="00053783"/>
    <w:rsid w:val="00053831"/>
    <w:rsid w:val="00053A9B"/>
    <w:rsid w:val="00053ACF"/>
    <w:rsid w:val="00053C0B"/>
    <w:rsid w:val="00053C51"/>
    <w:rsid w:val="00053F73"/>
    <w:rsid w:val="00054015"/>
    <w:rsid w:val="000541D4"/>
    <w:rsid w:val="00054263"/>
    <w:rsid w:val="0005431D"/>
    <w:rsid w:val="0005476C"/>
    <w:rsid w:val="0005480C"/>
    <w:rsid w:val="000548F9"/>
    <w:rsid w:val="00054EB9"/>
    <w:rsid w:val="00055395"/>
    <w:rsid w:val="0005551E"/>
    <w:rsid w:val="000556DC"/>
    <w:rsid w:val="000559DA"/>
    <w:rsid w:val="00055A7E"/>
    <w:rsid w:val="00055F9B"/>
    <w:rsid w:val="0005604F"/>
    <w:rsid w:val="0005608D"/>
    <w:rsid w:val="00056104"/>
    <w:rsid w:val="0005625B"/>
    <w:rsid w:val="0005642A"/>
    <w:rsid w:val="000564A0"/>
    <w:rsid w:val="00056531"/>
    <w:rsid w:val="000565C1"/>
    <w:rsid w:val="00056754"/>
    <w:rsid w:val="0005682B"/>
    <w:rsid w:val="00056862"/>
    <w:rsid w:val="00056C39"/>
    <w:rsid w:val="00056D87"/>
    <w:rsid w:val="00056F6A"/>
    <w:rsid w:val="000570C5"/>
    <w:rsid w:val="000571D0"/>
    <w:rsid w:val="000573B4"/>
    <w:rsid w:val="000573EB"/>
    <w:rsid w:val="0005748C"/>
    <w:rsid w:val="00057804"/>
    <w:rsid w:val="00057A1D"/>
    <w:rsid w:val="00057BF9"/>
    <w:rsid w:val="00057C75"/>
    <w:rsid w:val="00057E68"/>
    <w:rsid w:val="00057FC9"/>
    <w:rsid w:val="0006038A"/>
    <w:rsid w:val="00060442"/>
    <w:rsid w:val="0006049F"/>
    <w:rsid w:val="000605B5"/>
    <w:rsid w:val="00060666"/>
    <w:rsid w:val="00060744"/>
    <w:rsid w:val="0006082C"/>
    <w:rsid w:val="00060BE9"/>
    <w:rsid w:val="0006161E"/>
    <w:rsid w:val="000618DC"/>
    <w:rsid w:val="000618EA"/>
    <w:rsid w:val="00061916"/>
    <w:rsid w:val="00061CC5"/>
    <w:rsid w:val="00062372"/>
    <w:rsid w:val="0006295C"/>
    <w:rsid w:val="000629E7"/>
    <w:rsid w:val="00062C76"/>
    <w:rsid w:val="00063227"/>
    <w:rsid w:val="00063839"/>
    <w:rsid w:val="000638A6"/>
    <w:rsid w:val="00063ACB"/>
    <w:rsid w:val="00063C6C"/>
    <w:rsid w:val="00063EDB"/>
    <w:rsid w:val="000641AD"/>
    <w:rsid w:val="00064412"/>
    <w:rsid w:val="000645D0"/>
    <w:rsid w:val="000649B2"/>
    <w:rsid w:val="00064A1B"/>
    <w:rsid w:val="00064C61"/>
    <w:rsid w:val="00064DFA"/>
    <w:rsid w:val="000650C1"/>
    <w:rsid w:val="00065F24"/>
    <w:rsid w:val="00065F72"/>
    <w:rsid w:val="0006648E"/>
    <w:rsid w:val="0006670F"/>
    <w:rsid w:val="0006683E"/>
    <w:rsid w:val="00066BAC"/>
    <w:rsid w:val="000671DF"/>
    <w:rsid w:val="00067594"/>
    <w:rsid w:val="0006769E"/>
    <w:rsid w:val="00067745"/>
    <w:rsid w:val="0006774E"/>
    <w:rsid w:val="00067979"/>
    <w:rsid w:val="00070436"/>
    <w:rsid w:val="000704D1"/>
    <w:rsid w:val="000707A5"/>
    <w:rsid w:val="000708F2"/>
    <w:rsid w:val="0007091B"/>
    <w:rsid w:val="00070AAE"/>
    <w:rsid w:val="00070AB9"/>
    <w:rsid w:val="00070AED"/>
    <w:rsid w:val="00070C48"/>
    <w:rsid w:val="000712D8"/>
    <w:rsid w:val="00071535"/>
    <w:rsid w:val="000717C6"/>
    <w:rsid w:val="00071880"/>
    <w:rsid w:val="00071A3A"/>
    <w:rsid w:val="00071B59"/>
    <w:rsid w:val="00071C35"/>
    <w:rsid w:val="000720E4"/>
    <w:rsid w:val="000724DD"/>
    <w:rsid w:val="00072619"/>
    <w:rsid w:val="000726D1"/>
    <w:rsid w:val="000728D0"/>
    <w:rsid w:val="00072AC0"/>
    <w:rsid w:val="00072AD5"/>
    <w:rsid w:val="00072C67"/>
    <w:rsid w:val="00072DC7"/>
    <w:rsid w:val="000731F6"/>
    <w:rsid w:val="00073200"/>
    <w:rsid w:val="000732CC"/>
    <w:rsid w:val="0007370C"/>
    <w:rsid w:val="0007376E"/>
    <w:rsid w:val="00073C14"/>
    <w:rsid w:val="00073ED3"/>
    <w:rsid w:val="0007409A"/>
    <w:rsid w:val="000743A6"/>
    <w:rsid w:val="0007468B"/>
    <w:rsid w:val="000746C1"/>
    <w:rsid w:val="00074941"/>
    <w:rsid w:val="00074BA0"/>
    <w:rsid w:val="00074C10"/>
    <w:rsid w:val="00074FB3"/>
    <w:rsid w:val="00075685"/>
    <w:rsid w:val="00075FAE"/>
    <w:rsid w:val="00075FD9"/>
    <w:rsid w:val="00076430"/>
    <w:rsid w:val="0007672F"/>
    <w:rsid w:val="00076918"/>
    <w:rsid w:val="00076B94"/>
    <w:rsid w:val="00076BF5"/>
    <w:rsid w:val="00076DEB"/>
    <w:rsid w:val="0007700F"/>
    <w:rsid w:val="00077131"/>
    <w:rsid w:val="000778BA"/>
    <w:rsid w:val="00077D44"/>
    <w:rsid w:val="00077D8E"/>
    <w:rsid w:val="00077FFD"/>
    <w:rsid w:val="00080B54"/>
    <w:rsid w:val="00080BA6"/>
    <w:rsid w:val="00080F67"/>
    <w:rsid w:val="0008107E"/>
    <w:rsid w:val="0008131D"/>
    <w:rsid w:val="000814B5"/>
    <w:rsid w:val="000816F5"/>
    <w:rsid w:val="000820CD"/>
    <w:rsid w:val="00082521"/>
    <w:rsid w:val="00082AE6"/>
    <w:rsid w:val="00082E94"/>
    <w:rsid w:val="0008323C"/>
    <w:rsid w:val="000834DE"/>
    <w:rsid w:val="000838B8"/>
    <w:rsid w:val="00083985"/>
    <w:rsid w:val="00083A35"/>
    <w:rsid w:val="00083AC3"/>
    <w:rsid w:val="00083B85"/>
    <w:rsid w:val="00083D3B"/>
    <w:rsid w:val="000840A0"/>
    <w:rsid w:val="000840F2"/>
    <w:rsid w:val="000844D6"/>
    <w:rsid w:val="000844F2"/>
    <w:rsid w:val="00084E9F"/>
    <w:rsid w:val="00084ED2"/>
    <w:rsid w:val="00084F55"/>
    <w:rsid w:val="000853CF"/>
    <w:rsid w:val="0008541C"/>
    <w:rsid w:val="0008548F"/>
    <w:rsid w:val="00085824"/>
    <w:rsid w:val="00085A63"/>
    <w:rsid w:val="00085A6F"/>
    <w:rsid w:val="0008646B"/>
    <w:rsid w:val="00086549"/>
    <w:rsid w:val="000866C4"/>
    <w:rsid w:val="000867A9"/>
    <w:rsid w:val="000867DB"/>
    <w:rsid w:val="00086849"/>
    <w:rsid w:val="00086909"/>
    <w:rsid w:val="0008693A"/>
    <w:rsid w:val="00086FC2"/>
    <w:rsid w:val="000870BC"/>
    <w:rsid w:val="00087224"/>
    <w:rsid w:val="00087695"/>
    <w:rsid w:val="000879AA"/>
    <w:rsid w:val="00087C63"/>
    <w:rsid w:val="00087D44"/>
    <w:rsid w:val="00087E58"/>
    <w:rsid w:val="00087FA3"/>
    <w:rsid w:val="00087FB0"/>
    <w:rsid w:val="00087FC2"/>
    <w:rsid w:val="00090513"/>
    <w:rsid w:val="0009081F"/>
    <w:rsid w:val="000910CA"/>
    <w:rsid w:val="00091155"/>
    <w:rsid w:val="00091472"/>
    <w:rsid w:val="000919CC"/>
    <w:rsid w:val="00091B09"/>
    <w:rsid w:val="00091EC9"/>
    <w:rsid w:val="00091F63"/>
    <w:rsid w:val="00092301"/>
    <w:rsid w:val="000924DF"/>
    <w:rsid w:val="00092670"/>
    <w:rsid w:val="000927E1"/>
    <w:rsid w:val="00092DC1"/>
    <w:rsid w:val="00093118"/>
    <w:rsid w:val="00093197"/>
    <w:rsid w:val="000936A5"/>
    <w:rsid w:val="000939BB"/>
    <w:rsid w:val="00093A99"/>
    <w:rsid w:val="00093AC8"/>
    <w:rsid w:val="00093C28"/>
    <w:rsid w:val="000942EC"/>
    <w:rsid w:val="0009440E"/>
    <w:rsid w:val="00094765"/>
    <w:rsid w:val="0009481A"/>
    <w:rsid w:val="0009499D"/>
    <w:rsid w:val="00094C41"/>
    <w:rsid w:val="00095021"/>
    <w:rsid w:val="000951D0"/>
    <w:rsid w:val="000956F8"/>
    <w:rsid w:val="00095989"/>
    <w:rsid w:val="0009641D"/>
    <w:rsid w:val="00096427"/>
    <w:rsid w:val="0009644E"/>
    <w:rsid w:val="00096931"/>
    <w:rsid w:val="00096BFA"/>
    <w:rsid w:val="00096DE4"/>
    <w:rsid w:val="00096DF0"/>
    <w:rsid w:val="00096EB5"/>
    <w:rsid w:val="0009717C"/>
    <w:rsid w:val="000974AB"/>
    <w:rsid w:val="000975C2"/>
    <w:rsid w:val="0009788A"/>
    <w:rsid w:val="000978C3"/>
    <w:rsid w:val="00097959"/>
    <w:rsid w:val="00097A96"/>
    <w:rsid w:val="00097B2C"/>
    <w:rsid w:val="00097C45"/>
    <w:rsid w:val="00097F75"/>
    <w:rsid w:val="000A00A7"/>
    <w:rsid w:val="000A032B"/>
    <w:rsid w:val="000A0417"/>
    <w:rsid w:val="000A052A"/>
    <w:rsid w:val="000A07B8"/>
    <w:rsid w:val="000A0A12"/>
    <w:rsid w:val="000A0C59"/>
    <w:rsid w:val="000A10A7"/>
    <w:rsid w:val="000A10B4"/>
    <w:rsid w:val="000A124D"/>
    <w:rsid w:val="000A144D"/>
    <w:rsid w:val="000A160B"/>
    <w:rsid w:val="000A16D6"/>
    <w:rsid w:val="000A1D28"/>
    <w:rsid w:val="000A1DA8"/>
    <w:rsid w:val="000A21C9"/>
    <w:rsid w:val="000A2377"/>
    <w:rsid w:val="000A2450"/>
    <w:rsid w:val="000A263D"/>
    <w:rsid w:val="000A2F78"/>
    <w:rsid w:val="000A2F8F"/>
    <w:rsid w:val="000A2FFB"/>
    <w:rsid w:val="000A37EA"/>
    <w:rsid w:val="000A37F2"/>
    <w:rsid w:val="000A3916"/>
    <w:rsid w:val="000A3B63"/>
    <w:rsid w:val="000A3CD3"/>
    <w:rsid w:val="000A3CE5"/>
    <w:rsid w:val="000A449E"/>
    <w:rsid w:val="000A463B"/>
    <w:rsid w:val="000A46EC"/>
    <w:rsid w:val="000A4824"/>
    <w:rsid w:val="000A4A96"/>
    <w:rsid w:val="000A4BC0"/>
    <w:rsid w:val="000A4D29"/>
    <w:rsid w:val="000A4FE0"/>
    <w:rsid w:val="000A59F7"/>
    <w:rsid w:val="000A5E04"/>
    <w:rsid w:val="000A622E"/>
    <w:rsid w:val="000A668B"/>
    <w:rsid w:val="000A66DC"/>
    <w:rsid w:val="000A690B"/>
    <w:rsid w:val="000A69B4"/>
    <w:rsid w:val="000A6A06"/>
    <w:rsid w:val="000A6D0A"/>
    <w:rsid w:val="000A70E4"/>
    <w:rsid w:val="000A722D"/>
    <w:rsid w:val="000A728A"/>
    <w:rsid w:val="000A7355"/>
    <w:rsid w:val="000A795E"/>
    <w:rsid w:val="000A7CE0"/>
    <w:rsid w:val="000A7DCF"/>
    <w:rsid w:val="000B0272"/>
    <w:rsid w:val="000B0281"/>
    <w:rsid w:val="000B02D5"/>
    <w:rsid w:val="000B056E"/>
    <w:rsid w:val="000B065B"/>
    <w:rsid w:val="000B07A2"/>
    <w:rsid w:val="000B07F7"/>
    <w:rsid w:val="000B08C5"/>
    <w:rsid w:val="000B1101"/>
    <w:rsid w:val="000B11BA"/>
    <w:rsid w:val="000B12E4"/>
    <w:rsid w:val="000B1B10"/>
    <w:rsid w:val="000B1B3B"/>
    <w:rsid w:val="000B1B78"/>
    <w:rsid w:val="000B1D52"/>
    <w:rsid w:val="000B1E5C"/>
    <w:rsid w:val="000B1FE8"/>
    <w:rsid w:val="000B2026"/>
    <w:rsid w:val="000B2269"/>
    <w:rsid w:val="000B2494"/>
    <w:rsid w:val="000B270F"/>
    <w:rsid w:val="000B2A91"/>
    <w:rsid w:val="000B2BFF"/>
    <w:rsid w:val="000B311B"/>
    <w:rsid w:val="000B33D9"/>
    <w:rsid w:val="000B33DE"/>
    <w:rsid w:val="000B35BF"/>
    <w:rsid w:val="000B371D"/>
    <w:rsid w:val="000B3831"/>
    <w:rsid w:val="000B3A3B"/>
    <w:rsid w:val="000B3B72"/>
    <w:rsid w:val="000B3D4A"/>
    <w:rsid w:val="000B3FC0"/>
    <w:rsid w:val="000B42C5"/>
    <w:rsid w:val="000B439E"/>
    <w:rsid w:val="000B484E"/>
    <w:rsid w:val="000B492D"/>
    <w:rsid w:val="000B4AC1"/>
    <w:rsid w:val="000B4B9C"/>
    <w:rsid w:val="000B4CB7"/>
    <w:rsid w:val="000B4F2C"/>
    <w:rsid w:val="000B4FDF"/>
    <w:rsid w:val="000B5141"/>
    <w:rsid w:val="000B51AA"/>
    <w:rsid w:val="000B5741"/>
    <w:rsid w:val="000B5FD2"/>
    <w:rsid w:val="000B6184"/>
    <w:rsid w:val="000B6791"/>
    <w:rsid w:val="000B6824"/>
    <w:rsid w:val="000B6C69"/>
    <w:rsid w:val="000B6CDD"/>
    <w:rsid w:val="000B7093"/>
    <w:rsid w:val="000B7116"/>
    <w:rsid w:val="000B73C3"/>
    <w:rsid w:val="000B759A"/>
    <w:rsid w:val="000B776A"/>
    <w:rsid w:val="000B7B69"/>
    <w:rsid w:val="000B7D53"/>
    <w:rsid w:val="000C0141"/>
    <w:rsid w:val="000C01FD"/>
    <w:rsid w:val="000C021D"/>
    <w:rsid w:val="000C04E7"/>
    <w:rsid w:val="000C0A71"/>
    <w:rsid w:val="000C0C43"/>
    <w:rsid w:val="000C10E6"/>
    <w:rsid w:val="000C1121"/>
    <w:rsid w:val="000C1235"/>
    <w:rsid w:val="000C145B"/>
    <w:rsid w:val="000C16BD"/>
    <w:rsid w:val="000C18E0"/>
    <w:rsid w:val="000C1D79"/>
    <w:rsid w:val="000C20EB"/>
    <w:rsid w:val="000C21DE"/>
    <w:rsid w:val="000C2418"/>
    <w:rsid w:val="000C257E"/>
    <w:rsid w:val="000C2803"/>
    <w:rsid w:val="000C2CB4"/>
    <w:rsid w:val="000C31A2"/>
    <w:rsid w:val="000C3423"/>
    <w:rsid w:val="000C34C8"/>
    <w:rsid w:val="000C3862"/>
    <w:rsid w:val="000C3ABF"/>
    <w:rsid w:val="000C3CB4"/>
    <w:rsid w:val="000C3F76"/>
    <w:rsid w:val="000C452A"/>
    <w:rsid w:val="000C4A4C"/>
    <w:rsid w:val="000C4ADF"/>
    <w:rsid w:val="000C4AE9"/>
    <w:rsid w:val="000C4CD9"/>
    <w:rsid w:val="000C4E51"/>
    <w:rsid w:val="000C500C"/>
    <w:rsid w:val="000C5023"/>
    <w:rsid w:val="000C54EE"/>
    <w:rsid w:val="000C550B"/>
    <w:rsid w:val="000C5AC4"/>
    <w:rsid w:val="000C5B96"/>
    <w:rsid w:val="000C5BBD"/>
    <w:rsid w:val="000C5EF5"/>
    <w:rsid w:val="000C5F52"/>
    <w:rsid w:val="000C5F62"/>
    <w:rsid w:val="000C6083"/>
    <w:rsid w:val="000C63C4"/>
    <w:rsid w:val="000C6577"/>
    <w:rsid w:val="000C663A"/>
    <w:rsid w:val="000C674D"/>
    <w:rsid w:val="000C6B25"/>
    <w:rsid w:val="000C6B35"/>
    <w:rsid w:val="000C6D02"/>
    <w:rsid w:val="000C6E55"/>
    <w:rsid w:val="000C71EA"/>
    <w:rsid w:val="000C74D0"/>
    <w:rsid w:val="000C75A4"/>
    <w:rsid w:val="000C7AD9"/>
    <w:rsid w:val="000C7D01"/>
    <w:rsid w:val="000C7D04"/>
    <w:rsid w:val="000C7DDC"/>
    <w:rsid w:val="000C9896"/>
    <w:rsid w:val="000D0210"/>
    <w:rsid w:val="000D0358"/>
    <w:rsid w:val="000D044E"/>
    <w:rsid w:val="000D091F"/>
    <w:rsid w:val="000D09DB"/>
    <w:rsid w:val="000D0A58"/>
    <w:rsid w:val="000D1105"/>
    <w:rsid w:val="000D1180"/>
    <w:rsid w:val="000D124B"/>
    <w:rsid w:val="000D1341"/>
    <w:rsid w:val="000D161C"/>
    <w:rsid w:val="000D162A"/>
    <w:rsid w:val="000D1A69"/>
    <w:rsid w:val="000D1C6D"/>
    <w:rsid w:val="000D1D8A"/>
    <w:rsid w:val="000D1FC5"/>
    <w:rsid w:val="000D2045"/>
    <w:rsid w:val="000D20C1"/>
    <w:rsid w:val="000D2283"/>
    <w:rsid w:val="000D2825"/>
    <w:rsid w:val="000D2DDF"/>
    <w:rsid w:val="000D31B4"/>
    <w:rsid w:val="000D38B0"/>
    <w:rsid w:val="000D3A49"/>
    <w:rsid w:val="000D3A8A"/>
    <w:rsid w:val="000D3B9F"/>
    <w:rsid w:val="000D3BD0"/>
    <w:rsid w:val="000D3C33"/>
    <w:rsid w:val="000D3DFC"/>
    <w:rsid w:val="000D4116"/>
    <w:rsid w:val="000D41D6"/>
    <w:rsid w:val="000D4482"/>
    <w:rsid w:val="000D45B7"/>
    <w:rsid w:val="000D480E"/>
    <w:rsid w:val="000D48CC"/>
    <w:rsid w:val="000D4EF7"/>
    <w:rsid w:val="000D5023"/>
    <w:rsid w:val="000D515F"/>
    <w:rsid w:val="000D5326"/>
    <w:rsid w:val="000D53A5"/>
    <w:rsid w:val="000D55AF"/>
    <w:rsid w:val="000D5757"/>
    <w:rsid w:val="000D59E3"/>
    <w:rsid w:val="000D5BAB"/>
    <w:rsid w:val="000D6559"/>
    <w:rsid w:val="000D680C"/>
    <w:rsid w:val="000D6A66"/>
    <w:rsid w:val="000D73C9"/>
    <w:rsid w:val="000D73CB"/>
    <w:rsid w:val="000D751B"/>
    <w:rsid w:val="000D7675"/>
    <w:rsid w:val="000D7755"/>
    <w:rsid w:val="000D777B"/>
    <w:rsid w:val="000D7B50"/>
    <w:rsid w:val="000D7BBF"/>
    <w:rsid w:val="000D7CBC"/>
    <w:rsid w:val="000D7D7B"/>
    <w:rsid w:val="000E032F"/>
    <w:rsid w:val="000E0754"/>
    <w:rsid w:val="000E0A11"/>
    <w:rsid w:val="000E0A60"/>
    <w:rsid w:val="000E0AB3"/>
    <w:rsid w:val="000E0C40"/>
    <w:rsid w:val="000E11D6"/>
    <w:rsid w:val="000E15B5"/>
    <w:rsid w:val="000E1816"/>
    <w:rsid w:val="000E18A5"/>
    <w:rsid w:val="000E1A51"/>
    <w:rsid w:val="000E1B07"/>
    <w:rsid w:val="000E1B10"/>
    <w:rsid w:val="000E1C7D"/>
    <w:rsid w:val="000E1D57"/>
    <w:rsid w:val="000E2199"/>
    <w:rsid w:val="000E2268"/>
    <w:rsid w:val="000E230B"/>
    <w:rsid w:val="000E23BE"/>
    <w:rsid w:val="000E248F"/>
    <w:rsid w:val="000E24B7"/>
    <w:rsid w:val="000E2526"/>
    <w:rsid w:val="000E26AA"/>
    <w:rsid w:val="000E2963"/>
    <w:rsid w:val="000E2DAE"/>
    <w:rsid w:val="000E3032"/>
    <w:rsid w:val="000E3378"/>
    <w:rsid w:val="000E3390"/>
    <w:rsid w:val="000E38C6"/>
    <w:rsid w:val="000E3A8D"/>
    <w:rsid w:val="000E3CF5"/>
    <w:rsid w:val="000E3E73"/>
    <w:rsid w:val="000E4375"/>
    <w:rsid w:val="000E4822"/>
    <w:rsid w:val="000E4922"/>
    <w:rsid w:val="000E4B3C"/>
    <w:rsid w:val="000E4D07"/>
    <w:rsid w:val="000E528F"/>
    <w:rsid w:val="000E5387"/>
    <w:rsid w:val="000E5A92"/>
    <w:rsid w:val="000E5BB2"/>
    <w:rsid w:val="000E5C9B"/>
    <w:rsid w:val="000E5F05"/>
    <w:rsid w:val="000E6124"/>
    <w:rsid w:val="000E6214"/>
    <w:rsid w:val="000E6243"/>
    <w:rsid w:val="000E63AC"/>
    <w:rsid w:val="000E687C"/>
    <w:rsid w:val="000E6BB8"/>
    <w:rsid w:val="000E6E5C"/>
    <w:rsid w:val="000E6E6C"/>
    <w:rsid w:val="000E7386"/>
    <w:rsid w:val="000E7C24"/>
    <w:rsid w:val="000E7CB4"/>
    <w:rsid w:val="000E7E1A"/>
    <w:rsid w:val="000F01DD"/>
    <w:rsid w:val="000F0225"/>
    <w:rsid w:val="000F03EB"/>
    <w:rsid w:val="000F043E"/>
    <w:rsid w:val="000F052A"/>
    <w:rsid w:val="000F053E"/>
    <w:rsid w:val="000F0B45"/>
    <w:rsid w:val="000F0C55"/>
    <w:rsid w:val="000F10FE"/>
    <w:rsid w:val="000F12CA"/>
    <w:rsid w:val="000F17ED"/>
    <w:rsid w:val="000F195B"/>
    <w:rsid w:val="000F19AC"/>
    <w:rsid w:val="000F1A30"/>
    <w:rsid w:val="000F210C"/>
    <w:rsid w:val="000F24A3"/>
    <w:rsid w:val="000F2560"/>
    <w:rsid w:val="000F2744"/>
    <w:rsid w:val="000F2975"/>
    <w:rsid w:val="000F2B67"/>
    <w:rsid w:val="000F2BDD"/>
    <w:rsid w:val="000F2FD0"/>
    <w:rsid w:val="000F3181"/>
    <w:rsid w:val="000F329F"/>
    <w:rsid w:val="000F3394"/>
    <w:rsid w:val="000F34CB"/>
    <w:rsid w:val="000F35C0"/>
    <w:rsid w:val="000F35E8"/>
    <w:rsid w:val="000F3611"/>
    <w:rsid w:val="000F3660"/>
    <w:rsid w:val="000F3A4A"/>
    <w:rsid w:val="000F3A6A"/>
    <w:rsid w:val="000F3C98"/>
    <w:rsid w:val="000F400E"/>
    <w:rsid w:val="000F42CB"/>
    <w:rsid w:val="000F43CE"/>
    <w:rsid w:val="000F46DC"/>
    <w:rsid w:val="000F46F3"/>
    <w:rsid w:val="000F475F"/>
    <w:rsid w:val="000F4A2F"/>
    <w:rsid w:val="000F4A3A"/>
    <w:rsid w:val="000F4A53"/>
    <w:rsid w:val="000F4BC4"/>
    <w:rsid w:val="000F4EB0"/>
    <w:rsid w:val="000F4FFB"/>
    <w:rsid w:val="000F5356"/>
    <w:rsid w:val="000F59CD"/>
    <w:rsid w:val="000F5D8D"/>
    <w:rsid w:val="000F63CD"/>
    <w:rsid w:val="000F6625"/>
    <w:rsid w:val="000F6926"/>
    <w:rsid w:val="000F695F"/>
    <w:rsid w:val="000F6978"/>
    <w:rsid w:val="000F69D3"/>
    <w:rsid w:val="000F6A57"/>
    <w:rsid w:val="000F6BF9"/>
    <w:rsid w:val="000F71E0"/>
    <w:rsid w:val="000F73D1"/>
    <w:rsid w:val="000F77B4"/>
    <w:rsid w:val="000F789F"/>
    <w:rsid w:val="0010034F"/>
    <w:rsid w:val="001004D5"/>
    <w:rsid w:val="0010063F"/>
    <w:rsid w:val="00100F61"/>
    <w:rsid w:val="00101077"/>
    <w:rsid w:val="0010109E"/>
    <w:rsid w:val="001012B0"/>
    <w:rsid w:val="0010132D"/>
    <w:rsid w:val="00101367"/>
    <w:rsid w:val="0010139F"/>
    <w:rsid w:val="001015C4"/>
    <w:rsid w:val="0010196A"/>
    <w:rsid w:val="00101A75"/>
    <w:rsid w:val="00101B21"/>
    <w:rsid w:val="00101D42"/>
    <w:rsid w:val="001023CA"/>
    <w:rsid w:val="00102440"/>
    <w:rsid w:val="001026D4"/>
    <w:rsid w:val="00102965"/>
    <w:rsid w:val="001029BC"/>
    <w:rsid w:val="00102ADD"/>
    <w:rsid w:val="00102C06"/>
    <w:rsid w:val="00102E72"/>
    <w:rsid w:val="00103549"/>
    <w:rsid w:val="00103556"/>
    <w:rsid w:val="001037E5"/>
    <w:rsid w:val="0010386E"/>
    <w:rsid w:val="00103946"/>
    <w:rsid w:val="00103C91"/>
    <w:rsid w:val="00103D25"/>
    <w:rsid w:val="00103D8D"/>
    <w:rsid w:val="00103FB4"/>
    <w:rsid w:val="00104198"/>
    <w:rsid w:val="00104488"/>
    <w:rsid w:val="001044B2"/>
    <w:rsid w:val="001044C1"/>
    <w:rsid w:val="001044E2"/>
    <w:rsid w:val="00104622"/>
    <w:rsid w:val="001048A2"/>
    <w:rsid w:val="00104AB9"/>
    <w:rsid w:val="00104AD2"/>
    <w:rsid w:val="00104AF3"/>
    <w:rsid w:val="00104C06"/>
    <w:rsid w:val="00104DE6"/>
    <w:rsid w:val="00105137"/>
    <w:rsid w:val="001055FC"/>
    <w:rsid w:val="0010580E"/>
    <w:rsid w:val="001058F2"/>
    <w:rsid w:val="00105E59"/>
    <w:rsid w:val="0010632B"/>
    <w:rsid w:val="00106358"/>
    <w:rsid w:val="0010693F"/>
    <w:rsid w:val="00106A13"/>
    <w:rsid w:val="00106AA3"/>
    <w:rsid w:val="00106B99"/>
    <w:rsid w:val="00107010"/>
    <w:rsid w:val="00107020"/>
    <w:rsid w:val="00107147"/>
    <w:rsid w:val="001074FF"/>
    <w:rsid w:val="0010759E"/>
    <w:rsid w:val="001075AB"/>
    <w:rsid w:val="00107718"/>
    <w:rsid w:val="00107812"/>
    <w:rsid w:val="001078B4"/>
    <w:rsid w:val="00107EA7"/>
    <w:rsid w:val="0011027C"/>
    <w:rsid w:val="00110297"/>
    <w:rsid w:val="00110BDE"/>
    <w:rsid w:val="00110F5C"/>
    <w:rsid w:val="00111094"/>
    <w:rsid w:val="001111CA"/>
    <w:rsid w:val="0011123C"/>
    <w:rsid w:val="00111976"/>
    <w:rsid w:val="00111A6C"/>
    <w:rsid w:val="00111C8D"/>
    <w:rsid w:val="00111F15"/>
    <w:rsid w:val="00111FA9"/>
    <w:rsid w:val="001120D6"/>
    <w:rsid w:val="001121B4"/>
    <w:rsid w:val="0011255D"/>
    <w:rsid w:val="001125B7"/>
    <w:rsid w:val="001125DA"/>
    <w:rsid w:val="00112603"/>
    <w:rsid w:val="001127D3"/>
    <w:rsid w:val="00112BB5"/>
    <w:rsid w:val="00113070"/>
    <w:rsid w:val="001133F1"/>
    <w:rsid w:val="0011345F"/>
    <w:rsid w:val="001134A3"/>
    <w:rsid w:val="00113756"/>
    <w:rsid w:val="0011377C"/>
    <w:rsid w:val="00113798"/>
    <w:rsid w:val="001139F2"/>
    <w:rsid w:val="00114130"/>
    <w:rsid w:val="001145C0"/>
    <w:rsid w:val="001146DD"/>
    <w:rsid w:val="0011472B"/>
    <w:rsid w:val="00114A0D"/>
    <w:rsid w:val="00114ACC"/>
    <w:rsid w:val="00114D71"/>
    <w:rsid w:val="00114EA2"/>
    <w:rsid w:val="00114F56"/>
    <w:rsid w:val="00115009"/>
    <w:rsid w:val="00115027"/>
    <w:rsid w:val="00115039"/>
    <w:rsid w:val="001150D6"/>
    <w:rsid w:val="001157F2"/>
    <w:rsid w:val="00115C29"/>
    <w:rsid w:val="00115D60"/>
    <w:rsid w:val="00116000"/>
    <w:rsid w:val="00116184"/>
    <w:rsid w:val="0011621D"/>
    <w:rsid w:val="00116283"/>
    <w:rsid w:val="0011695B"/>
    <w:rsid w:val="00116AC5"/>
    <w:rsid w:val="00117331"/>
    <w:rsid w:val="001175C5"/>
    <w:rsid w:val="0011786D"/>
    <w:rsid w:val="00117882"/>
    <w:rsid w:val="00117946"/>
    <w:rsid w:val="00117D96"/>
    <w:rsid w:val="00117DF0"/>
    <w:rsid w:val="00117DF2"/>
    <w:rsid w:val="00117EAC"/>
    <w:rsid w:val="00117F33"/>
    <w:rsid w:val="0012005F"/>
    <w:rsid w:val="00120118"/>
    <w:rsid w:val="00120196"/>
    <w:rsid w:val="0012036D"/>
    <w:rsid w:val="00120775"/>
    <w:rsid w:val="00121063"/>
    <w:rsid w:val="00121065"/>
    <w:rsid w:val="00121130"/>
    <w:rsid w:val="00121193"/>
    <w:rsid w:val="0012123B"/>
    <w:rsid w:val="00121721"/>
    <w:rsid w:val="00121D3D"/>
    <w:rsid w:val="00121F5F"/>
    <w:rsid w:val="001220E2"/>
    <w:rsid w:val="001221CE"/>
    <w:rsid w:val="0012230D"/>
    <w:rsid w:val="00122313"/>
    <w:rsid w:val="00122330"/>
    <w:rsid w:val="0012253F"/>
    <w:rsid w:val="001227C5"/>
    <w:rsid w:val="001228B7"/>
    <w:rsid w:val="001228BD"/>
    <w:rsid w:val="00122A87"/>
    <w:rsid w:val="00122CAA"/>
    <w:rsid w:val="00122E15"/>
    <w:rsid w:val="001231E6"/>
    <w:rsid w:val="0012323C"/>
    <w:rsid w:val="001234B4"/>
    <w:rsid w:val="001235F0"/>
    <w:rsid w:val="00123682"/>
    <w:rsid w:val="001236BA"/>
    <w:rsid w:val="00123982"/>
    <w:rsid w:val="0012398C"/>
    <w:rsid w:val="00123A3D"/>
    <w:rsid w:val="00123A82"/>
    <w:rsid w:val="00123B2B"/>
    <w:rsid w:val="00123BE7"/>
    <w:rsid w:val="00124176"/>
    <w:rsid w:val="0012443E"/>
    <w:rsid w:val="001250FA"/>
    <w:rsid w:val="001256A3"/>
    <w:rsid w:val="0012585C"/>
    <w:rsid w:val="001258DA"/>
    <w:rsid w:val="001258E3"/>
    <w:rsid w:val="00125901"/>
    <w:rsid w:val="00125AB4"/>
    <w:rsid w:val="00125ACC"/>
    <w:rsid w:val="00125BA9"/>
    <w:rsid w:val="00125C52"/>
    <w:rsid w:val="00125DF3"/>
    <w:rsid w:val="00125E4A"/>
    <w:rsid w:val="00125EBF"/>
    <w:rsid w:val="00126054"/>
    <w:rsid w:val="00126657"/>
    <w:rsid w:val="00126839"/>
    <w:rsid w:val="0012693A"/>
    <w:rsid w:val="00126A13"/>
    <w:rsid w:val="00126B79"/>
    <w:rsid w:val="00126FAA"/>
    <w:rsid w:val="001271CB"/>
    <w:rsid w:val="00127268"/>
    <w:rsid w:val="001275FF"/>
    <w:rsid w:val="00127701"/>
    <w:rsid w:val="0012777D"/>
    <w:rsid w:val="001277EE"/>
    <w:rsid w:val="00127A32"/>
    <w:rsid w:val="00127D50"/>
    <w:rsid w:val="00127E6F"/>
    <w:rsid w:val="0013005A"/>
    <w:rsid w:val="0013039F"/>
    <w:rsid w:val="0013045D"/>
    <w:rsid w:val="00130484"/>
    <w:rsid w:val="001306D2"/>
    <w:rsid w:val="00130772"/>
    <w:rsid w:val="001307B0"/>
    <w:rsid w:val="00130F50"/>
    <w:rsid w:val="0013113C"/>
    <w:rsid w:val="001312D1"/>
    <w:rsid w:val="00131302"/>
    <w:rsid w:val="00131D5C"/>
    <w:rsid w:val="0013215D"/>
    <w:rsid w:val="001321C6"/>
    <w:rsid w:val="001326BE"/>
    <w:rsid w:val="00132FFA"/>
    <w:rsid w:val="001331F8"/>
    <w:rsid w:val="00133242"/>
    <w:rsid w:val="00133356"/>
    <w:rsid w:val="001338D2"/>
    <w:rsid w:val="001339E3"/>
    <w:rsid w:val="00133BAB"/>
    <w:rsid w:val="00133C76"/>
    <w:rsid w:val="00133DA9"/>
    <w:rsid w:val="00133E4E"/>
    <w:rsid w:val="00133FEF"/>
    <w:rsid w:val="00133FFE"/>
    <w:rsid w:val="00134179"/>
    <w:rsid w:val="001341D3"/>
    <w:rsid w:val="00134270"/>
    <w:rsid w:val="001342A9"/>
    <w:rsid w:val="001346A2"/>
    <w:rsid w:val="001346D8"/>
    <w:rsid w:val="00134CB0"/>
    <w:rsid w:val="00134EA2"/>
    <w:rsid w:val="001350E8"/>
    <w:rsid w:val="00135223"/>
    <w:rsid w:val="001352D7"/>
    <w:rsid w:val="00135373"/>
    <w:rsid w:val="0013561F"/>
    <w:rsid w:val="00135763"/>
    <w:rsid w:val="00135784"/>
    <w:rsid w:val="00135C13"/>
    <w:rsid w:val="00135CC7"/>
    <w:rsid w:val="00135D70"/>
    <w:rsid w:val="00135DA4"/>
    <w:rsid w:val="001363AA"/>
    <w:rsid w:val="00136639"/>
    <w:rsid w:val="001369ED"/>
    <w:rsid w:val="00136BC0"/>
    <w:rsid w:val="00136D8C"/>
    <w:rsid w:val="00136FC3"/>
    <w:rsid w:val="00137100"/>
    <w:rsid w:val="00137282"/>
    <w:rsid w:val="00137399"/>
    <w:rsid w:val="0013739C"/>
    <w:rsid w:val="001378F2"/>
    <w:rsid w:val="00137A66"/>
    <w:rsid w:val="00137B2D"/>
    <w:rsid w:val="00137B9F"/>
    <w:rsid w:val="00137EB3"/>
    <w:rsid w:val="00137F80"/>
    <w:rsid w:val="001404C1"/>
    <w:rsid w:val="00140668"/>
    <w:rsid w:val="001406E8"/>
    <w:rsid w:val="00140CA9"/>
    <w:rsid w:val="00140CC8"/>
    <w:rsid w:val="00140E37"/>
    <w:rsid w:val="00140FE3"/>
    <w:rsid w:val="00141008"/>
    <w:rsid w:val="00141084"/>
    <w:rsid w:val="00141293"/>
    <w:rsid w:val="00141295"/>
    <w:rsid w:val="00141329"/>
    <w:rsid w:val="00141781"/>
    <w:rsid w:val="0014184A"/>
    <w:rsid w:val="00141A24"/>
    <w:rsid w:val="00141E0E"/>
    <w:rsid w:val="00141F71"/>
    <w:rsid w:val="00142101"/>
    <w:rsid w:val="00142547"/>
    <w:rsid w:val="00142724"/>
    <w:rsid w:val="0014281C"/>
    <w:rsid w:val="00142B12"/>
    <w:rsid w:val="00142BB8"/>
    <w:rsid w:val="00142C24"/>
    <w:rsid w:val="00142CFE"/>
    <w:rsid w:val="00142E23"/>
    <w:rsid w:val="00142E66"/>
    <w:rsid w:val="00142F83"/>
    <w:rsid w:val="00143056"/>
    <w:rsid w:val="0014345A"/>
    <w:rsid w:val="0014348F"/>
    <w:rsid w:val="0014373A"/>
    <w:rsid w:val="001438EA"/>
    <w:rsid w:val="0014393B"/>
    <w:rsid w:val="00143CD3"/>
    <w:rsid w:val="00143E2D"/>
    <w:rsid w:val="00144057"/>
    <w:rsid w:val="001440B8"/>
    <w:rsid w:val="001440CA"/>
    <w:rsid w:val="001441B0"/>
    <w:rsid w:val="001448EA"/>
    <w:rsid w:val="00144981"/>
    <w:rsid w:val="001449FB"/>
    <w:rsid w:val="00144C6D"/>
    <w:rsid w:val="00145335"/>
    <w:rsid w:val="00145465"/>
    <w:rsid w:val="001454F4"/>
    <w:rsid w:val="00145629"/>
    <w:rsid w:val="0014578A"/>
    <w:rsid w:val="001458C7"/>
    <w:rsid w:val="00146B93"/>
    <w:rsid w:val="00146BD6"/>
    <w:rsid w:val="00146D97"/>
    <w:rsid w:val="00146FDE"/>
    <w:rsid w:val="001472C3"/>
    <w:rsid w:val="00147352"/>
    <w:rsid w:val="0014786F"/>
    <w:rsid w:val="0014787C"/>
    <w:rsid w:val="00147945"/>
    <w:rsid w:val="00147B7D"/>
    <w:rsid w:val="00147C5B"/>
    <w:rsid w:val="00147C99"/>
    <w:rsid w:val="001504A4"/>
    <w:rsid w:val="0015063C"/>
    <w:rsid w:val="001509F7"/>
    <w:rsid w:val="00150C44"/>
    <w:rsid w:val="0015104B"/>
    <w:rsid w:val="00151690"/>
    <w:rsid w:val="001516C9"/>
    <w:rsid w:val="0015181D"/>
    <w:rsid w:val="00151845"/>
    <w:rsid w:val="00151861"/>
    <w:rsid w:val="001520EE"/>
    <w:rsid w:val="00152102"/>
    <w:rsid w:val="001521AB"/>
    <w:rsid w:val="001525E0"/>
    <w:rsid w:val="0015278A"/>
    <w:rsid w:val="00152904"/>
    <w:rsid w:val="001530C9"/>
    <w:rsid w:val="00153103"/>
    <w:rsid w:val="00153834"/>
    <w:rsid w:val="0015386F"/>
    <w:rsid w:val="001538AA"/>
    <w:rsid w:val="001539DB"/>
    <w:rsid w:val="00153C3C"/>
    <w:rsid w:val="00154232"/>
    <w:rsid w:val="001543F1"/>
    <w:rsid w:val="00154529"/>
    <w:rsid w:val="001548FF"/>
    <w:rsid w:val="0015499B"/>
    <w:rsid w:val="00154B92"/>
    <w:rsid w:val="00154E6B"/>
    <w:rsid w:val="00154ECD"/>
    <w:rsid w:val="00154EFA"/>
    <w:rsid w:val="00155106"/>
    <w:rsid w:val="0015524D"/>
    <w:rsid w:val="001552B7"/>
    <w:rsid w:val="0015542E"/>
    <w:rsid w:val="00155B37"/>
    <w:rsid w:val="00155F94"/>
    <w:rsid w:val="00155FBA"/>
    <w:rsid w:val="00156408"/>
    <w:rsid w:val="00156649"/>
    <w:rsid w:val="00156A6E"/>
    <w:rsid w:val="00156AD4"/>
    <w:rsid w:val="0015703A"/>
    <w:rsid w:val="001571C9"/>
    <w:rsid w:val="001574CE"/>
    <w:rsid w:val="001579BD"/>
    <w:rsid w:val="00157A6E"/>
    <w:rsid w:val="00157C13"/>
    <w:rsid w:val="00157D37"/>
    <w:rsid w:val="00157EF9"/>
    <w:rsid w:val="0015C572"/>
    <w:rsid w:val="0016001B"/>
    <w:rsid w:val="001602D2"/>
    <w:rsid w:val="00160352"/>
    <w:rsid w:val="0016055D"/>
    <w:rsid w:val="0016063A"/>
    <w:rsid w:val="00160916"/>
    <w:rsid w:val="00160A62"/>
    <w:rsid w:val="00160C71"/>
    <w:rsid w:val="00160CA4"/>
    <w:rsid w:val="00160F75"/>
    <w:rsid w:val="001616A5"/>
    <w:rsid w:val="0016196D"/>
    <w:rsid w:val="00161A7B"/>
    <w:rsid w:val="00161AE7"/>
    <w:rsid w:val="00161C1D"/>
    <w:rsid w:val="00161D5B"/>
    <w:rsid w:val="00161F01"/>
    <w:rsid w:val="0016208B"/>
    <w:rsid w:val="00162328"/>
    <w:rsid w:val="001628EE"/>
    <w:rsid w:val="00162C0B"/>
    <w:rsid w:val="00162C1E"/>
    <w:rsid w:val="00162D4F"/>
    <w:rsid w:val="00162D98"/>
    <w:rsid w:val="00163296"/>
    <w:rsid w:val="00163397"/>
    <w:rsid w:val="001634AF"/>
    <w:rsid w:val="001635F3"/>
    <w:rsid w:val="001636B8"/>
    <w:rsid w:val="00163B75"/>
    <w:rsid w:val="00163ECD"/>
    <w:rsid w:val="00163FD1"/>
    <w:rsid w:val="0016405A"/>
    <w:rsid w:val="00164080"/>
    <w:rsid w:val="0016424B"/>
    <w:rsid w:val="00164474"/>
    <w:rsid w:val="0016475D"/>
    <w:rsid w:val="001648E4"/>
    <w:rsid w:val="00164BAC"/>
    <w:rsid w:val="00164C95"/>
    <w:rsid w:val="00164F63"/>
    <w:rsid w:val="00165087"/>
    <w:rsid w:val="0016526E"/>
    <w:rsid w:val="00165301"/>
    <w:rsid w:val="00165402"/>
    <w:rsid w:val="001654A8"/>
    <w:rsid w:val="00165752"/>
    <w:rsid w:val="00165849"/>
    <w:rsid w:val="00165A74"/>
    <w:rsid w:val="001660F9"/>
    <w:rsid w:val="00166451"/>
    <w:rsid w:val="00166498"/>
    <w:rsid w:val="00166770"/>
    <w:rsid w:val="00166848"/>
    <w:rsid w:val="00166C60"/>
    <w:rsid w:val="00166E31"/>
    <w:rsid w:val="001673EF"/>
    <w:rsid w:val="001676CC"/>
    <w:rsid w:val="00167833"/>
    <w:rsid w:val="00167851"/>
    <w:rsid w:val="00167A3B"/>
    <w:rsid w:val="00167B01"/>
    <w:rsid w:val="00167DAF"/>
    <w:rsid w:val="00167E6B"/>
    <w:rsid w:val="0017014C"/>
    <w:rsid w:val="00170344"/>
    <w:rsid w:val="00170649"/>
    <w:rsid w:val="00170788"/>
    <w:rsid w:val="0017094C"/>
    <w:rsid w:val="00170967"/>
    <w:rsid w:val="00170E97"/>
    <w:rsid w:val="0017119A"/>
    <w:rsid w:val="001711B7"/>
    <w:rsid w:val="001711FB"/>
    <w:rsid w:val="0017179A"/>
    <w:rsid w:val="001717BB"/>
    <w:rsid w:val="00171B9C"/>
    <w:rsid w:val="00172328"/>
    <w:rsid w:val="001726C4"/>
    <w:rsid w:val="001727C5"/>
    <w:rsid w:val="00172822"/>
    <w:rsid w:val="0017284D"/>
    <w:rsid w:val="00172A94"/>
    <w:rsid w:val="00172C25"/>
    <w:rsid w:val="001730CC"/>
    <w:rsid w:val="00173443"/>
    <w:rsid w:val="001734BE"/>
    <w:rsid w:val="0017350C"/>
    <w:rsid w:val="00173517"/>
    <w:rsid w:val="001737A8"/>
    <w:rsid w:val="00173AC5"/>
    <w:rsid w:val="00173E90"/>
    <w:rsid w:val="00174423"/>
    <w:rsid w:val="00174A0E"/>
    <w:rsid w:val="00174A83"/>
    <w:rsid w:val="00174ABF"/>
    <w:rsid w:val="00174BD1"/>
    <w:rsid w:val="00174C9F"/>
    <w:rsid w:val="00174DAD"/>
    <w:rsid w:val="00174E58"/>
    <w:rsid w:val="00175287"/>
    <w:rsid w:val="00175468"/>
    <w:rsid w:val="00175488"/>
    <w:rsid w:val="00175533"/>
    <w:rsid w:val="001755CF"/>
    <w:rsid w:val="001759BB"/>
    <w:rsid w:val="00175C80"/>
    <w:rsid w:val="00175ECF"/>
    <w:rsid w:val="001761FD"/>
    <w:rsid w:val="0017661E"/>
    <w:rsid w:val="00176675"/>
    <w:rsid w:val="001766C2"/>
    <w:rsid w:val="001768E6"/>
    <w:rsid w:val="00176908"/>
    <w:rsid w:val="00176A17"/>
    <w:rsid w:val="00176AE4"/>
    <w:rsid w:val="00176CBF"/>
    <w:rsid w:val="00176D92"/>
    <w:rsid w:val="00176E6D"/>
    <w:rsid w:val="00176F4F"/>
    <w:rsid w:val="0017724C"/>
    <w:rsid w:val="0017725C"/>
    <w:rsid w:val="00177613"/>
    <w:rsid w:val="0017779D"/>
    <w:rsid w:val="00177B5D"/>
    <w:rsid w:val="00177BD2"/>
    <w:rsid w:val="00177E89"/>
    <w:rsid w:val="00177F53"/>
    <w:rsid w:val="00177F94"/>
    <w:rsid w:val="001803BB"/>
    <w:rsid w:val="001803E0"/>
    <w:rsid w:val="00180502"/>
    <w:rsid w:val="00180587"/>
    <w:rsid w:val="001805BD"/>
    <w:rsid w:val="0018074E"/>
    <w:rsid w:val="001807FC"/>
    <w:rsid w:val="00180A37"/>
    <w:rsid w:val="00180ABF"/>
    <w:rsid w:val="00180B8E"/>
    <w:rsid w:val="00180EA7"/>
    <w:rsid w:val="001810C8"/>
    <w:rsid w:val="001811C5"/>
    <w:rsid w:val="00181746"/>
    <w:rsid w:val="00181AA9"/>
    <w:rsid w:val="00181D19"/>
    <w:rsid w:val="00181FDA"/>
    <w:rsid w:val="0018201F"/>
    <w:rsid w:val="001827A8"/>
    <w:rsid w:val="001829EF"/>
    <w:rsid w:val="00182A13"/>
    <w:rsid w:val="00182ADC"/>
    <w:rsid w:val="00182BDD"/>
    <w:rsid w:val="00182CB2"/>
    <w:rsid w:val="0018324D"/>
    <w:rsid w:val="001833DF"/>
    <w:rsid w:val="00183405"/>
    <w:rsid w:val="00183456"/>
    <w:rsid w:val="00183539"/>
    <w:rsid w:val="001837FE"/>
    <w:rsid w:val="00183BED"/>
    <w:rsid w:val="00183EEE"/>
    <w:rsid w:val="00183FB5"/>
    <w:rsid w:val="0018401B"/>
    <w:rsid w:val="001844C2"/>
    <w:rsid w:val="001844D3"/>
    <w:rsid w:val="0018454B"/>
    <w:rsid w:val="001847D9"/>
    <w:rsid w:val="001848F2"/>
    <w:rsid w:val="001849C9"/>
    <w:rsid w:val="00184B1B"/>
    <w:rsid w:val="00184C5B"/>
    <w:rsid w:val="00184E10"/>
    <w:rsid w:val="00184E27"/>
    <w:rsid w:val="00185506"/>
    <w:rsid w:val="00185700"/>
    <w:rsid w:val="00185900"/>
    <w:rsid w:val="00185959"/>
    <w:rsid w:val="001859C2"/>
    <w:rsid w:val="00185A7A"/>
    <w:rsid w:val="00185EA1"/>
    <w:rsid w:val="001861E7"/>
    <w:rsid w:val="00186457"/>
    <w:rsid w:val="0018664F"/>
    <w:rsid w:val="00186999"/>
    <w:rsid w:val="00186AB8"/>
    <w:rsid w:val="00186D59"/>
    <w:rsid w:val="00186F3A"/>
    <w:rsid w:val="00186F75"/>
    <w:rsid w:val="00186F87"/>
    <w:rsid w:val="00186FDB"/>
    <w:rsid w:val="00187024"/>
    <w:rsid w:val="001873A3"/>
    <w:rsid w:val="001875F6"/>
    <w:rsid w:val="0018763C"/>
    <w:rsid w:val="00187AD3"/>
    <w:rsid w:val="00187F85"/>
    <w:rsid w:val="00187FD6"/>
    <w:rsid w:val="00190713"/>
    <w:rsid w:val="001909CF"/>
    <w:rsid w:val="00190AF1"/>
    <w:rsid w:val="00190DF4"/>
    <w:rsid w:val="00190E9D"/>
    <w:rsid w:val="00191397"/>
    <w:rsid w:val="00191856"/>
    <w:rsid w:val="00191A4C"/>
    <w:rsid w:val="00191B81"/>
    <w:rsid w:val="00191D06"/>
    <w:rsid w:val="00191EAF"/>
    <w:rsid w:val="001923ED"/>
    <w:rsid w:val="001923F6"/>
    <w:rsid w:val="00192580"/>
    <w:rsid w:val="001928CE"/>
    <w:rsid w:val="00192955"/>
    <w:rsid w:val="00192E96"/>
    <w:rsid w:val="00192EE0"/>
    <w:rsid w:val="00192F6D"/>
    <w:rsid w:val="001930F8"/>
    <w:rsid w:val="00193201"/>
    <w:rsid w:val="00193435"/>
    <w:rsid w:val="0019360D"/>
    <w:rsid w:val="001937C5"/>
    <w:rsid w:val="0019391B"/>
    <w:rsid w:val="00193E4E"/>
    <w:rsid w:val="00194102"/>
    <w:rsid w:val="00194FD8"/>
    <w:rsid w:val="0019525B"/>
    <w:rsid w:val="00195384"/>
    <w:rsid w:val="001953E7"/>
    <w:rsid w:val="001954C0"/>
    <w:rsid w:val="00195DE9"/>
    <w:rsid w:val="0019601B"/>
    <w:rsid w:val="0019602D"/>
    <w:rsid w:val="0019634E"/>
    <w:rsid w:val="001963F8"/>
    <w:rsid w:val="00196437"/>
    <w:rsid w:val="0019657A"/>
    <w:rsid w:val="0019677E"/>
    <w:rsid w:val="0019729A"/>
    <w:rsid w:val="0019759D"/>
    <w:rsid w:val="00197842"/>
    <w:rsid w:val="001978CF"/>
    <w:rsid w:val="00197922"/>
    <w:rsid w:val="00197CDB"/>
    <w:rsid w:val="00197CE9"/>
    <w:rsid w:val="00197EEC"/>
    <w:rsid w:val="00197F1A"/>
    <w:rsid w:val="00197FBC"/>
    <w:rsid w:val="001A05ED"/>
    <w:rsid w:val="001A0796"/>
    <w:rsid w:val="001A09F2"/>
    <w:rsid w:val="001A0AF5"/>
    <w:rsid w:val="001A1276"/>
    <w:rsid w:val="001A1290"/>
    <w:rsid w:val="001A144C"/>
    <w:rsid w:val="001A1B09"/>
    <w:rsid w:val="001A1B4C"/>
    <w:rsid w:val="001A20CE"/>
    <w:rsid w:val="001A21F5"/>
    <w:rsid w:val="001A22EA"/>
    <w:rsid w:val="001A234F"/>
    <w:rsid w:val="001A26DD"/>
    <w:rsid w:val="001A26E2"/>
    <w:rsid w:val="001A2791"/>
    <w:rsid w:val="001A2957"/>
    <w:rsid w:val="001A2B4A"/>
    <w:rsid w:val="001A2B76"/>
    <w:rsid w:val="001A2D7C"/>
    <w:rsid w:val="001A338A"/>
    <w:rsid w:val="001A3B49"/>
    <w:rsid w:val="001A3B80"/>
    <w:rsid w:val="001A4381"/>
    <w:rsid w:val="001A4572"/>
    <w:rsid w:val="001A45C8"/>
    <w:rsid w:val="001A49C7"/>
    <w:rsid w:val="001A4C7C"/>
    <w:rsid w:val="001A4DE4"/>
    <w:rsid w:val="001A51F1"/>
    <w:rsid w:val="001A524C"/>
    <w:rsid w:val="001A55CD"/>
    <w:rsid w:val="001A56DC"/>
    <w:rsid w:val="001A56E6"/>
    <w:rsid w:val="001A578E"/>
    <w:rsid w:val="001A57A6"/>
    <w:rsid w:val="001A57C0"/>
    <w:rsid w:val="001A57FE"/>
    <w:rsid w:val="001A59D3"/>
    <w:rsid w:val="001A59D9"/>
    <w:rsid w:val="001A5A02"/>
    <w:rsid w:val="001A5AAB"/>
    <w:rsid w:val="001A60AD"/>
    <w:rsid w:val="001A6129"/>
    <w:rsid w:val="001A62DB"/>
    <w:rsid w:val="001A6CE4"/>
    <w:rsid w:val="001A6E85"/>
    <w:rsid w:val="001A73AB"/>
    <w:rsid w:val="001A7412"/>
    <w:rsid w:val="001A74F1"/>
    <w:rsid w:val="001A776F"/>
    <w:rsid w:val="001A7838"/>
    <w:rsid w:val="001A78AE"/>
    <w:rsid w:val="001A7D26"/>
    <w:rsid w:val="001B00BB"/>
    <w:rsid w:val="001B011E"/>
    <w:rsid w:val="001B01F0"/>
    <w:rsid w:val="001B031D"/>
    <w:rsid w:val="001B06F1"/>
    <w:rsid w:val="001B07C2"/>
    <w:rsid w:val="001B09FE"/>
    <w:rsid w:val="001B10BB"/>
    <w:rsid w:val="001B11F4"/>
    <w:rsid w:val="001B129B"/>
    <w:rsid w:val="001B13F1"/>
    <w:rsid w:val="001B14FE"/>
    <w:rsid w:val="001B167E"/>
    <w:rsid w:val="001B1AFD"/>
    <w:rsid w:val="001B1DE9"/>
    <w:rsid w:val="001B1EEC"/>
    <w:rsid w:val="001B22E7"/>
    <w:rsid w:val="001B2566"/>
    <w:rsid w:val="001B2856"/>
    <w:rsid w:val="001B2878"/>
    <w:rsid w:val="001B2AC2"/>
    <w:rsid w:val="001B2BA2"/>
    <w:rsid w:val="001B2F5A"/>
    <w:rsid w:val="001B313A"/>
    <w:rsid w:val="001B31A4"/>
    <w:rsid w:val="001B31C3"/>
    <w:rsid w:val="001B329F"/>
    <w:rsid w:val="001B3926"/>
    <w:rsid w:val="001B396B"/>
    <w:rsid w:val="001B3DA5"/>
    <w:rsid w:val="001B3FD9"/>
    <w:rsid w:val="001B40BC"/>
    <w:rsid w:val="001B4278"/>
    <w:rsid w:val="001B42A0"/>
    <w:rsid w:val="001B43D3"/>
    <w:rsid w:val="001B45D7"/>
    <w:rsid w:val="001B45E6"/>
    <w:rsid w:val="001B471C"/>
    <w:rsid w:val="001B487F"/>
    <w:rsid w:val="001B48E3"/>
    <w:rsid w:val="001B4C4A"/>
    <w:rsid w:val="001B4D44"/>
    <w:rsid w:val="001B5007"/>
    <w:rsid w:val="001B5176"/>
    <w:rsid w:val="001B5A3C"/>
    <w:rsid w:val="001B5D8C"/>
    <w:rsid w:val="001B60B7"/>
    <w:rsid w:val="001B6588"/>
    <w:rsid w:val="001B67A8"/>
    <w:rsid w:val="001B6933"/>
    <w:rsid w:val="001B6947"/>
    <w:rsid w:val="001B698E"/>
    <w:rsid w:val="001B6D88"/>
    <w:rsid w:val="001B6E07"/>
    <w:rsid w:val="001B71CC"/>
    <w:rsid w:val="001B7E37"/>
    <w:rsid w:val="001B7FCE"/>
    <w:rsid w:val="001BDD5B"/>
    <w:rsid w:val="001C0052"/>
    <w:rsid w:val="001C014C"/>
    <w:rsid w:val="001C0358"/>
    <w:rsid w:val="001C03ED"/>
    <w:rsid w:val="001C04CB"/>
    <w:rsid w:val="001C086D"/>
    <w:rsid w:val="001C0A5C"/>
    <w:rsid w:val="001C1251"/>
    <w:rsid w:val="001C1501"/>
    <w:rsid w:val="001C15B9"/>
    <w:rsid w:val="001C1663"/>
    <w:rsid w:val="001C1775"/>
    <w:rsid w:val="001C1922"/>
    <w:rsid w:val="001C1B86"/>
    <w:rsid w:val="001C1D39"/>
    <w:rsid w:val="001C1E48"/>
    <w:rsid w:val="001C1F7B"/>
    <w:rsid w:val="001C2021"/>
    <w:rsid w:val="001C2040"/>
    <w:rsid w:val="001C23F2"/>
    <w:rsid w:val="001C2415"/>
    <w:rsid w:val="001C2445"/>
    <w:rsid w:val="001C244C"/>
    <w:rsid w:val="001C247A"/>
    <w:rsid w:val="001C2664"/>
    <w:rsid w:val="001C26D2"/>
    <w:rsid w:val="001C27DE"/>
    <w:rsid w:val="001C2C38"/>
    <w:rsid w:val="001C2C82"/>
    <w:rsid w:val="001C2F4D"/>
    <w:rsid w:val="001C3455"/>
    <w:rsid w:val="001C345F"/>
    <w:rsid w:val="001C3812"/>
    <w:rsid w:val="001C384A"/>
    <w:rsid w:val="001C3E49"/>
    <w:rsid w:val="001C3EC4"/>
    <w:rsid w:val="001C41F5"/>
    <w:rsid w:val="001C4235"/>
    <w:rsid w:val="001C43B1"/>
    <w:rsid w:val="001C452B"/>
    <w:rsid w:val="001C49F9"/>
    <w:rsid w:val="001C4A36"/>
    <w:rsid w:val="001C4CF3"/>
    <w:rsid w:val="001C50EA"/>
    <w:rsid w:val="001C51BF"/>
    <w:rsid w:val="001C53D4"/>
    <w:rsid w:val="001C54A4"/>
    <w:rsid w:val="001C58E6"/>
    <w:rsid w:val="001C5A5D"/>
    <w:rsid w:val="001C5DE6"/>
    <w:rsid w:val="001C5E32"/>
    <w:rsid w:val="001C6011"/>
    <w:rsid w:val="001C605E"/>
    <w:rsid w:val="001C6176"/>
    <w:rsid w:val="001C64E5"/>
    <w:rsid w:val="001C6888"/>
    <w:rsid w:val="001C693F"/>
    <w:rsid w:val="001C69B3"/>
    <w:rsid w:val="001C6C43"/>
    <w:rsid w:val="001C6CE3"/>
    <w:rsid w:val="001C6DCC"/>
    <w:rsid w:val="001C6FBC"/>
    <w:rsid w:val="001C7169"/>
    <w:rsid w:val="001C71A3"/>
    <w:rsid w:val="001C73DA"/>
    <w:rsid w:val="001C77EA"/>
    <w:rsid w:val="001C77F4"/>
    <w:rsid w:val="001C77FC"/>
    <w:rsid w:val="001C781D"/>
    <w:rsid w:val="001C797B"/>
    <w:rsid w:val="001C7B6C"/>
    <w:rsid w:val="001D061D"/>
    <w:rsid w:val="001D0A5C"/>
    <w:rsid w:val="001D0E02"/>
    <w:rsid w:val="001D11A6"/>
    <w:rsid w:val="001D15D1"/>
    <w:rsid w:val="001D17F5"/>
    <w:rsid w:val="001D1BA4"/>
    <w:rsid w:val="001D2142"/>
    <w:rsid w:val="001D2340"/>
    <w:rsid w:val="001D2547"/>
    <w:rsid w:val="001D26F0"/>
    <w:rsid w:val="001D292A"/>
    <w:rsid w:val="001D2B0D"/>
    <w:rsid w:val="001D2C78"/>
    <w:rsid w:val="001D2EF6"/>
    <w:rsid w:val="001D337D"/>
    <w:rsid w:val="001D385A"/>
    <w:rsid w:val="001D3A16"/>
    <w:rsid w:val="001D3A8F"/>
    <w:rsid w:val="001D3B1D"/>
    <w:rsid w:val="001D4164"/>
    <w:rsid w:val="001D43F0"/>
    <w:rsid w:val="001D4528"/>
    <w:rsid w:val="001D4918"/>
    <w:rsid w:val="001D4C0C"/>
    <w:rsid w:val="001D5C8B"/>
    <w:rsid w:val="001D5D8E"/>
    <w:rsid w:val="001D6065"/>
    <w:rsid w:val="001D61AA"/>
    <w:rsid w:val="001D61E5"/>
    <w:rsid w:val="001D63D6"/>
    <w:rsid w:val="001D6B79"/>
    <w:rsid w:val="001D7211"/>
    <w:rsid w:val="001D72DA"/>
    <w:rsid w:val="001D7476"/>
    <w:rsid w:val="001D77BF"/>
    <w:rsid w:val="001D77F0"/>
    <w:rsid w:val="001D796F"/>
    <w:rsid w:val="001D7A81"/>
    <w:rsid w:val="001D7BC1"/>
    <w:rsid w:val="001D7DC0"/>
    <w:rsid w:val="001E03B2"/>
    <w:rsid w:val="001E091C"/>
    <w:rsid w:val="001E095F"/>
    <w:rsid w:val="001E0ACC"/>
    <w:rsid w:val="001E0CCB"/>
    <w:rsid w:val="001E0F94"/>
    <w:rsid w:val="001E11B5"/>
    <w:rsid w:val="001E1212"/>
    <w:rsid w:val="001E14DC"/>
    <w:rsid w:val="001E15B5"/>
    <w:rsid w:val="001E15BB"/>
    <w:rsid w:val="001E1680"/>
    <w:rsid w:val="001E18EE"/>
    <w:rsid w:val="001E1A16"/>
    <w:rsid w:val="001E1AE9"/>
    <w:rsid w:val="001E1B68"/>
    <w:rsid w:val="001E1DFB"/>
    <w:rsid w:val="001E1EE3"/>
    <w:rsid w:val="001E21A5"/>
    <w:rsid w:val="001E27EC"/>
    <w:rsid w:val="001E2D4B"/>
    <w:rsid w:val="001E2EC0"/>
    <w:rsid w:val="001E3455"/>
    <w:rsid w:val="001E34EF"/>
    <w:rsid w:val="001E3FF3"/>
    <w:rsid w:val="001E40A9"/>
    <w:rsid w:val="001E44E8"/>
    <w:rsid w:val="001E4502"/>
    <w:rsid w:val="001E47FE"/>
    <w:rsid w:val="001E4860"/>
    <w:rsid w:val="001E4863"/>
    <w:rsid w:val="001E4B16"/>
    <w:rsid w:val="001E4EF1"/>
    <w:rsid w:val="001E5093"/>
    <w:rsid w:val="001E5223"/>
    <w:rsid w:val="001E54D2"/>
    <w:rsid w:val="001E56DD"/>
    <w:rsid w:val="001E5ACC"/>
    <w:rsid w:val="001E5B99"/>
    <w:rsid w:val="001E5D2F"/>
    <w:rsid w:val="001E60E3"/>
    <w:rsid w:val="001E6289"/>
    <w:rsid w:val="001E6651"/>
    <w:rsid w:val="001E6879"/>
    <w:rsid w:val="001E6A2A"/>
    <w:rsid w:val="001E6CE3"/>
    <w:rsid w:val="001E6DBA"/>
    <w:rsid w:val="001E6F26"/>
    <w:rsid w:val="001E70C5"/>
    <w:rsid w:val="001E75AE"/>
    <w:rsid w:val="001E77B4"/>
    <w:rsid w:val="001E786A"/>
    <w:rsid w:val="001E7A85"/>
    <w:rsid w:val="001E7AC1"/>
    <w:rsid w:val="001E7BDB"/>
    <w:rsid w:val="001E7EC1"/>
    <w:rsid w:val="001E7FE3"/>
    <w:rsid w:val="001F017D"/>
    <w:rsid w:val="001F0572"/>
    <w:rsid w:val="001F0B4C"/>
    <w:rsid w:val="001F1038"/>
    <w:rsid w:val="001F1148"/>
    <w:rsid w:val="001F1322"/>
    <w:rsid w:val="001F1354"/>
    <w:rsid w:val="001F1572"/>
    <w:rsid w:val="001F171A"/>
    <w:rsid w:val="001F1D2F"/>
    <w:rsid w:val="001F2081"/>
    <w:rsid w:val="001F2227"/>
    <w:rsid w:val="001F22BC"/>
    <w:rsid w:val="001F246A"/>
    <w:rsid w:val="001F253E"/>
    <w:rsid w:val="001F266F"/>
    <w:rsid w:val="001F2EF2"/>
    <w:rsid w:val="001F301E"/>
    <w:rsid w:val="001F3291"/>
    <w:rsid w:val="001F3428"/>
    <w:rsid w:val="001F3571"/>
    <w:rsid w:val="001F37F6"/>
    <w:rsid w:val="001F3963"/>
    <w:rsid w:val="001F3975"/>
    <w:rsid w:val="001F3BCF"/>
    <w:rsid w:val="001F3ED7"/>
    <w:rsid w:val="001F41B7"/>
    <w:rsid w:val="001F41D4"/>
    <w:rsid w:val="001F46F3"/>
    <w:rsid w:val="001F4B2A"/>
    <w:rsid w:val="001F4EAA"/>
    <w:rsid w:val="001F510E"/>
    <w:rsid w:val="001F538A"/>
    <w:rsid w:val="001F5497"/>
    <w:rsid w:val="001F61B8"/>
    <w:rsid w:val="001F6207"/>
    <w:rsid w:val="001F662D"/>
    <w:rsid w:val="001F6687"/>
    <w:rsid w:val="001F69C5"/>
    <w:rsid w:val="001F6A32"/>
    <w:rsid w:val="001F6A99"/>
    <w:rsid w:val="001F6D57"/>
    <w:rsid w:val="001F6DA7"/>
    <w:rsid w:val="001F6DBA"/>
    <w:rsid w:val="001F6F2A"/>
    <w:rsid w:val="001F6F8D"/>
    <w:rsid w:val="001F70F8"/>
    <w:rsid w:val="001F7125"/>
    <w:rsid w:val="001F7228"/>
    <w:rsid w:val="001F7235"/>
    <w:rsid w:val="001F7236"/>
    <w:rsid w:val="001F73E1"/>
    <w:rsid w:val="001F751B"/>
    <w:rsid w:val="001F75A2"/>
    <w:rsid w:val="001F763C"/>
    <w:rsid w:val="001F793C"/>
    <w:rsid w:val="001F7A65"/>
    <w:rsid w:val="001F7E41"/>
    <w:rsid w:val="001F7F4D"/>
    <w:rsid w:val="002009EC"/>
    <w:rsid w:val="00200AA6"/>
    <w:rsid w:val="00200D5E"/>
    <w:rsid w:val="00200F4A"/>
    <w:rsid w:val="00200FA5"/>
    <w:rsid w:val="00201040"/>
    <w:rsid w:val="002010F8"/>
    <w:rsid w:val="00201471"/>
    <w:rsid w:val="0020163A"/>
    <w:rsid w:val="002017DB"/>
    <w:rsid w:val="0020183A"/>
    <w:rsid w:val="002018E1"/>
    <w:rsid w:val="00201A8A"/>
    <w:rsid w:val="00201B43"/>
    <w:rsid w:val="00201D88"/>
    <w:rsid w:val="00201EEA"/>
    <w:rsid w:val="00202298"/>
    <w:rsid w:val="002023BD"/>
    <w:rsid w:val="00202447"/>
    <w:rsid w:val="00202595"/>
    <w:rsid w:val="00202C1F"/>
    <w:rsid w:val="00202E3A"/>
    <w:rsid w:val="00202EBB"/>
    <w:rsid w:val="00202FA7"/>
    <w:rsid w:val="00203A75"/>
    <w:rsid w:val="00203BC5"/>
    <w:rsid w:val="00203D86"/>
    <w:rsid w:val="00203EBA"/>
    <w:rsid w:val="002046E3"/>
    <w:rsid w:val="0020475B"/>
    <w:rsid w:val="0020491D"/>
    <w:rsid w:val="00204D6C"/>
    <w:rsid w:val="00204F28"/>
    <w:rsid w:val="002052BC"/>
    <w:rsid w:val="002055E3"/>
    <w:rsid w:val="002055FE"/>
    <w:rsid w:val="0020560A"/>
    <w:rsid w:val="00205684"/>
    <w:rsid w:val="0020575B"/>
    <w:rsid w:val="002058BE"/>
    <w:rsid w:val="00205BD8"/>
    <w:rsid w:val="00205E26"/>
    <w:rsid w:val="00205E55"/>
    <w:rsid w:val="002060D4"/>
    <w:rsid w:val="002060EC"/>
    <w:rsid w:val="0020687A"/>
    <w:rsid w:val="002069A0"/>
    <w:rsid w:val="00206DC4"/>
    <w:rsid w:val="00207006"/>
    <w:rsid w:val="0020719E"/>
    <w:rsid w:val="002074B3"/>
    <w:rsid w:val="0020750B"/>
    <w:rsid w:val="0020767E"/>
    <w:rsid w:val="0020773B"/>
    <w:rsid w:val="00207E60"/>
    <w:rsid w:val="00210056"/>
    <w:rsid w:val="00210511"/>
    <w:rsid w:val="00210544"/>
    <w:rsid w:val="0021085D"/>
    <w:rsid w:val="00210891"/>
    <w:rsid w:val="00210C46"/>
    <w:rsid w:val="00210F8D"/>
    <w:rsid w:val="0021112C"/>
    <w:rsid w:val="00211519"/>
    <w:rsid w:val="00211A40"/>
    <w:rsid w:val="00211DA2"/>
    <w:rsid w:val="00212427"/>
    <w:rsid w:val="0021250A"/>
    <w:rsid w:val="002125FE"/>
    <w:rsid w:val="00212634"/>
    <w:rsid w:val="00212C46"/>
    <w:rsid w:val="00212E73"/>
    <w:rsid w:val="00212FA5"/>
    <w:rsid w:val="00213149"/>
    <w:rsid w:val="002133D5"/>
    <w:rsid w:val="0021342D"/>
    <w:rsid w:val="002136BB"/>
    <w:rsid w:val="002137B8"/>
    <w:rsid w:val="002137E6"/>
    <w:rsid w:val="002137E8"/>
    <w:rsid w:val="002138E6"/>
    <w:rsid w:val="00213BE0"/>
    <w:rsid w:val="00213D85"/>
    <w:rsid w:val="00213EF2"/>
    <w:rsid w:val="0021408E"/>
    <w:rsid w:val="00214222"/>
    <w:rsid w:val="0021430D"/>
    <w:rsid w:val="00214464"/>
    <w:rsid w:val="00214562"/>
    <w:rsid w:val="0021456C"/>
    <w:rsid w:val="0021460B"/>
    <w:rsid w:val="00214776"/>
    <w:rsid w:val="00214822"/>
    <w:rsid w:val="00214B02"/>
    <w:rsid w:val="00215019"/>
    <w:rsid w:val="00215029"/>
    <w:rsid w:val="00215190"/>
    <w:rsid w:val="0021528A"/>
    <w:rsid w:val="0021565B"/>
    <w:rsid w:val="00215879"/>
    <w:rsid w:val="002159CA"/>
    <w:rsid w:val="00215DB3"/>
    <w:rsid w:val="00216483"/>
    <w:rsid w:val="00216BF3"/>
    <w:rsid w:val="00217121"/>
    <w:rsid w:val="002172E3"/>
    <w:rsid w:val="002173BF"/>
    <w:rsid w:val="002174DA"/>
    <w:rsid w:val="00217502"/>
    <w:rsid w:val="00217512"/>
    <w:rsid w:val="002178AB"/>
    <w:rsid w:val="00217E4A"/>
    <w:rsid w:val="00217F02"/>
    <w:rsid w:val="00220540"/>
    <w:rsid w:val="00220680"/>
    <w:rsid w:val="0022070B"/>
    <w:rsid w:val="0022092E"/>
    <w:rsid w:val="00220945"/>
    <w:rsid w:val="00220B95"/>
    <w:rsid w:val="00221224"/>
    <w:rsid w:val="00221247"/>
    <w:rsid w:val="002213A3"/>
    <w:rsid w:val="00221481"/>
    <w:rsid w:val="00221572"/>
    <w:rsid w:val="00221917"/>
    <w:rsid w:val="0022191D"/>
    <w:rsid w:val="00221B05"/>
    <w:rsid w:val="00221C3D"/>
    <w:rsid w:val="00221FCE"/>
    <w:rsid w:val="00221FFC"/>
    <w:rsid w:val="00222249"/>
    <w:rsid w:val="0022235A"/>
    <w:rsid w:val="002223AB"/>
    <w:rsid w:val="002223C7"/>
    <w:rsid w:val="00222A11"/>
    <w:rsid w:val="00222E25"/>
    <w:rsid w:val="00222F9D"/>
    <w:rsid w:val="00223058"/>
    <w:rsid w:val="002231CE"/>
    <w:rsid w:val="002231F8"/>
    <w:rsid w:val="0022323C"/>
    <w:rsid w:val="00223389"/>
    <w:rsid w:val="00223420"/>
    <w:rsid w:val="002234C6"/>
    <w:rsid w:val="0022386C"/>
    <w:rsid w:val="002239F1"/>
    <w:rsid w:val="00223B7F"/>
    <w:rsid w:val="002241BA"/>
    <w:rsid w:val="0022473A"/>
    <w:rsid w:val="0022477D"/>
    <w:rsid w:val="00224A44"/>
    <w:rsid w:val="00224B86"/>
    <w:rsid w:val="00224CF9"/>
    <w:rsid w:val="00224CFC"/>
    <w:rsid w:val="00224EBF"/>
    <w:rsid w:val="00225795"/>
    <w:rsid w:val="0022599B"/>
    <w:rsid w:val="00225EC9"/>
    <w:rsid w:val="00225EDD"/>
    <w:rsid w:val="00226677"/>
    <w:rsid w:val="002269C5"/>
    <w:rsid w:val="00226D62"/>
    <w:rsid w:val="002272E0"/>
    <w:rsid w:val="0022733B"/>
    <w:rsid w:val="00227596"/>
    <w:rsid w:val="002279EE"/>
    <w:rsid w:val="00227A25"/>
    <w:rsid w:val="00230350"/>
    <w:rsid w:val="00230363"/>
    <w:rsid w:val="00230445"/>
    <w:rsid w:val="00230519"/>
    <w:rsid w:val="00230AC5"/>
    <w:rsid w:val="00230C24"/>
    <w:rsid w:val="002311D4"/>
    <w:rsid w:val="00231239"/>
    <w:rsid w:val="002313D7"/>
    <w:rsid w:val="00231499"/>
    <w:rsid w:val="002314DF"/>
    <w:rsid w:val="0023160C"/>
    <w:rsid w:val="00231999"/>
    <w:rsid w:val="00231C59"/>
    <w:rsid w:val="00231C7A"/>
    <w:rsid w:val="00231C7B"/>
    <w:rsid w:val="0023215C"/>
    <w:rsid w:val="002322D8"/>
    <w:rsid w:val="00232563"/>
    <w:rsid w:val="0023269A"/>
    <w:rsid w:val="0023287D"/>
    <w:rsid w:val="00233033"/>
    <w:rsid w:val="002331B6"/>
    <w:rsid w:val="00233444"/>
    <w:rsid w:val="00233546"/>
    <w:rsid w:val="0023371E"/>
    <w:rsid w:val="0023372D"/>
    <w:rsid w:val="00233F35"/>
    <w:rsid w:val="00234576"/>
    <w:rsid w:val="00234A51"/>
    <w:rsid w:val="00234B0D"/>
    <w:rsid w:val="00234C58"/>
    <w:rsid w:val="002352F7"/>
    <w:rsid w:val="00235330"/>
    <w:rsid w:val="00235656"/>
    <w:rsid w:val="0023578D"/>
    <w:rsid w:val="00235A11"/>
    <w:rsid w:val="00235AF4"/>
    <w:rsid w:val="00235D5E"/>
    <w:rsid w:val="00236159"/>
    <w:rsid w:val="0023616B"/>
    <w:rsid w:val="002361CE"/>
    <w:rsid w:val="00236282"/>
    <w:rsid w:val="00237449"/>
    <w:rsid w:val="002374FD"/>
    <w:rsid w:val="00237514"/>
    <w:rsid w:val="0023772E"/>
    <w:rsid w:val="00237B40"/>
    <w:rsid w:val="00237B70"/>
    <w:rsid w:val="00237B90"/>
    <w:rsid w:val="00237DBE"/>
    <w:rsid w:val="00240022"/>
    <w:rsid w:val="002404B8"/>
    <w:rsid w:val="002408E9"/>
    <w:rsid w:val="00240E6F"/>
    <w:rsid w:val="00240FC0"/>
    <w:rsid w:val="00241178"/>
    <w:rsid w:val="002413E1"/>
    <w:rsid w:val="002416DB"/>
    <w:rsid w:val="002417A8"/>
    <w:rsid w:val="002419EE"/>
    <w:rsid w:val="00241A41"/>
    <w:rsid w:val="00241A6A"/>
    <w:rsid w:val="0024211A"/>
    <w:rsid w:val="0024216D"/>
    <w:rsid w:val="00242434"/>
    <w:rsid w:val="0024256D"/>
    <w:rsid w:val="002426FA"/>
    <w:rsid w:val="0024273A"/>
    <w:rsid w:val="0024294A"/>
    <w:rsid w:val="00242BC2"/>
    <w:rsid w:val="00242E2A"/>
    <w:rsid w:val="00242ED8"/>
    <w:rsid w:val="00242FD1"/>
    <w:rsid w:val="0024316C"/>
    <w:rsid w:val="002431D8"/>
    <w:rsid w:val="00243689"/>
    <w:rsid w:val="00243709"/>
    <w:rsid w:val="00243812"/>
    <w:rsid w:val="00243834"/>
    <w:rsid w:val="002438BF"/>
    <w:rsid w:val="00243AE9"/>
    <w:rsid w:val="00243ECB"/>
    <w:rsid w:val="00243EE3"/>
    <w:rsid w:val="00243F35"/>
    <w:rsid w:val="00243F7C"/>
    <w:rsid w:val="002440D6"/>
    <w:rsid w:val="00244134"/>
    <w:rsid w:val="002442B3"/>
    <w:rsid w:val="0024477D"/>
    <w:rsid w:val="00244A62"/>
    <w:rsid w:val="00244C25"/>
    <w:rsid w:val="00245296"/>
    <w:rsid w:val="0024546B"/>
    <w:rsid w:val="0024571E"/>
    <w:rsid w:val="002459CC"/>
    <w:rsid w:val="00245BDD"/>
    <w:rsid w:val="00245C9B"/>
    <w:rsid w:val="00245EF4"/>
    <w:rsid w:val="00246102"/>
    <w:rsid w:val="00246275"/>
    <w:rsid w:val="002468EA"/>
    <w:rsid w:val="00246F0E"/>
    <w:rsid w:val="00247344"/>
    <w:rsid w:val="00247837"/>
    <w:rsid w:val="00247A16"/>
    <w:rsid w:val="00247AF8"/>
    <w:rsid w:val="00250112"/>
    <w:rsid w:val="00250512"/>
    <w:rsid w:val="00250544"/>
    <w:rsid w:val="00250CCB"/>
    <w:rsid w:val="00250E30"/>
    <w:rsid w:val="00250EA8"/>
    <w:rsid w:val="002512B7"/>
    <w:rsid w:val="00251627"/>
    <w:rsid w:val="0025165C"/>
    <w:rsid w:val="0025185B"/>
    <w:rsid w:val="002518CA"/>
    <w:rsid w:val="002518ED"/>
    <w:rsid w:val="00251D1C"/>
    <w:rsid w:val="00251FE2"/>
    <w:rsid w:val="00252522"/>
    <w:rsid w:val="00252558"/>
    <w:rsid w:val="0025266F"/>
    <w:rsid w:val="002528C0"/>
    <w:rsid w:val="00252976"/>
    <w:rsid w:val="00252D76"/>
    <w:rsid w:val="00252DE2"/>
    <w:rsid w:val="00252F69"/>
    <w:rsid w:val="00253229"/>
    <w:rsid w:val="00253973"/>
    <w:rsid w:val="00253C52"/>
    <w:rsid w:val="00253C5A"/>
    <w:rsid w:val="00253CE5"/>
    <w:rsid w:val="00253E95"/>
    <w:rsid w:val="0025427B"/>
    <w:rsid w:val="0025451A"/>
    <w:rsid w:val="00254B53"/>
    <w:rsid w:val="00254BFC"/>
    <w:rsid w:val="00254E0A"/>
    <w:rsid w:val="00254E7C"/>
    <w:rsid w:val="002554AD"/>
    <w:rsid w:val="002554E4"/>
    <w:rsid w:val="0025553A"/>
    <w:rsid w:val="00255819"/>
    <w:rsid w:val="00255890"/>
    <w:rsid w:val="00255B06"/>
    <w:rsid w:val="00255B11"/>
    <w:rsid w:val="00255FDD"/>
    <w:rsid w:val="00256116"/>
    <w:rsid w:val="00256187"/>
    <w:rsid w:val="002563CB"/>
    <w:rsid w:val="0025654F"/>
    <w:rsid w:val="00256614"/>
    <w:rsid w:val="00256ADE"/>
    <w:rsid w:val="00256D7D"/>
    <w:rsid w:val="002573C6"/>
    <w:rsid w:val="002574A6"/>
    <w:rsid w:val="00257A1F"/>
    <w:rsid w:val="00257DEA"/>
    <w:rsid w:val="00257E5C"/>
    <w:rsid w:val="0026036A"/>
    <w:rsid w:val="00260403"/>
    <w:rsid w:val="0026043B"/>
    <w:rsid w:val="00260B4C"/>
    <w:rsid w:val="00260BBF"/>
    <w:rsid w:val="00261185"/>
    <w:rsid w:val="00261188"/>
    <w:rsid w:val="002611A0"/>
    <w:rsid w:val="00261499"/>
    <w:rsid w:val="002616D4"/>
    <w:rsid w:val="0026199C"/>
    <w:rsid w:val="00262344"/>
    <w:rsid w:val="002623E2"/>
    <w:rsid w:val="002629F6"/>
    <w:rsid w:val="00262A4C"/>
    <w:rsid w:val="00262E81"/>
    <w:rsid w:val="00263117"/>
    <w:rsid w:val="00263121"/>
    <w:rsid w:val="00263263"/>
    <w:rsid w:val="002632E0"/>
    <w:rsid w:val="0026358F"/>
    <w:rsid w:val="002638FE"/>
    <w:rsid w:val="00263C7E"/>
    <w:rsid w:val="00263FDC"/>
    <w:rsid w:val="0026408B"/>
    <w:rsid w:val="00264099"/>
    <w:rsid w:val="0026449C"/>
    <w:rsid w:val="0026449E"/>
    <w:rsid w:val="002644A0"/>
    <w:rsid w:val="002646F5"/>
    <w:rsid w:val="002647B7"/>
    <w:rsid w:val="002647BF"/>
    <w:rsid w:val="002648F9"/>
    <w:rsid w:val="00264B32"/>
    <w:rsid w:val="00264C86"/>
    <w:rsid w:val="00264E4F"/>
    <w:rsid w:val="0026508E"/>
    <w:rsid w:val="002653C7"/>
    <w:rsid w:val="002656C0"/>
    <w:rsid w:val="0026574E"/>
    <w:rsid w:val="00265811"/>
    <w:rsid w:val="00265B60"/>
    <w:rsid w:val="00265BA9"/>
    <w:rsid w:val="00265DCA"/>
    <w:rsid w:val="00266021"/>
    <w:rsid w:val="002660AF"/>
    <w:rsid w:val="0026619F"/>
    <w:rsid w:val="0026629A"/>
    <w:rsid w:val="00266387"/>
    <w:rsid w:val="002668CA"/>
    <w:rsid w:val="00266BE1"/>
    <w:rsid w:val="00266D3F"/>
    <w:rsid w:val="00266E3D"/>
    <w:rsid w:val="00267083"/>
    <w:rsid w:val="002672C0"/>
    <w:rsid w:val="00267303"/>
    <w:rsid w:val="0026744D"/>
    <w:rsid w:val="0026746A"/>
    <w:rsid w:val="002674A1"/>
    <w:rsid w:val="002674F5"/>
    <w:rsid w:val="00267A68"/>
    <w:rsid w:val="00267B4B"/>
    <w:rsid w:val="002700BE"/>
    <w:rsid w:val="002700C5"/>
    <w:rsid w:val="0027015D"/>
    <w:rsid w:val="0027037D"/>
    <w:rsid w:val="0027037E"/>
    <w:rsid w:val="002703EF"/>
    <w:rsid w:val="00270B9C"/>
    <w:rsid w:val="00270D8A"/>
    <w:rsid w:val="00271107"/>
    <w:rsid w:val="00271210"/>
    <w:rsid w:val="00271CA2"/>
    <w:rsid w:val="00271F0A"/>
    <w:rsid w:val="002721BF"/>
    <w:rsid w:val="00272406"/>
    <w:rsid w:val="00272700"/>
    <w:rsid w:val="00272B54"/>
    <w:rsid w:val="002730C1"/>
    <w:rsid w:val="00273317"/>
    <w:rsid w:val="00273636"/>
    <w:rsid w:val="002738D0"/>
    <w:rsid w:val="002738D7"/>
    <w:rsid w:val="00273C13"/>
    <w:rsid w:val="00273C37"/>
    <w:rsid w:val="00273D05"/>
    <w:rsid w:val="00273DBB"/>
    <w:rsid w:val="00274B91"/>
    <w:rsid w:val="00275220"/>
    <w:rsid w:val="0027541B"/>
    <w:rsid w:val="0027593C"/>
    <w:rsid w:val="00275B7A"/>
    <w:rsid w:val="00275CF3"/>
    <w:rsid w:val="00275D0D"/>
    <w:rsid w:val="0027604B"/>
    <w:rsid w:val="0027605D"/>
    <w:rsid w:val="00276272"/>
    <w:rsid w:val="002764A1"/>
    <w:rsid w:val="00276748"/>
    <w:rsid w:val="00276760"/>
    <w:rsid w:val="002768D8"/>
    <w:rsid w:val="00276B65"/>
    <w:rsid w:val="00276DD6"/>
    <w:rsid w:val="00276EBC"/>
    <w:rsid w:val="00276FE2"/>
    <w:rsid w:val="00277109"/>
    <w:rsid w:val="0027717B"/>
    <w:rsid w:val="00277418"/>
    <w:rsid w:val="002779E1"/>
    <w:rsid w:val="00277A90"/>
    <w:rsid w:val="00277C59"/>
    <w:rsid w:val="0027F798"/>
    <w:rsid w:val="0028017B"/>
    <w:rsid w:val="00280375"/>
    <w:rsid w:val="00280589"/>
    <w:rsid w:val="0028066B"/>
    <w:rsid w:val="00280859"/>
    <w:rsid w:val="00280BB8"/>
    <w:rsid w:val="00280F69"/>
    <w:rsid w:val="00281199"/>
    <w:rsid w:val="00281368"/>
    <w:rsid w:val="00281495"/>
    <w:rsid w:val="002816A7"/>
    <w:rsid w:val="0028173D"/>
    <w:rsid w:val="00281A23"/>
    <w:rsid w:val="00281B49"/>
    <w:rsid w:val="00281EBA"/>
    <w:rsid w:val="00281ED7"/>
    <w:rsid w:val="002823D7"/>
    <w:rsid w:val="002823EB"/>
    <w:rsid w:val="00282929"/>
    <w:rsid w:val="00282B00"/>
    <w:rsid w:val="00282B40"/>
    <w:rsid w:val="00282D45"/>
    <w:rsid w:val="00283390"/>
    <w:rsid w:val="0028362F"/>
    <w:rsid w:val="00283900"/>
    <w:rsid w:val="00283912"/>
    <w:rsid w:val="00283C92"/>
    <w:rsid w:val="00283CFD"/>
    <w:rsid w:val="00283F04"/>
    <w:rsid w:val="00284163"/>
    <w:rsid w:val="0028417D"/>
    <w:rsid w:val="00284314"/>
    <w:rsid w:val="00284425"/>
    <w:rsid w:val="0028492F"/>
    <w:rsid w:val="00284E3F"/>
    <w:rsid w:val="002850FE"/>
    <w:rsid w:val="0028519B"/>
    <w:rsid w:val="00285517"/>
    <w:rsid w:val="0028554B"/>
    <w:rsid w:val="00285620"/>
    <w:rsid w:val="00285D0E"/>
    <w:rsid w:val="00286141"/>
    <w:rsid w:val="002862DA"/>
    <w:rsid w:val="00286750"/>
    <w:rsid w:val="00286813"/>
    <w:rsid w:val="002868BC"/>
    <w:rsid w:val="00286A47"/>
    <w:rsid w:val="00286AAA"/>
    <w:rsid w:val="00286BBC"/>
    <w:rsid w:val="00286F23"/>
    <w:rsid w:val="00286FAF"/>
    <w:rsid w:val="002872C0"/>
    <w:rsid w:val="0028744F"/>
    <w:rsid w:val="00287AF0"/>
    <w:rsid w:val="00287BA4"/>
    <w:rsid w:val="00287FEC"/>
    <w:rsid w:val="00290254"/>
    <w:rsid w:val="002904A4"/>
    <w:rsid w:val="0029064B"/>
    <w:rsid w:val="002906C4"/>
    <w:rsid w:val="002908C6"/>
    <w:rsid w:val="00290A93"/>
    <w:rsid w:val="00290ECD"/>
    <w:rsid w:val="00290EF6"/>
    <w:rsid w:val="0029132A"/>
    <w:rsid w:val="00291404"/>
    <w:rsid w:val="00291654"/>
    <w:rsid w:val="0029193D"/>
    <w:rsid w:val="00291CDB"/>
    <w:rsid w:val="002920D0"/>
    <w:rsid w:val="002926B4"/>
    <w:rsid w:val="00292814"/>
    <w:rsid w:val="002929E7"/>
    <w:rsid w:val="00292C2F"/>
    <w:rsid w:val="00292CA3"/>
    <w:rsid w:val="00292CB6"/>
    <w:rsid w:val="00292E2E"/>
    <w:rsid w:val="0029352D"/>
    <w:rsid w:val="00293771"/>
    <w:rsid w:val="00293A3A"/>
    <w:rsid w:val="00293C81"/>
    <w:rsid w:val="00293E32"/>
    <w:rsid w:val="00294165"/>
    <w:rsid w:val="0029446A"/>
    <w:rsid w:val="002945ED"/>
    <w:rsid w:val="00294A2E"/>
    <w:rsid w:val="00294C7A"/>
    <w:rsid w:val="00294CCE"/>
    <w:rsid w:val="00295754"/>
    <w:rsid w:val="0029586D"/>
    <w:rsid w:val="002959DB"/>
    <w:rsid w:val="00295B66"/>
    <w:rsid w:val="00295F8A"/>
    <w:rsid w:val="002961EB"/>
    <w:rsid w:val="0029625F"/>
    <w:rsid w:val="002966F0"/>
    <w:rsid w:val="00296A38"/>
    <w:rsid w:val="00296BD3"/>
    <w:rsid w:val="00296C68"/>
    <w:rsid w:val="00296C9B"/>
    <w:rsid w:val="00296EAB"/>
    <w:rsid w:val="002972FC"/>
    <w:rsid w:val="0029735D"/>
    <w:rsid w:val="002973B5"/>
    <w:rsid w:val="002973F8"/>
    <w:rsid w:val="0029752B"/>
    <w:rsid w:val="002975B3"/>
    <w:rsid w:val="00297A94"/>
    <w:rsid w:val="00297AB5"/>
    <w:rsid w:val="00297B35"/>
    <w:rsid w:val="00297B52"/>
    <w:rsid w:val="00297D4A"/>
    <w:rsid w:val="002A025D"/>
    <w:rsid w:val="002A0292"/>
    <w:rsid w:val="002A0BFE"/>
    <w:rsid w:val="002A0C43"/>
    <w:rsid w:val="002A0DD4"/>
    <w:rsid w:val="002A0ED9"/>
    <w:rsid w:val="002A1459"/>
    <w:rsid w:val="002A1653"/>
    <w:rsid w:val="002A17CB"/>
    <w:rsid w:val="002A1C64"/>
    <w:rsid w:val="002A1DBB"/>
    <w:rsid w:val="002A1E2E"/>
    <w:rsid w:val="002A294D"/>
    <w:rsid w:val="002A2999"/>
    <w:rsid w:val="002A2D94"/>
    <w:rsid w:val="002A2EBD"/>
    <w:rsid w:val="002A3197"/>
    <w:rsid w:val="002A32FE"/>
    <w:rsid w:val="002A357C"/>
    <w:rsid w:val="002A3648"/>
    <w:rsid w:val="002A3A14"/>
    <w:rsid w:val="002A3CD5"/>
    <w:rsid w:val="002A3D08"/>
    <w:rsid w:val="002A3E44"/>
    <w:rsid w:val="002A4090"/>
    <w:rsid w:val="002A40CF"/>
    <w:rsid w:val="002A437D"/>
    <w:rsid w:val="002A4B2B"/>
    <w:rsid w:val="002A4BFD"/>
    <w:rsid w:val="002A51F2"/>
    <w:rsid w:val="002A537A"/>
    <w:rsid w:val="002A549D"/>
    <w:rsid w:val="002A5759"/>
    <w:rsid w:val="002A59B5"/>
    <w:rsid w:val="002A5B34"/>
    <w:rsid w:val="002A5C73"/>
    <w:rsid w:val="002A5CD1"/>
    <w:rsid w:val="002A5DA0"/>
    <w:rsid w:val="002A5EFD"/>
    <w:rsid w:val="002A5F6B"/>
    <w:rsid w:val="002A630F"/>
    <w:rsid w:val="002A6462"/>
    <w:rsid w:val="002A69C0"/>
    <w:rsid w:val="002A69FB"/>
    <w:rsid w:val="002A6C9A"/>
    <w:rsid w:val="002A6CA7"/>
    <w:rsid w:val="002A6D5B"/>
    <w:rsid w:val="002A6E72"/>
    <w:rsid w:val="002A7023"/>
    <w:rsid w:val="002A7431"/>
    <w:rsid w:val="002A746C"/>
    <w:rsid w:val="002A7647"/>
    <w:rsid w:val="002A766E"/>
    <w:rsid w:val="002A77EF"/>
    <w:rsid w:val="002A786F"/>
    <w:rsid w:val="002A7EE3"/>
    <w:rsid w:val="002A7FF4"/>
    <w:rsid w:val="002B015A"/>
    <w:rsid w:val="002B0764"/>
    <w:rsid w:val="002B0869"/>
    <w:rsid w:val="002B0A1A"/>
    <w:rsid w:val="002B0CD4"/>
    <w:rsid w:val="002B0EC1"/>
    <w:rsid w:val="002B0ED9"/>
    <w:rsid w:val="002B12F1"/>
    <w:rsid w:val="002B1B53"/>
    <w:rsid w:val="002B1BE4"/>
    <w:rsid w:val="002B1C5B"/>
    <w:rsid w:val="002B1F1F"/>
    <w:rsid w:val="002B260E"/>
    <w:rsid w:val="002B273A"/>
    <w:rsid w:val="002B28AB"/>
    <w:rsid w:val="002B291A"/>
    <w:rsid w:val="002B2D1D"/>
    <w:rsid w:val="002B2EE1"/>
    <w:rsid w:val="002B2F85"/>
    <w:rsid w:val="002B30F9"/>
    <w:rsid w:val="002B33B7"/>
    <w:rsid w:val="002B3419"/>
    <w:rsid w:val="002B3947"/>
    <w:rsid w:val="002B39A9"/>
    <w:rsid w:val="002B3D1A"/>
    <w:rsid w:val="002B3D9B"/>
    <w:rsid w:val="002B3E96"/>
    <w:rsid w:val="002B3ECF"/>
    <w:rsid w:val="002B418A"/>
    <w:rsid w:val="002B4371"/>
    <w:rsid w:val="002B437C"/>
    <w:rsid w:val="002B4651"/>
    <w:rsid w:val="002B4890"/>
    <w:rsid w:val="002B4988"/>
    <w:rsid w:val="002B4A37"/>
    <w:rsid w:val="002B4FC2"/>
    <w:rsid w:val="002B501E"/>
    <w:rsid w:val="002B5071"/>
    <w:rsid w:val="002B519C"/>
    <w:rsid w:val="002B5499"/>
    <w:rsid w:val="002B555F"/>
    <w:rsid w:val="002B56FA"/>
    <w:rsid w:val="002B5771"/>
    <w:rsid w:val="002B580F"/>
    <w:rsid w:val="002B5878"/>
    <w:rsid w:val="002B64FB"/>
    <w:rsid w:val="002B6516"/>
    <w:rsid w:val="002B6595"/>
    <w:rsid w:val="002B65EF"/>
    <w:rsid w:val="002B6616"/>
    <w:rsid w:val="002B67CC"/>
    <w:rsid w:val="002B6A8D"/>
    <w:rsid w:val="002B6B36"/>
    <w:rsid w:val="002B6BDC"/>
    <w:rsid w:val="002B6FD8"/>
    <w:rsid w:val="002B7393"/>
    <w:rsid w:val="002B7614"/>
    <w:rsid w:val="002B7B22"/>
    <w:rsid w:val="002B7E6D"/>
    <w:rsid w:val="002B7FC6"/>
    <w:rsid w:val="002C0142"/>
    <w:rsid w:val="002C0227"/>
    <w:rsid w:val="002C0968"/>
    <w:rsid w:val="002C1335"/>
    <w:rsid w:val="002C176D"/>
    <w:rsid w:val="002C17E8"/>
    <w:rsid w:val="002C18F3"/>
    <w:rsid w:val="002C1B01"/>
    <w:rsid w:val="002C1DDD"/>
    <w:rsid w:val="002C1E8D"/>
    <w:rsid w:val="002C1FA9"/>
    <w:rsid w:val="002C1FE3"/>
    <w:rsid w:val="002C221F"/>
    <w:rsid w:val="002C2323"/>
    <w:rsid w:val="002C237C"/>
    <w:rsid w:val="002C237D"/>
    <w:rsid w:val="002C245B"/>
    <w:rsid w:val="002C24A6"/>
    <w:rsid w:val="002C25D3"/>
    <w:rsid w:val="002C29A0"/>
    <w:rsid w:val="002C2BEA"/>
    <w:rsid w:val="002C2C9B"/>
    <w:rsid w:val="002C2D00"/>
    <w:rsid w:val="002C2DDE"/>
    <w:rsid w:val="002C3126"/>
    <w:rsid w:val="002C3494"/>
    <w:rsid w:val="002C34F6"/>
    <w:rsid w:val="002C358F"/>
    <w:rsid w:val="002C35C7"/>
    <w:rsid w:val="002C3624"/>
    <w:rsid w:val="002C3915"/>
    <w:rsid w:val="002C40FB"/>
    <w:rsid w:val="002C4171"/>
    <w:rsid w:val="002C43D8"/>
    <w:rsid w:val="002C47B1"/>
    <w:rsid w:val="002C49A1"/>
    <w:rsid w:val="002C4A2C"/>
    <w:rsid w:val="002C4A5B"/>
    <w:rsid w:val="002C4B94"/>
    <w:rsid w:val="002C4F11"/>
    <w:rsid w:val="002C5024"/>
    <w:rsid w:val="002C5388"/>
    <w:rsid w:val="002C53F8"/>
    <w:rsid w:val="002C565A"/>
    <w:rsid w:val="002C5C86"/>
    <w:rsid w:val="002C5CFD"/>
    <w:rsid w:val="002C5E4D"/>
    <w:rsid w:val="002C5FC1"/>
    <w:rsid w:val="002C62BD"/>
    <w:rsid w:val="002C63B0"/>
    <w:rsid w:val="002C6410"/>
    <w:rsid w:val="002C6496"/>
    <w:rsid w:val="002C66EA"/>
    <w:rsid w:val="002C671B"/>
    <w:rsid w:val="002C6DDC"/>
    <w:rsid w:val="002C6F9A"/>
    <w:rsid w:val="002C723D"/>
    <w:rsid w:val="002C73A8"/>
    <w:rsid w:val="002C743A"/>
    <w:rsid w:val="002C76A2"/>
    <w:rsid w:val="002C76C9"/>
    <w:rsid w:val="002C798A"/>
    <w:rsid w:val="002C7B4D"/>
    <w:rsid w:val="002C7C40"/>
    <w:rsid w:val="002D02EC"/>
    <w:rsid w:val="002D04E0"/>
    <w:rsid w:val="002D0728"/>
    <w:rsid w:val="002D0911"/>
    <w:rsid w:val="002D0977"/>
    <w:rsid w:val="002D0B3D"/>
    <w:rsid w:val="002D0CA1"/>
    <w:rsid w:val="002D1074"/>
    <w:rsid w:val="002D1081"/>
    <w:rsid w:val="002D1131"/>
    <w:rsid w:val="002D1708"/>
    <w:rsid w:val="002D17E5"/>
    <w:rsid w:val="002D19C8"/>
    <w:rsid w:val="002D1E3E"/>
    <w:rsid w:val="002D1F1A"/>
    <w:rsid w:val="002D20D7"/>
    <w:rsid w:val="002D24E8"/>
    <w:rsid w:val="002D29BB"/>
    <w:rsid w:val="002D2A2E"/>
    <w:rsid w:val="002D2D69"/>
    <w:rsid w:val="002D313B"/>
    <w:rsid w:val="002D320B"/>
    <w:rsid w:val="002D3821"/>
    <w:rsid w:val="002D3C99"/>
    <w:rsid w:val="002D40F2"/>
    <w:rsid w:val="002D4337"/>
    <w:rsid w:val="002D44D8"/>
    <w:rsid w:val="002D479B"/>
    <w:rsid w:val="002D4876"/>
    <w:rsid w:val="002D4D85"/>
    <w:rsid w:val="002D4E78"/>
    <w:rsid w:val="002D56AF"/>
    <w:rsid w:val="002D5B4E"/>
    <w:rsid w:val="002D5BCA"/>
    <w:rsid w:val="002D5FD7"/>
    <w:rsid w:val="002D608C"/>
    <w:rsid w:val="002D632E"/>
    <w:rsid w:val="002D648F"/>
    <w:rsid w:val="002D65E5"/>
    <w:rsid w:val="002D6755"/>
    <w:rsid w:val="002D6C39"/>
    <w:rsid w:val="002D6CF0"/>
    <w:rsid w:val="002D70ED"/>
    <w:rsid w:val="002D730F"/>
    <w:rsid w:val="002D73CA"/>
    <w:rsid w:val="002D7495"/>
    <w:rsid w:val="002D76FB"/>
    <w:rsid w:val="002D7996"/>
    <w:rsid w:val="002D7CD9"/>
    <w:rsid w:val="002D7E94"/>
    <w:rsid w:val="002D7F35"/>
    <w:rsid w:val="002E0642"/>
    <w:rsid w:val="002E064C"/>
    <w:rsid w:val="002E07EA"/>
    <w:rsid w:val="002E09B4"/>
    <w:rsid w:val="002E0B69"/>
    <w:rsid w:val="002E0F4D"/>
    <w:rsid w:val="002E10D2"/>
    <w:rsid w:val="002E15B7"/>
    <w:rsid w:val="002E15C2"/>
    <w:rsid w:val="002E16A6"/>
    <w:rsid w:val="002E1737"/>
    <w:rsid w:val="002E19C5"/>
    <w:rsid w:val="002E1AE7"/>
    <w:rsid w:val="002E1B7E"/>
    <w:rsid w:val="002E1C81"/>
    <w:rsid w:val="002E1DC4"/>
    <w:rsid w:val="002E1E5C"/>
    <w:rsid w:val="002E1F1E"/>
    <w:rsid w:val="002E225F"/>
    <w:rsid w:val="002E2331"/>
    <w:rsid w:val="002E2C26"/>
    <w:rsid w:val="002E2E95"/>
    <w:rsid w:val="002E3145"/>
    <w:rsid w:val="002E3280"/>
    <w:rsid w:val="002E32BB"/>
    <w:rsid w:val="002E37DD"/>
    <w:rsid w:val="002E3818"/>
    <w:rsid w:val="002E3AD2"/>
    <w:rsid w:val="002E3D69"/>
    <w:rsid w:val="002E4363"/>
    <w:rsid w:val="002E4670"/>
    <w:rsid w:val="002E46B0"/>
    <w:rsid w:val="002E46B8"/>
    <w:rsid w:val="002E47DC"/>
    <w:rsid w:val="002E4A8C"/>
    <w:rsid w:val="002E4CB7"/>
    <w:rsid w:val="002E541D"/>
    <w:rsid w:val="002E5494"/>
    <w:rsid w:val="002E5527"/>
    <w:rsid w:val="002E55A4"/>
    <w:rsid w:val="002E55C9"/>
    <w:rsid w:val="002E5B1A"/>
    <w:rsid w:val="002E5E4C"/>
    <w:rsid w:val="002E63E2"/>
    <w:rsid w:val="002E64DC"/>
    <w:rsid w:val="002E6B69"/>
    <w:rsid w:val="002E6C30"/>
    <w:rsid w:val="002E6C43"/>
    <w:rsid w:val="002E6CD0"/>
    <w:rsid w:val="002E6E3E"/>
    <w:rsid w:val="002E6E97"/>
    <w:rsid w:val="002E6ED7"/>
    <w:rsid w:val="002E6F5C"/>
    <w:rsid w:val="002E70B1"/>
    <w:rsid w:val="002E72C9"/>
    <w:rsid w:val="002E7361"/>
    <w:rsid w:val="002E7AB4"/>
    <w:rsid w:val="002E7BD5"/>
    <w:rsid w:val="002E7D8B"/>
    <w:rsid w:val="002E7E0C"/>
    <w:rsid w:val="002E7F2E"/>
    <w:rsid w:val="002EF641"/>
    <w:rsid w:val="002F01EB"/>
    <w:rsid w:val="002F021A"/>
    <w:rsid w:val="002F0344"/>
    <w:rsid w:val="002F038B"/>
    <w:rsid w:val="002F04F3"/>
    <w:rsid w:val="002F0C15"/>
    <w:rsid w:val="002F0CCF"/>
    <w:rsid w:val="002F111C"/>
    <w:rsid w:val="002F113F"/>
    <w:rsid w:val="002F12C0"/>
    <w:rsid w:val="002F14C0"/>
    <w:rsid w:val="002F14C1"/>
    <w:rsid w:val="002F18CD"/>
    <w:rsid w:val="002F1E09"/>
    <w:rsid w:val="002F202B"/>
    <w:rsid w:val="002F22D8"/>
    <w:rsid w:val="002F281C"/>
    <w:rsid w:val="002F2872"/>
    <w:rsid w:val="002F2A6A"/>
    <w:rsid w:val="002F2C20"/>
    <w:rsid w:val="002F3216"/>
    <w:rsid w:val="002F3440"/>
    <w:rsid w:val="002F3540"/>
    <w:rsid w:val="002F367B"/>
    <w:rsid w:val="002F3986"/>
    <w:rsid w:val="002F445E"/>
    <w:rsid w:val="002F4755"/>
    <w:rsid w:val="002F496C"/>
    <w:rsid w:val="002F4A23"/>
    <w:rsid w:val="002F4BFE"/>
    <w:rsid w:val="002F4F5D"/>
    <w:rsid w:val="002F51DE"/>
    <w:rsid w:val="002F51E3"/>
    <w:rsid w:val="002F51EA"/>
    <w:rsid w:val="002F5887"/>
    <w:rsid w:val="002F5C21"/>
    <w:rsid w:val="002F5E17"/>
    <w:rsid w:val="002F5FA7"/>
    <w:rsid w:val="002F5FEB"/>
    <w:rsid w:val="002F6063"/>
    <w:rsid w:val="002F61DB"/>
    <w:rsid w:val="002F63AB"/>
    <w:rsid w:val="002F654F"/>
    <w:rsid w:val="002F6A93"/>
    <w:rsid w:val="002F6D93"/>
    <w:rsid w:val="002F6E39"/>
    <w:rsid w:val="002F7005"/>
    <w:rsid w:val="002F7277"/>
    <w:rsid w:val="002F7635"/>
    <w:rsid w:val="002F7750"/>
    <w:rsid w:val="002F78CB"/>
    <w:rsid w:val="002F7BC2"/>
    <w:rsid w:val="002F7E1F"/>
    <w:rsid w:val="002F7ED5"/>
    <w:rsid w:val="0030008D"/>
    <w:rsid w:val="003000C2"/>
    <w:rsid w:val="00300125"/>
    <w:rsid w:val="0030019C"/>
    <w:rsid w:val="00300476"/>
    <w:rsid w:val="003004EB"/>
    <w:rsid w:val="00300629"/>
    <w:rsid w:val="0030072E"/>
    <w:rsid w:val="00300C6E"/>
    <w:rsid w:val="00300D39"/>
    <w:rsid w:val="00300FC2"/>
    <w:rsid w:val="003010AE"/>
    <w:rsid w:val="0030117A"/>
    <w:rsid w:val="003011E2"/>
    <w:rsid w:val="0030139B"/>
    <w:rsid w:val="00301450"/>
    <w:rsid w:val="003015D5"/>
    <w:rsid w:val="003018E9"/>
    <w:rsid w:val="00301952"/>
    <w:rsid w:val="00301B23"/>
    <w:rsid w:val="00302232"/>
    <w:rsid w:val="00302628"/>
    <w:rsid w:val="003029B7"/>
    <w:rsid w:val="00302AB1"/>
    <w:rsid w:val="00302F91"/>
    <w:rsid w:val="0030342F"/>
    <w:rsid w:val="003035B8"/>
    <w:rsid w:val="00303B64"/>
    <w:rsid w:val="00303B6F"/>
    <w:rsid w:val="00303E7F"/>
    <w:rsid w:val="0030405E"/>
    <w:rsid w:val="00304269"/>
    <w:rsid w:val="00304958"/>
    <w:rsid w:val="00304B58"/>
    <w:rsid w:val="00304E85"/>
    <w:rsid w:val="00304F96"/>
    <w:rsid w:val="003055C5"/>
    <w:rsid w:val="0030569C"/>
    <w:rsid w:val="003057BA"/>
    <w:rsid w:val="00305893"/>
    <w:rsid w:val="00305975"/>
    <w:rsid w:val="00305B9D"/>
    <w:rsid w:val="00305E94"/>
    <w:rsid w:val="00306128"/>
    <w:rsid w:val="003065D0"/>
    <w:rsid w:val="00306CB8"/>
    <w:rsid w:val="00306E7B"/>
    <w:rsid w:val="00307073"/>
    <w:rsid w:val="0030726F"/>
    <w:rsid w:val="00307544"/>
    <w:rsid w:val="0030793D"/>
    <w:rsid w:val="00307AC8"/>
    <w:rsid w:val="00307F59"/>
    <w:rsid w:val="0031098E"/>
    <w:rsid w:val="00310B8B"/>
    <w:rsid w:val="00310FD9"/>
    <w:rsid w:val="0031104E"/>
    <w:rsid w:val="003111F3"/>
    <w:rsid w:val="003112E7"/>
    <w:rsid w:val="0031158A"/>
    <w:rsid w:val="00311D39"/>
    <w:rsid w:val="00311E46"/>
    <w:rsid w:val="0031231A"/>
    <w:rsid w:val="003125C9"/>
    <w:rsid w:val="003126B8"/>
    <w:rsid w:val="00312ADC"/>
    <w:rsid w:val="00312AE8"/>
    <w:rsid w:val="00312B6F"/>
    <w:rsid w:val="00314058"/>
    <w:rsid w:val="0031447A"/>
    <w:rsid w:val="00314880"/>
    <w:rsid w:val="003148E0"/>
    <w:rsid w:val="00314B6E"/>
    <w:rsid w:val="003150AF"/>
    <w:rsid w:val="003150D3"/>
    <w:rsid w:val="0031517F"/>
    <w:rsid w:val="00315294"/>
    <w:rsid w:val="003152B5"/>
    <w:rsid w:val="00315353"/>
    <w:rsid w:val="00315458"/>
    <w:rsid w:val="00315856"/>
    <w:rsid w:val="00315D19"/>
    <w:rsid w:val="00315D31"/>
    <w:rsid w:val="00315EAE"/>
    <w:rsid w:val="00315ED5"/>
    <w:rsid w:val="00315FF5"/>
    <w:rsid w:val="00315FFF"/>
    <w:rsid w:val="0031608B"/>
    <w:rsid w:val="00316123"/>
    <w:rsid w:val="00316141"/>
    <w:rsid w:val="00316268"/>
    <w:rsid w:val="00316435"/>
    <w:rsid w:val="003165E0"/>
    <w:rsid w:val="0031672B"/>
    <w:rsid w:val="00316CC5"/>
    <w:rsid w:val="003175BB"/>
    <w:rsid w:val="003175BC"/>
    <w:rsid w:val="00317A15"/>
    <w:rsid w:val="00317DB4"/>
    <w:rsid w:val="00317F05"/>
    <w:rsid w:val="0032002B"/>
    <w:rsid w:val="003200AD"/>
    <w:rsid w:val="0032012B"/>
    <w:rsid w:val="003204B9"/>
    <w:rsid w:val="0032092A"/>
    <w:rsid w:val="0032093C"/>
    <w:rsid w:val="0032098D"/>
    <w:rsid w:val="00320AD3"/>
    <w:rsid w:val="00320AE4"/>
    <w:rsid w:val="00320BCF"/>
    <w:rsid w:val="00320D4E"/>
    <w:rsid w:val="00320FDC"/>
    <w:rsid w:val="003215AD"/>
    <w:rsid w:val="003218B5"/>
    <w:rsid w:val="003218BC"/>
    <w:rsid w:val="00321B7B"/>
    <w:rsid w:val="00321FA2"/>
    <w:rsid w:val="0032223D"/>
    <w:rsid w:val="00322325"/>
    <w:rsid w:val="00322478"/>
    <w:rsid w:val="003226D7"/>
    <w:rsid w:val="003229EB"/>
    <w:rsid w:val="00322B6C"/>
    <w:rsid w:val="00322E89"/>
    <w:rsid w:val="00323244"/>
    <w:rsid w:val="003232D5"/>
    <w:rsid w:val="00323871"/>
    <w:rsid w:val="0032387E"/>
    <w:rsid w:val="003238FC"/>
    <w:rsid w:val="00323983"/>
    <w:rsid w:val="00323BF9"/>
    <w:rsid w:val="0032400A"/>
    <w:rsid w:val="003244A5"/>
    <w:rsid w:val="003245FC"/>
    <w:rsid w:val="003248CC"/>
    <w:rsid w:val="0032522D"/>
    <w:rsid w:val="00325704"/>
    <w:rsid w:val="003257D2"/>
    <w:rsid w:val="0032620D"/>
    <w:rsid w:val="00326775"/>
    <w:rsid w:val="00326784"/>
    <w:rsid w:val="003268E0"/>
    <w:rsid w:val="003268E2"/>
    <w:rsid w:val="00326A02"/>
    <w:rsid w:val="00326CAE"/>
    <w:rsid w:val="00326FBF"/>
    <w:rsid w:val="00327028"/>
    <w:rsid w:val="003270ED"/>
    <w:rsid w:val="00327229"/>
    <w:rsid w:val="003272AD"/>
    <w:rsid w:val="0032747B"/>
    <w:rsid w:val="003274FA"/>
    <w:rsid w:val="00327684"/>
    <w:rsid w:val="00327694"/>
    <w:rsid w:val="00327822"/>
    <w:rsid w:val="0032787D"/>
    <w:rsid w:val="00327AD3"/>
    <w:rsid w:val="00327CB1"/>
    <w:rsid w:val="0033017F"/>
    <w:rsid w:val="003301C0"/>
    <w:rsid w:val="003301DF"/>
    <w:rsid w:val="00330224"/>
    <w:rsid w:val="0033033E"/>
    <w:rsid w:val="00330353"/>
    <w:rsid w:val="0033054A"/>
    <w:rsid w:val="00330577"/>
    <w:rsid w:val="003306E9"/>
    <w:rsid w:val="00330B2E"/>
    <w:rsid w:val="00330CC2"/>
    <w:rsid w:val="00330D45"/>
    <w:rsid w:val="00330F15"/>
    <w:rsid w:val="00330F4B"/>
    <w:rsid w:val="00331338"/>
    <w:rsid w:val="00331417"/>
    <w:rsid w:val="00331C10"/>
    <w:rsid w:val="00331C2A"/>
    <w:rsid w:val="00331ECC"/>
    <w:rsid w:val="00331FC1"/>
    <w:rsid w:val="00332023"/>
    <w:rsid w:val="00332301"/>
    <w:rsid w:val="0033244A"/>
    <w:rsid w:val="00332BE1"/>
    <w:rsid w:val="00332DF7"/>
    <w:rsid w:val="00333138"/>
    <w:rsid w:val="00333309"/>
    <w:rsid w:val="0033370F"/>
    <w:rsid w:val="0033392B"/>
    <w:rsid w:val="00333B85"/>
    <w:rsid w:val="00333F57"/>
    <w:rsid w:val="00334009"/>
    <w:rsid w:val="00334177"/>
    <w:rsid w:val="003341F9"/>
    <w:rsid w:val="00334229"/>
    <w:rsid w:val="00334277"/>
    <w:rsid w:val="00334787"/>
    <w:rsid w:val="00334CD9"/>
    <w:rsid w:val="00334CF2"/>
    <w:rsid w:val="003352AC"/>
    <w:rsid w:val="00335626"/>
    <w:rsid w:val="003356F9"/>
    <w:rsid w:val="0033573E"/>
    <w:rsid w:val="003359C1"/>
    <w:rsid w:val="00335A5D"/>
    <w:rsid w:val="00335C58"/>
    <w:rsid w:val="00335E75"/>
    <w:rsid w:val="00335FE6"/>
    <w:rsid w:val="00336281"/>
    <w:rsid w:val="00336369"/>
    <w:rsid w:val="0033672F"/>
    <w:rsid w:val="00336740"/>
    <w:rsid w:val="003367C9"/>
    <w:rsid w:val="00336B03"/>
    <w:rsid w:val="00336BA4"/>
    <w:rsid w:val="00336FF9"/>
    <w:rsid w:val="00337096"/>
    <w:rsid w:val="00337222"/>
    <w:rsid w:val="003373AD"/>
    <w:rsid w:val="00337724"/>
    <w:rsid w:val="0033776F"/>
    <w:rsid w:val="003378D6"/>
    <w:rsid w:val="003379EC"/>
    <w:rsid w:val="00337BBC"/>
    <w:rsid w:val="00337BD2"/>
    <w:rsid w:val="00337BFE"/>
    <w:rsid w:val="00337C76"/>
    <w:rsid w:val="00337D2C"/>
    <w:rsid w:val="00340068"/>
    <w:rsid w:val="0034020D"/>
    <w:rsid w:val="003404CC"/>
    <w:rsid w:val="00340505"/>
    <w:rsid w:val="0034064C"/>
    <w:rsid w:val="003408CA"/>
    <w:rsid w:val="00340A18"/>
    <w:rsid w:val="00340B18"/>
    <w:rsid w:val="00340BA2"/>
    <w:rsid w:val="00340D32"/>
    <w:rsid w:val="003411F0"/>
    <w:rsid w:val="0034138D"/>
    <w:rsid w:val="003413AA"/>
    <w:rsid w:val="00341EC5"/>
    <w:rsid w:val="00341FA4"/>
    <w:rsid w:val="0034210B"/>
    <w:rsid w:val="003423D5"/>
    <w:rsid w:val="0034265F"/>
    <w:rsid w:val="00342693"/>
    <w:rsid w:val="00342989"/>
    <w:rsid w:val="00342B68"/>
    <w:rsid w:val="00342B88"/>
    <w:rsid w:val="00342CAD"/>
    <w:rsid w:val="00342FD7"/>
    <w:rsid w:val="0034303F"/>
    <w:rsid w:val="0034309A"/>
    <w:rsid w:val="003430CF"/>
    <w:rsid w:val="00343501"/>
    <w:rsid w:val="003435FB"/>
    <w:rsid w:val="003436D5"/>
    <w:rsid w:val="00343B62"/>
    <w:rsid w:val="00343B7D"/>
    <w:rsid w:val="00343BB6"/>
    <w:rsid w:val="00343BBC"/>
    <w:rsid w:val="00343CA4"/>
    <w:rsid w:val="00343EDB"/>
    <w:rsid w:val="0034460D"/>
    <w:rsid w:val="0034471B"/>
    <w:rsid w:val="00344A1C"/>
    <w:rsid w:val="00344FE9"/>
    <w:rsid w:val="003454AD"/>
    <w:rsid w:val="003454BD"/>
    <w:rsid w:val="0034560D"/>
    <w:rsid w:val="00345745"/>
    <w:rsid w:val="003458C2"/>
    <w:rsid w:val="003459ED"/>
    <w:rsid w:val="00345A6B"/>
    <w:rsid w:val="00345B4D"/>
    <w:rsid w:val="00345CA3"/>
    <w:rsid w:val="00345F3A"/>
    <w:rsid w:val="003466EA"/>
    <w:rsid w:val="0034707F"/>
    <w:rsid w:val="003474CE"/>
    <w:rsid w:val="003475CA"/>
    <w:rsid w:val="00347733"/>
    <w:rsid w:val="00347B6E"/>
    <w:rsid w:val="00347D59"/>
    <w:rsid w:val="003500CD"/>
    <w:rsid w:val="00350A37"/>
    <w:rsid w:val="00350C7D"/>
    <w:rsid w:val="00350FE3"/>
    <w:rsid w:val="0035142C"/>
    <w:rsid w:val="0035160C"/>
    <w:rsid w:val="00351612"/>
    <w:rsid w:val="0035164A"/>
    <w:rsid w:val="00351AB2"/>
    <w:rsid w:val="00351B73"/>
    <w:rsid w:val="00351FDF"/>
    <w:rsid w:val="00352236"/>
    <w:rsid w:val="003524B4"/>
    <w:rsid w:val="0035264D"/>
    <w:rsid w:val="0035295F"/>
    <w:rsid w:val="00352A58"/>
    <w:rsid w:val="00352F04"/>
    <w:rsid w:val="003532B5"/>
    <w:rsid w:val="003539AD"/>
    <w:rsid w:val="003539B5"/>
    <w:rsid w:val="00353A44"/>
    <w:rsid w:val="00353E2B"/>
    <w:rsid w:val="00353E96"/>
    <w:rsid w:val="00353F22"/>
    <w:rsid w:val="00354365"/>
    <w:rsid w:val="003543FB"/>
    <w:rsid w:val="00354406"/>
    <w:rsid w:val="0035444F"/>
    <w:rsid w:val="00354592"/>
    <w:rsid w:val="003547C5"/>
    <w:rsid w:val="003548EB"/>
    <w:rsid w:val="00354AEB"/>
    <w:rsid w:val="00354BDF"/>
    <w:rsid w:val="00354C1C"/>
    <w:rsid w:val="00354C2F"/>
    <w:rsid w:val="00354FE1"/>
    <w:rsid w:val="00355540"/>
    <w:rsid w:val="003555B9"/>
    <w:rsid w:val="003558D6"/>
    <w:rsid w:val="00355A83"/>
    <w:rsid w:val="00355C63"/>
    <w:rsid w:val="00355E89"/>
    <w:rsid w:val="0035612C"/>
    <w:rsid w:val="0035617A"/>
    <w:rsid w:val="003563C5"/>
    <w:rsid w:val="003564F0"/>
    <w:rsid w:val="00356503"/>
    <w:rsid w:val="003566C1"/>
    <w:rsid w:val="0035676A"/>
    <w:rsid w:val="00356ABC"/>
    <w:rsid w:val="00356CEB"/>
    <w:rsid w:val="0035711D"/>
    <w:rsid w:val="0035715E"/>
    <w:rsid w:val="00357287"/>
    <w:rsid w:val="00357845"/>
    <w:rsid w:val="00357C26"/>
    <w:rsid w:val="00357D01"/>
    <w:rsid w:val="00357FB4"/>
    <w:rsid w:val="00360283"/>
    <w:rsid w:val="003602E8"/>
    <w:rsid w:val="003605EF"/>
    <w:rsid w:val="003606B6"/>
    <w:rsid w:val="00360800"/>
    <w:rsid w:val="0036088B"/>
    <w:rsid w:val="00360A00"/>
    <w:rsid w:val="00360B50"/>
    <w:rsid w:val="00360DC2"/>
    <w:rsid w:val="00360E47"/>
    <w:rsid w:val="00360EAE"/>
    <w:rsid w:val="00360FD3"/>
    <w:rsid w:val="00361004"/>
    <w:rsid w:val="00361141"/>
    <w:rsid w:val="003612F5"/>
    <w:rsid w:val="0036138E"/>
    <w:rsid w:val="00361682"/>
    <w:rsid w:val="003617B3"/>
    <w:rsid w:val="00361ACE"/>
    <w:rsid w:val="00361FB4"/>
    <w:rsid w:val="00362072"/>
    <w:rsid w:val="003621EB"/>
    <w:rsid w:val="003624A3"/>
    <w:rsid w:val="00362856"/>
    <w:rsid w:val="003629DC"/>
    <w:rsid w:val="00362D36"/>
    <w:rsid w:val="00362E3F"/>
    <w:rsid w:val="00362F7D"/>
    <w:rsid w:val="0036310B"/>
    <w:rsid w:val="003635D8"/>
    <w:rsid w:val="00363711"/>
    <w:rsid w:val="00363777"/>
    <w:rsid w:val="00363A10"/>
    <w:rsid w:val="00363BD0"/>
    <w:rsid w:val="00363C58"/>
    <w:rsid w:val="00363E37"/>
    <w:rsid w:val="00363E6D"/>
    <w:rsid w:val="00363EC0"/>
    <w:rsid w:val="00364014"/>
    <w:rsid w:val="003641F2"/>
    <w:rsid w:val="00364211"/>
    <w:rsid w:val="0036428B"/>
    <w:rsid w:val="00364308"/>
    <w:rsid w:val="003645CA"/>
    <w:rsid w:val="00364750"/>
    <w:rsid w:val="0036485D"/>
    <w:rsid w:val="003649D4"/>
    <w:rsid w:val="00364B91"/>
    <w:rsid w:val="00364BF8"/>
    <w:rsid w:val="00364CA8"/>
    <w:rsid w:val="00364D75"/>
    <w:rsid w:val="00364DD7"/>
    <w:rsid w:val="00364F6F"/>
    <w:rsid w:val="003654DF"/>
    <w:rsid w:val="00365680"/>
    <w:rsid w:val="00365749"/>
    <w:rsid w:val="00365B9F"/>
    <w:rsid w:val="00365D7A"/>
    <w:rsid w:val="00366023"/>
    <w:rsid w:val="003661ED"/>
    <w:rsid w:val="00366278"/>
    <w:rsid w:val="0036684D"/>
    <w:rsid w:val="00366A38"/>
    <w:rsid w:val="00366EA1"/>
    <w:rsid w:val="00367283"/>
    <w:rsid w:val="00367312"/>
    <w:rsid w:val="0036759D"/>
    <w:rsid w:val="0036766A"/>
    <w:rsid w:val="003676D5"/>
    <w:rsid w:val="003676F0"/>
    <w:rsid w:val="00367858"/>
    <w:rsid w:val="003679E2"/>
    <w:rsid w:val="00367A18"/>
    <w:rsid w:val="00367C6D"/>
    <w:rsid w:val="00367CB4"/>
    <w:rsid w:val="00367DF0"/>
    <w:rsid w:val="00367F29"/>
    <w:rsid w:val="00367F7F"/>
    <w:rsid w:val="0037038E"/>
    <w:rsid w:val="00370597"/>
    <w:rsid w:val="00370A93"/>
    <w:rsid w:val="00370BE6"/>
    <w:rsid w:val="00370E01"/>
    <w:rsid w:val="00370E64"/>
    <w:rsid w:val="00370EAF"/>
    <w:rsid w:val="003713EB"/>
    <w:rsid w:val="00371705"/>
    <w:rsid w:val="00371799"/>
    <w:rsid w:val="0037188D"/>
    <w:rsid w:val="0037189D"/>
    <w:rsid w:val="0037194C"/>
    <w:rsid w:val="00371CC3"/>
    <w:rsid w:val="00371F11"/>
    <w:rsid w:val="00371F5D"/>
    <w:rsid w:val="00372553"/>
    <w:rsid w:val="0037257B"/>
    <w:rsid w:val="00372783"/>
    <w:rsid w:val="00372959"/>
    <w:rsid w:val="00372E15"/>
    <w:rsid w:val="00372E8E"/>
    <w:rsid w:val="00372F4A"/>
    <w:rsid w:val="00373059"/>
    <w:rsid w:val="003734CF"/>
    <w:rsid w:val="0037388A"/>
    <w:rsid w:val="003738D8"/>
    <w:rsid w:val="003739CD"/>
    <w:rsid w:val="00373C6C"/>
    <w:rsid w:val="00373D62"/>
    <w:rsid w:val="00373DBC"/>
    <w:rsid w:val="00373E1C"/>
    <w:rsid w:val="00373E27"/>
    <w:rsid w:val="0037438A"/>
    <w:rsid w:val="00374468"/>
    <w:rsid w:val="00374529"/>
    <w:rsid w:val="00374626"/>
    <w:rsid w:val="00374632"/>
    <w:rsid w:val="003747E3"/>
    <w:rsid w:val="00374B0C"/>
    <w:rsid w:val="00374C6D"/>
    <w:rsid w:val="00374E40"/>
    <w:rsid w:val="00374E4B"/>
    <w:rsid w:val="00374F35"/>
    <w:rsid w:val="00375330"/>
    <w:rsid w:val="0037559A"/>
    <w:rsid w:val="00375727"/>
    <w:rsid w:val="003758E3"/>
    <w:rsid w:val="00375911"/>
    <w:rsid w:val="00376014"/>
    <w:rsid w:val="00376249"/>
    <w:rsid w:val="0037624E"/>
    <w:rsid w:val="0037675B"/>
    <w:rsid w:val="00376828"/>
    <w:rsid w:val="003768AB"/>
    <w:rsid w:val="00376AE0"/>
    <w:rsid w:val="00376B6F"/>
    <w:rsid w:val="00376B91"/>
    <w:rsid w:val="00376BEB"/>
    <w:rsid w:val="00376CEA"/>
    <w:rsid w:val="00376F32"/>
    <w:rsid w:val="00376F50"/>
    <w:rsid w:val="003774CD"/>
    <w:rsid w:val="00377515"/>
    <w:rsid w:val="00377532"/>
    <w:rsid w:val="00377539"/>
    <w:rsid w:val="00377ACA"/>
    <w:rsid w:val="00377E2F"/>
    <w:rsid w:val="00380185"/>
    <w:rsid w:val="00380276"/>
    <w:rsid w:val="00380A5E"/>
    <w:rsid w:val="00380BA5"/>
    <w:rsid w:val="0038146C"/>
    <w:rsid w:val="003815A7"/>
    <w:rsid w:val="003817C9"/>
    <w:rsid w:val="0038184A"/>
    <w:rsid w:val="00381DB7"/>
    <w:rsid w:val="003820C3"/>
    <w:rsid w:val="00382537"/>
    <w:rsid w:val="0038274B"/>
    <w:rsid w:val="003827EA"/>
    <w:rsid w:val="00382FE8"/>
    <w:rsid w:val="00383230"/>
    <w:rsid w:val="003834F2"/>
    <w:rsid w:val="0038362E"/>
    <w:rsid w:val="00383A79"/>
    <w:rsid w:val="00383A8D"/>
    <w:rsid w:val="003841AE"/>
    <w:rsid w:val="003841D7"/>
    <w:rsid w:val="003844B8"/>
    <w:rsid w:val="003849D4"/>
    <w:rsid w:val="00384AB2"/>
    <w:rsid w:val="00384B50"/>
    <w:rsid w:val="00384E1A"/>
    <w:rsid w:val="00384FDC"/>
    <w:rsid w:val="00385350"/>
    <w:rsid w:val="00385478"/>
    <w:rsid w:val="003855DF"/>
    <w:rsid w:val="003858E8"/>
    <w:rsid w:val="00385A44"/>
    <w:rsid w:val="00385BC0"/>
    <w:rsid w:val="00385C00"/>
    <w:rsid w:val="00385EF8"/>
    <w:rsid w:val="00385F81"/>
    <w:rsid w:val="00386000"/>
    <w:rsid w:val="00386084"/>
    <w:rsid w:val="003863D9"/>
    <w:rsid w:val="00386488"/>
    <w:rsid w:val="00386560"/>
    <w:rsid w:val="003866A4"/>
    <w:rsid w:val="0038673B"/>
    <w:rsid w:val="00387273"/>
    <w:rsid w:val="00387389"/>
    <w:rsid w:val="003874F6"/>
    <w:rsid w:val="00387545"/>
    <w:rsid w:val="0038779E"/>
    <w:rsid w:val="00387B59"/>
    <w:rsid w:val="00390026"/>
    <w:rsid w:val="0039013C"/>
    <w:rsid w:val="00390299"/>
    <w:rsid w:val="003909F8"/>
    <w:rsid w:val="00390D4F"/>
    <w:rsid w:val="00390DAA"/>
    <w:rsid w:val="00391325"/>
    <w:rsid w:val="0039149A"/>
    <w:rsid w:val="0039199C"/>
    <w:rsid w:val="00391A8A"/>
    <w:rsid w:val="00391AF8"/>
    <w:rsid w:val="00391DA6"/>
    <w:rsid w:val="00392489"/>
    <w:rsid w:val="0039259F"/>
    <w:rsid w:val="00392681"/>
    <w:rsid w:val="003927BE"/>
    <w:rsid w:val="00392E27"/>
    <w:rsid w:val="00392E35"/>
    <w:rsid w:val="00393014"/>
    <w:rsid w:val="003930DA"/>
    <w:rsid w:val="00393187"/>
    <w:rsid w:val="00393569"/>
    <w:rsid w:val="00393B3A"/>
    <w:rsid w:val="00393E62"/>
    <w:rsid w:val="00393F68"/>
    <w:rsid w:val="00394CBD"/>
    <w:rsid w:val="00395099"/>
    <w:rsid w:val="00395673"/>
    <w:rsid w:val="00395711"/>
    <w:rsid w:val="003958A3"/>
    <w:rsid w:val="00396388"/>
    <w:rsid w:val="00396899"/>
    <w:rsid w:val="00396A66"/>
    <w:rsid w:val="00396C90"/>
    <w:rsid w:val="00396CF5"/>
    <w:rsid w:val="00396E2B"/>
    <w:rsid w:val="00396E48"/>
    <w:rsid w:val="00396E57"/>
    <w:rsid w:val="00396F19"/>
    <w:rsid w:val="0039717C"/>
    <w:rsid w:val="00397611"/>
    <w:rsid w:val="0039794E"/>
    <w:rsid w:val="00397AE3"/>
    <w:rsid w:val="00397B33"/>
    <w:rsid w:val="00397DDF"/>
    <w:rsid w:val="00397FBC"/>
    <w:rsid w:val="003A0592"/>
    <w:rsid w:val="003A06AF"/>
    <w:rsid w:val="003A0AC3"/>
    <w:rsid w:val="003A0BF7"/>
    <w:rsid w:val="003A0C0A"/>
    <w:rsid w:val="003A0ECC"/>
    <w:rsid w:val="003A1206"/>
    <w:rsid w:val="003A18B0"/>
    <w:rsid w:val="003A1D64"/>
    <w:rsid w:val="003A1D81"/>
    <w:rsid w:val="003A2129"/>
    <w:rsid w:val="003A217E"/>
    <w:rsid w:val="003A23C6"/>
    <w:rsid w:val="003A251D"/>
    <w:rsid w:val="003A25A3"/>
    <w:rsid w:val="003A2724"/>
    <w:rsid w:val="003A27C6"/>
    <w:rsid w:val="003A27ED"/>
    <w:rsid w:val="003A27F7"/>
    <w:rsid w:val="003A28B0"/>
    <w:rsid w:val="003A2A4A"/>
    <w:rsid w:val="003A2DB4"/>
    <w:rsid w:val="003A318C"/>
    <w:rsid w:val="003A325D"/>
    <w:rsid w:val="003A3447"/>
    <w:rsid w:val="003A347F"/>
    <w:rsid w:val="003A378A"/>
    <w:rsid w:val="003A382D"/>
    <w:rsid w:val="003A3A5C"/>
    <w:rsid w:val="003A3AF3"/>
    <w:rsid w:val="003A3C3F"/>
    <w:rsid w:val="003A40E9"/>
    <w:rsid w:val="003A43D1"/>
    <w:rsid w:val="003A441A"/>
    <w:rsid w:val="003A458B"/>
    <w:rsid w:val="003A478F"/>
    <w:rsid w:val="003A47FD"/>
    <w:rsid w:val="003A485C"/>
    <w:rsid w:val="003A4AB0"/>
    <w:rsid w:val="003A4B9C"/>
    <w:rsid w:val="003A4CB1"/>
    <w:rsid w:val="003A4CB3"/>
    <w:rsid w:val="003A521C"/>
    <w:rsid w:val="003A526F"/>
    <w:rsid w:val="003A52EE"/>
    <w:rsid w:val="003A57E1"/>
    <w:rsid w:val="003A597B"/>
    <w:rsid w:val="003A5B27"/>
    <w:rsid w:val="003A5B32"/>
    <w:rsid w:val="003A5C3A"/>
    <w:rsid w:val="003A5D11"/>
    <w:rsid w:val="003A5FEB"/>
    <w:rsid w:val="003A6271"/>
    <w:rsid w:val="003A634A"/>
    <w:rsid w:val="003A660D"/>
    <w:rsid w:val="003A68C7"/>
    <w:rsid w:val="003A6909"/>
    <w:rsid w:val="003A6BDB"/>
    <w:rsid w:val="003A6C90"/>
    <w:rsid w:val="003A7318"/>
    <w:rsid w:val="003A747F"/>
    <w:rsid w:val="003A74A8"/>
    <w:rsid w:val="003A76CC"/>
    <w:rsid w:val="003A7990"/>
    <w:rsid w:val="003A7AE0"/>
    <w:rsid w:val="003A7B9A"/>
    <w:rsid w:val="003A7C62"/>
    <w:rsid w:val="003B02A8"/>
    <w:rsid w:val="003B0499"/>
    <w:rsid w:val="003B06D2"/>
    <w:rsid w:val="003B0807"/>
    <w:rsid w:val="003B0946"/>
    <w:rsid w:val="003B0D47"/>
    <w:rsid w:val="003B0DF7"/>
    <w:rsid w:val="003B0E16"/>
    <w:rsid w:val="003B0F8B"/>
    <w:rsid w:val="003B1030"/>
    <w:rsid w:val="003B112B"/>
    <w:rsid w:val="003B123F"/>
    <w:rsid w:val="003B1836"/>
    <w:rsid w:val="003B18C6"/>
    <w:rsid w:val="003B1A06"/>
    <w:rsid w:val="003B1FD0"/>
    <w:rsid w:val="003B245A"/>
    <w:rsid w:val="003B25B2"/>
    <w:rsid w:val="003B2607"/>
    <w:rsid w:val="003B2838"/>
    <w:rsid w:val="003B2922"/>
    <w:rsid w:val="003B2A3D"/>
    <w:rsid w:val="003B2D5D"/>
    <w:rsid w:val="003B2DB8"/>
    <w:rsid w:val="003B2FFC"/>
    <w:rsid w:val="003B35CF"/>
    <w:rsid w:val="003B3664"/>
    <w:rsid w:val="003B3743"/>
    <w:rsid w:val="003B3752"/>
    <w:rsid w:val="003B3847"/>
    <w:rsid w:val="003B38CC"/>
    <w:rsid w:val="003B391E"/>
    <w:rsid w:val="003B3969"/>
    <w:rsid w:val="003B3B2D"/>
    <w:rsid w:val="003B3FAB"/>
    <w:rsid w:val="003B4283"/>
    <w:rsid w:val="003B4713"/>
    <w:rsid w:val="003B4964"/>
    <w:rsid w:val="003B49EA"/>
    <w:rsid w:val="003B4B7D"/>
    <w:rsid w:val="003B5383"/>
    <w:rsid w:val="003B55C9"/>
    <w:rsid w:val="003B5BD0"/>
    <w:rsid w:val="003B5F50"/>
    <w:rsid w:val="003B62C0"/>
    <w:rsid w:val="003B64A2"/>
    <w:rsid w:val="003B68B3"/>
    <w:rsid w:val="003B6C0C"/>
    <w:rsid w:val="003B6D24"/>
    <w:rsid w:val="003B6DBC"/>
    <w:rsid w:val="003B7128"/>
    <w:rsid w:val="003B74AF"/>
    <w:rsid w:val="003B79D6"/>
    <w:rsid w:val="003B7DF1"/>
    <w:rsid w:val="003C0079"/>
    <w:rsid w:val="003C0082"/>
    <w:rsid w:val="003C05DB"/>
    <w:rsid w:val="003C0734"/>
    <w:rsid w:val="003C0A78"/>
    <w:rsid w:val="003C0C79"/>
    <w:rsid w:val="003C0ED4"/>
    <w:rsid w:val="003C0EE3"/>
    <w:rsid w:val="003C1060"/>
    <w:rsid w:val="003C123E"/>
    <w:rsid w:val="003C12DF"/>
    <w:rsid w:val="003C1394"/>
    <w:rsid w:val="003C17CF"/>
    <w:rsid w:val="003C1BAB"/>
    <w:rsid w:val="003C1CB6"/>
    <w:rsid w:val="003C1D3B"/>
    <w:rsid w:val="003C1F2B"/>
    <w:rsid w:val="003C243B"/>
    <w:rsid w:val="003C248C"/>
    <w:rsid w:val="003C2510"/>
    <w:rsid w:val="003C25AA"/>
    <w:rsid w:val="003C27E1"/>
    <w:rsid w:val="003C2A9A"/>
    <w:rsid w:val="003C2A9E"/>
    <w:rsid w:val="003C2C09"/>
    <w:rsid w:val="003C307E"/>
    <w:rsid w:val="003C336D"/>
    <w:rsid w:val="003C3395"/>
    <w:rsid w:val="003C343D"/>
    <w:rsid w:val="003C3736"/>
    <w:rsid w:val="003C37D5"/>
    <w:rsid w:val="003C3E4B"/>
    <w:rsid w:val="003C4239"/>
    <w:rsid w:val="003C4256"/>
    <w:rsid w:val="003C4307"/>
    <w:rsid w:val="003C44A3"/>
    <w:rsid w:val="003C4510"/>
    <w:rsid w:val="003C4919"/>
    <w:rsid w:val="003C4DA8"/>
    <w:rsid w:val="003C4DE2"/>
    <w:rsid w:val="003C4F7F"/>
    <w:rsid w:val="003C4FD3"/>
    <w:rsid w:val="003C50F9"/>
    <w:rsid w:val="003C512C"/>
    <w:rsid w:val="003C5189"/>
    <w:rsid w:val="003C52FC"/>
    <w:rsid w:val="003C552B"/>
    <w:rsid w:val="003C5731"/>
    <w:rsid w:val="003C5AA3"/>
    <w:rsid w:val="003C5D6B"/>
    <w:rsid w:val="003C5E62"/>
    <w:rsid w:val="003C5E69"/>
    <w:rsid w:val="003C62D8"/>
    <w:rsid w:val="003C638D"/>
    <w:rsid w:val="003C66AF"/>
    <w:rsid w:val="003C66B9"/>
    <w:rsid w:val="003C6705"/>
    <w:rsid w:val="003C6B7C"/>
    <w:rsid w:val="003C6D4F"/>
    <w:rsid w:val="003C6E19"/>
    <w:rsid w:val="003C71D8"/>
    <w:rsid w:val="003C723C"/>
    <w:rsid w:val="003C76B6"/>
    <w:rsid w:val="003C7A77"/>
    <w:rsid w:val="003C7DFD"/>
    <w:rsid w:val="003D02A6"/>
    <w:rsid w:val="003D05C9"/>
    <w:rsid w:val="003D076B"/>
    <w:rsid w:val="003D0894"/>
    <w:rsid w:val="003D09BF"/>
    <w:rsid w:val="003D11FF"/>
    <w:rsid w:val="003D123E"/>
    <w:rsid w:val="003D14A4"/>
    <w:rsid w:val="003D150B"/>
    <w:rsid w:val="003D1592"/>
    <w:rsid w:val="003D16CF"/>
    <w:rsid w:val="003D18C3"/>
    <w:rsid w:val="003D195D"/>
    <w:rsid w:val="003D1A3C"/>
    <w:rsid w:val="003D1E03"/>
    <w:rsid w:val="003D1F76"/>
    <w:rsid w:val="003D252E"/>
    <w:rsid w:val="003D2545"/>
    <w:rsid w:val="003D26D6"/>
    <w:rsid w:val="003D29E0"/>
    <w:rsid w:val="003D2F20"/>
    <w:rsid w:val="003D2F2F"/>
    <w:rsid w:val="003D30D1"/>
    <w:rsid w:val="003D31DA"/>
    <w:rsid w:val="003D35D7"/>
    <w:rsid w:val="003D3CD0"/>
    <w:rsid w:val="003D3EC0"/>
    <w:rsid w:val="003D40A1"/>
    <w:rsid w:val="003D424D"/>
    <w:rsid w:val="003D42BE"/>
    <w:rsid w:val="003D4473"/>
    <w:rsid w:val="003D44D9"/>
    <w:rsid w:val="003D46EB"/>
    <w:rsid w:val="003D49CB"/>
    <w:rsid w:val="003D4ACE"/>
    <w:rsid w:val="003D4DAE"/>
    <w:rsid w:val="003D4DD7"/>
    <w:rsid w:val="003D4F75"/>
    <w:rsid w:val="003D522B"/>
    <w:rsid w:val="003D556F"/>
    <w:rsid w:val="003D569F"/>
    <w:rsid w:val="003D5839"/>
    <w:rsid w:val="003D59CB"/>
    <w:rsid w:val="003D5C6C"/>
    <w:rsid w:val="003D5EE2"/>
    <w:rsid w:val="003D5FC1"/>
    <w:rsid w:val="003D604D"/>
    <w:rsid w:val="003D6637"/>
    <w:rsid w:val="003D6D30"/>
    <w:rsid w:val="003D6E7C"/>
    <w:rsid w:val="003D6F68"/>
    <w:rsid w:val="003D70D7"/>
    <w:rsid w:val="003D7270"/>
    <w:rsid w:val="003D7723"/>
    <w:rsid w:val="003D7BA2"/>
    <w:rsid w:val="003D7EDC"/>
    <w:rsid w:val="003D7FD3"/>
    <w:rsid w:val="003D7FE5"/>
    <w:rsid w:val="003E0323"/>
    <w:rsid w:val="003E058C"/>
    <w:rsid w:val="003E0616"/>
    <w:rsid w:val="003E0793"/>
    <w:rsid w:val="003E09D3"/>
    <w:rsid w:val="003E0C2F"/>
    <w:rsid w:val="003E0D22"/>
    <w:rsid w:val="003E0EE0"/>
    <w:rsid w:val="003E102B"/>
    <w:rsid w:val="003E12A9"/>
    <w:rsid w:val="003E15AA"/>
    <w:rsid w:val="003E1652"/>
    <w:rsid w:val="003E16D5"/>
    <w:rsid w:val="003E1888"/>
    <w:rsid w:val="003E19E8"/>
    <w:rsid w:val="003E1A14"/>
    <w:rsid w:val="003E1BFC"/>
    <w:rsid w:val="003E1D39"/>
    <w:rsid w:val="003E1E82"/>
    <w:rsid w:val="003E1F5D"/>
    <w:rsid w:val="003E2354"/>
    <w:rsid w:val="003E2396"/>
    <w:rsid w:val="003E24AB"/>
    <w:rsid w:val="003E2A9D"/>
    <w:rsid w:val="003E2C28"/>
    <w:rsid w:val="003E2C8A"/>
    <w:rsid w:val="003E2D54"/>
    <w:rsid w:val="003E2E4A"/>
    <w:rsid w:val="003E2F7E"/>
    <w:rsid w:val="003E300D"/>
    <w:rsid w:val="003E3A3B"/>
    <w:rsid w:val="003E3A56"/>
    <w:rsid w:val="003E3A81"/>
    <w:rsid w:val="003E41F1"/>
    <w:rsid w:val="003E422F"/>
    <w:rsid w:val="003E4401"/>
    <w:rsid w:val="003E44A9"/>
    <w:rsid w:val="003E4CAB"/>
    <w:rsid w:val="003E4E61"/>
    <w:rsid w:val="003E4EAC"/>
    <w:rsid w:val="003E4EDF"/>
    <w:rsid w:val="003E4F6F"/>
    <w:rsid w:val="003E5098"/>
    <w:rsid w:val="003E5308"/>
    <w:rsid w:val="003E54DF"/>
    <w:rsid w:val="003E5566"/>
    <w:rsid w:val="003E5848"/>
    <w:rsid w:val="003E5C8E"/>
    <w:rsid w:val="003E5D91"/>
    <w:rsid w:val="003E6257"/>
    <w:rsid w:val="003E625E"/>
    <w:rsid w:val="003E6306"/>
    <w:rsid w:val="003E6307"/>
    <w:rsid w:val="003E65FF"/>
    <w:rsid w:val="003E6CB7"/>
    <w:rsid w:val="003E6DA9"/>
    <w:rsid w:val="003E6F15"/>
    <w:rsid w:val="003E71ED"/>
    <w:rsid w:val="003E7210"/>
    <w:rsid w:val="003E722E"/>
    <w:rsid w:val="003E72C3"/>
    <w:rsid w:val="003E733C"/>
    <w:rsid w:val="003E753E"/>
    <w:rsid w:val="003E7603"/>
    <w:rsid w:val="003E78BA"/>
    <w:rsid w:val="003E7BAB"/>
    <w:rsid w:val="003E7C9F"/>
    <w:rsid w:val="003F075D"/>
    <w:rsid w:val="003F07B6"/>
    <w:rsid w:val="003F08D9"/>
    <w:rsid w:val="003F0A9C"/>
    <w:rsid w:val="003F0B77"/>
    <w:rsid w:val="003F0BAC"/>
    <w:rsid w:val="003F0BB2"/>
    <w:rsid w:val="003F0BD9"/>
    <w:rsid w:val="003F0BFE"/>
    <w:rsid w:val="003F0C60"/>
    <w:rsid w:val="003F0C96"/>
    <w:rsid w:val="003F0D37"/>
    <w:rsid w:val="003F0F58"/>
    <w:rsid w:val="003F12B8"/>
    <w:rsid w:val="003F167C"/>
    <w:rsid w:val="003F1A4B"/>
    <w:rsid w:val="003F1B56"/>
    <w:rsid w:val="003F1D0F"/>
    <w:rsid w:val="003F1DD5"/>
    <w:rsid w:val="003F1E0B"/>
    <w:rsid w:val="003F1E7F"/>
    <w:rsid w:val="003F1F77"/>
    <w:rsid w:val="003F211D"/>
    <w:rsid w:val="003F2510"/>
    <w:rsid w:val="003F28FE"/>
    <w:rsid w:val="003F29C4"/>
    <w:rsid w:val="003F2A82"/>
    <w:rsid w:val="003F2BDD"/>
    <w:rsid w:val="003F305C"/>
    <w:rsid w:val="003F32DE"/>
    <w:rsid w:val="003F3338"/>
    <w:rsid w:val="003F37B6"/>
    <w:rsid w:val="003F3DF9"/>
    <w:rsid w:val="003F3F80"/>
    <w:rsid w:val="003F41F8"/>
    <w:rsid w:val="003F434A"/>
    <w:rsid w:val="003F45A0"/>
    <w:rsid w:val="003F45CF"/>
    <w:rsid w:val="003F46C0"/>
    <w:rsid w:val="003F4743"/>
    <w:rsid w:val="003F47F2"/>
    <w:rsid w:val="003F51A5"/>
    <w:rsid w:val="003F52D8"/>
    <w:rsid w:val="003F5640"/>
    <w:rsid w:val="003F56D6"/>
    <w:rsid w:val="003F570B"/>
    <w:rsid w:val="003F571A"/>
    <w:rsid w:val="003F57DD"/>
    <w:rsid w:val="003F5919"/>
    <w:rsid w:val="003F5A8F"/>
    <w:rsid w:val="003F5D2F"/>
    <w:rsid w:val="003F61EB"/>
    <w:rsid w:val="003F6576"/>
    <w:rsid w:val="003F658B"/>
    <w:rsid w:val="003F66B2"/>
    <w:rsid w:val="003F66F3"/>
    <w:rsid w:val="003F69E0"/>
    <w:rsid w:val="003F6B5D"/>
    <w:rsid w:val="003F6CA4"/>
    <w:rsid w:val="003F6E33"/>
    <w:rsid w:val="003F6E68"/>
    <w:rsid w:val="003F6EF1"/>
    <w:rsid w:val="003F718C"/>
    <w:rsid w:val="003F752D"/>
    <w:rsid w:val="003F79C6"/>
    <w:rsid w:val="003F7C48"/>
    <w:rsid w:val="003F7D25"/>
    <w:rsid w:val="003F7E9D"/>
    <w:rsid w:val="00400288"/>
    <w:rsid w:val="00400404"/>
    <w:rsid w:val="0040041E"/>
    <w:rsid w:val="00400458"/>
    <w:rsid w:val="00400463"/>
    <w:rsid w:val="004006A7"/>
    <w:rsid w:val="00400B15"/>
    <w:rsid w:val="00400B2A"/>
    <w:rsid w:val="00400D8F"/>
    <w:rsid w:val="00400EC8"/>
    <w:rsid w:val="00400EDB"/>
    <w:rsid w:val="004010C7"/>
    <w:rsid w:val="00401132"/>
    <w:rsid w:val="0040122C"/>
    <w:rsid w:val="004015B3"/>
    <w:rsid w:val="0040167F"/>
    <w:rsid w:val="004017A3"/>
    <w:rsid w:val="00401B2D"/>
    <w:rsid w:val="00401C92"/>
    <w:rsid w:val="00401D3F"/>
    <w:rsid w:val="00402133"/>
    <w:rsid w:val="004029AE"/>
    <w:rsid w:val="00402C0A"/>
    <w:rsid w:val="00402D06"/>
    <w:rsid w:val="00402DB7"/>
    <w:rsid w:val="00402EB3"/>
    <w:rsid w:val="00403409"/>
    <w:rsid w:val="00403678"/>
    <w:rsid w:val="004038AA"/>
    <w:rsid w:val="004038B4"/>
    <w:rsid w:val="00403B98"/>
    <w:rsid w:val="00403D2E"/>
    <w:rsid w:val="0040414E"/>
    <w:rsid w:val="004041EF"/>
    <w:rsid w:val="004042BE"/>
    <w:rsid w:val="00404650"/>
    <w:rsid w:val="00404684"/>
    <w:rsid w:val="0040482E"/>
    <w:rsid w:val="00404837"/>
    <w:rsid w:val="0040488C"/>
    <w:rsid w:val="004049DA"/>
    <w:rsid w:val="004049DF"/>
    <w:rsid w:val="00405054"/>
    <w:rsid w:val="0040517F"/>
    <w:rsid w:val="0040528F"/>
    <w:rsid w:val="00405299"/>
    <w:rsid w:val="004059C2"/>
    <w:rsid w:val="004059D2"/>
    <w:rsid w:val="00405FBE"/>
    <w:rsid w:val="00406011"/>
    <w:rsid w:val="004060F8"/>
    <w:rsid w:val="00406129"/>
    <w:rsid w:val="00406737"/>
    <w:rsid w:val="00406860"/>
    <w:rsid w:val="00406B24"/>
    <w:rsid w:val="00406D91"/>
    <w:rsid w:val="00406DC8"/>
    <w:rsid w:val="00406EFC"/>
    <w:rsid w:val="00407245"/>
    <w:rsid w:val="004074C4"/>
    <w:rsid w:val="004079DF"/>
    <w:rsid w:val="00407AF3"/>
    <w:rsid w:val="00407B9B"/>
    <w:rsid w:val="00407BA0"/>
    <w:rsid w:val="00407E61"/>
    <w:rsid w:val="00410065"/>
    <w:rsid w:val="00410339"/>
    <w:rsid w:val="0041035D"/>
    <w:rsid w:val="0041068C"/>
    <w:rsid w:val="00410C76"/>
    <w:rsid w:val="00410FA7"/>
    <w:rsid w:val="00411088"/>
    <w:rsid w:val="00411350"/>
    <w:rsid w:val="00411429"/>
    <w:rsid w:val="0041144E"/>
    <w:rsid w:val="00411696"/>
    <w:rsid w:val="004117E3"/>
    <w:rsid w:val="00411B65"/>
    <w:rsid w:val="00411EE7"/>
    <w:rsid w:val="00411F5A"/>
    <w:rsid w:val="004120AF"/>
    <w:rsid w:val="0041216F"/>
    <w:rsid w:val="00412603"/>
    <w:rsid w:val="004129DA"/>
    <w:rsid w:val="00412E2A"/>
    <w:rsid w:val="00412F49"/>
    <w:rsid w:val="00412F53"/>
    <w:rsid w:val="00412FDF"/>
    <w:rsid w:val="0041350A"/>
    <w:rsid w:val="004135D7"/>
    <w:rsid w:val="00413811"/>
    <w:rsid w:val="00413965"/>
    <w:rsid w:val="00413AC0"/>
    <w:rsid w:val="004145AA"/>
    <w:rsid w:val="004146E7"/>
    <w:rsid w:val="00414DA4"/>
    <w:rsid w:val="00414E7D"/>
    <w:rsid w:val="00414F5E"/>
    <w:rsid w:val="004150E7"/>
    <w:rsid w:val="004156B2"/>
    <w:rsid w:val="00415A3B"/>
    <w:rsid w:val="00415CEF"/>
    <w:rsid w:val="00415E5D"/>
    <w:rsid w:val="00415FE0"/>
    <w:rsid w:val="00415FE6"/>
    <w:rsid w:val="00416252"/>
    <w:rsid w:val="0041625C"/>
    <w:rsid w:val="00416272"/>
    <w:rsid w:val="0041633F"/>
    <w:rsid w:val="004167BF"/>
    <w:rsid w:val="00416DC8"/>
    <w:rsid w:val="0041701C"/>
    <w:rsid w:val="0041703D"/>
    <w:rsid w:val="00417200"/>
    <w:rsid w:val="0041748E"/>
    <w:rsid w:val="00417958"/>
    <w:rsid w:val="0041796E"/>
    <w:rsid w:val="00417977"/>
    <w:rsid w:val="00417BB1"/>
    <w:rsid w:val="00417C0B"/>
    <w:rsid w:val="00417D64"/>
    <w:rsid w:val="00417DF7"/>
    <w:rsid w:val="00417EE9"/>
    <w:rsid w:val="004200C0"/>
    <w:rsid w:val="0042023C"/>
    <w:rsid w:val="004203FD"/>
    <w:rsid w:val="0042056F"/>
    <w:rsid w:val="00420828"/>
    <w:rsid w:val="00420A29"/>
    <w:rsid w:val="00420E85"/>
    <w:rsid w:val="00420EE7"/>
    <w:rsid w:val="004211B8"/>
    <w:rsid w:val="004212AA"/>
    <w:rsid w:val="0042134C"/>
    <w:rsid w:val="004213A8"/>
    <w:rsid w:val="004214B6"/>
    <w:rsid w:val="00421503"/>
    <w:rsid w:val="0042177F"/>
    <w:rsid w:val="00421820"/>
    <w:rsid w:val="00422094"/>
    <w:rsid w:val="00422170"/>
    <w:rsid w:val="00422288"/>
    <w:rsid w:val="004222A5"/>
    <w:rsid w:val="004223BA"/>
    <w:rsid w:val="0042267A"/>
    <w:rsid w:val="00422ADB"/>
    <w:rsid w:val="00422E38"/>
    <w:rsid w:val="00422FF3"/>
    <w:rsid w:val="0042306E"/>
    <w:rsid w:val="004230D1"/>
    <w:rsid w:val="004230E2"/>
    <w:rsid w:val="00423267"/>
    <w:rsid w:val="0042326A"/>
    <w:rsid w:val="00423405"/>
    <w:rsid w:val="0042340A"/>
    <w:rsid w:val="0042347F"/>
    <w:rsid w:val="004238E2"/>
    <w:rsid w:val="00423903"/>
    <w:rsid w:val="00423953"/>
    <w:rsid w:val="00423A14"/>
    <w:rsid w:val="00423BFE"/>
    <w:rsid w:val="00423C64"/>
    <w:rsid w:val="00423C81"/>
    <w:rsid w:val="00423FBA"/>
    <w:rsid w:val="004244CD"/>
    <w:rsid w:val="004247CF"/>
    <w:rsid w:val="0042501B"/>
    <w:rsid w:val="004250ED"/>
    <w:rsid w:val="004253EA"/>
    <w:rsid w:val="004255EA"/>
    <w:rsid w:val="0042575E"/>
    <w:rsid w:val="00425DA2"/>
    <w:rsid w:val="00425EA9"/>
    <w:rsid w:val="00426103"/>
    <w:rsid w:val="004264CC"/>
    <w:rsid w:val="00426609"/>
    <w:rsid w:val="004266A1"/>
    <w:rsid w:val="004266E2"/>
    <w:rsid w:val="004268AA"/>
    <w:rsid w:val="00426A1A"/>
    <w:rsid w:val="00426A2D"/>
    <w:rsid w:val="004276E9"/>
    <w:rsid w:val="0042779B"/>
    <w:rsid w:val="00427812"/>
    <w:rsid w:val="00427D0D"/>
    <w:rsid w:val="00427E2D"/>
    <w:rsid w:val="0043000E"/>
    <w:rsid w:val="00430055"/>
    <w:rsid w:val="004301D5"/>
    <w:rsid w:val="00430318"/>
    <w:rsid w:val="004303B8"/>
    <w:rsid w:val="00430661"/>
    <w:rsid w:val="004309C9"/>
    <w:rsid w:val="00430AAC"/>
    <w:rsid w:val="00430CE3"/>
    <w:rsid w:val="00430E40"/>
    <w:rsid w:val="004311D2"/>
    <w:rsid w:val="004314C8"/>
    <w:rsid w:val="004315C8"/>
    <w:rsid w:val="004319EC"/>
    <w:rsid w:val="00431ADD"/>
    <w:rsid w:val="00431B1A"/>
    <w:rsid w:val="00431D05"/>
    <w:rsid w:val="00431E4F"/>
    <w:rsid w:val="00431EE4"/>
    <w:rsid w:val="00432099"/>
    <w:rsid w:val="00432145"/>
    <w:rsid w:val="004321F1"/>
    <w:rsid w:val="00432537"/>
    <w:rsid w:val="0043261E"/>
    <w:rsid w:val="00432831"/>
    <w:rsid w:val="0043291B"/>
    <w:rsid w:val="00432A53"/>
    <w:rsid w:val="00432E12"/>
    <w:rsid w:val="0043318F"/>
    <w:rsid w:val="00433C62"/>
    <w:rsid w:val="00433E3C"/>
    <w:rsid w:val="004342D4"/>
    <w:rsid w:val="00434B04"/>
    <w:rsid w:val="00434BC7"/>
    <w:rsid w:val="00434DC2"/>
    <w:rsid w:val="00435128"/>
    <w:rsid w:val="00435226"/>
    <w:rsid w:val="00435365"/>
    <w:rsid w:val="0043550B"/>
    <w:rsid w:val="004355D2"/>
    <w:rsid w:val="0043580E"/>
    <w:rsid w:val="00435C1C"/>
    <w:rsid w:val="00435F5C"/>
    <w:rsid w:val="00435FA9"/>
    <w:rsid w:val="00435FC5"/>
    <w:rsid w:val="00436238"/>
    <w:rsid w:val="004363D6"/>
    <w:rsid w:val="004365BB"/>
    <w:rsid w:val="00436B41"/>
    <w:rsid w:val="00437344"/>
    <w:rsid w:val="00437364"/>
    <w:rsid w:val="0043744A"/>
    <w:rsid w:val="00437726"/>
    <w:rsid w:val="004379A0"/>
    <w:rsid w:val="00437BBE"/>
    <w:rsid w:val="00437F13"/>
    <w:rsid w:val="00437F60"/>
    <w:rsid w:val="0044008A"/>
    <w:rsid w:val="00440188"/>
    <w:rsid w:val="00440450"/>
    <w:rsid w:val="004408D8"/>
    <w:rsid w:val="00440B08"/>
    <w:rsid w:val="00440BFD"/>
    <w:rsid w:val="00440FC1"/>
    <w:rsid w:val="0044142B"/>
    <w:rsid w:val="00441554"/>
    <w:rsid w:val="00441561"/>
    <w:rsid w:val="004415D5"/>
    <w:rsid w:val="0044166A"/>
    <w:rsid w:val="004417B8"/>
    <w:rsid w:val="00441A45"/>
    <w:rsid w:val="00441C70"/>
    <w:rsid w:val="00441D51"/>
    <w:rsid w:val="00441FE8"/>
    <w:rsid w:val="00442023"/>
    <w:rsid w:val="00442435"/>
    <w:rsid w:val="0044275B"/>
    <w:rsid w:val="00442933"/>
    <w:rsid w:val="004429FB"/>
    <w:rsid w:val="00442A6E"/>
    <w:rsid w:val="00442A93"/>
    <w:rsid w:val="00442D30"/>
    <w:rsid w:val="00442E49"/>
    <w:rsid w:val="00443275"/>
    <w:rsid w:val="004434E4"/>
    <w:rsid w:val="004439C2"/>
    <w:rsid w:val="00443B29"/>
    <w:rsid w:val="00443BB1"/>
    <w:rsid w:val="00443BEF"/>
    <w:rsid w:val="00443CD6"/>
    <w:rsid w:val="004440F3"/>
    <w:rsid w:val="0044425B"/>
    <w:rsid w:val="00444414"/>
    <w:rsid w:val="004444A0"/>
    <w:rsid w:val="00444602"/>
    <w:rsid w:val="0044463C"/>
    <w:rsid w:val="004446A2"/>
    <w:rsid w:val="0044487A"/>
    <w:rsid w:val="00444AFF"/>
    <w:rsid w:val="00444EC8"/>
    <w:rsid w:val="00444F70"/>
    <w:rsid w:val="00444FAD"/>
    <w:rsid w:val="00445191"/>
    <w:rsid w:val="004452DC"/>
    <w:rsid w:val="004452E4"/>
    <w:rsid w:val="00445421"/>
    <w:rsid w:val="004454A5"/>
    <w:rsid w:val="00445C67"/>
    <w:rsid w:val="004465CE"/>
    <w:rsid w:val="00446741"/>
    <w:rsid w:val="00446D97"/>
    <w:rsid w:val="00446E9B"/>
    <w:rsid w:val="00446FA1"/>
    <w:rsid w:val="004475C4"/>
    <w:rsid w:val="00447777"/>
    <w:rsid w:val="00447A45"/>
    <w:rsid w:val="00447C75"/>
    <w:rsid w:val="00447FD8"/>
    <w:rsid w:val="004500D1"/>
    <w:rsid w:val="004500D9"/>
    <w:rsid w:val="00450143"/>
    <w:rsid w:val="0045016E"/>
    <w:rsid w:val="004501CF"/>
    <w:rsid w:val="004506E4"/>
    <w:rsid w:val="004508B2"/>
    <w:rsid w:val="00450994"/>
    <w:rsid w:val="00450A52"/>
    <w:rsid w:val="00450C90"/>
    <w:rsid w:val="004510D4"/>
    <w:rsid w:val="00451222"/>
    <w:rsid w:val="00451543"/>
    <w:rsid w:val="00451565"/>
    <w:rsid w:val="004515B8"/>
    <w:rsid w:val="0045183E"/>
    <w:rsid w:val="00451864"/>
    <w:rsid w:val="00451AC2"/>
    <w:rsid w:val="00451EB6"/>
    <w:rsid w:val="00451F29"/>
    <w:rsid w:val="00451F98"/>
    <w:rsid w:val="00452646"/>
    <w:rsid w:val="00452710"/>
    <w:rsid w:val="00452809"/>
    <w:rsid w:val="004529A6"/>
    <w:rsid w:val="00452B11"/>
    <w:rsid w:val="00452C1E"/>
    <w:rsid w:val="0045325A"/>
    <w:rsid w:val="0045343E"/>
    <w:rsid w:val="004534D3"/>
    <w:rsid w:val="00453669"/>
    <w:rsid w:val="00453A9B"/>
    <w:rsid w:val="00453B38"/>
    <w:rsid w:val="00453B87"/>
    <w:rsid w:val="00453C2F"/>
    <w:rsid w:val="00453F3B"/>
    <w:rsid w:val="00453FF3"/>
    <w:rsid w:val="004542AD"/>
    <w:rsid w:val="00454367"/>
    <w:rsid w:val="00454580"/>
    <w:rsid w:val="004545BD"/>
    <w:rsid w:val="0045476C"/>
    <w:rsid w:val="00454A1E"/>
    <w:rsid w:val="00454BEC"/>
    <w:rsid w:val="00454F04"/>
    <w:rsid w:val="00454F7D"/>
    <w:rsid w:val="0045503C"/>
    <w:rsid w:val="0045521E"/>
    <w:rsid w:val="00455802"/>
    <w:rsid w:val="00455F6D"/>
    <w:rsid w:val="00456034"/>
    <w:rsid w:val="004561FC"/>
    <w:rsid w:val="004561FF"/>
    <w:rsid w:val="004562D8"/>
    <w:rsid w:val="0045640D"/>
    <w:rsid w:val="0045649B"/>
    <w:rsid w:val="00456A27"/>
    <w:rsid w:val="00456C16"/>
    <w:rsid w:val="0045729A"/>
    <w:rsid w:val="00457369"/>
    <w:rsid w:val="00457385"/>
    <w:rsid w:val="004573D5"/>
    <w:rsid w:val="00457628"/>
    <w:rsid w:val="00457635"/>
    <w:rsid w:val="004578C7"/>
    <w:rsid w:val="00457B01"/>
    <w:rsid w:val="00457E1C"/>
    <w:rsid w:val="0046010C"/>
    <w:rsid w:val="00460765"/>
    <w:rsid w:val="00460B2A"/>
    <w:rsid w:val="00460CE2"/>
    <w:rsid w:val="00460D04"/>
    <w:rsid w:val="00460EA0"/>
    <w:rsid w:val="004610E5"/>
    <w:rsid w:val="0046158D"/>
    <w:rsid w:val="0046174F"/>
    <w:rsid w:val="0046188F"/>
    <w:rsid w:val="004622C1"/>
    <w:rsid w:val="0046238F"/>
    <w:rsid w:val="004625D3"/>
    <w:rsid w:val="004627B8"/>
    <w:rsid w:val="00462C16"/>
    <w:rsid w:val="00462F1F"/>
    <w:rsid w:val="004633DA"/>
    <w:rsid w:val="00463549"/>
    <w:rsid w:val="00463843"/>
    <w:rsid w:val="004639A6"/>
    <w:rsid w:val="00463C1E"/>
    <w:rsid w:val="00463E10"/>
    <w:rsid w:val="00464315"/>
    <w:rsid w:val="0046445B"/>
    <w:rsid w:val="00464971"/>
    <w:rsid w:val="00464989"/>
    <w:rsid w:val="00464AEF"/>
    <w:rsid w:val="00464EFC"/>
    <w:rsid w:val="004650D9"/>
    <w:rsid w:val="004654C1"/>
    <w:rsid w:val="0046561A"/>
    <w:rsid w:val="00465AE7"/>
    <w:rsid w:val="00465B18"/>
    <w:rsid w:val="00465D24"/>
    <w:rsid w:val="00465E8D"/>
    <w:rsid w:val="00466377"/>
    <w:rsid w:val="004665A6"/>
    <w:rsid w:val="0046686D"/>
    <w:rsid w:val="00466A27"/>
    <w:rsid w:val="00466A84"/>
    <w:rsid w:val="00466AF5"/>
    <w:rsid w:val="00466C58"/>
    <w:rsid w:val="00466CD8"/>
    <w:rsid w:val="00466DA8"/>
    <w:rsid w:val="00466EAB"/>
    <w:rsid w:val="00467122"/>
    <w:rsid w:val="00467AE6"/>
    <w:rsid w:val="00467CC5"/>
    <w:rsid w:val="00467FE1"/>
    <w:rsid w:val="00470224"/>
    <w:rsid w:val="004703DD"/>
    <w:rsid w:val="00470824"/>
    <w:rsid w:val="00470F05"/>
    <w:rsid w:val="00471045"/>
    <w:rsid w:val="00471348"/>
    <w:rsid w:val="00471494"/>
    <w:rsid w:val="004714E8"/>
    <w:rsid w:val="00471FE9"/>
    <w:rsid w:val="00472165"/>
    <w:rsid w:val="0047217A"/>
    <w:rsid w:val="0047233A"/>
    <w:rsid w:val="00472473"/>
    <w:rsid w:val="00472640"/>
    <w:rsid w:val="00472906"/>
    <w:rsid w:val="00472BE5"/>
    <w:rsid w:val="00472D6F"/>
    <w:rsid w:val="00472E28"/>
    <w:rsid w:val="00472E8F"/>
    <w:rsid w:val="00473042"/>
    <w:rsid w:val="004730C8"/>
    <w:rsid w:val="0047329F"/>
    <w:rsid w:val="004736E6"/>
    <w:rsid w:val="0047388C"/>
    <w:rsid w:val="00473918"/>
    <w:rsid w:val="00473E88"/>
    <w:rsid w:val="0047407A"/>
    <w:rsid w:val="004740B9"/>
    <w:rsid w:val="004740FD"/>
    <w:rsid w:val="0047417C"/>
    <w:rsid w:val="004741B4"/>
    <w:rsid w:val="00474701"/>
    <w:rsid w:val="004748B2"/>
    <w:rsid w:val="00474D55"/>
    <w:rsid w:val="00474D9D"/>
    <w:rsid w:val="00474EB6"/>
    <w:rsid w:val="00474ECE"/>
    <w:rsid w:val="00474F33"/>
    <w:rsid w:val="00475141"/>
    <w:rsid w:val="00475349"/>
    <w:rsid w:val="004753FD"/>
    <w:rsid w:val="0047550A"/>
    <w:rsid w:val="004755B5"/>
    <w:rsid w:val="00475782"/>
    <w:rsid w:val="00475822"/>
    <w:rsid w:val="00475838"/>
    <w:rsid w:val="004759F5"/>
    <w:rsid w:val="00475B46"/>
    <w:rsid w:val="00475D8D"/>
    <w:rsid w:val="00475F87"/>
    <w:rsid w:val="0047601F"/>
    <w:rsid w:val="0047632E"/>
    <w:rsid w:val="00476524"/>
    <w:rsid w:val="0047654C"/>
    <w:rsid w:val="004767CE"/>
    <w:rsid w:val="00476D43"/>
    <w:rsid w:val="00476FA5"/>
    <w:rsid w:val="0047704C"/>
    <w:rsid w:val="00477535"/>
    <w:rsid w:val="004778FB"/>
    <w:rsid w:val="00477991"/>
    <w:rsid w:val="00477AD2"/>
    <w:rsid w:val="00477B3F"/>
    <w:rsid w:val="00477CF8"/>
    <w:rsid w:val="00477D1A"/>
    <w:rsid w:val="00477EC0"/>
    <w:rsid w:val="004807AF"/>
    <w:rsid w:val="00480862"/>
    <w:rsid w:val="00480BA6"/>
    <w:rsid w:val="00481005"/>
    <w:rsid w:val="0048146A"/>
    <w:rsid w:val="004814EC"/>
    <w:rsid w:val="004816E7"/>
    <w:rsid w:val="0048173E"/>
    <w:rsid w:val="00481799"/>
    <w:rsid w:val="00481B76"/>
    <w:rsid w:val="00481F63"/>
    <w:rsid w:val="0048289B"/>
    <w:rsid w:val="00482971"/>
    <w:rsid w:val="0048334D"/>
    <w:rsid w:val="0048335D"/>
    <w:rsid w:val="0048336E"/>
    <w:rsid w:val="00483383"/>
    <w:rsid w:val="004836E3"/>
    <w:rsid w:val="004837A8"/>
    <w:rsid w:val="00483C6E"/>
    <w:rsid w:val="00483C80"/>
    <w:rsid w:val="00483F95"/>
    <w:rsid w:val="00484228"/>
    <w:rsid w:val="0048469D"/>
    <w:rsid w:val="00484940"/>
    <w:rsid w:val="00484ACD"/>
    <w:rsid w:val="00484C2A"/>
    <w:rsid w:val="00484E79"/>
    <w:rsid w:val="00484F77"/>
    <w:rsid w:val="00484FB7"/>
    <w:rsid w:val="00485488"/>
    <w:rsid w:val="0048556A"/>
    <w:rsid w:val="00485770"/>
    <w:rsid w:val="00485C95"/>
    <w:rsid w:val="00485D61"/>
    <w:rsid w:val="00485EDE"/>
    <w:rsid w:val="00485F5B"/>
    <w:rsid w:val="00486075"/>
    <w:rsid w:val="004860EB"/>
    <w:rsid w:val="004861CD"/>
    <w:rsid w:val="00486340"/>
    <w:rsid w:val="00486441"/>
    <w:rsid w:val="00486578"/>
    <w:rsid w:val="0048657F"/>
    <w:rsid w:val="00486582"/>
    <w:rsid w:val="00486788"/>
    <w:rsid w:val="00486C71"/>
    <w:rsid w:val="00486D2B"/>
    <w:rsid w:val="00487114"/>
    <w:rsid w:val="00487489"/>
    <w:rsid w:val="004879F1"/>
    <w:rsid w:val="00487D8B"/>
    <w:rsid w:val="00487EE4"/>
    <w:rsid w:val="00487FEE"/>
    <w:rsid w:val="00490337"/>
    <w:rsid w:val="0049042E"/>
    <w:rsid w:val="00490452"/>
    <w:rsid w:val="00490606"/>
    <w:rsid w:val="0049069E"/>
    <w:rsid w:val="004909D0"/>
    <w:rsid w:val="004909EE"/>
    <w:rsid w:val="00490A76"/>
    <w:rsid w:val="00490ADB"/>
    <w:rsid w:val="00490C5A"/>
    <w:rsid w:val="00490DBB"/>
    <w:rsid w:val="004910C8"/>
    <w:rsid w:val="00491360"/>
    <w:rsid w:val="0049173A"/>
    <w:rsid w:val="00491C1B"/>
    <w:rsid w:val="00491F22"/>
    <w:rsid w:val="0049201E"/>
    <w:rsid w:val="00492195"/>
    <w:rsid w:val="00492260"/>
    <w:rsid w:val="00492BE0"/>
    <w:rsid w:val="00492DB2"/>
    <w:rsid w:val="00492F18"/>
    <w:rsid w:val="00492FFD"/>
    <w:rsid w:val="00493496"/>
    <w:rsid w:val="00493504"/>
    <w:rsid w:val="00493B3C"/>
    <w:rsid w:val="00493C01"/>
    <w:rsid w:val="00493E80"/>
    <w:rsid w:val="00494017"/>
    <w:rsid w:val="004942C0"/>
    <w:rsid w:val="004942F7"/>
    <w:rsid w:val="0049458C"/>
    <w:rsid w:val="004945DF"/>
    <w:rsid w:val="00494864"/>
    <w:rsid w:val="00494913"/>
    <w:rsid w:val="00494AB5"/>
    <w:rsid w:val="0049511E"/>
    <w:rsid w:val="0049515C"/>
    <w:rsid w:val="00495687"/>
    <w:rsid w:val="004956F2"/>
    <w:rsid w:val="004959BD"/>
    <w:rsid w:val="00495C7C"/>
    <w:rsid w:val="00495F4B"/>
    <w:rsid w:val="00495F5F"/>
    <w:rsid w:val="00495F6A"/>
    <w:rsid w:val="0049619E"/>
    <w:rsid w:val="00496497"/>
    <w:rsid w:val="004965B3"/>
    <w:rsid w:val="004965EE"/>
    <w:rsid w:val="0049665E"/>
    <w:rsid w:val="00496665"/>
    <w:rsid w:val="004966EA"/>
    <w:rsid w:val="00496882"/>
    <w:rsid w:val="0049691A"/>
    <w:rsid w:val="00496921"/>
    <w:rsid w:val="00497069"/>
    <w:rsid w:val="00497118"/>
    <w:rsid w:val="004974FA"/>
    <w:rsid w:val="00497772"/>
    <w:rsid w:val="00497F43"/>
    <w:rsid w:val="00497F5A"/>
    <w:rsid w:val="004A00E2"/>
    <w:rsid w:val="004A01B7"/>
    <w:rsid w:val="004A01E8"/>
    <w:rsid w:val="004A0634"/>
    <w:rsid w:val="004A08D3"/>
    <w:rsid w:val="004A08D6"/>
    <w:rsid w:val="004A0B47"/>
    <w:rsid w:val="004A0ED9"/>
    <w:rsid w:val="004A1239"/>
    <w:rsid w:val="004A1402"/>
    <w:rsid w:val="004A1495"/>
    <w:rsid w:val="004A1B8D"/>
    <w:rsid w:val="004A1F86"/>
    <w:rsid w:val="004A2056"/>
    <w:rsid w:val="004A2621"/>
    <w:rsid w:val="004A26EB"/>
    <w:rsid w:val="004A27CC"/>
    <w:rsid w:val="004A294D"/>
    <w:rsid w:val="004A2BA1"/>
    <w:rsid w:val="004A2F2B"/>
    <w:rsid w:val="004A3029"/>
    <w:rsid w:val="004A3308"/>
    <w:rsid w:val="004A3518"/>
    <w:rsid w:val="004A3A16"/>
    <w:rsid w:val="004A3BB2"/>
    <w:rsid w:val="004A3D96"/>
    <w:rsid w:val="004A3E5C"/>
    <w:rsid w:val="004A3F61"/>
    <w:rsid w:val="004A4607"/>
    <w:rsid w:val="004A4657"/>
    <w:rsid w:val="004A46D2"/>
    <w:rsid w:val="004A4B9A"/>
    <w:rsid w:val="004A50AC"/>
    <w:rsid w:val="004A52CB"/>
    <w:rsid w:val="004A5312"/>
    <w:rsid w:val="004A5601"/>
    <w:rsid w:val="004A5846"/>
    <w:rsid w:val="004A596B"/>
    <w:rsid w:val="004A59B3"/>
    <w:rsid w:val="004A5A0A"/>
    <w:rsid w:val="004A5EB0"/>
    <w:rsid w:val="004A60DF"/>
    <w:rsid w:val="004A6698"/>
    <w:rsid w:val="004A6761"/>
    <w:rsid w:val="004A6C8F"/>
    <w:rsid w:val="004A736D"/>
    <w:rsid w:val="004A74BF"/>
    <w:rsid w:val="004A7944"/>
    <w:rsid w:val="004A79FD"/>
    <w:rsid w:val="004A7E18"/>
    <w:rsid w:val="004A7F35"/>
    <w:rsid w:val="004AF583"/>
    <w:rsid w:val="004B0113"/>
    <w:rsid w:val="004B06B2"/>
    <w:rsid w:val="004B0AD3"/>
    <w:rsid w:val="004B0EE1"/>
    <w:rsid w:val="004B0F33"/>
    <w:rsid w:val="004B10A8"/>
    <w:rsid w:val="004B11B3"/>
    <w:rsid w:val="004B1312"/>
    <w:rsid w:val="004B133F"/>
    <w:rsid w:val="004B15B3"/>
    <w:rsid w:val="004B1665"/>
    <w:rsid w:val="004B1D2C"/>
    <w:rsid w:val="004B1D5F"/>
    <w:rsid w:val="004B20B6"/>
    <w:rsid w:val="004B22A0"/>
    <w:rsid w:val="004B247C"/>
    <w:rsid w:val="004B25D9"/>
    <w:rsid w:val="004B25F9"/>
    <w:rsid w:val="004B27B1"/>
    <w:rsid w:val="004B291B"/>
    <w:rsid w:val="004B35F7"/>
    <w:rsid w:val="004B36ED"/>
    <w:rsid w:val="004B38D6"/>
    <w:rsid w:val="004B3BD7"/>
    <w:rsid w:val="004B3C22"/>
    <w:rsid w:val="004B40CA"/>
    <w:rsid w:val="004B43C9"/>
    <w:rsid w:val="004B4467"/>
    <w:rsid w:val="004B465E"/>
    <w:rsid w:val="004B4919"/>
    <w:rsid w:val="004B4D66"/>
    <w:rsid w:val="004B511B"/>
    <w:rsid w:val="004B56E2"/>
    <w:rsid w:val="004B58EC"/>
    <w:rsid w:val="004B5A6A"/>
    <w:rsid w:val="004B5A98"/>
    <w:rsid w:val="004B649D"/>
    <w:rsid w:val="004B64C2"/>
    <w:rsid w:val="004B64DE"/>
    <w:rsid w:val="004B657B"/>
    <w:rsid w:val="004B68BE"/>
    <w:rsid w:val="004B6946"/>
    <w:rsid w:val="004B696C"/>
    <w:rsid w:val="004B6D93"/>
    <w:rsid w:val="004B6FC3"/>
    <w:rsid w:val="004B7168"/>
    <w:rsid w:val="004B74FD"/>
    <w:rsid w:val="004B7660"/>
    <w:rsid w:val="004B7CA7"/>
    <w:rsid w:val="004C005C"/>
    <w:rsid w:val="004C02A3"/>
    <w:rsid w:val="004C0458"/>
    <w:rsid w:val="004C060E"/>
    <w:rsid w:val="004C067D"/>
    <w:rsid w:val="004C0B47"/>
    <w:rsid w:val="004C0B8F"/>
    <w:rsid w:val="004C0FB8"/>
    <w:rsid w:val="004C0FFB"/>
    <w:rsid w:val="004C12E6"/>
    <w:rsid w:val="004C1427"/>
    <w:rsid w:val="004C1680"/>
    <w:rsid w:val="004C1AC2"/>
    <w:rsid w:val="004C1B16"/>
    <w:rsid w:val="004C2282"/>
    <w:rsid w:val="004C2373"/>
    <w:rsid w:val="004C23B4"/>
    <w:rsid w:val="004C2A2C"/>
    <w:rsid w:val="004C2B17"/>
    <w:rsid w:val="004C2D91"/>
    <w:rsid w:val="004C2F04"/>
    <w:rsid w:val="004C3153"/>
    <w:rsid w:val="004C320B"/>
    <w:rsid w:val="004C3308"/>
    <w:rsid w:val="004C33D6"/>
    <w:rsid w:val="004C33FA"/>
    <w:rsid w:val="004C392F"/>
    <w:rsid w:val="004C397C"/>
    <w:rsid w:val="004C3A5F"/>
    <w:rsid w:val="004C3CF6"/>
    <w:rsid w:val="004C3D0A"/>
    <w:rsid w:val="004C3E37"/>
    <w:rsid w:val="004C4466"/>
    <w:rsid w:val="004C4961"/>
    <w:rsid w:val="004C4A1D"/>
    <w:rsid w:val="004C4ACA"/>
    <w:rsid w:val="004C55D4"/>
    <w:rsid w:val="004C578C"/>
    <w:rsid w:val="004C58E9"/>
    <w:rsid w:val="004C5B5F"/>
    <w:rsid w:val="004C5DE2"/>
    <w:rsid w:val="004C5DFB"/>
    <w:rsid w:val="004C5F08"/>
    <w:rsid w:val="004C618F"/>
    <w:rsid w:val="004C653B"/>
    <w:rsid w:val="004C6901"/>
    <w:rsid w:val="004C6E32"/>
    <w:rsid w:val="004C7E15"/>
    <w:rsid w:val="004C7E20"/>
    <w:rsid w:val="004C7E44"/>
    <w:rsid w:val="004C7F87"/>
    <w:rsid w:val="004D0031"/>
    <w:rsid w:val="004D00A3"/>
    <w:rsid w:val="004D00EC"/>
    <w:rsid w:val="004D037D"/>
    <w:rsid w:val="004D07FB"/>
    <w:rsid w:val="004D0B6E"/>
    <w:rsid w:val="004D0D1B"/>
    <w:rsid w:val="004D0E66"/>
    <w:rsid w:val="004D1100"/>
    <w:rsid w:val="004D14B6"/>
    <w:rsid w:val="004D18F9"/>
    <w:rsid w:val="004D1D30"/>
    <w:rsid w:val="004D1D76"/>
    <w:rsid w:val="004D232E"/>
    <w:rsid w:val="004D242D"/>
    <w:rsid w:val="004D25C2"/>
    <w:rsid w:val="004D2613"/>
    <w:rsid w:val="004D28B6"/>
    <w:rsid w:val="004D2A8D"/>
    <w:rsid w:val="004D2AD2"/>
    <w:rsid w:val="004D347E"/>
    <w:rsid w:val="004D36FF"/>
    <w:rsid w:val="004D3A1C"/>
    <w:rsid w:val="004D3E65"/>
    <w:rsid w:val="004D3EB5"/>
    <w:rsid w:val="004D3EDB"/>
    <w:rsid w:val="004D3F69"/>
    <w:rsid w:val="004D4133"/>
    <w:rsid w:val="004D42F4"/>
    <w:rsid w:val="004D44F4"/>
    <w:rsid w:val="004D4854"/>
    <w:rsid w:val="004D4863"/>
    <w:rsid w:val="004D4CF4"/>
    <w:rsid w:val="004D4CF5"/>
    <w:rsid w:val="004D4D50"/>
    <w:rsid w:val="004D5177"/>
    <w:rsid w:val="004D521B"/>
    <w:rsid w:val="004D5513"/>
    <w:rsid w:val="004D568E"/>
    <w:rsid w:val="004D584D"/>
    <w:rsid w:val="004D59BA"/>
    <w:rsid w:val="004D5B22"/>
    <w:rsid w:val="004D5C4F"/>
    <w:rsid w:val="004D5CD6"/>
    <w:rsid w:val="004D5D32"/>
    <w:rsid w:val="004D5D42"/>
    <w:rsid w:val="004D5DCB"/>
    <w:rsid w:val="004D63E5"/>
    <w:rsid w:val="004D670A"/>
    <w:rsid w:val="004D67CD"/>
    <w:rsid w:val="004D6BDE"/>
    <w:rsid w:val="004D6D90"/>
    <w:rsid w:val="004D6F3D"/>
    <w:rsid w:val="004D6FC8"/>
    <w:rsid w:val="004D6FC9"/>
    <w:rsid w:val="004D73B6"/>
    <w:rsid w:val="004D7C49"/>
    <w:rsid w:val="004D7D74"/>
    <w:rsid w:val="004D7FA6"/>
    <w:rsid w:val="004E0179"/>
    <w:rsid w:val="004E01E4"/>
    <w:rsid w:val="004E01E8"/>
    <w:rsid w:val="004E03B3"/>
    <w:rsid w:val="004E041A"/>
    <w:rsid w:val="004E0CC6"/>
    <w:rsid w:val="004E0F7E"/>
    <w:rsid w:val="004E105D"/>
    <w:rsid w:val="004E15D4"/>
    <w:rsid w:val="004E17DA"/>
    <w:rsid w:val="004E19D7"/>
    <w:rsid w:val="004E1A5D"/>
    <w:rsid w:val="004E1BAD"/>
    <w:rsid w:val="004E20D1"/>
    <w:rsid w:val="004E2100"/>
    <w:rsid w:val="004E23A6"/>
    <w:rsid w:val="004E2489"/>
    <w:rsid w:val="004E2741"/>
    <w:rsid w:val="004E2753"/>
    <w:rsid w:val="004E299D"/>
    <w:rsid w:val="004E31AC"/>
    <w:rsid w:val="004E321F"/>
    <w:rsid w:val="004E325A"/>
    <w:rsid w:val="004E3288"/>
    <w:rsid w:val="004E32A8"/>
    <w:rsid w:val="004E334C"/>
    <w:rsid w:val="004E3407"/>
    <w:rsid w:val="004E369B"/>
    <w:rsid w:val="004E3891"/>
    <w:rsid w:val="004E39FA"/>
    <w:rsid w:val="004E455E"/>
    <w:rsid w:val="004E47C1"/>
    <w:rsid w:val="004E47C6"/>
    <w:rsid w:val="004E492F"/>
    <w:rsid w:val="004E4B8F"/>
    <w:rsid w:val="004E4C92"/>
    <w:rsid w:val="004E4DA4"/>
    <w:rsid w:val="004E50C2"/>
    <w:rsid w:val="004E50E7"/>
    <w:rsid w:val="004E5493"/>
    <w:rsid w:val="004E549E"/>
    <w:rsid w:val="004E54F5"/>
    <w:rsid w:val="004E583E"/>
    <w:rsid w:val="004E5B14"/>
    <w:rsid w:val="004E5E05"/>
    <w:rsid w:val="004E5E97"/>
    <w:rsid w:val="004E6494"/>
    <w:rsid w:val="004E7199"/>
    <w:rsid w:val="004E7A20"/>
    <w:rsid w:val="004E7A86"/>
    <w:rsid w:val="004E7B4C"/>
    <w:rsid w:val="004E7C53"/>
    <w:rsid w:val="004F0081"/>
    <w:rsid w:val="004F0381"/>
    <w:rsid w:val="004F0474"/>
    <w:rsid w:val="004F0610"/>
    <w:rsid w:val="004F0A4A"/>
    <w:rsid w:val="004F1070"/>
    <w:rsid w:val="004F1083"/>
    <w:rsid w:val="004F1347"/>
    <w:rsid w:val="004F15DA"/>
    <w:rsid w:val="004F17AA"/>
    <w:rsid w:val="004F1A4E"/>
    <w:rsid w:val="004F1AF4"/>
    <w:rsid w:val="004F1BBA"/>
    <w:rsid w:val="004F2234"/>
    <w:rsid w:val="004F2718"/>
    <w:rsid w:val="004F2D0B"/>
    <w:rsid w:val="004F3216"/>
    <w:rsid w:val="004F35A6"/>
    <w:rsid w:val="004F390E"/>
    <w:rsid w:val="004F3960"/>
    <w:rsid w:val="004F3E7D"/>
    <w:rsid w:val="004F3F93"/>
    <w:rsid w:val="004F4134"/>
    <w:rsid w:val="004F42FF"/>
    <w:rsid w:val="004F4350"/>
    <w:rsid w:val="004F46EE"/>
    <w:rsid w:val="004F4A3E"/>
    <w:rsid w:val="004F4ACA"/>
    <w:rsid w:val="004F4D22"/>
    <w:rsid w:val="004F502B"/>
    <w:rsid w:val="004F5127"/>
    <w:rsid w:val="004F53A0"/>
    <w:rsid w:val="004F584F"/>
    <w:rsid w:val="004F5B28"/>
    <w:rsid w:val="004F5C12"/>
    <w:rsid w:val="004F5FE8"/>
    <w:rsid w:val="004F60C7"/>
    <w:rsid w:val="004F6245"/>
    <w:rsid w:val="004F660B"/>
    <w:rsid w:val="004F672A"/>
    <w:rsid w:val="004F6ED7"/>
    <w:rsid w:val="004F7149"/>
    <w:rsid w:val="004F7752"/>
    <w:rsid w:val="004F786D"/>
    <w:rsid w:val="004F78D2"/>
    <w:rsid w:val="004F7D33"/>
    <w:rsid w:val="00500279"/>
    <w:rsid w:val="0050049C"/>
    <w:rsid w:val="00500607"/>
    <w:rsid w:val="00500705"/>
    <w:rsid w:val="005007DD"/>
    <w:rsid w:val="0050097B"/>
    <w:rsid w:val="00500CB8"/>
    <w:rsid w:val="00500CF0"/>
    <w:rsid w:val="00500F4F"/>
    <w:rsid w:val="00500F92"/>
    <w:rsid w:val="0050128F"/>
    <w:rsid w:val="005016DE"/>
    <w:rsid w:val="005017EA"/>
    <w:rsid w:val="0050181E"/>
    <w:rsid w:val="00501B6C"/>
    <w:rsid w:val="0050218F"/>
    <w:rsid w:val="0050219F"/>
    <w:rsid w:val="005022A6"/>
    <w:rsid w:val="00502324"/>
    <w:rsid w:val="00502543"/>
    <w:rsid w:val="00502607"/>
    <w:rsid w:val="005026CD"/>
    <w:rsid w:val="00502783"/>
    <w:rsid w:val="00502906"/>
    <w:rsid w:val="00502AE6"/>
    <w:rsid w:val="00502BD5"/>
    <w:rsid w:val="00502D5B"/>
    <w:rsid w:val="005031B6"/>
    <w:rsid w:val="00503388"/>
    <w:rsid w:val="00503442"/>
    <w:rsid w:val="00503817"/>
    <w:rsid w:val="00503C73"/>
    <w:rsid w:val="00503CDA"/>
    <w:rsid w:val="00503E21"/>
    <w:rsid w:val="005044C4"/>
    <w:rsid w:val="005049A8"/>
    <w:rsid w:val="00504A14"/>
    <w:rsid w:val="00504A90"/>
    <w:rsid w:val="0050516C"/>
    <w:rsid w:val="00505584"/>
    <w:rsid w:val="00505900"/>
    <w:rsid w:val="00505C3A"/>
    <w:rsid w:val="00505D1A"/>
    <w:rsid w:val="005061EE"/>
    <w:rsid w:val="005063F8"/>
    <w:rsid w:val="005065AC"/>
    <w:rsid w:val="00506817"/>
    <w:rsid w:val="00506862"/>
    <w:rsid w:val="00506E62"/>
    <w:rsid w:val="00506F28"/>
    <w:rsid w:val="00507724"/>
    <w:rsid w:val="00507B7A"/>
    <w:rsid w:val="00507D01"/>
    <w:rsid w:val="005101DF"/>
    <w:rsid w:val="005103BF"/>
    <w:rsid w:val="005107AF"/>
    <w:rsid w:val="00510DE8"/>
    <w:rsid w:val="005112F2"/>
    <w:rsid w:val="005113EA"/>
    <w:rsid w:val="005122F8"/>
    <w:rsid w:val="0051235F"/>
    <w:rsid w:val="0051262F"/>
    <w:rsid w:val="00513255"/>
    <w:rsid w:val="00513673"/>
    <w:rsid w:val="005136AC"/>
    <w:rsid w:val="0051390E"/>
    <w:rsid w:val="0051391E"/>
    <w:rsid w:val="00513B94"/>
    <w:rsid w:val="00513C20"/>
    <w:rsid w:val="00513DD3"/>
    <w:rsid w:val="00514279"/>
    <w:rsid w:val="0051451F"/>
    <w:rsid w:val="00514759"/>
    <w:rsid w:val="005148E2"/>
    <w:rsid w:val="00514A26"/>
    <w:rsid w:val="00514AEB"/>
    <w:rsid w:val="00514B64"/>
    <w:rsid w:val="00514D98"/>
    <w:rsid w:val="00514EAE"/>
    <w:rsid w:val="0051501A"/>
    <w:rsid w:val="00515145"/>
    <w:rsid w:val="0051584E"/>
    <w:rsid w:val="005158F3"/>
    <w:rsid w:val="00515953"/>
    <w:rsid w:val="00515B2E"/>
    <w:rsid w:val="00515B86"/>
    <w:rsid w:val="00515DC2"/>
    <w:rsid w:val="00515DD8"/>
    <w:rsid w:val="00516355"/>
    <w:rsid w:val="00516658"/>
    <w:rsid w:val="00516748"/>
    <w:rsid w:val="005168B0"/>
    <w:rsid w:val="005168E4"/>
    <w:rsid w:val="005169E3"/>
    <w:rsid w:val="00516AA4"/>
    <w:rsid w:val="00516E98"/>
    <w:rsid w:val="00516F30"/>
    <w:rsid w:val="00516F80"/>
    <w:rsid w:val="005177A7"/>
    <w:rsid w:val="005200DF"/>
    <w:rsid w:val="005201CF"/>
    <w:rsid w:val="00520230"/>
    <w:rsid w:val="005204A8"/>
    <w:rsid w:val="005206B3"/>
    <w:rsid w:val="00520802"/>
    <w:rsid w:val="00520A7C"/>
    <w:rsid w:val="00520B4B"/>
    <w:rsid w:val="0052125C"/>
    <w:rsid w:val="0052126D"/>
    <w:rsid w:val="00521720"/>
    <w:rsid w:val="005217AD"/>
    <w:rsid w:val="00521962"/>
    <w:rsid w:val="00521A1D"/>
    <w:rsid w:val="00521A65"/>
    <w:rsid w:val="00521B2A"/>
    <w:rsid w:val="00521D23"/>
    <w:rsid w:val="00521E10"/>
    <w:rsid w:val="005221A1"/>
    <w:rsid w:val="005222DD"/>
    <w:rsid w:val="0052265E"/>
    <w:rsid w:val="0052274A"/>
    <w:rsid w:val="0052279A"/>
    <w:rsid w:val="00522AC8"/>
    <w:rsid w:val="00522E39"/>
    <w:rsid w:val="00523345"/>
    <w:rsid w:val="00523512"/>
    <w:rsid w:val="00523B12"/>
    <w:rsid w:val="00523BC4"/>
    <w:rsid w:val="00523DFE"/>
    <w:rsid w:val="005243D3"/>
    <w:rsid w:val="005246BE"/>
    <w:rsid w:val="00524A6C"/>
    <w:rsid w:val="00524C61"/>
    <w:rsid w:val="00524C78"/>
    <w:rsid w:val="005255A7"/>
    <w:rsid w:val="005257A1"/>
    <w:rsid w:val="005258DA"/>
    <w:rsid w:val="00525A50"/>
    <w:rsid w:val="00525D41"/>
    <w:rsid w:val="00525DD7"/>
    <w:rsid w:val="00526001"/>
    <w:rsid w:val="0052605D"/>
    <w:rsid w:val="0052608F"/>
    <w:rsid w:val="00526382"/>
    <w:rsid w:val="00526465"/>
    <w:rsid w:val="0052648E"/>
    <w:rsid w:val="00526668"/>
    <w:rsid w:val="00526AEC"/>
    <w:rsid w:val="00526EA8"/>
    <w:rsid w:val="00526EBF"/>
    <w:rsid w:val="00527054"/>
    <w:rsid w:val="00527118"/>
    <w:rsid w:val="0052737D"/>
    <w:rsid w:val="00527CA8"/>
    <w:rsid w:val="00527CBE"/>
    <w:rsid w:val="00527D66"/>
    <w:rsid w:val="00527F12"/>
    <w:rsid w:val="005302EA"/>
    <w:rsid w:val="0053063D"/>
    <w:rsid w:val="005308A4"/>
    <w:rsid w:val="00530BA0"/>
    <w:rsid w:val="00530D3A"/>
    <w:rsid w:val="00530E80"/>
    <w:rsid w:val="00530EAA"/>
    <w:rsid w:val="0053104E"/>
    <w:rsid w:val="00531178"/>
    <w:rsid w:val="005312C6"/>
    <w:rsid w:val="00531304"/>
    <w:rsid w:val="005314B5"/>
    <w:rsid w:val="00531520"/>
    <w:rsid w:val="00531581"/>
    <w:rsid w:val="00531660"/>
    <w:rsid w:val="005316A3"/>
    <w:rsid w:val="00531A06"/>
    <w:rsid w:val="00531C9A"/>
    <w:rsid w:val="00531CA9"/>
    <w:rsid w:val="00531D6C"/>
    <w:rsid w:val="0053214C"/>
    <w:rsid w:val="0053228F"/>
    <w:rsid w:val="00532771"/>
    <w:rsid w:val="00532C57"/>
    <w:rsid w:val="00532D79"/>
    <w:rsid w:val="00532F13"/>
    <w:rsid w:val="0053357F"/>
    <w:rsid w:val="005338C1"/>
    <w:rsid w:val="00533927"/>
    <w:rsid w:val="00533B9B"/>
    <w:rsid w:val="00533D34"/>
    <w:rsid w:val="00534252"/>
    <w:rsid w:val="00534549"/>
    <w:rsid w:val="005345BD"/>
    <w:rsid w:val="00534BF0"/>
    <w:rsid w:val="00534CA5"/>
    <w:rsid w:val="00534EC7"/>
    <w:rsid w:val="00535206"/>
    <w:rsid w:val="005356D9"/>
    <w:rsid w:val="005357DE"/>
    <w:rsid w:val="00535B2A"/>
    <w:rsid w:val="00535D71"/>
    <w:rsid w:val="005360EE"/>
    <w:rsid w:val="00536370"/>
    <w:rsid w:val="00536482"/>
    <w:rsid w:val="005366B7"/>
    <w:rsid w:val="005366EA"/>
    <w:rsid w:val="00536803"/>
    <w:rsid w:val="00536A16"/>
    <w:rsid w:val="00536C32"/>
    <w:rsid w:val="00536CB7"/>
    <w:rsid w:val="00536DB6"/>
    <w:rsid w:val="00536E56"/>
    <w:rsid w:val="005370FE"/>
    <w:rsid w:val="005372DF"/>
    <w:rsid w:val="005372EC"/>
    <w:rsid w:val="005375C2"/>
    <w:rsid w:val="005377B4"/>
    <w:rsid w:val="00537B15"/>
    <w:rsid w:val="0054007C"/>
    <w:rsid w:val="005401F4"/>
    <w:rsid w:val="0054088A"/>
    <w:rsid w:val="005409A4"/>
    <w:rsid w:val="00540C4B"/>
    <w:rsid w:val="005413F2"/>
    <w:rsid w:val="005416C6"/>
    <w:rsid w:val="00541A68"/>
    <w:rsid w:val="00541C56"/>
    <w:rsid w:val="005420DC"/>
    <w:rsid w:val="005422CD"/>
    <w:rsid w:val="00542ADD"/>
    <w:rsid w:val="00542BDC"/>
    <w:rsid w:val="00542D67"/>
    <w:rsid w:val="005430C6"/>
    <w:rsid w:val="005431AA"/>
    <w:rsid w:val="00543216"/>
    <w:rsid w:val="00543248"/>
    <w:rsid w:val="00543303"/>
    <w:rsid w:val="00543788"/>
    <w:rsid w:val="0054455E"/>
    <w:rsid w:val="00544798"/>
    <w:rsid w:val="00545092"/>
    <w:rsid w:val="00545288"/>
    <w:rsid w:val="0054548A"/>
    <w:rsid w:val="0054556A"/>
    <w:rsid w:val="005459FF"/>
    <w:rsid w:val="00545B40"/>
    <w:rsid w:val="00545BCA"/>
    <w:rsid w:val="0054615E"/>
    <w:rsid w:val="0054645A"/>
    <w:rsid w:val="0054660B"/>
    <w:rsid w:val="00546A02"/>
    <w:rsid w:val="00546E47"/>
    <w:rsid w:val="00547300"/>
    <w:rsid w:val="0054798F"/>
    <w:rsid w:val="00547B46"/>
    <w:rsid w:val="00547D6D"/>
    <w:rsid w:val="00547E62"/>
    <w:rsid w:val="005501CC"/>
    <w:rsid w:val="0055045E"/>
    <w:rsid w:val="005505B9"/>
    <w:rsid w:val="00550D43"/>
    <w:rsid w:val="00550D8D"/>
    <w:rsid w:val="00550D92"/>
    <w:rsid w:val="00550FC2"/>
    <w:rsid w:val="005512AB"/>
    <w:rsid w:val="005512E7"/>
    <w:rsid w:val="00551381"/>
    <w:rsid w:val="00551904"/>
    <w:rsid w:val="00551980"/>
    <w:rsid w:val="00551D3F"/>
    <w:rsid w:val="00551FB6"/>
    <w:rsid w:val="00551FE2"/>
    <w:rsid w:val="00552184"/>
    <w:rsid w:val="00552496"/>
    <w:rsid w:val="005525CD"/>
    <w:rsid w:val="005527BD"/>
    <w:rsid w:val="0055288D"/>
    <w:rsid w:val="00552C0D"/>
    <w:rsid w:val="00552C45"/>
    <w:rsid w:val="00552D74"/>
    <w:rsid w:val="00552EC9"/>
    <w:rsid w:val="00552F51"/>
    <w:rsid w:val="00553278"/>
    <w:rsid w:val="005533A7"/>
    <w:rsid w:val="00553676"/>
    <w:rsid w:val="0055372E"/>
    <w:rsid w:val="005537D4"/>
    <w:rsid w:val="00553808"/>
    <w:rsid w:val="00553855"/>
    <w:rsid w:val="005538EE"/>
    <w:rsid w:val="00553A9A"/>
    <w:rsid w:val="00553C20"/>
    <w:rsid w:val="00553DCA"/>
    <w:rsid w:val="00553E04"/>
    <w:rsid w:val="0055418C"/>
    <w:rsid w:val="00554344"/>
    <w:rsid w:val="00554468"/>
    <w:rsid w:val="0055455C"/>
    <w:rsid w:val="00554702"/>
    <w:rsid w:val="005547F8"/>
    <w:rsid w:val="00554802"/>
    <w:rsid w:val="00554807"/>
    <w:rsid w:val="00554B67"/>
    <w:rsid w:val="00554D34"/>
    <w:rsid w:val="00554D88"/>
    <w:rsid w:val="00554DD1"/>
    <w:rsid w:val="00554EA7"/>
    <w:rsid w:val="00554ED2"/>
    <w:rsid w:val="00555149"/>
    <w:rsid w:val="00555281"/>
    <w:rsid w:val="00555478"/>
    <w:rsid w:val="00555480"/>
    <w:rsid w:val="00555518"/>
    <w:rsid w:val="00555CB6"/>
    <w:rsid w:val="0055622F"/>
    <w:rsid w:val="00556816"/>
    <w:rsid w:val="0055684A"/>
    <w:rsid w:val="005569D2"/>
    <w:rsid w:val="00556A3B"/>
    <w:rsid w:val="00556C1C"/>
    <w:rsid w:val="005570E3"/>
    <w:rsid w:val="005572B1"/>
    <w:rsid w:val="005573E4"/>
    <w:rsid w:val="00557580"/>
    <w:rsid w:val="005575B8"/>
    <w:rsid w:val="00557793"/>
    <w:rsid w:val="005577E9"/>
    <w:rsid w:val="0055784B"/>
    <w:rsid w:val="00557AA4"/>
    <w:rsid w:val="00557AD1"/>
    <w:rsid w:val="00557B4F"/>
    <w:rsid w:val="00557C0D"/>
    <w:rsid w:val="005602D0"/>
    <w:rsid w:val="00560678"/>
    <w:rsid w:val="00560759"/>
    <w:rsid w:val="005608C1"/>
    <w:rsid w:val="00560912"/>
    <w:rsid w:val="00560924"/>
    <w:rsid w:val="00560B7B"/>
    <w:rsid w:val="00560BD6"/>
    <w:rsid w:val="00560C42"/>
    <w:rsid w:val="00560D50"/>
    <w:rsid w:val="00561431"/>
    <w:rsid w:val="0056145F"/>
    <w:rsid w:val="005614B1"/>
    <w:rsid w:val="00561604"/>
    <w:rsid w:val="00561617"/>
    <w:rsid w:val="005616B7"/>
    <w:rsid w:val="0056186A"/>
    <w:rsid w:val="00561D05"/>
    <w:rsid w:val="00561D33"/>
    <w:rsid w:val="00561E5E"/>
    <w:rsid w:val="00561E94"/>
    <w:rsid w:val="005620D0"/>
    <w:rsid w:val="0056219E"/>
    <w:rsid w:val="005624AA"/>
    <w:rsid w:val="00562536"/>
    <w:rsid w:val="005628EB"/>
    <w:rsid w:val="00562A53"/>
    <w:rsid w:val="00562C88"/>
    <w:rsid w:val="00563B66"/>
    <w:rsid w:val="00563CB0"/>
    <w:rsid w:val="00563FEB"/>
    <w:rsid w:val="00563FF8"/>
    <w:rsid w:val="005642F7"/>
    <w:rsid w:val="005644B8"/>
    <w:rsid w:val="00564839"/>
    <w:rsid w:val="005648A0"/>
    <w:rsid w:val="0056496B"/>
    <w:rsid w:val="00564AE0"/>
    <w:rsid w:val="00564D50"/>
    <w:rsid w:val="00565057"/>
    <w:rsid w:val="0056530C"/>
    <w:rsid w:val="0056595E"/>
    <w:rsid w:val="00565AF0"/>
    <w:rsid w:val="00565B0E"/>
    <w:rsid w:val="005660F4"/>
    <w:rsid w:val="005661BB"/>
    <w:rsid w:val="005661D2"/>
    <w:rsid w:val="00566D47"/>
    <w:rsid w:val="00566DB3"/>
    <w:rsid w:val="00566FC0"/>
    <w:rsid w:val="0056709D"/>
    <w:rsid w:val="005671DF"/>
    <w:rsid w:val="00567543"/>
    <w:rsid w:val="005675BE"/>
    <w:rsid w:val="00567668"/>
    <w:rsid w:val="00567739"/>
    <w:rsid w:val="00567B8F"/>
    <w:rsid w:val="00567E21"/>
    <w:rsid w:val="0057000C"/>
    <w:rsid w:val="0057017E"/>
    <w:rsid w:val="00570530"/>
    <w:rsid w:val="00570692"/>
    <w:rsid w:val="00570742"/>
    <w:rsid w:val="0057082C"/>
    <w:rsid w:val="00571071"/>
    <w:rsid w:val="00571445"/>
    <w:rsid w:val="00571602"/>
    <w:rsid w:val="005716F3"/>
    <w:rsid w:val="0057189E"/>
    <w:rsid w:val="005719D0"/>
    <w:rsid w:val="005719F9"/>
    <w:rsid w:val="00571A7B"/>
    <w:rsid w:val="00571C15"/>
    <w:rsid w:val="0057208E"/>
    <w:rsid w:val="00572145"/>
    <w:rsid w:val="005722D7"/>
    <w:rsid w:val="00572370"/>
    <w:rsid w:val="005729AA"/>
    <w:rsid w:val="005729C9"/>
    <w:rsid w:val="00572CD9"/>
    <w:rsid w:val="00572F26"/>
    <w:rsid w:val="0057304B"/>
    <w:rsid w:val="00573286"/>
    <w:rsid w:val="005734DE"/>
    <w:rsid w:val="005735E6"/>
    <w:rsid w:val="00573604"/>
    <w:rsid w:val="0057368F"/>
    <w:rsid w:val="00573C0C"/>
    <w:rsid w:val="00573DC3"/>
    <w:rsid w:val="005740C6"/>
    <w:rsid w:val="00574943"/>
    <w:rsid w:val="00574D8F"/>
    <w:rsid w:val="00575469"/>
    <w:rsid w:val="00575943"/>
    <w:rsid w:val="005759F1"/>
    <w:rsid w:val="00575CA1"/>
    <w:rsid w:val="00575D1B"/>
    <w:rsid w:val="0057652B"/>
    <w:rsid w:val="005765AC"/>
    <w:rsid w:val="0057674E"/>
    <w:rsid w:val="00576794"/>
    <w:rsid w:val="00576C30"/>
    <w:rsid w:val="00576CB1"/>
    <w:rsid w:val="00577144"/>
    <w:rsid w:val="0057727C"/>
    <w:rsid w:val="005774CF"/>
    <w:rsid w:val="00577600"/>
    <w:rsid w:val="0057794E"/>
    <w:rsid w:val="00577BC6"/>
    <w:rsid w:val="00577E47"/>
    <w:rsid w:val="005802E8"/>
    <w:rsid w:val="00580AD4"/>
    <w:rsid w:val="00580E57"/>
    <w:rsid w:val="00581377"/>
    <w:rsid w:val="005814DF"/>
    <w:rsid w:val="005815BE"/>
    <w:rsid w:val="0058192B"/>
    <w:rsid w:val="00581D51"/>
    <w:rsid w:val="0058205A"/>
    <w:rsid w:val="005820EE"/>
    <w:rsid w:val="005824FF"/>
    <w:rsid w:val="005826F9"/>
    <w:rsid w:val="00582775"/>
    <w:rsid w:val="005827F1"/>
    <w:rsid w:val="0058280D"/>
    <w:rsid w:val="00582A92"/>
    <w:rsid w:val="00582BC4"/>
    <w:rsid w:val="00582F23"/>
    <w:rsid w:val="00583241"/>
    <w:rsid w:val="00583707"/>
    <w:rsid w:val="005838A3"/>
    <w:rsid w:val="0058398A"/>
    <w:rsid w:val="005839C5"/>
    <w:rsid w:val="00583AE5"/>
    <w:rsid w:val="00583B2E"/>
    <w:rsid w:val="00583DA2"/>
    <w:rsid w:val="00583E42"/>
    <w:rsid w:val="00584213"/>
    <w:rsid w:val="0058432C"/>
    <w:rsid w:val="00584869"/>
    <w:rsid w:val="005848DA"/>
    <w:rsid w:val="00584C99"/>
    <w:rsid w:val="00584E1F"/>
    <w:rsid w:val="00584FB7"/>
    <w:rsid w:val="00584FEF"/>
    <w:rsid w:val="0058514E"/>
    <w:rsid w:val="00585270"/>
    <w:rsid w:val="005853B0"/>
    <w:rsid w:val="005854B3"/>
    <w:rsid w:val="005854F5"/>
    <w:rsid w:val="00585617"/>
    <w:rsid w:val="00585ABE"/>
    <w:rsid w:val="00585B9D"/>
    <w:rsid w:val="00585DD0"/>
    <w:rsid w:val="00585E53"/>
    <w:rsid w:val="00585F4E"/>
    <w:rsid w:val="005860C2"/>
    <w:rsid w:val="00586493"/>
    <w:rsid w:val="00586564"/>
    <w:rsid w:val="00586982"/>
    <w:rsid w:val="005869DA"/>
    <w:rsid w:val="00586B0B"/>
    <w:rsid w:val="00586C1F"/>
    <w:rsid w:val="00586CD6"/>
    <w:rsid w:val="00587222"/>
    <w:rsid w:val="0058751A"/>
    <w:rsid w:val="005876E1"/>
    <w:rsid w:val="0058778C"/>
    <w:rsid w:val="0058789A"/>
    <w:rsid w:val="00587981"/>
    <w:rsid w:val="00587B1C"/>
    <w:rsid w:val="00587BEE"/>
    <w:rsid w:val="00587C33"/>
    <w:rsid w:val="00587ED2"/>
    <w:rsid w:val="00587EED"/>
    <w:rsid w:val="00587EF0"/>
    <w:rsid w:val="00587F3C"/>
    <w:rsid w:val="00587F81"/>
    <w:rsid w:val="00590258"/>
    <w:rsid w:val="005903D8"/>
    <w:rsid w:val="0059098A"/>
    <w:rsid w:val="00590EAE"/>
    <w:rsid w:val="00590ED8"/>
    <w:rsid w:val="005916F7"/>
    <w:rsid w:val="0059208A"/>
    <w:rsid w:val="0059221C"/>
    <w:rsid w:val="0059222F"/>
    <w:rsid w:val="005922D5"/>
    <w:rsid w:val="0059237D"/>
    <w:rsid w:val="005924EC"/>
    <w:rsid w:val="005925C6"/>
    <w:rsid w:val="00592CCD"/>
    <w:rsid w:val="00592E8B"/>
    <w:rsid w:val="00592FE1"/>
    <w:rsid w:val="005930C9"/>
    <w:rsid w:val="00593179"/>
    <w:rsid w:val="00593226"/>
    <w:rsid w:val="0059359E"/>
    <w:rsid w:val="005935FB"/>
    <w:rsid w:val="0059376D"/>
    <w:rsid w:val="005939D5"/>
    <w:rsid w:val="00593AE2"/>
    <w:rsid w:val="005945F9"/>
    <w:rsid w:val="00594B1C"/>
    <w:rsid w:val="00594B49"/>
    <w:rsid w:val="00594C65"/>
    <w:rsid w:val="00594CFB"/>
    <w:rsid w:val="00594EDD"/>
    <w:rsid w:val="00594FFA"/>
    <w:rsid w:val="00595202"/>
    <w:rsid w:val="0059552B"/>
    <w:rsid w:val="00595678"/>
    <w:rsid w:val="005956D8"/>
    <w:rsid w:val="00595852"/>
    <w:rsid w:val="00595C89"/>
    <w:rsid w:val="00595E18"/>
    <w:rsid w:val="00595E42"/>
    <w:rsid w:val="00595F1E"/>
    <w:rsid w:val="00595F59"/>
    <w:rsid w:val="00595FCA"/>
    <w:rsid w:val="00596410"/>
    <w:rsid w:val="0059646C"/>
    <w:rsid w:val="005965CC"/>
    <w:rsid w:val="0059662E"/>
    <w:rsid w:val="005967D5"/>
    <w:rsid w:val="00596891"/>
    <w:rsid w:val="0059689A"/>
    <w:rsid w:val="00596A1C"/>
    <w:rsid w:val="00596B62"/>
    <w:rsid w:val="005976FF"/>
    <w:rsid w:val="0059770F"/>
    <w:rsid w:val="00597B47"/>
    <w:rsid w:val="00597D67"/>
    <w:rsid w:val="00597F54"/>
    <w:rsid w:val="005A0268"/>
    <w:rsid w:val="005A06AA"/>
    <w:rsid w:val="005A097D"/>
    <w:rsid w:val="005A0FC4"/>
    <w:rsid w:val="005A0FD9"/>
    <w:rsid w:val="005A0FE7"/>
    <w:rsid w:val="005A10A9"/>
    <w:rsid w:val="005A1166"/>
    <w:rsid w:val="005A1A5C"/>
    <w:rsid w:val="005A1CBD"/>
    <w:rsid w:val="005A1DBC"/>
    <w:rsid w:val="005A227C"/>
    <w:rsid w:val="005A2357"/>
    <w:rsid w:val="005A24B4"/>
    <w:rsid w:val="005A2548"/>
    <w:rsid w:val="005A25BB"/>
    <w:rsid w:val="005A26D3"/>
    <w:rsid w:val="005A2AAE"/>
    <w:rsid w:val="005A2BE0"/>
    <w:rsid w:val="005A3104"/>
    <w:rsid w:val="005A3192"/>
    <w:rsid w:val="005A31B7"/>
    <w:rsid w:val="005A31C7"/>
    <w:rsid w:val="005A3221"/>
    <w:rsid w:val="005A33BF"/>
    <w:rsid w:val="005A356F"/>
    <w:rsid w:val="005A37F8"/>
    <w:rsid w:val="005A38EB"/>
    <w:rsid w:val="005A3F1F"/>
    <w:rsid w:val="005A4549"/>
    <w:rsid w:val="005A4BDA"/>
    <w:rsid w:val="005A4BF9"/>
    <w:rsid w:val="005A4D0D"/>
    <w:rsid w:val="005A4D47"/>
    <w:rsid w:val="005A50AF"/>
    <w:rsid w:val="005A533E"/>
    <w:rsid w:val="005A54EA"/>
    <w:rsid w:val="005A573A"/>
    <w:rsid w:val="005A5760"/>
    <w:rsid w:val="005A5926"/>
    <w:rsid w:val="005A5E00"/>
    <w:rsid w:val="005A5E76"/>
    <w:rsid w:val="005A6057"/>
    <w:rsid w:val="005A64A6"/>
    <w:rsid w:val="005A64D9"/>
    <w:rsid w:val="005A6556"/>
    <w:rsid w:val="005A65C1"/>
    <w:rsid w:val="005A6600"/>
    <w:rsid w:val="005A6811"/>
    <w:rsid w:val="005A6A1E"/>
    <w:rsid w:val="005A6AB7"/>
    <w:rsid w:val="005A6D87"/>
    <w:rsid w:val="005A70F2"/>
    <w:rsid w:val="005A7303"/>
    <w:rsid w:val="005A75BE"/>
    <w:rsid w:val="005A77B5"/>
    <w:rsid w:val="005B0794"/>
    <w:rsid w:val="005B07D2"/>
    <w:rsid w:val="005B07F2"/>
    <w:rsid w:val="005B0FC6"/>
    <w:rsid w:val="005B0FF4"/>
    <w:rsid w:val="005B1050"/>
    <w:rsid w:val="005B116E"/>
    <w:rsid w:val="005B12B8"/>
    <w:rsid w:val="005B12FE"/>
    <w:rsid w:val="005B1598"/>
    <w:rsid w:val="005B1A35"/>
    <w:rsid w:val="005B1BF2"/>
    <w:rsid w:val="005B1EE8"/>
    <w:rsid w:val="005B24C2"/>
    <w:rsid w:val="005B24CD"/>
    <w:rsid w:val="005B27FD"/>
    <w:rsid w:val="005B2B86"/>
    <w:rsid w:val="005B2DAA"/>
    <w:rsid w:val="005B2E9E"/>
    <w:rsid w:val="005B2EC1"/>
    <w:rsid w:val="005B30F8"/>
    <w:rsid w:val="005B3104"/>
    <w:rsid w:val="005B32FA"/>
    <w:rsid w:val="005B3926"/>
    <w:rsid w:val="005B392E"/>
    <w:rsid w:val="005B3992"/>
    <w:rsid w:val="005B3A6B"/>
    <w:rsid w:val="005B40C9"/>
    <w:rsid w:val="005B4485"/>
    <w:rsid w:val="005B44F7"/>
    <w:rsid w:val="005B463C"/>
    <w:rsid w:val="005B4705"/>
    <w:rsid w:val="005B483A"/>
    <w:rsid w:val="005B48F1"/>
    <w:rsid w:val="005B4CA2"/>
    <w:rsid w:val="005B4EAF"/>
    <w:rsid w:val="005B4EC9"/>
    <w:rsid w:val="005B4F66"/>
    <w:rsid w:val="005B514D"/>
    <w:rsid w:val="005B5200"/>
    <w:rsid w:val="005B5202"/>
    <w:rsid w:val="005B531E"/>
    <w:rsid w:val="005B5A5D"/>
    <w:rsid w:val="005B5A6F"/>
    <w:rsid w:val="005B5B3C"/>
    <w:rsid w:val="005B65E8"/>
    <w:rsid w:val="005B689A"/>
    <w:rsid w:val="005B6BA5"/>
    <w:rsid w:val="005B718A"/>
    <w:rsid w:val="005B72BD"/>
    <w:rsid w:val="005B7330"/>
    <w:rsid w:val="005B73FE"/>
    <w:rsid w:val="005B78CF"/>
    <w:rsid w:val="005B795C"/>
    <w:rsid w:val="005B7A81"/>
    <w:rsid w:val="005B7E6C"/>
    <w:rsid w:val="005B7E93"/>
    <w:rsid w:val="005C039D"/>
    <w:rsid w:val="005C06AD"/>
    <w:rsid w:val="005C072E"/>
    <w:rsid w:val="005C0880"/>
    <w:rsid w:val="005C11B8"/>
    <w:rsid w:val="005C151C"/>
    <w:rsid w:val="005C16B4"/>
    <w:rsid w:val="005C19F6"/>
    <w:rsid w:val="005C1E7E"/>
    <w:rsid w:val="005C1F7A"/>
    <w:rsid w:val="005C2059"/>
    <w:rsid w:val="005C211C"/>
    <w:rsid w:val="005C21DE"/>
    <w:rsid w:val="005C2239"/>
    <w:rsid w:val="005C22A5"/>
    <w:rsid w:val="005C26B1"/>
    <w:rsid w:val="005C2E85"/>
    <w:rsid w:val="005C3620"/>
    <w:rsid w:val="005C36EF"/>
    <w:rsid w:val="005C3765"/>
    <w:rsid w:val="005C3930"/>
    <w:rsid w:val="005C3AF3"/>
    <w:rsid w:val="005C3B0B"/>
    <w:rsid w:val="005C3C82"/>
    <w:rsid w:val="005C3E90"/>
    <w:rsid w:val="005C40EE"/>
    <w:rsid w:val="005C4107"/>
    <w:rsid w:val="005C4373"/>
    <w:rsid w:val="005C44C4"/>
    <w:rsid w:val="005C46F1"/>
    <w:rsid w:val="005C47C6"/>
    <w:rsid w:val="005C49ED"/>
    <w:rsid w:val="005C593C"/>
    <w:rsid w:val="005C5AB1"/>
    <w:rsid w:val="005C5DDA"/>
    <w:rsid w:val="005C5F36"/>
    <w:rsid w:val="005C6039"/>
    <w:rsid w:val="005C668F"/>
    <w:rsid w:val="005C695F"/>
    <w:rsid w:val="005C6978"/>
    <w:rsid w:val="005C6F67"/>
    <w:rsid w:val="005C756B"/>
    <w:rsid w:val="005C7792"/>
    <w:rsid w:val="005C7BDD"/>
    <w:rsid w:val="005C7D3C"/>
    <w:rsid w:val="005C7E2F"/>
    <w:rsid w:val="005C7EFB"/>
    <w:rsid w:val="005C7F89"/>
    <w:rsid w:val="005D04D9"/>
    <w:rsid w:val="005D0677"/>
    <w:rsid w:val="005D06EB"/>
    <w:rsid w:val="005D09FD"/>
    <w:rsid w:val="005D0C85"/>
    <w:rsid w:val="005D0D2E"/>
    <w:rsid w:val="005D1338"/>
    <w:rsid w:val="005D163C"/>
    <w:rsid w:val="005D1F73"/>
    <w:rsid w:val="005D1FEE"/>
    <w:rsid w:val="005D222F"/>
    <w:rsid w:val="005D23F5"/>
    <w:rsid w:val="005D246C"/>
    <w:rsid w:val="005D24FB"/>
    <w:rsid w:val="005D25BE"/>
    <w:rsid w:val="005D2941"/>
    <w:rsid w:val="005D2977"/>
    <w:rsid w:val="005D29A7"/>
    <w:rsid w:val="005D2F80"/>
    <w:rsid w:val="005D2FE1"/>
    <w:rsid w:val="005D3826"/>
    <w:rsid w:val="005D3859"/>
    <w:rsid w:val="005D39B4"/>
    <w:rsid w:val="005D3B5B"/>
    <w:rsid w:val="005D3D2E"/>
    <w:rsid w:val="005D3E64"/>
    <w:rsid w:val="005D3F67"/>
    <w:rsid w:val="005D40BA"/>
    <w:rsid w:val="005D413D"/>
    <w:rsid w:val="005D4159"/>
    <w:rsid w:val="005D4435"/>
    <w:rsid w:val="005D48CB"/>
    <w:rsid w:val="005D48F2"/>
    <w:rsid w:val="005D4C9C"/>
    <w:rsid w:val="005D4DB5"/>
    <w:rsid w:val="005D512E"/>
    <w:rsid w:val="005D52EA"/>
    <w:rsid w:val="005D535B"/>
    <w:rsid w:val="005D535E"/>
    <w:rsid w:val="005D5464"/>
    <w:rsid w:val="005D575E"/>
    <w:rsid w:val="005D5A36"/>
    <w:rsid w:val="005D5B0D"/>
    <w:rsid w:val="005D5BE9"/>
    <w:rsid w:val="005D5CAB"/>
    <w:rsid w:val="005D5D5D"/>
    <w:rsid w:val="005D6046"/>
    <w:rsid w:val="005D60E3"/>
    <w:rsid w:val="005D614C"/>
    <w:rsid w:val="005D6207"/>
    <w:rsid w:val="005D62D5"/>
    <w:rsid w:val="005D6388"/>
    <w:rsid w:val="005D68CC"/>
    <w:rsid w:val="005D697A"/>
    <w:rsid w:val="005D6A15"/>
    <w:rsid w:val="005D6C39"/>
    <w:rsid w:val="005D6C9F"/>
    <w:rsid w:val="005D6E08"/>
    <w:rsid w:val="005D755B"/>
    <w:rsid w:val="005D7571"/>
    <w:rsid w:val="005D7693"/>
    <w:rsid w:val="005D7C9E"/>
    <w:rsid w:val="005D7D9B"/>
    <w:rsid w:val="005E00C1"/>
    <w:rsid w:val="005E03A7"/>
    <w:rsid w:val="005E042D"/>
    <w:rsid w:val="005E049D"/>
    <w:rsid w:val="005E0554"/>
    <w:rsid w:val="005E0574"/>
    <w:rsid w:val="005E0A4E"/>
    <w:rsid w:val="005E0AAC"/>
    <w:rsid w:val="005E0BEA"/>
    <w:rsid w:val="005E0BEB"/>
    <w:rsid w:val="005E0F8B"/>
    <w:rsid w:val="005E101F"/>
    <w:rsid w:val="005E11D8"/>
    <w:rsid w:val="005E12BB"/>
    <w:rsid w:val="005E133A"/>
    <w:rsid w:val="005E1432"/>
    <w:rsid w:val="005E1C95"/>
    <w:rsid w:val="005E1E25"/>
    <w:rsid w:val="005E1E3C"/>
    <w:rsid w:val="005E1E42"/>
    <w:rsid w:val="005E1F08"/>
    <w:rsid w:val="005E2352"/>
    <w:rsid w:val="005E255C"/>
    <w:rsid w:val="005E2607"/>
    <w:rsid w:val="005E2C0F"/>
    <w:rsid w:val="005E2E1E"/>
    <w:rsid w:val="005E35A8"/>
    <w:rsid w:val="005E361F"/>
    <w:rsid w:val="005E39B2"/>
    <w:rsid w:val="005E3BCD"/>
    <w:rsid w:val="005E3DF0"/>
    <w:rsid w:val="005E3E07"/>
    <w:rsid w:val="005E41E4"/>
    <w:rsid w:val="005E44B1"/>
    <w:rsid w:val="005E44DE"/>
    <w:rsid w:val="005E46E9"/>
    <w:rsid w:val="005E48F3"/>
    <w:rsid w:val="005E4A4D"/>
    <w:rsid w:val="005E4A9D"/>
    <w:rsid w:val="005E4E81"/>
    <w:rsid w:val="005E5007"/>
    <w:rsid w:val="005E501E"/>
    <w:rsid w:val="005E547F"/>
    <w:rsid w:val="005E5500"/>
    <w:rsid w:val="005E5AD5"/>
    <w:rsid w:val="005E6001"/>
    <w:rsid w:val="005E6221"/>
    <w:rsid w:val="005E6276"/>
    <w:rsid w:val="005E6434"/>
    <w:rsid w:val="005E651D"/>
    <w:rsid w:val="005E6764"/>
    <w:rsid w:val="005E67DA"/>
    <w:rsid w:val="005E6826"/>
    <w:rsid w:val="005E6994"/>
    <w:rsid w:val="005E6A12"/>
    <w:rsid w:val="005E6FB2"/>
    <w:rsid w:val="005E7256"/>
    <w:rsid w:val="005E7277"/>
    <w:rsid w:val="005E7292"/>
    <w:rsid w:val="005E7415"/>
    <w:rsid w:val="005E7434"/>
    <w:rsid w:val="005E7485"/>
    <w:rsid w:val="005E7681"/>
    <w:rsid w:val="005E7855"/>
    <w:rsid w:val="005E78B7"/>
    <w:rsid w:val="005E7C07"/>
    <w:rsid w:val="005E7F19"/>
    <w:rsid w:val="005F018C"/>
    <w:rsid w:val="005F0AFA"/>
    <w:rsid w:val="005F11C2"/>
    <w:rsid w:val="005F134B"/>
    <w:rsid w:val="005F14B8"/>
    <w:rsid w:val="005F14CC"/>
    <w:rsid w:val="005F1611"/>
    <w:rsid w:val="005F1904"/>
    <w:rsid w:val="005F1953"/>
    <w:rsid w:val="005F19CC"/>
    <w:rsid w:val="005F1E05"/>
    <w:rsid w:val="005F2284"/>
    <w:rsid w:val="005F22B7"/>
    <w:rsid w:val="005F23AD"/>
    <w:rsid w:val="005F2996"/>
    <w:rsid w:val="005F2AC8"/>
    <w:rsid w:val="005F2B0B"/>
    <w:rsid w:val="005F2D25"/>
    <w:rsid w:val="005F2DD3"/>
    <w:rsid w:val="005F2F12"/>
    <w:rsid w:val="005F2FAB"/>
    <w:rsid w:val="005F30B5"/>
    <w:rsid w:val="005F34BB"/>
    <w:rsid w:val="005F3B90"/>
    <w:rsid w:val="005F4151"/>
    <w:rsid w:val="005F43B3"/>
    <w:rsid w:val="005F449F"/>
    <w:rsid w:val="005F4670"/>
    <w:rsid w:val="005F4892"/>
    <w:rsid w:val="005F48BB"/>
    <w:rsid w:val="005F4B09"/>
    <w:rsid w:val="005F4D4D"/>
    <w:rsid w:val="005F4FD5"/>
    <w:rsid w:val="005F56E0"/>
    <w:rsid w:val="005F584A"/>
    <w:rsid w:val="005F5C8E"/>
    <w:rsid w:val="005F5DFE"/>
    <w:rsid w:val="005F61E1"/>
    <w:rsid w:val="005F62BE"/>
    <w:rsid w:val="005F650D"/>
    <w:rsid w:val="005F6780"/>
    <w:rsid w:val="005F687E"/>
    <w:rsid w:val="005F6E02"/>
    <w:rsid w:val="005F6FEA"/>
    <w:rsid w:val="005F7049"/>
    <w:rsid w:val="005F7197"/>
    <w:rsid w:val="005F71FF"/>
    <w:rsid w:val="005F721B"/>
    <w:rsid w:val="005F729D"/>
    <w:rsid w:val="005F7409"/>
    <w:rsid w:val="005F786D"/>
    <w:rsid w:val="005F7FB3"/>
    <w:rsid w:val="00600015"/>
    <w:rsid w:val="00600026"/>
    <w:rsid w:val="006002FA"/>
    <w:rsid w:val="0060047B"/>
    <w:rsid w:val="0060054E"/>
    <w:rsid w:val="00600DC7"/>
    <w:rsid w:val="00600FBD"/>
    <w:rsid w:val="00600FFE"/>
    <w:rsid w:val="006014D4"/>
    <w:rsid w:val="00601736"/>
    <w:rsid w:val="0060185B"/>
    <w:rsid w:val="00601BAD"/>
    <w:rsid w:val="00601D74"/>
    <w:rsid w:val="00601DAE"/>
    <w:rsid w:val="00601DE8"/>
    <w:rsid w:val="00601F02"/>
    <w:rsid w:val="00602129"/>
    <w:rsid w:val="0060248C"/>
    <w:rsid w:val="00602495"/>
    <w:rsid w:val="006024E2"/>
    <w:rsid w:val="0060257C"/>
    <w:rsid w:val="0060260E"/>
    <w:rsid w:val="00602BEB"/>
    <w:rsid w:val="0060308E"/>
    <w:rsid w:val="006031D4"/>
    <w:rsid w:val="0060346B"/>
    <w:rsid w:val="006037FA"/>
    <w:rsid w:val="00603911"/>
    <w:rsid w:val="00603A24"/>
    <w:rsid w:val="00603C89"/>
    <w:rsid w:val="00603CC5"/>
    <w:rsid w:val="00603EB4"/>
    <w:rsid w:val="00604411"/>
    <w:rsid w:val="00604444"/>
    <w:rsid w:val="00604BDB"/>
    <w:rsid w:val="00604D00"/>
    <w:rsid w:val="00604E0C"/>
    <w:rsid w:val="00604E21"/>
    <w:rsid w:val="00604F76"/>
    <w:rsid w:val="00605053"/>
    <w:rsid w:val="0060540E"/>
    <w:rsid w:val="0060560A"/>
    <w:rsid w:val="0060584E"/>
    <w:rsid w:val="00605C97"/>
    <w:rsid w:val="00605F1E"/>
    <w:rsid w:val="00606099"/>
    <w:rsid w:val="0060634C"/>
    <w:rsid w:val="006064E4"/>
    <w:rsid w:val="00606611"/>
    <w:rsid w:val="0060682A"/>
    <w:rsid w:val="0060685E"/>
    <w:rsid w:val="00606AF0"/>
    <w:rsid w:val="00606CFE"/>
    <w:rsid w:val="006070C7"/>
    <w:rsid w:val="00607208"/>
    <w:rsid w:val="0060744A"/>
    <w:rsid w:val="0060776A"/>
    <w:rsid w:val="00607799"/>
    <w:rsid w:val="006079F1"/>
    <w:rsid w:val="00607C0B"/>
    <w:rsid w:val="00607C80"/>
    <w:rsid w:val="00607CC9"/>
    <w:rsid w:val="00607CD8"/>
    <w:rsid w:val="00607D18"/>
    <w:rsid w:val="006101AD"/>
    <w:rsid w:val="0061036A"/>
    <w:rsid w:val="0061055B"/>
    <w:rsid w:val="00610624"/>
    <w:rsid w:val="006108D6"/>
    <w:rsid w:val="006108F2"/>
    <w:rsid w:val="00610F37"/>
    <w:rsid w:val="00610FFF"/>
    <w:rsid w:val="00611031"/>
    <w:rsid w:val="006111BD"/>
    <w:rsid w:val="006112C2"/>
    <w:rsid w:val="0061139D"/>
    <w:rsid w:val="006113F4"/>
    <w:rsid w:val="006118A1"/>
    <w:rsid w:val="00611943"/>
    <w:rsid w:val="00611A29"/>
    <w:rsid w:val="00611AFD"/>
    <w:rsid w:val="00611B9B"/>
    <w:rsid w:val="00611EFC"/>
    <w:rsid w:val="006121DF"/>
    <w:rsid w:val="006126B5"/>
    <w:rsid w:val="006128C1"/>
    <w:rsid w:val="00612960"/>
    <w:rsid w:val="00612A23"/>
    <w:rsid w:val="00612BCA"/>
    <w:rsid w:val="00612C7C"/>
    <w:rsid w:val="00613148"/>
    <w:rsid w:val="00613178"/>
    <w:rsid w:val="006132E6"/>
    <w:rsid w:val="0061340B"/>
    <w:rsid w:val="006134A7"/>
    <w:rsid w:val="006135DA"/>
    <w:rsid w:val="00613B71"/>
    <w:rsid w:val="00613C78"/>
    <w:rsid w:val="00613CEA"/>
    <w:rsid w:val="00614493"/>
    <w:rsid w:val="00614592"/>
    <w:rsid w:val="006146DF"/>
    <w:rsid w:val="006147E4"/>
    <w:rsid w:val="00614836"/>
    <w:rsid w:val="00614CB1"/>
    <w:rsid w:val="00614E5E"/>
    <w:rsid w:val="006155F3"/>
    <w:rsid w:val="006156B8"/>
    <w:rsid w:val="00615757"/>
    <w:rsid w:val="006159B7"/>
    <w:rsid w:val="00615A1D"/>
    <w:rsid w:val="00615ABF"/>
    <w:rsid w:val="00615C2C"/>
    <w:rsid w:val="00615F60"/>
    <w:rsid w:val="0061610D"/>
    <w:rsid w:val="006164C4"/>
    <w:rsid w:val="00616657"/>
    <w:rsid w:val="0061683D"/>
    <w:rsid w:val="0061685C"/>
    <w:rsid w:val="006168A8"/>
    <w:rsid w:val="006169FE"/>
    <w:rsid w:val="00616AAA"/>
    <w:rsid w:val="00617063"/>
    <w:rsid w:val="006170D3"/>
    <w:rsid w:val="006171A9"/>
    <w:rsid w:val="006174CE"/>
    <w:rsid w:val="006176FA"/>
    <w:rsid w:val="00617943"/>
    <w:rsid w:val="00617A60"/>
    <w:rsid w:val="00617C30"/>
    <w:rsid w:val="00617FA3"/>
    <w:rsid w:val="006200C3"/>
    <w:rsid w:val="006202A3"/>
    <w:rsid w:val="00620378"/>
    <w:rsid w:val="006205F2"/>
    <w:rsid w:val="00620675"/>
    <w:rsid w:val="006206B9"/>
    <w:rsid w:val="006207CE"/>
    <w:rsid w:val="0062083F"/>
    <w:rsid w:val="0062101C"/>
    <w:rsid w:val="00621251"/>
    <w:rsid w:val="006212F1"/>
    <w:rsid w:val="0062178B"/>
    <w:rsid w:val="00621B5B"/>
    <w:rsid w:val="00622357"/>
    <w:rsid w:val="0062245E"/>
    <w:rsid w:val="006225C8"/>
    <w:rsid w:val="00622637"/>
    <w:rsid w:val="006227EA"/>
    <w:rsid w:val="00622971"/>
    <w:rsid w:val="00622B9D"/>
    <w:rsid w:val="006230E7"/>
    <w:rsid w:val="00623316"/>
    <w:rsid w:val="006233BD"/>
    <w:rsid w:val="00623473"/>
    <w:rsid w:val="006238C3"/>
    <w:rsid w:val="00623927"/>
    <w:rsid w:val="00623B63"/>
    <w:rsid w:val="00623F57"/>
    <w:rsid w:val="00624057"/>
    <w:rsid w:val="006243DB"/>
    <w:rsid w:val="00624575"/>
    <w:rsid w:val="00624774"/>
    <w:rsid w:val="0062479F"/>
    <w:rsid w:val="006247B7"/>
    <w:rsid w:val="00624970"/>
    <w:rsid w:val="00624A7F"/>
    <w:rsid w:val="00624C1A"/>
    <w:rsid w:val="00624CAD"/>
    <w:rsid w:val="00624FFC"/>
    <w:rsid w:val="006250EE"/>
    <w:rsid w:val="0062519F"/>
    <w:rsid w:val="006251BD"/>
    <w:rsid w:val="00625496"/>
    <w:rsid w:val="0062555C"/>
    <w:rsid w:val="00625F53"/>
    <w:rsid w:val="00625F63"/>
    <w:rsid w:val="00625FC6"/>
    <w:rsid w:val="006260B4"/>
    <w:rsid w:val="00626116"/>
    <w:rsid w:val="00626264"/>
    <w:rsid w:val="006262B7"/>
    <w:rsid w:val="00626366"/>
    <w:rsid w:val="0062646F"/>
    <w:rsid w:val="006264BE"/>
    <w:rsid w:val="00626B70"/>
    <w:rsid w:val="00626FC0"/>
    <w:rsid w:val="006271AC"/>
    <w:rsid w:val="00627744"/>
    <w:rsid w:val="0062787D"/>
    <w:rsid w:val="006278DE"/>
    <w:rsid w:val="006278F8"/>
    <w:rsid w:val="0062795C"/>
    <w:rsid w:val="0062795E"/>
    <w:rsid w:val="00627AC5"/>
    <w:rsid w:val="00627AD3"/>
    <w:rsid w:val="00627E9B"/>
    <w:rsid w:val="00631118"/>
    <w:rsid w:val="00631125"/>
    <w:rsid w:val="00631176"/>
    <w:rsid w:val="006312A4"/>
    <w:rsid w:val="006313A4"/>
    <w:rsid w:val="006313F8"/>
    <w:rsid w:val="0063198E"/>
    <w:rsid w:val="00631F87"/>
    <w:rsid w:val="0063231B"/>
    <w:rsid w:val="00632455"/>
    <w:rsid w:val="0063267D"/>
    <w:rsid w:val="00632912"/>
    <w:rsid w:val="00632A43"/>
    <w:rsid w:val="00632F96"/>
    <w:rsid w:val="00633133"/>
    <w:rsid w:val="00633295"/>
    <w:rsid w:val="006332B2"/>
    <w:rsid w:val="00633918"/>
    <w:rsid w:val="006344F4"/>
    <w:rsid w:val="00634763"/>
    <w:rsid w:val="00634806"/>
    <w:rsid w:val="00634BF8"/>
    <w:rsid w:val="00634C14"/>
    <w:rsid w:val="00634C58"/>
    <w:rsid w:val="00634FCA"/>
    <w:rsid w:val="006352A6"/>
    <w:rsid w:val="006354CB"/>
    <w:rsid w:val="006355B9"/>
    <w:rsid w:val="0063569F"/>
    <w:rsid w:val="0063580C"/>
    <w:rsid w:val="00635869"/>
    <w:rsid w:val="00635908"/>
    <w:rsid w:val="00635D33"/>
    <w:rsid w:val="00635DD2"/>
    <w:rsid w:val="00636030"/>
    <w:rsid w:val="00636167"/>
    <w:rsid w:val="006363B2"/>
    <w:rsid w:val="0063652E"/>
    <w:rsid w:val="00636934"/>
    <w:rsid w:val="00636A28"/>
    <w:rsid w:val="00636E5A"/>
    <w:rsid w:val="00636EED"/>
    <w:rsid w:val="006370B3"/>
    <w:rsid w:val="00637279"/>
    <w:rsid w:val="0063798D"/>
    <w:rsid w:val="00637B39"/>
    <w:rsid w:val="00637EA9"/>
    <w:rsid w:val="00637EEE"/>
    <w:rsid w:val="00637FA8"/>
    <w:rsid w:val="0064033D"/>
    <w:rsid w:val="006403B7"/>
    <w:rsid w:val="00640501"/>
    <w:rsid w:val="006406BD"/>
    <w:rsid w:val="00640D26"/>
    <w:rsid w:val="00640FF5"/>
    <w:rsid w:val="006410C2"/>
    <w:rsid w:val="006414EE"/>
    <w:rsid w:val="0064151E"/>
    <w:rsid w:val="0064198A"/>
    <w:rsid w:val="00641ADA"/>
    <w:rsid w:val="00641B07"/>
    <w:rsid w:val="00641B7A"/>
    <w:rsid w:val="00641D43"/>
    <w:rsid w:val="00642037"/>
    <w:rsid w:val="0064207E"/>
    <w:rsid w:val="0064235B"/>
    <w:rsid w:val="0064252D"/>
    <w:rsid w:val="0064255C"/>
    <w:rsid w:val="0064287A"/>
    <w:rsid w:val="00642884"/>
    <w:rsid w:val="00642CB0"/>
    <w:rsid w:val="00642DA8"/>
    <w:rsid w:val="00642DC1"/>
    <w:rsid w:val="00642E5D"/>
    <w:rsid w:val="006430A0"/>
    <w:rsid w:val="006434A3"/>
    <w:rsid w:val="0064352A"/>
    <w:rsid w:val="00643835"/>
    <w:rsid w:val="00643843"/>
    <w:rsid w:val="00643967"/>
    <w:rsid w:val="006439CC"/>
    <w:rsid w:val="00643A3E"/>
    <w:rsid w:val="00643C33"/>
    <w:rsid w:val="00643DA1"/>
    <w:rsid w:val="0064419D"/>
    <w:rsid w:val="006442BF"/>
    <w:rsid w:val="006449C0"/>
    <w:rsid w:val="00644A04"/>
    <w:rsid w:val="00644BAB"/>
    <w:rsid w:val="00645070"/>
    <w:rsid w:val="00645527"/>
    <w:rsid w:val="006457E7"/>
    <w:rsid w:val="0064593F"/>
    <w:rsid w:val="00645DAD"/>
    <w:rsid w:val="00645E5C"/>
    <w:rsid w:val="0064603B"/>
    <w:rsid w:val="00646900"/>
    <w:rsid w:val="00646B01"/>
    <w:rsid w:val="00647054"/>
    <w:rsid w:val="00647614"/>
    <w:rsid w:val="00647778"/>
    <w:rsid w:val="006478E6"/>
    <w:rsid w:val="00647993"/>
    <w:rsid w:val="006501DB"/>
    <w:rsid w:val="006506C4"/>
    <w:rsid w:val="00650AA1"/>
    <w:rsid w:val="00650B83"/>
    <w:rsid w:val="00650F0E"/>
    <w:rsid w:val="00650F32"/>
    <w:rsid w:val="00650FB5"/>
    <w:rsid w:val="00650FF5"/>
    <w:rsid w:val="00651538"/>
    <w:rsid w:val="00651AD7"/>
    <w:rsid w:val="00651B06"/>
    <w:rsid w:val="00651B94"/>
    <w:rsid w:val="00651C17"/>
    <w:rsid w:val="00651C4D"/>
    <w:rsid w:val="00651E92"/>
    <w:rsid w:val="00651F01"/>
    <w:rsid w:val="00652052"/>
    <w:rsid w:val="00652220"/>
    <w:rsid w:val="006526D9"/>
    <w:rsid w:val="006527B7"/>
    <w:rsid w:val="006528CF"/>
    <w:rsid w:val="00652E82"/>
    <w:rsid w:val="0065318B"/>
    <w:rsid w:val="0065337E"/>
    <w:rsid w:val="00653A41"/>
    <w:rsid w:val="00653C2C"/>
    <w:rsid w:val="00653E47"/>
    <w:rsid w:val="00653EC7"/>
    <w:rsid w:val="00653FE2"/>
    <w:rsid w:val="00654038"/>
    <w:rsid w:val="006542A8"/>
    <w:rsid w:val="00654395"/>
    <w:rsid w:val="00654904"/>
    <w:rsid w:val="00654DAC"/>
    <w:rsid w:val="00654DC3"/>
    <w:rsid w:val="00654FD1"/>
    <w:rsid w:val="00655899"/>
    <w:rsid w:val="0065595A"/>
    <w:rsid w:val="00655C07"/>
    <w:rsid w:val="00655D77"/>
    <w:rsid w:val="00655E80"/>
    <w:rsid w:val="00656049"/>
    <w:rsid w:val="0065622D"/>
    <w:rsid w:val="006563B4"/>
    <w:rsid w:val="00656477"/>
    <w:rsid w:val="006567AA"/>
    <w:rsid w:val="00656AF1"/>
    <w:rsid w:val="00656F39"/>
    <w:rsid w:val="00657137"/>
    <w:rsid w:val="00657430"/>
    <w:rsid w:val="0065745A"/>
    <w:rsid w:val="006576C4"/>
    <w:rsid w:val="00657917"/>
    <w:rsid w:val="0065797E"/>
    <w:rsid w:val="00657A0C"/>
    <w:rsid w:val="00657C85"/>
    <w:rsid w:val="00657E81"/>
    <w:rsid w:val="0065802E"/>
    <w:rsid w:val="00660029"/>
    <w:rsid w:val="0066029E"/>
    <w:rsid w:val="006602CE"/>
    <w:rsid w:val="006606EA"/>
    <w:rsid w:val="00660780"/>
    <w:rsid w:val="00660865"/>
    <w:rsid w:val="00660982"/>
    <w:rsid w:val="00660BDD"/>
    <w:rsid w:val="006617AA"/>
    <w:rsid w:val="00661A4D"/>
    <w:rsid w:val="00661BCB"/>
    <w:rsid w:val="00661DA9"/>
    <w:rsid w:val="00661F7A"/>
    <w:rsid w:val="00662381"/>
    <w:rsid w:val="006636EF"/>
    <w:rsid w:val="00664660"/>
    <w:rsid w:val="006649F7"/>
    <w:rsid w:val="006654A3"/>
    <w:rsid w:val="006655A6"/>
    <w:rsid w:val="0066584F"/>
    <w:rsid w:val="006658D1"/>
    <w:rsid w:val="00665921"/>
    <w:rsid w:val="00665B5C"/>
    <w:rsid w:val="00665C32"/>
    <w:rsid w:val="00665D59"/>
    <w:rsid w:val="00665DD2"/>
    <w:rsid w:val="0066605A"/>
    <w:rsid w:val="0066616D"/>
    <w:rsid w:val="00666196"/>
    <w:rsid w:val="0066660F"/>
    <w:rsid w:val="00666BAB"/>
    <w:rsid w:val="00666BED"/>
    <w:rsid w:val="00667241"/>
    <w:rsid w:val="00667302"/>
    <w:rsid w:val="006674AE"/>
    <w:rsid w:val="006678A7"/>
    <w:rsid w:val="00667928"/>
    <w:rsid w:val="006679BF"/>
    <w:rsid w:val="00667C8F"/>
    <w:rsid w:val="00667E3E"/>
    <w:rsid w:val="00667F63"/>
    <w:rsid w:val="0067013C"/>
    <w:rsid w:val="006705C3"/>
    <w:rsid w:val="00670629"/>
    <w:rsid w:val="00670921"/>
    <w:rsid w:val="00670CF3"/>
    <w:rsid w:val="0067108F"/>
    <w:rsid w:val="006712A9"/>
    <w:rsid w:val="006712F1"/>
    <w:rsid w:val="006715AC"/>
    <w:rsid w:val="00671AC2"/>
    <w:rsid w:val="00671FAF"/>
    <w:rsid w:val="00672001"/>
    <w:rsid w:val="0067200C"/>
    <w:rsid w:val="0067226D"/>
    <w:rsid w:val="00672AC0"/>
    <w:rsid w:val="00672B02"/>
    <w:rsid w:val="00672DA7"/>
    <w:rsid w:val="00673320"/>
    <w:rsid w:val="0067339F"/>
    <w:rsid w:val="00673608"/>
    <w:rsid w:val="0067364E"/>
    <w:rsid w:val="006738B0"/>
    <w:rsid w:val="006738C6"/>
    <w:rsid w:val="00673A76"/>
    <w:rsid w:val="00673EA6"/>
    <w:rsid w:val="00673F80"/>
    <w:rsid w:val="006743F4"/>
    <w:rsid w:val="006744F8"/>
    <w:rsid w:val="006747F0"/>
    <w:rsid w:val="00674932"/>
    <w:rsid w:val="00674ADF"/>
    <w:rsid w:val="00674FDA"/>
    <w:rsid w:val="00675002"/>
    <w:rsid w:val="00675018"/>
    <w:rsid w:val="0067503D"/>
    <w:rsid w:val="0067514A"/>
    <w:rsid w:val="00675467"/>
    <w:rsid w:val="006754DD"/>
    <w:rsid w:val="00675B23"/>
    <w:rsid w:val="00676051"/>
    <w:rsid w:val="00676175"/>
    <w:rsid w:val="0067643F"/>
    <w:rsid w:val="00676A8B"/>
    <w:rsid w:val="00676DC1"/>
    <w:rsid w:val="00676DDF"/>
    <w:rsid w:val="0067741A"/>
    <w:rsid w:val="006774E6"/>
    <w:rsid w:val="006776D0"/>
    <w:rsid w:val="006776D2"/>
    <w:rsid w:val="00677B30"/>
    <w:rsid w:val="00677D91"/>
    <w:rsid w:val="00677DE8"/>
    <w:rsid w:val="0068000F"/>
    <w:rsid w:val="006801E8"/>
    <w:rsid w:val="00680257"/>
    <w:rsid w:val="00680403"/>
    <w:rsid w:val="00680882"/>
    <w:rsid w:val="006808B9"/>
    <w:rsid w:val="00680A2F"/>
    <w:rsid w:val="00680F0F"/>
    <w:rsid w:val="00680F2F"/>
    <w:rsid w:val="00681049"/>
    <w:rsid w:val="00681074"/>
    <w:rsid w:val="006811E2"/>
    <w:rsid w:val="00681242"/>
    <w:rsid w:val="00681513"/>
    <w:rsid w:val="006817CA"/>
    <w:rsid w:val="00681905"/>
    <w:rsid w:val="00681B0D"/>
    <w:rsid w:val="00681B2E"/>
    <w:rsid w:val="00681B2F"/>
    <w:rsid w:val="00681CE9"/>
    <w:rsid w:val="00681EBA"/>
    <w:rsid w:val="00682546"/>
    <w:rsid w:val="00682650"/>
    <w:rsid w:val="006829BA"/>
    <w:rsid w:val="00682C53"/>
    <w:rsid w:val="00683260"/>
    <w:rsid w:val="006833A3"/>
    <w:rsid w:val="00683732"/>
    <w:rsid w:val="0068393A"/>
    <w:rsid w:val="00683ABF"/>
    <w:rsid w:val="00683D34"/>
    <w:rsid w:val="006840E4"/>
    <w:rsid w:val="0068419B"/>
    <w:rsid w:val="006841F9"/>
    <w:rsid w:val="006842CA"/>
    <w:rsid w:val="00684622"/>
    <w:rsid w:val="006846BC"/>
    <w:rsid w:val="00684D0D"/>
    <w:rsid w:val="0068508E"/>
    <w:rsid w:val="006851AC"/>
    <w:rsid w:val="006851CB"/>
    <w:rsid w:val="00685696"/>
    <w:rsid w:val="0068579A"/>
    <w:rsid w:val="00685818"/>
    <w:rsid w:val="0068582C"/>
    <w:rsid w:val="00685994"/>
    <w:rsid w:val="00685C27"/>
    <w:rsid w:val="00685E73"/>
    <w:rsid w:val="00686120"/>
    <w:rsid w:val="00686856"/>
    <w:rsid w:val="0068687C"/>
    <w:rsid w:val="006869DE"/>
    <w:rsid w:val="00686B41"/>
    <w:rsid w:val="00686D6E"/>
    <w:rsid w:val="00686E19"/>
    <w:rsid w:val="00687519"/>
    <w:rsid w:val="00687633"/>
    <w:rsid w:val="00687843"/>
    <w:rsid w:val="00687B1D"/>
    <w:rsid w:val="00687CBC"/>
    <w:rsid w:val="00687FE1"/>
    <w:rsid w:val="006902FC"/>
    <w:rsid w:val="00690694"/>
    <w:rsid w:val="006907C1"/>
    <w:rsid w:val="00690A3E"/>
    <w:rsid w:val="00690A6A"/>
    <w:rsid w:val="00690B7D"/>
    <w:rsid w:val="00690C51"/>
    <w:rsid w:val="00690EAC"/>
    <w:rsid w:val="006911B8"/>
    <w:rsid w:val="006912BE"/>
    <w:rsid w:val="0069142C"/>
    <w:rsid w:val="006914A9"/>
    <w:rsid w:val="00691614"/>
    <w:rsid w:val="006919D3"/>
    <w:rsid w:val="006919E3"/>
    <w:rsid w:val="00691A9B"/>
    <w:rsid w:val="00691C16"/>
    <w:rsid w:val="00691E48"/>
    <w:rsid w:val="00692208"/>
    <w:rsid w:val="00692212"/>
    <w:rsid w:val="006923BF"/>
    <w:rsid w:val="00692ED7"/>
    <w:rsid w:val="0069312B"/>
    <w:rsid w:val="006932B2"/>
    <w:rsid w:val="006934BB"/>
    <w:rsid w:val="0069350B"/>
    <w:rsid w:val="006935B9"/>
    <w:rsid w:val="006937ED"/>
    <w:rsid w:val="00693BA7"/>
    <w:rsid w:val="00693C4E"/>
    <w:rsid w:val="00693EDA"/>
    <w:rsid w:val="00693FC4"/>
    <w:rsid w:val="006940EC"/>
    <w:rsid w:val="00694141"/>
    <w:rsid w:val="0069431D"/>
    <w:rsid w:val="006943A9"/>
    <w:rsid w:val="006945B7"/>
    <w:rsid w:val="0069479F"/>
    <w:rsid w:val="00694C1A"/>
    <w:rsid w:val="00694C50"/>
    <w:rsid w:val="006950EE"/>
    <w:rsid w:val="006952C0"/>
    <w:rsid w:val="006955BE"/>
    <w:rsid w:val="00695826"/>
    <w:rsid w:val="00695A4F"/>
    <w:rsid w:val="00695ABE"/>
    <w:rsid w:val="00695BEE"/>
    <w:rsid w:val="00695E0D"/>
    <w:rsid w:val="00695EFC"/>
    <w:rsid w:val="00695F2E"/>
    <w:rsid w:val="006963C0"/>
    <w:rsid w:val="006963EB"/>
    <w:rsid w:val="006965F5"/>
    <w:rsid w:val="006966CE"/>
    <w:rsid w:val="00696C10"/>
    <w:rsid w:val="00696FAD"/>
    <w:rsid w:val="00697248"/>
    <w:rsid w:val="00697488"/>
    <w:rsid w:val="0069758B"/>
    <w:rsid w:val="006976E8"/>
    <w:rsid w:val="00697815"/>
    <w:rsid w:val="0069781C"/>
    <w:rsid w:val="006978D4"/>
    <w:rsid w:val="006978EE"/>
    <w:rsid w:val="006979C8"/>
    <w:rsid w:val="00697D0F"/>
    <w:rsid w:val="006A0062"/>
    <w:rsid w:val="006A08EC"/>
    <w:rsid w:val="006A0993"/>
    <w:rsid w:val="006A0B71"/>
    <w:rsid w:val="006A0F7F"/>
    <w:rsid w:val="006A11BA"/>
    <w:rsid w:val="006A1468"/>
    <w:rsid w:val="006A14AA"/>
    <w:rsid w:val="006A1704"/>
    <w:rsid w:val="006A1919"/>
    <w:rsid w:val="006A1A65"/>
    <w:rsid w:val="006A1BCD"/>
    <w:rsid w:val="006A1C34"/>
    <w:rsid w:val="006A1DCB"/>
    <w:rsid w:val="006A1DDB"/>
    <w:rsid w:val="006A1E55"/>
    <w:rsid w:val="006A1F04"/>
    <w:rsid w:val="006A2217"/>
    <w:rsid w:val="006A23F8"/>
    <w:rsid w:val="006A2603"/>
    <w:rsid w:val="006A2611"/>
    <w:rsid w:val="006A2678"/>
    <w:rsid w:val="006A27FB"/>
    <w:rsid w:val="006A3045"/>
    <w:rsid w:val="006A393A"/>
    <w:rsid w:val="006A3A8C"/>
    <w:rsid w:val="006A3B4B"/>
    <w:rsid w:val="006A3F15"/>
    <w:rsid w:val="006A3FFD"/>
    <w:rsid w:val="006A406A"/>
    <w:rsid w:val="006A40FF"/>
    <w:rsid w:val="006A416B"/>
    <w:rsid w:val="006A4258"/>
    <w:rsid w:val="006A4534"/>
    <w:rsid w:val="006A46AF"/>
    <w:rsid w:val="006A473B"/>
    <w:rsid w:val="006A4771"/>
    <w:rsid w:val="006A4B4A"/>
    <w:rsid w:val="006A4B5A"/>
    <w:rsid w:val="006A4CA0"/>
    <w:rsid w:val="006A4CD8"/>
    <w:rsid w:val="006A4DDA"/>
    <w:rsid w:val="006A5338"/>
    <w:rsid w:val="006A5532"/>
    <w:rsid w:val="006A5533"/>
    <w:rsid w:val="006A55DF"/>
    <w:rsid w:val="006A56B7"/>
    <w:rsid w:val="006A57E7"/>
    <w:rsid w:val="006A5B88"/>
    <w:rsid w:val="006A5C02"/>
    <w:rsid w:val="006A5C3E"/>
    <w:rsid w:val="006A5DD4"/>
    <w:rsid w:val="006A6253"/>
    <w:rsid w:val="006A636C"/>
    <w:rsid w:val="006A6549"/>
    <w:rsid w:val="006A68A9"/>
    <w:rsid w:val="006A6976"/>
    <w:rsid w:val="006A6B81"/>
    <w:rsid w:val="006A6C7E"/>
    <w:rsid w:val="006A6D48"/>
    <w:rsid w:val="006A6E59"/>
    <w:rsid w:val="006A6F6B"/>
    <w:rsid w:val="006A6FFC"/>
    <w:rsid w:val="006A71D5"/>
    <w:rsid w:val="006A71F2"/>
    <w:rsid w:val="006A7491"/>
    <w:rsid w:val="006A7585"/>
    <w:rsid w:val="006A7D49"/>
    <w:rsid w:val="006A7F1C"/>
    <w:rsid w:val="006A7F6F"/>
    <w:rsid w:val="006B061F"/>
    <w:rsid w:val="006B06F5"/>
    <w:rsid w:val="006B0C54"/>
    <w:rsid w:val="006B0C62"/>
    <w:rsid w:val="006B0D07"/>
    <w:rsid w:val="006B0E6C"/>
    <w:rsid w:val="006B11CB"/>
    <w:rsid w:val="006B15B0"/>
    <w:rsid w:val="006B192A"/>
    <w:rsid w:val="006B1B30"/>
    <w:rsid w:val="006B1CBF"/>
    <w:rsid w:val="006B1F4C"/>
    <w:rsid w:val="006B2078"/>
    <w:rsid w:val="006B2274"/>
    <w:rsid w:val="006B24E7"/>
    <w:rsid w:val="006B25AC"/>
    <w:rsid w:val="006B283F"/>
    <w:rsid w:val="006B29B3"/>
    <w:rsid w:val="006B29FD"/>
    <w:rsid w:val="006B2C90"/>
    <w:rsid w:val="006B2F69"/>
    <w:rsid w:val="006B31F8"/>
    <w:rsid w:val="006B362A"/>
    <w:rsid w:val="006B38B7"/>
    <w:rsid w:val="006B38F2"/>
    <w:rsid w:val="006B3C0A"/>
    <w:rsid w:val="006B4018"/>
    <w:rsid w:val="006B41C8"/>
    <w:rsid w:val="006B4465"/>
    <w:rsid w:val="006B44CD"/>
    <w:rsid w:val="006B4541"/>
    <w:rsid w:val="006B4544"/>
    <w:rsid w:val="006B4562"/>
    <w:rsid w:val="006B467E"/>
    <w:rsid w:val="006B469D"/>
    <w:rsid w:val="006B4801"/>
    <w:rsid w:val="006B494E"/>
    <w:rsid w:val="006B4A54"/>
    <w:rsid w:val="006B4D6C"/>
    <w:rsid w:val="006B4E37"/>
    <w:rsid w:val="006B50A7"/>
    <w:rsid w:val="006B51CA"/>
    <w:rsid w:val="006B558C"/>
    <w:rsid w:val="006B5605"/>
    <w:rsid w:val="006B56B2"/>
    <w:rsid w:val="006B5739"/>
    <w:rsid w:val="006B58E7"/>
    <w:rsid w:val="006B5B3B"/>
    <w:rsid w:val="006B5CF3"/>
    <w:rsid w:val="006B5E19"/>
    <w:rsid w:val="006B6424"/>
    <w:rsid w:val="006B64EF"/>
    <w:rsid w:val="006B679D"/>
    <w:rsid w:val="006B67D3"/>
    <w:rsid w:val="006B68BD"/>
    <w:rsid w:val="006B6B6C"/>
    <w:rsid w:val="006B6C5A"/>
    <w:rsid w:val="006B6D6C"/>
    <w:rsid w:val="006B70B7"/>
    <w:rsid w:val="006B7172"/>
    <w:rsid w:val="006B7843"/>
    <w:rsid w:val="006B7929"/>
    <w:rsid w:val="006B7B1F"/>
    <w:rsid w:val="006B7B39"/>
    <w:rsid w:val="006B7BC4"/>
    <w:rsid w:val="006B7D99"/>
    <w:rsid w:val="006B7ED3"/>
    <w:rsid w:val="006C009E"/>
    <w:rsid w:val="006C041D"/>
    <w:rsid w:val="006C0562"/>
    <w:rsid w:val="006C0888"/>
    <w:rsid w:val="006C0978"/>
    <w:rsid w:val="006C0F87"/>
    <w:rsid w:val="006C192F"/>
    <w:rsid w:val="006C1979"/>
    <w:rsid w:val="006C1A47"/>
    <w:rsid w:val="006C1B6A"/>
    <w:rsid w:val="006C1C4A"/>
    <w:rsid w:val="006C1C7C"/>
    <w:rsid w:val="006C1E28"/>
    <w:rsid w:val="006C20F2"/>
    <w:rsid w:val="006C28E0"/>
    <w:rsid w:val="006C2A86"/>
    <w:rsid w:val="006C2AB2"/>
    <w:rsid w:val="006C2EAD"/>
    <w:rsid w:val="006C3258"/>
    <w:rsid w:val="006C35E4"/>
    <w:rsid w:val="006C367A"/>
    <w:rsid w:val="006C38FC"/>
    <w:rsid w:val="006C39B2"/>
    <w:rsid w:val="006C3BDF"/>
    <w:rsid w:val="006C41CE"/>
    <w:rsid w:val="006C4472"/>
    <w:rsid w:val="006C4684"/>
    <w:rsid w:val="006C474D"/>
    <w:rsid w:val="006C4A05"/>
    <w:rsid w:val="006C4C10"/>
    <w:rsid w:val="006C4CF0"/>
    <w:rsid w:val="006C4D07"/>
    <w:rsid w:val="006C4E17"/>
    <w:rsid w:val="006C5046"/>
    <w:rsid w:val="006C5487"/>
    <w:rsid w:val="006C56B5"/>
    <w:rsid w:val="006C5E7D"/>
    <w:rsid w:val="006C5F72"/>
    <w:rsid w:val="006C69AA"/>
    <w:rsid w:val="006C7077"/>
    <w:rsid w:val="006C76A3"/>
    <w:rsid w:val="006C77CF"/>
    <w:rsid w:val="006C79BF"/>
    <w:rsid w:val="006C7AA1"/>
    <w:rsid w:val="006C7AD9"/>
    <w:rsid w:val="006C7B77"/>
    <w:rsid w:val="006C7C68"/>
    <w:rsid w:val="006C7F33"/>
    <w:rsid w:val="006D007D"/>
    <w:rsid w:val="006D0420"/>
    <w:rsid w:val="006D0518"/>
    <w:rsid w:val="006D0784"/>
    <w:rsid w:val="006D09B2"/>
    <w:rsid w:val="006D0CDC"/>
    <w:rsid w:val="006D1159"/>
    <w:rsid w:val="006D1233"/>
    <w:rsid w:val="006D127B"/>
    <w:rsid w:val="006D1826"/>
    <w:rsid w:val="006D1B56"/>
    <w:rsid w:val="006D2203"/>
    <w:rsid w:val="006D2298"/>
    <w:rsid w:val="006D2591"/>
    <w:rsid w:val="006D2C41"/>
    <w:rsid w:val="006D2D70"/>
    <w:rsid w:val="006D2F20"/>
    <w:rsid w:val="006D2FBF"/>
    <w:rsid w:val="006D303B"/>
    <w:rsid w:val="006D308C"/>
    <w:rsid w:val="006D35AA"/>
    <w:rsid w:val="006D35C9"/>
    <w:rsid w:val="006D379A"/>
    <w:rsid w:val="006D3817"/>
    <w:rsid w:val="006D3CDC"/>
    <w:rsid w:val="006D3D9D"/>
    <w:rsid w:val="006D3E48"/>
    <w:rsid w:val="006D422F"/>
    <w:rsid w:val="006D43E4"/>
    <w:rsid w:val="006D4698"/>
    <w:rsid w:val="006D4B45"/>
    <w:rsid w:val="006D4ECB"/>
    <w:rsid w:val="006D598E"/>
    <w:rsid w:val="006D5A5E"/>
    <w:rsid w:val="006D5EAD"/>
    <w:rsid w:val="006D5F8B"/>
    <w:rsid w:val="006D6039"/>
    <w:rsid w:val="006D6374"/>
    <w:rsid w:val="006D69AA"/>
    <w:rsid w:val="006D6A30"/>
    <w:rsid w:val="006D6A79"/>
    <w:rsid w:val="006D6AE8"/>
    <w:rsid w:val="006D6B4A"/>
    <w:rsid w:val="006D6D40"/>
    <w:rsid w:val="006D7639"/>
    <w:rsid w:val="006D780F"/>
    <w:rsid w:val="006D78BA"/>
    <w:rsid w:val="006D7C2C"/>
    <w:rsid w:val="006D7CF1"/>
    <w:rsid w:val="006D7E36"/>
    <w:rsid w:val="006E020C"/>
    <w:rsid w:val="006E03F5"/>
    <w:rsid w:val="006E044F"/>
    <w:rsid w:val="006E0702"/>
    <w:rsid w:val="006E0961"/>
    <w:rsid w:val="006E0CEB"/>
    <w:rsid w:val="006E0D99"/>
    <w:rsid w:val="006E1115"/>
    <w:rsid w:val="006E116F"/>
    <w:rsid w:val="006E128A"/>
    <w:rsid w:val="006E152A"/>
    <w:rsid w:val="006E19E1"/>
    <w:rsid w:val="006E19F2"/>
    <w:rsid w:val="006E1A2F"/>
    <w:rsid w:val="006E1A78"/>
    <w:rsid w:val="006E1B30"/>
    <w:rsid w:val="006E2177"/>
    <w:rsid w:val="006E2303"/>
    <w:rsid w:val="006E24BE"/>
    <w:rsid w:val="006E2D47"/>
    <w:rsid w:val="006E2E3E"/>
    <w:rsid w:val="006E300A"/>
    <w:rsid w:val="006E3656"/>
    <w:rsid w:val="006E36E5"/>
    <w:rsid w:val="006E373B"/>
    <w:rsid w:val="006E378B"/>
    <w:rsid w:val="006E380C"/>
    <w:rsid w:val="006E3844"/>
    <w:rsid w:val="006E3A2B"/>
    <w:rsid w:val="006E3AE9"/>
    <w:rsid w:val="006E3D00"/>
    <w:rsid w:val="006E3F2C"/>
    <w:rsid w:val="006E40B2"/>
    <w:rsid w:val="006E4100"/>
    <w:rsid w:val="006E4266"/>
    <w:rsid w:val="006E432B"/>
    <w:rsid w:val="006E4399"/>
    <w:rsid w:val="006E4698"/>
    <w:rsid w:val="006E4780"/>
    <w:rsid w:val="006E4954"/>
    <w:rsid w:val="006E4A35"/>
    <w:rsid w:val="006E4B2E"/>
    <w:rsid w:val="006E4C74"/>
    <w:rsid w:val="006E4DBB"/>
    <w:rsid w:val="006E4E81"/>
    <w:rsid w:val="006E4F0A"/>
    <w:rsid w:val="006E5764"/>
    <w:rsid w:val="006E5834"/>
    <w:rsid w:val="006E5853"/>
    <w:rsid w:val="006E5944"/>
    <w:rsid w:val="006E5A39"/>
    <w:rsid w:val="006E5AB4"/>
    <w:rsid w:val="006E5E1C"/>
    <w:rsid w:val="006E5EB2"/>
    <w:rsid w:val="006E62F4"/>
    <w:rsid w:val="006E63AD"/>
    <w:rsid w:val="006E6489"/>
    <w:rsid w:val="006E6681"/>
    <w:rsid w:val="006E6967"/>
    <w:rsid w:val="006E6B86"/>
    <w:rsid w:val="006E6DFF"/>
    <w:rsid w:val="006E6E2A"/>
    <w:rsid w:val="006E6E77"/>
    <w:rsid w:val="006E7318"/>
    <w:rsid w:val="006E7A70"/>
    <w:rsid w:val="006F0040"/>
    <w:rsid w:val="006F02F9"/>
    <w:rsid w:val="006F03D0"/>
    <w:rsid w:val="006F04C4"/>
    <w:rsid w:val="006F04D5"/>
    <w:rsid w:val="006F0A9B"/>
    <w:rsid w:val="006F0C43"/>
    <w:rsid w:val="006F0C61"/>
    <w:rsid w:val="006F0E9E"/>
    <w:rsid w:val="006F0F0F"/>
    <w:rsid w:val="006F112E"/>
    <w:rsid w:val="006F11F0"/>
    <w:rsid w:val="006F126F"/>
    <w:rsid w:val="006F14E0"/>
    <w:rsid w:val="006F16E8"/>
    <w:rsid w:val="006F1E55"/>
    <w:rsid w:val="006F24E7"/>
    <w:rsid w:val="006F299D"/>
    <w:rsid w:val="006F2CFA"/>
    <w:rsid w:val="006F33AB"/>
    <w:rsid w:val="006F3496"/>
    <w:rsid w:val="006F3A40"/>
    <w:rsid w:val="006F3AE9"/>
    <w:rsid w:val="006F3C46"/>
    <w:rsid w:val="006F3C96"/>
    <w:rsid w:val="006F3D36"/>
    <w:rsid w:val="006F3F15"/>
    <w:rsid w:val="006F42C7"/>
    <w:rsid w:val="006F438D"/>
    <w:rsid w:val="006F43F0"/>
    <w:rsid w:val="006F45D7"/>
    <w:rsid w:val="006F4628"/>
    <w:rsid w:val="006F4C3D"/>
    <w:rsid w:val="006F537E"/>
    <w:rsid w:val="006F53B7"/>
    <w:rsid w:val="006F53D7"/>
    <w:rsid w:val="006F5450"/>
    <w:rsid w:val="006F55D4"/>
    <w:rsid w:val="006F5783"/>
    <w:rsid w:val="006F586B"/>
    <w:rsid w:val="006F5C4E"/>
    <w:rsid w:val="006F5F59"/>
    <w:rsid w:val="006F6000"/>
    <w:rsid w:val="006F6019"/>
    <w:rsid w:val="006F6417"/>
    <w:rsid w:val="006F6D1B"/>
    <w:rsid w:val="006F6E70"/>
    <w:rsid w:val="006F6FA9"/>
    <w:rsid w:val="006F6FC1"/>
    <w:rsid w:val="006F7445"/>
    <w:rsid w:val="006F750C"/>
    <w:rsid w:val="006F758F"/>
    <w:rsid w:val="006F773E"/>
    <w:rsid w:val="006F7A72"/>
    <w:rsid w:val="006F7E9C"/>
    <w:rsid w:val="006FAAD8"/>
    <w:rsid w:val="0070009B"/>
    <w:rsid w:val="007004A2"/>
    <w:rsid w:val="007004B5"/>
    <w:rsid w:val="0070074C"/>
    <w:rsid w:val="00700974"/>
    <w:rsid w:val="00700DF6"/>
    <w:rsid w:val="00701214"/>
    <w:rsid w:val="00701367"/>
    <w:rsid w:val="00701402"/>
    <w:rsid w:val="00701433"/>
    <w:rsid w:val="00701440"/>
    <w:rsid w:val="00701579"/>
    <w:rsid w:val="00701582"/>
    <w:rsid w:val="00701660"/>
    <w:rsid w:val="0070167C"/>
    <w:rsid w:val="007017AC"/>
    <w:rsid w:val="0070181C"/>
    <w:rsid w:val="007018CE"/>
    <w:rsid w:val="00701A37"/>
    <w:rsid w:val="00701AC9"/>
    <w:rsid w:val="00701D78"/>
    <w:rsid w:val="00701E67"/>
    <w:rsid w:val="00702658"/>
    <w:rsid w:val="00702686"/>
    <w:rsid w:val="00702758"/>
    <w:rsid w:val="00702B05"/>
    <w:rsid w:val="00702B82"/>
    <w:rsid w:val="00702CC0"/>
    <w:rsid w:val="00702E34"/>
    <w:rsid w:val="00703638"/>
    <w:rsid w:val="007036FF"/>
    <w:rsid w:val="0070373A"/>
    <w:rsid w:val="00703751"/>
    <w:rsid w:val="00703A9B"/>
    <w:rsid w:val="007045F5"/>
    <w:rsid w:val="0070464C"/>
    <w:rsid w:val="007047E5"/>
    <w:rsid w:val="00704A82"/>
    <w:rsid w:val="00704A95"/>
    <w:rsid w:val="00705166"/>
    <w:rsid w:val="007051C5"/>
    <w:rsid w:val="00705370"/>
    <w:rsid w:val="007054B4"/>
    <w:rsid w:val="00705611"/>
    <w:rsid w:val="0070583B"/>
    <w:rsid w:val="00705B20"/>
    <w:rsid w:val="00705D99"/>
    <w:rsid w:val="0070613B"/>
    <w:rsid w:val="0070640E"/>
    <w:rsid w:val="0070675F"/>
    <w:rsid w:val="00706894"/>
    <w:rsid w:val="007068A6"/>
    <w:rsid w:val="00706A57"/>
    <w:rsid w:val="00706F8B"/>
    <w:rsid w:val="00707049"/>
    <w:rsid w:val="00707059"/>
    <w:rsid w:val="00707998"/>
    <w:rsid w:val="00707ACA"/>
    <w:rsid w:val="00707C21"/>
    <w:rsid w:val="00707D40"/>
    <w:rsid w:val="00707F99"/>
    <w:rsid w:val="007101E0"/>
    <w:rsid w:val="00710218"/>
    <w:rsid w:val="00710362"/>
    <w:rsid w:val="00710454"/>
    <w:rsid w:val="00710611"/>
    <w:rsid w:val="007106A9"/>
    <w:rsid w:val="00710D90"/>
    <w:rsid w:val="00711078"/>
    <w:rsid w:val="00711150"/>
    <w:rsid w:val="00711264"/>
    <w:rsid w:val="0071141C"/>
    <w:rsid w:val="00711800"/>
    <w:rsid w:val="007118E4"/>
    <w:rsid w:val="00711A6F"/>
    <w:rsid w:val="00711B3B"/>
    <w:rsid w:val="00711BFC"/>
    <w:rsid w:val="00711EFD"/>
    <w:rsid w:val="00712025"/>
    <w:rsid w:val="007127AF"/>
    <w:rsid w:val="007129D5"/>
    <w:rsid w:val="00712CAA"/>
    <w:rsid w:val="00712DC6"/>
    <w:rsid w:val="00712E03"/>
    <w:rsid w:val="00712E54"/>
    <w:rsid w:val="00712F6E"/>
    <w:rsid w:val="00713023"/>
    <w:rsid w:val="00713496"/>
    <w:rsid w:val="007136D9"/>
    <w:rsid w:val="00713CF7"/>
    <w:rsid w:val="00713D1E"/>
    <w:rsid w:val="00713D90"/>
    <w:rsid w:val="00713F7D"/>
    <w:rsid w:val="00714047"/>
    <w:rsid w:val="0071444E"/>
    <w:rsid w:val="00714453"/>
    <w:rsid w:val="007144BE"/>
    <w:rsid w:val="00714C6A"/>
    <w:rsid w:val="0071535E"/>
    <w:rsid w:val="00715780"/>
    <w:rsid w:val="007157FD"/>
    <w:rsid w:val="007159DC"/>
    <w:rsid w:val="00715D18"/>
    <w:rsid w:val="00715F8B"/>
    <w:rsid w:val="007161CE"/>
    <w:rsid w:val="007162FB"/>
    <w:rsid w:val="0071632B"/>
    <w:rsid w:val="0071643D"/>
    <w:rsid w:val="00716925"/>
    <w:rsid w:val="00716A12"/>
    <w:rsid w:val="00716F4D"/>
    <w:rsid w:val="00717629"/>
    <w:rsid w:val="00717AEC"/>
    <w:rsid w:val="00717B27"/>
    <w:rsid w:val="00717B79"/>
    <w:rsid w:val="00717BC9"/>
    <w:rsid w:val="00717D8B"/>
    <w:rsid w:val="00718974"/>
    <w:rsid w:val="007206CB"/>
    <w:rsid w:val="007208F9"/>
    <w:rsid w:val="00720B35"/>
    <w:rsid w:val="00720B79"/>
    <w:rsid w:val="007211FE"/>
    <w:rsid w:val="00721633"/>
    <w:rsid w:val="00721675"/>
    <w:rsid w:val="0072167E"/>
    <w:rsid w:val="007219D6"/>
    <w:rsid w:val="00721D28"/>
    <w:rsid w:val="007221A1"/>
    <w:rsid w:val="0072250A"/>
    <w:rsid w:val="00722584"/>
    <w:rsid w:val="00722856"/>
    <w:rsid w:val="00722A81"/>
    <w:rsid w:val="00722C7A"/>
    <w:rsid w:val="00722D1A"/>
    <w:rsid w:val="00722DDE"/>
    <w:rsid w:val="0072320E"/>
    <w:rsid w:val="00723289"/>
    <w:rsid w:val="00723505"/>
    <w:rsid w:val="007235A9"/>
    <w:rsid w:val="00723849"/>
    <w:rsid w:val="00723860"/>
    <w:rsid w:val="00723B12"/>
    <w:rsid w:val="00723B3D"/>
    <w:rsid w:val="00723B74"/>
    <w:rsid w:val="00723CD7"/>
    <w:rsid w:val="007241DE"/>
    <w:rsid w:val="007244DD"/>
    <w:rsid w:val="00724667"/>
    <w:rsid w:val="007246FE"/>
    <w:rsid w:val="007248EB"/>
    <w:rsid w:val="00724C10"/>
    <w:rsid w:val="00724E53"/>
    <w:rsid w:val="00725116"/>
    <w:rsid w:val="0072536D"/>
    <w:rsid w:val="00725678"/>
    <w:rsid w:val="00725769"/>
    <w:rsid w:val="00725A2A"/>
    <w:rsid w:val="00725A8F"/>
    <w:rsid w:val="00725C16"/>
    <w:rsid w:val="00725C4D"/>
    <w:rsid w:val="00725D91"/>
    <w:rsid w:val="0072609F"/>
    <w:rsid w:val="0072626A"/>
    <w:rsid w:val="007262B9"/>
    <w:rsid w:val="007265F9"/>
    <w:rsid w:val="00726AA5"/>
    <w:rsid w:val="00727009"/>
    <w:rsid w:val="0072723F"/>
    <w:rsid w:val="00727465"/>
    <w:rsid w:val="0072765A"/>
    <w:rsid w:val="00727C70"/>
    <w:rsid w:val="00727DD8"/>
    <w:rsid w:val="0073003B"/>
    <w:rsid w:val="00730178"/>
    <w:rsid w:val="00730742"/>
    <w:rsid w:val="00730A19"/>
    <w:rsid w:val="00730E9F"/>
    <w:rsid w:val="00730FBD"/>
    <w:rsid w:val="00731170"/>
    <w:rsid w:val="007316D0"/>
    <w:rsid w:val="0073190C"/>
    <w:rsid w:val="00731972"/>
    <w:rsid w:val="007319E7"/>
    <w:rsid w:val="00731D3F"/>
    <w:rsid w:val="00732061"/>
    <w:rsid w:val="0073208E"/>
    <w:rsid w:val="007321D3"/>
    <w:rsid w:val="00732486"/>
    <w:rsid w:val="007327AF"/>
    <w:rsid w:val="00732896"/>
    <w:rsid w:val="007328C1"/>
    <w:rsid w:val="00732974"/>
    <w:rsid w:val="00732AD6"/>
    <w:rsid w:val="00732ADD"/>
    <w:rsid w:val="00732C50"/>
    <w:rsid w:val="00732CB4"/>
    <w:rsid w:val="00732E4A"/>
    <w:rsid w:val="00733085"/>
    <w:rsid w:val="007336A1"/>
    <w:rsid w:val="00733806"/>
    <w:rsid w:val="007338B1"/>
    <w:rsid w:val="00733B54"/>
    <w:rsid w:val="00733DF7"/>
    <w:rsid w:val="00733E41"/>
    <w:rsid w:val="007341CE"/>
    <w:rsid w:val="00734633"/>
    <w:rsid w:val="00734682"/>
    <w:rsid w:val="00734977"/>
    <w:rsid w:val="00734AB9"/>
    <w:rsid w:val="00734EF5"/>
    <w:rsid w:val="0073505A"/>
    <w:rsid w:val="00735167"/>
    <w:rsid w:val="00735640"/>
    <w:rsid w:val="0073578E"/>
    <w:rsid w:val="00735856"/>
    <w:rsid w:val="007359FE"/>
    <w:rsid w:val="00735EA3"/>
    <w:rsid w:val="00735EEF"/>
    <w:rsid w:val="007361AC"/>
    <w:rsid w:val="00736292"/>
    <w:rsid w:val="00736572"/>
    <w:rsid w:val="007367AF"/>
    <w:rsid w:val="007368FD"/>
    <w:rsid w:val="00736D1F"/>
    <w:rsid w:val="00736F6E"/>
    <w:rsid w:val="00736FD0"/>
    <w:rsid w:val="007374FC"/>
    <w:rsid w:val="00737579"/>
    <w:rsid w:val="00737629"/>
    <w:rsid w:val="0073787F"/>
    <w:rsid w:val="007378D5"/>
    <w:rsid w:val="00737922"/>
    <w:rsid w:val="00737ADC"/>
    <w:rsid w:val="00740B9F"/>
    <w:rsid w:val="00740C29"/>
    <w:rsid w:val="00740D35"/>
    <w:rsid w:val="00740DF4"/>
    <w:rsid w:val="00740E14"/>
    <w:rsid w:val="00740F7E"/>
    <w:rsid w:val="0074130F"/>
    <w:rsid w:val="00741759"/>
    <w:rsid w:val="00741C22"/>
    <w:rsid w:val="00741CDF"/>
    <w:rsid w:val="00741CEB"/>
    <w:rsid w:val="00741DCA"/>
    <w:rsid w:val="00742439"/>
    <w:rsid w:val="0074271C"/>
    <w:rsid w:val="00742823"/>
    <w:rsid w:val="00742BD1"/>
    <w:rsid w:val="00742E2D"/>
    <w:rsid w:val="00742E60"/>
    <w:rsid w:val="00742E88"/>
    <w:rsid w:val="00742FB0"/>
    <w:rsid w:val="007433B6"/>
    <w:rsid w:val="0074349C"/>
    <w:rsid w:val="0074361B"/>
    <w:rsid w:val="0074378F"/>
    <w:rsid w:val="0074393F"/>
    <w:rsid w:val="00743FF3"/>
    <w:rsid w:val="007441E5"/>
    <w:rsid w:val="00744333"/>
    <w:rsid w:val="007443FD"/>
    <w:rsid w:val="007444AA"/>
    <w:rsid w:val="007444BB"/>
    <w:rsid w:val="00744520"/>
    <w:rsid w:val="0074455C"/>
    <w:rsid w:val="00744785"/>
    <w:rsid w:val="007448DF"/>
    <w:rsid w:val="0074496A"/>
    <w:rsid w:val="00744D22"/>
    <w:rsid w:val="00744D51"/>
    <w:rsid w:val="0074523B"/>
    <w:rsid w:val="00745308"/>
    <w:rsid w:val="00745314"/>
    <w:rsid w:val="0074536C"/>
    <w:rsid w:val="0074546B"/>
    <w:rsid w:val="00745543"/>
    <w:rsid w:val="007456CA"/>
    <w:rsid w:val="00745748"/>
    <w:rsid w:val="00745D9E"/>
    <w:rsid w:val="00745F1F"/>
    <w:rsid w:val="00745F2C"/>
    <w:rsid w:val="00745F70"/>
    <w:rsid w:val="00745F75"/>
    <w:rsid w:val="0074655E"/>
    <w:rsid w:val="007466AB"/>
    <w:rsid w:val="007467A6"/>
    <w:rsid w:val="00746972"/>
    <w:rsid w:val="00746C1C"/>
    <w:rsid w:val="00746F47"/>
    <w:rsid w:val="00746FDE"/>
    <w:rsid w:val="00747325"/>
    <w:rsid w:val="00747442"/>
    <w:rsid w:val="007475BE"/>
    <w:rsid w:val="007477AA"/>
    <w:rsid w:val="007477DC"/>
    <w:rsid w:val="007478D6"/>
    <w:rsid w:val="00747A73"/>
    <w:rsid w:val="00747BB9"/>
    <w:rsid w:val="00747C2E"/>
    <w:rsid w:val="00747DF6"/>
    <w:rsid w:val="00747F7C"/>
    <w:rsid w:val="007500FC"/>
    <w:rsid w:val="0075090E"/>
    <w:rsid w:val="00750B12"/>
    <w:rsid w:val="00750B27"/>
    <w:rsid w:val="00750FC6"/>
    <w:rsid w:val="0075157E"/>
    <w:rsid w:val="00751880"/>
    <w:rsid w:val="00751C1F"/>
    <w:rsid w:val="00751E60"/>
    <w:rsid w:val="00751ED5"/>
    <w:rsid w:val="00752154"/>
    <w:rsid w:val="00752186"/>
    <w:rsid w:val="0075257D"/>
    <w:rsid w:val="00752806"/>
    <w:rsid w:val="0075291D"/>
    <w:rsid w:val="00752C2B"/>
    <w:rsid w:val="00752D1A"/>
    <w:rsid w:val="00752E72"/>
    <w:rsid w:val="0075346B"/>
    <w:rsid w:val="0075347B"/>
    <w:rsid w:val="0075356B"/>
    <w:rsid w:val="007536AA"/>
    <w:rsid w:val="007536CD"/>
    <w:rsid w:val="00753882"/>
    <w:rsid w:val="00753E35"/>
    <w:rsid w:val="00753E54"/>
    <w:rsid w:val="007541F2"/>
    <w:rsid w:val="00754262"/>
    <w:rsid w:val="007543A2"/>
    <w:rsid w:val="00754443"/>
    <w:rsid w:val="00754508"/>
    <w:rsid w:val="00754551"/>
    <w:rsid w:val="00754646"/>
    <w:rsid w:val="00754659"/>
    <w:rsid w:val="007548B1"/>
    <w:rsid w:val="00754932"/>
    <w:rsid w:val="00754BA8"/>
    <w:rsid w:val="007551CC"/>
    <w:rsid w:val="007554C6"/>
    <w:rsid w:val="00755508"/>
    <w:rsid w:val="00755684"/>
    <w:rsid w:val="00755845"/>
    <w:rsid w:val="007559B0"/>
    <w:rsid w:val="00756112"/>
    <w:rsid w:val="0075636C"/>
    <w:rsid w:val="00756588"/>
    <w:rsid w:val="007565E8"/>
    <w:rsid w:val="00756823"/>
    <w:rsid w:val="007568C1"/>
    <w:rsid w:val="0075693E"/>
    <w:rsid w:val="00756A89"/>
    <w:rsid w:val="00756BD9"/>
    <w:rsid w:val="00756CDA"/>
    <w:rsid w:val="00756D84"/>
    <w:rsid w:val="007570A2"/>
    <w:rsid w:val="007570D1"/>
    <w:rsid w:val="007573A6"/>
    <w:rsid w:val="007576D6"/>
    <w:rsid w:val="00757C11"/>
    <w:rsid w:val="00757C42"/>
    <w:rsid w:val="00757E1B"/>
    <w:rsid w:val="00757F65"/>
    <w:rsid w:val="0075E27F"/>
    <w:rsid w:val="007604E5"/>
    <w:rsid w:val="00760660"/>
    <w:rsid w:val="0076067D"/>
    <w:rsid w:val="00760817"/>
    <w:rsid w:val="00760841"/>
    <w:rsid w:val="007608A6"/>
    <w:rsid w:val="0076092F"/>
    <w:rsid w:val="007609A3"/>
    <w:rsid w:val="00760F46"/>
    <w:rsid w:val="00761285"/>
    <w:rsid w:val="007618E9"/>
    <w:rsid w:val="00761A08"/>
    <w:rsid w:val="00761A59"/>
    <w:rsid w:val="00761B70"/>
    <w:rsid w:val="00761BE3"/>
    <w:rsid w:val="00761D18"/>
    <w:rsid w:val="00761E24"/>
    <w:rsid w:val="0076255F"/>
    <w:rsid w:val="007625B4"/>
    <w:rsid w:val="0076269B"/>
    <w:rsid w:val="00762ABF"/>
    <w:rsid w:val="00762DC2"/>
    <w:rsid w:val="00762F27"/>
    <w:rsid w:val="00762FA7"/>
    <w:rsid w:val="0076374A"/>
    <w:rsid w:val="00763A6C"/>
    <w:rsid w:val="00763BC3"/>
    <w:rsid w:val="00763E3A"/>
    <w:rsid w:val="0076433D"/>
    <w:rsid w:val="007647B0"/>
    <w:rsid w:val="00764C12"/>
    <w:rsid w:val="00764F3D"/>
    <w:rsid w:val="0076537B"/>
    <w:rsid w:val="00765992"/>
    <w:rsid w:val="00765C84"/>
    <w:rsid w:val="007660E3"/>
    <w:rsid w:val="007661B5"/>
    <w:rsid w:val="00766808"/>
    <w:rsid w:val="00766A03"/>
    <w:rsid w:val="00766A1A"/>
    <w:rsid w:val="00766C79"/>
    <w:rsid w:val="00766C91"/>
    <w:rsid w:val="00766F7B"/>
    <w:rsid w:val="007671E2"/>
    <w:rsid w:val="00767206"/>
    <w:rsid w:val="00767379"/>
    <w:rsid w:val="007674F3"/>
    <w:rsid w:val="00767B91"/>
    <w:rsid w:val="00767D9B"/>
    <w:rsid w:val="00767E53"/>
    <w:rsid w:val="00770030"/>
    <w:rsid w:val="00770124"/>
    <w:rsid w:val="00770382"/>
    <w:rsid w:val="007704FB"/>
    <w:rsid w:val="0077063D"/>
    <w:rsid w:val="00770BC9"/>
    <w:rsid w:val="00771015"/>
    <w:rsid w:val="00771097"/>
    <w:rsid w:val="007710E7"/>
    <w:rsid w:val="007713FA"/>
    <w:rsid w:val="007714E4"/>
    <w:rsid w:val="0077172E"/>
    <w:rsid w:val="007718B1"/>
    <w:rsid w:val="00771D12"/>
    <w:rsid w:val="00771D9E"/>
    <w:rsid w:val="00771DCA"/>
    <w:rsid w:val="00772095"/>
    <w:rsid w:val="0077219A"/>
    <w:rsid w:val="00772370"/>
    <w:rsid w:val="007723DD"/>
    <w:rsid w:val="00772621"/>
    <w:rsid w:val="00772630"/>
    <w:rsid w:val="00772699"/>
    <w:rsid w:val="007727CB"/>
    <w:rsid w:val="00772B26"/>
    <w:rsid w:val="00772FC5"/>
    <w:rsid w:val="007732E3"/>
    <w:rsid w:val="0077378D"/>
    <w:rsid w:val="00773B13"/>
    <w:rsid w:val="00773BED"/>
    <w:rsid w:val="007740DA"/>
    <w:rsid w:val="00774280"/>
    <w:rsid w:val="007745CF"/>
    <w:rsid w:val="00774887"/>
    <w:rsid w:val="00774D34"/>
    <w:rsid w:val="00774E6D"/>
    <w:rsid w:val="00774FBA"/>
    <w:rsid w:val="007750CD"/>
    <w:rsid w:val="00775107"/>
    <w:rsid w:val="007753DB"/>
    <w:rsid w:val="00775609"/>
    <w:rsid w:val="0077566F"/>
    <w:rsid w:val="00775C0C"/>
    <w:rsid w:val="00775D96"/>
    <w:rsid w:val="00775F86"/>
    <w:rsid w:val="00776452"/>
    <w:rsid w:val="007765CD"/>
    <w:rsid w:val="00776654"/>
    <w:rsid w:val="007769C6"/>
    <w:rsid w:val="00776A5F"/>
    <w:rsid w:val="00776A7D"/>
    <w:rsid w:val="00776E64"/>
    <w:rsid w:val="007771A5"/>
    <w:rsid w:val="0077739B"/>
    <w:rsid w:val="00777414"/>
    <w:rsid w:val="0077765A"/>
    <w:rsid w:val="00777A3F"/>
    <w:rsid w:val="00777F06"/>
    <w:rsid w:val="0078016A"/>
    <w:rsid w:val="007803F4"/>
    <w:rsid w:val="0078049D"/>
    <w:rsid w:val="00780DFE"/>
    <w:rsid w:val="00781321"/>
    <w:rsid w:val="00781348"/>
    <w:rsid w:val="0078148C"/>
    <w:rsid w:val="007814A4"/>
    <w:rsid w:val="007817F0"/>
    <w:rsid w:val="00781C7D"/>
    <w:rsid w:val="007820AB"/>
    <w:rsid w:val="00782374"/>
    <w:rsid w:val="00782578"/>
    <w:rsid w:val="0078273F"/>
    <w:rsid w:val="0078293F"/>
    <w:rsid w:val="00782957"/>
    <w:rsid w:val="00782A8F"/>
    <w:rsid w:val="00782E99"/>
    <w:rsid w:val="00782EE2"/>
    <w:rsid w:val="0078302D"/>
    <w:rsid w:val="0078306E"/>
    <w:rsid w:val="007830F5"/>
    <w:rsid w:val="0078336B"/>
    <w:rsid w:val="0078347B"/>
    <w:rsid w:val="00783558"/>
    <w:rsid w:val="007841CA"/>
    <w:rsid w:val="007841D6"/>
    <w:rsid w:val="007848F7"/>
    <w:rsid w:val="00784AD8"/>
    <w:rsid w:val="00784BAC"/>
    <w:rsid w:val="00784C2A"/>
    <w:rsid w:val="00784E77"/>
    <w:rsid w:val="00784F36"/>
    <w:rsid w:val="007852DE"/>
    <w:rsid w:val="007853BD"/>
    <w:rsid w:val="00785797"/>
    <w:rsid w:val="00785823"/>
    <w:rsid w:val="007859A8"/>
    <w:rsid w:val="00785BE1"/>
    <w:rsid w:val="00785DE5"/>
    <w:rsid w:val="00786079"/>
    <w:rsid w:val="007860C4"/>
    <w:rsid w:val="00786D8D"/>
    <w:rsid w:val="007874C8"/>
    <w:rsid w:val="00787653"/>
    <w:rsid w:val="007876F2"/>
    <w:rsid w:val="007878F4"/>
    <w:rsid w:val="00787BA7"/>
    <w:rsid w:val="00787FA7"/>
    <w:rsid w:val="00787FF6"/>
    <w:rsid w:val="007902BC"/>
    <w:rsid w:val="00790348"/>
    <w:rsid w:val="007904B4"/>
    <w:rsid w:val="0079063D"/>
    <w:rsid w:val="007907A0"/>
    <w:rsid w:val="00790980"/>
    <w:rsid w:val="00790D8C"/>
    <w:rsid w:val="00790E4C"/>
    <w:rsid w:val="00790EAB"/>
    <w:rsid w:val="00790FF7"/>
    <w:rsid w:val="00791788"/>
    <w:rsid w:val="00791D29"/>
    <w:rsid w:val="00791E7F"/>
    <w:rsid w:val="0079238C"/>
    <w:rsid w:val="00792410"/>
    <w:rsid w:val="007925F9"/>
    <w:rsid w:val="00792640"/>
    <w:rsid w:val="007926FF"/>
    <w:rsid w:val="007929F1"/>
    <w:rsid w:val="00792B9F"/>
    <w:rsid w:val="00792C92"/>
    <w:rsid w:val="00792C97"/>
    <w:rsid w:val="00792EB3"/>
    <w:rsid w:val="00792EB6"/>
    <w:rsid w:val="007930F4"/>
    <w:rsid w:val="00793987"/>
    <w:rsid w:val="00793C53"/>
    <w:rsid w:val="00793EA6"/>
    <w:rsid w:val="00794028"/>
    <w:rsid w:val="007941D5"/>
    <w:rsid w:val="00794378"/>
    <w:rsid w:val="00794405"/>
    <w:rsid w:val="0079440A"/>
    <w:rsid w:val="007944CF"/>
    <w:rsid w:val="00794521"/>
    <w:rsid w:val="007945A7"/>
    <w:rsid w:val="00794AA6"/>
    <w:rsid w:val="00794BD5"/>
    <w:rsid w:val="00794CC2"/>
    <w:rsid w:val="00794D9C"/>
    <w:rsid w:val="00794DB4"/>
    <w:rsid w:val="00794EEF"/>
    <w:rsid w:val="00795171"/>
    <w:rsid w:val="00795702"/>
    <w:rsid w:val="0079576B"/>
    <w:rsid w:val="00795798"/>
    <w:rsid w:val="00795A31"/>
    <w:rsid w:val="00795BD5"/>
    <w:rsid w:val="00795D73"/>
    <w:rsid w:val="00795D91"/>
    <w:rsid w:val="00795EC5"/>
    <w:rsid w:val="00796197"/>
    <w:rsid w:val="007964FB"/>
    <w:rsid w:val="00796511"/>
    <w:rsid w:val="00796740"/>
    <w:rsid w:val="007970DD"/>
    <w:rsid w:val="0079748F"/>
    <w:rsid w:val="00797767"/>
    <w:rsid w:val="00797782"/>
    <w:rsid w:val="00797A44"/>
    <w:rsid w:val="007A00D8"/>
    <w:rsid w:val="007A0332"/>
    <w:rsid w:val="007A0361"/>
    <w:rsid w:val="007A039B"/>
    <w:rsid w:val="007A061D"/>
    <w:rsid w:val="007A086D"/>
    <w:rsid w:val="007A0BB5"/>
    <w:rsid w:val="007A0CED"/>
    <w:rsid w:val="007A0D69"/>
    <w:rsid w:val="007A0F95"/>
    <w:rsid w:val="007A1549"/>
    <w:rsid w:val="007A15FE"/>
    <w:rsid w:val="007A1A8C"/>
    <w:rsid w:val="007A1DAC"/>
    <w:rsid w:val="007A22F1"/>
    <w:rsid w:val="007A22F6"/>
    <w:rsid w:val="007A238D"/>
    <w:rsid w:val="007A2558"/>
    <w:rsid w:val="007A257E"/>
    <w:rsid w:val="007A26AB"/>
    <w:rsid w:val="007A292F"/>
    <w:rsid w:val="007A2A6A"/>
    <w:rsid w:val="007A2AD3"/>
    <w:rsid w:val="007A2AF8"/>
    <w:rsid w:val="007A2B56"/>
    <w:rsid w:val="007A2C0B"/>
    <w:rsid w:val="007A2C23"/>
    <w:rsid w:val="007A2E6A"/>
    <w:rsid w:val="007A3095"/>
    <w:rsid w:val="007A33E7"/>
    <w:rsid w:val="007A3463"/>
    <w:rsid w:val="007A36D8"/>
    <w:rsid w:val="007A37CA"/>
    <w:rsid w:val="007A3954"/>
    <w:rsid w:val="007A3AB3"/>
    <w:rsid w:val="007A3C12"/>
    <w:rsid w:val="007A3C47"/>
    <w:rsid w:val="007A3CF6"/>
    <w:rsid w:val="007A3D78"/>
    <w:rsid w:val="007A3F8A"/>
    <w:rsid w:val="007A40BE"/>
    <w:rsid w:val="007A453E"/>
    <w:rsid w:val="007A45D7"/>
    <w:rsid w:val="007A49C0"/>
    <w:rsid w:val="007A4ADC"/>
    <w:rsid w:val="007A4B01"/>
    <w:rsid w:val="007A4BE0"/>
    <w:rsid w:val="007A4F1C"/>
    <w:rsid w:val="007A500F"/>
    <w:rsid w:val="007A529E"/>
    <w:rsid w:val="007A5482"/>
    <w:rsid w:val="007A54E6"/>
    <w:rsid w:val="007A5500"/>
    <w:rsid w:val="007A55B7"/>
    <w:rsid w:val="007A56F3"/>
    <w:rsid w:val="007A5BC1"/>
    <w:rsid w:val="007A60DE"/>
    <w:rsid w:val="007A620F"/>
    <w:rsid w:val="007A62B5"/>
    <w:rsid w:val="007A6322"/>
    <w:rsid w:val="007A634C"/>
    <w:rsid w:val="007A68FE"/>
    <w:rsid w:val="007A6EB1"/>
    <w:rsid w:val="007A710A"/>
    <w:rsid w:val="007A795D"/>
    <w:rsid w:val="007A7C1C"/>
    <w:rsid w:val="007A7D5E"/>
    <w:rsid w:val="007B017B"/>
    <w:rsid w:val="007B02E9"/>
    <w:rsid w:val="007B0425"/>
    <w:rsid w:val="007B0699"/>
    <w:rsid w:val="007B0716"/>
    <w:rsid w:val="007B08AE"/>
    <w:rsid w:val="007B0988"/>
    <w:rsid w:val="007B0E7F"/>
    <w:rsid w:val="007B19F0"/>
    <w:rsid w:val="007B1AC1"/>
    <w:rsid w:val="007B1E3A"/>
    <w:rsid w:val="007B1FA7"/>
    <w:rsid w:val="007B2154"/>
    <w:rsid w:val="007B229D"/>
    <w:rsid w:val="007B22CA"/>
    <w:rsid w:val="007B2372"/>
    <w:rsid w:val="007B2D5D"/>
    <w:rsid w:val="007B2D9E"/>
    <w:rsid w:val="007B2EE4"/>
    <w:rsid w:val="007B3065"/>
    <w:rsid w:val="007B3287"/>
    <w:rsid w:val="007B3307"/>
    <w:rsid w:val="007B35F2"/>
    <w:rsid w:val="007B3BD2"/>
    <w:rsid w:val="007B3E97"/>
    <w:rsid w:val="007B42B9"/>
    <w:rsid w:val="007B44A8"/>
    <w:rsid w:val="007B4E0D"/>
    <w:rsid w:val="007B4ED4"/>
    <w:rsid w:val="007B4F7B"/>
    <w:rsid w:val="007B50A4"/>
    <w:rsid w:val="007B52F6"/>
    <w:rsid w:val="007B5396"/>
    <w:rsid w:val="007B5689"/>
    <w:rsid w:val="007B56F8"/>
    <w:rsid w:val="007B5868"/>
    <w:rsid w:val="007B6729"/>
    <w:rsid w:val="007B6820"/>
    <w:rsid w:val="007B6A87"/>
    <w:rsid w:val="007B6D8B"/>
    <w:rsid w:val="007B6E91"/>
    <w:rsid w:val="007B7535"/>
    <w:rsid w:val="007B79BC"/>
    <w:rsid w:val="007B7A04"/>
    <w:rsid w:val="007B7E52"/>
    <w:rsid w:val="007B7ED4"/>
    <w:rsid w:val="007C005D"/>
    <w:rsid w:val="007C006B"/>
    <w:rsid w:val="007C021B"/>
    <w:rsid w:val="007C03D8"/>
    <w:rsid w:val="007C05E6"/>
    <w:rsid w:val="007C0679"/>
    <w:rsid w:val="007C0A25"/>
    <w:rsid w:val="007C0BA4"/>
    <w:rsid w:val="007C0BAF"/>
    <w:rsid w:val="007C0D69"/>
    <w:rsid w:val="007C0DBF"/>
    <w:rsid w:val="007C1414"/>
    <w:rsid w:val="007C1438"/>
    <w:rsid w:val="007C14F4"/>
    <w:rsid w:val="007C157F"/>
    <w:rsid w:val="007C1840"/>
    <w:rsid w:val="007C199F"/>
    <w:rsid w:val="007C1B9E"/>
    <w:rsid w:val="007C2054"/>
    <w:rsid w:val="007C2093"/>
    <w:rsid w:val="007C2234"/>
    <w:rsid w:val="007C23DE"/>
    <w:rsid w:val="007C2733"/>
    <w:rsid w:val="007C2891"/>
    <w:rsid w:val="007C2F86"/>
    <w:rsid w:val="007C2FBD"/>
    <w:rsid w:val="007C30F5"/>
    <w:rsid w:val="007C327D"/>
    <w:rsid w:val="007C32CB"/>
    <w:rsid w:val="007C334A"/>
    <w:rsid w:val="007C3528"/>
    <w:rsid w:val="007C3574"/>
    <w:rsid w:val="007C3756"/>
    <w:rsid w:val="007C377D"/>
    <w:rsid w:val="007C37B9"/>
    <w:rsid w:val="007C38DE"/>
    <w:rsid w:val="007C45E7"/>
    <w:rsid w:val="007C46FD"/>
    <w:rsid w:val="007C4819"/>
    <w:rsid w:val="007C485E"/>
    <w:rsid w:val="007C49BC"/>
    <w:rsid w:val="007C4BBF"/>
    <w:rsid w:val="007C530B"/>
    <w:rsid w:val="007C587C"/>
    <w:rsid w:val="007C5FF9"/>
    <w:rsid w:val="007C62A1"/>
    <w:rsid w:val="007C6BF8"/>
    <w:rsid w:val="007C7289"/>
    <w:rsid w:val="007C72E0"/>
    <w:rsid w:val="007C753F"/>
    <w:rsid w:val="007C75C5"/>
    <w:rsid w:val="007C7665"/>
    <w:rsid w:val="007C7764"/>
    <w:rsid w:val="007C7993"/>
    <w:rsid w:val="007C7B1E"/>
    <w:rsid w:val="007C7DA7"/>
    <w:rsid w:val="007C7E43"/>
    <w:rsid w:val="007C7FB9"/>
    <w:rsid w:val="007D0129"/>
    <w:rsid w:val="007D0138"/>
    <w:rsid w:val="007D037F"/>
    <w:rsid w:val="007D03FA"/>
    <w:rsid w:val="007D09D2"/>
    <w:rsid w:val="007D0EE2"/>
    <w:rsid w:val="007D0F54"/>
    <w:rsid w:val="007D11EC"/>
    <w:rsid w:val="007D12B2"/>
    <w:rsid w:val="007D12D4"/>
    <w:rsid w:val="007D1324"/>
    <w:rsid w:val="007D182C"/>
    <w:rsid w:val="007D1ED2"/>
    <w:rsid w:val="007D1FB4"/>
    <w:rsid w:val="007D24D3"/>
    <w:rsid w:val="007D2544"/>
    <w:rsid w:val="007D255E"/>
    <w:rsid w:val="007D265E"/>
    <w:rsid w:val="007D26DE"/>
    <w:rsid w:val="007D2782"/>
    <w:rsid w:val="007D2B0C"/>
    <w:rsid w:val="007D2F67"/>
    <w:rsid w:val="007D2F7C"/>
    <w:rsid w:val="007D311E"/>
    <w:rsid w:val="007D35EB"/>
    <w:rsid w:val="007D36EF"/>
    <w:rsid w:val="007D3898"/>
    <w:rsid w:val="007D3973"/>
    <w:rsid w:val="007D39FA"/>
    <w:rsid w:val="007D3C14"/>
    <w:rsid w:val="007D3D1B"/>
    <w:rsid w:val="007D3E42"/>
    <w:rsid w:val="007D42C5"/>
    <w:rsid w:val="007D45F9"/>
    <w:rsid w:val="007D469E"/>
    <w:rsid w:val="007D47BE"/>
    <w:rsid w:val="007D48A0"/>
    <w:rsid w:val="007D54D0"/>
    <w:rsid w:val="007D55ED"/>
    <w:rsid w:val="007D57E2"/>
    <w:rsid w:val="007D5837"/>
    <w:rsid w:val="007D5A4F"/>
    <w:rsid w:val="007D5AA6"/>
    <w:rsid w:val="007D5ADE"/>
    <w:rsid w:val="007D5B6E"/>
    <w:rsid w:val="007D5BF0"/>
    <w:rsid w:val="007D5C04"/>
    <w:rsid w:val="007D5E4E"/>
    <w:rsid w:val="007D61C8"/>
    <w:rsid w:val="007D61FF"/>
    <w:rsid w:val="007D6525"/>
    <w:rsid w:val="007D66A7"/>
    <w:rsid w:val="007D6860"/>
    <w:rsid w:val="007D6D41"/>
    <w:rsid w:val="007D723E"/>
    <w:rsid w:val="007D786A"/>
    <w:rsid w:val="007D7A44"/>
    <w:rsid w:val="007D7B8F"/>
    <w:rsid w:val="007D7E60"/>
    <w:rsid w:val="007E04DE"/>
    <w:rsid w:val="007E05B0"/>
    <w:rsid w:val="007E0684"/>
    <w:rsid w:val="007E084D"/>
    <w:rsid w:val="007E10F0"/>
    <w:rsid w:val="007E13D2"/>
    <w:rsid w:val="007E142E"/>
    <w:rsid w:val="007E14F2"/>
    <w:rsid w:val="007E17E5"/>
    <w:rsid w:val="007E1C51"/>
    <w:rsid w:val="007E1F1E"/>
    <w:rsid w:val="007E2037"/>
    <w:rsid w:val="007E223D"/>
    <w:rsid w:val="007E24BC"/>
    <w:rsid w:val="007E2940"/>
    <w:rsid w:val="007E2951"/>
    <w:rsid w:val="007E2F70"/>
    <w:rsid w:val="007E317E"/>
    <w:rsid w:val="007E322A"/>
    <w:rsid w:val="007E3261"/>
    <w:rsid w:val="007E3344"/>
    <w:rsid w:val="007E371B"/>
    <w:rsid w:val="007E3AD1"/>
    <w:rsid w:val="007E3E08"/>
    <w:rsid w:val="007E3E3C"/>
    <w:rsid w:val="007E402D"/>
    <w:rsid w:val="007E409B"/>
    <w:rsid w:val="007E44C2"/>
    <w:rsid w:val="007E475F"/>
    <w:rsid w:val="007E47C5"/>
    <w:rsid w:val="007E484B"/>
    <w:rsid w:val="007E4AC4"/>
    <w:rsid w:val="007E4CBA"/>
    <w:rsid w:val="007E501F"/>
    <w:rsid w:val="007E5025"/>
    <w:rsid w:val="007E510A"/>
    <w:rsid w:val="007E57E3"/>
    <w:rsid w:val="007E5805"/>
    <w:rsid w:val="007E5CF9"/>
    <w:rsid w:val="007E5D15"/>
    <w:rsid w:val="007E60A1"/>
    <w:rsid w:val="007E637B"/>
    <w:rsid w:val="007E6A1B"/>
    <w:rsid w:val="007E6B2C"/>
    <w:rsid w:val="007E6ED9"/>
    <w:rsid w:val="007E7262"/>
    <w:rsid w:val="007E760B"/>
    <w:rsid w:val="007E766E"/>
    <w:rsid w:val="007E7917"/>
    <w:rsid w:val="007E7938"/>
    <w:rsid w:val="007E79BE"/>
    <w:rsid w:val="007E7B3D"/>
    <w:rsid w:val="007E7FA0"/>
    <w:rsid w:val="007F0574"/>
    <w:rsid w:val="007F0869"/>
    <w:rsid w:val="007F0A79"/>
    <w:rsid w:val="007F0AA2"/>
    <w:rsid w:val="007F0AC3"/>
    <w:rsid w:val="007F0B5F"/>
    <w:rsid w:val="007F0D51"/>
    <w:rsid w:val="007F0FB8"/>
    <w:rsid w:val="007F1858"/>
    <w:rsid w:val="007F1898"/>
    <w:rsid w:val="007F18DC"/>
    <w:rsid w:val="007F2264"/>
    <w:rsid w:val="007F2287"/>
    <w:rsid w:val="007F22B5"/>
    <w:rsid w:val="007F22E0"/>
    <w:rsid w:val="007F2859"/>
    <w:rsid w:val="007F28CD"/>
    <w:rsid w:val="007F2962"/>
    <w:rsid w:val="007F2AF1"/>
    <w:rsid w:val="007F2BC0"/>
    <w:rsid w:val="007F2D1C"/>
    <w:rsid w:val="007F2ECC"/>
    <w:rsid w:val="007F2F73"/>
    <w:rsid w:val="007F2FB9"/>
    <w:rsid w:val="007F30F7"/>
    <w:rsid w:val="007F320A"/>
    <w:rsid w:val="007F3227"/>
    <w:rsid w:val="007F33D8"/>
    <w:rsid w:val="007F362E"/>
    <w:rsid w:val="007F366F"/>
    <w:rsid w:val="007F3674"/>
    <w:rsid w:val="007F36F9"/>
    <w:rsid w:val="007F378D"/>
    <w:rsid w:val="007F37DB"/>
    <w:rsid w:val="007F3B96"/>
    <w:rsid w:val="007F407D"/>
    <w:rsid w:val="007F438F"/>
    <w:rsid w:val="007F43C6"/>
    <w:rsid w:val="007F44A1"/>
    <w:rsid w:val="007F4602"/>
    <w:rsid w:val="007F4671"/>
    <w:rsid w:val="007F48C9"/>
    <w:rsid w:val="007F48E2"/>
    <w:rsid w:val="007F4A29"/>
    <w:rsid w:val="007F4BF8"/>
    <w:rsid w:val="007F4CED"/>
    <w:rsid w:val="007F4EB9"/>
    <w:rsid w:val="007F504C"/>
    <w:rsid w:val="007F541F"/>
    <w:rsid w:val="007F5446"/>
    <w:rsid w:val="007F5684"/>
    <w:rsid w:val="007F5808"/>
    <w:rsid w:val="007F59B7"/>
    <w:rsid w:val="007F5A97"/>
    <w:rsid w:val="007F5D20"/>
    <w:rsid w:val="007F5F44"/>
    <w:rsid w:val="007F60BB"/>
    <w:rsid w:val="007F62F2"/>
    <w:rsid w:val="007F6454"/>
    <w:rsid w:val="007F64D6"/>
    <w:rsid w:val="007F67AD"/>
    <w:rsid w:val="007F69AC"/>
    <w:rsid w:val="007F6B6E"/>
    <w:rsid w:val="007F6F0C"/>
    <w:rsid w:val="007F7076"/>
    <w:rsid w:val="007F70AF"/>
    <w:rsid w:val="007F7309"/>
    <w:rsid w:val="007F7332"/>
    <w:rsid w:val="007F73A4"/>
    <w:rsid w:val="007F75AD"/>
    <w:rsid w:val="007F75C5"/>
    <w:rsid w:val="007F77EF"/>
    <w:rsid w:val="007F79CC"/>
    <w:rsid w:val="007F7A99"/>
    <w:rsid w:val="0080003E"/>
    <w:rsid w:val="008000F5"/>
    <w:rsid w:val="00800141"/>
    <w:rsid w:val="0080091A"/>
    <w:rsid w:val="008009A9"/>
    <w:rsid w:val="00800BA7"/>
    <w:rsid w:val="00800D65"/>
    <w:rsid w:val="00800EEC"/>
    <w:rsid w:val="00801027"/>
    <w:rsid w:val="008013F9"/>
    <w:rsid w:val="00801484"/>
    <w:rsid w:val="00801822"/>
    <w:rsid w:val="00801856"/>
    <w:rsid w:val="0080189F"/>
    <w:rsid w:val="00801F28"/>
    <w:rsid w:val="008021B3"/>
    <w:rsid w:val="00802302"/>
    <w:rsid w:val="00802352"/>
    <w:rsid w:val="00802409"/>
    <w:rsid w:val="00802640"/>
    <w:rsid w:val="008027A8"/>
    <w:rsid w:val="00802A8F"/>
    <w:rsid w:val="00802F00"/>
    <w:rsid w:val="00803485"/>
    <w:rsid w:val="008034BC"/>
    <w:rsid w:val="008034EC"/>
    <w:rsid w:val="00803B25"/>
    <w:rsid w:val="00803B83"/>
    <w:rsid w:val="00803F27"/>
    <w:rsid w:val="008040A2"/>
    <w:rsid w:val="008041F1"/>
    <w:rsid w:val="008044A0"/>
    <w:rsid w:val="008047ED"/>
    <w:rsid w:val="00804B0B"/>
    <w:rsid w:val="00804BB6"/>
    <w:rsid w:val="00804F99"/>
    <w:rsid w:val="008055FB"/>
    <w:rsid w:val="0080592B"/>
    <w:rsid w:val="00805999"/>
    <w:rsid w:val="00805AA7"/>
    <w:rsid w:val="00805FF5"/>
    <w:rsid w:val="0080614E"/>
    <w:rsid w:val="0080626D"/>
    <w:rsid w:val="0080647A"/>
    <w:rsid w:val="008065B0"/>
    <w:rsid w:val="0080667C"/>
    <w:rsid w:val="008066D2"/>
    <w:rsid w:val="008067FF"/>
    <w:rsid w:val="008068E6"/>
    <w:rsid w:val="00806A8C"/>
    <w:rsid w:val="00806B46"/>
    <w:rsid w:val="00806EAB"/>
    <w:rsid w:val="00807EB0"/>
    <w:rsid w:val="008100BA"/>
    <w:rsid w:val="00810312"/>
    <w:rsid w:val="00810388"/>
    <w:rsid w:val="0081088A"/>
    <w:rsid w:val="00811070"/>
    <w:rsid w:val="00811133"/>
    <w:rsid w:val="00811322"/>
    <w:rsid w:val="008114C8"/>
    <w:rsid w:val="008118C4"/>
    <w:rsid w:val="00811968"/>
    <w:rsid w:val="008119F0"/>
    <w:rsid w:val="00811A22"/>
    <w:rsid w:val="00811A60"/>
    <w:rsid w:val="00811E9F"/>
    <w:rsid w:val="00812195"/>
    <w:rsid w:val="008122F2"/>
    <w:rsid w:val="0081235D"/>
    <w:rsid w:val="00812465"/>
    <w:rsid w:val="008127D4"/>
    <w:rsid w:val="00812AB2"/>
    <w:rsid w:val="00812CDE"/>
    <w:rsid w:val="00813226"/>
    <w:rsid w:val="00813372"/>
    <w:rsid w:val="0081343E"/>
    <w:rsid w:val="0081359E"/>
    <w:rsid w:val="00813610"/>
    <w:rsid w:val="00813BBF"/>
    <w:rsid w:val="00813EF0"/>
    <w:rsid w:val="00813F50"/>
    <w:rsid w:val="0081400A"/>
    <w:rsid w:val="00814204"/>
    <w:rsid w:val="0081429D"/>
    <w:rsid w:val="00814427"/>
    <w:rsid w:val="0081483C"/>
    <w:rsid w:val="00814A42"/>
    <w:rsid w:val="00814EE0"/>
    <w:rsid w:val="00814FAE"/>
    <w:rsid w:val="00815036"/>
    <w:rsid w:val="0081568A"/>
    <w:rsid w:val="00815762"/>
    <w:rsid w:val="008157F9"/>
    <w:rsid w:val="00815948"/>
    <w:rsid w:val="008159CC"/>
    <w:rsid w:val="008159D9"/>
    <w:rsid w:val="00815A2A"/>
    <w:rsid w:val="00815BAF"/>
    <w:rsid w:val="00815CAE"/>
    <w:rsid w:val="00815DBE"/>
    <w:rsid w:val="00815DCF"/>
    <w:rsid w:val="008160EF"/>
    <w:rsid w:val="00816610"/>
    <w:rsid w:val="0081687A"/>
    <w:rsid w:val="008168CE"/>
    <w:rsid w:val="00816977"/>
    <w:rsid w:val="00816FE6"/>
    <w:rsid w:val="0081728E"/>
    <w:rsid w:val="008172E4"/>
    <w:rsid w:val="0081758D"/>
    <w:rsid w:val="0081793F"/>
    <w:rsid w:val="008179C7"/>
    <w:rsid w:val="00817AA0"/>
    <w:rsid w:val="00817ACE"/>
    <w:rsid w:val="00817BAD"/>
    <w:rsid w:val="00817E89"/>
    <w:rsid w:val="00817F07"/>
    <w:rsid w:val="00820078"/>
    <w:rsid w:val="008200DD"/>
    <w:rsid w:val="0082031D"/>
    <w:rsid w:val="00820908"/>
    <w:rsid w:val="00820973"/>
    <w:rsid w:val="00820AE5"/>
    <w:rsid w:val="00820FBE"/>
    <w:rsid w:val="00821871"/>
    <w:rsid w:val="008218D6"/>
    <w:rsid w:val="00821BF2"/>
    <w:rsid w:val="00821E51"/>
    <w:rsid w:val="00821FF9"/>
    <w:rsid w:val="008223C6"/>
    <w:rsid w:val="008223FC"/>
    <w:rsid w:val="00822700"/>
    <w:rsid w:val="00822800"/>
    <w:rsid w:val="008228F9"/>
    <w:rsid w:val="00822B0A"/>
    <w:rsid w:val="00822CC7"/>
    <w:rsid w:val="00822DC5"/>
    <w:rsid w:val="008230A6"/>
    <w:rsid w:val="0082316A"/>
    <w:rsid w:val="0082370B"/>
    <w:rsid w:val="008237B7"/>
    <w:rsid w:val="00823A6D"/>
    <w:rsid w:val="00823B1F"/>
    <w:rsid w:val="00823B2A"/>
    <w:rsid w:val="00823B97"/>
    <w:rsid w:val="00824409"/>
    <w:rsid w:val="0082452B"/>
    <w:rsid w:val="00824892"/>
    <w:rsid w:val="0082499C"/>
    <w:rsid w:val="00824C68"/>
    <w:rsid w:val="00824CDC"/>
    <w:rsid w:val="00824D39"/>
    <w:rsid w:val="00824DB6"/>
    <w:rsid w:val="00824EEE"/>
    <w:rsid w:val="008250D0"/>
    <w:rsid w:val="0082518F"/>
    <w:rsid w:val="00825222"/>
    <w:rsid w:val="00825493"/>
    <w:rsid w:val="00825622"/>
    <w:rsid w:val="008256D3"/>
    <w:rsid w:val="0082577D"/>
    <w:rsid w:val="00825991"/>
    <w:rsid w:val="008259F9"/>
    <w:rsid w:val="00825B38"/>
    <w:rsid w:val="00825B53"/>
    <w:rsid w:val="00825D94"/>
    <w:rsid w:val="00825F28"/>
    <w:rsid w:val="00826081"/>
    <w:rsid w:val="008261C6"/>
    <w:rsid w:val="00826435"/>
    <w:rsid w:val="00826531"/>
    <w:rsid w:val="008265BA"/>
    <w:rsid w:val="0082691A"/>
    <w:rsid w:val="00826F04"/>
    <w:rsid w:val="00826F6C"/>
    <w:rsid w:val="00827A61"/>
    <w:rsid w:val="00827C43"/>
    <w:rsid w:val="00827CD8"/>
    <w:rsid w:val="00827CE5"/>
    <w:rsid w:val="0083008E"/>
    <w:rsid w:val="008302B6"/>
    <w:rsid w:val="00830C14"/>
    <w:rsid w:val="00830C66"/>
    <w:rsid w:val="00830FAF"/>
    <w:rsid w:val="00831001"/>
    <w:rsid w:val="008310F0"/>
    <w:rsid w:val="008315B2"/>
    <w:rsid w:val="008318BA"/>
    <w:rsid w:val="00831A2E"/>
    <w:rsid w:val="00831A75"/>
    <w:rsid w:val="00831EAC"/>
    <w:rsid w:val="00832576"/>
    <w:rsid w:val="00832659"/>
    <w:rsid w:val="008328DE"/>
    <w:rsid w:val="00832A0E"/>
    <w:rsid w:val="00832B24"/>
    <w:rsid w:val="00832B35"/>
    <w:rsid w:val="00833107"/>
    <w:rsid w:val="008335A6"/>
    <w:rsid w:val="00833701"/>
    <w:rsid w:val="008337DA"/>
    <w:rsid w:val="00833943"/>
    <w:rsid w:val="00833B4D"/>
    <w:rsid w:val="00833FF6"/>
    <w:rsid w:val="00834187"/>
    <w:rsid w:val="008343A3"/>
    <w:rsid w:val="00834A4C"/>
    <w:rsid w:val="00834A79"/>
    <w:rsid w:val="008353BC"/>
    <w:rsid w:val="00835A15"/>
    <w:rsid w:val="00835C75"/>
    <w:rsid w:val="00835E3E"/>
    <w:rsid w:val="00835E5F"/>
    <w:rsid w:val="00835EEF"/>
    <w:rsid w:val="0083608E"/>
    <w:rsid w:val="008362FD"/>
    <w:rsid w:val="0083632E"/>
    <w:rsid w:val="008364DE"/>
    <w:rsid w:val="008365DC"/>
    <w:rsid w:val="008366B4"/>
    <w:rsid w:val="00836BF7"/>
    <w:rsid w:val="00836C66"/>
    <w:rsid w:val="00836C7F"/>
    <w:rsid w:val="008371C0"/>
    <w:rsid w:val="008372FB"/>
    <w:rsid w:val="0083732E"/>
    <w:rsid w:val="00837F15"/>
    <w:rsid w:val="00840350"/>
    <w:rsid w:val="0084044F"/>
    <w:rsid w:val="00840541"/>
    <w:rsid w:val="00840983"/>
    <w:rsid w:val="008409AC"/>
    <w:rsid w:val="00840A8C"/>
    <w:rsid w:val="00840E2A"/>
    <w:rsid w:val="00840E33"/>
    <w:rsid w:val="0084125E"/>
    <w:rsid w:val="00841601"/>
    <w:rsid w:val="00841788"/>
    <w:rsid w:val="00841839"/>
    <w:rsid w:val="008419C1"/>
    <w:rsid w:val="008419D8"/>
    <w:rsid w:val="00841C31"/>
    <w:rsid w:val="00841C4E"/>
    <w:rsid w:val="00842060"/>
    <w:rsid w:val="008420BD"/>
    <w:rsid w:val="00842162"/>
    <w:rsid w:val="008422EE"/>
    <w:rsid w:val="008422F8"/>
    <w:rsid w:val="0084254A"/>
    <w:rsid w:val="00842716"/>
    <w:rsid w:val="00842A95"/>
    <w:rsid w:val="00842D1C"/>
    <w:rsid w:val="00842F2E"/>
    <w:rsid w:val="00843028"/>
    <w:rsid w:val="00843177"/>
    <w:rsid w:val="00843364"/>
    <w:rsid w:val="008433CB"/>
    <w:rsid w:val="008434CD"/>
    <w:rsid w:val="00843512"/>
    <w:rsid w:val="0084358E"/>
    <w:rsid w:val="008436C1"/>
    <w:rsid w:val="008439C8"/>
    <w:rsid w:val="008439CA"/>
    <w:rsid w:val="00843AA2"/>
    <w:rsid w:val="00844270"/>
    <w:rsid w:val="008443C4"/>
    <w:rsid w:val="0084485A"/>
    <w:rsid w:val="00844B2C"/>
    <w:rsid w:val="00844B80"/>
    <w:rsid w:val="00844C12"/>
    <w:rsid w:val="00844D05"/>
    <w:rsid w:val="00844D94"/>
    <w:rsid w:val="0084535D"/>
    <w:rsid w:val="008453C8"/>
    <w:rsid w:val="008454DC"/>
    <w:rsid w:val="00845A56"/>
    <w:rsid w:val="00845AE3"/>
    <w:rsid w:val="00845DE7"/>
    <w:rsid w:val="00845E16"/>
    <w:rsid w:val="00845EB8"/>
    <w:rsid w:val="0084647B"/>
    <w:rsid w:val="0084653E"/>
    <w:rsid w:val="0084684F"/>
    <w:rsid w:val="00846A51"/>
    <w:rsid w:val="00846A7D"/>
    <w:rsid w:val="00846A88"/>
    <w:rsid w:val="00846AF1"/>
    <w:rsid w:val="00846C6E"/>
    <w:rsid w:val="00846CFF"/>
    <w:rsid w:val="00847347"/>
    <w:rsid w:val="00847976"/>
    <w:rsid w:val="00847B12"/>
    <w:rsid w:val="00847B65"/>
    <w:rsid w:val="00847DF8"/>
    <w:rsid w:val="00847F5D"/>
    <w:rsid w:val="0085008E"/>
    <w:rsid w:val="008500CC"/>
    <w:rsid w:val="00850395"/>
    <w:rsid w:val="008506E5"/>
    <w:rsid w:val="008509C2"/>
    <w:rsid w:val="008509D0"/>
    <w:rsid w:val="00850CFF"/>
    <w:rsid w:val="00850ECE"/>
    <w:rsid w:val="00851102"/>
    <w:rsid w:val="00851219"/>
    <w:rsid w:val="00851243"/>
    <w:rsid w:val="008512F0"/>
    <w:rsid w:val="0085140F"/>
    <w:rsid w:val="00851499"/>
    <w:rsid w:val="0085149D"/>
    <w:rsid w:val="0085171A"/>
    <w:rsid w:val="008518B5"/>
    <w:rsid w:val="00851AA5"/>
    <w:rsid w:val="00851AB5"/>
    <w:rsid w:val="00851CDB"/>
    <w:rsid w:val="00851F29"/>
    <w:rsid w:val="00851F8A"/>
    <w:rsid w:val="00852177"/>
    <w:rsid w:val="0085220B"/>
    <w:rsid w:val="0085248C"/>
    <w:rsid w:val="0085254C"/>
    <w:rsid w:val="008528A7"/>
    <w:rsid w:val="00852914"/>
    <w:rsid w:val="00852A5F"/>
    <w:rsid w:val="00853486"/>
    <w:rsid w:val="00853655"/>
    <w:rsid w:val="008537DA"/>
    <w:rsid w:val="00853D51"/>
    <w:rsid w:val="00853DDA"/>
    <w:rsid w:val="00853F4A"/>
    <w:rsid w:val="00854391"/>
    <w:rsid w:val="00854573"/>
    <w:rsid w:val="00854709"/>
    <w:rsid w:val="008548BF"/>
    <w:rsid w:val="0085490D"/>
    <w:rsid w:val="00854935"/>
    <w:rsid w:val="00854ACC"/>
    <w:rsid w:val="00855002"/>
    <w:rsid w:val="008550DC"/>
    <w:rsid w:val="0085519D"/>
    <w:rsid w:val="0085552C"/>
    <w:rsid w:val="008557F1"/>
    <w:rsid w:val="00855849"/>
    <w:rsid w:val="008558FB"/>
    <w:rsid w:val="00855A33"/>
    <w:rsid w:val="0085664E"/>
    <w:rsid w:val="00856826"/>
    <w:rsid w:val="008569DD"/>
    <w:rsid w:val="00856E41"/>
    <w:rsid w:val="008570BC"/>
    <w:rsid w:val="0085742A"/>
    <w:rsid w:val="0085765B"/>
    <w:rsid w:val="00857688"/>
    <w:rsid w:val="0085787F"/>
    <w:rsid w:val="00857949"/>
    <w:rsid w:val="00857C17"/>
    <w:rsid w:val="00857D27"/>
    <w:rsid w:val="00857D30"/>
    <w:rsid w:val="00857E49"/>
    <w:rsid w:val="00857E5A"/>
    <w:rsid w:val="0085C47A"/>
    <w:rsid w:val="0086004D"/>
    <w:rsid w:val="008600E7"/>
    <w:rsid w:val="00860135"/>
    <w:rsid w:val="008602A9"/>
    <w:rsid w:val="008607BE"/>
    <w:rsid w:val="00860A6F"/>
    <w:rsid w:val="00860C41"/>
    <w:rsid w:val="00860C94"/>
    <w:rsid w:val="00860F2C"/>
    <w:rsid w:val="00861512"/>
    <w:rsid w:val="008615F0"/>
    <w:rsid w:val="008617BB"/>
    <w:rsid w:val="00861842"/>
    <w:rsid w:val="0086199A"/>
    <w:rsid w:val="00861D5E"/>
    <w:rsid w:val="00861E2F"/>
    <w:rsid w:val="00861FF1"/>
    <w:rsid w:val="00862830"/>
    <w:rsid w:val="00862A28"/>
    <w:rsid w:val="00862ABA"/>
    <w:rsid w:val="00862BCF"/>
    <w:rsid w:val="00862DEF"/>
    <w:rsid w:val="00862E3B"/>
    <w:rsid w:val="00862F99"/>
    <w:rsid w:val="00862FBA"/>
    <w:rsid w:val="008634EE"/>
    <w:rsid w:val="00863890"/>
    <w:rsid w:val="0086413F"/>
    <w:rsid w:val="008641D7"/>
    <w:rsid w:val="008647A3"/>
    <w:rsid w:val="00864B8A"/>
    <w:rsid w:val="00864BA9"/>
    <w:rsid w:val="00864C61"/>
    <w:rsid w:val="00865016"/>
    <w:rsid w:val="0086591C"/>
    <w:rsid w:val="0086594B"/>
    <w:rsid w:val="00865BFB"/>
    <w:rsid w:val="00865D4F"/>
    <w:rsid w:val="00866257"/>
    <w:rsid w:val="008665CE"/>
    <w:rsid w:val="00866671"/>
    <w:rsid w:val="00866894"/>
    <w:rsid w:val="00866C91"/>
    <w:rsid w:val="00866E73"/>
    <w:rsid w:val="0086714F"/>
    <w:rsid w:val="008673A6"/>
    <w:rsid w:val="008674D9"/>
    <w:rsid w:val="0086776A"/>
    <w:rsid w:val="008678ED"/>
    <w:rsid w:val="00867B20"/>
    <w:rsid w:val="00867ED9"/>
    <w:rsid w:val="008700E9"/>
    <w:rsid w:val="008700FE"/>
    <w:rsid w:val="0087013E"/>
    <w:rsid w:val="008701D0"/>
    <w:rsid w:val="00870B45"/>
    <w:rsid w:val="00870BD6"/>
    <w:rsid w:val="00870F57"/>
    <w:rsid w:val="00870F9B"/>
    <w:rsid w:val="00871020"/>
    <w:rsid w:val="00871359"/>
    <w:rsid w:val="008714B7"/>
    <w:rsid w:val="008719EC"/>
    <w:rsid w:val="00871AFE"/>
    <w:rsid w:val="00871B97"/>
    <w:rsid w:val="00871E37"/>
    <w:rsid w:val="008720C2"/>
    <w:rsid w:val="008722BD"/>
    <w:rsid w:val="008723B2"/>
    <w:rsid w:val="0087249A"/>
    <w:rsid w:val="00872A09"/>
    <w:rsid w:val="008730AC"/>
    <w:rsid w:val="00873441"/>
    <w:rsid w:val="00873B6E"/>
    <w:rsid w:val="00873BBA"/>
    <w:rsid w:val="00874058"/>
    <w:rsid w:val="00874444"/>
    <w:rsid w:val="00874582"/>
    <w:rsid w:val="00874640"/>
    <w:rsid w:val="008746A5"/>
    <w:rsid w:val="008747F8"/>
    <w:rsid w:val="008748F2"/>
    <w:rsid w:val="00874D62"/>
    <w:rsid w:val="00875172"/>
    <w:rsid w:val="008754DD"/>
    <w:rsid w:val="008756AF"/>
    <w:rsid w:val="00875CA9"/>
    <w:rsid w:val="0087600F"/>
    <w:rsid w:val="00876022"/>
    <w:rsid w:val="008760A0"/>
    <w:rsid w:val="008760C9"/>
    <w:rsid w:val="008760E6"/>
    <w:rsid w:val="008762BC"/>
    <w:rsid w:val="008763C3"/>
    <w:rsid w:val="008765FB"/>
    <w:rsid w:val="008768FB"/>
    <w:rsid w:val="00876CCF"/>
    <w:rsid w:val="00877096"/>
    <w:rsid w:val="0087759E"/>
    <w:rsid w:val="00877708"/>
    <w:rsid w:val="008779D6"/>
    <w:rsid w:val="00877AF7"/>
    <w:rsid w:val="00877B07"/>
    <w:rsid w:val="00877B2D"/>
    <w:rsid w:val="00877B68"/>
    <w:rsid w:val="00880153"/>
    <w:rsid w:val="00880384"/>
    <w:rsid w:val="0088039D"/>
    <w:rsid w:val="008806DA"/>
    <w:rsid w:val="00880939"/>
    <w:rsid w:val="00880942"/>
    <w:rsid w:val="0088098A"/>
    <w:rsid w:val="00880A8F"/>
    <w:rsid w:val="00881072"/>
    <w:rsid w:val="008814A7"/>
    <w:rsid w:val="00881500"/>
    <w:rsid w:val="00881695"/>
    <w:rsid w:val="008817E4"/>
    <w:rsid w:val="00881A6D"/>
    <w:rsid w:val="00881B5D"/>
    <w:rsid w:val="00881C11"/>
    <w:rsid w:val="00881D39"/>
    <w:rsid w:val="00881DFA"/>
    <w:rsid w:val="00881E55"/>
    <w:rsid w:val="0088204D"/>
    <w:rsid w:val="00882145"/>
    <w:rsid w:val="00882A91"/>
    <w:rsid w:val="00882C3D"/>
    <w:rsid w:val="00882FEF"/>
    <w:rsid w:val="00883118"/>
    <w:rsid w:val="008831D7"/>
    <w:rsid w:val="00883285"/>
    <w:rsid w:val="0088345B"/>
    <w:rsid w:val="00883854"/>
    <w:rsid w:val="00883957"/>
    <w:rsid w:val="00883987"/>
    <w:rsid w:val="00883BF1"/>
    <w:rsid w:val="00883D97"/>
    <w:rsid w:val="00883F99"/>
    <w:rsid w:val="00883FC8"/>
    <w:rsid w:val="00884029"/>
    <w:rsid w:val="008840A6"/>
    <w:rsid w:val="00884186"/>
    <w:rsid w:val="0088434C"/>
    <w:rsid w:val="008843E4"/>
    <w:rsid w:val="00884467"/>
    <w:rsid w:val="0088451E"/>
    <w:rsid w:val="00884697"/>
    <w:rsid w:val="00884A6D"/>
    <w:rsid w:val="00884C21"/>
    <w:rsid w:val="00884F96"/>
    <w:rsid w:val="00884FD0"/>
    <w:rsid w:val="008851C4"/>
    <w:rsid w:val="008854BE"/>
    <w:rsid w:val="008855FC"/>
    <w:rsid w:val="00885653"/>
    <w:rsid w:val="00885929"/>
    <w:rsid w:val="0088593C"/>
    <w:rsid w:val="00885A0D"/>
    <w:rsid w:val="00885AC4"/>
    <w:rsid w:val="00885AF3"/>
    <w:rsid w:val="00885D7F"/>
    <w:rsid w:val="00886333"/>
    <w:rsid w:val="0088665D"/>
    <w:rsid w:val="00886839"/>
    <w:rsid w:val="00886D4E"/>
    <w:rsid w:val="00886E1F"/>
    <w:rsid w:val="00887480"/>
    <w:rsid w:val="008876B0"/>
    <w:rsid w:val="00887836"/>
    <w:rsid w:val="0088784A"/>
    <w:rsid w:val="0088787B"/>
    <w:rsid w:val="00887B46"/>
    <w:rsid w:val="00887E50"/>
    <w:rsid w:val="0089004F"/>
    <w:rsid w:val="00890A6B"/>
    <w:rsid w:val="00890B10"/>
    <w:rsid w:val="00890FB1"/>
    <w:rsid w:val="0089169F"/>
    <w:rsid w:val="008919E6"/>
    <w:rsid w:val="00891C8F"/>
    <w:rsid w:val="00891ED8"/>
    <w:rsid w:val="00892170"/>
    <w:rsid w:val="00892219"/>
    <w:rsid w:val="008924B4"/>
    <w:rsid w:val="008928FD"/>
    <w:rsid w:val="008928FF"/>
    <w:rsid w:val="00892961"/>
    <w:rsid w:val="00892B88"/>
    <w:rsid w:val="00892DEB"/>
    <w:rsid w:val="00893164"/>
    <w:rsid w:val="00893207"/>
    <w:rsid w:val="008934EF"/>
    <w:rsid w:val="008935B3"/>
    <w:rsid w:val="0089368F"/>
    <w:rsid w:val="0089396E"/>
    <w:rsid w:val="00893AFD"/>
    <w:rsid w:val="00893BFE"/>
    <w:rsid w:val="00894BA6"/>
    <w:rsid w:val="00895162"/>
    <w:rsid w:val="008951A2"/>
    <w:rsid w:val="00895387"/>
    <w:rsid w:val="008953B9"/>
    <w:rsid w:val="00895859"/>
    <w:rsid w:val="00895896"/>
    <w:rsid w:val="008958DC"/>
    <w:rsid w:val="008959F8"/>
    <w:rsid w:val="00895BB0"/>
    <w:rsid w:val="00895DDD"/>
    <w:rsid w:val="00896154"/>
    <w:rsid w:val="008961FB"/>
    <w:rsid w:val="00896340"/>
    <w:rsid w:val="00896617"/>
    <w:rsid w:val="00896698"/>
    <w:rsid w:val="008967D7"/>
    <w:rsid w:val="00896955"/>
    <w:rsid w:val="00896D0F"/>
    <w:rsid w:val="00896E7A"/>
    <w:rsid w:val="00896F23"/>
    <w:rsid w:val="0089715A"/>
    <w:rsid w:val="008975A1"/>
    <w:rsid w:val="008976A1"/>
    <w:rsid w:val="0089774E"/>
    <w:rsid w:val="00897843"/>
    <w:rsid w:val="00897992"/>
    <w:rsid w:val="00897A12"/>
    <w:rsid w:val="008A0143"/>
    <w:rsid w:val="008A02E3"/>
    <w:rsid w:val="008A0410"/>
    <w:rsid w:val="008A0475"/>
    <w:rsid w:val="008A0692"/>
    <w:rsid w:val="008A0718"/>
    <w:rsid w:val="008A0E16"/>
    <w:rsid w:val="008A0E1D"/>
    <w:rsid w:val="008A102B"/>
    <w:rsid w:val="008A1478"/>
    <w:rsid w:val="008A15B4"/>
    <w:rsid w:val="008A1A10"/>
    <w:rsid w:val="008A1BD9"/>
    <w:rsid w:val="008A1CA3"/>
    <w:rsid w:val="008A1EBC"/>
    <w:rsid w:val="008A21EB"/>
    <w:rsid w:val="008A228A"/>
    <w:rsid w:val="008A22FF"/>
    <w:rsid w:val="008A27C8"/>
    <w:rsid w:val="008A3008"/>
    <w:rsid w:val="008A3257"/>
    <w:rsid w:val="008A32A9"/>
    <w:rsid w:val="008A356D"/>
    <w:rsid w:val="008A3A74"/>
    <w:rsid w:val="008A3BCF"/>
    <w:rsid w:val="008A3D8D"/>
    <w:rsid w:val="008A407C"/>
    <w:rsid w:val="008A4080"/>
    <w:rsid w:val="008A45B3"/>
    <w:rsid w:val="008A486D"/>
    <w:rsid w:val="008A4924"/>
    <w:rsid w:val="008A4A93"/>
    <w:rsid w:val="008A4EBE"/>
    <w:rsid w:val="008A4F80"/>
    <w:rsid w:val="008A50EE"/>
    <w:rsid w:val="008A533E"/>
    <w:rsid w:val="008A5524"/>
    <w:rsid w:val="008A55D9"/>
    <w:rsid w:val="008A57C4"/>
    <w:rsid w:val="008A59B5"/>
    <w:rsid w:val="008A617E"/>
    <w:rsid w:val="008A6AD5"/>
    <w:rsid w:val="008A6B8B"/>
    <w:rsid w:val="008A6D56"/>
    <w:rsid w:val="008A6F3C"/>
    <w:rsid w:val="008A6FAE"/>
    <w:rsid w:val="008A7124"/>
    <w:rsid w:val="008A71E4"/>
    <w:rsid w:val="008A78E8"/>
    <w:rsid w:val="008A7AC8"/>
    <w:rsid w:val="008A7E97"/>
    <w:rsid w:val="008B007B"/>
    <w:rsid w:val="008B013B"/>
    <w:rsid w:val="008B0190"/>
    <w:rsid w:val="008B0197"/>
    <w:rsid w:val="008B0514"/>
    <w:rsid w:val="008B05F2"/>
    <w:rsid w:val="008B07C0"/>
    <w:rsid w:val="008B0E31"/>
    <w:rsid w:val="008B0F71"/>
    <w:rsid w:val="008B1197"/>
    <w:rsid w:val="008B11EB"/>
    <w:rsid w:val="008B12BF"/>
    <w:rsid w:val="008B13FD"/>
    <w:rsid w:val="008B15DA"/>
    <w:rsid w:val="008B1731"/>
    <w:rsid w:val="008B1978"/>
    <w:rsid w:val="008B1DCD"/>
    <w:rsid w:val="008B1E84"/>
    <w:rsid w:val="008B1ED3"/>
    <w:rsid w:val="008B1FE2"/>
    <w:rsid w:val="008B24CE"/>
    <w:rsid w:val="008B2D31"/>
    <w:rsid w:val="008B2E56"/>
    <w:rsid w:val="008B2FE4"/>
    <w:rsid w:val="008B3283"/>
    <w:rsid w:val="008B34CF"/>
    <w:rsid w:val="008B37DD"/>
    <w:rsid w:val="008B3AE0"/>
    <w:rsid w:val="008B3C79"/>
    <w:rsid w:val="008B3ED2"/>
    <w:rsid w:val="008B3F91"/>
    <w:rsid w:val="008B434B"/>
    <w:rsid w:val="008B4418"/>
    <w:rsid w:val="008B45BC"/>
    <w:rsid w:val="008B4709"/>
    <w:rsid w:val="008B48D6"/>
    <w:rsid w:val="008B49CB"/>
    <w:rsid w:val="008B4CF9"/>
    <w:rsid w:val="008B5092"/>
    <w:rsid w:val="008B52E0"/>
    <w:rsid w:val="008B5385"/>
    <w:rsid w:val="008B55A8"/>
    <w:rsid w:val="008B5A0F"/>
    <w:rsid w:val="008B5E55"/>
    <w:rsid w:val="008B6186"/>
    <w:rsid w:val="008B6D11"/>
    <w:rsid w:val="008B6FAF"/>
    <w:rsid w:val="008B706D"/>
    <w:rsid w:val="008B728D"/>
    <w:rsid w:val="008B7431"/>
    <w:rsid w:val="008B75CE"/>
    <w:rsid w:val="008B7D52"/>
    <w:rsid w:val="008B7E6B"/>
    <w:rsid w:val="008B7EA6"/>
    <w:rsid w:val="008C00C2"/>
    <w:rsid w:val="008C0161"/>
    <w:rsid w:val="008C0A55"/>
    <w:rsid w:val="008C0B7A"/>
    <w:rsid w:val="008C0C14"/>
    <w:rsid w:val="008C0D10"/>
    <w:rsid w:val="008C0F8F"/>
    <w:rsid w:val="008C1076"/>
    <w:rsid w:val="008C13A4"/>
    <w:rsid w:val="008C13C3"/>
    <w:rsid w:val="008C1901"/>
    <w:rsid w:val="008C1C70"/>
    <w:rsid w:val="008C1F53"/>
    <w:rsid w:val="008C1FB3"/>
    <w:rsid w:val="008C1FD6"/>
    <w:rsid w:val="008C2012"/>
    <w:rsid w:val="008C204F"/>
    <w:rsid w:val="008C216A"/>
    <w:rsid w:val="008C2269"/>
    <w:rsid w:val="008C2864"/>
    <w:rsid w:val="008C2982"/>
    <w:rsid w:val="008C2CF9"/>
    <w:rsid w:val="008C31B3"/>
    <w:rsid w:val="008C3BAF"/>
    <w:rsid w:val="008C3BF3"/>
    <w:rsid w:val="008C3F65"/>
    <w:rsid w:val="008C45B4"/>
    <w:rsid w:val="008C4C87"/>
    <w:rsid w:val="008C50D3"/>
    <w:rsid w:val="008C521C"/>
    <w:rsid w:val="008C56D5"/>
    <w:rsid w:val="008C5A29"/>
    <w:rsid w:val="008C5B5C"/>
    <w:rsid w:val="008C5FD5"/>
    <w:rsid w:val="008C65C1"/>
    <w:rsid w:val="008C66AD"/>
    <w:rsid w:val="008C6AE9"/>
    <w:rsid w:val="008C6ECD"/>
    <w:rsid w:val="008C6FB2"/>
    <w:rsid w:val="008C6FC7"/>
    <w:rsid w:val="008C70CF"/>
    <w:rsid w:val="008C7180"/>
    <w:rsid w:val="008C719D"/>
    <w:rsid w:val="008C77A2"/>
    <w:rsid w:val="008C7AA6"/>
    <w:rsid w:val="008C7C4E"/>
    <w:rsid w:val="008C7CFD"/>
    <w:rsid w:val="008D005E"/>
    <w:rsid w:val="008D00A1"/>
    <w:rsid w:val="008D0189"/>
    <w:rsid w:val="008D03A0"/>
    <w:rsid w:val="008D03A1"/>
    <w:rsid w:val="008D0817"/>
    <w:rsid w:val="008D098E"/>
    <w:rsid w:val="008D0DF8"/>
    <w:rsid w:val="008D10EA"/>
    <w:rsid w:val="008D10ED"/>
    <w:rsid w:val="008D1177"/>
    <w:rsid w:val="008D14BA"/>
    <w:rsid w:val="008D1A0F"/>
    <w:rsid w:val="008D1B83"/>
    <w:rsid w:val="008D1C52"/>
    <w:rsid w:val="008D1EA4"/>
    <w:rsid w:val="008D211B"/>
    <w:rsid w:val="008D2437"/>
    <w:rsid w:val="008D2F20"/>
    <w:rsid w:val="008D3079"/>
    <w:rsid w:val="008D30D2"/>
    <w:rsid w:val="008D363D"/>
    <w:rsid w:val="008D367F"/>
    <w:rsid w:val="008D38C6"/>
    <w:rsid w:val="008D3B51"/>
    <w:rsid w:val="008D3C27"/>
    <w:rsid w:val="008D3D03"/>
    <w:rsid w:val="008D4525"/>
    <w:rsid w:val="008D49C6"/>
    <w:rsid w:val="008D4CEC"/>
    <w:rsid w:val="008D4E07"/>
    <w:rsid w:val="008D4FE1"/>
    <w:rsid w:val="008D502E"/>
    <w:rsid w:val="008D52B4"/>
    <w:rsid w:val="008D59D0"/>
    <w:rsid w:val="008D5FC3"/>
    <w:rsid w:val="008D61BE"/>
    <w:rsid w:val="008D6244"/>
    <w:rsid w:val="008D643D"/>
    <w:rsid w:val="008D6506"/>
    <w:rsid w:val="008D69C8"/>
    <w:rsid w:val="008D69FB"/>
    <w:rsid w:val="008D6A9C"/>
    <w:rsid w:val="008D6C47"/>
    <w:rsid w:val="008D6CDE"/>
    <w:rsid w:val="008D6FA0"/>
    <w:rsid w:val="008D7060"/>
    <w:rsid w:val="008D721A"/>
    <w:rsid w:val="008D757C"/>
    <w:rsid w:val="008D7682"/>
    <w:rsid w:val="008D7739"/>
    <w:rsid w:val="008D780E"/>
    <w:rsid w:val="008D7920"/>
    <w:rsid w:val="008D799D"/>
    <w:rsid w:val="008D7B54"/>
    <w:rsid w:val="008D7DC2"/>
    <w:rsid w:val="008D7DC4"/>
    <w:rsid w:val="008E0116"/>
    <w:rsid w:val="008E058B"/>
    <w:rsid w:val="008E0802"/>
    <w:rsid w:val="008E08B4"/>
    <w:rsid w:val="008E0A58"/>
    <w:rsid w:val="008E0A73"/>
    <w:rsid w:val="008E0BCF"/>
    <w:rsid w:val="008E0BE7"/>
    <w:rsid w:val="008E0E66"/>
    <w:rsid w:val="008E0EC4"/>
    <w:rsid w:val="008E1758"/>
    <w:rsid w:val="008E17A0"/>
    <w:rsid w:val="008E1855"/>
    <w:rsid w:val="008E1C96"/>
    <w:rsid w:val="008E25B5"/>
    <w:rsid w:val="008E2876"/>
    <w:rsid w:val="008E2D1C"/>
    <w:rsid w:val="008E2E43"/>
    <w:rsid w:val="008E2ED2"/>
    <w:rsid w:val="008E2F6B"/>
    <w:rsid w:val="008E33E8"/>
    <w:rsid w:val="008E341F"/>
    <w:rsid w:val="008E364C"/>
    <w:rsid w:val="008E37BC"/>
    <w:rsid w:val="008E3FDE"/>
    <w:rsid w:val="008E4022"/>
    <w:rsid w:val="008E404C"/>
    <w:rsid w:val="008E40B3"/>
    <w:rsid w:val="008E40CA"/>
    <w:rsid w:val="008E422D"/>
    <w:rsid w:val="008E4352"/>
    <w:rsid w:val="008E43CA"/>
    <w:rsid w:val="008E4A82"/>
    <w:rsid w:val="008E4AB7"/>
    <w:rsid w:val="008E4EAC"/>
    <w:rsid w:val="008E4F15"/>
    <w:rsid w:val="008E521F"/>
    <w:rsid w:val="008E561E"/>
    <w:rsid w:val="008E57AE"/>
    <w:rsid w:val="008E57C4"/>
    <w:rsid w:val="008E597F"/>
    <w:rsid w:val="008E5A5E"/>
    <w:rsid w:val="008E5CAB"/>
    <w:rsid w:val="008E5CD9"/>
    <w:rsid w:val="008E5D97"/>
    <w:rsid w:val="008E5ECA"/>
    <w:rsid w:val="008E60A5"/>
    <w:rsid w:val="008E60D9"/>
    <w:rsid w:val="008E60E9"/>
    <w:rsid w:val="008E6341"/>
    <w:rsid w:val="008E63B7"/>
    <w:rsid w:val="008E65A6"/>
    <w:rsid w:val="008E6604"/>
    <w:rsid w:val="008E68D7"/>
    <w:rsid w:val="008E6D69"/>
    <w:rsid w:val="008E6F33"/>
    <w:rsid w:val="008E6FBA"/>
    <w:rsid w:val="008E715F"/>
    <w:rsid w:val="008E71A4"/>
    <w:rsid w:val="008E7218"/>
    <w:rsid w:val="008E7238"/>
    <w:rsid w:val="008E758D"/>
    <w:rsid w:val="008E79BD"/>
    <w:rsid w:val="008E7AA3"/>
    <w:rsid w:val="008E7B28"/>
    <w:rsid w:val="008E7CE5"/>
    <w:rsid w:val="008E7F25"/>
    <w:rsid w:val="008F0047"/>
    <w:rsid w:val="008F04A3"/>
    <w:rsid w:val="008F0DCB"/>
    <w:rsid w:val="008F10A8"/>
    <w:rsid w:val="008F119E"/>
    <w:rsid w:val="008F1437"/>
    <w:rsid w:val="008F1CB3"/>
    <w:rsid w:val="008F1F12"/>
    <w:rsid w:val="008F1F94"/>
    <w:rsid w:val="008F1FB3"/>
    <w:rsid w:val="008F1FD4"/>
    <w:rsid w:val="008F2064"/>
    <w:rsid w:val="008F243C"/>
    <w:rsid w:val="008F24FA"/>
    <w:rsid w:val="008F268F"/>
    <w:rsid w:val="008F26BB"/>
    <w:rsid w:val="008F26F7"/>
    <w:rsid w:val="008F272F"/>
    <w:rsid w:val="008F281A"/>
    <w:rsid w:val="008F28A0"/>
    <w:rsid w:val="008F2A97"/>
    <w:rsid w:val="008F2BA0"/>
    <w:rsid w:val="008F2D9C"/>
    <w:rsid w:val="008F2F8C"/>
    <w:rsid w:val="008F336B"/>
    <w:rsid w:val="008F3717"/>
    <w:rsid w:val="008F3838"/>
    <w:rsid w:val="008F3864"/>
    <w:rsid w:val="008F39D9"/>
    <w:rsid w:val="008F3B29"/>
    <w:rsid w:val="008F45E0"/>
    <w:rsid w:val="008F4636"/>
    <w:rsid w:val="008F473E"/>
    <w:rsid w:val="008F477B"/>
    <w:rsid w:val="008F48B8"/>
    <w:rsid w:val="008F4A4E"/>
    <w:rsid w:val="008F4AC0"/>
    <w:rsid w:val="008F4AF4"/>
    <w:rsid w:val="008F4B6A"/>
    <w:rsid w:val="008F51A2"/>
    <w:rsid w:val="008F51CF"/>
    <w:rsid w:val="008F5500"/>
    <w:rsid w:val="008F59AA"/>
    <w:rsid w:val="008F5E23"/>
    <w:rsid w:val="008F6221"/>
    <w:rsid w:val="008F648E"/>
    <w:rsid w:val="008F657D"/>
    <w:rsid w:val="008F6874"/>
    <w:rsid w:val="008F6E91"/>
    <w:rsid w:val="008F6EDF"/>
    <w:rsid w:val="008F7319"/>
    <w:rsid w:val="008F744E"/>
    <w:rsid w:val="008F7AD1"/>
    <w:rsid w:val="008F7B43"/>
    <w:rsid w:val="008F7B62"/>
    <w:rsid w:val="008F7BA0"/>
    <w:rsid w:val="008F7BA4"/>
    <w:rsid w:val="008F7CDA"/>
    <w:rsid w:val="008F7F51"/>
    <w:rsid w:val="008FC4A8"/>
    <w:rsid w:val="00900205"/>
    <w:rsid w:val="0090055B"/>
    <w:rsid w:val="009008F3"/>
    <w:rsid w:val="009009F6"/>
    <w:rsid w:val="00900AB9"/>
    <w:rsid w:val="00900B2C"/>
    <w:rsid w:val="00900F1D"/>
    <w:rsid w:val="009011EF"/>
    <w:rsid w:val="0090128F"/>
    <w:rsid w:val="00901532"/>
    <w:rsid w:val="009018C7"/>
    <w:rsid w:val="00901AE8"/>
    <w:rsid w:val="00901CA0"/>
    <w:rsid w:val="00902122"/>
    <w:rsid w:val="009023B2"/>
    <w:rsid w:val="009024C5"/>
    <w:rsid w:val="00902A8E"/>
    <w:rsid w:val="00902ACC"/>
    <w:rsid w:val="00903144"/>
    <w:rsid w:val="0090333F"/>
    <w:rsid w:val="00903721"/>
    <w:rsid w:val="00903C72"/>
    <w:rsid w:val="00903F1F"/>
    <w:rsid w:val="00904053"/>
    <w:rsid w:val="00904287"/>
    <w:rsid w:val="009042C0"/>
    <w:rsid w:val="00904307"/>
    <w:rsid w:val="0090460A"/>
    <w:rsid w:val="0090472A"/>
    <w:rsid w:val="009049B8"/>
    <w:rsid w:val="00904D19"/>
    <w:rsid w:val="00904EE0"/>
    <w:rsid w:val="0090530B"/>
    <w:rsid w:val="00905346"/>
    <w:rsid w:val="009053A6"/>
    <w:rsid w:val="00905547"/>
    <w:rsid w:val="00905595"/>
    <w:rsid w:val="00905711"/>
    <w:rsid w:val="009058FE"/>
    <w:rsid w:val="00905BCC"/>
    <w:rsid w:val="00905C10"/>
    <w:rsid w:val="0090649C"/>
    <w:rsid w:val="009066D8"/>
    <w:rsid w:val="00906969"/>
    <w:rsid w:val="00906EDB"/>
    <w:rsid w:val="00906F78"/>
    <w:rsid w:val="00907329"/>
    <w:rsid w:val="00907373"/>
    <w:rsid w:val="009073E7"/>
    <w:rsid w:val="00907624"/>
    <w:rsid w:val="009078EA"/>
    <w:rsid w:val="00907C26"/>
    <w:rsid w:val="00907CA0"/>
    <w:rsid w:val="00907E3E"/>
    <w:rsid w:val="00907F45"/>
    <w:rsid w:val="009101BC"/>
    <w:rsid w:val="00910416"/>
    <w:rsid w:val="00910700"/>
    <w:rsid w:val="0091076B"/>
    <w:rsid w:val="00910911"/>
    <w:rsid w:val="009109A4"/>
    <w:rsid w:val="00910FCB"/>
    <w:rsid w:val="0091118D"/>
    <w:rsid w:val="009114C5"/>
    <w:rsid w:val="00911552"/>
    <w:rsid w:val="009115AA"/>
    <w:rsid w:val="00911689"/>
    <w:rsid w:val="00911739"/>
    <w:rsid w:val="009117DD"/>
    <w:rsid w:val="009119CD"/>
    <w:rsid w:val="00911D0D"/>
    <w:rsid w:val="0091222A"/>
    <w:rsid w:val="00912696"/>
    <w:rsid w:val="00912911"/>
    <w:rsid w:val="00912935"/>
    <w:rsid w:val="00912A88"/>
    <w:rsid w:val="00912B35"/>
    <w:rsid w:val="00912DAC"/>
    <w:rsid w:val="00913003"/>
    <w:rsid w:val="00913819"/>
    <w:rsid w:val="00913849"/>
    <w:rsid w:val="009139C7"/>
    <w:rsid w:val="00913E17"/>
    <w:rsid w:val="00913FD2"/>
    <w:rsid w:val="0091408A"/>
    <w:rsid w:val="009140CB"/>
    <w:rsid w:val="009142A3"/>
    <w:rsid w:val="00914668"/>
    <w:rsid w:val="00914B14"/>
    <w:rsid w:val="00914F51"/>
    <w:rsid w:val="009150F8"/>
    <w:rsid w:val="00915532"/>
    <w:rsid w:val="009155A1"/>
    <w:rsid w:val="0091573A"/>
    <w:rsid w:val="00915762"/>
    <w:rsid w:val="009158FB"/>
    <w:rsid w:val="00915C49"/>
    <w:rsid w:val="0091650B"/>
    <w:rsid w:val="00916989"/>
    <w:rsid w:val="00916AFF"/>
    <w:rsid w:val="00916D9B"/>
    <w:rsid w:val="00916FF7"/>
    <w:rsid w:val="009172DA"/>
    <w:rsid w:val="0091752B"/>
    <w:rsid w:val="00917627"/>
    <w:rsid w:val="00917B33"/>
    <w:rsid w:val="00917F5F"/>
    <w:rsid w:val="00917F82"/>
    <w:rsid w:val="0092007C"/>
    <w:rsid w:val="00920671"/>
    <w:rsid w:val="009206B6"/>
    <w:rsid w:val="009206C9"/>
    <w:rsid w:val="0092082B"/>
    <w:rsid w:val="00920A22"/>
    <w:rsid w:val="00920B3A"/>
    <w:rsid w:val="00920C08"/>
    <w:rsid w:val="00920C6A"/>
    <w:rsid w:val="00920D72"/>
    <w:rsid w:val="00920D75"/>
    <w:rsid w:val="00920EF1"/>
    <w:rsid w:val="0092107A"/>
    <w:rsid w:val="00921162"/>
    <w:rsid w:val="00921225"/>
    <w:rsid w:val="009212BB"/>
    <w:rsid w:val="009212E0"/>
    <w:rsid w:val="00921445"/>
    <w:rsid w:val="0092144D"/>
    <w:rsid w:val="009215DF"/>
    <w:rsid w:val="0092164D"/>
    <w:rsid w:val="00921A0A"/>
    <w:rsid w:val="00921B90"/>
    <w:rsid w:val="00921D13"/>
    <w:rsid w:val="00921E2B"/>
    <w:rsid w:val="00921EB2"/>
    <w:rsid w:val="00921F07"/>
    <w:rsid w:val="00921FDC"/>
    <w:rsid w:val="0092227C"/>
    <w:rsid w:val="0092229B"/>
    <w:rsid w:val="00922618"/>
    <w:rsid w:val="009226A1"/>
    <w:rsid w:val="009227F3"/>
    <w:rsid w:val="00922F65"/>
    <w:rsid w:val="00923518"/>
    <w:rsid w:val="0092359F"/>
    <w:rsid w:val="0092364C"/>
    <w:rsid w:val="00924043"/>
    <w:rsid w:val="00924588"/>
    <w:rsid w:val="009248DC"/>
    <w:rsid w:val="00924BB9"/>
    <w:rsid w:val="00924DF5"/>
    <w:rsid w:val="00924FE3"/>
    <w:rsid w:val="00925616"/>
    <w:rsid w:val="0092568C"/>
    <w:rsid w:val="009259D8"/>
    <w:rsid w:val="00925BF3"/>
    <w:rsid w:val="00925E96"/>
    <w:rsid w:val="00925F97"/>
    <w:rsid w:val="00926004"/>
    <w:rsid w:val="009263E3"/>
    <w:rsid w:val="009265D2"/>
    <w:rsid w:val="009266B2"/>
    <w:rsid w:val="00926856"/>
    <w:rsid w:val="00926B7D"/>
    <w:rsid w:val="00926B95"/>
    <w:rsid w:val="00926FEC"/>
    <w:rsid w:val="00927348"/>
    <w:rsid w:val="00927930"/>
    <w:rsid w:val="00927D28"/>
    <w:rsid w:val="0093000F"/>
    <w:rsid w:val="009300D1"/>
    <w:rsid w:val="0093085A"/>
    <w:rsid w:val="009309AF"/>
    <w:rsid w:val="00930B16"/>
    <w:rsid w:val="00930B93"/>
    <w:rsid w:val="00930C3F"/>
    <w:rsid w:val="00931497"/>
    <w:rsid w:val="00931801"/>
    <w:rsid w:val="00931E08"/>
    <w:rsid w:val="009320F7"/>
    <w:rsid w:val="0093215B"/>
    <w:rsid w:val="009322BD"/>
    <w:rsid w:val="009322E6"/>
    <w:rsid w:val="009323A6"/>
    <w:rsid w:val="00932642"/>
    <w:rsid w:val="00932BDF"/>
    <w:rsid w:val="00932D63"/>
    <w:rsid w:val="00932DB6"/>
    <w:rsid w:val="009331A9"/>
    <w:rsid w:val="00933329"/>
    <w:rsid w:val="00933860"/>
    <w:rsid w:val="0093390C"/>
    <w:rsid w:val="00934671"/>
    <w:rsid w:val="00934695"/>
    <w:rsid w:val="00934886"/>
    <w:rsid w:val="00934D69"/>
    <w:rsid w:val="00934E9E"/>
    <w:rsid w:val="00934F95"/>
    <w:rsid w:val="00935097"/>
    <w:rsid w:val="009351DB"/>
    <w:rsid w:val="00935537"/>
    <w:rsid w:val="00935544"/>
    <w:rsid w:val="0093555B"/>
    <w:rsid w:val="00935778"/>
    <w:rsid w:val="009357BE"/>
    <w:rsid w:val="00935886"/>
    <w:rsid w:val="00935987"/>
    <w:rsid w:val="0093599C"/>
    <w:rsid w:val="00935A52"/>
    <w:rsid w:val="00935B06"/>
    <w:rsid w:val="00935C6C"/>
    <w:rsid w:val="00935F16"/>
    <w:rsid w:val="00936002"/>
    <w:rsid w:val="009363A7"/>
    <w:rsid w:val="009363BB"/>
    <w:rsid w:val="00936603"/>
    <w:rsid w:val="00936A0E"/>
    <w:rsid w:val="00936C17"/>
    <w:rsid w:val="00937156"/>
    <w:rsid w:val="00937A01"/>
    <w:rsid w:val="00937CC6"/>
    <w:rsid w:val="0094011B"/>
    <w:rsid w:val="00940728"/>
    <w:rsid w:val="00940790"/>
    <w:rsid w:val="00940B09"/>
    <w:rsid w:val="00940BAF"/>
    <w:rsid w:val="00940C06"/>
    <w:rsid w:val="00940DB1"/>
    <w:rsid w:val="00940F22"/>
    <w:rsid w:val="00940F30"/>
    <w:rsid w:val="009411A9"/>
    <w:rsid w:val="0094129E"/>
    <w:rsid w:val="009412DB"/>
    <w:rsid w:val="00941500"/>
    <w:rsid w:val="00941B9F"/>
    <w:rsid w:val="00941DE2"/>
    <w:rsid w:val="0094222F"/>
    <w:rsid w:val="0094226B"/>
    <w:rsid w:val="00942371"/>
    <w:rsid w:val="00942413"/>
    <w:rsid w:val="0094297B"/>
    <w:rsid w:val="00942C10"/>
    <w:rsid w:val="00942C15"/>
    <w:rsid w:val="00942D62"/>
    <w:rsid w:val="00942E41"/>
    <w:rsid w:val="00943109"/>
    <w:rsid w:val="009431E0"/>
    <w:rsid w:val="00943765"/>
    <w:rsid w:val="00943856"/>
    <w:rsid w:val="009438D5"/>
    <w:rsid w:val="00943DC6"/>
    <w:rsid w:val="00943F13"/>
    <w:rsid w:val="00944293"/>
    <w:rsid w:val="00944453"/>
    <w:rsid w:val="00944734"/>
    <w:rsid w:val="00944759"/>
    <w:rsid w:val="009447EB"/>
    <w:rsid w:val="0094497A"/>
    <w:rsid w:val="009450FE"/>
    <w:rsid w:val="00945290"/>
    <w:rsid w:val="0094530C"/>
    <w:rsid w:val="00945349"/>
    <w:rsid w:val="009455B2"/>
    <w:rsid w:val="009457E7"/>
    <w:rsid w:val="0094584E"/>
    <w:rsid w:val="00945AA0"/>
    <w:rsid w:val="00945BAD"/>
    <w:rsid w:val="00945E11"/>
    <w:rsid w:val="00945EF9"/>
    <w:rsid w:val="009462D6"/>
    <w:rsid w:val="0094639E"/>
    <w:rsid w:val="00946766"/>
    <w:rsid w:val="00946D26"/>
    <w:rsid w:val="00946E44"/>
    <w:rsid w:val="00947266"/>
    <w:rsid w:val="009473D6"/>
    <w:rsid w:val="00947513"/>
    <w:rsid w:val="009475BF"/>
    <w:rsid w:val="009476C7"/>
    <w:rsid w:val="00947B19"/>
    <w:rsid w:val="00947B3A"/>
    <w:rsid w:val="00947C9E"/>
    <w:rsid w:val="00947EEB"/>
    <w:rsid w:val="00947FB8"/>
    <w:rsid w:val="009501E3"/>
    <w:rsid w:val="009504E4"/>
    <w:rsid w:val="009506E0"/>
    <w:rsid w:val="0095085B"/>
    <w:rsid w:val="00950ADC"/>
    <w:rsid w:val="00950C69"/>
    <w:rsid w:val="00950C84"/>
    <w:rsid w:val="00950D29"/>
    <w:rsid w:val="00950DDA"/>
    <w:rsid w:val="00950E73"/>
    <w:rsid w:val="00951775"/>
    <w:rsid w:val="00951ACB"/>
    <w:rsid w:val="00951B06"/>
    <w:rsid w:val="00951C87"/>
    <w:rsid w:val="00952722"/>
    <w:rsid w:val="00952792"/>
    <w:rsid w:val="00952C54"/>
    <w:rsid w:val="00952DEB"/>
    <w:rsid w:val="00952F45"/>
    <w:rsid w:val="00953144"/>
    <w:rsid w:val="009536D4"/>
    <w:rsid w:val="00953B17"/>
    <w:rsid w:val="00954169"/>
    <w:rsid w:val="00954411"/>
    <w:rsid w:val="00954458"/>
    <w:rsid w:val="00954460"/>
    <w:rsid w:val="00954951"/>
    <w:rsid w:val="009549A7"/>
    <w:rsid w:val="00954A06"/>
    <w:rsid w:val="00954ADE"/>
    <w:rsid w:val="00954B36"/>
    <w:rsid w:val="00954B85"/>
    <w:rsid w:val="00954BC3"/>
    <w:rsid w:val="00954C81"/>
    <w:rsid w:val="00954DF8"/>
    <w:rsid w:val="00954F22"/>
    <w:rsid w:val="00954F76"/>
    <w:rsid w:val="009553B2"/>
    <w:rsid w:val="009554B6"/>
    <w:rsid w:val="009558F6"/>
    <w:rsid w:val="009559A7"/>
    <w:rsid w:val="00955ACD"/>
    <w:rsid w:val="00955B2C"/>
    <w:rsid w:val="00955B6C"/>
    <w:rsid w:val="00955C37"/>
    <w:rsid w:val="00955E5C"/>
    <w:rsid w:val="00955F3F"/>
    <w:rsid w:val="009561D6"/>
    <w:rsid w:val="0095638F"/>
    <w:rsid w:val="00956438"/>
    <w:rsid w:val="009564AF"/>
    <w:rsid w:val="009567EF"/>
    <w:rsid w:val="00956830"/>
    <w:rsid w:val="00956930"/>
    <w:rsid w:val="00956A38"/>
    <w:rsid w:val="00956B0F"/>
    <w:rsid w:val="00956C75"/>
    <w:rsid w:val="00956D0F"/>
    <w:rsid w:val="00956E59"/>
    <w:rsid w:val="0095770E"/>
    <w:rsid w:val="009577B6"/>
    <w:rsid w:val="009577BB"/>
    <w:rsid w:val="0095784A"/>
    <w:rsid w:val="009578C9"/>
    <w:rsid w:val="00957A2C"/>
    <w:rsid w:val="00957AF0"/>
    <w:rsid w:val="00957B4D"/>
    <w:rsid w:val="00957C47"/>
    <w:rsid w:val="0095D66A"/>
    <w:rsid w:val="0096004B"/>
    <w:rsid w:val="009600C6"/>
    <w:rsid w:val="009600C8"/>
    <w:rsid w:val="00960403"/>
    <w:rsid w:val="009607F1"/>
    <w:rsid w:val="00960BAB"/>
    <w:rsid w:val="00960E1C"/>
    <w:rsid w:val="00960E27"/>
    <w:rsid w:val="00961130"/>
    <w:rsid w:val="009613C9"/>
    <w:rsid w:val="009613F8"/>
    <w:rsid w:val="009617BA"/>
    <w:rsid w:val="00961B6C"/>
    <w:rsid w:val="00961E53"/>
    <w:rsid w:val="009620A7"/>
    <w:rsid w:val="0096212A"/>
    <w:rsid w:val="0096212E"/>
    <w:rsid w:val="0096298E"/>
    <w:rsid w:val="009629C9"/>
    <w:rsid w:val="00962BAD"/>
    <w:rsid w:val="00962E8C"/>
    <w:rsid w:val="00963075"/>
    <w:rsid w:val="00963130"/>
    <w:rsid w:val="009633C0"/>
    <w:rsid w:val="00963439"/>
    <w:rsid w:val="0096367B"/>
    <w:rsid w:val="009638C9"/>
    <w:rsid w:val="00963B23"/>
    <w:rsid w:val="00963E9C"/>
    <w:rsid w:val="00963F94"/>
    <w:rsid w:val="00964434"/>
    <w:rsid w:val="00964707"/>
    <w:rsid w:val="0096499A"/>
    <w:rsid w:val="00964A2A"/>
    <w:rsid w:val="00964C2B"/>
    <w:rsid w:val="00964D59"/>
    <w:rsid w:val="00964E88"/>
    <w:rsid w:val="00964FA6"/>
    <w:rsid w:val="00965162"/>
    <w:rsid w:val="0096516B"/>
    <w:rsid w:val="0096566E"/>
    <w:rsid w:val="0096592B"/>
    <w:rsid w:val="009659C9"/>
    <w:rsid w:val="00965AC1"/>
    <w:rsid w:val="00965C9B"/>
    <w:rsid w:val="00966023"/>
    <w:rsid w:val="00966205"/>
    <w:rsid w:val="0096621F"/>
    <w:rsid w:val="00966A76"/>
    <w:rsid w:val="00966C2F"/>
    <w:rsid w:val="00966C81"/>
    <w:rsid w:val="00966DAA"/>
    <w:rsid w:val="0096705C"/>
    <w:rsid w:val="0096738A"/>
    <w:rsid w:val="00967647"/>
    <w:rsid w:val="00967EA5"/>
    <w:rsid w:val="00970102"/>
    <w:rsid w:val="0097026C"/>
    <w:rsid w:val="009704E1"/>
    <w:rsid w:val="00970597"/>
    <w:rsid w:val="009707E0"/>
    <w:rsid w:val="00970889"/>
    <w:rsid w:val="009708CE"/>
    <w:rsid w:val="00970A8D"/>
    <w:rsid w:val="00970B8C"/>
    <w:rsid w:val="00970EA7"/>
    <w:rsid w:val="009711F5"/>
    <w:rsid w:val="00971691"/>
    <w:rsid w:val="009716E8"/>
    <w:rsid w:val="00971AC4"/>
    <w:rsid w:val="00971AF1"/>
    <w:rsid w:val="00971C11"/>
    <w:rsid w:val="009725B8"/>
    <w:rsid w:val="00972648"/>
    <w:rsid w:val="009727C8"/>
    <w:rsid w:val="00972822"/>
    <w:rsid w:val="00972922"/>
    <w:rsid w:val="00972954"/>
    <w:rsid w:val="00972A67"/>
    <w:rsid w:val="00972AFB"/>
    <w:rsid w:val="00972EAB"/>
    <w:rsid w:val="00973146"/>
    <w:rsid w:val="009731A5"/>
    <w:rsid w:val="009732B6"/>
    <w:rsid w:val="0097334F"/>
    <w:rsid w:val="00973527"/>
    <w:rsid w:val="00973C3D"/>
    <w:rsid w:val="00973DDE"/>
    <w:rsid w:val="00973EBD"/>
    <w:rsid w:val="0097404B"/>
    <w:rsid w:val="00974158"/>
    <w:rsid w:val="009741B7"/>
    <w:rsid w:val="0097422A"/>
    <w:rsid w:val="0097435B"/>
    <w:rsid w:val="00974528"/>
    <w:rsid w:val="009745FA"/>
    <w:rsid w:val="009748CB"/>
    <w:rsid w:val="00974923"/>
    <w:rsid w:val="00974C26"/>
    <w:rsid w:val="00975238"/>
    <w:rsid w:val="0097560B"/>
    <w:rsid w:val="009756F6"/>
    <w:rsid w:val="00975960"/>
    <w:rsid w:val="00975CDA"/>
    <w:rsid w:val="00976024"/>
    <w:rsid w:val="009768A7"/>
    <w:rsid w:val="00976925"/>
    <w:rsid w:val="00976D79"/>
    <w:rsid w:val="009772DC"/>
    <w:rsid w:val="00977320"/>
    <w:rsid w:val="00977641"/>
    <w:rsid w:val="00977740"/>
    <w:rsid w:val="0097788F"/>
    <w:rsid w:val="00977DAF"/>
    <w:rsid w:val="00977F69"/>
    <w:rsid w:val="009806A3"/>
    <w:rsid w:val="00980C60"/>
    <w:rsid w:val="00980D66"/>
    <w:rsid w:val="00980E21"/>
    <w:rsid w:val="0098140E"/>
    <w:rsid w:val="0098198E"/>
    <w:rsid w:val="00981CD3"/>
    <w:rsid w:val="00981E40"/>
    <w:rsid w:val="00982090"/>
    <w:rsid w:val="0098253C"/>
    <w:rsid w:val="00982C74"/>
    <w:rsid w:val="00982DF7"/>
    <w:rsid w:val="0098300F"/>
    <w:rsid w:val="009832C4"/>
    <w:rsid w:val="0098333E"/>
    <w:rsid w:val="00983460"/>
    <w:rsid w:val="0098368D"/>
    <w:rsid w:val="009837EB"/>
    <w:rsid w:val="00983A87"/>
    <w:rsid w:val="00983EFF"/>
    <w:rsid w:val="009841AE"/>
    <w:rsid w:val="0098422B"/>
    <w:rsid w:val="00984515"/>
    <w:rsid w:val="009845FA"/>
    <w:rsid w:val="00984B02"/>
    <w:rsid w:val="00984B40"/>
    <w:rsid w:val="00984E15"/>
    <w:rsid w:val="00984E97"/>
    <w:rsid w:val="00984EC9"/>
    <w:rsid w:val="00984F52"/>
    <w:rsid w:val="00984F66"/>
    <w:rsid w:val="009850C3"/>
    <w:rsid w:val="00985103"/>
    <w:rsid w:val="0098512E"/>
    <w:rsid w:val="00985235"/>
    <w:rsid w:val="0098579C"/>
    <w:rsid w:val="00985BFD"/>
    <w:rsid w:val="00985C46"/>
    <w:rsid w:val="0098611C"/>
    <w:rsid w:val="009865D0"/>
    <w:rsid w:val="00986954"/>
    <w:rsid w:val="00986C49"/>
    <w:rsid w:val="00986D36"/>
    <w:rsid w:val="00986E61"/>
    <w:rsid w:val="00986EF4"/>
    <w:rsid w:val="009870A7"/>
    <w:rsid w:val="009877A2"/>
    <w:rsid w:val="00987825"/>
    <w:rsid w:val="00987932"/>
    <w:rsid w:val="00987AF7"/>
    <w:rsid w:val="00987F93"/>
    <w:rsid w:val="009901F1"/>
    <w:rsid w:val="00990A54"/>
    <w:rsid w:val="00991093"/>
    <w:rsid w:val="009914EC"/>
    <w:rsid w:val="00991715"/>
    <w:rsid w:val="0099194B"/>
    <w:rsid w:val="00991B91"/>
    <w:rsid w:val="00991FC5"/>
    <w:rsid w:val="009920E3"/>
    <w:rsid w:val="0099259C"/>
    <w:rsid w:val="00992641"/>
    <w:rsid w:val="00992825"/>
    <w:rsid w:val="00992BAE"/>
    <w:rsid w:val="00992D5C"/>
    <w:rsid w:val="00992F99"/>
    <w:rsid w:val="00992FC4"/>
    <w:rsid w:val="00993093"/>
    <w:rsid w:val="00993232"/>
    <w:rsid w:val="009932BF"/>
    <w:rsid w:val="0099337B"/>
    <w:rsid w:val="00993532"/>
    <w:rsid w:val="00993785"/>
    <w:rsid w:val="00993B5B"/>
    <w:rsid w:val="00993FE5"/>
    <w:rsid w:val="00994000"/>
    <w:rsid w:val="009941B9"/>
    <w:rsid w:val="009941E4"/>
    <w:rsid w:val="0099427E"/>
    <w:rsid w:val="00994716"/>
    <w:rsid w:val="00994839"/>
    <w:rsid w:val="00994965"/>
    <w:rsid w:val="00994AA9"/>
    <w:rsid w:val="0099514F"/>
    <w:rsid w:val="00995201"/>
    <w:rsid w:val="00995283"/>
    <w:rsid w:val="009952D7"/>
    <w:rsid w:val="009953FD"/>
    <w:rsid w:val="0099542A"/>
    <w:rsid w:val="0099551C"/>
    <w:rsid w:val="0099568B"/>
    <w:rsid w:val="00995730"/>
    <w:rsid w:val="00995927"/>
    <w:rsid w:val="009959CF"/>
    <w:rsid w:val="00995A2F"/>
    <w:rsid w:val="00995A90"/>
    <w:rsid w:val="00995BA4"/>
    <w:rsid w:val="00995DCD"/>
    <w:rsid w:val="00995E56"/>
    <w:rsid w:val="00995E92"/>
    <w:rsid w:val="00996010"/>
    <w:rsid w:val="009960F0"/>
    <w:rsid w:val="00996275"/>
    <w:rsid w:val="009964C7"/>
    <w:rsid w:val="00996583"/>
    <w:rsid w:val="0099667C"/>
    <w:rsid w:val="009967FC"/>
    <w:rsid w:val="00996BA2"/>
    <w:rsid w:val="00996E25"/>
    <w:rsid w:val="00996E3A"/>
    <w:rsid w:val="009970A6"/>
    <w:rsid w:val="009971B1"/>
    <w:rsid w:val="009972D3"/>
    <w:rsid w:val="00997356"/>
    <w:rsid w:val="009976D0"/>
    <w:rsid w:val="0099785B"/>
    <w:rsid w:val="0099788E"/>
    <w:rsid w:val="00997A38"/>
    <w:rsid w:val="00997B0C"/>
    <w:rsid w:val="00997BA4"/>
    <w:rsid w:val="00997DEB"/>
    <w:rsid w:val="009A0383"/>
    <w:rsid w:val="009A0409"/>
    <w:rsid w:val="009A063D"/>
    <w:rsid w:val="009A0A6D"/>
    <w:rsid w:val="009A0ADA"/>
    <w:rsid w:val="009A0CD6"/>
    <w:rsid w:val="009A0DE5"/>
    <w:rsid w:val="009A112A"/>
    <w:rsid w:val="009A114F"/>
    <w:rsid w:val="009A1445"/>
    <w:rsid w:val="009A16A3"/>
    <w:rsid w:val="009A1B05"/>
    <w:rsid w:val="009A1B29"/>
    <w:rsid w:val="009A1CE2"/>
    <w:rsid w:val="009A1E74"/>
    <w:rsid w:val="009A1F00"/>
    <w:rsid w:val="009A20DB"/>
    <w:rsid w:val="009A20FA"/>
    <w:rsid w:val="009A2547"/>
    <w:rsid w:val="009A289B"/>
    <w:rsid w:val="009A29B7"/>
    <w:rsid w:val="009A2ABB"/>
    <w:rsid w:val="009A2C39"/>
    <w:rsid w:val="009A2D98"/>
    <w:rsid w:val="009A2DA4"/>
    <w:rsid w:val="009A3234"/>
    <w:rsid w:val="009A36BA"/>
    <w:rsid w:val="009A38A5"/>
    <w:rsid w:val="009A395B"/>
    <w:rsid w:val="009A3F07"/>
    <w:rsid w:val="009A3F75"/>
    <w:rsid w:val="009A48C7"/>
    <w:rsid w:val="009A4DE2"/>
    <w:rsid w:val="009A4E42"/>
    <w:rsid w:val="009A4EE8"/>
    <w:rsid w:val="009A4F49"/>
    <w:rsid w:val="009A50C0"/>
    <w:rsid w:val="009A51F7"/>
    <w:rsid w:val="009A544A"/>
    <w:rsid w:val="009A5488"/>
    <w:rsid w:val="009A5516"/>
    <w:rsid w:val="009A5702"/>
    <w:rsid w:val="009A591E"/>
    <w:rsid w:val="009A5AD7"/>
    <w:rsid w:val="009A5C38"/>
    <w:rsid w:val="009A5E10"/>
    <w:rsid w:val="009A5FCE"/>
    <w:rsid w:val="009A65BE"/>
    <w:rsid w:val="009A696B"/>
    <w:rsid w:val="009A6B85"/>
    <w:rsid w:val="009A6F4C"/>
    <w:rsid w:val="009A761C"/>
    <w:rsid w:val="009A7966"/>
    <w:rsid w:val="009A7CE7"/>
    <w:rsid w:val="009A7EDD"/>
    <w:rsid w:val="009A7EFA"/>
    <w:rsid w:val="009A7F18"/>
    <w:rsid w:val="009A7F36"/>
    <w:rsid w:val="009B0078"/>
    <w:rsid w:val="009B0592"/>
    <w:rsid w:val="009B0726"/>
    <w:rsid w:val="009B0871"/>
    <w:rsid w:val="009B089D"/>
    <w:rsid w:val="009B08B3"/>
    <w:rsid w:val="009B099E"/>
    <w:rsid w:val="009B0BD0"/>
    <w:rsid w:val="009B0CD3"/>
    <w:rsid w:val="009B0D8A"/>
    <w:rsid w:val="009B0EC8"/>
    <w:rsid w:val="009B10B0"/>
    <w:rsid w:val="009B119F"/>
    <w:rsid w:val="009B11D3"/>
    <w:rsid w:val="009B1645"/>
    <w:rsid w:val="009B174D"/>
    <w:rsid w:val="009B1867"/>
    <w:rsid w:val="009B19BD"/>
    <w:rsid w:val="009B1A05"/>
    <w:rsid w:val="009B1D8F"/>
    <w:rsid w:val="009B1E2B"/>
    <w:rsid w:val="009B1F4E"/>
    <w:rsid w:val="009B1F5C"/>
    <w:rsid w:val="009B1FCD"/>
    <w:rsid w:val="009B2144"/>
    <w:rsid w:val="009B23BE"/>
    <w:rsid w:val="009B25EB"/>
    <w:rsid w:val="009B2930"/>
    <w:rsid w:val="009B2CEE"/>
    <w:rsid w:val="009B2F64"/>
    <w:rsid w:val="009B2F9E"/>
    <w:rsid w:val="009B3452"/>
    <w:rsid w:val="009B35A7"/>
    <w:rsid w:val="009B365A"/>
    <w:rsid w:val="009B37BF"/>
    <w:rsid w:val="009B3A77"/>
    <w:rsid w:val="009B3A89"/>
    <w:rsid w:val="009B3ADF"/>
    <w:rsid w:val="009B3CE7"/>
    <w:rsid w:val="009B3DA8"/>
    <w:rsid w:val="009B3E19"/>
    <w:rsid w:val="009B3FE6"/>
    <w:rsid w:val="009B4502"/>
    <w:rsid w:val="009B478A"/>
    <w:rsid w:val="009B4A6B"/>
    <w:rsid w:val="009B4BE8"/>
    <w:rsid w:val="009B4C85"/>
    <w:rsid w:val="009B5049"/>
    <w:rsid w:val="009B55BB"/>
    <w:rsid w:val="009B583A"/>
    <w:rsid w:val="009B624D"/>
    <w:rsid w:val="009B6879"/>
    <w:rsid w:val="009B6A6C"/>
    <w:rsid w:val="009B6A85"/>
    <w:rsid w:val="009B6C0B"/>
    <w:rsid w:val="009B6C34"/>
    <w:rsid w:val="009B6C4A"/>
    <w:rsid w:val="009B6DBF"/>
    <w:rsid w:val="009B6E6D"/>
    <w:rsid w:val="009B6E98"/>
    <w:rsid w:val="009B7559"/>
    <w:rsid w:val="009B75BE"/>
    <w:rsid w:val="009B76B4"/>
    <w:rsid w:val="009B7C5D"/>
    <w:rsid w:val="009BB300"/>
    <w:rsid w:val="009C00D4"/>
    <w:rsid w:val="009C05B0"/>
    <w:rsid w:val="009C05B9"/>
    <w:rsid w:val="009C0F74"/>
    <w:rsid w:val="009C0F93"/>
    <w:rsid w:val="009C146A"/>
    <w:rsid w:val="009C19D2"/>
    <w:rsid w:val="009C1B08"/>
    <w:rsid w:val="009C1EB6"/>
    <w:rsid w:val="009C202C"/>
    <w:rsid w:val="009C2351"/>
    <w:rsid w:val="009C268E"/>
    <w:rsid w:val="009C26D7"/>
    <w:rsid w:val="009C2766"/>
    <w:rsid w:val="009C2DC9"/>
    <w:rsid w:val="009C2FA6"/>
    <w:rsid w:val="009C323D"/>
    <w:rsid w:val="009C32B1"/>
    <w:rsid w:val="009C333B"/>
    <w:rsid w:val="009C3558"/>
    <w:rsid w:val="009C35B6"/>
    <w:rsid w:val="009C35F5"/>
    <w:rsid w:val="009C3930"/>
    <w:rsid w:val="009C3AE6"/>
    <w:rsid w:val="009C3BEE"/>
    <w:rsid w:val="009C3D38"/>
    <w:rsid w:val="009C3F75"/>
    <w:rsid w:val="009C4016"/>
    <w:rsid w:val="009C4482"/>
    <w:rsid w:val="009C4A4B"/>
    <w:rsid w:val="009C4DB1"/>
    <w:rsid w:val="009C4E07"/>
    <w:rsid w:val="009C4F98"/>
    <w:rsid w:val="009C5251"/>
    <w:rsid w:val="009C53D7"/>
    <w:rsid w:val="009C5562"/>
    <w:rsid w:val="009C55AC"/>
    <w:rsid w:val="009C57A4"/>
    <w:rsid w:val="009C57B9"/>
    <w:rsid w:val="009C58EE"/>
    <w:rsid w:val="009C5D08"/>
    <w:rsid w:val="009C649F"/>
    <w:rsid w:val="009C6C83"/>
    <w:rsid w:val="009C6CFF"/>
    <w:rsid w:val="009C6E91"/>
    <w:rsid w:val="009C7057"/>
    <w:rsid w:val="009C727E"/>
    <w:rsid w:val="009C7599"/>
    <w:rsid w:val="009C76F9"/>
    <w:rsid w:val="009C7737"/>
    <w:rsid w:val="009C79FF"/>
    <w:rsid w:val="009C7A91"/>
    <w:rsid w:val="009C7CAF"/>
    <w:rsid w:val="009C7CC6"/>
    <w:rsid w:val="009C7F54"/>
    <w:rsid w:val="009C8AEF"/>
    <w:rsid w:val="009D00C3"/>
    <w:rsid w:val="009D0335"/>
    <w:rsid w:val="009D0441"/>
    <w:rsid w:val="009D06AC"/>
    <w:rsid w:val="009D0AD7"/>
    <w:rsid w:val="009D0D66"/>
    <w:rsid w:val="009D0F64"/>
    <w:rsid w:val="009D0FDB"/>
    <w:rsid w:val="009D108A"/>
    <w:rsid w:val="009D144E"/>
    <w:rsid w:val="009D14EF"/>
    <w:rsid w:val="009D15E0"/>
    <w:rsid w:val="009D1654"/>
    <w:rsid w:val="009D169A"/>
    <w:rsid w:val="009D176A"/>
    <w:rsid w:val="009D17BC"/>
    <w:rsid w:val="009D1F5F"/>
    <w:rsid w:val="009D1F83"/>
    <w:rsid w:val="009D20D3"/>
    <w:rsid w:val="009D2204"/>
    <w:rsid w:val="009D2703"/>
    <w:rsid w:val="009D2BCF"/>
    <w:rsid w:val="009D2BE7"/>
    <w:rsid w:val="009D2FAB"/>
    <w:rsid w:val="009D313D"/>
    <w:rsid w:val="009D325A"/>
    <w:rsid w:val="009D32B8"/>
    <w:rsid w:val="009D3676"/>
    <w:rsid w:val="009D391E"/>
    <w:rsid w:val="009D3938"/>
    <w:rsid w:val="009D39B6"/>
    <w:rsid w:val="009D3A9B"/>
    <w:rsid w:val="009D3D43"/>
    <w:rsid w:val="009D4644"/>
    <w:rsid w:val="009D4987"/>
    <w:rsid w:val="009D4E6F"/>
    <w:rsid w:val="009D515D"/>
    <w:rsid w:val="009D52F2"/>
    <w:rsid w:val="009D538E"/>
    <w:rsid w:val="009D559A"/>
    <w:rsid w:val="009D57D7"/>
    <w:rsid w:val="009D5CC3"/>
    <w:rsid w:val="009D5DD9"/>
    <w:rsid w:val="009D5E13"/>
    <w:rsid w:val="009D6169"/>
    <w:rsid w:val="009D633C"/>
    <w:rsid w:val="009D6479"/>
    <w:rsid w:val="009D668D"/>
    <w:rsid w:val="009D6958"/>
    <w:rsid w:val="009D6C4F"/>
    <w:rsid w:val="009D6F4B"/>
    <w:rsid w:val="009D70FA"/>
    <w:rsid w:val="009D722C"/>
    <w:rsid w:val="009D7467"/>
    <w:rsid w:val="009D75AF"/>
    <w:rsid w:val="009D7861"/>
    <w:rsid w:val="009D7B49"/>
    <w:rsid w:val="009D7CE4"/>
    <w:rsid w:val="009E0014"/>
    <w:rsid w:val="009E03F8"/>
    <w:rsid w:val="009E0A08"/>
    <w:rsid w:val="009E0D51"/>
    <w:rsid w:val="009E108D"/>
    <w:rsid w:val="009E10C3"/>
    <w:rsid w:val="009E111D"/>
    <w:rsid w:val="009E13D3"/>
    <w:rsid w:val="009E1763"/>
    <w:rsid w:val="009E1976"/>
    <w:rsid w:val="009E1B1A"/>
    <w:rsid w:val="009E1D9C"/>
    <w:rsid w:val="009E2137"/>
    <w:rsid w:val="009E2458"/>
    <w:rsid w:val="009E2BB1"/>
    <w:rsid w:val="009E2BDE"/>
    <w:rsid w:val="009E3342"/>
    <w:rsid w:val="009E36BF"/>
    <w:rsid w:val="009E3913"/>
    <w:rsid w:val="009E3999"/>
    <w:rsid w:val="009E399B"/>
    <w:rsid w:val="009E39A5"/>
    <w:rsid w:val="009E3B87"/>
    <w:rsid w:val="009E45D7"/>
    <w:rsid w:val="009E4725"/>
    <w:rsid w:val="009E4C97"/>
    <w:rsid w:val="009E4F9D"/>
    <w:rsid w:val="009E50A6"/>
    <w:rsid w:val="009E5386"/>
    <w:rsid w:val="009E5670"/>
    <w:rsid w:val="009E595A"/>
    <w:rsid w:val="009E5F8A"/>
    <w:rsid w:val="009E6119"/>
    <w:rsid w:val="009E6384"/>
    <w:rsid w:val="009E65A0"/>
    <w:rsid w:val="009E65E1"/>
    <w:rsid w:val="009E66EF"/>
    <w:rsid w:val="009E68A3"/>
    <w:rsid w:val="009E6953"/>
    <w:rsid w:val="009E6A58"/>
    <w:rsid w:val="009E6FF1"/>
    <w:rsid w:val="009E7102"/>
    <w:rsid w:val="009E727F"/>
    <w:rsid w:val="009E75E7"/>
    <w:rsid w:val="009E7DCF"/>
    <w:rsid w:val="009E7E29"/>
    <w:rsid w:val="009E7F4D"/>
    <w:rsid w:val="009E8FCF"/>
    <w:rsid w:val="009F000B"/>
    <w:rsid w:val="009F0072"/>
    <w:rsid w:val="009F03B2"/>
    <w:rsid w:val="009F117B"/>
    <w:rsid w:val="009F1192"/>
    <w:rsid w:val="009F12A6"/>
    <w:rsid w:val="009F14F1"/>
    <w:rsid w:val="009F179E"/>
    <w:rsid w:val="009F1A15"/>
    <w:rsid w:val="009F1AAF"/>
    <w:rsid w:val="009F1EA7"/>
    <w:rsid w:val="009F21B1"/>
    <w:rsid w:val="009F2319"/>
    <w:rsid w:val="009F295C"/>
    <w:rsid w:val="009F2BFD"/>
    <w:rsid w:val="009F34B5"/>
    <w:rsid w:val="009F367D"/>
    <w:rsid w:val="009F391F"/>
    <w:rsid w:val="009F3A2C"/>
    <w:rsid w:val="009F3FC8"/>
    <w:rsid w:val="009F450C"/>
    <w:rsid w:val="009F459C"/>
    <w:rsid w:val="009F473D"/>
    <w:rsid w:val="009F4A6E"/>
    <w:rsid w:val="009F4C86"/>
    <w:rsid w:val="009F4C9C"/>
    <w:rsid w:val="009F4DC5"/>
    <w:rsid w:val="009F4FF2"/>
    <w:rsid w:val="009F52A5"/>
    <w:rsid w:val="009F55D0"/>
    <w:rsid w:val="009F5684"/>
    <w:rsid w:val="009F5810"/>
    <w:rsid w:val="009F5BE4"/>
    <w:rsid w:val="009F5C4B"/>
    <w:rsid w:val="009F60AE"/>
    <w:rsid w:val="009F61BE"/>
    <w:rsid w:val="009F633F"/>
    <w:rsid w:val="009F67EC"/>
    <w:rsid w:val="009F6993"/>
    <w:rsid w:val="009F6A67"/>
    <w:rsid w:val="009F6CE1"/>
    <w:rsid w:val="009F6D25"/>
    <w:rsid w:val="009F6F61"/>
    <w:rsid w:val="009F7561"/>
    <w:rsid w:val="009F7876"/>
    <w:rsid w:val="009F7B32"/>
    <w:rsid w:val="009F7DA7"/>
    <w:rsid w:val="009F7E17"/>
    <w:rsid w:val="00A00040"/>
    <w:rsid w:val="00A0015D"/>
    <w:rsid w:val="00A0019F"/>
    <w:rsid w:val="00A0049C"/>
    <w:rsid w:val="00A007CD"/>
    <w:rsid w:val="00A00C07"/>
    <w:rsid w:val="00A00C22"/>
    <w:rsid w:val="00A00E2C"/>
    <w:rsid w:val="00A00EE1"/>
    <w:rsid w:val="00A00F88"/>
    <w:rsid w:val="00A0126E"/>
    <w:rsid w:val="00A01BFD"/>
    <w:rsid w:val="00A021C3"/>
    <w:rsid w:val="00A021D2"/>
    <w:rsid w:val="00A02448"/>
    <w:rsid w:val="00A0244E"/>
    <w:rsid w:val="00A0275D"/>
    <w:rsid w:val="00A02788"/>
    <w:rsid w:val="00A02811"/>
    <w:rsid w:val="00A0286D"/>
    <w:rsid w:val="00A029AD"/>
    <w:rsid w:val="00A02AC0"/>
    <w:rsid w:val="00A02B1C"/>
    <w:rsid w:val="00A02C13"/>
    <w:rsid w:val="00A02DBE"/>
    <w:rsid w:val="00A02F5E"/>
    <w:rsid w:val="00A0303D"/>
    <w:rsid w:val="00A031B5"/>
    <w:rsid w:val="00A0326A"/>
    <w:rsid w:val="00A032AD"/>
    <w:rsid w:val="00A032D2"/>
    <w:rsid w:val="00A03473"/>
    <w:rsid w:val="00A039DE"/>
    <w:rsid w:val="00A03A63"/>
    <w:rsid w:val="00A03BBF"/>
    <w:rsid w:val="00A03C4D"/>
    <w:rsid w:val="00A03C79"/>
    <w:rsid w:val="00A03D56"/>
    <w:rsid w:val="00A03FC8"/>
    <w:rsid w:val="00A04020"/>
    <w:rsid w:val="00A0423B"/>
    <w:rsid w:val="00A044E0"/>
    <w:rsid w:val="00A0454E"/>
    <w:rsid w:val="00A046FA"/>
    <w:rsid w:val="00A04807"/>
    <w:rsid w:val="00A04A2A"/>
    <w:rsid w:val="00A04CFA"/>
    <w:rsid w:val="00A0522D"/>
    <w:rsid w:val="00A053C5"/>
    <w:rsid w:val="00A05A46"/>
    <w:rsid w:val="00A05C06"/>
    <w:rsid w:val="00A05C51"/>
    <w:rsid w:val="00A062BB"/>
    <w:rsid w:val="00A06387"/>
    <w:rsid w:val="00A065A4"/>
    <w:rsid w:val="00A06A43"/>
    <w:rsid w:val="00A06B57"/>
    <w:rsid w:val="00A06B7E"/>
    <w:rsid w:val="00A06C30"/>
    <w:rsid w:val="00A0717B"/>
    <w:rsid w:val="00A071D7"/>
    <w:rsid w:val="00A0740B"/>
    <w:rsid w:val="00A07440"/>
    <w:rsid w:val="00A0759B"/>
    <w:rsid w:val="00A075C4"/>
    <w:rsid w:val="00A075D3"/>
    <w:rsid w:val="00A07626"/>
    <w:rsid w:val="00A07927"/>
    <w:rsid w:val="00A07BC1"/>
    <w:rsid w:val="00A07EA4"/>
    <w:rsid w:val="00A1001E"/>
    <w:rsid w:val="00A10417"/>
    <w:rsid w:val="00A10741"/>
    <w:rsid w:val="00A10919"/>
    <w:rsid w:val="00A10E02"/>
    <w:rsid w:val="00A1115F"/>
    <w:rsid w:val="00A11362"/>
    <w:rsid w:val="00A11599"/>
    <w:rsid w:val="00A117EE"/>
    <w:rsid w:val="00A11927"/>
    <w:rsid w:val="00A119D3"/>
    <w:rsid w:val="00A11A6D"/>
    <w:rsid w:val="00A11C1E"/>
    <w:rsid w:val="00A11CC1"/>
    <w:rsid w:val="00A1212C"/>
    <w:rsid w:val="00A1253C"/>
    <w:rsid w:val="00A12B2C"/>
    <w:rsid w:val="00A12C14"/>
    <w:rsid w:val="00A12C89"/>
    <w:rsid w:val="00A1312F"/>
    <w:rsid w:val="00A1368D"/>
    <w:rsid w:val="00A1376C"/>
    <w:rsid w:val="00A13841"/>
    <w:rsid w:val="00A13B39"/>
    <w:rsid w:val="00A1416F"/>
    <w:rsid w:val="00A144CB"/>
    <w:rsid w:val="00A145DA"/>
    <w:rsid w:val="00A14924"/>
    <w:rsid w:val="00A149DA"/>
    <w:rsid w:val="00A14A9A"/>
    <w:rsid w:val="00A14FF3"/>
    <w:rsid w:val="00A14FFF"/>
    <w:rsid w:val="00A150E0"/>
    <w:rsid w:val="00A1513F"/>
    <w:rsid w:val="00A151D1"/>
    <w:rsid w:val="00A158C3"/>
    <w:rsid w:val="00A15BDE"/>
    <w:rsid w:val="00A15F22"/>
    <w:rsid w:val="00A15F58"/>
    <w:rsid w:val="00A16039"/>
    <w:rsid w:val="00A16384"/>
    <w:rsid w:val="00A165AA"/>
    <w:rsid w:val="00A165D0"/>
    <w:rsid w:val="00A165D2"/>
    <w:rsid w:val="00A16939"/>
    <w:rsid w:val="00A1697B"/>
    <w:rsid w:val="00A16A2A"/>
    <w:rsid w:val="00A16A7E"/>
    <w:rsid w:val="00A16F4F"/>
    <w:rsid w:val="00A1729F"/>
    <w:rsid w:val="00A17399"/>
    <w:rsid w:val="00A17C52"/>
    <w:rsid w:val="00A17CD1"/>
    <w:rsid w:val="00A17EEB"/>
    <w:rsid w:val="00A17F40"/>
    <w:rsid w:val="00A20209"/>
    <w:rsid w:val="00A2025E"/>
    <w:rsid w:val="00A2071F"/>
    <w:rsid w:val="00A208FF"/>
    <w:rsid w:val="00A20A2A"/>
    <w:rsid w:val="00A20A4B"/>
    <w:rsid w:val="00A20C54"/>
    <w:rsid w:val="00A20DEB"/>
    <w:rsid w:val="00A21121"/>
    <w:rsid w:val="00A21417"/>
    <w:rsid w:val="00A2143E"/>
    <w:rsid w:val="00A215C8"/>
    <w:rsid w:val="00A2180A"/>
    <w:rsid w:val="00A22014"/>
    <w:rsid w:val="00A22485"/>
    <w:rsid w:val="00A225E8"/>
    <w:rsid w:val="00A22660"/>
    <w:rsid w:val="00A22E4D"/>
    <w:rsid w:val="00A22F3F"/>
    <w:rsid w:val="00A23008"/>
    <w:rsid w:val="00A23029"/>
    <w:rsid w:val="00A23556"/>
    <w:rsid w:val="00A235F9"/>
    <w:rsid w:val="00A23653"/>
    <w:rsid w:val="00A23656"/>
    <w:rsid w:val="00A2375B"/>
    <w:rsid w:val="00A23773"/>
    <w:rsid w:val="00A23816"/>
    <w:rsid w:val="00A23AA4"/>
    <w:rsid w:val="00A23B2C"/>
    <w:rsid w:val="00A23D63"/>
    <w:rsid w:val="00A23FF7"/>
    <w:rsid w:val="00A24421"/>
    <w:rsid w:val="00A24806"/>
    <w:rsid w:val="00A24B26"/>
    <w:rsid w:val="00A24CC7"/>
    <w:rsid w:val="00A2586D"/>
    <w:rsid w:val="00A25AF9"/>
    <w:rsid w:val="00A2638E"/>
    <w:rsid w:val="00A26526"/>
    <w:rsid w:val="00A265CB"/>
    <w:rsid w:val="00A26687"/>
    <w:rsid w:val="00A26C95"/>
    <w:rsid w:val="00A26DB5"/>
    <w:rsid w:val="00A26FA3"/>
    <w:rsid w:val="00A270E6"/>
    <w:rsid w:val="00A2743E"/>
    <w:rsid w:val="00A27BDF"/>
    <w:rsid w:val="00A3002F"/>
    <w:rsid w:val="00A30047"/>
    <w:rsid w:val="00A3052A"/>
    <w:rsid w:val="00A30754"/>
    <w:rsid w:val="00A3085B"/>
    <w:rsid w:val="00A308E9"/>
    <w:rsid w:val="00A30A63"/>
    <w:rsid w:val="00A30D83"/>
    <w:rsid w:val="00A30F44"/>
    <w:rsid w:val="00A31A04"/>
    <w:rsid w:val="00A31D1C"/>
    <w:rsid w:val="00A31DE8"/>
    <w:rsid w:val="00A31E00"/>
    <w:rsid w:val="00A31EE0"/>
    <w:rsid w:val="00A31F31"/>
    <w:rsid w:val="00A32037"/>
    <w:rsid w:val="00A320EF"/>
    <w:rsid w:val="00A322D4"/>
    <w:rsid w:val="00A326C7"/>
    <w:rsid w:val="00A326DB"/>
    <w:rsid w:val="00A32833"/>
    <w:rsid w:val="00A328D6"/>
    <w:rsid w:val="00A3291E"/>
    <w:rsid w:val="00A32954"/>
    <w:rsid w:val="00A3323C"/>
    <w:rsid w:val="00A338DE"/>
    <w:rsid w:val="00A33930"/>
    <w:rsid w:val="00A33AE4"/>
    <w:rsid w:val="00A33B2F"/>
    <w:rsid w:val="00A342CE"/>
    <w:rsid w:val="00A34642"/>
    <w:rsid w:val="00A348D0"/>
    <w:rsid w:val="00A34B45"/>
    <w:rsid w:val="00A34C1D"/>
    <w:rsid w:val="00A35452"/>
    <w:rsid w:val="00A354D3"/>
    <w:rsid w:val="00A356FD"/>
    <w:rsid w:val="00A35761"/>
    <w:rsid w:val="00A35882"/>
    <w:rsid w:val="00A35969"/>
    <w:rsid w:val="00A35B1D"/>
    <w:rsid w:val="00A35F03"/>
    <w:rsid w:val="00A360D6"/>
    <w:rsid w:val="00A36233"/>
    <w:rsid w:val="00A3628C"/>
    <w:rsid w:val="00A36331"/>
    <w:rsid w:val="00A36525"/>
    <w:rsid w:val="00A3660E"/>
    <w:rsid w:val="00A3673F"/>
    <w:rsid w:val="00A3695F"/>
    <w:rsid w:val="00A36AC8"/>
    <w:rsid w:val="00A36E12"/>
    <w:rsid w:val="00A37006"/>
    <w:rsid w:val="00A373A6"/>
    <w:rsid w:val="00A376E6"/>
    <w:rsid w:val="00A401DD"/>
    <w:rsid w:val="00A402A1"/>
    <w:rsid w:val="00A4063B"/>
    <w:rsid w:val="00A406CF"/>
    <w:rsid w:val="00A40794"/>
    <w:rsid w:val="00A40B6D"/>
    <w:rsid w:val="00A413BE"/>
    <w:rsid w:val="00A415E3"/>
    <w:rsid w:val="00A4179A"/>
    <w:rsid w:val="00A418FC"/>
    <w:rsid w:val="00A41BE8"/>
    <w:rsid w:val="00A41BF6"/>
    <w:rsid w:val="00A41C12"/>
    <w:rsid w:val="00A41C5B"/>
    <w:rsid w:val="00A41C9B"/>
    <w:rsid w:val="00A41D77"/>
    <w:rsid w:val="00A41D96"/>
    <w:rsid w:val="00A41DA0"/>
    <w:rsid w:val="00A41FBF"/>
    <w:rsid w:val="00A41FDF"/>
    <w:rsid w:val="00A42078"/>
    <w:rsid w:val="00A4223B"/>
    <w:rsid w:val="00A42429"/>
    <w:rsid w:val="00A42AC3"/>
    <w:rsid w:val="00A42EAB"/>
    <w:rsid w:val="00A4338C"/>
    <w:rsid w:val="00A43743"/>
    <w:rsid w:val="00A4392A"/>
    <w:rsid w:val="00A43AC2"/>
    <w:rsid w:val="00A4400B"/>
    <w:rsid w:val="00A441DE"/>
    <w:rsid w:val="00A444C5"/>
    <w:rsid w:val="00A446D5"/>
    <w:rsid w:val="00A44B37"/>
    <w:rsid w:val="00A44B84"/>
    <w:rsid w:val="00A44D93"/>
    <w:rsid w:val="00A45183"/>
    <w:rsid w:val="00A451DC"/>
    <w:rsid w:val="00A45335"/>
    <w:rsid w:val="00A45722"/>
    <w:rsid w:val="00A459F3"/>
    <w:rsid w:val="00A45A13"/>
    <w:rsid w:val="00A45A9C"/>
    <w:rsid w:val="00A45D62"/>
    <w:rsid w:val="00A4625B"/>
    <w:rsid w:val="00A46486"/>
    <w:rsid w:val="00A4682F"/>
    <w:rsid w:val="00A46851"/>
    <w:rsid w:val="00A46A6B"/>
    <w:rsid w:val="00A46A6E"/>
    <w:rsid w:val="00A46DA1"/>
    <w:rsid w:val="00A46DC7"/>
    <w:rsid w:val="00A46F9E"/>
    <w:rsid w:val="00A46FDC"/>
    <w:rsid w:val="00A47610"/>
    <w:rsid w:val="00A47727"/>
    <w:rsid w:val="00A47B26"/>
    <w:rsid w:val="00A47D84"/>
    <w:rsid w:val="00A505B5"/>
    <w:rsid w:val="00A505FB"/>
    <w:rsid w:val="00A507C8"/>
    <w:rsid w:val="00A50D9B"/>
    <w:rsid w:val="00A50EF3"/>
    <w:rsid w:val="00A510E6"/>
    <w:rsid w:val="00A51192"/>
    <w:rsid w:val="00A5133B"/>
    <w:rsid w:val="00A51397"/>
    <w:rsid w:val="00A51428"/>
    <w:rsid w:val="00A5154D"/>
    <w:rsid w:val="00A51CD8"/>
    <w:rsid w:val="00A52052"/>
    <w:rsid w:val="00A52070"/>
    <w:rsid w:val="00A52304"/>
    <w:rsid w:val="00A52378"/>
    <w:rsid w:val="00A52912"/>
    <w:rsid w:val="00A52B94"/>
    <w:rsid w:val="00A52FBA"/>
    <w:rsid w:val="00A530CF"/>
    <w:rsid w:val="00A53250"/>
    <w:rsid w:val="00A53331"/>
    <w:rsid w:val="00A5346A"/>
    <w:rsid w:val="00A53C2E"/>
    <w:rsid w:val="00A53C53"/>
    <w:rsid w:val="00A53D34"/>
    <w:rsid w:val="00A541A1"/>
    <w:rsid w:val="00A54380"/>
    <w:rsid w:val="00A545A7"/>
    <w:rsid w:val="00A545DF"/>
    <w:rsid w:val="00A546A8"/>
    <w:rsid w:val="00A5486F"/>
    <w:rsid w:val="00A54FDE"/>
    <w:rsid w:val="00A55186"/>
    <w:rsid w:val="00A5518E"/>
    <w:rsid w:val="00A55446"/>
    <w:rsid w:val="00A554B0"/>
    <w:rsid w:val="00A55A67"/>
    <w:rsid w:val="00A55A8E"/>
    <w:rsid w:val="00A55C6F"/>
    <w:rsid w:val="00A55DC4"/>
    <w:rsid w:val="00A55EDF"/>
    <w:rsid w:val="00A56037"/>
    <w:rsid w:val="00A5614A"/>
    <w:rsid w:val="00A56275"/>
    <w:rsid w:val="00A563BF"/>
    <w:rsid w:val="00A56437"/>
    <w:rsid w:val="00A564F0"/>
    <w:rsid w:val="00A567D3"/>
    <w:rsid w:val="00A569E3"/>
    <w:rsid w:val="00A56C2B"/>
    <w:rsid w:val="00A57128"/>
    <w:rsid w:val="00A57462"/>
    <w:rsid w:val="00A575BA"/>
    <w:rsid w:val="00A5766B"/>
    <w:rsid w:val="00A5797F"/>
    <w:rsid w:val="00A579D3"/>
    <w:rsid w:val="00A57B80"/>
    <w:rsid w:val="00A57C8E"/>
    <w:rsid w:val="00A57F83"/>
    <w:rsid w:val="00A57FB2"/>
    <w:rsid w:val="00A60336"/>
    <w:rsid w:val="00A607C3"/>
    <w:rsid w:val="00A60AAA"/>
    <w:rsid w:val="00A613AA"/>
    <w:rsid w:val="00A616B1"/>
    <w:rsid w:val="00A6174D"/>
    <w:rsid w:val="00A618C7"/>
    <w:rsid w:val="00A618C8"/>
    <w:rsid w:val="00A618E4"/>
    <w:rsid w:val="00A61903"/>
    <w:rsid w:val="00A619B0"/>
    <w:rsid w:val="00A619F7"/>
    <w:rsid w:val="00A61F1B"/>
    <w:rsid w:val="00A620BE"/>
    <w:rsid w:val="00A620CE"/>
    <w:rsid w:val="00A62146"/>
    <w:rsid w:val="00A6279A"/>
    <w:rsid w:val="00A6299E"/>
    <w:rsid w:val="00A629A9"/>
    <w:rsid w:val="00A62A9D"/>
    <w:rsid w:val="00A62D71"/>
    <w:rsid w:val="00A62F72"/>
    <w:rsid w:val="00A63AE8"/>
    <w:rsid w:val="00A63CC0"/>
    <w:rsid w:val="00A63D11"/>
    <w:rsid w:val="00A63E60"/>
    <w:rsid w:val="00A64210"/>
    <w:rsid w:val="00A64531"/>
    <w:rsid w:val="00A64682"/>
    <w:rsid w:val="00A64771"/>
    <w:rsid w:val="00A6477E"/>
    <w:rsid w:val="00A6484E"/>
    <w:rsid w:val="00A64CBC"/>
    <w:rsid w:val="00A64DE8"/>
    <w:rsid w:val="00A64E6D"/>
    <w:rsid w:val="00A6559A"/>
    <w:rsid w:val="00A658E9"/>
    <w:rsid w:val="00A65B4D"/>
    <w:rsid w:val="00A65BC9"/>
    <w:rsid w:val="00A65C49"/>
    <w:rsid w:val="00A65D92"/>
    <w:rsid w:val="00A65DE0"/>
    <w:rsid w:val="00A66056"/>
    <w:rsid w:val="00A66186"/>
    <w:rsid w:val="00A6668B"/>
    <w:rsid w:val="00A66968"/>
    <w:rsid w:val="00A669C0"/>
    <w:rsid w:val="00A66BA8"/>
    <w:rsid w:val="00A66CA6"/>
    <w:rsid w:val="00A67165"/>
    <w:rsid w:val="00A67331"/>
    <w:rsid w:val="00A6736E"/>
    <w:rsid w:val="00A67435"/>
    <w:rsid w:val="00A67816"/>
    <w:rsid w:val="00A67AD1"/>
    <w:rsid w:val="00A67B21"/>
    <w:rsid w:val="00A67CAE"/>
    <w:rsid w:val="00A67D5F"/>
    <w:rsid w:val="00A67ECD"/>
    <w:rsid w:val="00A67F61"/>
    <w:rsid w:val="00A67F79"/>
    <w:rsid w:val="00A67F7D"/>
    <w:rsid w:val="00A70340"/>
    <w:rsid w:val="00A7044C"/>
    <w:rsid w:val="00A70600"/>
    <w:rsid w:val="00A70632"/>
    <w:rsid w:val="00A70750"/>
    <w:rsid w:val="00A70C8A"/>
    <w:rsid w:val="00A70EC3"/>
    <w:rsid w:val="00A70F34"/>
    <w:rsid w:val="00A715F6"/>
    <w:rsid w:val="00A71748"/>
    <w:rsid w:val="00A7182F"/>
    <w:rsid w:val="00A719B0"/>
    <w:rsid w:val="00A71AF8"/>
    <w:rsid w:val="00A72102"/>
    <w:rsid w:val="00A725C9"/>
    <w:rsid w:val="00A72840"/>
    <w:rsid w:val="00A72D41"/>
    <w:rsid w:val="00A731D0"/>
    <w:rsid w:val="00A73318"/>
    <w:rsid w:val="00A733F8"/>
    <w:rsid w:val="00A7378A"/>
    <w:rsid w:val="00A7385F"/>
    <w:rsid w:val="00A738D2"/>
    <w:rsid w:val="00A7396D"/>
    <w:rsid w:val="00A73C67"/>
    <w:rsid w:val="00A73E43"/>
    <w:rsid w:val="00A73E53"/>
    <w:rsid w:val="00A744F7"/>
    <w:rsid w:val="00A74590"/>
    <w:rsid w:val="00A745D8"/>
    <w:rsid w:val="00A7477F"/>
    <w:rsid w:val="00A747E9"/>
    <w:rsid w:val="00A74DA4"/>
    <w:rsid w:val="00A753DF"/>
    <w:rsid w:val="00A756AF"/>
    <w:rsid w:val="00A7580F"/>
    <w:rsid w:val="00A75879"/>
    <w:rsid w:val="00A759BA"/>
    <w:rsid w:val="00A75C2A"/>
    <w:rsid w:val="00A7600E"/>
    <w:rsid w:val="00A760FA"/>
    <w:rsid w:val="00A7612C"/>
    <w:rsid w:val="00A76180"/>
    <w:rsid w:val="00A76197"/>
    <w:rsid w:val="00A76219"/>
    <w:rsid w:val="00A762E6"/>
    <w:rsid w:val="00A768C3"/>
    <w:rsid w:val="00A76BF7"/>
    <w:rsid w:val="00A76C3B"/>
    <w:rsid w:val="00A76D6D"/>
    <w:rsid w:val="00A76EAE"/>
    <w:rsid w:val="00A7715D"/>
    <w:rsid w:val="00A77163"/>
    <w:rsid w:val="00A77321"/>
    <w:rsid w:val="00A77920"/>
    <w:rsid w:val="00A77969"/>
    <w:rsid w:val="00A77AC7"/>
    <w:rsid w:val="00A80039"/>
    <w:rsid w:val="00A80041"/>
    <w:rsid w:val="00A802F4"/>
    <w:rsid w:val="00A80385"/>
    <w:rsid w:val="00A804B6"/>
    <w:rsid w:val="00A8097D"/>
    <w:rsid w:val="00A80A3D"/>
    <w:rsid w:val="00A80BFC"/>
    <w:rsid w:val="00A80C4E"/>
    <w:rsid w:val="00A80EFE"/>
    <w:rsid w:val="00A80F90"/>
    <w:rsid w:val="00A8104A"/>
    <w:rsid w:val="00A81056"/>
    <w:rsid w:val="00A811B6"/>
    <w:rsid w:val="00A81592"/>
    <w:rsid w:val="00A8161C"/>
    <w:rsid w:val="00A8170F"/>
    <w:rsid w:val="00A817C0"/>
    <w:rsid w:val="00A818AC"/>
    <w:rsid w:val="00A81ADC"/>
    <w:rsid w:val="00A81B06"/>
    <w:rsid w:val="00A81EDE"/>
    <w:rsid w:val="00A82479"/>
    <w:rsid w:val="00A8253C"/>
    <w:rsid w:val="00A82893"/>
    <w:rsid w:val="00A829B4"/>
    <w:rsid w:val="00A82A60"/>
    <w:rsid w:val="00A82AA8"/>
    <w:rsid w:val="00A82CA1"/>
    <w:rsid w:val="00A8324D"/>
    <w:rsid w:val="00A83301"/>
    <w:rsid w:val="00A8336D"/>
    <w:rsid w:val="00A83454"/>
    <w:rsid w:val="00A834D2"/>
    <w:rsid w:val="00A835E1"/>
    <w:rsid w:val="00A8367D"/>
    <w:rsid w:val="00A839F2"/>
    <w:rsid w:val="00A83B85"/>
    <w:rsid w:val="00A83D3D"/>
    <w:rsid w:val="00A8420D"/>
    <w:rsid w:val="00A84222"/>
    <w:rsid w:val="00A8477B"/>
    <w:rsid w:val="00A8499D"/>
    <w:rsid w:val="00A84BB4"/>
    <w:rsid w:val="00A84ECB"/>
    <w:rsid w:val="00A84FBA"/>
    <w:rsid w:val="00A852E6"/>
    <w:rsid w:val="00A85AA6"/>
    <w:rsid w:val="00A862EC"/>
    <w:rsid w:val="00A8645A"/>
    <w:rsid w:val="00A86919"/>
    <w:rsid w:val="00A86C60"/>
    <w:rsid w:val="00A86F75"/>
    <w:rsid w:val="00A87122"/>
    <w:rsid w:val="00A873D2"/>
    <w:rsid w:val="00A87488"/>
    <w:rsid w:val="00A874B1"/>
    <w:rsid w:val="00A8754B"/>
    <w:rsid w:val="00A87688"/>
    <w:rsid w:val="00A876F0"/>
    <w:rsid w:val="00A87783"/>
    <w:rsid w:val="00A87B05"/>
    <w:rsid w:val="00A87DE2"/>
    <w:rsid w:val="00A87E30"/>
    <w:rsid w:val="00A87F1E"/>
    <w:rsid w:val="00A900AF"/>
    <w:rsid w:val="00A903CB"/>
    <w:rsid w:val="00A90549"/>
    <w:rsid w:val="00A905F4"/>
    <w:rsid w:val="00A906F5"/>
    <w:rsid w:val="00A90A92"/>
    <w:rsid w:val="00A90BDA"/>
    <w:rsid w:val="00A910E5"/>
    <w:rsid w:val="00A91248"/>
    <w:rsid w:val="00A912E2"/>
    <w:rsid w:val="00A914A9"/>
    <w:rsid w:val="00A917D3"/>
    <w:rsid w:val="00A918F2"/>
    <w:rsid w:val="00A91D22"/>
    <w:rsid w:val="00A920F5"/>
    <w:rsid w:val="00A92120"/>
    <w:rsid w:val="00A92199"/>
    <w:rsid w:val="00A922D9"/>
    <w:rsid w:val="00A92390"/>
    <w:rsid w:val="00A9257A"/>
    <w:rsid w:val="00A92725"/>
    <w:rsid w:val="00A9290D"/>
    <w:rsid w:val="00A92A0D"/>
    <w:rsid w:val="00A92B82"/>
    <w:rsid w:val="00A92CFB"/>
    <w:rsid w:val="00A9311E"/>
    <w:rsid w:val="00A931D7"/>
    <w:rsid w:val="00A9325B"/>
    <w:rsid w:val="00A932C8"/>
    <w:rsid w:val="00A9353E"/>
    <w:rsid w:val="00A935AA"/>
    <w:rsid w:val="00A93601"/>
    <w:rsid w:val="00A93984"/>
    <w:rsid w:val="00A942A1"/>
    <w:rsid w:val="00A94999"/>
    <w:rsid w:val="00A94A76"/>
    <w:rsid w:val="00A94AF4"/>
    <w:rsid w:val="00A94C40"/>
    <w:rsid w:val="00A94E32"/>
    <w:rsid w:val="00A9500F"/>
    <w:rsid w:val="00A95149"/>
    <w:rsid w:val="00A952D3"/>
    <w:rsid w:val="00A95672"/>
    <w:rsid w:val="00A958B5"/>
    <w:rsid w:val="00A9596B"/>
    <w:rsid w:val="00A95C0A"/>
    <w:rsid w:val="00A95C9C"/>
    <w:rsid w:val="00A95E5A"/>
    <w:rsid w:val="00A9627E"/>
    <w:rsid w:val="00A962B8"/>
    <w:rsid w:val="00A96307"/>
    <w:rsid w:val="00A9658C"/>
    <w:rsid w:val="00A966DA"/>
    <w:rsid w:val="00A967E1"/>
    <w:rsid w:val="00A96D9B"/>
    <w:rsid w:val="00A96DFF"/>
    <w:rsid w:val="00A96FFD"/>
    <w:rsid w:val="00A9711F"/>
    <w:rsid w:val="00A97123"/>
    <w:rsid w:val="00A9752D"/>
    <w:rsid w:val="00A97BB3"/>
    <w:rsid w:val="00A97CEC"/>
    <w:rsid w:val="00A97DB2"/>
    <w:rsid w:val="00A97E27"/>
    <w:rsid w:val="00A97E4D"/>
    <w:rsid w:val="00A97E7D"/>
    <w:rsid w:val="00A97EC5"/>
    <w:rsid w:val="00AA012D"/>
    <w:rsid w:val="00AA0846"/>
    <w:rsid w:val="00AA091A"/>
    <w:rsid w:val="00AA0E91"/>
    <w:rsid w:val="00AA0F3A"/>
    <w:rsid w:val="00AA0F9C"/>
    <w:rsid w:val="00AA0FA2"/>
    <w:rsid w:val="00AA12B0"/>
    <w:rsid w:val="00AA1478"/>
    <w:rsid w:val="00AA1547"/>
    <w:rsid w:val="00AA19D8"/>
    <w:rsid w:val="00AA1B26"/>
    <w:rsid w:val="00AA1BE0"/>
    <w:rsid w:val="00AA20C1"/>
    <w:rsid w:val="00AA21B7"/>
    <w:rsid w:val="00AA2247"/>
    <w:rsid w:val="00AA2531"/>
    <w:rsid w:val="00AA2706"/>
    <w:rsid w:val="00AA274D"/>
    <w:rsid w:val="00AA2932"/>
    <w:rsid w:val="00AA2A99"/>
    <w:rsid w:val="00AA2DA3"/>
    <w:rsid w:val="00AA2E6C"/>
    <w:rsid w:val="00AA2EC5"/>
    <w:rsid w:val="00AA32EA"/>
    <w:rsid w:val="00AA332E"/>
    <w:rsid w:val="00AA3660"/>
    <w:rsid w:val="00AA36D0"/>
    <w:rsid w:val="00AA3864"/>
    <w:rsid w:val="00AA3DDA"/>
    <w:rsid w:val="00AA3FEF"/>
    <w:rsid w:val="00AA4065"/>
    <w:rsid w:val="00AA4287"/>
    <w:rsid w:val="00AA4525"/>
    <w:rsid w:val="00AA4745"/>
    <w:rsid w:val="00AA475F"/>
    <w:rsid w:val="00AA4A93"/>
    <w:rsid w:val="00AA4B49"/>
    <w:rsid w:val="00AA4B55"/>
    <w:rsid w:val="00AA4DC8"/>
    <w:rsid w:val="00AA4EA3"/>
    <w:rsid w:val="00AA5163"/>
    <w:rsid w:val="00AA5339"/>
    <w:rsid w:val="00AA5389"/>
    <w:rsid w:val="00AA547B"/>
    <w:rsid w:val="00AA5E1D"/>
    <w:rsid w:val="00AA5E5F"/>
    <w:rsid w:val="00AA60A2"/>
    <w:rsid w:val="00AA611B"/>
    <w:rsid w:val="00AA6262"/>
    <w:rsid w:val="00AA62DA"/>
    <w:rsid w:val="00AA631D"/>
    <w:rsid w:val="00AA6A5C"/>
    <w:rsid w:val="00AA710D"/>
    <w:rsid w:val="00AA7161"/>
    <w:rsid w:val="00AA7402"/>
    <w:rsid w:val="00AA75F5"/>
    <w:rsid w:val="00AA7819"/>
    <w:rsid w:val="00AA78E7"/>
    <w:rsid w:val="00AA791F"/>
    <w:rsid w:val="00AA7ADE"/>
    <w:rsid w:val="00AA7DC4"/>
    <w:rsid w:val="00AB04A4"/>
    <w:rsid w:val="00AB0911"/>
    <w:rsid w:val="00AB0B2E"/>
    <w:rsid w:val="00AB0E17"/>
    <w:rsid w:val="00AB0F64"/>
    <w:rsid w:val="00AB140C"/>
    <w:rsid w:val="00AB19D3"/>
    <w:rsid w:val="00AB1A00"/>
    <w:rsid w:val="00AB1B50"/>
    <w:rsid w:val="00AB1CC3"/>
    <w:rsid w:val="00AB24DD"/>
    <w:rsid w:val="00AB2512"/>
    <w:rsid w:val="00AB2998"/>
    <w:rsid w:val="00AB2F22"/>
    <w:rsid w:val="00AB3097"/>
    <w:rsid w:val="00AB3163"/>
    <w:rsid w:val="00AB3236"/>
    <w:rsid w:val="00AB32A3"/>
    <w:rsid w:val="00AB35E2"/>
    <w:rsid w:val="00AB3E46"/>
    <w:rsid w:val="00AB3FDC"/>
    <w:rsid w:val="00AB4214"/>
    <w:rsid w:val="00AB4393"/>
    <w:rsid w:val="00AB460D"/>
    <w:rsid w:val="00AB4710"/>
    <w:rsid w:val="00AB4B5E"/>
    <w:rsid w:val="00AB4B9A"/>
    <w:rsid w:val="00AB4EC9"/>
    <w:rsid w:val="00AB525B"/>
    <w:rsid w:val="00AB52C6"/>
    <w:rsid w:val="00AB52D0"/>
    <w:rsid w:val="00AB54F8"/>
    <w:rsid w:val="00AB55F2"/>
    <w:rsid w:val="00AB5833"/>
    <w:rsid w:val="00AB5D95"/>
    <w:rsid w:val="00AB5FC0"/>
    <w:rsid w:val="00AB6939"/>
    <w:rsid w:val="00AB6AA0"/>
    <w:rsid w:val="00AB6F45"/>
    <w:rsid w:val="00AB76AF"/>
    <w:rsid w:val="00AB7748"/>
    <w:rsid w:val="00AB79C9"/>
    <w:rsid w:val="00AB7B4E"/>
    <w:rsid w:val="00AB7E58"/>
    <w:rsid w:val="00AB7F44"/>
    <w:rsid w:val="00AC0173"/>
    <w:rsid w:val="00AC0770"/>
    <w:rsid w:val="00AC0865"/>
    <w:rsid w:val="00AC0C58"/>
    <w:rsid w:val="00AC1705"/>
    <w:rsid w:val="00AC171F"/>
    <w:rsid w:val="00AC1A66"/>
    <w:rsid w:val="00AC1CA6"/>
    <w:rsid w:val="00AC20F3"/>
    <w:rsid w:val="00AC21F3"/>
    <w:rsid w:val="00AC241B"/>
    <w:rsid w:val="00AC241E"/>
    <w:rsid w:val="00AC257B"/>
    <w:rsid w:val="00AC265A"/>
    <w:rsid w:val="00AC26D1"/>
    <w:rsid w:val="00AC26E8"/>
    <w:rsid w:val="00AC2821"/>
    <w:rsid w:val="00AC2882"/>
    <w:rsid w:val="00AC28C1"/>
    <w:rsid w:val="00AC2E05"/>
    <w:rsid w:val="00AC30FD"/>
    <w:rsid w:val="00AC32D2"/>
    <w:rsid w:val="00AC32D5"/>
    <w:rsid w:val="00AC35F1"/>
    <w:rsid w:val="00AC38B7"/>
    <w:rsid w:val="00AC3CE7"/>
    <w:rsid w:val="00AC3FF8"/>
    <w:rsid w:val="00AC4468"/>
    <w:rsid w:val="00AC45BC"/>
    <w:rsid w:val="00AC4934"/>
    <w:rsid w:val="00AC5423"/>
    <w:rsid w:val="00AC5AD3"/>
    <w:rsid w:val="00AC5CE9"/>
    <w:rsid w:val="00AC5F86"/>
    <w:rsid w:val="00AC61CD"/>
    <w:rsid w:val="00AC6250"/>
    <w:rsid w:val="00AC62B4"/>
    <w:rsid w:val="00AC64BB"/>
    <w:rsid w:val="00AC6E76"/>
    <w:rsid w:val="00AC71C5"/>
    <w:rsid w:val="00AC7429"/>
    <w:rsid w:val="00AC76E4"/>
    <w:rsid w:val="00AC77C0"/>
    <w:rsid w:val="00AC7CCC"/>
    <w:rsid w:val="00AD0009"/>
    <w:rsid w:val="00AD04D8"/>
    <w:rsid w:val="00AD0508"/>
    <w:rsid w:val="00AD059F"/>
    <w:rsid w:val="00AD07C2"/>
    <w:rsid w:val="00AD07FB"/>
    <w:rsid w:val="00AD0B3A"/>
    <w:rsid w:val="00AD0BC4"/>
    <w:rsid w:val="00AD0DBF"/>
    <w:rsid w:val="00AD0E31"/>
    <w:rsid w:val="00AD11CC"/>
    <w:rsid w:val="00AD1338"/>
    <w:rsid w:val="00AD169D"/>
    <w:rsid w:val="00AD187E"/>
    <w:rsid w:val="00AD18E6"/>
    <w:rsid w:val="00AD198D"/>
    <w:rsid w:val="00AD1A0E"/>
    <w:rsid w:val="00AD1A4A"/>
    <w:rsid w:val="00AD1BEB"/>
    <w:rsid w:val="00AD1FF9"/>
    <w:rsid w:val="00AD2366"/>
    <w:rsid w:val="00AD25FE"/>
    <w:rsid w:val="00AD2897"/>
    <w:rsid w:val="00AD2B33"/>
    <w:rsid w:val="00AD2BF4"/>
    <w:rsid w:val="00AD2D61"/>
    <w:rsid w:val="00AD303E"/>
    <w:rsid w:val="00AD30CB"/>
    <w:rsid w:val="00AD36F8"/>
    <w:rsid w:val="00AD3735"/>
    <w:rsid w:val="00AD373A"/>
    <w:rsid w:val="00AD39FB"/>
    <w:rsid w:val="00AD3BD2"/>
    <w:rsid w:val="00AD4180"/>
    <w:rsid w:val="00AD429F"/>
    <w:rsid w:val="00AD4389"/>
    <w:rsid w:val="00AD45C7"/>
    <w:rsid w:val="00AD466E"/>
    <w:rsid w:val="00AD4C9C"/>
    <w:rsid w:val="00AD50A3"/>
    <w:rsid w:val="00AD54B3"/>
    <w:rsid w:val="00AD54C5"/>
    <w:rsid w:val="00AD5690"/>
    <w:rsid w:val="00AD5975"/>
    <w:rsid w:val="00AD61CD"/>
    <w:rsid w:val="00AD625E"/>
    <w:rsid w:val="00AD66EA"/>
    <w:rsid w:val="00AD6788"/>
    <w:rsid w:val="00AD6851"/>
    <w:rsid w:val="00AD68DB"/>
    <w:rsid w:val="00AD694E"/>
    <w:rsid w:val="00AD6A25"/>
    <w:rsid w:val="00AD6E4D"/>
    <w:rsid w:val="00AD741C"/>
    <w:rsid w:val="00AD752F"/>
    <w:rsid w:val="00AD7536"/>
    <w:rsid w:val="00AD760D"/>
    <w:rsid w:val="00AD7621"/>
    <w:rsid w:val="00AE00D4"/>
    <w:rsid w:val="00AE013B"/>
    <w:rsid w:val="00AE0417"/>
    <w:rsid w:val="00AE0640"/>
    <w:rsid w:val="00AE076D"/>
    <w:rsid w:val="00AE082A"/>
    <w:rsid w:val="00AE083E"/>
    <w:rsid w:val="00AE0853"/>
    <w:rsid w:val="00AE0877"/>
    <w:rsid w:val="00AE09B6"/>
    <w:rsid w:val="00AE0B06"/>
    <w:rsid w:val="00AE0C96"/>
    <w:rsid w:val="00AE0D25"/>
    <w:rsid w:val="00AE0D31"/>
    <w:rsid w:val="00AE1209"/>
    <w:rsid w:val="00AE13E4"/>
    <w:rsid w:val="00AE1B0B"/>
    <w:rsid w:val="00AE1D56"/>
    <w:rsid w:val="00AE1D63"/>
    <w:rsid w:val="00AE2199"/>
    <w:rsid w:val="00AE222B"/>
    <w:rsid w:val="00AE251D"/>
    <w:rsid w:val="00AE27C0"/>
    <w:rsid w:val="00AE2B32"/>
    <w:rsid w:val="00AE2D03"/>
    <w:rsid w:val="00AE2E4E"/>
    <w:rsid w:val="00AE2E74"/>
    <w:rsid w:val="00AE3213"/>
    <w:rsid w:val="00AE3376"/>
    <w:rsid w:val="00AE3417"/>
    <w:rsid w:val="00AE358F"/>
    <w:rsid w:val="00AE3815"/>
    <w:rsid w:val="00AE3890"/>
    <w:rsid w:val="00AE392E"/>
    <w:rsid w:val="00AE3948"/>
    <w:rsid w:val="00AE3CF9"/>
    <w:rsid w:val="00AE3D6E"/>
    <w:rsid w:val="00AE3DA1"/>
    <w:rsid w:val="00AE3E33"/>
    <w:rsid w:val="00AE425E"/>
    <w:rsid w:val="00AE42C8"/>
    <w:rsid w:val="00AE4349"/>
    <w:rsid w:val="00AE4A7A"/>
    <w:rsid w:val="00AE4B1A"/>
    <w:rsid w:val="00AE4EC4"/>
    <w:rsid w:val="00AE50E5"/>
    <w:rsid w:val="00AE54FE"/>
    <w:rsid w:val="00AE555D"/>
    <w:rsid w:val="00AE55D7"/>
    <w:rsid w:val="00AE56DD"/>
    <w:rsid w:val="00AE5A53"/>
    <w:rsid w:val="00AE644D"/>
    <w:rsid w:val="00AE65C6"/>
    <w:rsid w:val="00AE66B6"/>
    <w:rsid w:val="00AE66E6"/>
    <w:rsid w:val="00AE6C09"/>
    <w:rsid w:val="00AE6CB5"/>
    <w:rsid w:val="00AE754B"/>
    <w:rsid w:val="00AE7D13"/>
    <w:rsid w:val="00AE7E6D"/>
    <w:rsid w:val="00AF02F9"/>
    <w:rsid w:val="00AF03EF"/>
    <w:rsid w:val="00AF05CA"/>
    <w:rsid w:val="00AF0698"/>
    <w:rsid w:val="00AF089B"/>
    <w:rsid w:val="00AF08FB"/>
    <w:rsid w:val="00AF0E34"/>
    <w:rsid w:val="00AF0ED2"/>
    <w:rsid w:val="00AF129F"/>
    <w:rsid w:val="00AF12C8"/>
    <w:rsid w:val="00AF1533"/>
    <w:rsid w:val="00AF15A1"/>
    <w:rsid w:val="00AF1600"/>
    <w:rsid w:val="00AF1831"/>
    <w:rsid w:val="00AF1AF6"/>
    <w:rsid w:val="00AF1B53"/>
    <w:rsid w:val="00AF1E42"/>
    <w:rsid w:val="00AF2191"/>
    <w:rsid w:val="00AF2310"/>
    <w:rsid w:val="00AF2C3E"/>
    <w:rsid w:val="00AF3065"/>
    <w:rsid w:val="00AF3084"/>
    <w:rsid w:val="00AF3768"/>
    <w:rsid w:val="00AF3B84"/>
    <w:rsid w:val="00AF3F43"/>
    <w:rsid w:val="00AF40E6"/>
    <w:rsid w:val="00AF410B"/>
    <w:rsid w:val="00AF4C3F"/>
    <w:rsid w:val="00AF4D17"/>
    <w:rsid w:val="00AF5020"/>
    <w:rsid w:val="00AF51E2"/>
    <w:rsid w:val="00AF537C"/>
    <w:rsid w:val="00AF539F"/>
    <w:rsid w:val="00AF5788"/>
    <w:rsid w:val="00AF585C"/>
    <w:rsid w:val="00AF5959"/>
    <w:rsid w:val="00AF59F3"/>
    <w:rsid w:val="00AF5E8E"/>
    <w:rsid w:val="00AF62EF"/>
    <w:rsid w:val="00AF6460"/>
    <w:rsid w:val="00AF64F4"/>
    <w:rsid w:val="00AF66AC"/>
    <w:rsid w:val="00AF6754"/>
    <w:rsid w:val="00AF67B3"/>
    <w:rsid w:val="00AF680D"/>
    <w:rsid w:val="00AF69CB"/>
    <w:rsid w:val="00AF6BD2"/>
    <w:rsid w:val="00AF6D99"/>
    <w:rsid w:val="00AF76CA"/>
    <w:rsid w:val="00AF7823"/>
    <w:rsid w:val="00AF7E43"/>
    <w:rsid w:val="00AF7F87"/>
    <w:rsid w:val="00B0000B"/>
    <w:rsid w:val="00B00088"/>
    <w:rsid w:val="00B000CE"/>
    <w:rsid w:val="00B0039A"/>
    <w:rsid w:val="00B00479"/>
    <w:rsid w:val="00B00597"/>
    <w:rsid w:val="00B00CC6"/>
    <w:rsid w:val="00B01840"/>
    <w:rsid w:val="00B0196D"/>
    <w:rsid w:val="00B01AD2"/>
    <w:rsid w:val="00B01B61"/>
    <w:rsid w:val="00B01C3E"/>
    <w:rsid w:val="00B01CFC"/>
    <w:rsid w:val="00B01D2F"/>
    <w:rsid w:val="00B01E6F"/>
    <w:rsid w:val="00B02229"/>
    <w:rsid w:val="00B027FF"/>
    <w:rsid w:val="00B02AC5"/>
    <w:rsid w:val="00B02AD1"/>
    <w:rsid w:val="00B02FBB"/>
    <w:rsid w:val="00B034A7"/>
    <w:rsid w:val="00B035A3"/>
    <w:rsid w:val="00B03660"/>
    <w:rsid w:val="00B036A0"/>
    <w:rsid w:val="00B03833"/>
    <w:rsid w:val="00B039FE"/>
    <w:rsid w:val="00B041E8"/>
    <w:rsid w:val="00B04678"/>
    <w:rsid w:val="00B04694"/>
    <w:rsid w:val="00B04816"/>
    <w:rsid w:val="00B04A66"/>
    <w:rsid w:val="00B04D57"/>
    <w:rsid w:val="00B04F37"/>
    <w:rsid w:val="00B05136"/>
    <w:rsid w:val="00B05170"/>
    <w:rsid w:val="00B051C8"/>
    <w:rsid w:val="00B05394"/>
    <w:rsid w:val="00B05474"/>
    <w:rsid w:val="00B0566A"/>
    <w:rsid w:val="00B056BF"/>
    <w:rsid w:val="00B05AB2"/>
    <w:rsid w:val="00B05E0B"/>
    <w:rsid w:val="00B05F86"/>
    <w:rsid w:val="00B05FB4"/>
    <w:rsid w:val="00B06AE1"/>
    <w:rsid w:val="00B06C30"/>
    <w:rsid w:val="00B07118"/>
    <w:rsid w:val="00B076A3"/>
    <w:rsid w:val="00B0773E"/>
    <w:rsid w:val="00B08669"/>
    <w:rsid w:val="00B101C6"/>
    <w:rsid w:val="00B103AD"/>
    <w:rsid w:val="00B10761"/>
    <w:rsid w:val="00B107F0"/>
    <w:rsid w:val="00B108CC"/>
    <w:rsid w:val="00B10A91"/>
    <w:rsid w:val="00B10ABD"/>
    <w:rsid w:val="00B11105"/>
    <w:rsid w:val="00B11147"/>
    <w:rsid w:val="00B113A3"/>
    <w:rsid w:val="00B11CE9"/>
    <w:rsid w:val="00B11E83"/>
    <w:rsid w:val="00B12092"/>
    <w:rsid w:val="00B121F6"/>
    <w:rsid w:val="00B1237E"/>
    <w:rsid w:val="00B1242D"/>
    <w:rsid w:val="00B1245A"/>
    <w:rsid w:val="00B12562"/>
    <w:rsid w:val="00B12741"/>
    <w:rsid w:val="00B128B3"/>
    <w:rsid w:val="00B12CA0"/>
    <w:rsid w:val="00B12CB4"/>
    <w:rsid w:val="00B12D21"/>
    <w:rsid w:val="00B13137"/>
    <w:rsid w:val="00B13401"/>
    <w:rsid w:val="00B13A17"/>
    <w:rsid w:val="00B13A4A"/>
    <w:rsid w:val="00B13E0F"/>
    <w:rsid w:val="00B13E48"/>
    <w:rsid w:val="00B13E8C"/>
    <w:rsid w:val="00B14263"/>
    <w:rsid w:val="00B14841"/>
    <w:rsid w:val="00B148F6"/>
    <w:rsid w:val="00B153CB"/>
    <w:rsid w:val="00B15480"/>
    <w:rsid w:val="00B15920"/>
    <w:rsid w:val="00B15941"/>
    <w:rsid w:val="00B16164"/>
    <w:rsid w:val="00B165B2"/>
    <w:rsid w:val="00B1671B"/>
    <w:rsid w:val="00B16E8F"/>
    <w:rsid w:val="00B170D1"/>
    <w:rsid w:val="00B17173"/>
    <w:rsid w:val="00B173F4"/>
    <w:rsid w:val="00B17730"/>
    <w:rsid w:val="00B17DA3"/>
    <w:rsid w:val="00B203DD"/>
    <w:rsid w:val="00B20549"/>
    <w:rsid w:val="00B20765"/>
    <w:rsid w:val="00B207A1"/>
    <w:rsid w:val="00B20D61"/>
    <w:rsid w:val="00B20F51"/>
    <w:rsid w:val="00B2145A"/>
    <w:rsid w:val="00B21514"/>
    <w:rsid w:val="00B218E0"/>
    <w:rsid w:val="00B2198B"/>
    <w:rsid w:val="00B21AA4"/>
    <w:rsid w:val="00B21EDF"/>
    <w:rsid w:val="00B22166"/>
    <w:rsid w:val="00B22A86"/>
    <w:rsid w:val="00B22BEA"/>
    <w:rsid w:val="00B22C27"/>
    <w:rsid w:val="00B22C92"/>
    <w:rsid w:val="00B232EE"/>
    <w:rsid w:val="00B23651"/>
    <w:rsid w:val="00B238B0"/>
    <w:rsid w:val="00B23A18"/>
    <w:rsid w:val="00B23A41"/>
    <w:rsid w:val="00B2428B"/>
    <w:rsid w:val="00B24374"/>
    <w:rsid w:val="00B24E74"/>
    <w:rsid w:val="00B24F15"/>
    <w:rsid w:val="00B24F8C"/>
    <w:rsid w:val="00B25077"/>
    <w:rsid w:val="00B250D7"/>
    <w:rsid w:val="00B2512F"/>
    <w:rsid w:val="00B256DC"/>
    <w:rsid w:val="00B258C2"/>
    <w:rsid w:val="00B25A65"/>
    <w:rsid w:val="00B26084"/>
    <w:rsid w:val="00B26267"/>
    <w:rsid w:val="00B2653C"/>
    <w:rsid w:val="00B26A20"/>
    <w:rsid w:val="00B26A90"/>
    <w:rsid w:val="00B26C5B"/>
    <w:rsid w:val="00B26E28"/>
    <w:rsid w:val="00B271A4"/>
    <w:rsid w:val="00B271D3"/>
    <w:rsid w:val="00B27322"/>
    <w:rsid w:val="00B276C5"/>
    <w:rsid w:val="00B27774"/>
    <w:rsid w:val="00B27B08"/>
    <w:rsid w:val="00B27C22"/>
    <w:rsid w:val="00B27C5B"/>
    <w:rsid w:val="00B27CC3"/>
    <w:rsid w:val="00B27EC3"/>
    <w:rsid w:val="00B30394"/>
    <w:rsid w:val="00B30531"/>
    <w:rsid w:val="00B30765"/>
    <w:rsid w:val="00B30784"/>
    <w:rsid w:val="00B30CEC"/>
    <w:rsid w:val="00B30D2B"/>
    <w:rsid w:val="00B30D7B"/>
    <w:rsid w:val="00B30F70"/>
    <w:rsid w:val="00B31001"/>
    <w:rsid w:val="00B31137"/>
    <w:rsid w:val="00B31339"/>
    <w:rsid w:val="00B314C0"/>
    <w:rsid w:val="00B314FF"/>
    <w:rsid w:val="00B315B9"/>
    <w:rsid w:val="00B3169B"/>
    <w:rsid w:val="00B3170B"/>
    <w:rsid w:val="00B31C31"/>
    <w:rsid w:val="00B31D63"/>
    <w:rsid w:val="00B31F7B"/>
    <w:rsid w:val="00B3201F"/>
    <w:rsid w:val="00B322D6"/>
    <w:rsid w:val="00B322FC"/>
    <w:rsid w:val="00B32318"/>
    <w:rsid w:val="00B329ED"/>
    <w:rsid w:val="00B32A2C"/>
    <w:rsid w:val="00B32DD9"/>
    <w:rsid w:val="00B32FDD"/>
    <w:rsid w:val="00B33061"/>
    <w:rsid w:val="00B3384B"/>
    <w:rsid w:val="00B3391E"/>
    <w:rsid w:val="00B33B56"/>
    <w:rsid w:val="00B33BBF"/>
    <w:rsid w:val="00B33C1D"/>
    <w:rsid w:val="00B33E25"/>
    <w:rsid w:val="00B33EA3"/>
    <w:rsid w:val="00B33F83"/>
    <w:rsid w:val="00B340E6"/>
    <w:rsid w:val="00B34102"/>
    <w:rsid w:val="00B344B0"/>
    <w:rsid w:val="00B345F4"/>
    <w:rsid w:val="00B346D5"/>
    <w:rsid w:val="00B34734"/>
    <w:rsid w:val="00B3477D"/>
    <w:rsid w:val="00B34856"/>
    <w:rsid w:val="00B34B2E"/>
    <w:rsid w:val="00B34DAC"/>
    <w:rsid w:val="00B34EDE"/>
    <w:rsid w:val="00B35315"/>
    <w:rsid w:val="00B3531C"/>
    <w:rsid w:val="00B35473"/>
    <w:rsid w:val="00B355F0"/>
    <w:rsid w:val="00B359DC"/>
    <w:rsid w:val="00B35A6C"/>
    <w:rsid w:val="00B35C44"/>
    <w:rsid w:val="00B35EC8"/>
    <w:rsid w:val="00B3606C"/>
    <w:rsid w:val="00B360AF"/>
    <w:rsid w:val="00B36123"/>
    <w:rsid w:val="00B361B0"/>
    <w:rsid w:val="00B36687"/>
    <w:rsid w:val="00B367DE"/>
    <w:rsid w:val="00B36B88"/>
    <w:rsid w:val="00B36D58"/>
    <w:rsid w:val="00B36F78"/>
    <w:rsid w:val="00B37050"/>
    <w:rsid w:val="00B37357"/>
    <w:rsid w:val="00B374DA"/>
    <w:rsid w:val="00B3770A"/>
    <w:rsid w:val="00B378F3"/>
    <w:rsid w:val="00B37903"/>
    <w:rsid w:val="00B379C5"/>
    <w:rsid w:val="00B37CED"/>
    <w:rsid w:val="00B37DD9"/>
    <w:rsid w:val="00B37ECD"/>
    <w:rsid w:val="00B37F8D"/>
    <w:rsid w:val="00B4000F"/>
    <w:rsid w:val="00B400E5"/>
    <w:rsid w:val="00B402F1"/>
    <w:rsid w:val="00B40860"/>
    <w:rsid w:val="00B40B67"/>
    <w:rsid w:val="00B40D83"/>
    <w:rsid w:val="00B40E20"/>
    <w:rsid w:val="00B41237"/>
    <w:rsid w:val="00B413CB"/>
    <w:rsid w:val="00B4175C"/>
    <w:rsid w:val="00B41ABF"/>
    <w:rsid w:val="00B41B61"/>
    <w:rsid w:val="00B42369"/>
    <w:rsid w:val="00B42468"/>
    <w:rsid w:val="00B42696"/>
    <w:rsid w:val="00B42CA4"/>
    <w:rsid w:val="00B42CD5"/>
    <w:rsid w:val="00B42F77"/>
    <w:rsid w:val="00B433DD"/>
    <w:rsid w:val="00B43422"/>
    <w:rsid w:val="00B434A7"/>
    <w:rsid w:val="00B43647"/>
    <w:rsid w:val="00B43A9C"/>
    <w:rsid w:val="00B43D80"/>
    <w:rsid w:val="00B442C6"/>
    <w:rsid w:val="00B446A5"/>
    <w:rsid w:val="00B447B8"/>
    <w:rsid w:val="00B44A59"/>
    <w:rsid w:val="00B44CC7"/>
    <w:rsid w:val="00B451D9"/>
    <w:rsid w:val="00B4535D"/>
    <w:rsid w:val="00B45484"/>
    <w:rsid w:val="00B455A8"/>
    <w:rsid w:val="00B457C2"/>
    <w:rsid w:val="00B45993"/>
    <w:rsid w:val="00B45AD5"/>
    <w:rsid w:val="00B46224"/>
    <w:rsid w:val="00B46419"/>
    <w:rsid w:val="00B465BC"/>
    <w:rsid w:val="00B46655"/>
    <w:rsid w:val="00B46BFD"/>
    <w:rsid w:val="00B46E73"/>
    <w:rsid w:val="00B46F86"/>
    <w:rsid w:val="00B4701A"/>
    <w:rsid w:val="00B472E2"/>
    <w:rsid w:val="00B47BCF"/>
    <w:rsid w:val="00B500CD"/>
    <w:rsid w:val="00B50138"/>
    <w:rsid w:val="00B50258"/>
    <w:rsid w:val="00B50303"/>
    <w:rsid w:val="00B5031C"/>
    <w:rsid w:val="00B5072F"/>
    <w:rsid w:val="00B509FE"/>
    <w:rsid w:val="00B50A03"/>
    <w:rsid w:val="00B50A92"/>
    <w:rsid w:val="00B50B0D"/>
    <w:rsid w:val="00B50B91"/>
    <w:rsid w:val="00B50C32"/>
    <w:rsid w:val="00B510E5"/>
    <w:rsid w:val="00B51170"/>
    <w:rsid w:val="00B5137A"/>
    <w:rsid w:val="00B514A7"/>
    <w:rsid w:val="00B517AF"/>
    <w:rsid w:val="00B517CC"/>
    <w:rsid w:val="00B517DB"/>
    <w:rsid w:val="00B51867"/>
    <w:rsid w:val="00B51D02"/>
    <w:rsid w:val="00B5215A"/>
    <w:rsid w:val="00B52379"/>
    <w:rsid w:val="00B524B9"/>
    <w:rsid w:val="00B5259D"/>
    <w:rsid w:val="00B525C1"/>
    <w:rsid w:val="00B5265F"/>
    <w:rsid w:val="00B52967"/>
    <w:rsid w:val="00B52984"/>
    <w:rsid w:val="00B52B2D"/>
    <w:rsid w:val="00B5314F"/>
    <w:rsid w:val="00B531D1"/>
    <w:rsid w:val="00B532C8"/>
    <w:rsid w:val="00B534DC"/>
    <w:rsid w:val="00B5369F"/>
    <w:rsid w:val="00B53B9A"/>
    <w:rsid w:val="00B53D1D"/>
    <w:rsid w:val="00B53D27"/>
    <w:rsid w:val="00B53E3B"/>
    <w:rsid w:val="00B53FC5"/>
    <w:rsid w:val="00B541B8"/>
    <w:rsid w:val="00B542E0"/>
    <w:rsid w:val="00B546AA"/>
    <w:rsid w:val="00B54710"/>
    <w:rsid w:val="00B54768"/>
    <w:rsid w:val="00B54B0A"/>
    <w:rsid w:val="00B54DAE"/>
    <w:rsid w:val="00B54E52"/>
    <w:rsid w:val="00B5523B"/>
    <w:rsid w:val="00B55485"/>
    <w:rsid w:val="00B55556"/>
    <w:rsid w:val="00B55C2A"/>
    <w:rsid w:val="00B55D95"/>
    <w:rsid w:val="00B55E66"/>
    <w:rsid w:val="00B562D4"/>
    <w:rsid w:val="00B56417"/>
    <w:rsid w:val="00B564A5"/>
    <w:rsid w:val="00B56964"/>
    <w:rsid w:val="00B5696D"/>
    <w:rsid w:val="00B56D9E"/>
    <w:rsid w:val="00B56FAA"/>
    <w:rsid w:val="00B571B9"/>
    <w:rsid w:val="00B57754"/>
    <w:rsid w:val="00B57A7B"/>
    <w:rsid w:val="00B57DF6"/>
    <w:rsid w:val="00B603C7"/>
    <w:rsid w:val="00B603CA"/>
    <w:rsid w:val="00B60427"/>
    <w:rsid w:val="00B608F7"/>
    <w:rsid w:val="00B60BE7"/>
    <w:rsid w:val="00B60CC8"/>
    <w:rsid w:val="00B60D14"/>
    <w:rsid w:val="00B60F0C"/>
    <w:rsid w:val="00B61DD5"/>
    <w:rsid w:val="00B6258B"/>
    <w:rsid w:val="00B625CF"/>
    <w:rsid w:val="00B62A27"/>
    <w:rsid w:val="00B62A35"/>
    <w:rsid w:val="00B62AEC"/>
    <w:rsid w:val="00B62C69"/>
    <w:rsid w:val="00B63092"/>
    <w:rsid w:val="00B630BB"/>
    <w:rsid w:val="00B6315C"/>
    <w:rsid w:val="00B631E2"/>
    <w:rsid w:val="00B63226"/>
    <w:rsid w:val="00B633EE"/>
    <w:rsid w:val="00B6347E"/>
    <w:rsid w:val="00B63629"/>
    <w:rsid w:val="00B6371B"/>
    <w:rsid w:val="00B6374D"/>
    <w:rsid w:val="00B6384F"/>
    <w:rsid w:val="00B63BE8"/>
    <w:rsid w:val="00B63C01"/>
    <w:rsid w:val="00B63E6B"/>
    <w:rsid w:val="00B63F55"/>
    <w:rsid w:val="00B64106"/>
    <w:rsid w:val="00B64963"/>
    <w:rsid w:val="00B64A0D"/>
    <w:rsid w:val="00B64BAC"/>
    <w:rsid w:val="00B64CB9"/>
    <w:rsid w:val="00B64D51"/>
    <w:rsid w:val="00B6519E"/>
    <w:rsid w:val="00B656D9"/>
    <w:rsid w:val="00B66370"/>
    <w:rsid w:val="00B66574"/>
    <w:rsid w:val="00B668D5"/>
    <w:rsid w:val="00B66B92"/>
    <w:rsid w:val="00B66D28"/>
    <w:rsid w:val="00B66EC3"/>
    <w:rsid w:val="00B67075"/>
    <w:rsid w:val="00B6750B"/>
    <w:rsid w:val="00B67700"/>
    <w:rsid w:val="00B67769"/>
    <w:rsid w:val="00B679EB"/>
    <w:rsid w:val="00B67A26"/>
    <w:rsid w:val="00B67A7C"/>
    <w:rsid w:val="00B67B40"/>
    <w:rsid w:val="00B67BF5"/>
    <w:rsid w:val="00B67D53"/>
    <w:rsid w:val="00B67F62"/>
    <w:rsid w:val="00B703E2"/>
    <w:rsid w:val="00B707C8"/>
    <w:rsid w:val="00B70ADC"/>
    <w:rsid w:val="00B70BF4"/>
    <w:rsid w:val="00B70E8D"/>
    <w:rsid w:val="00B71148"/>
    <w:rsid w:val="00B71270"/>
    <w:rsid w:val="00B7154D"/>
    <w:rsid w:val="00B71993"/>
    <w:rsid w:val="00B71DB1"/>
    <w:rsid w:val="00B71DFA"/>
    <w:rsid w:val="00B71E45"/>
    <w:rsid w:val="00B71F6F"/>
    <w:rsid w:val="00B72055"/>
    <w:rsid w:val="00B724F7"/>
    <w:rsid w:val="00B72517"/>
    <w:rsid w:val="00B72AD3"/>
    <w:rsid w:val="00B72B17"/>
    <w:rsid w:val="00B72D8E"/>
    <w:rsid w:val="00B73266"/>
    <w:rsid w:val="00B732B5"/>
    <w:rsid w:val="00B734B9"/>
    <w:rsid w:val="00B73675"/>
    <w:rsid w:val="00B73967"/>
    <w:rsid w:val="00B73A2D"/>
    <w:rsid w:val="00B73BB7"/>
    <w:rsid w:val="00B73DD4"/>
    <w:rsid w:val="00B73F4C"/>
    <w:rsid w:val="00B7493B"/>
    <w:rsid w:val="00B74A1A"/>
    <w:rsid w:val="00B74A42"/>
    <w:rsid w:val="00B74BA9"/>
    <w:rsid w:val="00B74FF5"/>
    <w:rsid w:val="00B75377"/>
    <w:rsid w:val="00B7562F"/>
    <w:rsid w:val="00B75666"/>
    <w:rsid w:val="00B75701"/>
    <w:rsid w:val="00B75762"/>
    <w:rsid w:val="00B75819"/>
    <w:rsid w:val="00B759FF"/>
    <w:rsid w:val="00B75D90"/>
    <w:rsid w:val="00B76104"/>
    <w:rsid w:val="00B76379"/>
    <w:rsid w:val="00B7664C"/>
    <w:rsid w:val="00B7664F"/>
    <w:rsid w:val="00B7669F"/>
    <w:rsid w:val="00B7674E"/>
    <w:rsid w:val="00B769ED"/>
    <w:rsid w:val="00B76AC6"/>
    <w:rsid w:val="00B76B9A"/>
    <w:rsid w:val="00B76E6C"/>
    <w:rsid w:val="00B771F7"/>
    <w:rsid w:val="00B77376"/>
    <w:rsid w:val="00B774FB"/>
    <w:rsid w:val="00B77627"/>
    <w:rsid w:val="00B77995"/>
    <w:rsid w:val="00B77B12"/>
    <w:rsid w:val="00B77B56"/>
    <w:rsid w:val="00B80304"/>
    <w:rsid w:val="00B80472"/>
    <w:rsid w:val="00B80497"/>
    <w:rsid w:val="00B80517"/>
    <w:rsid w:val="00B80909"/>
    <w:rsid w:val="00B80B42"/>
    <w:rsid w:val="00B80CCF"/>
    <w:rsid w:val="00B81751"/>
    <w:rsid w:val="00B8182D"/>
    <w:rsid w:val="00B81A44"/>
    <w:rsid w:val="00B81A99"/>
    <w:rsid w:val="00B81E46"/>
    <w:rsid w:val="00B81E9C"/>
    <w:rsid w:val="00B81F3E"/>
    <w:rsid w:val="00B821B0"/>
    <w:rsid w:val="00B825CC"/>
    <w:rsid w:val="00B8270F"/>
    <w:rsid w:val="00B82800"/>
    <w:rsid w:val="00B8299C"/>
    <w:rsid w:val="00B829E0"/>
    <w:rsid w:val="00B82A36"/>
    <w:rsid w:val="00B82AED"/>
    <w:rsid w:val="00B82D3F"/>
    <w:rsid w:val="00B82D66"/>
    <w:rsid w:val="00B83073"/>
    <w:rsid w:val="00B830B0"/>
    <w:rsid w:val="00B8389B"/>
    <w:rsid w:val="00B839CB"/>
    <w:rsid w:val="00B839DE"/>
    <w:rsid w:val="00B83D49"/>
    <w:rsid w:val="00B83FE4"/>
    <w:rsid w:val="00B84030"/>
    <w:rsid w:val="00B841A0"/>
    <w:rsid w:val="00B843E6"/>
    <w:rsid w:val="00B8455D"/>
    <w:rsid w:val="00B8457E"/>
    <w:rsid w:val="00B84DBF"/>
    <w:rsid w:val="00B84F59"/>
    <w:rsid w:val="00B8531E"/>
    <w:rsid w:val="00B85543"/>
    <w:rsid w:val="00B85558"/>
    <w:rsid w:val="00B8561D"/>
    <w:rsid w:val="00B857EA"/>
    <w:rsid w:val="00B85B44"/>
    <w:rsid w:val="00B85BDB"/>
    <w:rsid w:val="00B85C72"/>
    <w:rsid w:val="00B86010"/>
    <w:rsid w:val="00B86382"/>
    <w:rsid w:val="00B87121"/>
    <w:rsid w:val="00B87263"/>
    <w:rsid w:val="00B87293"/>
    <w:rsid w:val="00B872A2"/>
    <w:rsid w:val="00B873DC"/>
    <w:rsid w:val="00B87521"/>
    <w:rsid w:val="00B87530"/>
    <w:rsid w:val="00B8758D"/>
    <w:rsid w:val="00B878DA"/>
    <w:rsid w:val="00B879F9"/>
    <w:rsid w:val="00B87D24"/>
    <w:rsid w:val="00B9002B"/>
    <w:rsid w:val="00B90541"/>
    <w:rsid w:val="00B9057B"/>
    <w:rsid w:val="00B90640"/>
    <w:rsid w:val="00B90694"/>
    <w:rsid w:val="00B90947"/>
    <w:rsid w:val="00B909EB"/>
    <w:rsid w:val="00B909EE"/>
    <w:rsid w:val="00B90E92"/>
    <w:rsid w:val="00B91330"/>
    <w:rsid w:val="00B91364"/>
    <w:rsid w:val="00B91528"/>
    <w:rsid w:val="00B931CB"/>
    <w:rsid w:val="00B93263"/>
    <w:rsid w:val="00B93852"/>
    <w:rsid w:val="00B93C61"/>
    <w:rsid w:val="00B9415A"/>
    <w:rsid w:val="00B943B6"/>
    <w:rsid w:val="00B94518"/>
    <w:rsid w:val="00B94702"/>
    <w:rsid w:val="00B94722"/>
    <w:rsid w:val="00B94B37"/>
    <w:rsid w:val="00B94BD4"/>
    <w:rsid w:val="00B950ED"/>
    <w:rsid w:val="00B9547B"/>
    <w:rsid w:val="00B95673"/>
    <w:rsid w:val="00B957CD"/>
    <w:rsid w:val="00B95816"/>
    <w:rsid w:val="00B95C62"/>
    <w:rsid w:val="00B95D36"/>
    <w:rsid w:val="00B960B4"/>
    <w:rsid w:val="00B961D9"/>
    <w:rsid w:val="00B96466"/>
    <w:rsid w:val="00B96606"/>
    <w:rsid w:val="00B9672E"/>
    <w:rsid w:val="00B97218"/>
    <w:rsid w:val="00B97294"/>
    <w:rsid w:val="00B97329"/>
    <w:rsid w:val="00B973E6"/>
    <w:rsid w:val="00B974A6"/>
    <w:rsid w:val="00B97960"/>
    <w:rsid w:val="00B979B0"/>
    <w:rsid w:val="00B97B63"/>
    <w:rsid w:val="00B97B78"/>
    <w:rsid w:val="00B97C4B"/>
    <w:rsid w:val="00BA0280"/>
    <w:rsid w:val="00BA0558"/>
    <w:rsid w:val="00BA072B"/>
    <w:rsid w:val="00BA0760"/>
    <w:rsid w:val="00BA0991"/>
    <w:rsid w:val="00BA09DA"/>
    <w:rsid w:val="00BA12BD"/>
    <w:rsid w:val="00BA1307"/>
    <w:rsid w:val="00BA1325"/>
    <w:rsid w:val="00BA14FB"/>
    <w:rsid w:val="00BA1701"/>
    <w:rsid w:val="00BA183C"/>
    <w:rsid w:val="00BA1ABB"/>
    <w:rsid w:val="00BA1D05"/>
    <w:rsid w:val="00BA1DE8"/>
    <w:rsid w:val="00BA1E04"/>
    <w:rsid w:val="00BA212F"/>
    <w:rsid w:val="00BA255C"/>
    <w:rsid w:val="00BA279A"/>
    <w:rsid w:val="00BA28EC"/>
    <w:rsid w:val="00BA29EE"/>
    <w:rsid w:val="00BA2C5B"/>
    <w:rsid w:val="00BA2E20"/>
    <w:rsid w:val="00BA31B0"/>
    <w:rsid w:val="00BA3424"/>
    <w:rsid w:val="00BA349F"/>
    <w:rsid w:val="00BA3560"/>
    <w:rsid w:val="00BA3682"/>
    <w:rsid w:val="00BA36A9"/>
    <w:rsid w:val="00BA372F"/>
    <w:rsid w:val="00BA379D"/>
    <w:rsid w:val="00BA37BB"/>
    <w:rsid w:val="00BA381F"/>
    <w:rsid w:val="00BA38D6"/>
    <w:rsid w:val="00BA3BAB"/>
    <w:rsid w:val="00BA3FC2"/>
    <w:rsid w:val="00BA4044"/>
    <w:rsid w:val="00BA4298"/>
    <w:rsid w:val="00BA434E"/>
    <w:rsid w:val="00BA4476"/>
    <w:rsid w:val="00BA449B"/>
    <w:rsid w:val="00BA45FE"/>
    <w:rsid w:val="00BA46B7"/>
    <w:rsid w:val="00BA46E7"/>
    <w:rsid w:val="00BA481A"/>
    <w:rsid w:val="00BA4BB6"/>
    <w:rsid w:val="00BA4C91"/>
    <w:rsid w:val="00BA4FD7"/>
    <w:rsid w:val="00BA506D"/>
    <w:rsid w:val="00BA50FC"/>
    <w:rsid w:val="00BA5239"/>
    <w:rsid w:val="00BA54C6"/>
    <w:rsid w:val="00BA5519"/>
    <w:rsid w:val="00BA5824"/>
    <w:rsid w:val="00BA5849"/>
    <w:rsid w:val="00BA5C90"/>
    <w:rsid w:val="00BA61C9"/>
    <w:rsid w:val="00BA62AC"/>
    <w:rsid w:val="00BA6454"/>
    <w:rsid w:val="00BA648C"/>
    <w:rsid w:val="00BA64BE"/>
    <w:rsid w:val="00BA6891"/>
    <w:rsid w:val="00BA68C3"/>
    <w:rsid w:val="00BA6A7A"/>
    <w:rsid w:val="00BA6BAB"/>
    <w:rsid w:val="00BA6BD4"/>
    <w:rsid w:val="00BA6C49"/>
    <w:rsid w:val="00BA6CEB"/>
    <w:rsid w:val="00BA71AE"/>
    <w:rsid w:val="00BA7489"/>
    <w:rsid w:val="00BA75BD"/>
    <w:rsid w:val="00BA77BD"/>
    <w:rsid w:val="00BA7830"/>
    <w:rsid w:val="00BA7B29"/>
    <w:rsid w:val="00BA7C3D"/>
    <w:rsid w:val="00BA7DF9"/>
    <w:rsid w:val="00BB0016"/>
    <w:rsid w:val="00BB01AA"/>
    <w:rsid w:val="00BB01D6"/>
    <w:rsid w:val="00BB029B"/>
    <w:rsid w:val="00BB030A"/>
    <w:rsid w:val="00BB0456"/>
    <w:rsid w:val="00BB0785"/>
    <w:rsid w:val="00BB0A63"/>
    <w:rsid w:val="00BB0CA5"/>
    <w:rsid w:val="00BB0D9C"/>
    <w:rsid w:val="00BB0DBE"/>
    <w:rsid w:val="00BB0F0F"/>
    <w:rsid w:val="00BB11EA"/>
    <w:rsid w:val="00BB1387"/>
    <w:rsid w:val="00BB13C1"/>
    <w:rsid w:val="00BB140D"/>
    <w:rsid w:val="00BB14DF"/>
    <w:rsid w:val="00BB16A3"/>
    <w:rsid w:val="00BB1940"/>
    <w:rsid w:val="00BB197D"/>
    <w:rsid w:val="00BB1AC8"/>
    <w:rsid w:val="00BB1B5E"/>
    <w:rsid w:val="00BB20D4"/>
    <w:rsid w:val="00BB247F"/>
    <w:rsid w:val="00BB25DF"/>
    <w:rsid w:val="00BB2957"/>
    <w:rsid w:val="00BB2C50"/>
    <w:rsid w:val="00BB2CA3"/>
    <w:rsid w:val="00BB2FF7"/>
    <w:rsid w:val="00BB330E"/>
    <w:rsid w:val="00BB3624"/>
    <w:rsid w:val="00BB36C4"/>
    <w:rsid w:val="00BB3A35"/>
    <w:rsid w:val="00BB3A79"/>
    <w:rsid w:val="00BB3D03"/>
    <w:rsid w:val="00BB40DF"/>
    <w:rsid w:val="00BB421A"/>
    <w:rsid w:val="00BB4412"/>
    <w:rsid w:val="00BB48D4"/>
    <w:rsid w:val="00BB4D03"/>
    <w:rsid w:val="00BB4F86"/>
    <w:rsid w:val="00BB4FF6"/>
    <w:rsid w:val="00BB521A"/>
    <w:rsid w:val="00BB52DD"/>
    <w:rsid w:val="00BB5468"/>
    <w:rsid w:val="00BB54FB"/>
    <w:rsid w:val="00BB57BC"/>
    <w:rsid w:val="00BB58C4"/>
    <w:rsid w:val="00BB5B99"/>
    <w:rsid w:val="00BB5E03"/>
    <w:rsid w:val="00BB6119"/>
    <w:rsid w:val="00BB66AA"/>
    <w:rsid w:val="00BB671A"/>
    <w:rsid w:val="00BB692A"/>
    <w:rsid w:val="00BB6D62"/>
    <w:rsid w:val="00BB6F2D"/>
    <w:rsid w:val="00BB736B"/>
    <w:rsid w:val="00BB7732"/>
    <w:rsid w:val="00BB788D"/>
    <w:rsid w:val="00BB793E"/>
    <w:rsid w:val="00BB7B0A"/>
    <w:rsid w:val="00BB7DEB"/>
    <w:rsid w:val="00BC0005"/>
    <w:rsid w:val="00BC02CF"/>
    <w:rsid w:val="00BC05BA"/>
    <w:rsid w:val="00BC0606"/>
    <w:rsid w:val="00BC0744"/>
    <w:rsid w:val="00BC07E2"/>
    <w:rsid w:val="00BC087B"/>
    <w:rsid w:val="00BC0F92"/>
    <w:rsid w:val="00BC1023"/>
    <w:rsid w:val="00BC1352"/>
    <w:rsid w:val="00BC13F6"/>
    <w:rsid w:val="00BC15E6"/>
    <w:rsid w:val="00BC1642"/>
    <w:rsid w:val="00BC16AC"/>
    <w:rsid w:val="00BC18F6"/>
    <w:rsid w:val="00BC1D1B"/>
    <w:rsid w:val="00BC1D4D"/>
    <w:rsid w:val="00BC2248"/>
    <w:rsid w:val="00BC235F"/>
    <w:rsid w:val="00BC240E"/>
    <w:rsid w:val="00BC24FF"/>
    <w:rsid w:val="00BC269E"/>
    <w:rsid w:val="00BC26A4"/>
    <w:rsid w:val="00BC29A3"/>
    <w:rsid w:val="00BC2AEE"/>
    <w:rsid w:val="00BC2B00"/>
    <w:rsid w:val="00BC2FD4"/>
    <w:rsid w:val="00BC30B6"/>
    <w:rsid w:val="00BC33B8"/>
    <w:rsid w:val="00BC3462"/>
    <w:rsid w:val="00BC3786"/>
    <w:rsid w:val="00BC381E"/>
    <w:rsid w:val="00BC3977"/>
    <w:rsid w:val="00BC3AC7"/>
    <w:rsid w:val="00BC3D50"/>
    <w:rsid w:val="00BC3FD6"/>
    <w:rsid w:val="00BC468A"/>
    <w:rsid w:val="00BC46C7"/>
    <w:rsid w:val="00BC485F"/>
    <w:rsid w:val="00BC4CF6"/>
    <w:rsid w:val="00BC500D"/>
    <w:rsid w:val="00BC51F4"/>
    <w:rsid w:val="00BC56D6"/>
    <w:rsid w:val="00BC57FB"/>
    <w:rsid w:val="00BC58DC"/>
    <w:rsid w:val="00BC5E22"/>
    <w:rsid w:val="00BC5E6D"/>
    <w:rsid w:val="00BC5E7B"/>
    <w:rsid w:val="00BC61B0"/>
    <w:rsid w:val="00BC620A"/>
    <w:rsid w:val="00BC66BA"/>
    <w:rsid w:val="00BC6E5E"/>
    <w:rsid w:val="00BC710E"/>
    <w:rsid w:val="00BC737A"/>
    <w:rsid w:val="00BC77A5"/>
    <w:rsid w:val="00BC79D4"/>
    <w:rsid w:val="00BC7ABC"/>
    <w:rsid w:val="00BC7B05"/>
    <w:rsid w:val="00BC7CD1"/>
    <w:rsid w:val="00BC7DDF"/>
    <w:rsid w:val="00BD0534"/>
    <w:rsid w:val="00BD060D"/>
    <w:rsid w:val="00BD0BE5"/>
    <w:rsid w:val="00BD0F30"/>
    <w:rsid w:val="00BD17E7"/>
    <w:rsid w:val="00BD1861"/>
    <w:rsid w:val="00BD1A52"/>
    <w:rsid w:val="00BD1BC8"/>
    <w:rsid w:val="00BD1C6B"/>
    <w:rsid w:val="00BD1DF3"/>
    <w:rsid w:val="00BD2046"/>
    <w:rsid w:val="00BD2369"/>
    <w:rsid w:val="00BD2991"/>
    <w:rsid w:val="00BD2EC4"/>
    <w:rsid w:val="00BD2F4C"/>
    <w:rsid w:val="00BD2F62"/>
    <w:rsid w:val="00BD31B4"/>
    <w:rsid w:val="00BD348D"/>
    <w:rsid w:val="00BD353F"/>
    <w:rsid w:val="00BD355B"/>
    <w:rsid w:val="00BD394C"/>
    <w:rsid w:val="00BD39D5"/>
    <w:rsid w:val="00BD3B82"/>
    <w:rsid w:val="00BD3C11"/>
    <w:rsid w:val="00BD3EC8"/>
    <w:rsid w:val="00BD3FDF"/>
    <w:rsid w:val="00BD4371"/>
    <w:rsid w:val="00BD441A"/>
    <w:rsid w:val="00BD447E"/>
    <w:rsid w:val="00BD4BCB"/>
    <w:rsid w:val="00BD4C5E"/>
    <w:rsid w:val="00BD4E49"/>
    <w:rsid w:val="00BD4E69"/>
    <w:rsid w:val="00BD4F83"/>
    <w:rsid w:val="00BD5461"/>
    <w:rsid w:val="00BD54BC"/>
    <w:rsid w:val="00BD554F"/>
    <w:rsid w:val="00BD56E6"/>
    <w:rsid w:val="00BD5A3D"/>
    <w:rsid w:val="00BD5A4B"/>
    <w:rsid w:val="00BD67AA"/>
    <w:rsid w:val="00BD68D4"/>
    <w:rsid w:val="00BD6D06"/>
    <w:rsid w:val="00BD6D79"/>
    <w:rsid w:val="00BD70CF"/>
    <w:rsid w:val="00BD737E"/>
    <w:rsid w:val="00BD78E6"/>
    <w:rsid w:val="00BD78ED"/>
    <w:rsid w:val="00BD7A13"/>
    <w:rsid w:val="00BD7A8C"/>
    <w:rsid w:val="00BD7DEE"/>
    <w:rsid w:val="00BE0226"/>
    <w:rsid w:val="00BE03E3"/>
    <w:rsid w:val="00BE066E"/>
    <w:rsid w:val="00BE0986"/>
    <w:rsid w:val="00BE0AB0"/>
    <w:rsid w:val="00BE0CE4"/>
    <w:rsid w:val="00BE0EFB"/>
    <w:rsid w:val="00BE1257"/>
    <w:rsid w:val="00BE1345"/>
    <w:rsid w:val="00BE14BD"/>
    <w:rsid w:val="00BE1617"/>
    <w:rsid w:val="00BE18C8"/>
    <w:rsid w:val="00BE1A0E"/>
    <w:rsid w:val="00BE1B2D"/>
    <w:rsid w:val="00BE21DB"/>
    <w:rsid w:val="00BE2385"/>
    <w:rsid w:val="00BE239B"/>
    <w:rsid w:val="00BE2486"/>
    <w:rsid w:val="00BE2501"/>
    <w:rsid w:val="00BE285B"/>
    <w:rsid w:val="00BE2918"/>
    <w:rsid w:val="00BE29A0"/>
    <w:rsid w:val="00BE29A9"/>
    <w:rsid w:val="00BE2C05"/>
    <w:rsid w:val="00BE2DED"/>
    <w:rsid w:val="00BE33B2"/>
    <w:rsid w:val="00BE33E1"/>
    <w:rsid w:val="00BE3411"/>
    <w:rsid w:val="00BE3E3C"/>
    <w:rsid w:val="00BE410E"/>
    <w:rsid w:val="00BE4147"/>
    <w:rsid w:val="00BE43F6"/>
    <w:rsid w:val="00BE4804"/>
    <w:rsid w:val="00BE4891"/>
    <w:rsid w:val="00BE4899"/>
    <w:rsid w:val="00BE48E0"/>
    <w:rsid w:val="00BE4A07"/>
    <w:rsid w:val="00BE4BE4"/>
    <w:rsid w:val="00BE4ED8"/>
    <w:rsid w:val="00BE52AA"/>
    <w:rsid w:val="00BE54FE"/>
    <w:rsid w:val="00BE5936"/>
    <w:rsid w:val="00BE5A32"/>
    <w:rsid w:val="00BE5C76"/>
    <w:rsid w:val="00BE5CE2"/>
    <w:rsid w:val="00BE6274"/>
    <w:rsid w:val="00BE66F6"/>
    <w:rsid w:val="00BE691F"/>
    <w:rsid w:val="00BE6BEA"/>
    <w:rsid w:val="00BE6D9F"/>
    <w:rsid w:val="00BE6E50"/>
    <w:rsid w:val="00BE6E5D"/>
    <w:rsid w:val="00BE75DA"/>
    <w:rsid w:val="00BE78BA"/>
    <w:rsid w:val="00BF0223"/>
    <w:rsid w:val="00BF03E9"/>
    <w:rsid w:val="00BF041A"/>
    <w:rsid w:val="00BF06C4"/>
    <w:rsid w:val="00BF0756"/>
    <w:rsid w:val="00BF07C0"/>
    <w:rsid w:val="00BF083E"/>
    <w:rsid w:val="00BF0A2C"/>
    <w:rsid w:val="00BF0B37"/>
    <w:rsid w:val="00BF0CA4"/>
    <w:rsid w:val="00BF0D2F"/>
    <w:rsid w:val="00BF0EDE"/>
    <w:rsid w:val="00BF10A9"/>
    <w:rsid w:val="00BF1320"/>
    <w:rsid w:val="00BF1402"/>
    <w:rsid w:val="00BF1569"/>
    <w:rsid w:val="00BF1667"/>
    <w:rsid w:val="00BF1833"/>
    <w:rsid w:val="00BF188E"/>
    <w:rsid w:val="00BF1A7A"/>
    <w:rsid w:val="00BF1C6C"/>
    <w:rsid w:val="00BF1D32"/>
    <w:rsid w:val="00BF213E"/>
    <w:rsid w:val="00BF22BB"/>
    <w:rsid w:val="00BF2320"/>
    <w:rsid w:val="00BF2351"/>
    <w:rsid w:val="00BF27C8"/>
    <w:rsid w:val="00BF2AA5"/>
    <w:rsid w:val="00BF2C6E"/>
    <w:rsid w:val="00BF2CD1"/>
    <w:rsid w:val="00BF2EE2"/>
    <w:rsid w:val="00BF301A"/>
    <w:rsid w:val="00BF3335"/>
    <w:rsid w:val="00BF350E"/>
    <w:rsid w:val="00BF36E4"/>
    <w:rsid w:val="00BF381E"/>
    <w:rsid w:val="00BF397E"/>
    <w:rsid w:val="00BF39CC"/>
    <w:rsid w:val="00BF3DA6"/>
    <w:rsid w:val="00BF406C"/>
    <w:rsid w:val="00BF43F8"/>
    <w:rsid w:val="00BF4459"/>
    <w:rsid w:val="00BF4687"/>
    <w:rsid w:val="00BF4924"/>
    <w:rsid w:val="00BF4A0B"/>
    <w:rsid w:val="00BF4CB6"/>
    <w:rsid w:val="00BF4E5D"/>
    <w:rsid w:val="00BF4F6A"/>
    <w:rsid w:val="00BF5055"/>
    <w:rsid w:val="00BF511F"/>
    <w:rsid w:val="00BF562D"/>
    <w:rsid w:val="00BF576C"/>
    <w:rsid w:val="00BF58F0"/>
    <w:rsid w:val="00BF5F9B"/>
    <w:rsid w:val="00BF6012"/>
    <w:rsid w:val="00BF614C"/>
    <w:rsid w:val="00BF63BA"/>
    <w:rsid w:val="00BF68DF"/>
    <w:rsid w:val="00BF6937"/>
    <w:rsid w:val="00BF6CD4"/>
    <w:rsid w:val="00BF6F36"/>
    <w:rsid w:val="00BF71AA"/>
    <w:rsid w:val="00BF73A6"/>
    <w:rsid w:val="00BF73C3"/>
    <w:rsid w:val="00BF7D13"/>
    <w:rsid w:val="00BF7F9B"/>
    <w:rsid w:val="00C000B9"/>
    <w:rsid w:val="00C0023A"/>
    <w:rsid w:val="00C00283"/>
    <w:rsid w:val="00C00370"/>
    <w:rsid w:val="00C006A8"/>
    <w:rsid w:val="00C00744"/>
    <w:rsid w:val="00C007AA"/>
    <w:rsid w:val="00C00AA9"/>
    <w:rsid w:val="00C00AD9"/>
    <w:rsid w:val="00C00F96"/>
    <w:rsid w:val="00C017A9"/>
    <w:rsid w:val="00C0183E"/>
    <w:rsid w:val="00C01AAF"/>
    <w:rsid w:val="00C01AC6"/>
    <w:rsid w:val="00C01BA4"/>
    <w:rsid w:val="00C01D5E"/>
    <w:rsid w:val="00C02138"/>
    <w:rsid w:val="00C0218D"/>
    <w:rsid w:val="00C02773"/>
    <w:rsid w:val="00C02858"/>
    <w:rsid w:val="00C0293C"/>
    <w:rsid w:val="00C02C74"/>
    <w:rsid w:val="00C02ECD"/>
    <w:rsid w:val="00C03043"/>
    <w:rsid w:val="00C0346B"/>
    <w:rsid w:val="00C03F26"/>
    <w:rsid w:val="00C03FF5"/>
    <w:rsid w:val="00C0495D"/>
    <w:rsid w:val="00C04A5A"/>
    <w:rsid w:val="00C04BAF"/>
    <w:rsid w:val="00C05199"/>
    <w:rsid w:val="00C051F1"/>
    <w:rsid w:val="00C056BE"/>
    <w:rsid w:val="00C056CA"/>
    <w:rsid w:val="00C0598E"/>
    <w:rsid w:val="00C05DA8"/>
    <w:rsid w:val="00C05DFC"/>
    <w:rsid w:val="00C06235"/>
    <w:rsid w:val="00C0626C"/>
    <w:rsid w:val="00C0643B"/>
    <w:rsid w:val="00C067E6"/>
    <w:rsid w:val="00C06859"/>
    <w:rsid w:val="00C06911"/>
    <w:rsid w:val="00C069F8"/>
    <w:rsid w:val="00C06A57"/>
    <w:rsid w:val="00C06E61"/>
    <w:rsid w:val="00C06E6A"/>
    <w:rsid w:val="00C070B2"/>
    <w:rsid w:val="00C071FB"/>
    <w:rsid w:val="00C07521"/>
    <w:rsid w:val="00C076D6"/>
    <w:rsid w:val="00C07EA1"/>
    <w:rsid w:val="00C10439"/>
    <w:rsid w:val="00C10701"/>
    <w:rsid w:val="00C10789"/>
    <w:rsid w:val="00C107ED"/>
    <w:rsid w:val="00C10C52"/>
    <w:rsid w:val="00C11000"/>
    <w:rsid w:val="00C1102B"/>
    <w:rsid w:val="00C11053"/>
    <w:rsid w:val="00C1132A"/>
    <w:rsid w:val="00C11454"/>
    <w:rsid w:val="00C119A6"/>
    <w:rsid w:val="00C12174"/>
    <w:rsid w:val="00C1217F"/>
    <w:rsid w:val="00C121EA"/>
    <w:rsid w:val="00C122CE"/>
    <w:rsid w:val="00C12423"/>
    <w:rsid w:val="00C125B2"/>
    <w:rsid w:val="00C12AE4"/>
    <w:rsid w:val="00C132CB"/>
    <w:rsid w:val="00C133B6"/>
    <w:rsid w:val="00C134B5"/>
    <w:rsid w:val="00C137CF"/>
    <w:rsid w:val="00C1384F"/>
    <w:rsid w:val="00C13E7E"/>
    <w:rsid w:val="00C13EAA"/>
    <w:rsid w:val="00C13F0E"/>
    <w:rsid w:val="00C14587"/>
    <w:rsid w:val="00C1480A"/>
    <w:rsid w:val="00C14884"/>
    <w:rsid w:val="00C148D7"/>
    <w:rsid w:val="00C14BC7"/>
    <w:rsid w:val="00C14FA1"/>
    <w:rsid w:val="00C15207"/>
    <w:rsid w:val="00C1528E"/>
    <w:rsid w:val="00C1565E"/>
    <w:rsid w:val="00C15814"/>
    <w:rsid w:val="00C158C8"/>
    <w:rsid w:val="00C15AAF"/>
    <w:rsid w:val="00C15D9F"/>
    <w:rsid w:val="00C15DDA"/>
    <w:rsid w:val="00C162DD"/>
    <w:rsid w:val="00C163C7"/>
    <w:rsid w:val="00C16754"/>
    <w:rsid w:val="00C169C8"/>
    <w:rsid w:val="00C170F4"/>
    <w:rsid w:val="00C171D4"/>
    <w:rsid w:val="00C17215"/>
    <w:rsid w:val="00C17895"/>
    <w:rsid w:val="00C17B18"/>
    <w:rsid w:val="00C17F1C"/>
    <w:rsid w:val="00C20964"/>
    <w:rsid w:val="00C20E0A"/>
    <w:rsid w:val="00C20EBE"/>
    <w:rsid w:val="00C211EC"/>
    <w:rsid w:val="00C21206"/>
    <w:rsid w:val="00C21324"/>
    <w:rsid w:val="00C21ADA"/>
    <w:rsid w:val="00C21B67"/>
    <w:rsid w:val="00C22293"/>
    <w:rsid w:val="00C222E1"/>
    <w:rsid w:val="00C225D2"/>
    <w:rsid w:val="00C226E2"/>
    <w:rsid w:val="00C22A3B"/>
    <w:rsid w:val="00C22A5E"/>
    <w:rsid w:val="00C22C56"/>
    <w:rsid w:val="00C22EC0"/>
    <w:rsid w:val="00C22F65"/>
    <w:rsid w:val="00C2306C"/>
    <w:rsid w:val="00C2338C"/>
    <w:rsid w:val="00C2372A"/>
    <w:rsid w:val="00C23A68"/>
    <w:rsid w:val="00C23B71"/>
    <w:rsid w:val="00C2410F"/>
    <w:rsid w:val="00C24192"/>
    <w:rsid w:val="00C24195"/>
    <w:rsid w:val="00C2438B"/>
    <w:rsid w:val="00C2465A"/>
    <w:rsid w:val="00C24ABE"/>
    <w:rsid w:val="00C24D89"/>
    <w:rsid w:val="00C24E67"/>
    <w:rsid w:val="00C25070"/>
    <w:rsid w:val="00C250BA"/>
    <w:rsid w:val="00C2527C"/>
    <w:rsid w:val="00C252B1"/>
    <w:rsid w:val="00C25535"/>
    <w:rsid w:val="00C2554B"/>
    <w:rsid w:val="00C255E8"/>
    <w:rsid w:val="00C25667"/>
    <w:rsid w:val="00C25912"/>
    <w:rsid w:val="00C25998"/>
    <w:rsid w:val="00C26151"/>
    <w:rsid w:val="00C26868"/>
    <w:rsid w:val="00C26A9E"/>
    <w:rsid w:val="00C26F20"/>
    <w:rsid w:val="00C27384"/>
    <w:rsid w:val="00C27588"/>
    <w:rsid w:val="00C27795"/>
    <w:rsid w:val="00C278C9"/>
    <w:rsid w:val="00C27A78"/>
    <w:rsid w:val="00C27C69"/>
    <w:rsid w:val="00C27CD1"/>
    <w:rsid w:val="00C27D7D"/>
    <w:rsid w:val="00C30365"/>
    <w:rsid w:val="00C30A3E"/>
    <w:rsid w:val="00C30B07"/>
    <w:rsid w:val="00C30C78"/>
    <w:rsid w:val="00C31185"/>
    <w:rsid w:val="00C31457"/>
    <w:rsid w:val="00C314A9"/>
    <w:rsid w:val="00C31764"/>
    <w:rsid w:val="00C3197D"/>
    <w:rsid w:val="00C319D1"/>
    <w:rsid w:val="00C31A61"/>
    <w:rsid w:val="00C31A87"/>
    <w:rsid w:val="00C31C70"/>
    <w:rsid w:val="00C31D0D"/>
    <w:rsid w:val="00C31E34"/>
    <w:rsid w:val="00C3209E"/>
    <w:rsid w:val="00C3211E"/>
    <w:rsid w:val="00C321C5"/>
    <w:rsid w:val="00C322D4"/>
    <w:rsid w:val="00C323C4"/>
    <w:rsid w:val="00C324D3"/>
    <w:rsid w:val="00C32623"/>
    <w:rsid w:val="00C3265B"/>
    <w:rsid w:val="00C32734"/>
    <w:rsid w:val="00C3273B"/>
    <w:rsid w:val="00C3316C"/>
    <w:rsid w:val="00C3366F"/>
    <w:rsid w:val="00C336D9"/>
    <w:rsid w:val="00C3375F"/>
    <w:rsid w:val="00C337E2"/>
    <w:rsid w:val="00C33860"/>
    <w:rsid w:val="00C33870"/>
    <w:rsid w:val="00C33CD1"/>
    <w:rsid w:val="00C33CE7"/>
    <w:rsid w:val="00C3402D"/>
    <w:rsid w:val="00C3407C"/>
    <w:rsid w:val="00C34126"/>
    <w:rsid w:val="00C343CF"/>
    <w:rsid w:val="00C34790"/>
    <w:rsid w:val="00C3488F"/>
    <w:rsid w:val="00C34CA8"/>
    <w:rsid w:val="00C34FF1"/>
    <w:rsid w:val="00C350A5"/>
    <w:rsid w:val="00C351A2"/>
    <w:rsid w:val="00C351FD"/>
    <w:rsid w:val="00C3525E"/>
    <w:rsid w:val="00C352CF"/>
    <w:rsid w:val="00C35368"/>
    <w:rsid w:val="00C35433"/>
    <w:rsid w:val="00C35655"/>
    <w:rsid w:val="00C358AF"/>
    <w:rsid w:val="00C35B07"/>
    <w:rsid w:val="00C35BB3"/>
    <w:rsid w:val="00C35D5B"/>
    <w:rsid w:val="00C35E7E"/>
    <w:rsid w:val="00C35EE0"/>
    <w:rsid w:val="00C35F09"/>
    <w:rsid w:val="00C36086"/>
    <w:rsid w:val="00C3625B"/>
    <w:rsid w:val="00C362C2"/>
    <w:rsid w:val="00C36D0C"/>
    <w:rsid w:val="00C36E0F"/>
    <w:rsid w:val="00C376A8"/>
    <w:rsid w:val="00C378A1"/>
    <w:rsid w:val="00C37A0B"/>
    <w:rsid w:val="00C4002F"/>
    <w:rsid w:val="00C402A8"/>
    <w:rsid w:val="00C40483"/>
    <w:rsid w:val="00C406AF"/>
    <w:rsid w:val="00C40B25"/>
    <w:rsid w:val="00C40F7A"/>
    <w:rsid w:val="00C41083"/>
    <w:rsid w:val="00C4152C"/>
    <w:rsid w:val="00C418B4"/>
    <w:rsid w:val="00C419F4"/>
    <w:rsid w:val="00C41B84"/>
    <w:rsid w:val="00C41FDE"/>
    <w:rsid w:val="00C4213F"/>
    <w:rsid w:val="00C42383"/>
    <w:rsid w:val="00C427C1"/>
    <w:rsid w:val="00C42C70"/>
    <w:rsid w:val="00C42C8D"/>
    <w:rsid w:val="00C42FB9"/>
    <w:rsid w:val="00C43135"/>
    <w:rsid w:val="00C43427"/>
    <w:rsid w:val="00C4382C"/>
    <w:rsid w:val="00C439F1"/>
    <w:rsid w:val="00C43A6C"/>
    <w:rsid w:val="00C43B17"/>
    <w:rsid w:val="00C43B91"/>
    <w:rsid w:val="00C43E50"/>
    <w:rsid w:val="00C44006"/>
    <w:rsid w:val="00C440E9"/>
    <w:rsid w:val="00C4432C"/>
    <w:rsid w:val="00C44428"/>
    <w:rsid w:val="00C4459E"/>
    <w:rsid w:val="00C445DA"/>
    <w:rsid w:val="00C44787"/>
    <w:rsid w:val="00C4478D"/>
    <w:rsid w:val="00C44DE2"/>
    <w:rsid w:val="00C44E44"/>
    <w:rsid w:val="00C44FCF"/>
    <w:rsid w:val="00C452A4"/>
    <w:rsid w:val="00C45AC5"/>
    <w:rsid w:val="00C45F17"/>
    <w:rsid w:val="00C46015"/>
    <w:rsid w:val="00C46396"/>
    <w:rsid w:val="00C463D7"/>
    <w:rsid w:val="00C4647F"/>
    <w:rsid w:val="00C46522"/>
    <w:rsid w:val="00C46688"/>
    <w:rsid w:val="00C4680E"/>
    <w:rsid w:val="00C46AA8"/>
    <w:rsid w:val="00C46C6A"/>
    <w:rsid w:val="00C46FE0"/>
    <w:rsid w:val="00C470D0"/>
    <w:rsid w:val="00C471BA"/>
    <w:rsid w:val="00C472D5"/>
    <w:rsid w:val="00C47376"/>
    <w:rsid w:val="00C477E0"/>
    <w:rsid w:val="00C4782C"/>
    <w:rsid w:val="00C47C81"/>
    <w:rsid w:val="00C47C97"/>
    <w:rsid w:val="00C47EE3"/>
    <w:rsid w:val="00C47FF0"/>
    <w:rsid w:val="00C50003"/>
    <w:rsid w:val="00C50079"/>
    <w:rsid w:val="00C5014E"/>
    <w:rsid w:val="00C50599"/>
    <w:rsid w:val="00C509F5"/>
    <w:rsid w:val="00C50A2E"/>
    <w:rsid w:val="00C50A67"/>
    <w:rsid w:val="00C50AF9"/>
    <w:rsid w:val="00C50B27"/>
    <w:rsid w:val="00C50E11"/>
    <w:rsid w:val="00C50E42"/>
    <w:rsid w:val="00C51068"/>
    <w:rsid w:val="00C51677"/>
    <w:rsid w:val="00C51775"/>
    <w:rsid w:val="00C51850"/>
    <w:rsid w:val="00C5186E"/>
    <w:rsid w:val="00C51A09"/>
    <w:rsid w:val="00C51DA7"/>
    <w:rsid w:val="00C52103"/>
    <w:rsid w:val="00C52D02"/>
    <w:rsid w:val="00C52F36"/>
    <w:rsid w:val="00C52F5A"/>
    <w:rsid w:val="00C52F65"/>
    <w:rsid w:val="00C5363E"/>
    <w:rsid w:val="00C53721"/>
    <w:rsid w:val="00C5399E"/>
    <w:rsid w:val="00C53F39"/>
    <w:rsid w:val="00C54AB2"/>
    <w:rsid w:val="00C54C63"/>
    <w:rsid w:val="00C54E83"/>
    <w:rsid w:val="00C54F86"/>
    <w:rsid w:val="00C552C8"/>
    <w:rsid w:val="00C5536F"/>
    <w:rsid w:val="00C5568E"/>
    <w:rsid w:val="00C557E5"/>
    <w:rsid w:val="00C557FD"/>
    <w:rsid w:val="00C55CFB"/>
    <w:rsid w:val="00C55D26"/>
    <w:rsid w:val="00C55DEF"/>
    <w:rsid w:val="00C55E76"/>
    <w:rsid w:val="00C560F9"/>
    <w:rsid w:val="00C562F9"/>
    <w:rsid w:val="00C56724"/>
    <w:rsid w:val="00C56E3F"/>
    <w:rsid w:val="00C56EA4"/>
    <w:rsid w:val="00C56F0E"/>
    <w:rsid w:val="00C571BF"/>
    <w:rsid w:val="00C57490"/>
    <w:rsid w:val="00C575B8"/>
    <w:rsid w:val="00C57651"/>
    <w:rsid w:val="00C57679"/>
    <w:rsid w:val="00C578C5"/>
    <w:rsid w:val="00C57B6B"/>
    <w:rsid w:val="00C57D03"/>
    <w:rsid w:val="00C57DFC"/>
    <w:rsid w:val="00C57F6E"/>
    <w:rsid w:val="00C6059A"/>
    <w:rsid w:val="00C60910"/>
    <w:rsid w:val="00C60A78"/>
    <w:rsid w:val="00C60D9D"/>
    <w:rsid w:val="00C61096"/>
    <w:rsid w:val="00C614B2"/>
    <w:rsid w:val="00C616A6"/>
    <w:rsid w:val="00C61730"/>
    <w:rsid w:val="00C61954"/>
    <w:rsid w:val="00C61962"/>
    <w:rsid w:val="00C61AE4"/>
    <w:rsid w:val="00C61BAD"/>
    <w:rsid w:val="00C61CAB"/>
    <w:rsid w:val="00C61D57"/>
    <w:rsid w:val="00C61E76"/>
    <w:rsid w:val="00C623DC"/>
    <w:rsid w:val="00C62444"/>
    <w:rsid w:val="00C62494"/>
    <w:rsid w:val="00C62558"/>
    <w:rsid w:val="00C62791"/>
    <w:rsid w:val="00C62793"/>
    <w:rsid w:val="00C62B35"/>
    <w:rsid w:val="00C62E76"/>
    <w:rsid w:val="00C62E8E"/>
    <w:rsid w:val="00C63957"/>
    <w:rsid w:val="00C63C03"/>
    <w:rsid w:val="00C63D8B"/>
    <w:rsid w:val="00C63E9C"/>
    <w:rsid w:val="00C64445"/>
    <w:rsid w:val="00C6444E"/>
    <w:rsid w:val="00C644A1"/>
    <w:rsid w:val="00C6452A"/>
    <w:rsid w:val="00C646CA"/>
    <w:rsid w:val="00C64BFA"/>
    <w:rsid w:val="00C64CB3"/>
    <w:rsid w:val="00C64D8F"/>
    <w:rsid w:val="00C64F95"/>
    <w:rsid w:val="00C65040"/>
    <w:rsid w:val="00C651A9"/>
    <w:rsid w:val="00C65247"/>
    <w:rsid w:val="00C65866"/>
    <w:rsid w:val="00C65899"/>
    <w:rsid w:val="00C65CD6"/>
    <w:rsid w:val="00C65F3F"/>
    <w:rsid w:val="00C66846"/>
    <w:rsid w:val="00C66C9B"/>
    <w:rsid w:val="00C66EE6"/>
    <w:rsid w:val="00C6702C"/>
    <w:rsid w:val="00C674D0"/>
    <w:rsid w:val="00C67528"/>
    <w:rsid w:val="00C675A6"/>
    <w:rsid w:val="00C675B4"/>
    <w:rsid w:val="00C675BF"/>
    <w:rsid w:val="00C676A3"/>
    <w:rsid w:val="00C67803"/>
    <w:rsid w:val="00C679A1"/>
    <w:rsid w:val="00C67DC4"/>
    <w:rsid w:val="00C70290"/>
    <w:rsid w:val="00C705B1"/>
    <w:rsid w:val="00C706E2"/>
    <w:rsid w:val="00C70C2A"/>
    <w:rsid w:val="00C7109A"/>
    <w:rsid w:val="00C7134D"/>
    <w:rsid w:val="00C71456"/>
    <w:rsid w:val="00C71995"/>
    <w:rsid w:val="00C71AC5"/>
    <w:rsid w:val="00C71CC5"/>
    <w:rsid w:val="00C72052"/>
    <w:rsid w:val="00C72196"/>
    <w:rsid w:val="00C7229F"/>
    <w:rsid w:val="00C72540"/>
    <w:rsid w:val="00C727E2"/>
    <w:rsid w:val="00C72A89"/>
    <w:rsid w:val="00C72D36"/>
    <w:rsid w:val="00C72D39"/>
    <w:rsid w:val="00C7305B"/>
    <w:rsid w:val="00C73548"/>
    <w:rsid w:val="00C73959"/>
    <w:rsid w:val="00C73D97"/>
    <w:rsid w:val="00C73FE9"/>
    <w:rsid w:val="00C7448C"/>
    <w:rsid w:val="00C744E5"/>
    <w:rsid w:val="00C74711"/>
    <w:rsid w:val="00C74BCD"/>
    <w:rsid w:val="00C74D22"/>
    <w:rsid w:val="00C74D36"/>
    <w:rsid w:val="00C74D66"/>
    <w:rsid w:val="00C75520"/>
    <w:rsid w:val="00C75755"/>
    <w:rsid w:val="00C75DF0"/>
    <w:rsid w:val="00C75F86"/>
    <w:rsid w:val="00C7612E"/>
    <w:rsid w:val="00C76565"/>
    <w:rsid w:val="00C766ED"/>
    <w:rsid w:val="00C76812"/>
    <w:rsid w:val="00C769F6"/>
    <w:rsid w:val="00C76CC1"/>
    <w:rsid w:val="00C76E29"/>
    <w:rsid w:val="00C77153"/>
    <w:rsid w:val="00C7722D"/>
    <w:rsid w:val="00C774FA"/>
    <w:rsid w:val="00C80190"/>
    <w:rsid w:val="00C8065B"/>
    <w:rsid w:val="00C807CB"/>
    <w:rsid w:val="00C80969"/>
    <w:rsid w:val="00C80999"/>
    <w:rsid w:val="00C80C3B"/>
    <w:rsid w:val="00C80C3C"/>
    <w:rsid w:val="00C80C49"/>
    <w:rsid w:val="00C80CB1"/>
    <w:rsid w:val="00C81022"/>
    <w:rsid w:val="00C81304"/>
    <w:rsid w:val="00C8133A"/>
    <w:rsid w:val="00C81508"/>
    <w:rsid w:val="00C81576"/>
    <w:rsid w:val="00C81581"/>
    <w:rsid w:val="00C815F1"/>
    <w:rsid w:val="00C8169E"/>
    <w:rsid w:val="00C81864"/>
    <w:rsid w:val="00C8191D"/>
    <w:rsid w:val="00C81932"/>
    <w:rsid w:val="00C8198C"/>
    <w:rsid w:val="00C81AF9"/>
    <w:rsid w:val="00C81DC4"/>
    <w:rsid w:val="00C8200A"/>
    <w:rsid w:val="00C82837"/>
    <w:rsid w:val="00C82911"/>
    <w:rsid w:val="00C82D11"/>
    <w:rsid w:val="00C82E8B"/>
    <w:rsid w:val="00C83314"/>
    <w:rsid w:val="00C8332A"/>
    <w:rsid w:val="00C833D7"/>
    <w:rsid w:val="00C8355E"/>
    <w:rsid w:val="00C837A8"/>
    <w:rsid w:val="00C839BD"/>
    <w:rsid w:val="00C83A16"/>
    <w:rsid w:val="00C83B54"/>
    <w:rsid w:val="00C83D92"/>
    <w:rsid w:val="00C83EC3"/>
    <w:rsid w:val="00C8450C"/>
    <w:rsid w:val="00C850DD"/>
    <w:rsid w:val="00C85424"/>
    <w:rsid w:val="00C857E9"/>
    <w:rsid w:val="00C861CA"/>
    <w:rsid w:val="00C8667F"/>
    <w:rsid w:val="00C868E6"/>
    <w:rsid w:val="00C869C0"/>
    <w:rsid w:val="00C86C2C"/>
    <w:rsid w:val="00C86D55"/>
    <w:rsid w:val="00C87224"/>
    <w:rsid w:val="00C87327"/>
    <w:rsid w:val="00C873AB"/>
    <w:rsid w:val="00C874ED"/>
    <w:rsid w:val="00C87630"/>
    <w:rsid w:val="00C9029A"/>
    <w:rsid w:val="00C908DD"/>
    <w:rsid w:val="00C90AC2"/>
    <w:rsid w:val="00C911B2"/>
    <w:rsid w:val="00C91D6C"/>
    <w:rsid w:val="00C922D5"/>
    <w:rsid w:val="00C929A0"/>
    <w:rsid w:val="00C92DEC"/>
    <w:rsid w:val="00C92E6E"/>
    <w:rsid w:val="00C931D0"/>
    <w:rsid w:val="00C93260"/>
    <w:rsid w:val="00C93399"/>
    <w:rsid w:val="00C93572"/>
    <w:rsid w:val="00C9434C"/>
    <w:rsid w:val="00C944BB"/>
    <w:rsid w:val="00C944CE"/>
    <w:rsid w:val="00C94698"/>
    <w:rsid w:val="00C946D0"/>
    <w:rsid w:val="00C94727"/>
    <w:rsid w:val="00C948AE"/>
    <w:rsid w:val="00C94D8D"/>
    <w:rsid w:val="00C94E83"/>
    <w:rsid w:val="00C94EB7"/>
    <w:rsid w:val="00C9510B"/>
    <w:rsid w:val="00C952A4"/>
    <w:rsid w:val="00C95312"/>
    <w:rsid w:val="00C95447"/>
    <w:rsid w:val="00C95479"/>
    <w:rsid w:val="00C95614"/>
    <w:rsid w:val="00C956C3"/>
    <w:rsid w:val="00C958E1"/>
    <w:rsid w:val="00C95C20"/>
    <w:rsid w:val="00C95DA4"/>
    <w:rsid w:val="00C95FF9"/>
    <w:rsid w:val="00C966E9"/>
    <w:rsid w:val="00C969C0"/>
    <w:rsid w:val="00C96C6F"/>
    <w:rsid w:val="00C96EF8"/>
    <w:rsid w:val="00C96F76"/>
    <w:rsid w:val="00C9719A"/>
    <w:rsid w:val="00C9748D"/>
    <w:rsid w:val="00C9749F"/>
    <w:rsid w:val="00C97B5C"/>
    <w:rsid w:val="00C97DA3"/>
    <w:rsid w:val="00C97F9A"/>
    <w:rsid w:val="00CA029E"/>
    <w:rsid w:val="00CA0372"/>
    <w:rsid w:val="00CA03E6"/>
    <w:rsid w:val="00CA04FB"/>
    <w:rsid w:val="00CA0726"/>
    <w:rsid w:val="00CA092D"/>
    <w:rsid w:val="00CA11EB"/>
    <w:rsid w:val="00CA1458"/>
    <w:rsid w:val="00CA1496"/>
    <w:rsid w:val="00CA18F1"/>
    <w:rsid w:val="00CA1C03"/>
    <w:rsid w:val="00CA1CBF"/>
    <w:rsid w:val="00CA1E9F"/>
    <w:rsid w:val="00CA1F84"/>
    <w:rsid w:val="00CA205C"/>
    <w:rsid w:val="00CA2121"/>
    <w:rsid w:val="00CA22EC"/>
    <w:rsid w:val="00CA2482"/>
    <w:rsid w:val="00CA28DC"/>
    <w:rsid w:val="00CA29A4"/>
    <w:rsid w:val="00CA29CE"/>
    <w:rsid w:val="00CA29DD"/>
    <w:rsid w:val="00CA2A77"/>
    <w:rsid w:val="00CA2AE0"/>
    <w:rsid w:val="00CA2CC3"/>
    <w:rsid w:val="00CA2E32"/>
    <w:rsid w:val="00CA2EAF"/>
    <w:rsid w:val="00CA3047"/>
    <w:rsid w:val="00CA30B4"/>
    <w:rsid w:val="00CA3442"/>
    <w:rsid w:val="00CA3771"/>
    <w:rsid w:val="00CA3858"/>
    <w:rsid w:val="00CA38C2"/>
    <w:rsid w:val="00CA4061"/>
    <w:rsid w:val="00CA40A5"/>
    <w:rsid w:val="00CA41D8"/>
    <w:rsid w:val="00CA4364"/>
    <w:rsid w:val="00CA4395"/>
    <w:rsid w:val="00CA4407"/>
    <w:rsid w:val="00CA4676"/>
    <w:rsid w:val="00CA4AFB"/>
    <w:rsid w:val="00CA4CFA"/>
    <w:rsid w:val="00CA4D6D"/>
    <w:rsid w:val="00CA5230"/>
    <w:rsid w:val="00CA52AE"/>
    <w:rsid w:val="00CA5514"/>
    <w:rsid w:val="00CA5570"/>
    <w:rsid w:val="00CA5981"/>
    <w:rsid w:val="00CA5F62"/>
    <w:rsid w:val="00CA62A2"/>
    <w:rsid w:val="00CA64E9"/>
    <w:rsid w:val="00CA676C"/>
    <w:rsid w:val="00CA6D29"/>
    <w:rsid w:val="00CA6DFB"/>
    <w:rsid w:val="00CA6E9D"/>
    <w:rsid w:val="00CA705B"/>
    <w:rsid w:val="00CA7C47"/>
    <w:rsid w:val="00CA7EA4"/>
    <w:rsid w:val="00CA7EAA"/>
    <w:rsid w:val="00CB0080"/>
    <w:rsid w:val="00CB042F"/>
    <w:rsid w:val="00CB0571"/>
    <w:rsid w:val="00CB071E"/>
    <w:rsid w:val="00CB085B"/>
    <w:rsid w:val="00CB0891"/>
    <w:rsid w:val="00CB0AA5"/>
    <w:rsid w:val="00CB0FCB"/>
    <w:rsid w:val="00CB0FE1"/>
    <w:rsid w:val="00CB1351"/>
    <w:rsid w:val="00CB1449"/>
    <w:rsid w:val="00CB18ED"/>
    <w:rsid w:val="00CB227C"/>
    <w:rsid w:val="00CB22C5"/>
    <w:rsid w:val="00CB271D"/>
    <w:rsid w:val="00CB28B9"/>
    <w:rsid w:val="00CB29B0"/>
    <w:rsid w:val="00CB2AA4"/>
    <w:rsid w:val="00CB2B51"/>
    <w:rsid w:val="00CB3029"/>
    <w:rsid w:val="00CB309C"/>
    <w:rsid w:val="00CB317F"/>
    <w:rsid w:val="00CB31CD"/>
    <w:rsid w:val="00CB3338"/>
    <w:rsid w:val="00CB3EC1"/>
    <w:rsid w:val="00CB3F31"/>
    <w:rsid w:val="00CB486C"/>
    <w:rsid w:val="00CB49DA"/>
    <w:rsid w:val="00CB4B07"/>
    <w:rsid w:val="00CB4B78"/>
    <w:rsid w:val="00CB4CF5"/>
    <w:rsid w:val="00CB5383"/>
    <w:rsid w:val="00CB5509"/>
    <w:rsid w:val="00CB58B2"/>
    <w:rsid w:val="00CB5A4F"/>
    <w:rsid w:val="00CB5AD9"/>
    <w:rsid w:val="00CB6029"/>
    <w:rsid w:val="00CB6586"/>
    <w:rsid w:val="00CB66D9"/>
    <w:rsid w:val="00CB6832"/>
    <w:rsid w:val="00CB6972"/>
    <w:rsid w:val="00CB6BBB"/>
    <w:rsid w:val="00CB6E40"/>
    <w:rsid w:val="00CB704D"/>
    <w:rsid w:val="00CB72D3"/>
    <w:rsid w:val="00CB73BC"/>
    <w:rsid w:val="00CB755C"/>
    <w:rsid w:val="00CB7594"/>
    <w:rsid w:val="00CB7738"/>
    <w:rsid w:val="00CB7D3C"/>
    <w:rsid w:val="00CC01A2"/>
    <w:rsid w:val="00CC02AF"/>
    <w:rsid w:val="00CC02C9"/>
    <w:rsid w:val="00CC02DA"/>
    <w:rsid w:val="00CC0754"/>
    <w:rsid w:val="00CC077F"/>
    <w:rsid w:val="00CC0793"/>
    <w:rsid w:val="00CC07C0"/>
    <w:rsid w:val="00CC08FB"/>
    <w:rsid w:val="00CC0971"/>
    <w:rsid w:val="00CC0BF6"/>
    <w:rsid w:val="00CC11F8"/>
    <w:rsid w:val="00CC1736"/>
    <w:rsid w:val="00CC1C69"/>
    <w:rsid w:val="00CC1D5D"/>
    <w:rsid w:val="00CC1DEC"/>
    <w:rsid w:val="00CC1E9A"/>
    <w:rsid w:val="00CC1F84"/>
    <w:rsid w:val="00CC262C"/>
    <w:rsid w:val="00CC267E"/>
    <w:rsid w:val="00CC26DB"/>
    <w:rsid w:val="00CC281C"/>
    <w:rsid w:val="00CC29BD"/>
    <w:rsid w:val="00CC2C04"/>
    <w:rsid w:val="00CC2D7C"/>
    <w:rsid w:val="00CC3007"/>
    <w:rsid w:val="00CC311A"/>
    <w:rsid w:val="00CC358C"/>
    <w:rsid w:val="00CC38E9"/>
    <w:rsid w:val="00CC38F7"/>
    <w:rsid w:val="00CC3A22"/>
    <w:rsid w:val="00CC3AD5"/>
    <w:rsid w:val="00CC3CBF"/>
    <w:rsid w:val="00CC3E0D"/>
    <w:rsid w:val="00CC441A"/>
    <w:rsid w:val="00CC485F"/>
    <w:rsid w:val="00CC4CDA"/>
    <w:rsid w:val="00CC550A"/>
    <w:rsid w:val="00CC5519"/>
    <w:rsid w:val="00CC5A7B"/>
    <w:rsid w:val="00CC5C48"/>
    <w:rsid w:val="00CC5C80"/>
    <w:rsid w:val="00CC5FC4"/>
    <w:rsid w:val="00CC6372"/>
    <w:rsid w:val="00CC6585"/>
    <w:rsid w:val="00CC6CD3"/>
    <w:rsid w:val="00CC6D31"/>
    <w:rsid w:val="00CC7303"/>
    <w:rsid w:val="00CC7330"/>
    <w:rsid w:val="00CC7440"/>
    <w:rsid w:val="00CC75F2"/>
    <w:rsid w:val="00CC7717"/>
    <w:rsid w:val="00CC7801"/>
    <w:rsid w:val="00CC780A"/>
    <w:rsid w:val="00CD0091"/>
    <w:rsid w:val="00CD00A4"/>
    <w:rsid w:val="00CD0934"/>
    <w:rsid w:val="00CD0A85"/>
    <w:rsid w:val="00CD0B76"/>
    <w:rsid w:val="00CD0DE0"/>
    <w:rsid w:val="00CD0E59"/>
    <w:rsid w:val="00CD1010"/>
    <w:rsid w:val="00CD14E0"/>
    <w:rsid w:val="00CD16E8"/>
    <w:rsid w:val="00CD19CC"/>
    <w:rsid w:val="00CD1AA5"/>
    <w:rsid w:val="00CD1B60"/>
    <w:rsid w:val="00CD1D2F"/>
    <w:rsid w:val="00CD1DA8"/>
    <w:rsid w:val="00CD1E9B"/>
    <w:rsid w:val="00CD2105"/>
    <w:rsid w:val="00CD2193"/>
    <w:rsid w:val="00CD22BF"/>
    <w:rsid w:val="00CD27B1"/>
    <w:rsid w:val="00CD27BD"/>
    <w:rsid w:val="00CD2B22"/>
    <w:rsid w:val="00CD2D57"/>
    <w:rsid w:val="00CD3010"/>
    <w:rsid w:val="00CD3370"/>
    <w:rsid w:val="00CD3585"/>
    <w:rsid w:val="00CD35CC"/>
    <w:rsid w:val="00CD3716"/>
    <w:rsid w:val="00CD3A7D"/>
    <w:rsid w:val="00CD3E0A"/>
    <w:rsid w:val="00CD417E"/>
    <w:rsid w:val="00CD41A5"/>
    <w:rsid w:val="00CD41DB"/>
    <w:rsid w:val="00CD4312"/>
    <w:rsid w:val="00CD4481"/>
    <w:rsid w:val="00CD463C"/>
    <w:rsid w:val="00CD49C1"/>
    <w:rsid w:val="00CD4A28"/>
    <w:rsid w:val="00CD4BB4"/>
    <w:rsid w:val="00CD4BCC"/>
    <w:rsid w:val="00CD4DE9"/>
    <w:rsid w:val="00CD4E90"/>
    <w:rsid w:val="00CD4F9C"/>
    <w:rsid w:val="00CD5138"/>
    <w:rsid w:val="00CD52D8"/>
    <w:rsid w:val="00CD5795"/>
    <w:rsid w:val="00CD59AC"/>
    <w:rsid w:val="00CD5EC8"/>
    <w:rsid w:val="00CD5FFD"/>
    <w:rsid w:val="00CD60A1"/>
    <w:rsid w:val="00CD6107"/>
    <w:rsid w:val="00CD61EF"/>
    <w:rsid w:val="00CD65E8"/>
    <w:rsid w:val="00CD6DFB"/>
    <w:rsid w:val="00CD6DFE"/>
    <w:rsid w:val="00CD6F5E"/>
    <w:rsid w:val="00CD7005"/>
    <w:rsid w:val="00CD7259"/>
    <w:rsid w:val="00CD7616"/>
    <w:rsid w:val="00CD771D"/>
    <w:rsid w:val="00CD7896"/>
    <w:rsid w:val="00CD7920"/>
    <w:rsid w:val="00CD7A24"/>
    <w:rsid w:val="00CD7AD2"/>
    <w:rsid w:val="00CE0341"/>
    <w:rsid w:val="00CE0441"/>
    <w:rsid w:val="00CE0682"/>
    <w:rsid w:val="00CE169E"/>
    <w:rsid w:val="00CE18CC"/>
    <w:rsid w:val="00CE1BEB"/>
    <w:rsid w:val="00CE1EE9"/>
    <w:rsid w:val="00CE1F6D"/>
    <w:rsid w:val="00CE21CA"/>
    <w:rsid w:val="00CE237B"/>
    <w:rsid w:val="00CE283D"/>
    <w:rsid w:val="00CE28E2"/>
    <w:rsid w:val="00CE2E70"/>
    <w:rsid w:val="00CE307F"/>
    <w:rsid w:val="00CE3084"/>
    <w:rsid w:val="00CE32A8"/>
    <w:rsid w:val="00CE343E"/>
    <w:rsid w:val="00CE378E"/>
    <w:rsid w:val="00CE3DFD"/>
    <w:rsid w:val="00CE3FEB"/>
    <w:rsid w:val="00CE4143"/>
    <w:rsid w:val="00CE4150"/>
    <w:rsid w:val="00CE41EC"/>
    <w:rsid w:val="00CE42BD"/>
    <w:rsid w:val="00CE4C8A"/>
    <w:rsid w:val="00CE4CAF"/>
    <w:rsid w:val="00CE4D62"/>
    <w:rsid w:val="00CE4D63"/>
    <w:rsid w:val="00CE4F65"/>
    <w:rsid w:val="00CE514F"/>
    <w:rsid w:val="00CE537D"/>
    <w:rsid w:val="00CE5490"/>
    <w:rsid w:val="00CE5639"/>
    <w:rsid w:val="00CE585B"/>
    <w:rsid w:val="00CE5AB8"/>
    <w:rsid w:val="00CE5B24"/>
    <w:rsid w:val="00CE5C5A"/>
    <w:rsid w:val="00CE5DD3"/>
    <w:rsid w:val="00CE5FB4"/>
    <w:rsid w:val="00CE64B8"/>
    <w:rsid w:val="00CE653F"/>
    <w:rsid w:val="00CE65B0"/>
    <w:rsid w:val="00CE6675"/>
    <w:rsid w:val="00CE6781"/>
    <w:rsid w:val="00CE6A86"/>
    <w:rsid w:val="00CE6DD9"/>
    <w:rsid w:val="00CE708F"/>
    <w:rsid w:val="00CE7878"/>
    <w:rsid w:val="00CE7B2A"/>
    <w:rsid w:val="00CE7E69"/>
    <w:rsid w:val="00CE7FEF"/>
    <w:rsid w:val="00CF0123"/>
    <w:rsid w:val="00CF02C6"/>
    <w:rsid w:val="00CF04AF"/>
    <w:rsid w:val="00CF04D8"/>
    <w:rsid w:val="00CF053E"/>
    <w:rsid w:val="00CF06D9"/>
    <w:rsid w:val="00CF07AF"/>
    <w:rsid w:val="00CF08B4"/>
    <w:rsid w:val="00CF098B"/>
    <w:rsid w:val="00CF0B1F"/>
    <w:rsid w:val="00CF0B32"/>
    <w:rsid w:val="00CF0C66"/>
    <w:rsid w:val="00CF0F4E"/>
    <w:rsid w:val="00CF0F7F"/>
    <w:rsid w:val="00CF11B3"/>
    <w:rsid w:val="00CF17D3"/>
    <w:rsid w:val="00CF18FA"/>
    <w:rsid w:val="00CF1E0D"/>
    <w:rsid w:val="00CF1E1D"/>
    <w:rsid w:val="00CF1EFC"/>
    <w:rsid w:val="00CF1F21"/>
    <w:rsid w:val="00CF230C"/>
    <w:rsid w:val="00CF252E"/>
    <w:rsid w:val="00CF2905"/>
    <w:rsid w:val="00CF2B23"/>
    <w:rsid w:val="00CF2E6D"/>
    <w:rsid w:val="00CF2E84"/>
    <w:rsid w:val="00CF3270"/>
    <w:rsid w:val="00CF32B9"/>
    <w:rsid w:val="00CF343E"/>
    <w:rsid w:val="00CF3788"/>
    <w:rsid w:val="00CF3911"/>
    <w:rsid w:val="00CF39D3"/>
    <w:rsid w:val="00CF3E90"/>
    <w:rsid w:val="00CF3FDD"/>
    <w:rsid w:val="00CF402C"/>
    <w:rsid w:val="00CF4281"/>
    <w:rsid w:val="00CF4295"/>
    <w:rsid w:val="00CF48CD"/>
    <w:rsid w:val="00CF48F0"/>
    <w:rsid w:val="00CF4CD0"/>
    <w:rsid w:val="00CF4CF6"/>
    <w:rsid w:val="00CF4E50"/>
    <w:rsid w:val="00CF4F1D"/>
    <w:rsid w:val="00CF4F54"/>
    <w:rsid w:val="00CF5255"/>
    <w:rsid w:val="00CF5B8A"/>
    <w:rsid w:val="00CF5B8F"/>
    <w:rsid w:val="00CF5FB5"/>
    <w:rsid w:val="00CF60C5"/>
    <w:rsid w:val="00CF6335"/>
    <w:rsid w:val="00CF6383"/>
    <w:rsid w:val="00CF6388"/>
    <w:rsid w:val="00CF639D"/>
    <w:rsid w:val="00CF64ED"/>
    <w:rsid w:val="00CF65D5"/>
    <w:rsid w:val="00CF662B"/>
    <w:rsid w:val="00CF6ADD"/>
    <w:rsid w:val="00CF6CC3"/>
    <w:rsid w:val="00CF6DA0"/>
    <w:rsid w:val="00CF6FA3"/>
    <w:rsid w:val="00CF7AE6"/>
    <w:rsid w:val="00CF7C4E"/>
    <w:rsid w:val="00D000B1"/>
    <w:rsid w:val="00D006A2"/>
    <w:rsid w:val="00D00873"/>
    <w:rsid w:val="00D00D96"/>
    <w:rsid w:val="00D010B0"/>
    <w:rsid w:val="00D010C4"/>
    <w:rsid w:val="00D011FA"/>
    <w:rsid w:val="00D01556"/>
    <w:rsid w:val="00D016D6"/>
    <w:rsid w:val="00D01776"/>
    <w:rsid w:val="00D0177F"/>
    <w:rsid w:val="00D01A6C"/>
    <w:rsid w:val="00D01B27"/>
    <w:rsid w:val="00D01D8F"/>
    <w:rsid w:val="00D01DD8"/>
    <w:rsid w:val="00D01EFF"/>
    <w:rsid w:val="00D01F67"/>
    <w:rsid w:val="00D024AC"/>
    <w:rsid w:val="00D026FD"/>
    <w:rsid w:val="00D02714"/>
    <w:rsid w:val="00D02902"/>
    <w:rsid w:val="00D02AEF"/>
    <w:rsid w:val="00D030E9"/>
    <w:rsid w:val="00D0329E"/>
    <w:rsid w:val="00D03373"/>
    <w:rsid w:val="00D033B7"/>
    <w:rsid w:val="00D03418"/>
    <w:rsid w:val="00D03421"/>
    <w:rsid w:val="00D03629"/>
    <w:rsid w:val="00D036C5"/>
    <w:rsid w:val="00D03741"/>
    <w:rsid w:val="00D03A38"/>
    <w:rsid w:val="00D03A5D"/>
    <w:rsid w:val="00D03DBE"/>
    <w:rsid w:val="00D03DC5"/>
    <w:rsid w:val="00D03E04"/>
    <w:rsid w:val="00D03EA6"/>
    <w:rsid w:val="00D03F20"/>
    <w:rsid w:val="00D043CF"/>
    <w:rsid w:val="00D04AB2"/>
    <w:rsid w:val="00D04CC0"/>
    <w:rsid w:val="00D04D59"/>
    <w:rsid w:val="00D05153"/>
    <w:rsid w:val="00D052EE"/>
    <w:rsid w:val="00D0558D"/>
    <w:rsid w:val="00D05855"/>
    <w:rsid w:val="00D05866"/>
    <w:rsid w:val="00D059F4"/>
    <w:rsid w:val="00D05A4F"/>
    <w:rsid w:val="00D05B11"/>
    <w:rsid w:val="00D05D0A"/>
    <w:rsid w:val="00D05EAB"/>
    <w:rsid w:val="00D05FE6"/>
    <w:rsid w:val="00D06054"/>
    <w:rsid w:val="00D06360"/>
    <w:rsid w:val="00D066D9"/>
    <w:rsid w:val="00D06C2F"/>
    <w:rsid w:val="00D06D00"/>
    <w:rsid w:val="00D06E39"/>
    <w:rsid w:val="00D07102"/>
    <w:rsid w:val="00D072AF"/>
    <w:rsid w:val="00D07B5B"/>
    <w:rsid w:val="00D07FF9"/>
    <w:rsid w:val="00D100BE"/>
    <w:rsid w:val="00D10160"/>
    <w:rsid w:val="00D10196"/>
    <w:rsid w:val="00D1152C"/>
    <w:rsid w:val="00D115E7"/>
    <w:rsid w:val="00D11996"/>
    <w:rsid w:val="00D11F12"/>
    <w:rsid w:val="00D122BD"/>
    <w:rsid w:val="00D1239E"/>
    <w:rsid w:val="00D128C2"/>
    <w:rsid w:val="00D12B93"/>
    <w:rsid w:val="00D12BB0"/>
    <w:rsid w:val="00D13046"/>
    <w:rsid w:val="00D13137"/>
    <w:rsid w:val="00D1339D"/>
    <w:rsid w:val="00D13CB4"/>
    <w:rsid w:val="00D13F16"/>
    <w:rsid w:val="00D1433D"/>
    <w:rsid w:val="00D14350"/>
    <w:rsid w:val="00D145BB"/>
    <w:rsid w:val="00D145E5"/>
    <w:rsid w:val="00D1490E"/>
    <w:rsid w:val="00D14911"/>
    <w:rsid w:val="00D14965"/>
    <w:rsid w:val="00D14A96"/>
    <w:rsid w:val="00D14AC0"/>
    <w:rsid w:val="00D14BB6"/>
    <w:rsid w:val="00D14C6A"/>
    <w:rsid w:val="00D150C5"/>
    <w:rsid w:val="00D15227"/>
    <w:rsid w:val="00D152D8"/>
    <w:rsid w:val="00D15355"/>
    <w:rsid w:val="00D15403"/>
    <w:rsid w:val="00D155E7"/>
    <w:rsid w:val="00D15743"/>
    <w:rsid w:val="00D15DC0"/>
    <w:rsid w:val="00D15E03"/>
    <w:rsid w:val="00D15F10"/>
    <w:rsid w:val="00D1602F"/>
    <w:rsid w:val="00D1643B"/>
    <w:rsid w:val="00D164FF"/>
    <w:rsid w:val="00D16747"/>
    <w:rsid w:val="00D1684D"/>
    <w:rsid w:val="00D16987"/>
    <w:rsid w:val="00D16C5D"/>
    <w:rsid w:val="00D16D68"/>
    <w:rsid w:val="00D16F2F"/>
    <w:rsid w:val="00D170CE"/>
    <w:rsid w:val="00D172BD"/>
    <w:rsid w:val="00D172E4"/>
    <w:rsid w:val="00D173FF"/>
    <w:rsid w:val="00D1741C"/>
    <w:rsid w:val="00D17463"/>
    <w:rsid w:val="00D1767C"/>
    <w:rsid w:val="00D1771D"/>
    <w:rsid w:val="00D177DE"/>
    <w:rsid w:val="00D17833"/>
    <w:rsid w:val="00D17AF2"/>
    <w:rsid w:val="00D17C21"/>
    <w:rsid w:val="00D17CDD"/>
    <w:rsid w:val="00D17ECE"/>
    <w:rsid w:val="00D201AA"/>
    <w:rsid w:val="00D20390"/>
    <w:rsid w:val="00D2049C"/>
    <w:rsid w:val="00D204D6"/>
    <w:rsid w:val="00D208CD"/>
    <w:rsid w:val="00D20927"/>
    <w:rsid w:val="00D20A04"/>
    <w:rsid w:val="00D20A93"/>
    <w:rsid w:val="00D20DC2"/>
    <w:rsid w:val="00D20FA0"/>
    <w:rsid w:val="00D21099"/>
    <w:rsid w:val="00D21255"/>
    <w:rsid w:val="00D2128C"/>
    <w:rsid w:val="00D21459"/>
    <w:rsid w:val="00D216F2"/>
    <w:rsid w:val="00D219E1"/>
    <w:rsid w:val="00D21CD3"/>
    <w:rsid w:val="00D21E24"/>
    <w:rsid w:val="00D21EEF"/>
    <w:rsid w:val="00D22136"/>
    <w:rsid w:val="00D2219A"/>
    <w:rsid w:val="00D225EB"/>
    <w:rsid w:val="00D2278D"/>
    <w:rsid w:val="00D22CA7"/>
    <w:rsid w:val="00D23034"/>
    <w:rsid w:val="00D2303B"/>
    <w:rsid w:val="00D234C2"/>
    <w:rsid w:val="00D23A90"/>
    <w:rsid w:val="00D23B1F"/>
    <w:rsid w:val="00D23BDC"/>
    <w:rsid w:val="00D23DB3"/>
    <w:rsid w:val="00D23DCD"/>
    <w:rsid w:val="00D23FFC"/>
    <w:rsid w:val="00D2428D"/>
    <w:rsid w:val="00D24449"/>
    <w:rsid w:val="00D2489E"/>
    <w:rsid w:val="00D24CDD"/>
    <w:rsid w:val="00D24D75"/>
    <w:rsid w:val="00D2509C"/>
    <w:rsid w:val="00D252FA"/>
    <w:rsid w:val="00D25304"/>
    <w:rsid w:val="00D2535E"/>
    <w:rsid w:val="00D25458"/>
    <w:rsid w:val="00D255AF"/>
    <w:rsid w:val="00D25807"/>
    <w:rsid w:val="00D25AC2"/>
    <w:rsid w:val="00D25B3A"/>
    <w:rsid w:val="00D25F19"/>
    <w:rsid w:val="00D2653B"/>
    <w:rsid w:val="00D26625"/>
    <w:rsid w:val="00D2662F"/>
    <w:rsid w:val="00D26D1B"/>
    <w:rsid w:val="00D26E35"/>
    <w:rsid w:val="00D27190"/>
    <w:rsid w:val="00D27718"/>
    <w:rsid w:val="00D27DB9"/>
    <w:rsid w:val="00D27EAD"/>
    <w:rsid w:val="00D27EE6"/>
    <w:rsid w:val="00D3013B"/>
    <w:rsid w:val="00D301AC"/>
    <w:rsid w:val="00D301D3"/>
    <w:rsid w:val="00D308C6"/>
    <w:rsid w:val="00D308E5"/>
    <w:rsid w:val="00D308F4"/>
    <w:rsid w:val="00D309B4"/>
    <w:rsid w:val="00D30C7C"/>
    <w:rsid w:val="00D30F49"/>
    <w:rsid w:val="00D313DE"/>
    <w:rsid w:val="00D315D7"/>
    <w:rsid w:val="00D31AAC"/>
    <w:rsid w:val="00D31E50"/>
    <w:rsid w:val="00D31F51"/>
    <w:rsid w:val="00D326A0"/>
    <w:rsid w:val="00D327A6"/>
    <w:rsid w:val="00D3289D"/>
    <w:rsid w:val="00D32C60"/>
    <w:rsid w:val="00D331F4"/>
    <w:rsid w:val="00D332CE"/>
    <w:rsid w:val="00D3344C"/>
    <w:rsid w:val="00D334C8"/>
    <w:rsid w:val="00D335B4"/>
    <w:rsid w:val="00D335F4"/>
    <w:rsid w:val="00D33784"/>
    <w:rsid w:val="00D33968"/>
    <w:rsid w:val="00D33ACA"/>
    <w:rsid w:val="00D33BB3"/>
    <w:rsid w:val="00D33DBC"/>
    <w:rsid w:val="00D34310"/>
    <w:rsid w:val="00D343C2"/>
    <w:rsid w:val="00D34406"/>
    <w:rsid w:val="00D34468"/>
    <w:rsid w:val="00D347FC"/>
    <w:rsid w:val="00D34A76"/>
    <w:rsid w:val="00D350DF"/>
    <w:rsid w:val="00D35603"/>
    <w:rsid w:val="00D356C6"/>
    <w:rsid w:val="00D35906"/>
    <w:rsid w:val="00D35AF9"/>
    <w:rsid w:val="00D35B4A"/>
    <w:rsid w:val="00D3615D"/>
    <w:rsid w:val="00D368D2"/>
    <w:rsid w:val="00D36911"/>
    <w:rsid w:val="00D36C14"/>
    <w:rsid w:val="00D36E29"/>
    <w:rsid w:val="00D3737F"/>
    <w:rsid w:val="00D37697"/>
    <w:rsid w:val="00D3793A"/>
    <w:rsid w:val="00D37D95"/>
    <w:rsid w:val="00D37DB5"/>
    <w:rsid w:val="00D40176"/>
    <w:rsid w:val="00D4043D"/>
    <w:rsid w:val="00D4045F"/>
    <w:rsid w:val="00D40B1D"/>
    <w:rsid w:val="00D40B22"/>
    <w:rsid w:val="00D40B32"/>
    <w:rsid w:val="00D40E17"/>
    <w:rsid w:val="00D40E45"/>
    <w:rsid w:val="00D4116B"/>
    <w:rsid w:val="00D411F1"/>
    <w:rsid w:val="00D418C3"/>
    <w:rsid w:val="00D41C3F"/>
    <w:rsid w:val="00D41F27"/>
    <w:rsid w:val="00D428DC"/>
    <w:rsid w:val="00D42AC0"/>
    <w:rsid w:val="00D42BF6"/>
    <w:rsid w:val="00D4302A"/>
    <w:rsid w:val="00D43087"/>
    <w:rsid w:val="00D43147"/>
    <w:rsid w:val="00D43281"/>
    <w:rsid w:val="00D435F3"/>
    <w:rsid w:val="00D43A9A"/>
    <w:rsid w:val="00D43B57"/>
    <w:rsid w:val="00D43B74"/>
    <w:rsid w:val="00D43CC0"/>
    <w:rsid w:val="00D43D50"/>
    <w:rsid w:val="00D43E72"/>
    <w:rsid w:val="00D43EE8"/>
    <w:rsid w:val="00D43F2A"/>
    <w:rsid w:val="00D44286"/>
    <w:rsid w:val="00D442DB"/>
    <w:rsid w:val="00D445C4"/>
    <w:rsid w:val="00D44982"/>
    <w:rsid w:val="00D44CA4"/>
    <w:rsid w:val="00D44E6A"/>
    <w:rsid w:val="00D45007"/>
    <w:rsid w:val="00D45203"/>
    <w:rsid w:val="00D4544A"/>
    <w:rsid w:val="00D45566"/>
    <w:rsid w:val="00D455E2"/>
    <w:rsid w:val="00D45629"/>
    <w:rsid w:val="00D459F4"/>
    <w:rsid w:val="00D45A02"/>
    <w:rsid w:val="00D45B76"/>
    <w:rsid w:val="00D45BDC"/>
    <w:rsid w:val="00D45C99"/>
    <w:rsid w:val="00D45D0A"/>
    <w:rsid w:val="00D46001"/>
    <w:rsid w:val="00D462F6"/>
    <w:rsid w:val="00D46377"/>
    <w:rsid w:val="00D46414"/>
    <w:rsid w:val="00D4647C"/>
    <w:rsid w:val="00D4658C"/>
    <w:rsid w:val="00D46803"/>
    <w:rsid w:val="00D4721F"/>
    <w:rsid w:val="00D4728D"/>
    <w:rsid w:val="00D47329"/>
    <w:rsid w:val="00D47414"/>
    <w:rsid w:val="00D4748E"/>
    <w:rsid w:val="00D4759D"/>
    <w:rsid w:val="00D476C2"/>
    <w:rsid w:val="00D47AEA"/>
    <w:rsid w:val="00D47B04"/>
    <w:rsid w:val="00D47DEC"/>
    <w:rsid w:val="00D5058D"/>
    <w:rsid w:val="00D505B4"/>
    <w:rsid w:val="00D505E6"/>
    <w:rsid w:val="00D508FB"/>
    <w:rsid w:val="00D50A75"/>
    <w:rsid w:val="00D50B5C"/>
    <w:rsid w:val="00D50C72"/>
    <w:rsid w:val="00D511ED"/>
    <w:rsid w:val="00D51809"/>
    <w:rsid w:val="00D51D3D"/>
    <w:rsid w:val="00D5208B"/>
    <w:rsid w:val="00D521AE"/>
    <w:rsid w:val="00D522FA"/>
    <w:rsid w:val="00D52608"/>
    <w:rsid w:val="00D52636"/>
    <w:rsid w:val="00D527B5"/>
    <w:rsid w:val="00D52D8E"/>
    <w:rsid w:val="00D52ED9"/>
    <w:rsid w:val="00D53367"/>
    <w:rsid w:val="00D53DE9"/>
    <w:rsid w:val="00D53E74"/>
    <w:rsid w:val="00D5400D"/>
    <w:rsid w:val="00D54587"/>
    <w:rsid w:val="00D54602"/>
    <w:rsid w:val="00D5483F"/>
    <w:rsid w:val="00D54BF3"/>
    <w:rsid w:val="00D54C15"/>
    <w:rsid w:val="00D54DA8"/>
    <w:rsid w:val="00D54DA9"/>
    <w:rsid w:val="00D5501A"/>
    <w:rsid w:val="00D5517A"/>
    <w:rsid w:val="00D551B1"/>
    <w:rsid w:val="00D55296"/>
    <w:rsid w:val="00D553B4"/>
    <w:rsid w:val="00D5548F"/>
    <w:rsid w:val="00D557E7"/>
    <w:rsid w:val="00D55908"/>
    <w:rsid w:val="00D5590C"/>
    <w:rsid w:val="00D55968"/>
    <w:rsid w:val="00D55B06"/>
    <w:rsid w:val="00D56139"/>
    <w:rsid w:val="00D5619C"/>
    <w:rsid w:val="00D5627C"/>
    <w:rsid w:val="00D56D99"/>
    <w:rsid w:val="00D572CD"/>
    <w:rsid w:val="00D57307"/>
    <w:rsid w:val="00D578AC"/>
    <w:rsid w:val="00D57939"/>
    <w:rsid w:val="00D579D9"/>
    <w:rsid w:val="00D57BE8"/>
    <w:rsid w:val="00D57BFF"/>
    <w:rsid w:val="00D57FDC"/>
    <w:rsid w:val="00D5F9FD"/>
    <w:rsid w:val="00D6029E"/>
    <w:rsid w:val="00D604BD"/>
    <w:rsid w:val="00D60583"/>
    <w:rsid w:val="00D6069F"/>
    <w:rsid w:val="00D607CE"/>
    <w:rsid w:val="00D6081F"/>
    <w:rsid w:val="00D60AF3"/>
    <w:rsid w:val="00D60D6B"/>
    <w:rsid w:val="00D60E66"/>
    <w:rsid w:val="00D6123D"/>
    <w:rsid w:val="00D6125D"/>
    <w:rsid w:val="00D6142C"/>
    <w:rsid w:val="00D61463"/>
    <w:rsid w:val="00D614CF"/>
    <w:rsid w:val="00D61C6F"/>
    <w:rsid w:val="00D61CAC"/>
    <w:rsid w:val="00D61E08"/>
    <w:rsid w:val="00D62071"/>
    <w:rsid w:val="00D627AD"/>
    <w:rsid w:val="00D628B2"/>
    <w:rsid w:val="00D62A9D"/>
    <w:rsid w:val="00D62B8B"/>
    <w:rsid w:val="00D62BCF"/>
    <w:rsid w:val="00D62E7D"/>
    <w:rsid w:val="00D63214"/>
    <w:rsid w:val="00D6348D"/>
    <w:rsid w:val="00D63774"/>
    <w:rsid w:val="00D6406C"/>
    <w:rsid w:val="00D641B8"/>
    <w:rsid w:val="00D64B39"/>
    <w:rsid w:val="00D64C26"/>
    <w:rsid w:val="00D64CCD"/>
    <w:rsid w:val="00D64D92"/>
    <w:rsid w:val="00D64F1D"/>
    <w:rsid w:val="00D65051"/>
    <w:rsid w:val="00D6533F"/>
    <w:rsid w:val="00D6538D"/>
    <w:rsid w:val="00D653E8"/>
    <w:rsid w:val="00D654E4"/>
    <w:rsid w:val="00D655A8"/>
    <w:rsid w:val="00D657FB"/>
    <w:rsid w:val="00D65E1C"/>
    <w:rsid w:val="00D65F3B"/>
    <w:rsid w:val="00D65FC3"/>
    <w:rsid w:val="00D661D5"/>
    <w:rsid w:val="00D66306"/>
    <w:rsid w:val="00D666A3"/>
    <w:rsid w:val="00D669F2"/>
    <w:rsid w:val="00D66ABB"/>
    <w:rsid w:val="00D66BA1"/>
    <w:rsid w:val="00D66CD3"/>
    <w:rsid w:val="00D67406"/>
    <w:rsid w:val="00D676FC"/>
    <w:rsid w:val="00D67C9A"/>
    <w:rsid w:val="00D67D93"/>
    <w:rsid w:val="00D67EB4"/>
    <w:rsid w:val="00D70587"/>
    <w:rsid w:val="00D706F1"/>
    <w:rsid w:val="00D707E3"/>
    <w:rsid w:val="00D70AAD"/>
    <w:rsid w:val="00D70BFB"/>
    <w:rsid w:val="00D70C9E"/>
    <w:rsid w:val="00D70D3D"/>
    <w:rsid w:val="00D70EA8"/>
    <w:rsid w:val="00D70FDD"/>
    <w:rsid w:val="00D71090"/>
    <w:rsid w:val="00D7109D"/>
    <w:rsid w:val="00D71462"/>
    <w:rsid w:val="00D715B6"/>
    <w:rsid w:val="00D71C1F"/>
    <w:rsid w:val="00D71C28"/>
    <w:rsid w:val="00D71D8E"/>
    <w:rsid w:val="00D71F5B"/>
    <w:rsid w:val="00D7232D"/>
    <w:rsid w:val="00D723CC"/>
    <w:rsid w:val="00D72586"/>
    <w:rsid w:val="00D72597"/>
    <w:rsid w:val="00D72A88"/>
    <w:rsid w:val="00D72D89"/>
    <w:rsid w:val="00D72F33"/>
    <w:rsid w:val="00D72F40"/>
    <w:rsid w:val="00D72F76"/>
    <w:rsid w:val="00D73180"/>
    <w:rsid w:val="00D736A9"/>
    <w:rsid w:val="00D73795"/>
    <w:rsid w:val="00D73A0F"/>
    <w:rsid w:val="00D73D3B"/>
    <w:rsid w:val="00D73E0B"/>
    <w:rsid w:val="00D73F4C"/>
    <w:rsid w:val="00D73F51"/>
    <w:rsid w:val="00D7408A"/>
    <w:rsid w:val="00D745B9"/>
    <w:rsid w:val="00D748E6"/>
    <w:rsid w:val="00D74C78"/>
    <w:rsid w:val="00D74CEC"/>
    <w:rsid w:val="00D74FBB"/>
    <w:rsid w:val="00D75083"/>
    <w:rsid w:val="00D7546A"/>
    <w:rsid w:val="00D75780"/>
    <w:rsid w:val="00D75B9F"/>
    <w:rsid w:val="00D75BBE"/>
    <w:rsid w:val="00D75CCE"/>
    <w:rsid w:val="00D75F40"/>
    <w:rsid w:val="00D7611D"/>
    <w:rsid w:val="00D76195"/>
    <w:rsid w:val="00D763F0"/>
    <w:rsid w:val="00D7651A"/>
    <w:rsid w:val="00D7663E"/>
    <w:rsid w:val="00D766E9"/>
    <w:rsid w:val="00D768EC"/>
    <w:rsid w:val="00D76F6E"/>
    <w:rsid w:val="00D776A4"/>
    <w:rsid w:val="00D776E5"/>
    <w:rsid w:val="00D777B0"/>
    <w:rsid w:val="00D7780E"/>
    <w:rsid w:val="00D77E69"/>
    <w:rsid w:val="00D77EE6"/>
    <w:rsid w:val="00D77FFA"/>
    <w:rsid w:val="00D80452"/>
    <w:rsid w:val="00D806D3"/>
    <w:rsid w:val="00D80F88"/>
    <w:rsid w:val="00D80F96"/>
    <w:rsid w:val="00D810A7"/>
    <w:rsid w:val="00D8122B"/>
    <w:rsid w:val="00D812A8"/>
    <w:rsid w:val="00D813B7"/>
    <w:rsid w:val="00D818BB"/>
    <w:rsid w:val="00D81C4E"/>
    <w:rsid w:val="00D81CC8"/>
    <w:rsid w:val="00D820B7"/>
    <w:rsid w:val="00D8218A"/>
    <w:rsid w:val="00D82233"/>
    <w:rsid w:val="00D822B9"/>
    <w:rsid w:val="00D824F7"/>
    <w:rsid w:val="00D82892"/>
    <w:rsid w:val="00D829E6"/>
    <w:rsid w:val="00D82A52"/>
    <w:rsid w:val="00D82AB7"/>
    <w:rsid w:val="00D82C78"/>
    <w:rsid w:val="00D82DE2"/>
    <w:rsid w:val="00D83136"/>
    <w:rsid w:val="00D8325E"/>
    <w:rsid w:val="00D83449"/>
    <w:rsid w:val="00D834D6"/>
    <w:rsid w:val="00D83787"/>
    <w:rsid w:val="00D83877"/>
    <w:rsid w:val="00D83B8D"/>
    <w:rsid w:val="00D83D6D"/>
    <w:rsid w:val="00D8409D"/>
    <w:rsid w:val="00D840BD"/>
    <w:rsid w:val="00D840D7"/>
    <w:rsid w:val="00D84C57"/>
    <w:rsid w:val="00D8514E"/>
    <w:rsid w:val="00D8542B"/>
    <w:rsid w:val="00D85591"/>
    <w:rsid w:val="00D85637"/>
    <w:rsid w:val="00D8563D"/>
    <w:rsid w:val="00D85743"/>
    <w:rsid w:val="00D85B5D"/>
    <w:rsid w:val="00D85CB7"/>
    <w:rsid w:val="00D85CD6"/>
    <w:rsid w:val="00D8609E"/>
    <w:rsid w:val="00D8618C"/>
    <w:rsid w:val="00D863E2"/>
    <w:rsid w:val="00D86652"/>
    <w:rsid w:val="00D8687F"/>
    <w:rsid w:val="00D8706E"/>
    <w:rsid w:val="00D8726F"/>
    <w:rsid w:val="00D87301"/>
    <w:rsid w:val="00D873D0"/>
    <w:rsid w:val="00D87795"/>
    <w:rsid w:val="00D879E5"/>
    <w:rsid w:val="00D901A2"/>
    <w:rsid w:val="00D90927"/>
    <w:rsid w:val="00D90F54"/>
    <w:rsid w:val="00D910FA"/>
    <w:rsid w:val="00D915CF"/>
    <w:rsid w:val="00D91955"/>
    <w:rsid w:val="00D91B5E"/>
    <w:rsid w:val="00D91C77"/>
    <w:rsid w:val="00D91D78"/>
    <w:rsid w:val="00D91DF8"/>
    <w:rsid w:val="00D91EF2"/>
    <w:rsid w:val="00D92A87"/>
    <w:rsid w:val="00D92C5E"/>
    <w:rsid w:val="00D92CD8"/>
    <w:rsid w:val="00D92E98"/>
    <w:rsid w:val="00D92F7C"/>
    <w:rsid w:val="00D931CC"/>
    <w:rsid w:val="00D9341C"/>
    <w:rsid w:val="00D93673"/>
    <w:rsid w:val="00D9369C"/>
    <w:rsid w:val="00D936FC"/>
    <w:rsid w:val="00D939DA"/>
    <w:rsid w:val="00D93A7F"/>
    <w:rsid w:val="00D93C43"/>
    <w:rsid w:val="00D93FEE"/>
    <w:rsid w:val="00D94126"/>
    <w:rsid w:val="00D943CB"/>
    <w:rsid w:val="00D94721"/>
    <w:rsid w:val="00D94E0C"/>
    <w:rsid w:val="00D94E78"/>
    <w:rsid w:val="00D94E7A"/>
    <w:rsid w:val="00D94E82"/>
    <w:rsid w:val="00D95388"/>
    <w:rsid w:val="00D95393"/>
    <w:rsid w:val="00D953ED"/>
    <w:rsid w:val="00D95685"/>
    <w:rsid w:val="00D9594F"/>
    <w:rsid w:val="00D95ABC"/>
    <w:rsid w:val="00D95BB4"/>
    <w:rsid w:val="00D95C30"/>
    <w:rsid w:val="00D95D5E"/>
    <w:rsid w:val="00D95D96"/>
    <w:rsid w:val="00D95DFA"/>
    <w:rsid w:val="00D96120"/>
    <w:rsid w:val="00D96134"/>
    <w:rsid w:val="00D9646E"/>
    <w:rsid w:val="00D965B5"/>
    <w:rsid w:val="00D9666B"/>
    <w:rsid w:val="00D969B5"/>
    <w:rsid w:val="00D96A91"/>
    <w:rsid w:val="00D96D8A"/>
    <w:rsid w:val="00D97612"/>
    <w:rsid w:val="00D97E54"/>
    <w:rsid w:val="00DA00AA"/>
    <w:rsid w:val="00DA00BD"/>
    <w:rsid w:val="00DA0190"/>
    <w:rsid w:val="00DA0235"/>
    <w:rsid w:val="00DA030F"/>
    <w:rsid w:val="00DA05CB"/>
    <w:rsid w:val="00DA0724"/>
    <w:rsid w:val="00DA0A2D"/>
    <w:rsid w:val="00DA0D3C"/>
    <w:rsid w:val="00DA0D3D"/>
    <w:rsid w:val="00DA0F18"/>
    <w:rsid w:val="00DA0F8D"/>
    <w:rsid w:val="00DA0FC6"/>
    <w:rsid w:val="00DA11F6"/>
    <w:rsid w:val="00DA14BA"/>
    <w:rsid w:val="00DA16C7"/>
    <w:rsid w:val="00DA188C"/>
    <w:rsid w:val="00DA18AD"/>
    <w:rsid w:val="00DA1CBC"/>
    <w:rsid w:val="00DA1CE6"/>
    <w:rsid w:val="00DA1CF6"/>
    <w:rsid w:val="00DA1F14"/>
    <w:rsid w:val="00DA2645"/>
    <w:rsid w:val="00DA26A0"/>
    <w:rsid w:val="00DA2A3B"/>
    <w:rsid w:val="00DA2D80"/>
    <w:rsid w:val="00DA2F40"/>
    <w:rsid w:val="00DA2F4F"/>
    <w:rsid w:val="00DA317F"/>
    <w:rsid w:val="00DA3751"/>
    <w:rsid w:val="00DA3A06"/>
    <w:rsid w:val="00DA3A8D"/>
    <w:rsid w:val="00DA3AE2"/>
    <w:rsid w:val="00DA3B25"/>
    <w:rsid w:val="00DA3B7B"/>
    <w:rsid w:val="00DA3BAE"/>
    <w:rsid w:val="00DA3D99"/>
    <w:rsid w:val="00DA3DE8"/>
    <w:rsid w:val="00DA3E68"/>
    <w:rsid w:val="00DA40C1"/>
    <w:rsid w:val="00DA4386"/>
    <w:rsid w:val="00DA449D"/>
    <w:rsid w:val="00DA4957"/>
    <w:rsid w:val="00DA49B4"/>
    <w:rsid w:val="00DA4A5A"/>
    <w:rsid w:val="00DA4AE4"/>
    <w:rsid w:val="00DA4B52"/>
    <w:rsid w:val="00DA4D46"/>
    <w:rsid w:val="00DA4EF0"/>
    <w:rsid w:val="00DA4F69"/>
    <w:rsid w:val="00DA4FE6"/>
    <w:rsid w:val="00DA5218"/>
    <w:rsid w:val="00DA570E"/>
    <w:rsid w:val="00DA57DE"/>
    <w:rsid w:val="00DA5840"/>
    <w:rsid w:val="00DA5DD3"/>
    <w:rsid w:val="00DA62EB"/>
    <w:rsid w:val="00DA62F1"/>
    <w:rsid w:val="00DA6A33"/>
    <w:rsid w:val="00DA6C0A"/>
    <w:rsid w:val="00DA732E"/>
    <w:rsid w:val="00DA74C4"/>
    <w:rsid w:val="00DA7610"/>
    <w:rsid w:val="00DA788A"/>
    <w:rsid w:val="00DA7922"/>
    <w:rsid w:val="00DA7B97"/>
    <w:rsid w:val="00DB0026"/>
    <w:rsid w:val="00DB006E"/>
    <w:rsid w:val="00DB0158"/>
    <w:rsid w:val="00DB0202"/>
    <w:rsid w:val="00DB021E"/>
    <w:rsid w:val="00DB04C0"/>
    <w:rsid w:val="00DB04E5"/>
    <w:rsid w:val="00DB062E"/>
    <w:rsid w:val="00DB0870"/>
    <w:rsid w:val="00DB088A"/>
    <w:rsid w:val="00DB0B18"/>
    <w:rsid w:val="00DB0FC6"/>
    <w:rsid w:val="00DB1032"/>
    <w:rsid w:val="00DB111A"/>
    <w:rsid w:val="00DB111B"/>
    <w:rsid w:val="00DB12A8"/>
    <w:rsid w:val="00DB16F6"/>
    <w:rsid w:val="00DB18AD"/>
    <w:rsid w:val="00DB19C5"/>
    <w:rsid w:val="00DB1C0C"/>
    <w:rsid w:val="00DB1CD1"/>
    <w:rsid w:val="00DB1E24"/>
    <w:rsid w:val="00DB1EA3"/>
    <w:rsid w:val="00DB1F70"/>
    <w:rsid w:val="00DB217F"/>
    <w:rsid w:val="00DB21FF"/>
    <w:rsid w:val="00DB2897"/>
    <w:rsid w:val="00DB28CA"/>
    <w:rsid w:val="00DB28E5"/>
    <w:rsid w:val="00DB29EE"/>
    <w:rsid w:val="00DB2E0C"/>
    <w:rsid w:val="00DB334D"/>
    <w:rsid w:val="00DB34A2"/>
    <w:rsid w:val="00DB3716"/>
    <w:rsid w:val="00DB38E0"/>
    <w:rsid w:val="00DB3972"/>
    <w:rsid w:val="00DB3AF1"/>
    <w:rsid w:val="00DB3B8C"/>
    <w:rsid w:val="00DB42A5"/>
    <w:rsid w:val="00DB436B"/>
    <w:rsid w:val="00DB4476"/>
    <w:rsid w:val="00DB48F2"/>
    <w:rsid w:val="00DB49F1"/>
    <w:rsid w:val="00DB4F45"/>
    <w:rsid w:val="00DB506C"/>
    <w:rsid w:val="00DB50C6"/>
    <w:rsid w:val="00DB51A9"/>
    <w:rsid w:val="00DB51B2"/>
    <w:rsid w:val="00DB56F9"/>
    <w:rsid w:val="00DB59A0"/>
    <w:rsid w:val="00DB5ADA"/>
    <w:rsid w:val="00DB5D60"/>
    <w:rsid w:val="00DB60DB"/>
    <w:rsid w:val="00DB6223"/>
    <w:rsid w:val="00DB62A5"/>
    <w:rsid w:val="00DB62F6"/>
    <w:rsid w:val="00DB63E7"/>
    <w:rsid w:val="00DB652D"/>
    <w:rsid w:val="00DB66B7"/>
    <w:rsid w:val="00DB6711"/>
    <w:rsid w:val="00DB6882"/>
    <w:rsid w:val="00DB6D10"/>
    <w:rsid w:val="00DB7219"/>
    <w:rsid w:val="00DB728D"/>
    <w:rsid w:val="00DB744D"/>
    <w:rsid w:val="00DB74C6"/>
    <w:rsid w:val="00DB754D"/>
    <w:rsid w:val="00DB7683"/>
    <w:rsid w:val="00DB797B"/>
    <w:rsid w:val="00DB7C0F"/>
    <w:rsid w:val="00DB7E8C"/>
    <w:rsid w:val="00DB7F51"/>
    <w:rsid w:val="00DC004C"/>
    <w:rsid w:val="00DC00AE"/>
    <w:rsid w:val="00DC054D"/>
    <w:rsid w:val="00DC0599"/>
    <w:rsid w:val="00DC07C1"/>
    <w:rsid w:val="00DC07C3"/>
    <w:rsid w:val="00DC0B71"/>
    <w:rsid w:val="00DC0CBE"/>
    <w:rsid w:val="00DC1168"/>
    <w:rsid w:val="00DC11C7"/>
    <w:rsid w:val="00DC126B"/>
    <w:rsid w:val="00DC12C4"/>
    <w:rsid w:val="00DC1302"/>
    <w:rsid w:val="00DC13AE"/>
    <w:rsid w:val="00DC160A"/>
    <w:rsid w:val="00DC1719"/>
    <w:rsid w:val="00DC1DEF"/>
    <w:rsid w:val="00DC1E56"/>
    <w:rsid w:val="00DC2094"/>
    <w:rsid w:val="00DC2204"/>
    <w:rsid w:val="00DC29B4"/>
    <w:rsid w:val="00DC2ABD"/>
    <w:rsid w:val="00DC2C34"/>
    <w:rsid w:val="00DC2F60"/>
    <w:rsid w:val="00DC3453"/>
    <w:rsid w:val="00DC357C"/>
    <w:rsid w:val="00DC364B"/>
    <w:rsid w:val="00DC37B1"/>
    <w:rsid w:val="00DC3A05"/>
    <w:rsid w:val="00DC3A89"/>
    <w:rsid w:val="00DC3C4C"/>
    <w:rsid w:val="00DC3C85"/>
    <w:rsid w:val="00DC3C8A"/>
    <w:rsid w:val="00DC3D16"/>
    <w:rsid w:val="00DC3EF1"/>
    <w:rsid w:val="00DC4003"/>
    <w:rsid w:val="00DC40CB"/>
    <w:rsid w:val="00DC40FC"/>
    <w:rsid w:val="00DC49E3"/>
    <w:rsid w:val="00DC4AA1"/>
    <w:rsid w:val="00DC4BCF"/>
    <w:rsid w:val="00DC4CC4"/>
    <w:rsid w:val="00DC4CDE"/>
    <w:rsid w:val="00DC52CB"/>
    <w:rsid w:val="00DC5506"/>
    <w:rsid w:val="00DC5621"/>
    <w:rsid w:val="00DC574A"/>
    <w:rsid w:val="00DC6404"/>
    <w:rsid w:val="00DC64CB"/>
    <w:rsid w:val="00DC68BD"/>
    <w:rsid w:val="00DC6BE6"/>
    <w:rsid w:val="00DC72DA"/>
    <w:rsid w:val="00DC787E"/>
    <w:rsid w:val="00DC7977"/>
    <w:rsid w:val="00DC7A5F"/>
    <w:rsid w:val="00DC7A94"/>
    <w:rsid w:val="00DC7A9F"/>
    <w:rsid w:val="00DD06CE"/>
    <w:rsid w:val="00DD071E"/>
    <w:rsid w:val="00DD08D9"/>
    <w:rsid w:val="00DD0930"/>
    <w:rsid w:val="00DD0960"/>
    <w:rsid w:val="00DD0B54"/>
    <w:rsid w:val="00DD0C9B"/>
    <w:rsid w:val="00DD0DF9"/>
    <w:rsid w:val="00DD0F6C"/>
    <w:rsid w:val="00DD1251"/>
    <w:rsid w:val="00DD1255"/>
    <w:rsid w:val="00DD12DE"/>
    <w:rsid w:val="00DD14C1"/>
    <w:rsid w:val="00DD1531"/>
    <w:rsid w:val="00DD15B5"/>
    <w:rsid w:val="00DD1676"/>
    <w:rsid w:val="00DD16A0"/>
    <w:rsid w:val="00DD19CD"/>
    <w:rsid w:val="00DD1C01"/>
    <w:rsid w:val="00DD2214"/>
    <w:rsid w:val="00DD2312"/>
    <w:rsid w:val="00DD2533"/>
    <w:rsid w:val="00DD2598"/>
    <w:rsid w:val="00DD2870"/>
    <w:rsid w:val="00DD2A3E"/>
    <w:rsid w:val="00DD2B00"/>
    <w:rsid w:val="00DD2B8B"/>
    <w:rsid w:val="00DD3099"/>
    <w:rsid w:val="00DD3107"/>
    <w:rsid w:val="00DD39BC"/>
    <w:rsid w:val="00DD3E3E"/>
    <w:rsid w:val="00DD3F34"/>
    <w:rsid w:val="00DD40D1"/>
    <w:rsid w:val="00DD40D6"/>
    <w:rsid w:val="00DD41D3"/>
    <w:rsid w:val="00DD43A6"/>
    <w:rsid w:val="00DD43F8"/>
    <w:rsid w:val="00DD4558"/>
    <w:rsid w:val="00DD4830"/>
    <w:rsid w:val="00DD51AB"/>
    <w:rsid w:val="00DD547B"/>
    <w:rsid w:val="00DD54D4"/>
    <w:rsid w:val="00DD56D8"/>
    <w:rsid w:val="00DD58EF"/>
    <w:rsid w:val="00DD5939"/>
    <w:rsid w:val="00DD5991"/>
    <w:rsid w:val="00DD5B74"/>
    <w:rsid w:val="00DD5BDD"/>
    <w:rsid w:val="00DD5D08"/>
    <w:rsid w:val="00DD6120"/>
    <w:rsid w:val="00DD61C1"/>
    <w:rsid w:val="00DD61E4"/>
    <w:rsid w:val="00DD6692"/>
    <w:rsid w:val="00DD672B"/>
    <w:rsid w:val="00DD6A03"/>
    <w:rsid w:val="00DD6A4C"/>
    <w:rsid w:val="00DD6C3D"/>
    <w:rsid w:val="00DD6D07"/>
    <w:rsid w:val="00DD6D5C"/>
    <w:rsid w:val="00DD7096"/>
    <w:rsid w:val="00DD730D"/>
    <w:rsid w:val="00DD734F"/>
    <w:rsid w:val="00DD7397"/>
    <w:rsid w:val="00DD7480"/>
    <w:rsid w:val="00DD7CA7"/>
    <w:rsid w:val="00DD7D49"/>
    <w:rsid w:val="00DD7EE0"/>
    <w:rsid w:val="00DD7F98"/>
    <w:rsid w:val="00DE04B2"/>
    <w:rsid w:val="00DE074A"/>
    <w:rsid w:val="00DE0791"/>
    <w:rsid w:val="00DE0978"/>
    <w:rsid w:val="00DE0F90"/>
    <w:rsid w:val="00DE1284"/>
    <w:rsid w:val="00DE14D4"/>
    <w:rsid w:val="00DE188A"/>
    <w:rsid w:val="00DE18CA"/>
    <w:rsid w:val="00DE2445"/>
    <w:rsid w:val="00DE2773"/>
    <w:rsid w:val="00DE2779"/>
    <w:rsid w:val="00DE29FE"/>
    <w:rsid w:val="00DE2B08"/>
    <w:rsid w:val="00DE2B19"/>
    <w:rsid w:val="00DE2B32"/>
    <w:rsid w:val="00DE2BA6"/>
    <w:rsid w:val="00DE2C2D"/>
    <w:rsid w:val="00DE2C3E"/>
    <w:rsid w:val="00DE2C66"/>
    <w:rsid w:val="00DE31B8"/>
    <w:rsid w:val="00DE328E"/>
    <w:rsid w:val="00DE357C"/>
    <w:rsid w:val="00DE36CA"/>
    <w:rsid w:val="00DE397D"/>
    <w:rsid w:val="00DE3C04"/>
    <w:rsid w:val="00DE3F2B"/>
    <w:rsid w:val="00DE414F"/>
    <w:rsid w:val="00DE43A6"/>
    <w:rsid w:val="00DE45DE"/>
    <w:rsid w:val="00DE695E"/>
    <w:rsid w:val="00DE6B43"/>
    <w:rsid w:val="00DE6BBB"/>
    <w:rsid w:val="00DE72EF"/>
    <w:rsid w:val="00DE754A"/>
    <w:rsid w:val="00DE7668"/>
    <w:rsid w:val="00DE7B29"/>
    <w:rsid w:val="00DF02BD"/>
    <w:rsid w:val="00DF03FA"/>
    <w:rsid w:val="00DF06A5"/>
    <w:rsid w:val="00DF09FD"/>
    <w:rsid w:val="00DF0AF0"/>
    <w:rsid w:val="00DF0B1B"/>
    <w:rsid w:val="00DF0B3F"/>
    <w:rsid w:val="00DF0C20"/>
    <w:rsid w:val="00DF10DD"/>
    <w:rsid w:val="00DF1183"/>
    <w:rsid w:val="00DF1210"/>
    <w:rsid w:val="00DF1482"/>
    <w:rsid w:val="00DF164B"/>
    <w:rsid w:val="00DF181D"/>
    <w:rsid w:val="00DF19E4"/>
    <w:rsid w:val="00DF1A20"/>
    <w:rsid w:val="00DF1B05"/>
    <w:rsid w:val="00DF1CCD"/>
    <w:rsid w:val="00DF1E36"/>
    <w:rsid w:val="00DF1F40"/>
    <w:rsid w:val="00DF20F8"/>
    <w:rsid w:val="00DF2A1E"/>
    <w:rsid w:val="00DF2AFE"/>
    <w:rsid w:val="00DF2C4A"/>
    <w:rsid w:val="00DF3226"/>
    <w:rsid w:val="00DF32FE"/>
    <w:rsid w:val="00DF373C"/>
    <w:rsid w:val="00DF37F0"/>
    <w:rsid w:val="00DF3C67"/>
    <w:rsid w:val="00DF3C79"/>
    <w:rsid w:val="00DF3E4C"/>
    <w:rsid w:val="00DF3E67"/>
    <w:rsid w:val="00DF4070"/>
    <w:rsid w:val="00DF4256"/>
    <w:rsid w:val="00DF4647"/>
    <w:rsid w:val="00DF4E08"/>
    <w:rsid w:val="00DF4F59"/>
    <w:rsid w:val="00DF549B"/>
    <w:rsid w:val="00DF57AA"/>
    <w:rsid w:val="00DF57D9"/>
    <w:rsid w:val="00DF5838"/>
    <w:rsid w:val="00DF5B97"/>
    <w:rsid w:val="00DF5C35"/>
    <w:rsid w:val="00DF5CA1"/>
    <w:rsid w:val="00DF5E4E"/>
    <w:rsid w:val="00DF5FD8"/>
    <w:rsid w:val="00DF60AB"/>
    <w:rsid w:val="00DF64B3"/>
    <w:rsid w:val="00DF66FE"/>
    <w:rsid w:val="00DF68D8"/>
    <w:rsid w:val="00DF6A52"/>
    <w:rsid w:val="00DF6C9D"/>
    <w:rsid w:val="00DF6D14"/>
    <w:rsid w:val="00DF6D96"/>
    <w:rsid w:val="00DF6FF6"/>
    <w:rsid w:val="00DF6FFB"/>
    <w:rsid w:val="00DF70B2"/>
    <w:rsid w:val="00DF70E6"/>
    <w:rsid w:val="00DF72A3"/>
    <w:rsid w:val="00DF72F9"/>
    <w:rsid w:val="00DF739F"/>
    <w:rsid w:val="00DF76E8"/>
    <w:rsid w:val="00DF7815"/>
    <w:rsid w:val="00DF79B0"/>
    <w:rsid w:val="00DF7A60"/>
    <w:rsid w:val="00DF7B62"/>
    <w:rsid w:val="00DF7C47"/>
    <w:rsid w:val="00E00045"/>
    <w:rsid w:val="00E00174"/>
    <w:rsid w:val="00E00418"/>
    <w:rsid w:val="00E0061E"/>
    <w:rsid w:val="00E00CAD"/>
    <w:rsid w:val="00E00E43"/>
    <w:rsid w:val="00E00FD0"/>
    <w:rsid w:val="00E0117A"/>
    <w:rsid w:val="00E0148C"/>
    <w:rsid w:val="00E015DB"/>
    <w:rsid w:val="00E01775"/>
    <w:rsid w:val="00E01954"/>
    <w:rsid w:val="00E01A57"/>
    <w:rsid w:val="00E01FAA"/>
    <w:rsid w:val="00E023E8"/>
    <w:rsid w:val="00E02725"/>
    <w:rsid w:val="00E027AA"/>
    <w:rsid w:val="00E02B95"/>
    <w:rsid w:val="00E02CE8"/>
    <w:rsid w:val="00E02D58"/>
    <w:rsid w:val="00E0341D"/>
    <w:rsid w:val="00E03554"/>
    <w:rsid w:val="00E03916"/>
    <w:rsid w:val="00E03A38"/>
    <w:rsid w:val="00E03C84"/>
    <w:rsid w:val="00E04172"/>
    <w:rsid w:val="00E04639"/>
    <w:rsid w:val="00E04646"/>
    <w:rsid w:val="00E04871"/>
    <w:rsid w:val="00E04A75"/>
    <w:rsid w:val="00E04A8E"/>
    <w:rsid w:val="00E04CE5"/>
    <w:rsid w:val="00E04EB9"/>
    <w:rsid w:val="00E052D9"/>
    <w:rsid w:val="00E05321"/>
    <w:rsid w:val="00E057EB"/>
    <w:rsid w:val="00E05974"/>
    <w:rsid w:val="00E0599C"/>
    <w:rsid w:val="00E05A0C"/>
    <w:rsid w:val="00E05C45"/>
    <w:rsid w:val="00E05DA7"/>
    <w:rsid w:val="00E06331"/>
    <w:rsid w:val="00E06745"/>
    <w:rsid w:val="00E0676B"/>
    <w:rsid w:val="00E06941"/>
    <w:rsid w:val="00E069D4"/>
    <w:rsid w:val="00E06B95"/>
    <w:rsid w:val="00E06E7C"/>
    <w:rsid w:val="00E06E9A"/>
    <w:rsid w:val="00E06EC4"/>
    <w:rsid w:val="00E06F5C"/>
    <w:rsid w:val="00E06F95"/>
    <w:rsid w:val="00E0709F"/>
    <w:rsid w:val="00E07177"/>
    <w:rsid w:val="00E071ED"/>
    <w:rsid w:val="00E07284"/>
    <w:rsid w:val="00E0788A"/>
    <w:rsid w:val="00E07C9A"/>
    <w:rsid w:val="00E07CDD"/>
    <w:rsid w:val="00E10038"/>
    <w:rsid w:val="00E101D4"/>
    <w:rsid w:val="00E10201"/>
    <w:rsid w:val="00E102FB"/>
    <w:rsid w:val="00E1086D"/>
    <w:rsid w:val="00E108A9"/>
    <w:rsid w:val="00E108DC"/>
    <w:rsid w:val="00E11112"/>
    <w:rsid w:val="00E11182"/>
    <w:rsid w:val="00E11362"/>
    <w:rsid w:val="00E1143A"/>
    <w:rsid w:val="00E115AC"/>
    <w:rsid w:val="00E1162B"/>
    <w:rsid w:val="00E11901"/>
    <w:rsid w:val="00E1196E"/>
    <w:rsid w:val="00E11B0C"/>
    <w:rsid w:val="00E11C52"/>
    <w:rsid w:val="00E11CCE"/>
    <w:rsid w:val="00E11DE3"/>
    <w:rsid w:val="00E12128"/>
    <w:rsid w:val="00E124E1"/>
    <w:rsid w:val="00E12522"/>
    <w:rsid w:val="00E12582"/>
    <w:rsid w:val="00E127C4"/>
    <w:rsid w:val="00E129F0"/>
    <w:rsid w:val="00E12B4D"/>
    <w:rsid w:val="00E12B9E"/>
    <w:rsid w:val="00E12ED5"/>
    <w:rsid w:val="00E1313E"/>
    <w:rsid w:val="00E13371"/>
    <w:rsid w:val="00E13421"/>
    <w:rsid w:val="00E13544"/>
    <w:rsid w:val="00E13685"/>
    <w:rsid w:val="00E137E9"/>
    <w:rsid w:val="00E13854"/>
    <w:rsid w:val="00E138D9"/>
    <w:rsid w:val="00E1395C"/>
    <w:rsid w:val="00E1397E"/>
    <w:rsid w:val="00E13C21"/>
    <w:rsid w:val="00E13EED"/>
    <w:rsid w:val="00E13F39"/>
    <w:rsid w:val="00E13FFC"/>
    <w:rsid w:val="00E14026"/>
    <w:rsid w:val="00E14217"/>
    <w:rsid w:val="00E15056"/>
    <w:rsid w:val="00E1540A"/>
    <w:rsid w:val="00E1551F"/>
    <w:rsid w:val="00E15A45"/>
    <w:rsid w:val="00E16373"/>
    <w:rsid w:val="00E1694B"/>
    <w:rsid w:val="00E16A75"/>
    <w:rsid w:val="00E174F4"/>
    <w:rsid w:val="00E17681"/>
    <w:rsid w:val="00E20091"/>
    <w:rsid w:val="00E2057F"/>
    <w:rsid w:val="00E2089A"/>
    <w:rsid w:val="00E20932"/>
    <w:rsid w:val="00E2099C"/>
    <w:rsid w:val="00E20B2E"/>
    <w:rsid w:val="00E20E1F"/>
    <w:rsid w:val="00E20E73"/>
    <w:rsid w:val="00E20F57"/>
    <w:rsid w:val="00E21278"/>
    <w:rsid w:val="00E2130B"/>
    <w:rsid w:val="00E215BB"/>
    <w:rsid w:val="00E21619"/>
    <w:rsid w:val="00E21772"/>
    <w:rsid w:val="00E21FFB"/>
    <w:rsid w:val="00E22112"/>
    <w:rsid w:val="00E221EE"/>
    <w:rsid w:val="00E223B6"/>
    <w:rsid w:val="00E224E2"/>
    <w:rsid w:val="00E224F2"/>
    <w:rsid w:val="00E22AAF"/>
    <w:rsid w:val="00E22AC6"/>
    <w:rsid w:val="00E22D8B"/>
    <w:rsid w:val="00E23108"/>
    <w:rsid w:val="00E2357B"/>
    <w:rsid w:val="00E235B4"/>
    <w:rsid w:val="00E23A35"/>
    <w:rsid w:val="00E23B76"/>
    <w:rsid w:val="00E23F2F"/>
    <w:rsid w:val="00E23FF4"/>
    <w:rsid w:val="00E24023"/>
    <w:rsid w:val="00E24E52"/>
    <w:rsid w:val="00E252F2"/>
    <w:rsid w:val="00E25436"/>
    <w:rsid w:val="00E2575E"/>
    <w:rsid w:val="00E2582D"/>
    <w:rsid w:val="00E25B00"/>
    <w:rsid w:val="00E25CF2"/>
    <w:rsid w:val="00E25CFE"/>
    <w:rsid w:val="00E25DFC"/>
    <w:rsid w:val="00E25E9C"/>
    <w:rsid w:val="00E26440"/>
    <w:rsid w:val="00E26535"/>
    <w:rsid w:val="00E2655F"/>
    <w:rsid w:val="00E26572"/>
    <w:rsid w:val="00E26582"/>
    <w:rsid w:val="00E266C3"/>
    <w:rsid w:val="00E26AA2"/>
    <w:rsid w:val="00E26C5E"/>
    <w:rsid w:val="00E26C64"/>
    <w:rsid w:val="00E270FE"/>
    <w:rsid w:val="00E27150"/>
    <w:rsid w:val="00E2715E"/>
    <w:rsid w:val="00E2784E"/>
    <w:rsid w:val="00E27920"/>
    <w:rsid w:val="00E27DE1"/>
    <w:rsid w:val="00E27EDA"/>
    <w:rsid w:val="00E27F95"/>
    <w:rsid w:val="00E304B1"/>
    <w:rsid w:val="00E307B5"/>
    <w:rsid w:val="00E30A71"/>
    <w:rsid w:val="00E30BA4"/>
    <w:rsid w:val="00E30DF4"/>
    <w:rsid w:val="00E30E45"/>
    <w:rsid w:val="00E30FC5"/>
    <w:rsid w:val="00E311E2"/>
    <w:rsid w:val="00E3141C"/>
    <w:rsid w:val="00E314C8"/>
    <w:rsid w:val="00E315F3"/>
    <w:rsid w:val="00E319A2"/>
    <w:rsid w:val="00E31E2A"/>
    <w:rsid w:val="00E326A3"/>
    <w:rsid w:val="00E327E6"/>
    <w:rsid w:val="00E327F8"/>
    <w:rsid w:val="00E32B5D"/>
    <w:rsid w:val="00E32B92"/>
    <w:rsid w:val="00E32E4F"/>
    <w:rsid w:val="00E33062"/>
    <w:rsid w:val="00E33286"/>
    <w:rsid w:val="00E33A40"/>
    <w:rsid w:val="00E33CBA"/>
    <w:rsid w:val="00E33DF2"/>
    <w:rsid w:val="00E33EDD"/>
    <w:rsid w:val="00E3426A"/>
    <w:rsid w:val="00E34ACC"/>
    <w:rsid w:val="00E3501F"/>
    <w:rsid w:val="00E351C7"/>
    <w:rsid w:val="00E351DA"/>
    <w:rsid w:val="00E35496"/>
    <w:rsid w:val="00E357DF"/>
    <w:rsid w:val="00E3590F"/>
    <w:rsid w:val="00E35ABF"/>
    <w:rsid w:val="00E35B8C"/>
    <w:rsid w:val="00E35BC3"/>
    <w:rsid w:val="00E35D0D"/>
    <w:rsid w:val="00E35D4A"/>
    <w:rsid w:val="00E361B5"/>
    <w:rsid w:val="00E3633A"/>
    <w:rsid w:val="00E3636F"/>
    <w:rsid w:val="00E364A0"/>
    <w:rsid w:val="00E3652D"/>
    <w:rsid w:val="00E3690D"/>
    <w:rsid w:val="00E3696A"/>
    <w:rsid w:val="00E36EE2"/>
    <w:rsid w:val="00E36FAC"/>
    <w:rsid w:val="00E36FBF"/>
    <w:rsid w:val="00E373A7"/>
    <w:rsid w:val="00E373C1"/>
    <w:rsid w:val="00E374B5"/>
    <w:rsid w:val="00E37594"/>
    <w:rsid w:val="00E376AC"/>
    <w:rsid w:val="00E376E4"/>
    <w:rsid w:val="00E3785C"/>
    <w:rsid w:val="00E37890"/>
    <w:rsid w:val="00E37974"/>
    <w:rsid w:val="00E37B40"/>
    <w:rsid w:val="00E37F50"/>
    <w:rsid w:val="00E40676"/>
    <w:rsid w:val="00E4088D"/>
    <w:rsid w:val="00E40C57"/>
    <w:rsid w:val="00E40F3F"/>
    <w:rsid w:val="00E4163C"/>
    <w:rsid w:val="00E41860"/>
    <w:rsid w:val="00E41987"/>
    <w:rsid w:val="00E41BA1"/>
    <w:rsid w:val="00E41EDE"/>
    <w:rsid w:val="00E4204A"/>
    <w:rsid w:val="00E42112"/>
    <w:rsid w:val="00E42314"/>
    <w:rsid w:val="00E423FB"/>
    <w:rsid w:val="00E42648"/>
    <w:rsid w:val="00E42804"/>
    <w:rsid w:val="00E42812"/>
    <w:rsid w:val="00E428B7"/>
    <w:rsid w:val="00E4292E"/>
    <w:rsid w:val="00E4292F"/>
    <w:rsid w:val="00E42FCB"/>
    <w:rsid w:val="00E431AE"/>
    <w:rsid w:val="00E436CC"/>
    <w:rsid w:val="00E43808"/>
    <w:rsid w:val="00E43C07"/>
    <w:rsid w:val="00E43EDE"/>
    <w:rsid w:val="00E43F01"/>
    <w:rsid w:val="00E43F89"/>
    <w:rsid w:val="00E4409B"/>
    <w:rsid w:val="00E444AA"/>
    <w:rsid w:val="00E44951"/>
    <w:rsid w:val="00E44BD4"/>
    <w:rsid w:val="00E45985"/>
    <w:rsid w:val="00E459D3"/>
    <w:rsid w:val="00E45E93"/>
    <w:rsid w:val="00E45FA0"/>
    <w:rsid w:val="00E4600D"/>
    <w:rsid w:val="00E460AB"/>
    <w:rsid w:val="00E464A0"/>
    <w:rsid w:val="00E464CE"/>
    <w:rsid w:val="00E464D1"/>
    <w:rsid w:val="00E4658D"/>
    <w:rsid w:val="00E46849"/>
    <w:rsid w:val="00E46A86"/>
    <w:rsid w:val="00E46D87"/>
    <w:rsid w:val="00E46EE7"/>
    <w:rsid w:val="00E47128"/>
    <w:rsid w:val="00E47574"/>
    <w:rsid w:val="00E4773B"/>
    <w:rsid w:val="00E477D7"/>
    <w:rsid w:val="00E47C44"/>
    <w:rsid w:val="00E50100"/>
    <w:rsid w:val="00E50174"/>
    <w:rsid w:val="00E501C5"/>
    <w:rsid w:val="00E50237"/>
    <w:rsid w:val="00E504CD"/>
    <w:rsid w:val="00E509CB"/>
    <w:rsid w:val="00E50A5B"/>
    <w:rsid w:val="00E50E54"/>
    <w:rsid w:val="00E50EF5"/>
    <w:rsid w:val="00E5110C"/>
    <w:rsid w:val="00E51193"/>
    <w:rsid w:val="00E512A4"/>
    <w:rsid w:val="00E515CA"/>
    <w:rsid w:val="00E51A81"/>
    <w:rsid w:val="00E51DAC"/>
    <w:rsid w:val="00E51DD7"/>
    <w:rsid w:val="00E520A5"/>
    <w:rsid w:val="00E521E3"/>
    <w:rsid w:val="00E52237"/>
    <w:rsid w:val="00E527C3"/>
    <w:rsid w:val="00E528D9"/>
    <w:rsid w:val="00E52E85"/>
    <w:rsid w:val="00E531EB"/>
    <w:rsid w:val="00E536BB"/>
    <w:rsid w:val="00E5406B"/>
    <w:rsid w:val="00E54419"/>
    <w:rsid w:val="00E547B1"/>
    <w:rsid w:val="00E54852"/>
    <w:rsid w:val="00E54EE3"/>
    <w:rsid w:val="00E55198"/>
    <w:rsid w:val="00E5529A"/>
    <w:rsid w:val="00E5539C"/>
    <w:rsid w:val="00E55632"/>
    <w:rsid w:val="00E558DD"/>
    <w:rsid w:val="00E559CE"/>
    <w:rsid w:val="00E55AEC"/>
    <w:rsid w:val="00E55E06"/>
    <w:rsid w:val="00E561A1"/>
    <w:rsid w:val="00E566DC"/>
    <w:rsid w:val="00E567A5"/>
    <w:rsid w:val="00E5697B"/>
    <w:rsid w:val="00E56B08"/>
    <w:rsid w:val="00E56B19"/>
    <w:rsid w:val="00E56E03"/>
    <w:rsid w:val="00E56F2C"/>
    <w:rsid w:val="00E57012"/>
    <w:rsid w:val="00E57129"/>
    <w:rsid w:val="00E57152"/>
    <w:rsid w:val="00E57799"/>
    <w:rsid w:val="00E578D7"/>
    <w:rsid w:val="00E57DAC"/>
    <w:rsid w:val="00E6056B"/>
    <w:rsid w:val="00E60E6C"/>
    <w:rsid w:val="00E60E88"/>
    <w:rsid w:val="00E610F4"/>
    <w:rsid w:val="00E6128A"/>
    <w:rsid w:val="00E6151C"/>
    <w:rsid w:val="00E61540"/>
    <w:rsid w:val="00E6155C"/>
    <w:rsid w:val="00E61702"/>
    <w:rsid w:val="00E61722"/>
    <w:rsid w:val="00E618A8"/>
    <w:rsid w:val="00E61A08"/>
    <w:rsid w:val="00E61A7F"/>
    <w:rsid w:val="00E61ADB"/>
    <w:rsid w:val="00E61AF4"/>
    <w:rsid w:val="00E61FD4"/>
    <w:rsid w:val="00E6253E"/>
    <w:rsid w:val="00E62A3B"/>
    <w:rsid w:val="00E63104"/>
    <w:rsid w:val="00E633B0"/>
    <w:rsid w:val="00E633D1"/>
    <w:rsid w:val="00E63AB1"/>
    <w:rsid w:val="00E63F7D"/>
    <w:rsid w:val="00E64311"/>
    <w:rsid w:val="00E64513"/>
    <w:rsid w:val="00E6476C"/>
    <w:rsid w:val="00E64B0F"/>
    <w:rsid w:val="00E64D7B"/>
    <w:rsid w:val="00E64E73"/>
    <w:rsid w:val="00E64F0B"/>
    <w:rsid w:val="00E650CB"/>
    <w:rsid w:val="00E65191"/>
    <w:rsid w:val="00E65A8F"/>
    <w:rsid w:val="00E65AEE"/>
    <w:rsid w:val="00E65B23"/>
    <w:rsid w:val="00E66224"/>
    <w:rsid w:val="00E66435"/>
    <w:rsid w:val="00E666FE"/>
    <w:rsid w:val="00E66A5C"/>
    <w:rsid w:val="00E66A6A"/>
    <w:rsid w:val="00E66B0A"/>
    <w:rsid w:val="00E66B21"/>
    <w:rsid w:val="00E66CF5"/>
    <w:rsid w:val="00E66D8D"/>
    <w:rsid w:val="00E66DC8"/>
    <w:rsid w:val="00E66F8A"/>
    <w:rsid w:val="00E67081"/>
    <w:rsid w:val="00E670E3"/>
    <w:rsid w:val="00E67105"/>
    <w:rsid w:val="00E6766A"/>
    <w:rsid w:val="00E67676"/>
    <w:rsid w:val="00E6770A"/>
    <w:rsid w:val="00E67B35"/>
    <w:rsid w:val="00E67DE4"/>
    <w:rsid w:val="00E67EE7"/>
    <w:rsid w:val="00E70040"/>
    <w:rsid w:val="00E70364"/>
    <w:rsid w:val="00E7057D"/>
    <w:rsid w:val="00E70648"/>
    <w:rsid w:val="00E70890"/>
    <w:rsid w:val="00E70959"/>
    <w:rsid w:val="00E70AF4"/>
    <w:rsid w:val="00E70C1A"/>
    <w:rsid w:val="00E70D16"/>
    <w:rsid w:val="00E70E40"/>
    <w:rsid w:val="00E70F15"/>
    <w:rsid w:val="00E715CD"/>
    <w:rsid w:val="00E715E7"/>
    <w:rsid w:val="00E71626"/>
    <w:rsid w:val="00E71974"/>
    <w:rsid w:val="00E7199F"/>
    <w:rsid w:val="00E71A25"/>
    <w:rsid w:val="00E71B58"/>
    <w:rsid w:val="00E72089"/>
    <w:rsid w:val="00E7210C"/>
    <w:rsid w:val="00E722F9"/>
    <w:rsid w:val="00E723C5"/>
    <w:rsid w:val="00E72467"/>
    <w:rsid w:val="00E72472"/>
    <w:rsid w:val="00E7290A"/>
    <w:rsid w:val="00E72D1F"/>
    <w:rsid w:val="00E72EAF"/>
    <w:rsid w:val="00E72EE7"/>
    <w:rsid w:val="00E7344C"/>
    <w:rsid w:val="00E73487"/>
    <w:rsid w:val="00E73758"/>
    <w:rsid w:val="00E739CD"/>
    <w:rsid w:val="00E73E7E"/>
    <w:rsid w:val="00E74252"/>
    <w:rsid w:val="00E74472"/>
    <w:rsid w:val="00E7447B"/>
    <w:rsid w:val="00E746DC"/>
    <w:rsid w:val="00E74C64"/>
    <w:rsid w:val="00E74CFD"/>
    <w:rsid w:val="00E751C2"/>
    <w:rsid w:val="00E75A43"/>
    <w:rsid w:val="00E75DB5"/>
    <w:rsid w:val="00E75F35"/>
    <w:rsid w:val="00E7607B"/>
    <w:rsid w:val="00E7609E"/>
    <w:rsid w:val="00E76353"/>
    <w:rsid w:val="00E76736"/>
    <w:rsid w:val="00E76910"/>
    <w:rsid w:val="00E769F4"/>
    <w:rsid w:val="00E76CCD"/>
    <w:rsid w:val="00E76D6E"/>
    <w:rsid w:val="00E76DEB"/>
    <w:rsid w:val="00E76E67"/>
    <w:rsid w:val="00E76E6D"/>
    <w:rsid w:val="00E77235"/>
    <w:rsid w:val="00E77568"/>
    <w:rsid w:val="00E775AD"/>
    <w:rsid w:val="00E777A5"/>
    <w:rsid w:val="00E77A05"/>
    <w:rsid w:val="00E77A50"/>
    <w:rsid w:val="00E77B30"/>
    <w:rsid w:val="00E77ED2"/>
    <w:rsid w:val="00E80062"/>
    <w:rsid w:val="00E804C0"/>
    <w:rsid w:val="00E8066E"/>
    <w:rsid w:val="00E808E0"/>
    <w:rsid w:val="00E80D95"/>
    <w:rsid w:val="00E80EA0"/>
    <w:rsid w:val="00E81239"/>
    <w:rsid w:val="00E81796"/>
    <w:rsid w:val="00E81899"/>
    <w:rsid w:val="00E81A50"/>
    <w:rsid w:val="00E81CA6"/>
    <w:rsid w:val="00E81CB9"/>
    <w:rsid w:val="00E81D1F"/>
    <w:rsid w:val="00E81DB0"/>
    <w:rsid w:val="00E81E7D"/>
    <w:rsid w:val="00E821AB"/>
    <w:rsid w:val="00E82506"/>
    <w:rsid w:val="00E8271B"/>
    <w:rsid w:val="00E827A9"/>
    <w:rsid w:val="00E82D47"/>
    <w:rsid w:val="00E8324B"/>
    <w:rsid w:val="00E834B2"/>
    <w:rsid w:val="00E835BB"/>
    <w:rsid w:val="00E835FD"/>
    <w:rsid w:val="00E83761"/>
    <w:rsid w:val="00E83C0B"/>
    <w:rsid w:val="00E83E36"/>
    <w:rsid w:val="00E83EBE"/>
    <w:rsid w:val="00E840E5"/>
    <w:rsid w:val="00E840FD"/>
    <w:rsid w:val="00E844CB"/>
    <w:rsid w:val="00E84838"/>
    <w:rsid w:val="00E84AE7"/>
    <w:rsid w:val="00E84D3E"/>
    <w:rsid w:val="00E84DA3"/>
    <w:rsid w:val="00E84FDC"/>
    <w:rsid w:val="00E85505"/>
    <w:rsid w:val="00E855F8"/>
    <w:rsid w:val="00E8577D"/>
    <w:rsid w:val="00E857D6"/>
    <w:rsid w:val="00E85978"/>
    <w:rsid w:val="00E85988"/>
    <w:rsid w:val="00E85A70"/>
    <w:rsid w:val="00E85B17"/>
    <w:rsid w:val="00E85DC8"/>
    <w:rsid w:val="00E85FC9"/>
    <w:rsid w:val="00E86324"/>
    <w:rsid w:val="00E86514"/>
    <w:rsid w:val="00E86530"/>
    <w:rsid w:val="00E86582"/>
    <w:rsid w:val="00E8662C"/>
    <w:rsid w:val="00E86647"/>
    <w:rsid w:val="00E86BF2"/>
    <w:rsid w:val="00E86BF6"/>
    <w:rsid w:val="00E86FA0"/>
    <w:rsid w:val="00E874B2"/>
    <w:rsid w:val="00E874EA"/>
    <w:rsid w:val="00E87C22"/>
    <w:rsid w:val="00E87C38"/>
    <w:rsid w:val="00E8C1EE"/>
    <w:rsid w:val="00E9034C"/>
    <w:rsid w:val="00E9039E"/>
    <w:rsid w:val="00E90435"/>
    <w:rsid w:val="00E904B7"/>
    <w:rsid w:val="00E90575"/>
    <w:rsid w:val="00E90580"/>
    <w:rsid w:val="00E90BA2"/>
    <w:rsid w:val="00E90E0A"/>
    <w:rsid w:val="00E90EC5"/>
    <w:rsid w:val="00E90F40"/>
    <w:rsid w:val="00E9131A"/>
    <w:rsid w:val="00E9144E"/>
    <w:rsid w:val="00E916A7"/>
    <w:rsid w:val="00E9172D"/>
    <w:rsid w:val="00E91C53"/>
    <w:rsid w:val="00E91DAA"/>
    <w:rsid w:val="00E9211C"/>
    <w:rsid w:val="00E92156"/>
    <w:rsid w:val="00E92464"/>
    <w:rsid w:val="00E92864"/>
    <w:rsid w:val="00E929A0"/>
    <w:rsid w:val="00E93231"/>
    <w:rsid w:val="00E933F9"/>
    <w:rsid w:val="00E93665"/>
    <w:rsid w:val="00E93702"/>
    <w:rsid w:val="00E93842"/>
    <w:rsid w:val="00E93C62"/>
    <w:rsid w:val="00E93C73"/>
    <w:rsid w:val="00E9420A"/>
    <w:rsid w:val="00E9450C"/>
    <w:rsid w:val="00E94560"/>
    <w:rsid w:val="00E9462C"/>
    <w:rsid w:val="00E94936"/>
    <w:rsid w:val="00E94C60"/>
    <w:rsid w:val="00E94E8B"/>
    <w:rsid w:val="00E95084"/>
    <w:rsid w:val="00E95507"/>
    <w:rsid w:val="00E95545"/>
    <w:rsid w:val="00E95B81"/>
    <w:rsid w:val="00E95CE9"/>
    <w:rsid w:val="00E95E63"/>
    <w:rsid w:val="00E9672C"/>
    <w:rsid w:val="00E97131"/>
    <w:rsid w:val="00E9747E"/>
    <w:rsid w:val="00E9791E"/>
    <w:rsid w:val="00E97A6F"/>
    <w:rsid w:val="00E97CB5"/>
    <w:rsid w:val="00E97E01"/>
    <w:rsid w:val="00EA006B"/>
    <w:rsid w:val="00EA03DA"/>
    <w:rsid w:val="00EA05E0"/>
    <w:rsid w:val="00EA086A"/>
    <w:rsid w:val="00EA0D83"/>
    <w:rsid w:val="00EA0E40"/>
    <w:rsid w:val="00EA0F45"/>
    <w:rsid w:val="00EA1402"/>
    <w:rsid w:val="00EA148A"/>
    <w:rsid w:val="00EA1782"/>
    <w:rsid w:val="00EA19AD"/>
    <w:rsid w:val="00EA19BC"/>
    <w:rsid w:val="00EA1F4D"/>
    <w:rsid w:val="00EA20A9"/>
    <w:rsid w:val="00EA2150"/>
    <w:rsid w:val="00EA2266"/>
    <w:rsid w:val="00EA22A5"/>
    <w:rsid w:val="00EA266E"/>
    <w:rsid w:val="00EA2D36"/>
    <w:rsid w:val="00EA2DAA"/>
    <w:rsid w:val="00EA3154"/>
    <w:rsid w:val="00EA31AA"/>
    <w:rsid w:val="00EA3440"/>
    <w:rsid w:val="00EA35C2"/>
    <w:rsid w:val="00EA3861"/>
    <w:rsid w:val="00EA3CCA"/>
    <w:rsid w:val="00EA3D36"/>
    <w:rsid w:val="00EA3E32"/>
    <w:rsid w:val="00EA4331"/>
    <w:rsid w:val="00EA45DF"/>
    <w:rsid w:val="00EA463B"/>
    <w:rsid w:val="00EA4695"/>
    <w:rsid w:val="00EA4842"/>
    <w:rsid w:val="00EA495C"/>
    <w:rsid w:val="00EA4EF2"/>
    <w:rsid w:val="00EA5001"/>
    <w:rsid w:val="00EA51E1"/>
    <w:rsid w:val="00EA560B"/>
    <w:rsid w:val="00EA56DA"/>
    <w:rsid w:val="00EA5EBB"/>
    <w:rsid w:val="00EA6229"/>
    <w:rsid w:val="00EA62B8"/>
    <w:rsid w:val="00EA639A"/>
    <w:rsid w:val="00EA6613"/>
    <w:rsid w:val="00EA66F6"/>
    <w:rsid w:val="00EA6A6A"/>
    <w:rsid w:val="00EA6D0C"/>
    <w:rsid w:val="00EA7170"/>
    <w:rsid w:val="00EA7464"/>
    <w:rsid w:val="00EA76E1"/>
    <w:rsid w:val="00EA797E"/>
    <w:rsid w:val="00EA7A35"/>
    <w:rsid w:val="00EB03D6"/>
    <w:rsid w:val="00EB043E"/>
    <w:rsid w:val="00EB05A6"/>
    <w:rsid w:val="00EB076D"/>
    <w:rsid w:val="00EB092D"/>
    <w:rsid w:val="00EB0992"/>
    <w:rsid w:val="00EB0A72"/>
    <w:rsid w:val="00EB0AC9"/>
    <w:rsid w:val="00EB0D09"/>
    <w:rsid w:val="00EB1066"/>
    <w:rsid w:val="00EB128E"/>
    <w:rsid w:val="00EB14D9"/>
    <w:rsid w:val="00EB15F3"/>
    <w:rsid w:val="00EB1625"/>
    <w:rsid w:val="00EB16A8"/>
    <w:rsid w:val="00EB1977"/>
    <w:rsid w:val="00EB19F9"/>
    <w:rsid w:val="00EB1AAE"/>
    <w:rsid w:val="00EB1C71"/>
    <w:rsid w:val="00EB1D06"/>
    <w:rsid w:val="00EB1D3C"/>
    <w:rsid w:val="00EB2167"/>
    <w:rsid w:val="00EB234F"/>
    <w:rsid w:val="00EB23A5"/>
    <w:rsid w:val="00EB2501"/>
    <w:rsid w:val="00EB25F9"/>
    <w:rsid w:val="00EB28BC"/>
    <w:rsid w:val="00EB2C74"/>
    <w:rsid w:val="00EB2CC4"/>
    <w:rsid w:val="00EB2CD4"/>
    <w:rsid w:val="00EB3151"/>
    <w:rsid w:val="00EB36DE"/>
    <w:rsid w:val="00EB3B49"/>
    <w:rsid w:val="00EB3E14"/>
    <w:rsid w:val="00EB3EBB"/>
    <w:rsid w:val="00EB439A"/>
    <w:rsid w:val="00EB43C0"/>
    <w:rsid w:val="00EB45DE"/>
    <w:rsid w:val="00EB499E"/>
    <w:rsid w:val="00EB4BF4"/>
    <w:rsid w:val="00EB4F5D"/>
    <w:rsid w:val="00EB541E"/>
    <w:rsid w:val="00EB54D1"/>
    <w:rsid w:val="00EB564A"/>
    <w:rsid w:val="00EB5888"/>
    <w:rsid w:val="00EB58F6"/>
    <w:rsid w:val="00EB5A35"/>
    <w:rsid w:val="00EB5AF7"/>
    <w:rsid w:val="00EB5B21"/>
    <w:rsid w:val="00EB5C33"/>
    <w:rsid w:val="00EB5FB7"/>
    <w:rsid w:val="00EB5FC6"/>
    <w:rsid w:val="00EB65FA"/>
    <w:rsid w:val="00EB6C05"/>
    <w:rsid w:val="00EB6D97"/>
    <w:rsid w:val="00EB6F37"/>
    <w:rsid w:val="00EB7298"/>
    <w:rsid w:val="00EB7357"/>
    <w:rsid w:val="00EB7686"/>
    <w:rsid w:val="00EB785A"/>
    <w:rsid w:val="00EB799C"/>
    <w:rsid w:val="00EB7A3B"/>
    <w:rsid w:val="00EB7C1D"/>
    <w:rsid w:val="00EB7CFC"/>
    <w:rsid w:val="00EB7D25"/>
    <w:rsid w:val="00EB7D58"/>
    <w:rsid w:val="00EB7F28"/>
    <w:rsid w:val="00EC03CB"/>
    <w:rsid w:val="00EC06E7"/>
    <w:rsid w:val="00EC0A7B"/>
    <w:rsid w:val="00EC0A92"/>
    <w:rsid w:val="00EC1311"/>
    <w:rsid w:val="00EC14E3"/>
    <w:rsid w:val="00EC17F0"/>
    <w:rsid w:val="00EC1A3C"/>
    <w:rsid w:val="00EC1C43"/>
    <w:rsid w:val="00EC1CA7"/>
    <w:rsid w:val="00EC1ED6"/>
    <w:rsid w:val="00EC21FD"/>
    <w:rsid w:val="00EC225D"/>
    <w:rsid w:val="00EC2275"/>
    <w:rsid w:val="00EC228D"/>
    <w:rsid w:val="00EC2872"/>
    <w:rsid w:val="00EC2D17"/>
    <w:rsid w:val="00EC2E7A"/>
    <w:rsid w:val="00EC2EA3"/>
    <w:rsid w:val="00EC2F18"/>
    <w:rsid w:val="00EC2FFB"/>
    <w:rsid w:val="00EC3065"/>
    <w:rsid w:val="00EC32DE"/>
    <w:rsid w:val="00EC3533"/>
    <w:rsid w:val="00EC36C5"/>
    <w:rsid w:val="00EC3760"/>
    <w:rsid w:val="00EC3993"/>
    <w:rsid w:val="00EC3AD7"/>
    <w:rsid w:val="00EC3B15"/>
    <w:rsid w:val="00EC3CD6"/>
    <w:rsid w:val="00EC3CD8"/>
    <w:rsid w:val="00EC3D9A"/>
    <w:rsid w:val="00EC4311"/>
    <w:rsid w:val="00EC447E"/>
    <w:rsid w:val="00EC475B"/>
    <w:rsid w:val="00EC4B85"/>
    <w:rsid w:val="00EC4BA2"/>
    <w:rsid w:val="00EC4D0E"/>
    <w:rsid w:val="00EC4D56"/>
    <w:rsid w:val="00EC4D60"/>
    <w:rsid w:val="00EC4E4C"/>
    <w:rsid w:val="00EC517E"/>
    <w:rsid w:val="00EC5261"/>
    <w:rsid w:val="00EC530B"/>
    <w:rsid w:val="00EC551A"/>
    <w:rsid w:val="00EC561E"/>
    <w:rsid w:val="00EC5812"/>
    <w:rsid w:val="00EC5970"/>
    <w:rsid w:val="00EC5C9C"/>
    <w:rsid w:val="00EC5DF7"/>
    <w:rsid w:val="00EC6178"/>
    <w:rsid w:val="00EC6198"/>
    <w:rsid w:val="00EC61EF"/>
    <w:rsid w:val="00EC620A"/>
    <w:rsid w:val="00EC629A"/>
    <w:rsid w:val="00EC63F2"/>
    <w:rsid w:val="00EC649B"/>
    <w:rsid w:val="00EC653A"/>
    <w:rsid w:val="00EC6927"/>
    <w:rsid w:val="00EC6B8C"/>
    <w:rsid w:val="00EC6BF8"/>
    <w:rsid w:val="00EC6DDE"/>
    <w:rsid w:val="00EC6E92"/>
    <w:rsid w:val="00EC7149"/>
    <w:rsid w:val="00EC7488"/>
    <w:rsid w:val="00EC76C1"/>
    <w:rsid w:val="00EC7704"/>
    <w:rsid w:val="00EC770E"/>
    <w:rsid w:val="00EC785A"/>
    <w:rsid w:val="00EC78DF"/>
    <w:rsid w:val="00EC7DCE"/>
    <w:rsid w:val="00EC7F3A"/>
    <w:rsid w:val="00ED0152"/>
    <w:rsid w:val="00ED02B6"/>
    <w:rsid w:val="00ED08EE"/>
    <w:rsid w:val="00ED0A95"/>
    <w:rsid w:val="00ED0BA1"/>
    <w:rsid w:val="00ED0CBD"/>
    <w:rsid w:val="00ED0DC5"/>
    <w:rsid w:val="00ED0EA7"/>
    <w:rsid w:val="00ED1795"/>
    <w:rsid w:val="00ED184C"/>
    <w:rsid w:val="00ED191B"/>
    <w:rsid w:val="00ED1944"/>
    <w:rsid w:val="00ED194E"/>
    <w:rsid w:val="00ED1A32"/>
    <w:rsid w:val="00ED1AC4"/>
    <w:rsid w:val="00ED1BF9"/>
    <w:rsid w:val="00ED1E39"/>
    <w:rsid w:val="00ED2437"/>
    <w:rsid w:val="00ED24F1"/>
    <w:rsid w:val="00ED24F5"/>
    <w:rsid w:val="00ED264F"/>
    <w:rsid w:val="00ED2B82"/>
    <w:rsid w:val="00ED2DEF"/>
    <w:rsid w:val="00ED30D2"/>
    <w:rsid w:val="00ED31CF"/>
    <w:rsid w:val="00ED3239"/>
    <w:rsid w:val="00ED34AE"/>
    <w:rsid w:val="00ED3675"/>
    <w:rsid w:val="00ED39AA"/>
    <w:rsid w:val="00ED3B17"/>
    <w:rsid w:val="00ED3BC5"/>
    <w:rsid w:val="00ED3CC4"/>
    <w:rsid w:val="00ED402D"/>
    <w:rsid w:val="00ED407E"/>
    <w:rsid w:val="00ED4126"/>
    <w:rsid w:val="00ED4F01"/>
    <w:rsid w:val="00ED4F82"/>
    <w:rsid w:val="00ED5145"/>
    <w:rsid w:val="00ED523B"/>
    <w:rsid w:val="00ED543C"/>
    <w:rsid w:val="00ED57D2"/>
    <w:rsid w:val="00ED5C68"/>
    <w:rsid w:val="00ED5D6A"/>
    <w:rsid w:val="00ED5F74"/>
    <w:rsid w:val="00ED5FA7"/>
    <w:rsid w:val="00ED63BD"/>
    <w:rsid w:val="00ED63ED"/>
    <w:rsid w:val="00ED6662"/>
    <w:rsid w:val="00ED682A"/>
    <w:rsid w:val="00ED70C2"/>
    <w:rsid w:val="00ED7342"/>
    <w:rsid w:val="00ED745E"/>
    <w:rsid w:val="00ED7953"/>
    <w:rsid w:val="00ED7B8C"/>
    <w:rsid w:val="00ED7EC9"/>
    <w:rsid w:val="00EE037D"/>
    <w:rsid w:val="00EE0429"/>
    <w:rsid w:val="00EE0610"/>
    <w:rsid w:val="00EE08DF"/>
    <w:rsid w:val="00EE0B23"/>
    <w:rsid w:val="00EE0B3A"/>
    <w:rsid w:val="00EE0BD6"/>
    <w:rsid w:val="00EE0C64"/>
    <w:rsid w:val="00EE0DCA"/>
    <w:rsid w:val="00EE0EA8"/>
    <w:rsid w:val="00EE0F0B"/>
    <w:rsid w:val="00EE1509"/>
    <w:rsid w:val="00EE15EC"/>
    <w:rsid w:val="00EE1713"/>
    <w:rsid w:val="00EE17FF"/>
    <w:rsid w:val="00EE1ED3"/>
    <w:rsid w:val="00EE1FEB"/>
    <w:rsid w:val="00EE2104"/>
    <w:rsid w:val="00EE2107"/>
    <w:rsid w:val="00EE22B5"/>
    <w:rsid w:val="00EE22BF"/>
    <w:rsid w:val="00EE250E"/>
    <w:rsid w:val="00EE26A5"/>
    <w:rsid w:val="00EE26E2"/>
    <w:rsid w:val="00EE271C"/>
    <w:rsid w:val="00EE2BC5"/>
    <w:rsid w:val="00EE2D28"/>
    <w:rsid w:val="00EE2DB6"/>
    <w:rsid w:val="00EE3073"/>
    <w:rsid w:val="00EE31F1"/>
    <w:rsid w:val="00EE33D5"/>
    <w:rsid w:val="00EE3463"/>
    <w:rsid w:val="00EE3465"/>
    <w:rsid w:val="00EE37DA"/>
    <w:rsid w:val="00EE3A1D"/>
    <w:rsid w:val="00EE3B86"/>
    <w:rsid w:val="00EE3D9F"/>
    <w:rsid w:val="00EE3F1A"/>
    <w:rsid w:val="00EE3F95"/>
    <w:rsid w:val="00EE3FC3"/>
    <w:rsid w:val="00EE4396"/>
    <w:rsid w:val="00EE463B"/>
    <w:rsid w:val="00EE4C3C"/>
    <w:rsid w:val="00EE4CF3"/>
    <w:rsid w:val="00EE4D4E"/>
    <w:rsid w:val="00EE4DD0"/>
    <w:rsid w:val="00EE5031"/>
    <w:rsid w:val="00EE5396"/>
    <w:rsid w:val="00EE5407"/>
    <w:rsid w:val="00EE5893"/>
    <w:rsid w:val="00EE589C"/>
    <w:rsid w:val="00EE5BDD"/>
    <w:rsid w:val="00EE5D9F"/>
    <w:rsid w:val="00EE6259"/>
    <w:rsid w:val="00EE6266"/>
    <w:rsid w:val="00EE634F"/>
    <w:rsid w:val="00EE6507"/>
    <w:rsid w:val="00EE65F2"/>
    <w:rsid w:val="00EE6980"/>
    <w:rsid w:val="00EE6AFF"/>
    <w:rsid w:val="00EE6C2A"/>
    <w:rsid w:val="00EE6C47"/>
    <w:rsid w:val="00EE7151"/>
    <w:rsid w:val="00EE7223"/>
    <w:rsid w:val="00EE7242"/>
    <w:rsid w:val="00EE75AC"/>
    <w:rsid w:val="00EE771F"/>
    <w:rsid w:val="00EE7776"/>
    <w:rsid w:val="00EE77F8"/>
    <w:rsid w:val="00EE7886"/>
    <w:rsid w:val="00EE78C7"/>
    <w:rsid w:val="00EE7AF6"/>
    <w:rsid w:val="00EE7C28"/>
    <w:rsid w:val="00EE7E30"/>
    <w:rsid w:val="00EF0132"/>
    <w:rsid w:val="00EF020B"/>
    <w:rsid w:val="00EF0233"/>
    <w:rsid w:val="00EF03E9"/>
    <w:rsid w:val="00EF087F"/>
    <w:rsid w:val="00EF089A"/>
    <w:rsid w:val="00EF0A1A"/>
    <w:rsid w:val="00EF0E6F"/>
    <w:rsid w:val="00EF1031"/>
    <w:rsid w:val="00EF106F"/>
    <w:rsid w:val="00EF1334"/>
    <w:rsid w:val="00EF1380"/>
    <w:rsid w:val="00EF16A5"/>
    <w:rsid w:val="00EF1BAC"/>
    <w:rsid w:val="00EF2052"/>
    <w:rsid w:val="00EF221B"/>
    <w:rsid w:val="00EF26AA"/>
    <w:rsid w:val="00EF2713"/>
    <w:rsid w:val="00EF27C6"/>
    <w:rsid w:val="00EF2B40"/>
    <w:rsid w:val="00EF2F20"/>
    <w:rsid w:val="00EF2F40"/>
    <w:rsid w:val="00EF33E2"/>
    <w:rsid w:val="00EF34F7"/>
    <w:rsid w:val="00EF37E8"/>
    <w:rsid w:val="00EF3C70"/>
    <w:rsid w:val="00EF3E87"/>
    <w:rsid w:val="00EF3FD2"/>
    <w:rsid w:val="00EF44D6"/>
    <w:rsid w:val="00EF4D52"/>
    <w:rsid w:val="00EF4DE4"/>
    <w:rsid w:val="00EF4ED6"/>
    <w:rsid w:val="00EF4FA5"/>
    <w:rsid w:val="00EF5069"/>
    <w:rsid w:val="00EF529F"/>
    <w:rsid w:val="00EF5454"/>
    <w:rsid w:val="00EF55AA"/>
    <w:rsid w:val="00EF5754"/>
    <w:rsid w:val="00EF57CB"/>
    <w:rsid w:val="00EF5BCD"/>
    <w:rsid w:val="00EF5DA1"/>
    <w:rsid w:val="00EF5FB1"/>
    <w:rsid w:val="00EF60A8"/>
    <w:rsid w:val="00EF639F"/>
    <w:rsid w:val="00EF63CE"/>
    <w:rsid w:val="00EF6504"/>
    <w:rsid w:val="00EF6676"/>
    <w:rsid w:val="00EF6C98"/>
    <w:rsid w:val="00EF6CE9"/>
    <w:rsid w:val="00EF70B9"/>
    <w:rsid w:val="00EF7161"/>
    <w:rsid w:val="00EF717F"/>
    <w:rsid w:val="00EF75D5"/>
    <w:rsid w:val="00EF7675"/>
    <w:rsid w:val="00EF7729"/>
    <w:rsid w:val="00EF7837"/>
    <w:rsid w:val="00EF7A90"/>
    <w:rsid w:val="00EF7CDD"/>
    <w:rsid w:val="00EF7DBF"/>
    <w:rsid w:val="00EF7E6A"/>
    <w:rsid w:val="00EF7EAC"/>
    <w:rsid w:val="00EF7FAD"/>
    <w:rsid w:val="00F00267"/>
    <w:rsid w:val="00F003AF"/>
    <w:rsid w:val="00F005F2"/>
    <w:rsid w:val="00F007C5"/>
    <w:rsid w:val="00F00926"/>
    <w:rsid w:val="00F00B4E"/>
    <w:rsid w:val="00F00BFA"/>
    <w:rsid w:val="00F00DEB"/>
    <w:rsid w:val="00F010C7"/>
    <w:rsid w:val="00F0127F"/>
    <w:rsid w:val="00F01353"/>
    <w:rsid w:val="00F01821"/>
    <w:rsid w:val="00F019EE"/>
    <w:rsid w:val="00F01A65"/>
    <w:rsid w:val="00F01BFB"/>
    <w:rsid w:val="00F02A22"/>
    <w:rsid w:val="00F02A51"/>
    <w:rsid w:val="00F02CC9"/>
    <w:rsid w:val="00F03038"/>
    <w:rsid w:val="00F03216"/>
    <w:rsid w:val="00F033D9"/>
    <w:rsid w:val="00F03437"/>
    <w:rsid w:val="00F034DA"/>
    <w:rsid w:val="00F035F7"/>
    <w:rsid w:val="00F037D0"/>
    <w:rsid w:val="00F03DBF"/>
    <w:rsid w:val="00F04218"/>
    <w:rsid w:val="00F04246"/>
    <w:rsid w:val="00F0432C"/>
    <w:rsid w:val="00F043BC"/>
    <w:rsid w:val="00F04623"/>
    <w:rsid w:val="00F04874"/>
    <w:rsid w:val="00F04C42"/>
    <w:rsid w:val="00F04D21"/>
    <w:rsid w:val="00F04D4A"/>
    <w:rsid w:val="00F04D4E"/>
    <w:rsid w:val="00F04E1D"/>
    <w:rsid w:val="00F04F7C"/>
    <w:rsid w:val="00F05452"/>
    <w:rsid w:val="00F05567"/>
    <w:rsid w:val="00F0556A"/>
    <w:rsid w:val="00F055EF"/>
    <w:rsid w:val="00F0594E"/>
    <w:rsid w:val="00F05BE3"/>
    <w:rsid w:val="00F05D63"/>
    <w:rsid w:val="00F05E40"/>
    <w:rsid w:val="00F05EBC"/>
    <w:rsid w:val="00F061E9"/>
    <w:rsid w:val="00F0638D"/>
    <w:rsid w:val="00F063BC"/>
    <w:rsid w:val="00F0641C"/>
    <w:rsid w:val="00F068F7"/>
    <w:rsid w:val="00F06947"/>
    <w:rsid w:val="00F06E54"/>
    <w:rsid w:val="00F06E57"/>
    <w:rsid w:val="00F06F7E"/>
    <w:rsid w:val="00F072BD"/>
    <w:rsid w:val="00F07374"/>
    <w:rsid w:val="00F07472"/>
    <w:rsid w:val="00F0757A"/>
    <w:rsid w:val="00F07693"/>
    <w:rsid w:val="00F07891"/>
    <w:rsid w:val="00F078DD"/>
    <w:rsid w:val="00F07CE3"/>
    <w:rsid w:val="00F07D82"/>
    <w:rsid w:val="00F07E04"/>
    <w:rsid w:val="00F07EE3"/>
    <w:rsid w:val="00F1011A"/>
    <w:rsid w:val="00F10175"/>
    <w:rsid w:val="00F10BDC"/>
    <w:rsid w:val="00F10E10"/>
    <w:rsid w:val="00F11016"/>
    <w:rsid w:val="00F112E2"/>
    <w:rsid w:val="00F11423"/>
    <w:rsid w:val="00F114B8"/>
    <w:rsid w:val="00F116D0"/>
    <w:rsid w:val="00F11814"/>
    <w:rsid w:val="00F11910"/>
    <w:rsid w:val="00F119AD"/>
    <w:rsid w:val="00F12254"/>
    <w:rsid w:val="00F122A3"/>
    <w:rsid w:val="00F1241F"/>
    <w:rsid w:val="00F128E8"/>
    <w:rsid w:val="00F12BF0"/>
    <w:rsid w:val="00F12CE6"/>
    <w:rsid w:val="00F12F06"/>
    <w:rsid w:val="00F13174"/>
    <w:rsid w:val="00F131FF"/>
    <w:rsid w:val="00F1356A"/>
    <w:rsid w:val="00F13F4C"/>
    <w:rsid w:val="00F13FC5"/>
    <w:rsid w:val="00F13FD3"/>
    <w:rsid w:val="00F1470F"/>
    <w:rsid w:val="00F147E1"/>
    <w:rsid w:val="00F14D70"/>
    <w:rsid w:val="00F14E47"/>
    <w:rsid w:val="00F14E59"/>
    <w:rsid w:val="00F14E6F"/>
    <w:rsid w:val="00F14EBA"/>
    <w:rsid w:val="00F15021"/>
    <w:rsid w:val="00F1502D"/>
    <w:rsid w:val="00F151D0"/>
    <w:rsid w:val="00F1531E"/>
    <w:rsid w:val="00F154F7"/>
    <w:rsid w:val="00F1558F"/>
    <w:rsid w:val="00F15591"/>
    <w:rsid w:val="00F1568D"/>
    <w:rsid w:val="00F158F4"/>
    <w:rsid w:val="00F1591B"/>
    <w:rsid w:val="00F15C58"/>
    <w:rsid w:val="00F15F92"/>
    <w:rsid w:val="00F16049"/>
    <w:rsid w:val="00F161BD"/>
    <w:rsid w:val="00F162BC"/>
    <w:rsid w:val="00F164CE"/>
    <w:rsid w:val="00F169B0"/>
    <w:rsid w:val="00F16BD6"/>
    <w:rsid w:val="00F16EA7"/>
    <w:rsid w:val="00F1706A"/>
    <w:rsid w:val="00F17198"/>
    <w:rsid w:val="00F17263"/>
    <w:rsid w:val="00F172D8"/>
    <w:rsid w:val="00F17604"/>
    <w:rsid w:val="00F17639"/>
    <w:rsid w:val="00F17802"/>
    <w:rsid w:val="00F20171"/>
    <w:rsid w:val="00F20581"/>
    <w:rsid w:val="00F20735"/>
    <w:rsid w:val="00F2105A"/>
    <w:rsid w:val="00F210EE"/>
    <w:rsid w:val="00F2112C"/>
    <w:rsid w:val="00F2142F"/>
    <w:rsid w:val="00F21434"/>
    <w:rsid w:val="00F21602"/>
    <w:rsid w:val="00F2171C"/>
    <w:rsid w:val="00F218E5"/>
    <w:rsid w:val="00F2215D"/>
    <w:rsid w:val="00F225A8"/>
    <w:rsid w:val="00F22F3D"/>
    <w:rsid w:val="00F22FC9"/>
    <w:rsid w:val="00F2336F"/>
    <w:rsid w:val="00F236A7"/>
    <w:rsid w:val="00F2374F"/>
    <w:rsid w:val="00F23775"/>
    <w:rsid w:val="00F23ECF"/>
    <w:rsid w:val="00F24594"/>
    <w:rsid w:val="00F251CB"/>
    <w:rsid w:val="00F25224"/>
    <w:rsid w:val="00F25227"/>
    <w:rsid w:val="00F253BE"/>
    <w:rsid w:val="00F25546"/>
    <w:rsid w:val="00F2576B"/>
    <w:rsid w:val="00F25A57"/>
    <w:rsid w:val="00F25E6E"/>
    <w:rsid w:val="00F25F68"/>
    <w:rsid w:val="00F26082"/>
    <w:rsid w:val="00F261A3"/>
    <w:rsid w:val="00F26282"/>
    <w:rsid w:val="00F262B8"/>
    <w:rsid w:val="00F26300"/>
    <w:rsid w:val="00F265E1"/>
    <w:rsid w:val="00F269CC"/>
    <w:rsid w:val="00F26B2B"/>
    <w:rsid w:val="00F26E01"/>
    <w:rsid w:val="00F27811"/>
    <w:rsid w:val="00F278F6"/>
    <w:rsid w:val="00F27A3D"/>
    <w:rsid w:val="00F27FA1"/>
    <w:rsid w:val="00F3000F"/>
    <w:rsid w:val="00F30021"/>
    <w:rsid w:val="00F3041D"/>
    <w:rsid w:val="00F30766"/>
    <w:rsid w:val="00F30874"/>
    <w:rsid w:val="00F3093E"/>
    <w:rsid w:val="00F30994"/>
    <w:rsid w:val="00F30AAA"/>
    <w:rsid w:val="00F30B8F"/>
    <w:rsid w:val="00F30CB6"/>
    <w:rsid w:val="00F3113D"/>
    <w:rsid w:val="00F314A5"/>
    <w:rsid w:val="00F315E2"/>
    <w:rsid w:val="00F317D4"/>
    <w:rsid w:val="00F31876"/>
    <w:rsid w:val="00F318BF"/>
    <w:rsid w:val="00F319A0"/>
    <w:rsid w:val="00F31A26"/>
    <w:rsid w:val="00F31CD7"/>
    <w:rsid w:val="00F31D1A"/>
    <w:rsid w:val="00F31F0B"/>
    <w:rsid w:val="00F31F15"/>
    <w:rsid w:val="00F32262"/>
    <w:rsid w:val="00F326CC"/>
    <w:rsid w:val="00F32B0D"/>
    <w:rsid w:val="00F33649"/>
    <w:rsid w:val="00F33759"/>
    <w:rsid w:val="00F339C6"/>
    <w:rsid w:val="00F33A19"/>
    <w:rsid w:val="00F33B4B"/>
    <w:rsid w:val="00F33C91"/>
    <w:rsid w:val="00F33C98"/>
    <w:rsid w:val="00F343AB"/>
    <w:rsid w:val="00F343B5"/>
    <w:rsid w:val="00F343EE"/>
    <w:rsid w:val="00F34494"/>
    <w:rsid w:val="00F346F6"/>
    <w:rsid w:val="00F349C8"/>
    <w:rsid w:val="00F34D28"/>
    <w:rsid w:val="00F3517C"/>
    <w:rsid w:val="00F3540F"/>
    <w:rsid w:val="00F35677"/>
    <w:rsid w:val="00F358B1"/>
    <w:rsid w:val="00F358E6"/>
    <w:rsid w:val="00F35C9E"/>
    <w:rsid w:val="00F35CF7"/>
    <w:rsid w:val="00F35D5E"/>
    <w:rsid w:val="00F35D83"/>
    <w:rsid w:val="00F35DE1"/>
    <w:rsid w:val="00F36930"/>
    <w:rsid w:val="00F36B8F"/>
    <w:rsid w:val="00F36E43"/>
    <w:rsid w:val="00F36F14"/>
    <w:rsid w:val="00F37192"/>
    <w:rsid w:val="00F37213"/>
    <w:rsid w:val="00F37278"/>
    <w:rsid w:val="00F37398"/>
    <w:rsid w:val="00F373EF"/>
    <w:rsid w:val="00F37536"/>
    <w:rsid w:val="00F37558"/>
    <w:rsid w:val="00F37857"/>
    <w:rsid w:val="00F378D3"/>
    <w:rsid w:val="00F37A3B"/>
    <w:rsid w:val="00F37AF3"/>
    <w:rsid w:val="00F37C4C"/>
    <w:rsid w:val="00F37E32"/>
    <w:rsid w:val="00F400F3"/>
    <w:rsid w:val="00F402E7"/>
    <w:rsid w:val="00F405EC"/>
    <w:rsid w:val="00F4062B"/>
    <w:rsid w:val="00F4075E"/>
    <w:rsid w:val="00F407F2"/>
    <w:rsid w:val="00F40A64"/>
    <w:rsid w:val="00F40BED"/>
    <w:rsid w:val="00F41B12"/>
    <w:rsid w:val="00F41C51"/>
    <w:rsid w:val="00F41F44"/>
    <w:rsid w:val="00F42601"/>
    <w:rsid w:val="00F4291D"/>
    <w:rsid w:val="00F42C53"/>
    <w:rsid w:val="00F432EF"/>
    <w:rsid w:val="00F433E5"/>
    <w:rsid w:val="00F43642"/>
    <w:rsid w:val="00F439DD"/>
    <w:rsid w:val="00F43B15"/>
    <w:rsid w:val="00F43B36"/>
    <w:rsid w:val="00F441F6"/>
    <w:rsid w:val="00F44206"/>
    <w:rsid w:val="00F44390"/>
    <w:rsid w:val="00F44411"/>
    <w:rsid w:val="00F44417"/>
    <w:rsid w:val="00F44561"/>
    <w:rsid w:val="00F4465D"/>
    <w:rsid w:val="00F446E4"/>
    <w:rsid w:val="00F44C64"/>
    <w:rsid w:val="00F44C9F"/>
    <w:rsid w:val="00F44E29"/>
    <w:rsid w:val="00F44F9F"/>
    <w:rsid w:val="00F451CA"/>
    <w:rsid w:val="00F455C4"/>
    <w:rsid w:val="00F456CC"/>
    <w:rsid w:val="00F457E7"/>
    <w:rsid w:val="00F458C4"/>
    <w:rsid w:val="00F45A30"/>
    <w:rsid w:val="00F45BC9"/>
    <w:rsid w:val="00F45F03"/>
    <w:rsid w:val="00F46764"/>
    <w:rsid w:val="00F46A82"/>
    <w:rsid w:val="00F46B1E"/>
    <w:rsid w:val="00F46C1B"/>
    <w:rsid w:val="00F46F1F"/>
    <w:rsid w:val="00F47807"/>
    <w:rsid w:val="00F47A95"/>
    <w:rsid w:val="00F47D38"/>
    <w:rsid w:val="00F47D77"/>
    <w:rsid w:val="00F47F67"/>
    <w:rsid w:val="00F502A1"/>
    <w:rsid w:val="00F508E6"/>
    <w:rsid w:val="00F50A4A"/>
    <w:rsid w:val="00F5130C"/>
    <w:rsid w:val="00F51350"/>
    <w:rsid w:val="00F514A3"/>
    <w:rsid w:val="00F51941"/>
    <w:rsid w:val="00F51ADA"/>
    <w:rsid w:val="00F52113"/>
    <w:rsid w:val="00F522F8"/>
    <w:rsid w:val="00F52A48"/>
    <w:rsid w:val="00F52D09"/>
    <w:rsid w:val="00F52F1C"/>
    <w:rsid w:val="00F530EA"/>
    <w:rsid w:val="00F532A9"/>
    <w:rsid w:val="00F53473"/>
    <w:rsid w:val="00F5376C"/>
    <w:rsid w:val="00F537E3"/>
    <w:rsid w:val="00F53B31"/>
    <w:rsid w:val="00F53B64"/>
    <w:rsid w:val="00F53F1E"/>
    <w:rsid w:val="00F53FB8"/>
    <w:rsid w:val="00F541C1"/>
    <w:rsid w:val="00F5435A"/>
    <w:rsid w:val="00F5454B"/>
    <w:rsid w:val="00F54632"/>
    <w:rsid w:val="00F5464F"/>
    <w:rsid w:val="00F54B0B"/>
    <w:rsid w:val="00F54B4E"/>
    <w:rsid w:val="00F54B4F"/>
    <w:rsid w:val="00F54B71"/>
    <w:rsid w:val="00F5516E"/>
    <w:rsid w:val="00F5551F"/>
    <w:rsid w:val="00F5558D"/>
    <w:rsid w:val="00F55709"/>
    <w:rsid w:val="00F55A65"/>
    <w:rsid w:val="00F55F0C"/>
    <w:rsid w:val="00F565CE"/>
    <w:rsid w:val="00F5671F"/>
    <w:rsid w:val="00F568B3"/>
    <w:rsid w:val="00F568BE"/>
    <w:rsid w:val="00F56B34"/>
    <w:rsid w:val="00F56D18"/>
    <w:rsid w:val="00F56E5D"/>
    <w:rsid w:val="00F571A2"/>
    <w:rsid w:val="00F576A3"/>
    <w:rsid w:val="00F57951"/>
    <w:rsid w:val="00F57C13"/>
    <w:rsid w:val="00F57C68"/>
    <w:rsid w:val="00F6047D"/>
    <w:rsid w:val="00F60502"/>
    <w:rsid w:val="00F60894"/>
    <w:rsid w:val="00F608DB"/>
    <w:rsid w:val="00F60961"/>
    <w:rsid w:val="00F60B3C"/>
    <w:rsid w:val="00F60B4D"/>
    <w:rsid w:val="00F60C6D"/>
    <w:rsid w:val="00F61001"/>
    <w:rsid w:val="00F61035"/>
    <w:rsid w:val="00F611A4"/>
    <w:rsid w:val="00F613DD"/>
    <w:rsid w:val="00F616CF"/>
    <w:rsid w:val="00F617AE"/>
    <w:rsid w:val="00F6180D"/>
    <w:rsid w:val="00F61A71"/>
    <w:rsid w:val="00F61E37"/>
    <w:rsid w:val="00F620D5"/>
    <w:rsid w:val="00F62588"/>
    <w:rsid w:val="00F62593"/>
    <w:rsid w:val="00F62776"/>
    <w:rsid w:val="00F6294B"/>
    <w:rsid w:val="00F629F0"/>
    <w:rsid w:val="00F62D28"/>
    <w:rsid w:val="00F63029"/>
    <w:rsid w:val="00F63115"/>
    <w:rsid w:val="00F631B9"/>
    <w:rsid w:val="00F63223"/>
    <w:rsid w:val="00F637A1"/>
    <w:rsid w:val="00F63C30"/>
    <w:rsid w:val="00F63DA4"/>
    <w:rsid w:val="00F63E3B"/>
    <w:rsid w:val="00F64192"/>
    <w:rsid w:val="00F6424D"/>
    <w:rsid w:val="00F6432D"/>
    <w:rsid w:val="00F64590"/>
    <w:rsid w:val="00F646DF"/>
    <w:rsid w:val="00F648B9"/>
    <w:rsid w:val="00F64C30"/>
    <w:rsid w:val="00F64E1B"/>
    <w:rsid w:val="00F64EFA"/>
    <w:rsid w:val="00F64F40"/>
    <w:rsid w:val="00F64F4C"/>
    <w:rsid w:val="00F650B6"/>
    <w:rsid w:val="00F65292"/>
    <w:rsid w:val="00F653E8"/>
    <w:rsid w:val="00F65736"/>
    <w:rsid w:val="00F65A92"/>
    <w:rsid w:val="00F65F2E"/>
    <w:rsid w:val="00F6642A"/>
    <w:rsid w:val="00F66480"/>
    <w:rsid w:val="00F665B0"/>
    <w:rsid w:val="00F66BFE"/>
    <w:rsid w:val="00F66E61"/>
    <w:rsid w:val="00F67676"/>
    <w:rsid w:val="00F67F3A"/>
    <w:rsid w:val="00F705B1"/>
    <w:rsid w:val="00F70C55"/>
    <w:rsid w:val="00F70D57"/>
    <w:rsid w:val="00F7104F"/>
    <w:rsid w:val="00F714D1"/>
    <w:rsid w:val="00F71737"/>
    <w:rsid w:val="00F718C3"/>
    <w:rsid w:val="00F71C22"/>
    <w:rsid w:val="00F71EA3"/>
    <w:rsid w:val="00F71F58"/>
    <w:rsid w:val="00F71FDA"/>
    <w:rsid w:val="00F72370"/>
    <w:rsid w:val="00F726F9"/>
    <w:rsid w:val="00F727E4"/>
    <w:rsid w:val="00F7280D"/>
    <w:rsid w:val="00F728BB"/>
    <w:rsid w:val="00F729E7"/>
    <w:rsid w:val="00F72FB2"/>
    <w:rsid w:val="00F73080"/>
    <w:rsid w:val="00F73118"/>
    <w:rsid w:val="00F7313B"/>
    <w:rsid w:val="00F73373"/>
    <w:rsid w:val="00F7337C"/>
    <w:rsid w:val="00F7382F"/>
    <w:rsid w:val="00F73C5E"/>
    <w:rsid w:val="00F73EB6"/>
    <w:rsid w:val="00F73FA7"/>
    <w:rsid w:val="00F74220"/>
    <w:rsid w:val="00F7437C"/>
    <w:rsid w:val="00F7459F"/>
    <w:rsid w:val="00F746CA"/>
    <w:rsid w:val="00F7499D"/>
    <w:rsid w:val="00F74B4A"/>
    <w:rsid w:val="00F74BA1"/>
    <w:rsid w:val="00F74E32"/>
    <w:rsid w:val="00F7503B"/>
    <w:rsid w:val="00F7510E"/>
    <w:rsid w:val="00F7524B"/>
    <w:rsid w:val="00F7531D"/>
    <w:rsid w:val="00F75532"/>
    <w:rsid w:val="00F757EF"/>
    <w:rsid w:val="00F75CE8"/>
    <w:rsid w:val="00F75EA9"/>
    <w:rsid w:val="00F75FBA"/>
    <w:rsid w:val="00F75FF5"/>
    <w:rsid w:val="00F7626F"/>
    <w:rsid w:val="00F763A4"/>
    <w:rsid w:val="00F763A9"/>
    <w:rsid w:val="00F766F6"/>
    <w:rsid w:val="00F76702"/>
    <w:rsid w:val="00F7670C"/>
    <w:rsid w:val="00F769B2"/>
    <w:rsid w:val="00F76AD7"/>
    <w:rsid w:val="00F772EF"/>
    <w:rsid w:val="00F77463"/>
    <w:rsid w:val="00F77787"/>
    <w:rsid w:val="00F77905"/>
    <w:rsid w:val="00F77B03"/>
    <w:rsid w:val="00F77C53"/>
    <w:rsid w:val="00F77F9D"/>
    <w:rsid w:val="00F80114"/>
    <w:rsid w:val="00F802CA"/>
    <w:rsid w:val="00F8041C"/>
    <w:rsid w:val="00F805D7"/>
    <w:rsid w:val="00F8063C"/>
    <w:rsid w:val="00F8067F"/>
    <w:rsid w:val="00F80776"/>
    <w:rsid w:val="00F8095E"/>
    <w:rsid w:val="00F80AA9"/>
    <w:rsid w:val="00F80B66"/>
    <w:rsid w:val="00F80E0B"/>
    <w:rsid w:val="00F8119F"/>
    <w:rsid w:val="00F814B5"/>
    <w:rsid w:val="00F81775"/>
    <w:rsid w:val="00F817AF"/>
    <w:rsid w:val="00F8180D"/>
    <w:rsid w:val="00F81A6C"/>
    <w:rsid w:val="00F81BE2"/>
    <w:rsid w:val="00F81C4E"/>
    <w:rsid w:val="00F81DFA"/>
    <w:rsid w:val="00F81F31"/>
    <w:rsid w:val="00F81FCB"/>
    <w:rsid w:val="00F82563"/>
    <w:rsid w:val="00F825D8"/>
    <w:rsid w:val="00F82633"/>
    <w:rsid w:val="00F82937"/>
    <w:rsid w:val="00F82C40"/>
    <w:rsid w:val="00F82CAE"/>
    <w:rsid w:val="00F82D53"/>
    <w:rsid w:val="00F83239"/>
    <w:rsid w:val="00F83546"/>
    <w:rsid w:val="00F83839"/>
    <w:rsid w:val="00F83D8A"/>
    <w:rsid w:val="00F83D96"/>
    <w:rsid w:val="00F84162"/>
    <w:rsid w:val="00F844EC"/>
    <w:rsid w:val="00F8483D"/>
    <w:rsid w:val="00F8486B"/>
    <w:rsid w:val="00F8502C"/>
    <w:rsid w:val="00F855F8"/>
    <w:rsid w:val="00F85692"/>
    <w:rsid w:val="00F85E27"/>
    <w:rsid w:val="00F85EC8"/>
    <w:rsid w:val="00F85F94"/>
    <w:rsid w:val="00F860BC"/>
    <w:rsid w:val="00F862DE"/>
    <w:rsid w:val="00F86885"/>
    <w:rsid w:val="00F8699D"/>
    <w:rsid w:val="00F869DA"/>
    <w:rsid w:val="00F86AA5"/>
    <w:rsid w:val="00F86F32"/>
    <w:rsid w:val="00F8724E"/>
    <w:rsid w:val="00F872B8"/>
    <w:rsid w:val="00F87818"/>
    <w:rsid w:val="00F8791A"/>
    <w:rsid w:val="00F87C7F"/>
    <w:rsid w:val="00F87E7A"/>
    <w:rsid w:val="00F902F0"/>
    <w:rsid w:val="00F9041B"/>
    <w:rsid w:val="00F9049C"/>
    <w:rsid w:val="00F90514"/>
    <w:rsid w:val="00F90A36"/>
    <w:rsid w:val="00F90BF6"/>
    <w:rsid w:val="00F91008"/>
    <w:rsid w:val="00F910A6"/>
    <w:rsid w:val="00F9115D"/>
    <w:rsid w:val="00F91249"/>
    <w:rsid w:val="00F91255"/>
    <w:rsid w:val="00F91447"/>
    <w:rsid w:val="00F91546"/>
    <w:rsid w:val="00F9168B"/>
    <w:rsid w:val="00F916BC"/>
    <w:rsid w:val="00F916F9"/>
    <w:rsid w:val="00F91AA2"/>
    <w:rsid w:val="00F91B60"/>
    <w:rsid w:val="00F91D40"/>
    <w:rsid w:val="00F9227A"/>
    <w:rsid w:val="00F924CC"/>
    <w:rsid w:val="00F92577"/>
    <w:rsid w:val="00F9257E"/>
    <w:rsid w:val="00F925A9"/>
    <w:rsid w:val="00F926AE"/>
    <w:rsid w:val="00F926CA"/>
    <w:rsid w:val="00F92718"/>
    <w:rsid w:val="00F92F6B"/>
    <w:rsid w:val="00F93014"/>
    <w:rsid w:val="00F933DF"/>
    <w:rsid w:val="00F93502"/>
    <w:rsid w:val="00F936F3"/>
    <w:rsid w:val="00F93703"/>
    <w:rsid w:val="00F93855"/>
    <w:rsid w:val="00F938A4"/>
    <w:rsid w:val="00F93A3F"/>
    <w:rsid w:val="00F93B8D"/>
    <w:rsid w:val="00F93BF8"/>
    <w:rsid w:val="00F93F2E"/>
    <w:rsid w:val="00F9427B"/>
    <w:rsid w:val="00F943DF"/>
    <w:rsid w:val="00F943EA"/>
    <w:rsid w:val="00F94618"/>
    <w:rsid w:val="00F94740"/>
    <w:rsid w:val="00F94865"/>
    <w:rsid w:val="00F94A49"/>
    <w:rsid w:val="00F94A7A"/>
    <w:rsid w:val="00F94EDE"/>
    <w:rsid w:val="00F94F32"/>
    <w:rsid w:val="00F951AB"/>
    <w:rsid w:val="00F95311"/>
    <w:rsid w:val="00F95594"/>
    <w:rsid w:val="00F95622"/>
    <w:rsid w:val="00F9576E"/>
    <w:rsid w:val="00F958D1"/>
    <w:rsid w:val="00F95A05"/>
    <w:rsid w:val="00F95F28"/>
    <w:rsid w:val="00F963DF"/>
    <w:rsid w:val="00F964DA"/>
    <w:rsid w:val="00F967D2"/>
    <w:rsid w:val="00F968FE"/>
    <w:rsid w:val="00F96B84"/>
    <w:rsid w:val="00F96D0F"/>
    <w:rsid w:val="00F9703F"/>
    <w:rsid w:val="00F973FC"/>
    <w:rsid w:val="00F9743B"/>
    <w:rsid w:val="00F976D0"/>
    <w:rsid w:val="00F976E6"/>
    <w:rsid w:val="00F97853"/>
    <w:rsid w:val="00F97976"/>
    <w:rsid w:val="00F979E4"/>
    <w:rsid w:val="00F97A7F"/>
    <w:rsid w:val="00F97BF9"/>
    <w:rsid w:val="00F97D45"/>
    <w:rsid w:val="00F97D65"/>
    <w:rsid w:val="00F97D6E"/>
    <w:rsid w:val="00F97EB2"/>
    <w:rsid w:val="00FA0001"/>
    <w:rsid w:val="00FA002C"/>
    <w:rsid w:val="00FA0281"/>
    <w:rsid w:val="00FA072E"/>
    <w:rsid w:val="00FA087E"/>
    <w:rsid w:val="00FA0925"/>
    <w:rsid w:val="00FA0B6B"/>
    <w:rsid w:val="00FA0D14"/>
    <w:rsid w:val="00FA0D1A"/>
    <w:rsid w:val="00FA0DD1"/>
    <w:rsid w:val="00FA0DD4"/>
    <w:rsid w:val="00FA0F6C"/>
    <w:rsid w:val="00FA0FED"/>
    <w:rsid w:val="00FA1570"/>
    <w:rsid w:val="00FA1640"/>
    <w:rsid w:val="00FA18B8"/>
    <w:rsid w:val="00FA18C1"/>
    <w:rsid w:val="00FA1950"/>
    <w:rsid w:val="00FA1E20"/>
    <w:rsid w:val="00FA1F58"/>
    <w:rsid w:val="00FA22A2"/>
    <w:rsid w:val="00FA2974"/>
    <w:rsid w:val="00FA2A0A"/>
    <w:rsid w:val="00FA2C23"/>
    <w:rsid w:val="00FA2CE7"/>
    <w:rsid w:val="00FA328C"/>
    <w:rsid w:val="00FA33B2"/>
    <w:rsid w:val="00FA3776"/>
    <w:rsid w:val="00FA39A5"/>
    <w:rsid w:val="00FA3AAF"/>
    <w:rsid w:val="00FA3D46"/>
    <w:rsid w:val="00FA3DF7"/>
    <w:rsid w:val="00FA4185"/>
    <w:rsid w:val="00FA44A7"/>
    <w:rsid w:val="00FA4584"/>
    <w:rsid w:val="00FA4661"/>
    <w:rsid w:val="00FA4763"/>
    <w:rsid w:val="00FA4E16"/>
    <w:rsid w:val="00FA5057"/>
    <w:rsid w:val="00FA50FD"/>
    <w:rsid w:val="00FA5327"/>
    <w:rsid w:val="00FA54CE"/>
    <w:rsid w:val="00FA5547"/>
    <w:rsid w:val="00FA5618"/>
    <w:rsid w:val="00FA5B84"/>
    <w:rsid w:val="00FA5F91"/>
    <w:rsid w:val="00FA6293"/>
    <w:rsid w:val="00FA6437"/>
    <w:rsid w:val="00FA6493"/>
    <w:rsid w:val="00FA6A52"/>
    <w:rsid w:val="00FA6A55"/>
    <w:rsid w:val="00FA6B39"/>
    <w:rsid w:val="00FA6BD0"/>
    <w:rsid w:val="00FA6DA3"/>
    <w:rsid w:val="00FA6E78"/>
    <w:rsid w:val="00FA704C"/>
    <w:rsid w:val="00FA70C1"/>
    <w:rsid w:val="00FA71E3"/>
    <w:rsid w:val="00FA751E"/>
    <w:rsid w:val="00FA77CB"/>
    <w:rsid w:val="00FA77FD"/>
    <w:rsid w:val="00FA7885"/>
    <w:rsid w:val="00FA7910"/>
    <w:rsid w:val="00FA7943"/>
    <w:rsid w:val="00FA7BFD"/>
    <w:rsid w:val="00FB049D"/>
    <w:rsid w:val="00FB04CA"/>
    <w:rsid w:val="00FB0C69"/>
    <w:rsid w:val="00FB0DCC"/>
    <w:rsid w:val="00FB0E89"/>
    <w:rsid w:val="00FB0FBE"/>
    <w:rsid w:val="00FB136D"/>
    <w:rsid w:val="00FB1C22"/>
    <w:rsid w:val="00FB1DD4"/>
    <w:rsid w:val="00FB1F4A"/>
    <w:rsid w:val="00FB1F56"/>
    <w:rsid w:val="00FB20E8"/>
    <w:rsid w:val="00FB252C"/>
    <w:rsid w:val="00FB255C"/>
    <w:rsid w:val="00FB25A2"/>
    <w:rsid w:val="00FB26ED"/>
    <w:rsid w:val="00FB2C34"/>
    <w:rsid w:val="00FB2FA4"/>
    <w:rsid w:val="00FB306F"/>
    <w:rsid w:val="00FB34DB"/>
    <w:rsid w:val="00FB359D"/>
    <w:rsid w:val="00FB3796"/>
    <w:rsid w:val="00FB3C6A"/>
    <w:rsid w:val="00FB3D52"/>
    <w:rsid w:val="00FB3E54"/>
    <w:rsid w:val="00FB3F1F"/>
    <w:rsid w:val="00FB41FA"/>
    <w:rsid w:val="00FB42D5"/>
    <w:rsid w:val="00FB431C"/>
    <w:rsid w:val="00FB450F"/>
    <w:rsid w:val="00FB4C6E"/>
    <w:rsid w:val="00FB4E69"/>
    <w:rsid w:val="00FB4EA9"/>
    <w:rsid w:val="00FB50AA"/>
    <w:rsid w:val="00FB532B"/>
    <w:rsid w:val="00FB55D0"/>
    <w:rsid w:val="00FB56FD"/>
    <w:rsid w:val="00FB57AE"/>
    <w:rsid w:val="00FB5C2E"/>
    <w:rsid w:val="00FB62D6"/>
    <w:rsid w:val="00FB652D"/>
    <w:rsid w:val="00FB6771"/>
    <w:rsid w:val="00FB67EB"/>
    <w:rsid w:val="00FB69AB"/>
    <w:rsid w:val="00FB6A13"/>
    <w:rsid w:val="00FB6CF9"/>
    <w:rsid w:val="00FB6E87"/>
    <w:rsid w:val="00FB72EC"/>
    <w:rsid w:val="00FB7332"/>
    <w:rsid w:val="00FB7523"/>
    <w:rsid w:val="00FB75F1"/>
    <w:rsid w:val="00FB7752"/>
    <w:rsid w:val="00FB7B3C"/>
    <w:rsid w:val="00FB7E87"/>
    <w:rsid w:val="00FB7EED"/>
    <w:rsid w:val="00FC00E5"/>
    <w:rsid w:val="00FC03A5"/>
    <w:rsid w:val="00FC04C4"/>
    <w:rsid w:val="00FC0582"/>
    <w:rsid w:val="00FC0C62"/>
    <w:rsid w:val="00FC0C63"/>
    <w:rsid w:val="00FC0F71"/>
    <w:rsid w:val="00FC1047"/>
    <w:rsid w:val="00FC107E"/>
    <w:rsid w:val="00FC1110"/>
    <w:rsid w:val="00FC1113"/>
    <w:rsid w:val="00FC148F"/>
    <w:rsid w:val="00FC179D"/>
    <w:rsid w:val="00FC1907"/>
    <w:rsid w:val="00FC1A6B"/>
    <w:rsid w:val="00FC1E6D"/>
    <w:rsid w:val="00FC208D"/>
    <w:rsid w:val="00FC20DF"/>
    <w:rsid w:val="00FC2399"/>
    <w:rsid w:val="00FC2910"/>
    <w:rsid w:val="00FC293E"/>
    <w:rsid w:val="00FC2A31"/>
    <w:rsid w:val="00FC2C0C"/>
    <w:rsid w:val="00FC2CE9"/>
    <w:rsid w:val="00FC2E4F"/>
    <w:rsid w:val="00FC3955"/>
    <w:rsid w:val="00FC3BAC"/>
    <w:rsid w:val="00FC3EEA"/>
    <w:rsid w:val="00FC3F15"/>
    <w:rsid w:val="00FC4098"/>
    <w:rsid w:val="00FC4242"/>
    <w:rsid w:val="00FC4249"/>
    <w:rsid w:val="00FC43F7"/>
    <w:rsid w:val="00FC4519"/>
    <w:rsid w:val="00FC46E0"/>
    <w:rsid w:val="00FC4F4A"/>
    <w:rsid w:val="00FC5184"/>
    <w:rsid w:val="00FC5A62"/>
    <w:rsid w:val="00FC5B1B"/>
    <w:rsid w:val="00FC5F7A"/>
    <w:rsid w:val="00FC6108"/>
    <w:rsid w:val="00FC61A3"/>
    <w:rsid w:val="00FC624A"/>
    <w:rsid w:val="00FC64C3"/>
    <w:rsid w:val="00FC6639"/>
    <w:rsid w:val="00FC68DF"/>
    <w:rsid w:val="00FC6C21"/>
    <w:rsid w:val="00FC70C7"/>
    <w:rsid w:val="00FC749A"/>
    <w:rsid w:val="00FC7A0E"/>
    <w:rsid w:val="00FD021E"/>
    <w:rsid w:val="00FD0814"/>
    <w:rsid w:val="00FD0CF6"/>
    <w:rsid w:val="00FD0E78"/>
    <w:rsid w:val="00FD0F3F"/>
    <w:rsid w:val="00FD1105"/>
    <w:rsid w:val="00FD1325"/>
    <w:rsid w:val="00FD15C2"/>
    <w:rsid w:val="00FD180B"/>
    <w:rsid w:val="00FD186F"/>
    <w:rsid w:val="00FD1871"/>
    <w:rsid w:val="00FD18A6"/>
    <w:rsid w:val="00FD1988"/>
    <w:rsid w:val="00FD1ACB"/>
    <w:rsid w:val="00FD1C30"/>
    <w:rsid w:val="00FD1CA0"/>
    <w:rsid w:val="00FD1CF6"/>
    <w:rsid w:val="00FD1F29"/>
    <w:rsid w:val="00FD1FBF"/>
    <w:rsid w:val="00FD203A"/>
    <w:rsid w:val="00FD20BC"/>
    <w:rsid w:val="00FD20D1"/>
    <w:rsid w:val="00FD2AA9"/>
    <w:rsid w:val="00FD2D53"/>
    <w:rsid w:val="00FD3AEE"/>
    <w:rsid w:val="00FD46F6"/>
    <w:rsid w:val="00FD4839"/>
    <w:rsid w:val="00FD4982"/>
    <w:rsid w:val="00FD4B39"/>
    <w:rsid w:val="00FD4CFF"/>
    <w:rsid w:val="00FD518C"/>
    <w:rsid w:val="00FD5330"/>
    <w:rsid w:val="00FD534D"/>
    <w:rsid w:val="00FD55F2"/>
    <w:rsid w:val="00FD585D"/>
    <w:rsid w:val="00FD59B6"/>
    <w:rsid w:val="00FD5B5A"/>
    <w:rsid w:val="00FD5DF1"/>
    <w:rsid w:val="00FD5E3D"/>
    <w:rsid w:val="00FD63E0"/>
    <w:rsid w:val="00FD67B2"/>
    <w:rsid w:val="00FD6876"/>
    <w:rsid w:val="00FD6B63"/>
    <w:rsid w:val="00FD6DD6"/>
    <w:rsid w:val="00FD708D"/>
    <w:rsid w:val="00FD718F"/>
    <w:rsid w:val="00FD734E"/>
    <w:rsid w:val="00FD73A5"/>
    <w:rsid w:val="00FD744E"/>
    <w:rsid w:val="00FD7762"/>
    <w:rsid w:val="00FD78EC"/>
    <w:rsid w:val="00FD7998"/>
    <w:rsid w:val="00FD7C3B"/>
    <w:rsid w:val="00FD7E6C"/>
    <w:rsid w:val="00FD7EA6"/>
    <w:rsid w:val="00FD7FD5"/>
    <w:rsid w:val="00FDD2CC"/>
    <w:rsid w:val="00FE00D0"/>
    <w:rsid w:val="00FE01A6"/>
    <w:rsid w:val="00FE021F"/>
    <w:rsid w:val="00FE03D1"/>
    <w:rsid w:val="00FE0421"/>
    <w:rsid w:val="00FE0438"/>
    <w:rsid w:val="00FE05E5"/>
    <w:rsid w:val="00FE090A"/>
    <w:rsid w:val="00FE0CA1"/>
    <w:rsid w:val="00FE11BD"/>
    <w:rsid w:val="00FE11E6"/>
    <w:rsid w:val="00FE1299"/>
    <w:rsid w:val="00FE1480"/>
    <w:rsid w:val="00FE1B59"/>
    <w:rsid w:val="00FE1F77"/>
    <w:rsid w:val="00FE20D4"/>
    <w:rsid w:val="00FE231F"/>
    <w:rsid w:val="00FE2670"/>
    <w:rsid w:val="00FE2742"/>
    <w:rsid w:val="00FE27F4"/>
    <w:rsid w:val="00FE2A1B"/>
    <w:rsid w:val="00FE2B03"/>
    <w:rsid w:val="00FE2F88"/>
    <w:rsid w:val="00FE3457"/>
    <w:rsid w:val="00FE361D"/>
    <w:rsid w:val="00FE3818"/>
    <w:rsid w:val="00FE3B2B"/>
    <w:rsid w:val="00FE3E93"/>
    <w:rsid w:val="00FE4220"/>
    <w:rsid w:val="00FE4861"/>
    <w:rsid w:val="00FE48F3"/>
    <w:rsid w:val="00FE495C"/>
    <w:rsid w:val="00FE4B7F"/>
    <w:rsid w:val="00FE4C1A"/>
    <w:rsid w:val="00FE4DCD"/>
    <w:rsid w:val="00FE5238"/>
    <w:rsid w:val="00FE53AA"/>
    <w:rsid w:val="00FE53BB"/>
    <w:rsid w:val="00FE55FA"/>
    <w:rsid w:val="00FE570F"/>
    <w:rsid w:val="00FE578A"/>
    <w:rsid w:val="00FE5BB8"/>
    <w:rsid w:val="00FE5C1F"/>
    <w:rsid w:val="00FE607E"/>
    <w:rsid w:val="00FE60CC"/>
    <w:rsid w:val="00FE6236"/>
    <w:rsid w:val="00FE64A5"/>
    <w:rsid w:val="00FE685F"/>
    <w:rsid w:val="00FE68E3"/>
    <w:rsid w:val="00FE6B60"/>
    <w:rsid w:val="00FE6C7B"/>
    <w:rsid w:val="00FE6F49"/>
    <w:rsid w:val="00FE71E7"/>
    <w:rsid w:val="00FE7371"/>
    <w:rsid w:val="00FE7727"/>
    <w:rsid w:val="00FE7A4D"/>
    <w:rsid w:val="00FE7B1A"/>
    <w:rsid w:val="00FE7B1E"/>
    <w:rsid w:val="00FE7B64"/>
    <w:rsid w:val="00FE7BF9"/>
    <w:rsid w:val="00FF001A"/>
    <w:rsid w:val="00FF02E1"/>
    <w:rsid w:val="00FF09D4"/>
    <w:rsid w:val="00FF0F2A"/>
    <w:rsid w:val="00FF13D7"/>
    <w:rsid w:val="00FF167B"/>
    <w:rsid w:val="00FF1986"/>
    <w:rsid w:val="00FF1A38"/>
    <w:rsid w:val="00FF1AA7"/>
    <w:rsid w:val="00FF1CDA"/>
    <w:rsid w:val="00FF1F27"/>
    <w:rsid w:val="00FF2119"/>
    <w:rsid w:val="00FF2219"/>
    <w:rsid w:val="00FF2230"/>
    <w:rsid w:val="00FF2377"/>
    <w:rsid w:val="00FF2703"/>
    <w:rsid w:val="00FF2730"/>
    <w:rsid w:val="00FF2752"/>
    <w:rsid w:val="00FF29A4"/>
    <w:rsid w:val="00FF2D21"/>
    <w:rsid w:val="00FF2D9D"/>
    <w:rsid w:val="00FF2FF0"/>
    <w:rsid w:val="00FF3927"/>
    <w:rsid w:val="00FF3A35"/>
    <w:rsid w:val="00FF3AFF"/>
    <w:rsid w:val="00FF4131"/>
    <w:rsid w:val="00FF4147"/>
    <w:rsid w:val="00FF453D"/>
    <w:rsid w:val="00FF4621"/>
    <w:rsid w:val="00FF470E"/>
    <w:rsid w:val="00FF47AD"/>
    <w:rsid w:val="00FF502B"/>
    <w:rsid w:val="00FF509C"/>
    <w:rsid w:val="00FF5198"/>
    <w:rsid w:val="00FF5590"/>
    <w:rsid w:val="00FF5950"/>
    <w:rsid w:val="00FF5A75"/>
    <w:rsid w:val="00FF5F4C"/>
    <w:rsid w:val="00FF5F65"/>
    <w:rsid w:val="00FF5F69"/>
    <w:rsid w:val="00FF5FBB"/>
    <w:rsid w:val="00FF60CB"/>
    <w:rsid w:val="00FF66EF"/>
    <w:rsid w:val="00FF67D9"/>
    <w:rsid w:val="00FF680D"/>
    <w:rsid w:val="00FF6DC3"/>
    <w:rsid w:val="00FF728B"/>
    <w:rsid w:val="00FF750A"/>
    <w:rsid w:val="00FF7714"/>
    <w:rsid w:val="00FF77CF"/>
    <w:rsid w:val="00FF79FA"/>
    <w:rsid w:val="00FF7A71"/>
    <w:rsid w:val="00FF7B15"/>
    <w:rsid w:val="010D11DF"/>
    <w:rsid w:val="0111178D"/>
    <w:rsid w:val="011ADAD1"/>
    <w:rsid w:val="012622B1"/>
    <w:rsid w:val="012681CC"/>
    <w:rsid w:val="01268713"/>
    <w:rsid w:val="012F2579"/>
    <w:rsid w:val="012FC220"/>
    <w:rsid w:val="01309BB9"/>
    <w:rsid w:val="0131C618"/>
    <w:rsid w:val="0133C2D5"/>
    <w:rsid w:val="0136727F"/>
    <w:rsid w:val="014C2EA2"/>
    <w:rsid w:val="014F8C90"/>
    <w:rsid w:val="015BD4F2"/>
    <w:rsid w:val="015F5395"/>
    <w:rsid w:val="0161BE2E"/>
    <w:rsid w:val="016689C9"/>
    <w:rsid w:val="016E6102"/>
    <w:rsid w:val="016ECB64"/>
    <w:rsid w:val="016FF376"/>
    <w:rsid w:val="0175A726"/>
    <w:rsid w:val="0176311D"/>
    <w:rsid w:val="018D3A24"/>
    <w:rsid w:val="018D9A2F"/>
    <w:rsid w:val="01915910"/>
    <w:rsid w:val="0191E6AE"/>
    <w:rsid w:val="019A486F"/>
    <w:rsid w:val="01A3177B"/>
    <w:rsid w:val="01A4F69D"/>
    <w:rsid w:val="01B238AA"/>
    <w:rsid w:val="01C33EBE"/>
    <w:rsid w:val="01E26634"/>
    <w:rsid w:val="01E9E321"/>
    <w:rsid w:val="01EE207E"/>
    <w:rsid w:val="01F2F2DB"/>
    <w:rsid w:val="01F6EE12"/>
    <w:rsid w:val="01FCB146"/>
    <w:rsid w:val="0213525F"/>
    <w:rsid w:val="022DFFEB"/>
    <w:rsid w:val="02337F5B"/>
    <w:rsid w:val="023BF0D7"/>
    <w:rsid w:val="02465C80"/>
    <w:rsid w:val="0247F555"/>
    <w:rsid w:val="024E87E3"/>
    <w:rsid w:val="024E9975"/>
    <w:rsid w:val="02564D12"/>
    <w:rsid w:val="0257D7A8"/>
    <w:rsid w:val="0258C919"/>
    <w:rsid w:val="025EBDA4"/>
    <w:rsid w:val="0261BFE2"/>
    <w:rsid w:val="02679242"/>
    <w:rsid w:val="026D9404"/>
    <w:rsid w:val="02712931"/>
    <w:rsid w:val="0272BE5A"/>
    <w:rsid w:val="02730642"/>
    <w:rsid w:val="0273491D"/>
    <w:rsid w:val="02936D59"/>
    <w:rsid w:val="02A9582D"/>
    <w:rsid w:val="02A9EA3E"/>
    <w:rsid w:val="02B55820"/>
    <w:rsid w:val="02BF6534"/>
    <w:rsid w:val="02D762BE"/>
    <w:rsid w:val="02E43406"/>
    <w:rsid w:val="02E700C9"/>
    <w:rsid w:val="02EC4C8B"/>
    <w:rsid w:val="02F23CB9"/>
    <w:rsid w:val="02F280D1"/>
    <w:rsid w:val="02FB9433"/>
    <w:rsid w:val="0300B4DD"/>
    <w:rsid w:val="030164F3"/>
    <w:rsid w:val="0301FA4E"/>
    <w:rsid w:val="0304CFDE"/>
    <w:rsid w:val="0308A7CA"/>
    <w:rsid w:val="03098577"/>
    <w:rsid w:val="0315BE55"/>
    <w:rsid w:val="031862E4"/>
    <w:rsid w:val="031BFEE8"/>
    <w:rsid w:val="0337E3DB"/>
    <w:rsid w:val="0339D705"/>
    <w:rsid w:val="033B57C6"/>
    <w:rsid w:val="03474F74"/>
    <w:rsid w:val="03480B9F"/>
    <w:rsid w:val="034FCE88"/>
    <w:rsid w:val="03514065"/>
    <w:rsid w:val="0352080E"/>
    <w:rsid w:val="03577F3C"/>
    <w:rsid w:val="035BD1C6"/>
    <w:rsid w:val="03745BA4"/>
    <w:rsid w:val="03906B9D"/>
    <w:rsid w:val="03AF3FA1"/>
    <w:rsid w:val="03B35E77"/>
    <w:rsid w:val="03B88CC5"/>
    <w:rsid w:val="03C15136"/>
    <w:rsid w:val="03C5C066"/>
    <w:rsid w:val="03EBBB7B"/>
    <w:rsid w:val="03F8362E"/>
    <w:rsid w:val="03F9FDE3"/>
    <w:rsid w:val="03FFDDCE"/>
    <w:rsid w:val="0403CC79"/>
    <w:rsid w:val="040FE368"/>
    <w:rsid w:val="0413D338"/>
    <w:rsid w:val="041EABB5"/>
    <w:rsid w:val="04266287"/>
    <w:rsid w:val="042B0403"/>
    <w:rsid w:val="042C9892"/>
    <w:rsid w:val="042E8A69"/>
    <w:rsid w:val="0434DC8B"/>
    <w:rsid w:val="04432A33"/>
    <w:rsid w:val="04507CA3"/>
    <w:rsid w:val="045DAA13"/>
    <w:rsid w:val="04644355"/>
    <w:rsid w:val="0469E76F"/>
    <w:rsid w:val="046C5F70"/>
    <w:rsid w:val="046DC9C7"/>
    <w:rsid w:val="046F3D5E"/>
    <w:rsid w:val="04753A4A"/>
    <w:rsid w:val="0477CE17"/>
    <w:rsid w:val="04796925"/>
    <w:rsid w:val="048A94E0"/>
    <w:rsid w:val="0498BE62"/>
    <w:rsid w:val="0498CA90"/>
    <w:rsid w:val="049934E5"/>
    <w:rsid w:val="049BF7D1"/>
    <w:rsid w:val="049CC5FF"/>
    <w:rsid w:val="04A2CD4D"/>
    <w:rsid w:val="04B36D71"/>
    <w:rsid w:val="04B51862"/>
    <w:rsid w:val="04BD2860"/>
    <w:rsid w:val="04C66395"/>
    <w:rsid w:val="04E16642"/>
    <w:rsid w:val="04E4AB3D"/>
    <w:rsid w:val="04E82695"/>
    <w:rsid w:val="04ECC3C6"/>
    <w:rsid w:val="04EDB433"/>
    <w:rsid w:val="04EE8358"/>
    <w:rsid w:val="04EF8E5E"/>
    <w:rsid w:val="04F0AAE4"/>
    <w:rsid w:val="04F649D7"/>
    <w:rsid w:val="04FA716B"/>
    <w:rsid w:val="04FF58BF"/>
    <w:rsid w:val="0502E908"/>
    <w:rsid w:val="0509C7F4"/>
    <w:rsid w:val="050ECF49"/>
    <w:rsid w:val="0515CF65"/>
    <w:rsid w:val="0516EA6B"/>
    <w:rsid w:val="052A8699"/>
    <w:rsid w:val="053C0388"/>
    <w:rsid w:val="054DBC50"/>
    <w:rsid w:val="055A5F2E"/>
    <w:rsid w:val="055BBBDF"/>
    <w:rsid w:val="055E8395"/>
    <w:rsid w:val="055F8708"/>
    <w:rsid w:val="0560269D"/>
    <w:rsid w:val="0561F8C5"/>
    <w:rsid w:val="056F24C0"/>
    <w:rsid w:val="05799AA1"/>
    <w:rsid w:val="0584904B"/>
    <w:rsid w:val="058697CA"/>
    <w:rsid w:val="0588BB98"/>
    <w:rsid w:val="058E8051"/>
    <w:rsid w:val="0591D469"/>
    <w:rsid w:val="05961EC5"/>
    <w:rsid w:val="05AC47A7"/>
    <w:rsid w:val="05BE83AD"/>
    <w:rsid w:val="05C10B83"/>
    <w:rsid w:val="05C1A8A7"/>
    <w:rsid w:val="05C391E2"/>
    <w:rsid w:val="05C3B77C"/>
    <w:rsid w:val="05C4DC26"/>
    <w:rsid w:val="05DC7FBE"/>
    <w:rsid w:val="05EF8580"/>
    <w:rsid w:val="05F11BDD"/>
    <w:rsid w:val="05F44CDB"/>
    <w:rsid w:val="05F67406"/>
    <w:rsid w:val="05F7517A"/>
    <w:rsid w:val="05FE4C21"/>
    <w:rsid w:val="060CDFBB"/>
    <w:rsid w:val="06156385"/>
    <w:rsid w:val="061B6DED"/>
    <w:rsid w:val="06201831"/>
    <w:rsid w:val="06252A16"/>
    <w:rsid w:val="06304356"/>
    <w:rsid w:val="064384F4"/>
    <w:rsid w:val="064D9899"/>
    <w:rsid w:val="06593472"/>
    <w:rsid w:val="0660AC05"/>
    <w:rsid w:val="06639B34"/>
    <w:rsid w:val="06673676"/>
    <w:rsid w:val="066FC258"/>
    <w:rsid w:val="0681D73D"/>
    <w:rsid w:val="0682E6D1"/>
    <w:rsid w:val="0685BDE1"/>
    <w:rsid w:val="068AAD59"/>
    <w:rsid w:val="06AD0015"/>
    <w:rsid w:val="06B2664C"/>
    <w:rsid w:val="06B9D30A"/>
    <w:rsid w:val="06BCDBC0"/>
    <w:rsid w:val="06C63646"/>
    <w:rsid w:val="06C883C2"/>
    <w:rsid w:val="06C9FA17"/>
    <w:rsid w:val="06CE76EC"/>
    <w:rsid w:val="06DBF192"/>
    <w:rsid w:val="06DF10E8"/>
    <w:rsid w:val="06E031CD"/>
    <w:rsid w:val="06E13F31"/>
    <w:rsid w:val="06E50212"/>
    <w:rsid w:val="06ECEBD1"/>
    <w:rsid w:val="06FFA2FD"/>
    <w:rsid w:val="0701E4EE"/>
    <w:rsid w:val="070233E6"/>
    <w:rsid w:val="07060CD5"/>
    <w:rsid w:val="070638CC"/>
    <w:rsid w:val="072568B3"/>
    <w:rsid w:val="0727F673"/>
    <w:rsid w:val="0729B302"/>
    <w:rsid w:val="072B01D3"/>
    <w:rsid w:val="0733763A"/>
    <w:rsid w:val="0739B052"/>
    <w:rsid w:val="07440D13"/>
    <w:rsid w:val="07460EE4"/>
    <w:rsid w:val="07466B1F"/>
    <w:rsid w:val="074F0FC0"/>
    <w:rsid w:val="076D5264"/>
    <w:rsid w:val="07798059"/>
    <w:rsid w:val="077B4049"/>
    <w:rsid w:val="078E1435"/>
    <w:rsid w:val="078E8DC9"/>
    <w:rsid w:val="0796E2DA"/>
    <w:rsid w:val="079938F3"/>
    <w:rsid w:val="07A84C94"/>
    <w:rsid w:val="07AC4EF4"/>
    <w:rsid w:val="07CD578C"/>
    <w:rsid w:val="07DA0E0B"/>
    <w:rsid w:val="07F54326"/>
    <w:rsid w:val="07FCED39"/>
    <w:rsid w:val="08000F5B"/>
    <w:rsid w:val="080D6B71"/>
    <w:rsid w:val="08148D01"/>
    <w:rsid w:val="0823C0B8"/>
    <w:rsid w:val="08248706"/>
    <w:rsid w:val="08290670"/>
    <w:rsid w:val="082D3BBA"/>
    <w:rsid w:val="0830CBEC"/>
    <w:rsid w:val="0842BD4C"/>
    <w:rsid w:val="084F3D0A"/>
    <w:rsid w:val="0864346C"/>
    <w:rsid w:val="086BB188"/>
    <w:rsid w:val="0874FE39"/>
    <w:rsid w:val="087EB8C4"/>
    <w:rsid w:val="08867C78"/>
    <w:rsid w:val="088B5268"/>
    <w:rsid w:val="0899FCE5"/>
    <w:rsid w:val="089BD36B"/>
    <w:rsid w:val="089C25F3"/>
    <w:rsid w:val="08A117DA"/>
    <w:rsid w:val="08A351FA"/>
    <w:rsid w:val="08B27730"/>
    <w:rsid w:val="08BC6F39"/>
    <w:rsid w:val="08C7DF53"/>
    <w:rsid w:val="08CB699C"/>
    <w:rsid w:val="08E1DF38"/>
    <w:rsid w:val="08EE5906"/>
    <w:rsid w:val="09021630"/>
    <w:rsid w:val="09054BA9"/>
    <w:rsid w:val="090DEB9C"/>
    <w:rsid w:val="0915A90D"/>
    <w:rsid w:val="09164A46"/>
    <w:rsid w:val="0916CE85"/>
    <w:rsid w:val="0918DCFD"/>
    <w:rsid w:val="0927E8A3"/>
    <w:rsid w:val="09298937"/>
    <w:rsid w:val="0930C4B7"/>
    <w:rsid w:val="09314B8D"/>
    <w:rsid w:val="0936169A"/>
    <w:rsid w:val="093F1030"/>
    <w:rsid w:val="09493F50"/>
    <w:rsid w:val="0956D604"/>
    <w:rsid w:val="0959B5F4"/>
    <w:rsid w:val="096395D4"/>
    <w:rsid w:val="09682875"/>
    <w:rsid w:val="09707735"/>
    <w:rsid w:val="0971C8A0"/>
    <w:rsid w:val="09887106"/>
    <w:rsid w:val="099B1766"/>
    <w:rsid w:val="09A28DBB"/>
    <w:rsid w:val="09AFE610"/>
    <w:rsid w:val="09B0798D"/>
    <w:rsid w:val="09B48C86"/>
    <w:rsid w:val="09B54062"/>
    <w:rsid w:val="09BAA5B7"/>
    <w:rsid w:val="09BAC07B"/>
    <w:rsid w:val="09BCBBBD"/>
    <w:rsid w:val="09C0CC95"/>
    <w:rsid w:val="09E02F65"/>
    <w:rsid w:val="09EBA461"/>
    <w:rsid w:val="09FC6026"/>
    <w:rsid w:val="0A0419D5"/>
    <w:rsid w:val="0A0448B3"/>
    <w:rsid w:val="0A076A86"/>
    <w:rsid w:val="0A1ABE34"/>
    <w:rsid w:val="0A241C2D"/>
    <w:rsid w:val="0A2A31BE"/>
    <w:rsid w:val="0A2B1B80"/>
    <w:rsid w:val="0A34FA82"/>
    <w:rsid w:val="0A397FDC"/>
    <w:rsid w:val="0A39E15C"/>
    <w:rsid w:val="0A3F8051"/>
    <w:rsid w:val="0A402141"/>
    <w:rsid w:val="0A40AD98"/>
    <w:rsid w:val="0A450D8B"/>
    <w:rsid w:val="0A459432"/>
    <w:rsid w:val="0A45E24F"/>
    <w:rsid w:val="0A46B1C4"/>
    <w:rsid w:val="0A4781C8"/>
    <w:rsid w:val="0A490641"/>
    <w:rsid w:val="0A4CE68C"/>
    <w:rsid w:val="0A4E7416"/>
    <w:rsid w:val="0A5901BA"/>
    <w:rsid w:val="0A6237FD"/>
    <w:rsid w:val="0A675722"/>
    <w:rsid w:val="0A74C316"/>
    <w:rsid w:val="0A861693"/>
    <w:rsid w:val="0A94DAC1"/>
    <w:rsid w:val="0A9D7FCD"/>
    <w:rsid w:val="0AAB78FC"/>
    <w:rsid w:val="0AAF6307"/>
    <w:rsid w:val="0AB7377E"/>
    <w:rsid w:val="0AB96CE7"/>
    <w:rsid w:val="0AC31295"/>
    <w:rsid w:val="0ACE27AB"/>
    <w:rsid w:val="0ACE96A3"/>
    <w:rsid w:val="0AD26729"/>
    <w:rsid w:val="0AD99C8F"/>
    <w:rsid w:val="0ADD609A"/>
    <w:rsid w:val="0AE401A6"/>
    <w:rsid w:val="0AE7569C"/>
    <w:rsid w:val="0AEC94D9"/>
    <w:rsid w:val="0AF4E7FD"/>
    <w:rsid w:val="0AF758EC"/>
    <w:rsid w:val="0AFB4D72"/>
    <w:rsid w:val="0AFC45FE"/>
    <w:rsid w:val="0B05622C"/>
    <w:rsid w:val="0B0A3B99"/>
    <w:rsid w:val="0B1760E7"/>
    <w:rsid w:val="0B19D23C"/>
    <w:rsid w:val="0B1BFBC6"/>
    <w:rsid w:val="0B21772C"/>
    <w:rsid w:val="0B25B45F"/>
    <w:rsid w:val="0B290344"/>
    <w:rsid w:val="0B291E17"/>
    <w:rsid w:val="0B327974"/>
    <w:rsid w:val="0B45C4B2"/>
    <w:rsid w:val="0B483149"/>
    <w:rsid w:val="0B590E21"/>
    <w:rsid w:val="0B59A2E1"/>
    <w:rsid w:val="0B63BD5F"/>
    <w:rsid w:val="0B67A597"/>
    <w:rsid w:val="0B713AB9"/>
    <w:rsid w:val="0B7ECB66"/>
    <w:rsid w:val="0B869CFA"/>
    <w:rsid w:val="0B8A664D"/>
    <w:rsid w:val="0B8F45AF"/>
    <w:rsid w:val="0B94BF1D"/>
    <w:rsid w:val="0B9D4D2E"/>
    <w:rsid w:val="0BA0E247"/>
    <w:rsid w:val="0BA2F207"/>
    <w:rsid w:val="0BB11113"/>
    <w:rsid w:val="0BB33CFC"/>
    <w:rsid w:val="0BB902CD"/>
    <w:rsid w:val="0BC0B2E0"/>
    <w:rsid w:val="0BCB4973"/>
    <w:rsid w:val="0BD020A4"/>
    <w:rsid w:val="0BD204F7"/>
    <w:rsid w:val="0BD59724"/>
    <w:rsid w:val="0BD69877"/>
    <w:rsid w:val="0BDD8D5C"/>
    <w:rsid w:val="0BDEF228"/>
    <w:rsid w:val="0BEBA987"/>
    <w:rsid w:val="0BEF228D"/>
    <w:rsid w:val="0BF36AAE"/>
    <w:rsid w:val="0C082693"/>
    <w:rsid w:val="0C139ACB"/>
    <w:rsid w:val="0C161DDB"/>
    <w:rsid w:val="0C2A17DD"/>
    <w:rsid w:val="0C3223BD"/>
    <w:rsid w:val="0C3369AD"/>
    <w:rsid w:val="0C3D1D50"/>
    <w:rsid w:val="0C3E085E"/>
    <w:rsid w:val="0C3EBDEE"/>
    <w:rsid w:val="0C48B983"/>
    <w:rsid w:val="0C57D1D7"/>
    <w:rsid w:val="0C6226F9"/>
    <w:rsid w:val="0C66A4EE"/>
    <w:rsid w:val="0C66D997"/>
    <w:rsid w:val="0C67BAB4"/>
    <w:rsid w:val="0C71B5E6"/>
    <w:rsid w:val="0C74CB86"/>
    <w:rsid w:val="0C7E4E20"/>
    <w:rsid w:val="0C8747CA"/>
    <w:rsid w:val="0C9125F3"/>
    <w:rsid w:val="0CA30828"/>
    <w:rsid w:val="0CAA1247"/>
    <w:rsid w:val="0CB7C7A4"/>
    <w:rsid w:val="0CCA6A38"/>
    <w:rsid w:val="0CCDE93D"/>
    <w:rsid w:val="0CD4A85D"/>
    <w:rsid w:val="0CDD798F"/>
    <w:rsid w:val="0CE669DA"/>
    <w:rsid w:val="0CE72D5F"/>
    <w:rsid w:val="0CE9029F"/>
    <w:rsid w:val="0CEFA2CC"/>
    <w:rsid w:val="0D02A0B2"/>
    <w:rsid w:val="0D037129"/>
    <w:rsid w:val="0D080AA1"/>
    <w:rsid w:val="0D124ECC"/>
    <w:rsid w:val="0D126C7B"/>
    <w:rsid w:val="0D1FAA60"/>
    <w:rsid w:val="0D20B649"/>
    <w:rsid w:val="0D220D40"/>
    <w:rsid w:val="0D22ABCF"/>
    <w:rsid w:val="0D2E2E14"/>
    <w:rsid w:val="0D33F3B5"/>
    <w:rsid w:val="0D431278"/>
    <w:rsid w:val="0D44F037"/>
    <w:rsid w:val="0D4D10E3"/>
    <w:rsid w:val="0D54F34A"/>
    <w:rsid w:val="0D599EC3"/>
    <w:rsid w:val="0D6494B0"/>
    <w:rsid w:val="0D6A26E9"/>
    <w:rsid w:val="0D6D3AE1"/>
    <w:rsid w:val="0D762FD4"/>
    <w:rsid w:val="0D78FA05"/>
    <w:rsid w:val="0D7932BA"/>
    <w:rsid w:val="0D7F839B"/>
    <w:rsid w:val="0D8012F7"/>
    <w:rsid w:val="0D82042E"/>
    <w:rsid w:val="0D8829E7"/>
    <w:rsid w:val="0D8A28F3"/>
    <w:rsid w:val="0D8E281C"/>
    <w:rsid w:val="0D943D08"/>
    <w:rsid w:val="0DA1716C"/>
    <w:rsid w:val="0DA1B3AD"/>
    <w:rsid w:val="0DA563F5"/>
    <w:rsid w:val="0DA6C3AC"/>
    <w:rsid w:val="0DB3271B"/>
    <w:rsid w:val="0DBD8510"/>
    <w:rsid w:val="0DC9C17E"/>
    <w:rsid w:val="0DCE0B31"/>
    <w:rsid w:val="0DD0604F"/>
    <w:rsid w:val="0DD93D6D"/>
    <w:rsid w:val="0DDA63A4"/>
    <w:rsid w:val="0DF5642B"/>
    <w:rsid w:val="0DF5E821"/>
    <w:rsid w:val="0DFE2DBC"/>
    <w:rsid w:val="0E0111EB"/>
    <w:rsid w:val="0E061717"/>
    <w:rsid w:val="0E0A3C4D"/>
    <w:rsid w:val="0E0A9520"/>
    <w:rsid w:val="0E0EA346"/>
    <w:rsid w:val="0E15C6A4"/>
    <w:rsid w:val="0E1A0E4B"/>
    <w:rsid w:val="0E2271E7"/>
    <w:rsid w:val="0E362A14"/>
    <w:rsid w:val="0E3AEAF9"/>
    <w:rsid w:val="0E552AC6"/>
    <w:rsid w:val="0E636F2F"/>
    <w:rsid w:val="0E728661"/>
    <w:rsid w:val="0E87DC68"/>
    <w:rsid w:val="0E9AC260"/>
    <w:rsid w:val="0EA3FC10"/>
    <w:rsid w:val="0EAF2877"/>
    <w:rsid w:val="0EB2E729"/>
    <w:rsid w:val="0EB71D10"/>
    <w:rsid w:val="0EC7B33E"/>
    <w:rsid w:val="0EC8DE29"/>
    <w:rsid w:val="0ECC063C"/>
    <w:rsid w:val="0ECC8DCB"/>
    <w:rsid w:val="0ECF80B8"/>
    <w:rsid w:val="0ED2DEED"/>
    <w:rsid w:val="0ED7FA51"/>
    <w:rsid w:val="0ED7FBE4"/>
    <w:rsid w:val="0EDDDC5D"/>
    <w:rsid w:val="0EDEF25C"/>
    <w:rsid w:val="0EDF92A2"/>
    <w:rsid w:val="0EE07DA0"/>
    <w:rsid w:val="0EE36D4B"/>
    <w:rsid w:val="0EEFC8CF"/>
    <w:rsid w:val="0EF38349"/>
    <w:rsid w:val="0EF42135"/>
    <w:rsid w:val="0EF7F9C5"/>
    <w:rsid w:val="0EFA1364"/>
    <w:rsid w:val="0EFECF7E"/>
    <w:rsid w:val="0EFF4742"/>
    <w:rsid w:val="0F040367"/>
    <w:rsid w:val="0F05D5C1"/>
    <w:rsid w:val="0F082CE9"/>
    <w:rsid w:val="0F16B8E5"/>
    <w:rsid w:val="0F31C54D"/>
    <w:rsid w:val="0F3F095B"/>
    <w:rsid w:val="0F508137"/>
    <w:rsid w:val="0F583727"/>
    <w:rsid w:val="0F5CB128"/>
    <w:rsid w:val="0F5CCD04"/>
    <w:rsid w:val="0F62E01A"/>
    <w:rsid w:val="0F65693C"/>
    <w:rsid w:val="0F6728E6"/>
    <w:rsid w:val="0F722360"/>
    <w:rsid w:val="0F7A276A"/>
    <w:rsid w:val="0F82F439"/>
    <w:rsid w:val="0F9326DF"/>
    <w:rsid w:val="0F966F93"/>
    <w:rsid w:val="0F9A609D"/>
    <w:rsid w:val="0F9DC2BD"/>
    <w:rsid w:val="0FA36E30"/>
    <w:rsid w:val="0FB14A73"/>
    <w:rsid w:val="0FC58D5B"/>
    <w:rsid w:val="0FCCED6C"/>
    <w:rsid w:val="0FD59499"/>
    <w:rsid w:val="0FD73576"/>
    <w:rsid w:val="0FE0A815"/>
    <w:rsid w:val="0FE77DF4"/>
    <w:rsid w:val="0FE9247B"/>
    <w:rsid w:val="0FED6104"/>
    <w:rsid w:val="0FF4AB99"/>
    <w:rsid w:val="0FFC29DE"/>
    <w:rsid w:val="100150C0"/>
    <w:rsid w:val="1002833D"/>
    <w:rsid w:val="1003FBA3"/>
    <w:rsid w:val="10054961"/>
    <w:rsid w:val="10089328"/>
    <w:rsid w:val="1018BBB5"/>
    <w:rsid w:val="101A75B0"/>
    <w:rsid w:val="10202888"/>
    <w:rsid w:val="102401AD"/>
    <w:rsid w:val="10253BC8"/>
    <w:rsid w:val="10345501"/>
    <w:rsid w:val="10425011"/>
    <w:rsid w:val="1043F9E9"/>
    <w:rsid w:val="10519D7C"/>
    <w:rsid w:val="106FF646"/>
    <w:rsid w:val="107ACA31"/>
    <w:rsid w:val="107B1548"/>
    <w:rsid w:val="107D315E"/>
    <w:rsid w:val="108113E4"/>
    <w:rsid w:val="108F8A8E"/>
    <w:rsid w:val="10AC1CE9"/>
    <w:rsid w:val="10AEA6F4"/>
    <w:rsid w:val="10B6FCB7"/>
    <w:rsid w:val="10B76EFF"/>
    <w:rsid w:val="10C76612"/>
    <w:rsid w:val="10CB9C74"/>
    <w:rsid w:val="10CD6177"/>
    <w:rsid w:val="10D2DCCF"/>
    <w:rsid w:val="10EF126B"/>
    <w:rsid w:val="10F3F63F"/>
    <w:rsid w:val="10FABE3F"/>
    <w:rsid w:val="11090D72"/>
    <w:rsid w:val="1118221C"/>
    <w:rsid w:val="111EF0D6"/>
    <w:rsid w:val="11203E7E"/>
    <w:rsid w:val="112A77C3"/>
    <w:rsid w:val="113248D7"/>
    <w:rsid w:val="1133BF17"/>
    <w:rsid w:val="11353D73"/>
    <w:rsid w:val="11429FF8"/>
    <w:rsid w:val="1142B6EF"/>
    <w:rsid w:val="114A752C"/>
    <w:rsid w:val="114E7320"/>
    <w:rsid w:val="115A2B92"/>
    <w:rsid w:val="115ABC41"/>
    <w:rsid w:val="115FD6DE"/>
    <w:rsid w:val="116CF762"/>
    <w:rsid w:val="116DBBCD"/>
    <w:rsid w:val="117C34A0"/>
    <w:rsid w:val="117C5AE1"/>
    <w:rsid w:val="117ED4DF"/>
    <w:rsid w:val="11812DB1"/>
    <w:rsid w:val="11841F4C"/>
    <w:rsid w:val="118709B8"/>
    <w:rsid w:val="118ED7CA"/>
    <w:rsid w:val="119EC9A4"/>
    <w:rsid w:val="11A7016A"/>
    <w:rsid w:val="11BCDA05"/>
    <w:rsid w:val="11BFF9CD"/>
    <w:rsid w:val="11C3F637"/>
    <w:rsid w:val="11C80914"/>
    <w:rsid w:val="11CD13E9"/>
    <w:rsid w:val="11D6DD83"/>
    <w:rsid w:val="11DFE237"/>
    <w:rsid w:val="11E6EDCA"/>
    <w:rsid w:val="11ECF90B"/>
    <w:rsid w:val="12071022"/>
    <w:rsid w:val="121252EB"/>
    <w:rsid w:val="1214153E"/>
    <w:rsid w:val="1216D6BC"/>
    <w:rsid w:val="121BFE26"/>
    <w:rsid w:val="12274403"/>
    <w:rsid w:val="1242662C"/>
    <w:rsid w:val="12489F18"/>
    <w:rsid w:val="1248FF6D"/>
    <w:rsid w:val="124E7FEB"/>
    <w:rsid w:val="125005BE"/>
    <w:rsid w:val="125D3006"/>
    <w:rsid w:val="1264428A"/>
    <w:rsid w:val="1276F468"/>
    <w:rsid w:val="128B3F79"/>
    <w:rsid w:val="128F1B99"/>
    <w:rsid w:val="12960E2E"/>
    <w:rsid w:val="12979526"/>
    <w:rsid w:val="12A22B12"/>
    <w:rsid w:val="12A6F994"/>
    <w:rsid w:val="12AB201E"/>
    <w:rsid w:val="12AC4106"/>
    <w:rsid w:val="12AEB0EF"/>
    <w:rsid w:val="12BE5D69"/>
    <w:rsid w:val="12C5D297"/>
    <w:rsid w:val="12CCFC3E"/>
    <w:rsid w:val="12E0BAC6"/>
    <w:rsid w:val="12ED03B3"/>
    <w:rsid w:val="12EF393F"/>
    <w:rsid w:val="12F3DED2"/>
    <w:rsid w:val="13026174"/>
    <w:rsid w:val="1308D6F0"/>
    <w:rsid w:val="130B32EE"/>
    <w:rsid w:val="13126BA4"/>
    <w:rsid w:val="1318D9E8"/>
    <w:rsid w:val="13198144"/>
    <w:rsid w:val="13376353"/>
    <w:rsid w:val="133A4B2A"/>
    <w:rsid w:val="133FFF61"/>
    <w:rsid w:val="13412761"/>
    <w:rsid w:val="1346D931"/>
    <w:rsid w:val="134A201D"/>
    <w:rsid w:val="135CFCF7"/>
    <w:rsid w:val="135F6D64"/>
    <w:rsid w:val="135FA80D"/>
    <w:rsid w:val="13662CF6"/>
    <w:rsid w:val="13882DBA"/>
    <w:rsid w:val="138F3B6B"/>
    <w:rsid w:val="1390F9F4"/>
    <w:rsid w:val="13974760"/>
    <w:rsid w:val="139EA8B3"/>
    <w:rsid w:val="13A3A06D"/>
    <w:rsid w:val="13A3B48D"/>
    <w:rsid w:val="13A6F1B0"/>
    <w:rsid w:val="13A8CA91"/>
    <w:rsid w:val="13AB0874"/>
    <w:rsid w:val="13B0AAC1"/>
    <w:rsid w:val="13BF1BCE"/>
    <w:rsid w:val="13BFF0E8"/>
    <w:rsid w:val="13C21E2A"/>
    <w:rsid w:val="13C44CD6"/>
    <w:rsid w:val="13C8CA8A"/>
    <w:rsid w:val="13C964A7"/>
    <w:rsid w:val="13C9BBA3"/>
    <w:rsid w:val="13D50F1E"/>
    <w:rsid w:val="13DBA0AF"/>
    <w:rsid w:val="13EAB740"/>
    <w:rsid w:val="13F14264"/>
    <w:rsid w:val="14056DCC"/>
    <w:rsid w:val="140DB4B4"/>
    <w:rsid w:val="1420C07B"/>
    <w:rsid w:val="142766BF"/>
    <w:rsid w:val="142F00EA"/>
    <w:rsid w:val="14496644"/>
    <w:rsid w:val="1449821E"/>
    <w:rsid w:val="1458F22F"/>
    <w:rsid w:val="146E5CB5"/>
    <w:rsid w:val="147D7BCE"/>
    <w:rsid w:val="148CCF66"/>
    <w:rsid w:val="148D5E80"/>
    <w:rsid w:val="149FA9C7"/>
    <w:rsid w:val="14C3FD81"/>
    <w:rsid w:val="14CBE541"/>
    <w:rsid w:val="14D29BEA"/>
    <w:rsid w:val="14D59091"/>
    <w:rsid w:val="14E54840"/>
    <w:rsid w:val="14F96773"/>
    <w:rsid w:val="14FA6158"/>
    <w:rsid w:val="1503B588"/>
    <w:rsid w:val="150D0E55"/>
    <w:rsid w:val="151FEE79"/>
    <w:rsid w:val="15294137"/>
    <w:rsid w:val="152C37DC"/>
    <w:rsid w:val="153404C8"/>
    <w:rsid w:val="153768B9"/>
    <w:rsid w:val="15407107"/>
    <w:rsid w:val="155153F7"/>
    <w:rsid w:val="1556682C"/>
    <w:rsid w:val="155F4EA2"/>
    <w:rsid w:val="155F7221"/>
    <w:rsid w:val="157237E0"/>
    <w:rsid w:val="157D5977"/>
    <w:rsid w:val="157E5DC6"/>
    <w:rsid w:val="159CE28D"/>
    <w:rsid w:val="159FEDC3"/>
    <w:rsid w:val="15AA2E6C"/>
    <w:rsid w:val="15B5B44D"/>
    <w:rsid w:val="15C03C78"/>
    <w:rsid w:val="15C37279"/>
    <w:rsid w:val="15C929A4"/>
    <w:rsid w:val="15CDFB6A"/>
    <w:rsid w:val="15D128E6"/>
    <w:rsid w:val="15D67C20"/>
    <w:rsid w:val="15D8890E"/>
    <w:rsid w:val="15DB546B"/>
    <w:rsid w:val="15DCE684"/>
    <w:rsid w:val="15E1E2B3"/>
    <w:rsid w:val="16007BC6"/>
    <w:rsid w:val="1602980A"/>
    <w:rsid w:val="16080B1E"/>
    <w:rsid w:val="161450BE"/>
    <w:rsid w:val="16151FA2"/>
    <w:rsid w:val="1616F88D"/>
    <w:rsid w:val="161BB974"/>
    <w:rsid w:val="16202428"/>
    <w:rsid w:val="163422C6"/>
    <w:rsid w:val="164E20E1"/>
    <w:rsid w:val="1650D0A0"/>
    <w:rsid w:val="1667E46F"/>
    <w:rsid w:val="16762DFC"/>
    <w:rsid w:val="16788275"/>
    <w:rsid w:val="167ACC49"/>
    <w:rsid w:val="16893B71"/>
    <w:rsid w:val="1689F472"/>
    <w:rsid w:val="169238BC"/>
    <w:rsid w:val="1696D87A"/>
    <w:rsid w:val="1696E241"/>
    <w:rsid w:val="169944C6"/>
    <w:rsid w:val="169D6894"/>
    <w:rsid w:val="16A43AE0"/>
    <w:rsid w:val="16AA8C88"/>
    <w:rsid w:val="16AEDB3D"/>
    <w:rsid w:val="16C65FCD"/>
    <w:rsid w:val="16C699D9"/>
    <w:rsid w:val="16C6D302"/>
    <w:rsid w:val="16C7DA30"/>
    <w:rsid w:val="16CD789F"/>
    <w:rsid w:val="16D16F6C"/>
    <w:rsid w:val="16D27570"/>
    <w:rsid w:val="16DEBEB9"/>
    <w:rsid w:val="16EFDE01"/>
    <w:rsid w:val="16FB9741"/>
    <w:rsid w:val="170A9655"/>
    <w:rsid w:val="17160AEA"/>
    <w:rsid w:val="1719D713"/>
    <w:rsid w:val="172E429A"/>
    <w:rsid w:val="172F877C"/>
    <w:rsid w:val="1740C7FB"/>
    <w:rsid w:val="1759AD9F"/>
    <w:rsid w:val="17781552"/>
    <w:rsid w:val="177C7223"/>
    <w:rsid w:val="17919D85"/>
    <w:rsid w:val="17996EEE"/>
    <w:rsid w:val="179F9D93"/>
    <w:rsid w:val="17AD186F"/>
    <w:rsid w:val="17B8E5DD"/>
    <w:rsid w:val="17C53F5B"/>
    <w:rsid w:val="17C72A12"/>
    <w:rsid w:val="17C747DF"/>
    <w:rsid w:val="17CA0A49"/>
    <w:rsid w:val="17CA771D"/>
    <w:rsid w:val="17E0F6C9"/>
    <w:rsid w:val="17F49958"/>
    <w:rsid w:val="18097950"/>
    <w:rsid w:val="180F315B"/>
    <w:rsid w:val="18153AE9"/>
    <w:rsid w:val="181CA1D1"/>
    <w:rsid w:val="181DCAA0"/>
    <w:rsid w:val="183138B8"/>
    <w:rsid w:val="1838C1A1"/>
    <w:rsid w:val="183D5030"/>
    <w:rsid w:val="184C8055"/>
    <w:rsid w:val="18558586"/>
    <w:rsid w:val="185AE8A9"/>
    <w:rsid w:val="185C469C"/>
    <w:rsid w:val="1863D051"/>
    <w:rsid w:val="1868ED98"/>
    <w:rsid w:val="18697213"/>
    <w:rsid w:val="186AA2AE"/>
    <w:rsid w:val="186B0380"/>
    <w:rsid w:val="186B6432"/>
    <w:rsid w:val="18719DBE"/>
    <w:rsid w:val="18753BCD"/>
    <w:rsid w:val="187639B0"/>
    <w:rsid w:val="187A9153"/>
    <w:rsid w:val="18850DCF"/>
    <w:rsid w:val="1886757E"/>
    <w:rsid w:val="188CF3F4"/>
    <w:rsid w:val="18918621"/>
    <w:rsid w:val="189CF1C8"/>
    <w:rsid w:val="189F7B42"/>
    <w:rsid w:val="18A4D4B7"/>
    <w:rsid w:val="18ABFA52"/>
    <w:rsid w:val="18AC9AFF"/>
    <w:rsid w:val="18BEAFE6"/>
    <w:rsid w:val="18C0D4DE"/>
    <w:rsid w:val="18CC802D"/>
    <w:rsid w:val="18CE8E6F"/>
    <w:rsid w:val="18D103BB"/>
    <w:rsid w:val="18D8E7FA"/>
    <w:rsid w:val="18DC9A60"/>
    <w:rsid w:val="18E436FD"/>
    <w:rsid w:val="18F56355"/>
    <w:rsid w:val="18F829FE"/>
    <w:rsid w:val="18FE91C1"/>
    <w:rsid w:val="1905B743"/>
    <w:rsid w:val="19075C52"/>
    <w:rsid w:val="19090B71"/>
    <w:rsid w:val="190AA3B4"/>
    <w:rsid w:val="190D3D0E"/>
    <w:rsid w:val="19163801"/>
    <w:rsid w:val="1921ADC5"/>
    <w:rsid w:val="1928D90C"/>
    <w:rsid w:val="192F3216"/>
    <w:rsid w:val="19327148"/>
    <w:rsid w:val="193D930B"/>
    <w:rsid w:val="1943DA4D"/>
    <w:rsid w:val="194BAD3C"/>
    <w:rsid w:val="195A046B"/>
    <w:rsid w:val="195FDDF8"/>
    <w:rsid w:val="1974C61C"/>
    <w:rsid w:val="197A97C1"/>
    <w:rsid w:val="197F6D23"/>
    <w:rsid w:val="198A90D0"/>
    <w:rsid w:val="198B91BB"/>
    <w:rsid w:val="19A63ADD"/>
    <w:rsid w:val="19B8B52F"/>
    <w:rsid w:val="19BDA49B"/>
    <w:rsid w:val="19BDD463"/>
    <w:rsid w:val="19C23CAE"/>
    <w:rsid w:val="19C49D2A"/>
    <w:rsid w:val="19C6F1D5"/>
    <w:rsid w:val="19C8E0FE"/>
    <w:rsid w:val="19CEF2CC"/>
    <w:rsid w:val="19CFCAD3"/>
    <w:rsid w:val="19D4F7C2"/>
    <w:rsid w:val="19D5E0B3"/>
    <w:rsid w:val="19DF86D7"/>
    <w:rsid w:val="19E0BE76"/>
    <w:rsid w:val="19E1D4CC"/>
    <w:rsid w:val="19E50EED"/>
    <w:rsid w:val="19E9945F"/>
    <w:rsid w:val="19FA07BD"/>
    <w:rsid w:val="19FB3399"/>
    <w:rsid w:val="1A02F324"/>
    <w:rsid w:val="1A07C112"/>
    <w:rsid w:val="1A08DA11"/>
    <w:rsid w:val="1A1604FD"/>
    <w:rsid w:val="1A1BC903"/>
    <w:rsid w:val="1A29C823"/>
    <w:rsid w:val="1A30AA1B"/>
    <w:rsid w:val="1A32509F"/>
    <w:rsid w:val="1A339E48"/>
    <w:rsid w:val="1A33CD5D"/>
    <w:rsid w:val="1A39D7BA"/>
    <w:rsid w:val="1A39F6B8"/>
    <w:rsid w:val="1A46411A"/>
    <w:rsid w:val="1A48C556"/>
    <w:rsid w:val="1A50946A"/>
    <w:rsid w:val="1A556DF2"/>
    <w:rsid w:val="1A569D2B"/>
    <w:rsid w:val="1A5A40FE"/>
    <w:rsid w:val="1A5BA629"/>
    <w:rsid w:val="1A7229B0"/>
    <w:rsid w:val="1A7712FB"/>
    <w:rsid w:val="1A79591E"/>
    <w:rsid w:val="1A822165"/>
    <w:rsid w:val="1A844787"/>
    <w:rsid w:val="1A9643B5"/>
    <w:rsid w:val="1AA7CB6B"/>
    <w:rsid w:val="1AAD28B1"/>
    <w:rsid w:val="1ABA953F"/>
    <w:rsid w:val="1ABAA239"/>
    <w:rsid w:val="1ABE645D"/>
    <w:rsid w:val="1AC26F28"/>
    <w:rsid w:val="1AC668E3"/>
    <w:rsid w:val="1AC96C9C"/>
    <w:rsid w:val="1ACDD70D"/>
    <w:rsid w:val="1AD1850A"/>
    <w:rsid w:val="1ADCADB1"/>
    <w:rsid w:val="1AE4DA28"/>
    <w:rsid w:val="1AE913D2"/>
    <w:rsid w:val="1AEBC935"/>
    <w:rsid w:val="1B021B33"/>
    <w:rsid w:val="1B04C999"/>
    <w:rsid w:val="1B0653E8"/>
    <w:rsid w:val="1B18EAF5"/>
    <w:rsid w:val="1B1996E7"/>
    <w:rsid w:val="1B1ECC85"/>
    <w:rsid w:val="1B20D8E5"/>
    <w:rsid w:val="1B2B3A6A"/>
    <w:rsid w:val="1B2FD9C4"/>
    <w:rsid w:val="1B32D4C3"/>
    <w:rsid w:val="1B372186"/>
    <w:rsid w:val="1B386DF9"/>
    <w:rsid w:val="1B3AF69D"/>
    <w:rsid w:val="1B40DB62"/>
    <w:rsid w:val="1B4484B4"/>
    <w:rsid w:val="1B44EB38"/>
    <w:rsid w:val="1B468B55"/>
    <w:rsid w:val="1B48E54C"/>
    <w:rsid w:val="1B4F220C"/>
    <w:rsid w:val="1B50E323"/>
    <w:rsid w:val="1B545451"/>
    <w:rsid w:val="1B5FE3EE"/>
    <w:rsid w:val="1B62A9EB"/>
    <w:rsid w:val="1B6B1DC2"/>
    <w:rsid w:val="1B6DFC93"/>
    <w:rsid w:val="1B7A8FAC"/>
    <w:rsid w:val="1B7E9693"/>
    <w:rsid w:val="1B80A605"/>
    <w:rsid w:val="1B82F7BE"/>
    <w:rsid w:val="1B845A9F"/>
    <w:rsid w:val="1B939916"/>
    <w:rsid w:val="1BA81245"/>
    <w:rsid w:val="1BA8D009"/>
    <w:rsid w:val="1BB0EB93"/>
    <w:rsid w:val="1BBD56C0"/>
    <w:rsid w:val="1BBE4999"/>
    <w:rsid w:val="1BC03FCC"/>
    <w:rsid w:val="1BC0D215"/>
    <w:rsid w:val="1BCFF518"/>
    <w:rsid w:val="1BD533AD"/>
    <w:rsid w:val="1BDF4E6E"/>
    <w:rsid w:val="1BE3312B"/>
    <w:rsid w:val="1BEBECE7"/>
    <w:rsid w:val="1BED3F90"/>
    <w:rsid w:val="1BEDB8DE"/>
    <w:rsid w:val="1BF4C2C0"/>
    <w:rsid w:val="1BFC2B1A"/>
    <w:rsid w:val="1BFC477A"/>
    <w:rsid w:val="1BFF15DF"/>
    <w:rsid w:val="1C05266E"/>
    <w:rsid w:val="1C1056CD"/>
    <w:rsid w:val="1C196213"/>
    <w:rsid w:val="1C26BEE8"/>
    <w:rsid w:val="1C294C59"/>
    <w:rsid w:val="1C2B00C4"/>
    <w:rsid w:val="1C3A2F4B"/>
    <w:rsid w:val="1C3CCE4A"/>
    <w:rsid w:val="1C3DCE66"/>
    <w:rsid w:val="1C3EB8A7"/>
    <w:rsid w:val="1C44021D"/>
    <w:rsid w:val="1C4BE9DC"/>
    <w:rsid w:val="1C64BDF9"/>
    <w:rsid w:val="1C650279"/>
    <w:rsid w:val="1C67BBE3"/>
    <w:rsid w:val="1C6BB9B1"/>
    <w:rsid w:val="1C70C490"/>
    <w:rsid w:val="1C82E500"/>
    <w:rsid w:val="1C873705"/>
    <w:rsid w:val="1C8875E4"/>
    <w:rsid w:val="1C8922E6"/>
    <w:rsid w:val="1C9463A5"/>
    <w:rsid w:val="1C95C48B"/>
    <w:rsid w:val="1C973A3E"/>
    <w:rsid w:val="1C9BA197"/>
    <w:rsid w:val="1CA65FD0"/>
    <w:rsid w:val="1CB68793"/>
    <w:rsid w:val="1CC6B1D0"/>
    <w:rsid w:val="1CD0F722"/>
    <w:rsid w:val="1CD19603"/>
    <w:rsid w:val="1CD4F2BF"/>
    <w:rsid w:val="1CD51FCA"/>
    <w:rsid w:val="1CDCB48C"/>
    <w:rsid w:val="1CDEBC02"/>
    <w:rsid w:val="1CDFBDB4"/>
    <w:rsid w:val="1CFC6BBE"/>
    <w:rsid w:val="1D049B20"/>
    <w:rsid w:val="1D059A71"/>
    <w:rsid w:val="1D15EB88"/>
    <w:rsid w:val="1D15FDC1"/>
    <w:rsid w:val="1D1D506F"/>
    <w:rsid w:val="1D220410"/>
    <w:rsid w:val="1D222D9D"/>
    <w:rsid w:val="1D231333"/>
    <w:rsid w:val="1D32005D"/>
    <w:rsid w:val="1D359C62"/>
    <w:rsid w:val="1D37735D"/>
    <w:rsid w:val="1D3CAFC2"/>
    <w:rsid w:val="1D49DAC3"/>
    <w:rsid w:val="1D51DF49"/>
    <w:rsid w:val="1D648FB9"/>
    <w:rsid w:val="1D6BE294"/>
    <w:rsid w:val="1D78BCCD"/>
    <w:rsid w:val="1D7C17A4"/>
    <w:rsid w:val="1D7E86BA"/>
    <w:rsid w:val="1D81510E"/>
    <w:rsid w:val="1D87AF04"/>
    <w:rsid w:val="1D95EA41"/>
    <w:rsid w:val="1DAA4C14"/>
    <w:rsid w:val="1DAEE6B8"/>
    <w:rsid w:val="1DB42E04"/>
    <w:rsid w:val="1DB59882"/>
    <w:rsid w:val="1DBCF8B4"/>
    <w:rsid w:val="1DC03CB9"/>
    <w:rsid w:val="1DC25AFC"/>
    <w:rsid w:val="1DF2E36E"/>
    <w:rsid w:val="1E17B45B"/>
    <w:rsid w:val="1E4772EB"/>
    <w:rsid w:val="1E4BA628"/>
    <w:rsid w:val="1E4CEEE6"/>
    <w:rsid w:val="1E55EAF8"/>
    <w:rsid w:val="1E55FA01"/>
    <w:rsid w:val="1E5A7F49"/>
    <w:rsid w:val="1E6F1C8A"/>
    <w:rsid w:val="1E7472A1"/>
    <w:rsid w:val="1E825E43"/>
    <w:rsid w:val="1E9075D9"/>
    <w:rsid w:val="1E912C00"/>
    <w:rsid w:val="1E94A0AA"/>
    <w:rsid w:val="1E973387"/>
    <w:rsid w:val="1E99C3FC"/>
    <w:rsid w:val="1EA10961"/>
    <w:rsid w:val="1EA8CD40"/>
    <w:rsid w:val="1EAF9AF0"/>
    <w:rsid w:val="1EBC4970"/>
    <w:rsid w:val="1ECA405D"/>
    <w:rsid w:val="1EDA8C0B"/>
    <w:rsid w:val="1EDED8FA"/>
    <w:rsid w:val="1EE16318"/>
    <w:rsid w:val="1EE18C36"/>
    <w:rsid w:val="1EE1A866"/>
    <w:rsid w:val="1EF03017"/>
    <w:rsid w:val="1EF8BAA7"/>
    <w:rsid w:val="1EFD17DD"/>
    <w:rsid w:val="1EFD4DB3"/>
    <w:rsid w:val="1F007EC8"/>
    <w:rsid w:val="1F10C2B9"/>
    <w:rsid w:val="1F16A719"/>
    <w:rsid w:val="1F1AF741"/>
    <w:rsid w:val="1F26B986"/>
    <w:rsid w:val="1F2786D2"/>
    <w:rsid w:val="1F2CCDCA"/>
    <w:rsid w:val="1F34B6D8"/>
    <w:rsid w:val="1F365276"/>
    <w:rsid w:val="1F3CDA37"/>
    <w:rsid w:val="1F46B680"/>
    <w:rsid w:val="1F5DACD7"/>
    <w:rsid w:val="1F62B397"/>
    <w:rsid w:val="1F65B575"/>
    <w:rsid w:val="1F6873F3"/>
    <w:rsid w:val="1F6881CF"/>
    <w:rsid w:val="1F6D8495"/>
    <w:rsid w:val="1F79F6C9"/>
    <w:rsid w:val="1F854F88"/>
    <w:rsid w:val="1F8CE724"/>
    <w:rsid w:val="1F904805"/>
    <w:rsid w:val="1F9074A3"/>
    <w:rsid w:val="1F9F057A"/>
    <w:rsid w:val="1FA820D2"/>
    <w:rsid w:val="1FAF7C69"/>
    <w:rsid w:val="1FB0F46F"/>
    <w:rsid w:val="1FC0415D"/>
    <w:rsid w:val="1FD43532"/>
    <w:rsid w:val="1FDAB564"/>
    <w:rsid w:val="1FEC4870"/>
    <w:rsid w:val="1FEFAB8D"/>
    <w:rsid w:val="1FF35D5C"/>
    <w:rsid w:val="1FF38257"/>
    <w:rsid w:val="1FFB8838"/>
    <w:rsid w:val="200BEDF0"/>
    <w:rsid w:val="20159FB8"/>
    <w:rsid w:val="2024E055"/>
    <w:rsid w:val="20263574"/>
    <w:rsid w:val="2029CE05"/>
    <w:rsid w:val="2043DEE0"/>
    <w:rsid w:val="206A74B6"/>
    <w:rsid w:val="2073AFB6"/>
    <w:rsid w:val="207E296F"/>
    <w:rsid w:val="2083B047"/>
    <w:rsid w:val="208C53C9"/>
    <w:rsid w:val="208FBA1F"/>
    <w:rsid w:val="2096BFF0"/>
    <w:rsid w:val="20A0578E"/>
    <w:rsid w:val="20A29A75"/>
    <w:rsid w:val="20A86F63"/>
    <w:rsid w:val="20A9284D"/>
    <w:rsid w:val="20B61979"/>
    <w:rsid w:val="20BE8024"/>
    <w:rsid w:val="20C13E7C"/>
    <w:rsid w:val="20CC077C"/>
    <w:rsid w:val="20CCAE58"/>
    <w:rsid w:val="20D625D0"/>
    <w:rsid w:val="20F35E4E"/>
    <w:rsid w:val="21006DA4"/>
    <w:rsid w:val="2101AD50"/>
    <w:rsid w:val="210A65DE"/>
    <w:rsid w:val="211AD09D"/>
    <w:rsid w:val="211BDF56"/>
    <w:rsid w:val="212814F4"/>
    <w:rsid w:val="2132FAEC"/>
    <w:rsid w:val="21399C53"/>
    <w:rsid w:val="21410568"/>
    <w:rsid w:val="214334A7"/>
    <w:rsid w:val="2147E2BA"/>
    <w:rsid w:val="214A2AF2"/>
    <w:rsid w:val="214F2C53"/>
    <w:rsid w:val="21528CA7"/>
    <w:rsid w:val="2163A767"/>
    <w:rsid w:val="21659D11"/>
    <w:rsid w:val="21681D92"/>
    <w:rsid w:val="217628C0"/>
    <w:rsid w:val="217CD3DE"/>
    <w:rsid w:val="2189085D"/>
    <w:rsid w:val="21902380"/>
    <w:rsid w:val="219226E5"/>
    <w:rsid w:val="21AB1616"/>
    <w:rsid w:val="21AEDE56"/>
    <w:rsid w:val="21B1FA61"/>
    <w:rsid w:val="21B2E2CB"/>
    <w:rsid w:val="21B644BA"/>
    <w:rsid w:val="21B6B38E"/>
    <w:rsid w:val="21C71C68"/>
    <w:rsid w:val="21CA3D47"/>
    <w:rsid w:val="21D03251"/>
    <w:rsid w:val="21D43F48"/>
    <w:rsid w:val="21E00780"/>
    <w:rsid w:val="21E2775E"/>
    <w:rsid w:val="21E9B4FA"/>
    <w:rsid w:val="21F83A29"/>
    <w:rsid w:val="22076F78"/>
    <w:rsid w:val="220BDEAD"/>
    <w:rsid w:val="22120915"/>
    <w:rsid w:val="221B69C6"/>
    <w:rsid w:val="2224554E"/>
    <w:rsid w:val="222BA23E"/>
    <w:rsid w:val="2232C399"/>
    <w:rsid w:val="2235C0ED"/>
    <w:rsid w:val="2239454E"/>
    <w:rsid w:val="223A5A50"/>
    <w:rsid w:val="223A9FFD"/>
    <w:rsid w:val="223E30FB"/>
    <w:rsid w:val="22409959"/>
    <w:rsid w:val="224A54EB"/>
    <w:rsid w:val="224E08B0"/>
    <w:rsid w:val="22658DB0"/>
    <w:rsid w:val="22677F23"/>
    <w:rsid w:val="227183C6"/>
    <w:rsid w:val="22768AA8"/>
    <w:rsid w:val="228AC413"/>
    <w:rsid w:val="22991F90"/>
    <w:rsid w:val="229AFCFF"/>
    <w:rsid w:val="22A0C456"/>
    <w:rsid w:val="22A38D00"/>
    <w:rsid w:val="22B44594"/>
    <w:rsid w:val="22C6841B"/>
    <w:rsid w:val="22DD07A1"/>
    <w:rsid w:val="22EF8978"/>
    <w:rsid w:val="22EF8E40"/>
    <w:rsid w:val="22F18EC4"/>
    <w:rsid w:val="22F31E3E"/>
    <w:rsid w:val="22F8088A"/>
    <w:rsid w:val="23046524"/>
    <w:rsid w:val="2331B2B3"/>
    <w:rsid w:val="23477F20"/>
    <w:rsid w:val="234831EC"/>
    <w:rsid w:val="234FC94E"/>
    <w:rsid w:val="23588F68"/>
    <w:rsid w:val="235C21EA"/>
    <w:rsid w:val="236490F5"/>
    <w:rsid w:val="236EA99B"/>
    <w:rsid w:val="23702CBA"/>
    <w:rsid w:val="2370F041"/>
    <w:rsid w:val="2378924D"/>
    <w:rsid w:val="23816B56"/>
    <w:rsid w:val="2387780D"/>
    <w:rsid w:val="2388FE02"/>
    <w:rsid w:val="2389E5AA"/>
    <w:rsid w:val="23923193"/>
    <w:rsid w:val="2392E0FA"/>
    <w:rsid w:val="23951021"/>
    <w:rsid w:val="23994109"/>
    <w:rsid w:val="23A90F81"/>
    <w:rsid w:val="23B6A32F"/>
    <w:rsid w:val="23BA5E2B"/>
    <w:rsid w:val="23BDE0CD"/>
    <w:rsid w:val="23C06B6E"/>
    <w:rsid w:val="23C1B0FD"/>
    <w:rsid w:val="23CADD40"/>
    <w:rsid w:val="23D3224E"/>
    <w:rsid w:val="23D4EF0E"/>
    <w:rsid w:val="23D55B77"/>
    <w:rsid w:val="23D8CFAD"/>
    <w:rsid w:val="23EFD570"/>
    <w:rsid w:val="23F3FC95"/>
    <w:rsid w:val="23F7DC41"/>
    <w:rsid w:val="23F82EA4"/>
    <w:rsid w:val="24039B62"/>
    <w:rsid w:val="2404C8A3"/>
    <w:rsid w:val="24072957"/>
    <w:rsid w:val="2409270B"/>
    <w:rsid w:val="24111A75"/>
    <w:rsid w:val="2419314D"/>
    <w:rsid w:val="241C26FE"/>
    <w:rsid w:val="242E9EC4"/>
    <w:rsid w:val="242F1EA9"/>
    <w:rsid w:val="243867F9"/>
    <w:rsid w:val="2438B41E"/>
    <w:rsid w:val="243C2E66"/>
    <w:rsid w:val="243E55F7"/>
    <w:rsid w:val="243E9107"/>
    <w:rsid w:val="2441E2DB"/>
    <w:rsid w:val="2442CE3E"/>
    <w:rsid w:val="24434510"/>
    <w:rsid w:val="24434CD9"/>
    <w:rsid w:val="24446624"/>
    <w:rsid w:val="244540AF"/>
    <w:rsid w:val="2445FAB1"/>
    <w:rsid w:val="244BF0D2"/>
    <w:rsid w:val="244C519D"/>
    <w:rsid w:val="244CAE76"/>
    <w:rsid w:val="2452AEC7"/>
    <w:rsid w:val="2455085B"/>
    <w:rsid w:val="245B673D"/>
    <w:rsid w:val="2465CCE1"/>
    <w:rsid w:val="24747410"/>
    <w:rsid w:val="24949BD8"/>
    <w:rsid w:val="2499B05F"/>
    <w:rsid w:val="24A16CE3"/>
    <w:rsid w:val="24B1C59F"/>
    <w:rsid w:val="24B26C42"/>
    <w:rsid w:val="24B97A5F"/>
    <w:rsid w:val="24BCD84B"/>
    <w:rsid w:val="24C0A8D6"/>
    <w:rsid w:val="24C7987D"/>
    <w:rsid w:val="24C8D473"/>
    <w:rsid w:val="24EB176C"/>
    <w:rsid w:val="24FA1288"/>
    <w:rsid w:val="24FD033A"/>
    <w:rsid w:val="24FE8147"/>
    <w:rsid w:val="24FF2C16"/>
    <w:rsid w:val="250849FF"/>
    <w:rsid w:val="25090051"/>
    <w:rsid w:val="250C132C"/>
    <w:rsid w:val="25199235"/>
    <w:rsid w:val="2529F4E9"/>
    <w:rsid w:val="25410E6A"/>
    <w:rsid w:val="25431C90"/>
    <w:rsid w:val="254FB506"/>
    <w:rsid w:val="25507815"/>
    <w:rsid w:val="256140DC"/>
    <w:rsid w:val="256B1CBC"/>
    <w:rsid w:val="256BC3F4"/>
    <w:rsid w:val="256CAF55"/>
    <w:rsid w:val="257EEECF"/>
    <w:rsid w:val="257F0CC8"/>
    <w:rsid w:val="257F73DD"/>
    <w:rsid w:val="25A44300"/>
    <w:rsid w:val="25AA892D"/>
    <w:rsid w:val="25B4CC22"/>
    <w:rsid w:val="25B6F74A"/>
    <w:rsid w:val="25BA5C0B"/>
    <w:rsid w:val="25BE0E10"/>
    <w:rsid w:val="25CB2EA4"/>
    <w:rsid w:val="25E05C96"/>
    <w:rsid w:val="25E230D7"/>
    <w:rsid w:val="25F489F0"/>
    <w:rsid w:val="25F8FD30"/>
    <w:rsid w:val="25FA7DCD"/>
    <w:rsid w:val="260597FA"/>
    <w:rsid w:val="26078C2F"/>
    <w:rsid w:val="26150FF5"/>
    <w:rsid w:val="26173936"/>
    <w:rsid w:val="261E20BF"/>
    <w:rsid w:val="261E7AAF"/>
    <w:rsid w:val="263BE548"/>
    <w:rsid w:val="263C525C"/>
    <w:rsid w:val="2642D12F"/>
    <w:rsid w:val="264925C9"/>
    <w:rsid w:val="264BEA91"/>
    <w:rsid w:val="264F8DB3"/>
    <w:rsid w:val="265F41DD"/>
    <w:rsid w:val="266337C1"/>
    <w:rsid w:val="26649ADF"/>
    <w:rsid w:val="26664F25"/>
    <w:rsid w:val="2676BDC2"/>
    <w:rsid w:val="267E1379"/>
    <w:rsid w:val="267E7265"/>
    <w:rsid w:val="268ADC91"/>
    <w:rsid w:val="2695A4AE"/>
    <w:rsid w:val="26ABBC1E"/>
    <w:rsid w:val="26AF5691"/>
    <w:rsid w:val="26BCA6E1"/>
    <w:rsid w:val="26BD39C0"/>
    <w:rsid w:val="26BF0C9D"/>
    <w:rsid w:val="26C793DD"/>
    <w:rsid w:val="26C9FC77"/>
    <w:rsid w:val="26D2C306"/>
    <w:rsid w:val="26E289B3"/>
    <w:rsid w:val="26ED0758"/>
    <w:rsid w:val="26EE1FB9"/>
    <w:rsid w:val="26F42FBE"/>
    <w:rsid w:val="26F6F0F6"/>
    <w:rsid w:val="26F76069"/>
    <w:rsid w:val="26FF9265"/>
    <w:rsid w:val="2706226D"/>
    <w:rsid w:val="27127452"/>
    <w:rsid w:val="2716F3AB"/>
    <w:rsid w:val="271B81EC"/>
    <w:rsid w:val="271BBC59"/>
    <w:rsid w:val="2723143A"/>
    <w:rsid w:val="272D4852"/>
    <w:rsid w:val="2730936D"/>
    <w:rsid w:val="27363E0E"/>
    <w:rsid w:val="273AC673"/>
    <w:rsid w:val="273CF7E8"/>
    <w:rsid w:val="273E6226"/>
    <w:rsid w:val="2740F840"/>
    <w:rsid w:val="27441B38"/>
    <w:rsid w:val="2763FE2C"/>
    <w:rsid w:val="276B472A"/>
    <w:rsid w:val="2796334F"/>
    <w:rsid w:val="279A6A73"/>
    <w:rsid w:val="27A1CF98"/>
    <w:rsid w:val="27A2AC2A"/>
    <w:rsid w:val="27B4B19D"/>
    <w:rsid w:val="27B62D90"/>
    <w:rsid w:val="27B83923"/>
    <w:rsid w:val="27BA04C1"/>
    <w:rsid w:val="27BA4237"/>
    <w:rsid w:val="27BD3CCE"/>
    <w:rsid w:val="27BEA4AE"/>
    <w:rsid w:val="27CC0AA1"/>
    <w:rsid w:val="27CF7DAC"/>
    <w:rsid w:val="27D80B63"/>
    <w:rsid w:val="27D9D226"/>
    <w:rsid w:val="27DA076C"/>
    <w:rsid w:val="27E03880"/>
    <w:rsid w:val="27E3B03C"/>
    <w:rsid w:val="27F1B808"/>
    <w:rsid w:val="27F5A77F"/>
    <w:rsid w:val="2807805F"/>
    <w:rsid w:val="280A0BB2"/>
    <w:rsid w:val="280EA269"/>
    <w:rsid w:val="2812B1CB"/>
    <w:rsid w:val="2820C153"/>
    <w:rsid w:val="282CACA7"/>
    <w:rsid w:val="2835A6D6"/>
    <w:rsid w:val="28375413"/>
    <w:rsid w:val="28383AAF"/>
    <w:rsid w:val="284121BD"/>
    <w:rsid w:val="28577CFF"/>
    <w:rsid w:val="2857D4E4"/>
    <w:rsid w:val="285BDBF6"/>
    <w:rsid w:val="285C4C23"/>
    <w:rsid w:val="286138E8"/>
    <w:rsid w:val="286373FD"/>
    <w:rsid w:val="28685D26"/>
    <w:rsid w:val="286936F4"/>
    <w:rsid w:val="2869F069"/>
    <w:rsid w:val="2871F97E"/>
    <w:rsid w:val="287658EF"/>
    <w:rsid w:val="288199F8"/>
    <w:rsid w:val="28870FC2"/>
    <w:rsid w:val="28871491"/>
    <w:rsid w:val="288A0F05"/>
    <w:rsid w:val="28A8F719"/>
    <w:rsid w:val="28AB033E"/>
    <w:rsid w:val="28B50523"/>
    <w:rsid w:val="28B9541C"/>
    <w:rsid w:val="28BD1DDE"/>
    <w:rsid w:val="28C7D543"/>
    <w:rsid w:val="28D071DB"/>
    <w:rsid w:val="28D57D87"/>
    <w:rsid w:val="28D9D1B4"/>
    <w:rsid w:val="28DC4F64"/>
    <w:rsid w:val="28E9C828"/>
    <w:rsid w:val="28F0F11D"/>
    <w:rsid w:val="2904ECFD"/>
    <w:rsid w:val="290D79B8"/>
    <w:rsid w:val="29232FC3"/>
    <w:rsid w:val="2929048B"/>
    <w:rsid w:val="292FF4CB"/>
    <w:rsid w:val="2931D5D3"/>
    <w:rsid w:val="293B6E8B"/>
    <w:rsid w:val="2944EBE9"/>
    <w:rsid w:val="294624A3"/>
    <w:rsid w:val="294B36D6"/>
    <w:rsid w:val="294DE14D"/>
    <w:rsid w:val="2952DF53"/>
    <w:rsid w:val="29540F5C"/>
    <w:rsid w:val="2958A654"/>
    <w:rsid w:val="2960251B"/>
    <w:rsid w:val="2960F827"/>
    <w:rsid w:val="29610AA4"/>
    <w:rsid w:val="2966A365"/>
    <w:rsid w:val="296C5A33"/>
    <w:rsid w:val="2970090F"/>
    <w:rsid w:val="2978D30A"/>
    <w:rsid w:val="297E2D21"/>
    <w:rsid w:val="2984E7D9"/>
    <w:rsid w:val="2990678B"/>
    <w:rsid w:val="299965A3"/>
    <w:rsid w:val="299ADF29"/>
    <w:rsid w:val="299B37BD"/>
    <w:rsid w:val="29A1027D"/>
    <w:rsid w:val="29A23DEB"/>
    <w:rsid w:val="29B2894C"/>
    <w:rsid w:val="29BCD895"/>
    <w:rsid w:val="29C3BA34"/>
    <w:rsid w:val="29C60D4B"/>
    <w:rsid w:val="29CBD890"/>
    <w:rsid w:val="29D67E59"/>
    <w:rsid w:val="29DCA6EC"/>
    <w:rsid w:val="29DDD997"/>
    <w:rsid w:val="29E1C240"/>
    <w:rsid w:val="29E63A39"/>
    <w:rsid w:val="29EFDB32"/>
    <w:rsid w:val="29F39E12"/>
    <w:rsid w:val="2A015F4A"/>
    <w:rsid w:val="2A049DA0"/>
    <w:rsid w:val="2A0C2900"/>
    <w:rsid w:val="2A10714D"/>
    <w:rsid w:val="2A1D639D"/>
    <w:rsid w:val="2A2C33D8"/>
    <w:rsid w:val="2A2CD283"/>
    <w:rsid w:val="2A33386D"/>
    <w:rsid w:val="2A3908C6"/>
    <w:rsid w:val="2A3E742D"/>
    <w:rsid w:val="2A3EF9C9"/>
    <w:rsid w:val="2A519BA1"/>
    <w:rsid w:val="2A539F88"/>
    <w:rsid w:val="2A5A6966"/>
    <w:rsid w:val="2A5AF676"/>
    <w:rsid w:val="2A649FD2"/>
    <w:rsid w:val="2A673331"/>
    <w:rsid w:val="2A7F8403"/>
    <w:rsid w:val="2A826A5A"/>
    <w:rsid w:val="2A8485FC"/>
    <w:rsid w:val="2AA6D1A1"/>
    <w:rsid w:val="2AA749D2"/>
    <w:rsid w:val="2AB5BA12"/>
    <w:rsid w:val="2ABF6810"/>
    <w:rsid w:val="2ABF7938"/>
    <w:rsid w:val="2ACDADE0"/>
    <w:rsid w:val="2AD35427"/>
    <w:rsid w:val="2AD3D4F6"/>
    <w:rsid w:val="2AE03199"/>
    <w:rsid w:val="2AE381F8"/>
    <w:rsid w:val="2AE4904D"/>
    <w:rsid w:val="2AE82931"/>
    <w:rsid w:val="2AEB3614"/>
    <w:rsid w:val="2AEFC762"/>
    <w:rsid w:val="2B19E056"/>
    <w:rsid w:val="2B1A44CD"/>
    <w:rsid w:val="2B22DC1B"/>
    <w:rsid w:val="2B29767A"/>
    <w:rsid w:val="2B2FDF55"/>
    <w:rsid w:val="2B327DDC"/>
    <w:rsid w:val="2B359449"/>
    <w:rsid w:val="2B35F11F"/>
    <w:rsid w:val="2B4BF8F2"/>
    <w:rsid w:val="2B5351EA"/>
    <w:rsid w:val="2B542784"/>
    <w:rsid w:val="2B5B0D86"/>
    <w:rsid w:val="2B5F26EE"/>
    <w:rsid w:val="2B6D1861"/>
    <w:rsid w:val="2B6EE1F3"/>
    <w:rsid w:val="2B82F2CF"/>
    <w:rsid w:val="2B830584"/>
    <w:rsid w:val="2B889596"/>
    <w:rsid w:val="2B89CDA2"/>
    <w:rsid w:val="2B8BD3FB"/>
    <w:rsid w:val="2B9F2002"/>
    <w:rsid w:val="2BA50B71"/>
    <w:rsid w:val="2BACE153"/>
    <w:rsid w:val="2BB14293"/>
    <w:rsid w:val="2BC6843A"/>
    <w:rsid w:val="2BD35AC5"/>
    <w:rsid w:val="2BD80F89"/>
    <w:rsid w:val="2BE1A85E"/>
    <w:rsid w:val="2BFA4409"/>
    <w:rsid w:val="2BFE635B"/>
    <w:rsid w:val="2C0CA714"/>
    <w:rsid w:val="2C2ACAEA"/>
    <w:rsid w:val="2C2B0C07"/>
    <w:rsid w:val="2C3A25CB"/>
    <w:rsid w:val="2C3CD0D8"/>
    <w:rsid w:val="2C3F96E7"/>
    <w:rsid w:val="2C4B7261"/>
    <w:rsid w:val="2C552672"/>
    <w:rsid w:val="2C5F5056"/>
    <w:rsid w:val="2C65BEBF"/>
    <w:rsid w:val="2C68099A"/>
    <w:rsid w:val="2C6E9FA4"/>
    <w:rsid w:val="2C718945"/>
    <w:rsid w:val="2C839213"/>
    <w:rsid w:val="2C8F18A3"/>
    <w:rsid w:val="2C8F4A15"/>
    <w:rsid w:val="2C94F305"/>
    <w:rsid w:val="2C96CAD0"/>
    <w:rsid w:val="2C9774F7"/>
    <w:rsid w:val="2C9B406E"/>
    <w:rsid w:val="2CA2DE3D"/>
    <w:rsid w:val="2CA4AB79"/>
    <w:rsid w:val="2CA66383"/>
    <w:rsid w:val="2CBBCDD3"/>
    <w:rsid w:val="2CDDB505"/>
    <w:rsid w:val="2CE47AA0"/>
    <w:rsid w:val="2CE7445E"/>
    <w:rsid w:val="2CEDCBC5"/>
    <w:rsid w:val="2CF1B3C8"/>
    <w:rsid w:val="2CF42BE4"/>
    <w:rsid w:val="2CF777EA"/>
    <w:rsid w:val="2D0624A5"/>
    <w:rsid w:val="2D0CCFA4"/>
    <w:rsid w:val="2D11C045"/>
    <w:rsid w:val="2D178DCE"/>
    <w:rsid w:val="2D1CC5D8"/>
    <w:rsid w:val="2D22D15A"/>
    <w:rsid w:val="2D2669FF"/>
    <w:rsid w:val="2D2941B1"/>
    <w:rsid w:val="2D30C8CE"/>
    <w:rsid w:val="2D38B13D"/>
    <w:rsid w:val="2D3F25EE"/>
    <w:rsid w:val="2D44B238"/>
    <w:rsid w:val="2D488ABF"/>
    <w:rsid w:val="2D4A5EBA"/>
    <w:rsid w:val="2D5A35D0"/>
    <w:rsid w:val="2D5C1AA7"/>
    <w:rsid w:val="2D5CB285"/>
    <w:rsid w:val="2D5F7237"/>
    <w:rsid w:val="2D655840"/>
    <w:rsid w:val="2D677F73"/>
    <w:rsid w:val="2D6ADD9E"/>
    <w:rsid w:val="2D6E6E36"/>
    <w:rsid w:val="2D73ED93"/>
    <w:rsid w:val="2D74B432"/>
    <w:rsid w:val="2D776BD2"/>
    <w:rsid w:val="2D9B2255"/>
    <w:rsid w:val="2DA67E22"/>
    <w:rsid w:val="2DAA9DC5"/>
    <w:rsid w:val="2DAC86C1"/>
    <w:rsid w:val="2DC37A57"/>
    <w:rsid w:val="2DD3C61A"/>
    <w:rsid w:val="2DD6CB93"/>
    <w:rsid w:val="2DE07E14"/>
    <w:rsid w:val="2DEC84FC"/>
    <w:rsid w:val="2DED3A82"/>
    <w:rsid w:val="2DF0DECF"/>
    <w:rsid w:val="2E06E766"/>
    <w:rsid w:val="2E08D7FE"/>
    <w:rsid w:val="2E0916D0"/>
    <w:rsid w:val="2E0CDBE2"/>
    <w:rsid w:val="2E112F0F"/>
    <w:rsid w:val="2E1252BB"/>
    <w:rsid w:val="2E132730"/>
    <w:rsid w:val="2E147884"/>
    <w:rsid w:val="2E1A69E1"/>
    <w:rsid w:val="2E24FB92"/>
    <w:rsid w:val="2E2D7883"/>
    <w:rsid w:val="2E301B43"/>
    <w:rsid w:val="2E311EB6"/>
    <w:rsid w:val="2E3AAB12"/>
    <w:rsid w:val="2E403EA1"/>
    <w:rsid w:val="2E4A2BC2"/>
    <w:rsid w:val="2E4A855C"/>
    <w:rsid w:val="2E5039FD"/>
    <w:rsid w:val="2E52BD93"/>
    <w:rsid w:val="2E5E1CBE"/>
    <w:rsid w:val="2E63B7CB"/>
    <w:rsid w:val="2E659BC3"/>
    <w:rsid w:val="2E72925D"/>
    <w:rsid w:val="2E78EA21"/>
    <w:rsid w:val="2E7FA143"/>
    <w:rsid w:val="2E80A278"/>
    <w:rsid w:val="2E85FFC0"/>
    <w:rsid w:val="2E89A108"/>
    <w:rsid w:val="2E8A65B5"/>
    <w:rsid w:val="2E8C7368"/>
    <w:rsid w:val="2E9B6B6B"/>
    <w:rsid w:val="2E9D8F23"/>
    <w:rsid w:val="2E9DF2EF"/>
    <w:rsid w:val="2EA6F372"/>
    <w:rsid w:val="2EAC68AA"/>
    <w:rsid w:val="2EBA9F7E"/>
    <w:rsid w:val="2EC6709A"/>
    <w:rsid w:val="2EC7C1E5"/>
    <w:rsid w:val="2EDD0B8D"/>
    <w:rsid w:val="2EE944D8"/>
    <w:rsid w:val="2EF9260A"/>
    <w:rsid w:val="2F018B87"/>
    <w:rsid w:val="2F03332E"/>
    <w:rsid w:val="2F18C8D6"/>
    <w:rsid w:val="2F1CE97E"/>
    <w:rsid w:val="2F2CC74F"/>
    <w:rsid w:val="2F301FE5"/>
    <w:rsid w:val="2F337E41"/>
    <w:rsid w:val="2F39B2ED"/>
    <w:rsid w:val="2F450E5D"/>
    <w:rsid w:val="2F457C95"/>
    <w:rsid w:val="2F4E94DC"/>
    <w:rsid w:val="2F50EE60"/>
    <w:rsid w:val="2F54A7D1"/>
    <w:rsid w:val="2F5FABFF"/>
    <w:rsid w:val="2F61B99D"/>
    <w:rsid w:val="2F62134B"/>
    <w:rsid w:val="2F78D62B"/>
    <w:rsid w:val="2F83ABF2"/>
    <w:rsid w:val="2F9AD9B3"/>
    <w:rsid w:val="2F9B1F29"/>
    <w:rsid w:val="2FAE376B"/>
    <w:rsid w:val="2FC27D32"/>
    <w:rsid w:val="2FD26FAC"/>
    <w:rsid w:val="2FD4D6D8"/>
    <w:rsid w:val="2FEA46B2"/>
    <w:rsid w:val="2FEC1C94"/>
    <w:rsid w:val="2FFDB3EE"/>
    <w:rsid w:val="3003F756"/>
    <w:rsid w:val="30131F8D"/>
    <w:rsid w:val="30179094"/>
    <w:rsid w:val="30214AD2"/>
    <w:rsid w:val="30385806"/>
    <w:rsid w:val="304037AA"/>
    <w:rsid w:val="304391B8"/>
    <w:rsid w:val="305075A6"/>
    <w:rsid w:val="305B8D62"/>
    <w:rsid w:val="305D1237"/>
    <w:rsid w:val="3065B0E8"/>
    <w:rsid w:val="3073666E"/>
    <w:rsid w:val="307588DC"/>
    <w:rsid w:val="30809C58"/>
    <w:rsid w:val="30816ACD"/>
    <w:rsid w:val="308B601D"/>
    <w:rsid w:val="3096ED59"/>
    <w:rsid w:val="309D4649"/>
    <w:rsid w:val="30A152D1"/>
    <w:rsid w:val="30B2D8F3"/>
    <w:rsid w:val="30B49484"/>
    <w:rsid w:val="30C655FE"/>
    <w:rsid w:val="30C8C874"/>
    <w:rsid w:val="30CAFCFB"/>
    <w:rsid w:val="30D3D97E"/>
    <w:rsid w:val="30D54B64"/>
    <w:rsid w:val="30D607AE"/>
    <w:rsid w:val="30EF88D9"/>
    <w:rsid w:val="30F44EDC"/>
    <w:rsid w:val="30F5CEDD"/>
    <w:rsid w:val="30FA7FFF"/>
    <w:rsid w:val="30FCFD6C"/>
    <w:rsid w:val="31036BC8"/>
    <w:rsid w:val="31168D74"/>
    <w:rsid w:val="311E0B4B"/>
    <w:rsid w:val="31440AF2"/>
    <w:rsid w:val="314D4368"/>
    <w:rsid w:val="314D5DCA"/>
    <w:rsid w:val="31644DDC"/>
    <w:rsid w:val="316551E7"/>
    <w:rsid w:val="316E4C04"/>
    <w:rsid w:val="318B237B"/>
    <w:rsid w:val="318DCB18"/>
    <w:rsid w:val="319080A1"/>
    <w:rsid w:val="31AA510A"/>
    <w:rsid w:val="31BE5A22"/>
    <w:rsid w:val="31C04974"/>
    <w:rsid w:val="31CB772A"/>
    <w:rsid w:val="31CB9D79"/>
    <w:rsid w:val="31D0AC85"/>
    <w:rsid w:val="31E87188"/>
    <w:rsid w:val="31E88266"/>
    <w:rsid w:val="31EA73BF"/>
    <w:rsid w:val="31F04921"/>
    <w:rsid w:val="31F33BAF"/>
    <w:rsid w:val="31FB6388"/>
    <w:rsid w:val="32048A80"/>
    <w:rsid w:val="320C428F"/>
    <w:rsid w:val="32129CDD"/>
    <w:rsid w:val="32132B8F"/>
    <w:rsid w:val="3213649F"/>
    <w:rsid w:val="3213A3E5"/>
    <w:rsid w:val="3216A02D"/>
    <w:rsid w:val="3216A60E"/>
    <w:rsid w:val="321B8BC1"/>
    <w:rsid w:val="321E2A64"/>
    <w:rsid w:val="3227B921"/>
    <w:rsid w:val="3228F67C"/>
    <w:rsid w:val="322A163C"/>
    <w:rsid w:val="3235EAB9"/>
    <w:rsid w:val="32390928"/>
    <w:rsid w:val="323CFE23"/>
    <w:rsid w:val="324B36C1"/>
    <w:rsid w:val="326062C0"/>
    <w:rsid w:val="32623C40"/>
    <w:rsid w:val="3268DB2B"/>
    <w:rsid w:val="326E562B"/>
    <w:rsid w:val="326F4EDA"/>
    <w:rsid w:val="327404E0"/>
    <w:rsid w:val="3274A220"/>
    <w:rsid w:val="3279C655"/>
    <w:rsid w:val="3283E394"/>
    <w:rsid w:val="32852BAA"/>
    <w:rsid w:val="3286A632"/>
    <w:rsid w:val="328E07E1"/>
    <w:rsid w:val="32A52A28"/>
    <w:rsid w:val="32A56F2D"/>
    <w:rsid w:val="32A6F74E"/>
    <w:rsid w:val="32AE1EA1"/>
    <w:rsid w:val="32AF5378"/>
    <w:rsid w:val="32B128A3"/>
    <w:rsid w:val="32BFA074"/>
    <w:rsid w:val="32C3BA27"/>
    <w:rsid w:val="32C50444"/>
    <w:rsid w:val="32D3EADF"/>
    <w:rsid w:val="32D820AC"/>
    <w:rsid w:val="32E0E9DC"/>
    <w:rsid w:val="32E3F7AB"/>
    <w:rsid w:val="32E9C47C"/>
    <w:rsid w:val="32EC6368"/>
    <w:rsid w:val="32FA4AE6"/>
    <w:rsid w:val="330872CD"/>
    <w:rsid w:val="330E2CE9"/>
    <w:rsid w:val="33150B97"/>
    <w:rsid w:val="33195F06"/>
    <w:rsid w:val="3321E84D"/>
    <w:rsid w:val="33232C88"/>
    <w:rsid w:val="33273499"/>
    <w:rsid w:val="33287FA3"/>
    <w:rsid w:val="3329152F"/>
    <w:rsid w:val="332A4E68"/>
    <w:rsid w:val="332F38B1"/>
    <w:rsid w:val="333CDE09"/>
    <w:rsid w:val="33487220"/>
    <w:rsid w:val="33563797"/>
    <w:rsid w:val="3359458D"/>
    <w:rsid w:val="335CA67B"/>
    <w:rsid w:val="335D9187"/>
    <w:rsid w:val="335F4BF7"/>
    <w:rsid w:val="336416FE"/>
    <w:rsid w:val="3369B284"/>
    <w:rsid w:val="3369E593"/>
    <w:rsid w:val="3374064C"/>
    <w:rsid w:val="33757160"/>
    <w:rsid w:val="33800FFF"/>
    <w:rsid w:val="3388564B"/>
    <w:rsid w:val="338E4564"/>
    <w:rsid w:val="338E9753"/>
    <w:rsid w:val="339645A5"/>
    <w:rsid w:val="339A7407"/>
    <w:rsid w:val="339AE7CD"/>
    <w:rsid w:val="339F2380"/>
    <w:rsid w:val="33AABE67"/>
    <w:rsid w:val="33B00FEA"/>
    <w:rsid w:val="33BEFB11"/>
    <w:rsid w:val="33C8D3DF"/>
    <w:rsid w:val="33CEE81C"/>
    <w:rsid w:val="33D23057"/>
    <w:rsid w:val="33DDAED7"/>
    <w:rsid w:val="33E834D7"/>
    <w:rsid w:val="33EA2F73"/>
    <w:rsid w:val="33EAAEDD"/>
    <w:rsid w:val="33EFE335"/>
    <w:rsid w:val="33F9AA4C"/>
    <w:rsid w:val="33FBCD33"/>
    <w:rsid w:val="33FE6FC1"/>
    <w:rsid w:val="33FFDF52"/>
    <w:rsid w:val="34088D41"/>
    <w:rsid w:val="34275B31"/>
    <w:rsid w:val="342A756F"/>
    <w:rsid w:val="342E1F0B"/>
    <w:rsid w:val="3432AB64"/>
    <w:rsid w:val="343BBB3A"/>
    <w:rsid w:val="3442F589"/>
    <w:rsid w:val="3444EA12"/>
    <w:rsid w:val="344A6846"/>
    <w:rsid w:val="344B2715"/>
    <w:rsid w:val="345E9B46"/>
    <w:rsid w:val="34672BDF"/>
    <w:rsid w:val="34707EC1"/>
    <w:rsid w:val="347B090E"/>
    <w:rsid w:val="347E6059"/>
    <w:rsid w:val="348372F7"/>
    <w:rsid w:val="348F45BF"/>
    <w:rsid w:val="34999CD3"/>
    <w:rsid w:val="34B71A4A"/>
    <w:rsid w:val="34B7C5BA"/>
    <w:rsid w:val="34BC6C97"/>
    <w:rsid w:val="34C4090E"/>
    <w:rsid w:val="34C6046D"/>
    <w:rsid w:val="34C7D20C"/>
    <w:rsid w:val="34D258AC"/>
    <w:rsid w:val="34D97375"/>
    <w:rsid w:val="34F6CB4C"/>
    <w:rsid w:val="35009427"/>
    <w:rsid w:val="3501C1F4"/>
    <w:rsid w:val="350472CA"/>
    <w:rsid w:val="3505F719"/>
    <w:rsid w:val="35083983"/>
    <w:rsid w:val="35135F9C"/>
    <w:rsid w:val="352727F3"/>
    <w:rsid w:val="35339484"/>
    <w:rsid w:val="353A90A2"/>
    <w:rsid w:val="353D16C1"/>
    <w:rsid w:val="353D7262"/>
    <w:rsid w:val="354774A8"/>
    <w:rsid w:val="354C102E"/>
    <w:rsid w:val="354D3BA4"/>
    <w:rsid w:val="35552A03"/>
    <w:rsid w:val="35699932"/>
    <w:rsid w:val="357BF349"/>
    <w:rsid w:val="35823154"/>
    <w:rsid w:val="35869FDB"/>
    <w:rsid w:val="3586E3B3"/>
    <w:rsid w:val="358FB9C1"/>
    <w:rsid w:val="35946704"/>
    <w:rsid w:val="3595578F"/>
    <w:rsid w:val="3598C367"/>
    <w:rsid w:val="359F8BB3"/>
    <w:rsid w:val="35A07B1F"/>
    <w:rsid w:val="35A35AFD"/>
    <w:rsid w:val="35AE379D"/>
    <w:rsid w:val="35B2F307"/>
    <w:rsid w:val="35BA427B"/>
    <w:rsid w:val="35C0FBB6"/>
    <w:rsid w:val="35CAF223"/>
    <w:rsid w:val="35D790D3"/>
    <w:rsid w:val="35DD5F0E"/>
    <w:rsid w:val="35DF73AE"/>
    <w:rsid w:val="35F63A00"/>
    <w:rsid w:val="35F68DBA"/>
    <w:rsid w:val="35F9E948"/>
    <w:rsid w:val="35FC8799"/>
    <w:rsid w:val="35FEF213"/>
    <w:rsid w:val="360A7107"/>
    <w:rsid w:val="360E217E"/>
    <w:rsid w:val="3626DDE5"/>
    <w:rsid w:val="363CC1C2"/>
    <w:rsid w:val="363DD3C9"/>
    <w:rsid w:val="364272B7"/>
    <w:rsid w:val="3642EAB8"/>
    <w:rsid w:val="3643D15D"/>
    <w:rsid w:val="3644E04F"/>
    <w:rsid w:val="3655AFB0"/>
    <w:rsid w:val="3659DB80"/>
    <w:rsid w:val="3666FCF8"/>
    <w:rsid w:val="367CA3F6"/>
    <w:rsid w:val="3683E5DB"/>
    <w:rsid w:val="3688EFC5"/>
    <w:rsid w:val="368CDF75"/>
    <w:rsid w:val="368E1209"/>
    <w:rsid w:val="3690326F"/>
    <w:rsid w:val="36978964"/>
    <w:rsid w:val="369C5428"/>
    <w:rsid w:val="36A2997A"/>
    <w:rsid w:val="36B93D83"/>
    <w:rsid w:val="36C4D90A"/>
    <w:rsid w:val="36C86BB4"/>
    <w:rsid w:val="36D28602"/>
    <w:rsid w:val="36D2C548"/>
    <w:rsid w:val="36D90F6D"/>
    <w:rsid w:val="36DA420C"/>
    <w:rsid w:val="36DECDAD"/>
    <w:rsid w:val="36E47B08"/>
    <w:rsid w:val="36EECDED"/>
    <w:rsid w:val="36F6DED7"/>
    <w:rsid w:val="36FECC87"/>
    <w:rsid w:val="37033920"/>
    <w:rsid w:val="3717F402"/>
    <w:rsid w:val="371B505D"/>
    <w:rsid w:val="371F0143"/>
    <w:rsid w:val="37250A40"/>
    <w:rsid w:val="372CF9BC"/>
    <w:rsid w:val="372F5054"/>
    <w:rsid w:val="3748A86C"/>
    <w:rsid w:val="374A6545"/>
    <w:rsid w:val="374A9134"/>
    <w:rsid w:val="374D1927"/>
    <w:rsid w:val="374E9110"/>
    <w:rsid w:val="3764D12B"/>
    <w:rsid w:val="3769D77A"/>
    <w:rsid w:val="376B1E9A"/>
    <w:rsid w:val="376FAD89"/>
    <w:rsid w:val="37740285"/>
    <w:rsid w:val="377DC06A"/>
    <w:rsid w:val="377F0828"/>
    <w:rsid w:val="37833A94"/>
    <w:rsid w:val="37A64A23"/>
    <w:rsid w:val="37A6CBB0"/>
    <w:rsid w:val="37A7A419"/>
    <w:rsid w:val="37B2AC21"/>
    <w:rsid w:val="37B2C966"/>
    <w:rsid w:val="37B73712"/>
    <w:rsid w:val="37B9154D"/>
    <w:rsid w:val="37BFD370"/>
    <w:rsid w:val="37C02233"/>
    <w:rsid w:val="37C4C4F5"/>
    <w:rsid w:val="37C6CDC5"/>
    <w:rsid w:val="37C9F871"/>
    <w:rsid w:val="37CA3D38"/>
    <w:rsid w:val="37CBB954"/>
    <w:rsid w:val="37CD88D8"/>
    <w:rsid w:val="37DB9F51"/>
    <w:rsid w:val="37DBEEAF"/>
    <w:rsid w:val="37DC5357"/>
    <w:rsid w:val="37DE26B5"/>
    <w:rsid w:val="37E32858"/>
    <w:rsid w:val="37E3792D"/>
    <w:rsid w:val="37F49A60"/>
    <w:rsid w:val="37FEE25A"/>
    <w:rsid w:val="38019285"/>
    <w:rsid w:val="3801A86D"/>
    <w:rsid w:val="38102270"/>
    <w:rsid w:val="381635EE"/>
    <w:rsid w:val="381A31B6"/>
    <w:rsid w:val="381B78D9"/>
    <w:rsid w:val="381D5914"/>
    <w:rsid w:val="381FB250"/>
    <w:rsid w:val="3835C7B7"/>
    <w:rsid w:val="38462A81"/>
    <w:rsid w:val="3855C17A"/>
    <w:rsid w:val="3876E814"/>
    <w:rsid w:val="387A19CA"/>
    <w:rsid w:val="3881A396"/>
    <w:rsid w:val="38825D0B"/>
    <w:rsid w:val="388D3435"/>
    <w:rsid w:val="389467C8"/>
    <w:rsid w:val="389DF191"/>
    <w:rsid w:val="38A657CB"/>
    <w:rsid w:val="38B84BF1"/>
    <w:rsid w:val="38C1D88D"/>
    <w:rsid w:val="38C28AEC"/>
    <w:rsid w:val="38C5C67B"/>
    <w:rsid w:val="38C5E998"/>
    <w:rsid w:val="38D34C42"/>
    <w:rsid w:val="38D5CA76"/>
    <w:rsid w:val="38DCC7C9"/>
    <w:rsid w:val="38E04D75"/>
    <w:rsid w:val="38E716C0"/>
    <w:rsid w:val="38F7BB97"/>
    <w:rsid w:val="3904EF84"/>
    <w:rsid w:val="3907180B"/>
    <w:rsid w:val="3909E8BE"/>
    <w:rsid w:val="3919D4DD"/>
    <w:rsid w:val="393BA121"/>
    <w:rsid w:val="393CED24"/>
    <w:rsid w:val="393F7DC7"/>
    <w:rsid w:val="39497777"/>
    <w:rsid w:val="3956D87B"/>
    <w:rsid w:val="395D0011"/>
    <w:rsid w:val="395F0AE8"/>
    <w:rsid w:val="396E11B9"/>
    <w:rsid w:val="396ED0B2"/>
    <w:rsid w:val="3973ABB7"/>
    <w:rsid w:val="397813D8"/>
    <w:rsid w:val="398D4F37"/>
    <w:rsid w:val="39906109"/>
    <w:rsid w:val="39961793"/>
    <w:rsid w:val="39A36C04"/>
    <w:rsid w:val="39A4020D"/>
    <w:rsid w:val="39B63BEF"/>
    <w:rsid w:val="39BCB18D"/>
    <w:rsid w:val="39E365EC"/>
    <w:rsid w:val="39E366EB"/>
    <w:rsid w:val="39E57BC4"/>
    <w:rsid w:val="39E8D1AB"/>
    <w:rsid w:val="39F94B6E"/>
    <w:rsid w:val="3A0B36A8"/>
    <w:rsid w:val="3A0E1EB6"/>
    <w:rsid w:val="3A122DC1"/>
    <w:rsid w:val="3A16C261"/>
    <w:rsid w:val="3A17F202"/>
    <w:rsid w:val="3A1A7A95"/>
    <w:rsid w:val="3A296407"/>
    <w:rsid w:val="3A3BA3D7"/>
    <w:rsid w:val="3A45FBF5"/>
    <w:rsid w:val="3A4D57F5"/>
    <w:rsid w:val="3A4FDECA"/>
    <w:rsid w:val="3A5490B8"/>
    <w:rsid w:val="3A5DC199"/>
    <w:rsid w:val="3A6FB3EF"/>
    <w:rsid w:val="3A77C0E6"/>
    <w:rsid w:val="3A7F2D26"/>
    <w:rsid w:val="3A816317"/>
    <w:rsid w:val="3A8506B4"/>
    <w:rsid w:val="3A87826E"/>
    <w:rsid w:val="3A9BF196"/>
    <w:rsid w:val="3A9FB87E"/>
    <w:rsid w:val="3AA1BB7D"/>
    <w:rsid w:val="3AA97838"/>
    <w:rsid w:val="3AB39EC1"/>
    <w:rsid w:val="3AB61C82"/>
    <w:rsid w:val="3AB82844"/>
    <w:rsid w:val="3ABE2C43"/>
    <w:rsid w:val="3AC1D815"/>
    <w:rsid w:val="3ACC7CB1"/>
    <w:rsid w:val="3AD1EA21"/>
    <w:rsid w:val="3ADCFEBB"/>
    <w:rsid w:val="3ADDE391"/>
    <w:rsid w:val="3AE5174C"/>
    <w:rsid w:val="3AE5FA37"/>
    <w:rsid w:val="3AFBA5C8"/>
    <w:rsid w:val="3AFBA5E3"/>
    <w:rsid w:val="3AFC65B7"/>
    <w:rsid w:val="3B029BFF"/>
    <w:rsid w:val="3B06C9C7"/>
    <w:rsid w:val="3B1B8D98"/>
    <w:rsid w:val="3B29997A"/>
    <w:rsid w:val="3B2B71F2"/>
    <w:rsid w:val="3B2C67A2"/>
    <w:rsid w:val="3B2CF9D3"/>
    <w:rsid w:val="3B2E0BC5"/>
    <w:rsid w:val="3B3559B8"/>
    <w:rsid w:val="3B416DEE"/>
    <w:rsid w:val="3B440A9A"/>
    <w:rsid w:val="3B44F5E6"/>
    <w:rsid w:val="3B4EC73E"/>
    <w:rsid w:val="3B5092AB"/>
    <w:rsid w:val="3B640A6A"/>
    <w:rsid w:val="3B651A9C"/>
    <w:rsid w:val="3B671043"/>
    <w:rsid w:val="3B6C5CBE"/>
    <w:rsid w:val="3B714948"/>
    <w:rsid w:val="3B795246"/>
    <w:rsid w:val="3B8B04D5"/>
    <w:rsid w:val="3B9716E6"/>
    <w:rsid w:val="3B9E31B5"/>
    <w:rsid w:val="3B9E4B0B"/>
    <w:rsid w:val="3BA8F02D"/>
    <w:rsid w:val="3BACA3C0"/>
    <w:rsid w:val="3BB04E8F"/>
    <w:rsid w:val="3BB59AA4"/>
    <w:rsid w:val="3BB62A0C"/>
    <w:rsid w:val="3BBBB8FE"/>
    <w:rsid w:val="3BD16AD4"/>
    <w:rsid w:val="3BD2F8E9"/>
    <w:rsid w:val="3BD35967"/>
    <w:rsid w:val="3BD60BB0"/>
    <w:rsid w:val="3BD78210"/>
    <w:rsid w:val="3BDA5027"/>
    <w:rsid w:val="3BDB5F3F"/>
    <w:rsid w:val="3BDEEA5C"/>
    <w:rsid w:val="3BE6D92E"/>
    <w:rsid w:val="3BEB3499"/>
    <w:rsid w:val="3BF600C9"/>
    <w:rsid w:val="3BF711C4"/>
    <w:rsid w:val="3BFB51A7"/>
    <w:rsid w:val="3C00C54E"/>
    <w:rsid w:val="3C0405C2"/>
    <w:rsid w:val="3C06932F"/>
    <w:rsid w:val="3C092B45"/>
    <w:rsid w:val="3C09CA36"/>
    <w:rsid w:val="3C0A3E3F"/>
    <w:rsid w:val="3C0B92FF"/>
    <w:rsid w:val="3C103A42"/>
    <w:rsid w:val="3C1C3B06"/>
    <w:rsid w:val="3C1F02E9"/>
    <w:rsid w:val="3C22D460"/>
    <w:rsid w:val="3C28647C"/>
    <w:rsid w:val="3C2F10CE"/>
    <w:rsid w:val="3C3486D0"/>
    <w:rsid w:val="3C4151C9"/>
    <w:rsid w:val="3C44FF43"/>
    <w:rsid w:val="3C56861A"/>
    <w:rsid w:val="3C575593"/>
    <w:rsid w:val="3C5A9A46"/>
    <w:rsid w:val="3C5BCF33"/>
    <w:rsid w:val="3C5FF529"/>
    <w:rsid w:val="3C65073C"/>
    <w:rsid w:val="3C7CE3E9"/>
    <w:rsid w:val="3C7DB93E"/>
    <w:rsid w:val="3C81981B"/>
    <w:rsid w:val="3C86493A"/>
    <w:rsid w:val="3C867FE8"/>
    <w:rsid w:val="3C91DAA7"/>
    <w:rsid w:val="3C94029F"/>
    <w:rsid w:val="3C98CBF8"/>
    <w:rsid w:val="3C998CD5"/>
    <w:rsid w:val="3C9CF83E"/>
    <w:rsid w:val="3CAC1537"/>
    <w:rsid w:val="3CAD8EEA"/>
    <w:rsid w:val="3CAF1EEE"/>
    <w:rsid w:val="3CB5C431"/>
    <w:rsid w:val="3CB8BACF"/>
    <w:rsid w:val="3CB9557A"/>
    <w:rsid w:val="3CBB0723"/>
    <w:rsid w:val="3CC18930"/>
    <w:rsid w:val="3CC61B3C"/>
    <w:rsid w:val="3CCC34C8"/>
    <w:rsid w:val="3CCD135C"/>
    <w:rsid w:val="3CE7495D"/>
    <w:rsid w:val="3CEF88CC"/>
    <w:rsid w:val="3D029D72"/>
    <w:rsid w:val="3D089B6B"/>
    <w:rsid w:val="3D14BF6C"/>
    <w:rsid w:val="3D17036C"/>
    <w:rsid w:val="3D2172D5"/>
    <w:rsid w:val="3D2508A9"/>
    <w:rsid w:val="3D29D069"/>
    <w:rsid w:val="3D2AAB32"/>
    <w:rsid w:val="3D2E91D1"/>
    <w:rsid w:val="3D3556E7"/>
    <w:rsid w:val="3D5311DE"/>
    <w:rsid w:val="3D53ED97"/>
    <w:rsid w:val="3D596462"/>
    <w:rsid w:val="3D5ECDE4"/>
    <w:rsid w:val="3D60A24E"/>
    <w:rsid w:val="3D67A7DC"/>
    <w:rsid w:val="3D686A3C"/>
    <w:rsid w:val="3D7530A7"/>
    <w:rsid w:val="3D754F51"/>
    <w:rsid w:val="3D7A9DBB"/>
    <w:rsid w:val="3D7E6642"/>
    <w:rsid w:val="3D803A58"/>
    <w:rsid w:val="3D8A8895"/>
    <w:rsid w:val="3D907319"/>
    <w:rsid w:val="3D94FB0F"/>
    <w:rsid w:val="3D9654E5"/>
    <w:rsid w:val="3D9A417C"/>
    <w:rsid w:val="3D9B2444"/>
    <w:rsid w:val="3D9CB551"/>
    <w:rsid w:val="3DA5B8C7"/>
    <w:rsid w:val="3DA6B1C6"/>
    <w:rsid w:val="3DA75782"/>
    <w:rsid w:val="3DAA7CCA"/>
    <w:rsid w:val="3DC2A064"/>
    <w:rsid w:val="3DCFAF4B"/>
    <w:rsid w:val="3DD7FF6A"/>
    <w:rsid w:val="3DD9372D"/>
    <w:rsid w:val="3DDC2D31"/>
    <w:rsid w:val="3DE56CA3"/>
    <w:rsid w:val="3DEB57EC"/>
    <w:rsid w:val="3DF5BA6C"/>
    <w:rsid w:val="3DF8ABBD"/>
    <w:rsid w:val="3E031214"/>
    <w:rsid w:val="3E046112"/>
    <w:rsid w:val="3E05FA76"/>
    <w:rsid w:val="3E0AC8F6"/>
    <w:rsid w:val="3E0B36DF"/>
    <w:rsid w:val="3E0FB6F2"/>
    <w:rsid w:val="3E10C817"/>
    <w:rsid w:val="3E16D915"/>
    <w:rsid w:val="3E218B8E"/>
    <w:rsid w:val="3E24BFB7"/>
    <w:rsid w:val="3E3368E2"/>
    <w:rsid w:val="3E34B572"/>
    <w:rsid w:val="3E3A35ED"/>
    <w:rsid w:val="3E3AAD4F"/>
    <w:rsid w:val="3E3B1132"/>
    <w:rsid w:val="3E3DF6B6"/>
    <w:rsid w:val="3E533C05"/>
    <w:rsid w:val="3E5E54C7"/>
    <w:rsid w:val="3E63CAAA"/>
    <w:rsid w:val="3E6AE524"/>
    <w:rsid w:val="3E6B4124"/>
    <w:rsid w:val="3E6F72DB"/>
    <w:rsid w:val="3E6FC5F1"/>
    <w:rsid w:val="3E802819"/>
    <w:rsid w:val="3E8042EF"/>
    <w:rsid w:val="3E89BF2C"/>
    <w:rsid w:val="3E8F1C13"/>
    <w:rsid w:val="3E9849FE"/>
    <w:rsid w:val="3EB89BE2"/>
    <w:rsid w:val="3EBB6087"/>
    <w:rsid w:val="3EC2FF56"/>
    <w:rsid w:val="3ECD756B"/>
    <w:rsid w:val="3ED209B8"/>
    <w:rsid w:val="3ED9AA48"/>
    <w:rsid w:val="3EE9120B"/>
    <w:rsid w:val="3EEAB3DC"/>
    <w:rsid w:val="3EEB8A2A"/>
    <w:rsid w:val="3EEB953F"/>
    <w:rsid w:val="3EEF1B69"/>
    <w:rsid w:val="3EF039AB"/>
    <w:rsid w:val="3EF8272E"/>
    <w:rsid w:val="3EFD7BBA"/>
    <w:rsid w:val="3F05DE24"/>
    <w:rsid w:val="3F09CCFD"/>
    <w:rsid w:val="3F0AC0E6"/>
    <w:rsid w:val="3F1B5E79"/>
    <w:rsid w:val="3F1EAFCF"/>
    <w:rsid w:val="3F2880CB"/>
    <w:rsid w:val="3F2EEE3D"/>
    <w:rsid w:val="3F36F9F7"/>
    <w:rsid w:val="3F4A4B3D"/>
    <w:rsid w:val="3F59E50B"/>
    <w:rsid w:val="3F5B55F8"/>
    <w:rsid w:val="3F5FF1E4"/>
    <w:rsid w:val="3F670DA8"/>
    <w:rsid w:val="3F6AC67A"/>
    <w:rsid w:val="3F736827"/>
    <w:rsid w:val="3F740BE3"/>
    <w:rsid w:val="3F77CB2E"/>
    <w:rsid w:val="3F78381A"/>
    <w:rsid w:val="3F7BFC36"/>
    <w:rsid w:val="3F872A0D"/>
    <w:rsid w:val="3F8800F5"/>
    <w:rsid w:val="3F8A9DD8"/>
    <w:rsid w:val="3F974237"/>
    <w:rsid w:val="3FA05EBC"/>
    <w:rsid w:val="3FA41759"/>
    <w:rsid w:val="3FA7CE38"/>
    <w:rsid w:val="3FA9AAE7"/>
    <w:rsid w:val="3FAA1466"/>
    <w:rsid w:val="3FB36F76"/>
    <w:rsid w:val="3FB3D643"/>
    <w:rsid w:val="3FC2C2C0"/>
    <w:rsid w:val="3FCB16EC"/>
    <w:rsid w:val="3FE39AEC"/>
    <w:rsid w:val="3FE6FDCE"/>
    <w:rsid w:val="3FE76740"/>
    <w:rsid w:val="3FEC1983"/>
    <w:rsid w:val="3FF09802"/>
    <w:rsid w:val="401551DD"/>
    <w:rsid w:val="4019CC12"/>
    <w:rsid w:val="401E7042"/>
    <w:rsid w:val="402DFCA1"/>
    <w:rsid w:val="40365344"/>
    <w:rsid w:val="4038EFB0"/>
    <w:rsid w:val="4039596D"/>
    <w:rsid w:val="403D927A"/>
    <w:rsid w:val="40428068"/>
    <w:rsid w:val="404358DA"/>
    <w:rsid w:val="4043989A"/>
    <w:rsid w:val="404D4F21"/>
    <w:rsid w:val="405D3BAB"/>
    <w:rsid w:val="4068547D"/>
    <w:rsid w:val="408C6977"/>
    <w:rsid w:val="4090B911"/>
    <w:rsid w:val="409EF037"/>
    <w:rsid w:val="40A5C207"/>
    <w:rsid w:val="40B151F8"/>
    <w:rsid w:val="40B518CC"/>
    <w:rsid w:val="40B67465"/>
    <w:rsid w:val="40C4646A"/>
    <w:rsid w:val="40C8A1BC"/>
    <w:rsid w:val="40D9F32F"/>
    <w:rsid w:val="40E39FD3"/>
    <w:rsid w:val="4100AB22"/>
    <w:rsid w:val="4104A72E"/>
    <w:rsid w:val="411190B6"/>
    <w:rsid w:val="4119258C"/>
    <w:rsid w:val="411BEB28"/>
    <w:rsid w:val="41332403"/>
    <w:rsid w:val="41511975"/>
    <w:rsid w:val="41519AA9"/>
    <w:rsid w:val="4153B50B"/>
    <w:rsid w:val="416C0F2B"/>
    <w:rsid w:val="416C18F7"/>
    <w:rsid w:val="417372BA"/>
    <w:rsid w:val="4177A394"/>
    <w:rsid w:val="417C48E1"/>
    <w:rsid w:val="419654CE"/>
    <w:rsid w:val="41971C79"/>
    <w:rsid w:val="41AF60F8"/>
    <w:rsid w:val="41B64B8A"/>
    <w:rsid w:val="41C8C353"/>
    <w:rsid w:val="41CA1AD6"/>
    <w:rsid w:val="41D2B12D"/>
    <w:rsid w:val="41EE4D82"/>
    <w:rsid w:val="41F01A92"/>
    <w:rsid w:val="42100AE8"/>
    <w:rsid w:val="42236389"/>
    <w:rsid w:val="422B6576"/>
    <w:rsid w:val="42333ACF"/>
    <w:rsid w:val="4238A7AE"/>
    <w:rsid w:val="423E5AD1"/>
    <w:rsid w:val="42418AA8"/>
    <w:rsid w:val="4243F914"/>
    <w:rsid w:val="424520A8"/>
    <w:rsid w:val="4245D68F"/>
    <w:rsid w:val="42477B23"/>
    <w:rsid w:val="4256C247"/>
    <w:rsid w:val="42628A5B"/>
    <w:rsid w:val="42661C1E"/>
    <w:rsid w:val="42677939"/>
    <w:rsid w:val="4269F53B"/>
    <w:rsid w:val="4273A866"/>
    <w:rsid w:val="4273FD88"/>
    <w:rsid w:val="428DB497"/>
    <w:rsid w:val="429685F2"/>
    <w:rsid w:val="429FEE7B"/>
    <w:rsid w:val="42B275EE"/>
    <w:rsid w:val="42BB02C7"/>
    <w:rsid w:val="42BF5DA0"/>
    <w:rsid w:val="42CFA40D"/>
    <w:rsid w:val="42D0B46C"/>
    <w:rsid w:val="42E62B19"/>
    <w:rsid w:val="42E7E860"/>
    <w:rsid w:val="42E82787"/>
    <w:rsid w:val="42EE3696"/>
    <w:rsid w:val="42F1C49E"/>
    <w:rsid w:val="42F66F6D"/>
    <w:rsid w:val="4308CD71"/>
    <w:rsid w:val="430FD0B7"/>
    <w:rsid w:val="431BD2B9"/>
    <w:rsid w:val="4320AFEC"/>
    <w:rsid w:val="4325A2BC"/>
    <w:rsid w:val="432A971F"/>
    <w:rsid w:val="432DB2A0"/>
    <w:rsid w:val="43313C61"/>
    <w:rsid w:val="4338FC04"/>
    <w:rsid w:val="4345258C"/>
    <w:rsid w:val="435A6F3B"/>
    <w:rsid w:val="4361CD0B"/>
    <w:rsid w:val="43656C6D"/>
    <w:rsid w:val="43662371"/>
    <w:rsid w:val="4371B304"/>
    <w:rsid w:val="4377E7A0"/>
    <w:rsid w:val="437C3B47"/>
    <w:rsid w:val="438DBF28"/>
    <w:rsid w:val="4396B19E"/>
    <w:rsid w:val="43C6B02C"/>
    <w:rsid w:val="43C7F4C2"/>
    <w:rsid w:val="43C97C8C"/>
    <w:rsid w:val="43CE0F7B"/>
    <w:rsid w:val="43DB6BFE"/>
    <w:rsid w:val="43DD8A49"/>
    <w:rsid w:val="43E6B040"/>
    <w:rsid w:val="43EBE90D"/>
    <w:rsid w:val="43F251C5"/>
    <w:rsid w:val="43F7650F"/>
    <w:rsid w:val="43FFFBDE"/>
    <w:rsid w:val="4402BC54"/>
    <w:rsid w:val="440A3121"/>
    <w:rsid w:val="440B475B"/>
    <w:rsid w:val="440FEABF"/>
    <w:rsid w:val="441EE862"/>
    <w:rsid w:val="44240695"/>
    <w:rsid w:val="4432A8A8"/>
    <w:rsid w:val="4433098C"/>
    <w:rsid w:val="4440CF9B"/>
    <w:rsid w:val="444B77AC"/>
    <w:rsid w:val="444D5C1C"/>
    <w:rsid w:val="445D773D"/>
    <w:rsid w:val="446E5F6C"/>
    <w:rsid w:val="447A3E7D"/>
    <w:rsid w:val="448B4535"/>
    <w:rsid w:val="44922A28"/>
    <w:rsid w:val="4497B0DC"/>
    <w:rsid w:val="449B3196"/>
    <w:rsid w:val="449C69D1"/>
    <w:rsid w:val="449FD14E"/>
    <w:rsid w:val="44A6C996"/>
    <w:rsid w:val="44B3E2DF"/>
    <w:rsid w:val="44BFBEC6"/>
    <w:rsid w:val="44C40E1D"/>
    <w:rsid w:val="44D58374"/>
    <w:rsid w:val="44EC13D0"/>
    <w:rsid w:val="44F6FF56"/>
    <w:rsid w:val="44F80528"/>
    <w:rsid w:val="45093813"/>
    <w:rsid w:val="450B5CD7"/>
    <w:rsid w:val="451F5D13"/>
    <w:rsid w:val="45224F55"/>
    <w:rsid w:val="452604FC"/>
    <w:rsid w:val="452D37DF"/>
    <w:rsid w:val="453CEC11"/>
    <w:rsid w:val="45416045"/>
    <w:rsid w:val="45445A7C"/>
    <w:rsid w:val="4558C2FC"/>
    <w:rsid w:val="456565E4"/>
    <w:rsid w:val="456BCD2D"/>
    <w:rsid w:val="456F51AF"/>
    <w:rsid w:val="45762460"/>
    <w:rsid w:val="45775F1C"/>
    <w:rsid w:val="457A64DA"/>
    <w:rsid w:val="4583CC05"/>
    <w:rsid w:val="4591FD16"/>
    <w:rsid w:val="45927AAF"/>
    <w:rsid w:val="4596E8D2"/>
    <w:rsid w:val="459ED8D5"/>
    <w:rsid w:val="459FA8AA"/>
    <w:rsid w:val="45A33136"/>
    <w:rsid w:val="45A7016F"/>
    <w:rsid w:val="45AFF1AE"/>
    <w:rsid w:val="45B2392D"/>
    <w:rsid w:val="45BA5C12"/>
    <w:rsid w:val="45C03546"/>
    <w:rsid w:val="45C28124"/>
    <w:rsid w:val="45C51816"/>
    <w:rsid w:val="45CA599F"/>
    <w:rsid w:val="45D0E2C4"/>
    <w:rsid w:val="45DA0E89"/>
    <w:rsid w:val="45DD7734"/>
    <w:rsid w:val="45F1BBC7"/>
    <w:rsid w:val="45FA021A"/>
    <w:rsid w:val="45FDDE2B"/>
    <w:rsid w:val="45FFC0CA"/>
    <w:rsid w:val="46069753"/>
    <w:rsid w:val="4607B1CF"/>
    <w:rsid w:val="460A8DF9"/>
    <w:rsid w:val="460AFFAF"/>
    <w:rsid w:val="462F3D5D"/>
    <w:rsid w:val="46364802"/>
    <w:rsid w:val="4654A8CD"/>
    <w:rsid w:val="46591726"/>
    <w:rsid w:val="466259CE"/>
    <w:rsid w:val="466B2A67"/>
    <w:rsid w:val="4679D7CA"/>
    <w:rsid w:val="467C2212"/>
    <w:rsid w:val="467D4A98"/>
    <w:rsid w:val="4682AB8A"/>
    <w:rsid w:val="4682D449"/>
    <w:rsid w:val="468C258D"/>
    <w:rsid w:val="46966F02"/>
    <w:rsid w:val="469E951C"/>
    <w:rsid w:val="46A35D7C"/>
    <w:rsid w:val="46AAE045"/>
    <w:rsid w:val="46C872E1"/>
    <w:rsid w:val="46C9ACC5"/>
    <w:rsid w:val="46D0473C"/>
    <w:rsid w:val="46D320D3"/>
    <w:rsid w:val="46DC2308"/>
    <w:rsid w:val="46DFC436"/>
    <w:rsid w:val="46E38B16"/>
    <w:rsid w:val="46E7E7AE"/>
    <w:rsid w:val="46F120D2"/>
    <w:rsid w:val="46FE1861"/>
    <w:rsid w:val="470A08AD"/>
    <w:rsid w:val="4716C768"/>
    <w:rsid w:val="47245ED3"/>
    <w:rsid w:val="472F5AEC"/>
    <w:rsid w:val="4737479A"/>
    <w:rsid w:val="47435058"/>
    <w:rsid w:val="4743F9AF"/>
    <w:rsid w:val="47579AA4"/>
    <w:rsid w:val="475F510B"/>
    <w:rsid w:val="475FA45C"/>
    <w:rsid w:val="4764EADB"/>
    <w:rsid w:val="47709D94"/>
    <w:rsid w:val="4773A332"/>
    <w:rsid w:val="477F07CC"/>
    <w:rsid w:val="4783727A"/>
    <w:rsid w:val="478B7456"/>
    <w:rsid w:val="478F62F9"/>
    <w:rsid w:val="4797333E"/>
    <w:rsid w:val="479A4983"/>
    <w:rsid w:val="47A038B7"/>
    <w:rsid w:val="47C25AAA"/>
    <w:rsid w:val="47C692BD"/>
    <w:rsid w:val="47D19613"/>
    <w:rsid w:val="47D44351"/>
    <w:rsid w:val="47DC877D"/>
    <w:rsid w:val="47DD28D4"/>
    <w:rsid w:val="47DF15CF"/>
    <w:rsid w:val="47ED6EE9"/>
    <w:rsid w:val="47F590D6"/>
    <w:rsid w:val="47F6EB8D"/>
    <w:rsid w:val="47FE3D7D"/>
    <w:rsid w:val="480530AC"/>
    <w:rsid w:val="480C6816"/>
    <w:rsid w:val="4812ED8C"/>
    <w:rsid w:val="481A4785"/>
    <w:rsid w:val="481C6FAE"/>
    <w:rsid w:val="481CE6D0"/>
    <w:rsid w:val="483D1697"/>
    <w:rsid w:val="483E4B67"/>
    <w:rsid w:val="48462313"/>
    <w:rsid w:val="484D24E3"/>
    <w:rsid w:val="484E5315"/>
    <w:rsid w:val="485B6BDF"/>
    <w:rsid w:val="486FFAA6"/>
    <w:rsid w:val="488292FA"/>
    <w:rsid w:val="488AA45C"/>
    <w:rsid w:val="4890AE64"/>
    <w:rsid w:val="4891D366"/>
    <w:rsid w:val="4895484D"/>
    <w:rsid w:val="4899BF04"/>
    <w:rsid w:val="48AA1F78"/>
    <w:rsid w:val="48AC1C46"/>
    <w:rsid w:val="48B18642"/>
    <w:rsid w:val="48B617BE"/>
    <w:rsid w:val="48B7D05A"/>
    <w:rsid w:val="48BB4DF3"/>
    <w:rsid w:val="48C80B14"/>
    <w:rsid w:val="48D7FF52"/>
    <w:rsid w:val="48DDCCD4"/>
    <w:rsid w:val="48E01E26"/>
    <w:rsid w:val="48E1D606"/>
    <w:rsid w:val="48EAB2A1"/>
    <w:rsid w:val="48ED955F"/>
    <w:rsid w:val="48FCB655"/>
    <w:rsid w:val="490CEC0D"/>
    <w:rsid w:val="4914753A"/>
    <w:rsid w:val="491B014E"/>
    <w:rsid w:val="4921BBD5"/>
    <w:rsid w:val="49356784"/>
    <w:rsid w:val="493A8F08"/>
    <w:rsid w:val="493D820D"/>
    <w:rsid w:val="493F87E4"/>
    <w:rsid w:val="4944384A"/>
    <w:rsid w:val="494439D2"/>
    <w:rsid w:val="494502A4"/>
    <w:rsid w:val="494B5DD9"/>
    <w:rsid w:val="494C0FAA"/>
    <w:rsid w:val="494CF454"/>
    <w:rsid w:val="49509712"/>
    <w:rsid w:val="495CF68D"/>
    <w:rsid w:val="4961BEF0"/>
    <w:rsid w:val="4971F60B"/>
    <w:rsid w:val="49750483"/>
    <w:rsid w:val="497BB180"/>
    <w:rsid w:val="49892708"/>
    <w:rsid w:val="498B6990"/>
    <w:rsid w:val="4992123E"/>
    <w:rsid w:val="499A37FC"/>
    <w:rsid w:val="49A3C347"/>
    <w:rsid w:val="49C6D32A"/>
    <w:rsid w:val="49CE8F23"/>
    <w:rsid w:val="49CFA8D5"/>
    <w:rsid w:val="49D462C9"/>
    <w:rsid w:val="49F1ED82"/>
    <w:rsid w:val="49F75478"/>
    <w:rsid w:val="49F90558"/>
    <w:rsid w:val="49FEF0E5"/>
    <w:rsid w:val="4A08F4E0"/>
    <w:rsid w:val="4A09EB73"/>
    <w:rsid w:val="4A1EE3A2"/>
    <w:rsid w:val="4A2CE6DC"/>
    <w:rsid w:val="4A3BC00F"/>
    <w:rsid w:val="4A3E6B19"/>
    <w:rsid w:val="4A43C8D0"/>
    <w:rsid w:val="4A44D6E4"/>
    <w:rsid w:val="4A4CFF31"/>
    <w:rsid w:val="4A5975ED"/>
    <w:rsid w:val="4A695C4D"/>
    <w:rsid w:val="4A7DDA32"/>
    <w:rsid w:val="4A84C370"/>
    <w:rsid w:val="4A88FB3D"/>
    <w:rsid w:val="4A901403"/>
    <w:rsid w:val="4A9E5819"/>
    <w:rsid w:val="4AA15BC2"/>
    <w:rsid w:val="4AA48D06"/>
    <w:rsid w:val="4AA63A3B"/>
    <w:rsid w:val="4AAD7569"/>
    <w:rsid w:val="4AAF7D9A"/>
    <w:rsid w:val="4ABBE162"/>
    <w:rsid w:val="4AC07252"/>
    <w:rsid w:val="4AC08ED5"/>
    <w:rsid w:val="4AC859AF"/>
    <w:rsid w:val="4AD1625A"/>
    <w:rsid w:val="4AD20E22"/>
    <w:rsid w:val="4AD4C296"/>
    <w:rsid w:val="4AD5E5C4"/>
    <w:rsid w:val="4ADAF1B6"/>
    <w:rsid w:val="4AE0736A"/>
    <w:rsid w:val="4AE44C82"/>
    <w:rsid w:val="4AEA62A4"/>
    <w:rsid w:val="4B0CC90B"/>
    <w:rsid w:val="4B0EE321"/>
    <w:rsid w:val="4B20A0F5"/>
    <w:rsid w:val="4B3B9180"/>
    <w:rsid w:val="4B46D5B4"/>
    <w:rsid w:val="4B4E5731"/>
    <w:rsid w:val="4B62B965"/>
    <w:rsid w:val="4B6EF4E6"/>
    <w:rsid w:val="4B7421A4"/>
    <w:rsid w:val="4B7B2833"/>
    <w:rsid w:val="4B855836"/>
    <w:rsid w:val="4B90314F"/>
    <w:rsid w:val="4B9316BB"/>
    <w:rsid w:val="4B9E149B"/>
    <w:rsid w:val="4BA031E8"/>
    <w:rsid w:val="4BA5D2BA"/>
    <w:rsid w:val="4BAB1921"/>
    <w:rsid w:val="4BBD01C6"/>
    <w:rsid w:val="4BC8E6DE"/>
    <w:rsid w:val="4BE3D054"/>
    <w:rsid w:val="4BEEDA3D"/>
    <w:rsid w:val="4BF2FC1A"/>
    <w:rsid w:val="4BFADCD9"/>
    <w:rsid w:val="4C029915"/>
    <w:rsid w:val="4C04954C"/>
    <w:rsid w:val="4C081805"/>
    <w:rsid w:val="4C0830AC"/>
    <w:rsid w:val="4C0B6DA0"/>
    <w:rsid w:val="4C1F981B"/>
    <w:rsid w:val="4C25C122"/>
    <w:rsid w:val="4C2F7AF3"/>
    <w:rsid w:val="4C3A0DC5"/>
    <w:rsid w:val="4C3FE01F"/>
    <w:rsid w:val="4C41CF55"/>
    <w:rsid w:val="4C42A518"/>
    <w:rsid w:val="4C4820AE"/>
    <w:rsid w:val="4C5F01D0"/>
    <w:rsid w:val="4C5FCA2A"/>
    <w:rsid w:val="4C6BDE8B"/>
    <w:rsid w:val="4C70FE4C"/>
    <w:rsid w:val="4C796D77"/>
    <w:rsid w:val="4C7D16CC"/>
    <w:rsid w:val="4C82FB8D"/>
    <w:rsid w:val="4CA0551B"/>
    <w:rsid w:val="4CA181FC"/>
    <w:rsid w:val="4CA245EB"/>
    <w:rsid w:val="4CB53A23"/>
    <w:rsid w:val="4CB7E362"/>
    <w:rsid w:val="4CBED18E"/>
    <w:rsid w:val="4CC87588"/>
    <w:rsid w:val="4CD11E41"/>
    <w:rsid w:val="4CD16746"/>
    <w:rsid w:val="4CD22D61"/>
    <w:rsid w:val="4CDEC4BA"/>
    <w:rsid w:val="4CEE3FA4"/>
    <w:rsid w:val="4CEF074D"/>
    <w:rsid w:val="4CF20F0F"/>
    <w:rsid w:val="4CF31B21"/>
    <w:rsid w:val="4CF4E1E7"/>
    <w:rsid w:val="4CFC2C5B"/>
    <w:rsid w:val="4CFDD604"/>
    <w:rsid w:val="4D0122CA"/>
    <w:rsid w:val="4D05EFDB"/>
    <w:rsid w:val="4D095917"/>
    <w:rsid w:val="4D0B0684"/>
    <w:rsid w:val="4D109815"/>
    <w:rsid w:val="4D10A17A"/>
    <w:rsid w:val="4D1C8C03"/>
    <w:rsid w:val="4D1C9362"/>
    <w:rsid w:val="4D2BCFCD"/>
    <w:rsid w:val="4D2DCB28"/>
    <w:rsid w:val="4D364D1A"/>
    <w:rsid w:val="4D370FDE"/>
    <w:rsid w:val="4D3AAFF5"/>
    <w:rsid w:val="4D46858B"/>
    <w:rsid w:val="4D5180BD"/>
    <w:rsid w:val="4D547332"/>
    <w:rsid w:val="4D549DDD"/>
    <w:rsid w:val="4D56D86C"/>
    <w:rsid w:val="4D5ECC86"/>
    <w:rsid w:val="4D5EF95D"/>
    <w:rsid w:val="4D622F76"/>
    <w:rsid w:val="4D62CB18"/>
    <w:rsid w:val="4D6A2AFB"/>
    <w:rsid w:val="4D78B83E"/>
    <w:rsid w:val="4D7B1819"/>
    <w:rsid w:val="4D86A397"/>
    <w:rsid w:val="4D8AD7B9"/>
    <w:rsid w:val="4D8BC484"/>
    <w:rsid w:val="4D945987"/>
    <w:rsid w:val="4D94C197"/>
    <w:rsid w:val="4D9FEF34"/>
    <w:rsid w:val="4DABAFBA"/>
    <w:rsid w:val="4DB02E00"/>
    <w:rsid w:val="4DBA0C71"/>
    <w:rsid w:val="4DC69ED2"/>
    <w:rsid w:val="4DCA68BD"/>
    <w:rsid w:val="4DD427EA"/>
    <w:rsid w:val="4DF1F65D"/>
    <w:rsid w:val="4DF2CAB2"/>
    <w:rsid w:val="4E029E79"/>
    <w:rsid w:val="4E0AD4AC"/>
    <w:rsid w:val="4E0FBA36"/>
    <w:rsid w:val="4E14D30B"/>
    <w:rsid w:val="4E19538B"/>
    <w:rsid w:val="4E1DABF3"/>
    <w:rsid w:val="4E277796"/>
    <w:rsid w:val="4E2DFCF8"/>
    <w:rsid w:val="4E2EE016"/>
    <w:rsid w:val="4E359260"/>
    <w:rsid w:val="4E3C88FD"/>
    <w:rsid w:val="4E4116A7"/>
    <w:rsid w:val="4E416069"/>
    <w:rsid w:val="4E4A4E76"/>
    <w:rsid w:val="4E59DCCB"/>
    <w:rsid w:val="4E5E9338"/>
    <w:rsid w:val="4E634567"/>
    <w:rsid w:val="4E63A29E"/>
    <w:rsid w:val="4E67BA8B"/>
    <w:rsid w:val="4E7AFC53"/>
    <w:rsid w:val="4E7BACD7"/>
    <w:rsid w:val="4E81B93D"/>
    <w:rsid w:val="4E891F53"/>
    <w:rsid w:val="4E892627"/>
    <w:rsid w:val="4E8B3DCA"/>
    <w:rsid w:val="4E9F8E5B"/>
    <w:rsid w:val="4E9FDBFC"/>
    <w:rsid w:val="4EA43DE9"/>
    <w:rsid w:val="4EA4556A"/>
    <w:rsid w:val="4EA6EA5A"/>
    <w:rsid w:val="4EB4D45B"/>
    <w:rsid w:val="4EB5A5B3"/>
    <w:rsid w:val="4EB7BA82"/>
    <w:rsid w:val="4EB85AB8"/>
    <w:rsid w:val="4EBDBC85"/>
    <w:rsid w:val="4EC0F91C"/>
    <w:rsid w:val="4ED36773"/>
    <w:rsid w:val="4ED68770"/>
    <w:rsid w:val="4EE5ACE6"/>
    <w:rsid w:val="4EE68815"/>
    <w:rsid w:val="4EF88B86"/>
    <w:rsid w:val="4F02B084"/>
    <w:rsid w:val="4F0D85E9"/>
    <w:rsid w:val="4F0DC8C8"/>
    <w:rsid w:val="4F1BBEC3"/>
    <w:rsid w:val="4F26A922"/>
    <w:rsid w:val="4F2C4A7B"/>
    <w:rsid w:val="4F2E027A"/>
    <w:rsid w:val="4F31DB6D"/>
    <w:rsid w:val="4F37DC86"/>
    <w:rsid w:val="4F3CBD80"/>
    <w:rsid w:val="4F3F68FC"/>
    <w:rsid w:val="4F4F62EE"/>
    <w:rsid w:val="4F616CE7"/>
    <w:rsid w:val="4F676E64"/>
    <w:rsid w:val="4F6D3DED"/>
    <w:rsid w:val="4F7596D2"/>
    <w:rsid w:val="4F7EDD35"/>
    <w:rsid w:val="4F952424"/>
    <w:rsid w:val="4F9876D9"/>
    <w:rsid w:val="4F996D8C"/>
    <w:rsid w:val="4F99FBA2"/>
    <w:rsid w:val="4F9D11C0"/>
    <w:rsid w:val="4FA2A8FE"/>
    <w:rsid w:val="4FA7E83D"/>
    <w:rsid w:val="4FA943F1"/>
    <w:rsid w:val="4FABEAC6"/>
    <w:rsid w:val="4FADE327"/>
    <w:rsid w:val="4FB4AFB3"/>
    <w:rsid w:val="4FC0B6F3"/>
    <w:rsid w:val="4FC52B91"/>
    <w:rsid w:val="4FC58EBC"/>
    <w:rsid w:val="4FC806FD"/>
    <w:rsid w:val="4FD275EC"/>
    <w:rsid w:val="4FD9270A"/>
    <w:rsid w:val="4FDB4BEE"/>
    <w:rsid w:val="4FDCA4A4"/>
    <w:rsid w:val="4FE65A9D"/>
    <w:rsid w:val="4FEDD98C"/>
    <w:rsid w:val="4FEE59E0"/>
    <w:rsid w:val="4FF07F96"/>
    <w:rsid w:val="4FF38483"/>
    <w:rsid w:val="5003ADB4"/>
    <w:rsid w:val="500C6EBF"/>
    <w:rsid w:val="5010C037"/>
    <w:rsid w:val="501EE96F"/>
    <w:rsid w:val="50289A7E"/>
    <w:rsid w:val="5028C108"/>
    <w:rsid w:val="5031F56C"/>
    <w:rsid w:val="504A272E"/>
    <w:rsid w:val="505009E1"/>
    <w:rsid w:val="505B7604"/>
    <w:rsid w:val="505BA99E"/>
    <w:rsid w:val="50605C99"/>
    <w:rsid w:val="506A0BDC"/>
    <w:rsid w:val="50731C89"/>
    <w:rsid w:val="507859AD"/>
    <w:rsid w:val="508A7446"/>
    <w:rsid w:val="50915C2A"/>
    <w:rsid w:val="5098DB27"/>
    <w:rsid w:val="50997563"/>
    <w:rsid w:val="509A5B7D"/>
    <w:rsid w:val="509AAD94"/>
    <w:rsid w:val="509FE823"/>
    <w:rsid w:val="50AD8429"/>
    <w:rsid w:val="50B5EA03"/>
    <w:rsid w:val="50BB36A7"/>
    <w:rsid w:val="50C19015"/>
    <w:rsid w:val="50D064AC"/>
    <w:rsid w:val="50D119F5"/>
    <w:rsid w:val="50DD0651"/>
    <w:rsid w:val="50DE29F7"/>
    <w:rsid w:val="50DE918D"/>
    <w:rsid w:val="50EE2782"/>
    <w:rsid w:val="50FAF884"/>
    <w:rsid w:val="51003956"/>
    <w:rsid w:val="5105AB2D"/>
    <w:rsid w:val="5105F61B"/>
    <w:rsid w:val="510A1991"/>
    <w:rsid w:val="510A20DA"/>
    <w:rsid w:val="511D856B"/>
    <w:rsid w:val="511FCED8"/>
    <w:rsid w:val="512537C1"/>
    <w:rsid w:val="51301A99"/>
    <w:rsid w:val="51306BAB"/>
    <w:rsid w:val="51351DF9"/>
    <w:rsid w:val="51530F95"/>
    <w:rsid w:val="51538D1F"/>
    <w:rsid w:val="5164A013"/>
    <w:rsid w:val="51683DD7"/>
    <w:rsid w:val="5168B8CB"/>
    <w:rsid w:val="516F9CE8"/>
    <w:rsid w:val="51771286"/>
    <w:rsid w:val="517E95F3"/>
    <w:rsid w:val="51801B7C"/>
    <w:rsid w:val="518B3326"/>
    <w:rsid w:val="518E0941"/>
    <w:rsid w:val="5196671F"/>
    <w:rsid w:val="51A6CCA8"/>
    <w:rsid w:val="51BB101B"/>
    <w:rsid w:val="51BE15EA"/>
    <w:rsid w:val="51C3EE6D"/>
    <w:rsid w:val="51C61BDE"/>
    <w:rsid w:val="51DE0653"/>
    <w:rsid w:val="51E6A9CE"/>
    <w:rsid w:val="51F710F2"/>
    <w:rsid w:val="51F763D3"/>
    <w:rsid w:val="51FD0A47"/>
    <w:rsid w:val="5208E708"/>
    <w:rsid w:val="5209BC87"/>
    <w:rsid w:val="520E98CE"/>
    <w:rsid w:val="5214A585"/>
    <w:rsid w:val="521A5C50"/>
    <w:rsid w:val="5224262D"/>
    <w:rsid w:val="5226A5E4"/>
    <w:rsid w:val="5227349F"/>
    <w:rsid w:val="52279FCB"/>
    <w:rsid w:val="522F589B"/>
    <w:rsid w:val="523195F8"/>
    <w:rsid w:val="523C1D97"/>
    <w:rsid w:val="523D6EBA"/>
    <w:rsid w:val="52402B13"/>
    <w:rsid w:val="5256020F"/>
    <w:rsid w:val="525B6830"/>
    <w:rsid w:val="526962F3"/>
    <w:rsid w:val="5275307C"/>
    <w:rsid w:val="527660B8"/>
    <w:rsid w:val="52832F3E"/>
    <w:rsid w:val="529A0BA2"/>
    <w:rsid w:val="529B514C"/>
    <w:rsid w:val="52A47220"/>
    <w:rsid w:val="52B530C1"/>
    <w:rsid w:val="52BF9438"/>
    <w:rsid w:val="52C69502"/>
    <w:rsid w:val="52D0634C"/>
    <w:rsid w:val="52D3743B"/>
    <w:rsid w:val="52DA580B"/>
    <w:rsid w:val="52DA6113"/>
    <w:rsid w:val="52DD7309"/>
    <w:rsid w:val="52DE989E"/>
    <w:rsid w:val="52E2892C"/>
    <w:rsid w:val="52E33693"/>
    <w:rsid w:val="52E34D46"/>
    <w:rsid w:val="52EE1E21"/>
    <w:rsid w:val="52F047EB"/>
    <w:rsid w:val="52F1B5B3"/>
    <w:rsid w:val="530C5629"/>
    <w:rsid w:val="53118EDA"/>
    <w:rsid w:val="531D8194"/>
    <w:rsid w:val="53293937"/>
    <w:rsid w:val="532B50A3"/>
    <w:rsid w:val="5334403A"/>
    <w:rsid w:val="5347D085"/>
    <w:rsid w:val="5350A796"/>
    <w:rsid w:val="5355736A"/>
    <w:rsid w:val="535848FC"/>
    <w:rsid w:val="536018F9"/>
    <w:rsid w:val="53663C7E"/>
    <w:rsid w:val="53692075"/>
    <w:rsid w:val="536A42E3"/>
    <w:rsid w:val="536FF245"/>
    <w:rsid w:val="5380911D"/>
    <w:rsid w:val="538146BA"/>
    <w:rsid w:val="5381A4B7"/>
    <w:rsid w:val="5386CB02"/>
    <w:rsid w:val="5388A3E4"/>
    <w:rsid w:val="5388BDA5"/>
    <w:rsid w:val="53914119"/>
    <w:rsid w:val="53930DB8"/>
    <w:rsid w:val="539B220C"/>
    <w:rsid w:val="53B1B682"/>
    <w:rsid w:val="53B5E428"/>
    <w:rsid w:val="53C27FBF"/>
    <w:rsid w:val="53C92E3F"/>
    <w:rsid w:val="53CFE97F"/>
    <w:rsid w:val="53D043F2"/>
    <w:rsid w:val="53D4338E"/>
    <w:rsid w:val="53E63718"/>
    <w:rsid w:val="53F4E485"/>
    <w:rsid w:val="5403950F"/>
    <w:rsid w:val="5403D8CC"/>
    <w:rsid w:val="5404E591"/>
    <w:rsid w:val="54103C78"/>
    <w:rsid w:val="54106A74"/>
    <w:rsid w:val="54391916"/>
    <w:rsid w:val="543AEC44"/>
    <w:rsid w:val="543B66EB"/>
    <w:rsid w:val="543F80CD"/>
    <w:rsid w:val="544475D8"/>
    <w:rsid w:val="544F6BDA"/>
    <w:rsid w:val="54553B79"/>
    <w:rsid w:val="5455B7E9"/>
    <w:rsid w:val="545B9094"/>
    <w:rsid w:val="545CDDA6"/>
    <w:rsid w:val="547C1F8C"/>
    <w:rsid w:val="54978C45"/>
    <w:rsid w:val="549E9E2C"/>
    <w:rsid w:val="54A53432"/>
    <w:rsid w:val="54ABE17B"/>
    <w:rsid w:val="54ABEAFE"/>
    <w:rsid w:val="54B2EE4A"/>
    <w:rsid w:val="54B7F2BD"/>
    <w:rsid w:val="54BA7B87"/>
    <w:rsid w:val="54BC9D3F"/>
    <w:rsid w:val="54BFC926"/>
    <w:rsid w:val="54C5DBD8"/>
    <w:rsid w:val="54CA0678"/>
    <w:rsid w:val="54DE3A56"/>
    <w:rsid w:val="54E03412"/>
    <w:rsid w:val="54EC637A"/>
    <w:rsid w:val="54F1FC0D"/>
    <w:rsid w:val="54F8BCBC"/>
    <w:rsid w:val="54FAE106"/>
    <w:rsid w:val="55002D97"/>
    <w:rsid w:val="5502822F"/>
    <w:rsid w:val="550401B4"/>
    <w:rsid w:val="550520A4"/>
    <w:rsid w:val="550C682B"/>
    <w:rsid w:val="550E2999"/>
    <w:rsid w:val="551C82BE"/>
    <w:rsid w:val="551CB8DC"/>
    <w:rsid w:val="5521F708"/>
    <w:rsid w:val="5522602E"/>
    <w:rsid w:val="55273182"/>
    <w:rsid w:val="55372180"/>
    <w:rsid w:val="554EAE8C"/>
    <w:rsid w:val="5554CF8D"/>
    <w:rsid w:val="555560C4"/>
    <w:rsid w:val="555F4060"/>
    <w:rsid w:val="55607413"/>
    <w:rsid w:val="556E22F2"/>
    <w:rsid w:val="5571C19A"/>
    <w:rsid w:val="5596191E"/>
    <w:rsid w:val="55965CBB"/>
    <w:rsid w:val="55990814"/>
    <w:rsid w:val="559FD800"/>
    <w:rsid w:val="55A202FA"/>
    <w:rsid w:val="55C24AC5"/>
    <w:rsid w:val="55C5030E"/>
    <w:rsid w:val="55D6B9DF"/>
    <w:rsid w:val="55D78D27"/>
    <w:rsid w:val="55DB5771"/>
    <w:rsid w:val="55EB32DF"/>
    <w:rsid w:val="55EF520F"/>
    <w:rsid w:val="55FAFF5B"/>
    <w:rsid w:val="56040709"/>
    <w:rsid w:val="56134ED1"/>
    <w:rsid w:val="5617A374"/>
    <w:rsid w:val="561C568D"/>
    <w:rsid w:val="56204B01"/>
    <w:rsid w:val="5622DE35"/>
    <w:rsid w:val="5625C029"/>
    <w:rsid w:val="56293CF3"/>
    <w:rsid w:val="562E890D"/>
    <w:rsid w:val="5640EF91"/>
    <w:rsid w:val="5642F23A"/>
    <w:rsid w:val="564EF245"/>
    <w:rsid w:val="564F134B"/>
    <w:rsid w:val="564FE0E4"/>
    <w:rsid w:val="56507BE4"/>
    <w:rsid w:val="5652BB48"/>
    <w:rsid w:val="565BBDC3"/>
    <w:rsid w:val="565CDE5B"/>
    <w:rsid w:val="566D265B"/>
    <w:rsid w:val="566F898C"/>
    <w:rsid w:val="56721C0A"/>
    <w:rsid w:val="5679365D"/>
    <w:rsid w:val="567AF127"/>
    <w:rsid w:val="567B81EB"/>
    <w:rsid w:val="56845293"/>
    <w:rsid w:val="5688967D"/>
    <w:rsid w:val="569DDA59"/>
    <w:rsid w:val="56AC33FD"/>
    <w:rsid w:val="56AF282F"/>
    <w:rsid w:val="56AF7B45"/>
    <w:rsid w:val="56B5F1A5"/>
    <w:rsid w:val="56CDCDE6"/>
    <w:rsid w:val="56D23DE9"/>
    <w:rsid w:val="56DAA62C"/>
    <w:rsid w:val="56DCF34E"/>
    <w:rsid w:val="56DF5FF4"/>
    <w:rsid w:val="56E4EC71"/>
    <w:rsid w:val="56EA2809"/>
    <w:rsid w:val="56EAFAF7"/>
    <w:rsid w:val="56FC0250"/>
    <w:rsid w:val="57191183"/>
    <w:rsid w:val="571F7B0F"/>
    <w:rsid w:val="57372651"/>
    <w:rsid w:val="5737BB0F"/>
    <w:rsid w:val="573A5D3A"/>
    <w:rsid w:val="573D6205"/>
    <w:rsid w:val="5742B361"/>
    <w:rsid w:val="5745F3E6"/>
    <w:rsid w:val="57597AB6"/>
    <w:rsid w:val="575DBB92"/>
    <w:rsid w:val="578114CF"/>
    <w:rsid w:val="5784DF1F"/>
    <w:rsid w:val="5789888A"/>
    <w:rsid w:val="57984181"/>
    <w:rsid w:val="57A8B115"/>
    <w:rsid w:val="57AAD35E"/>
    <w:rsid w:val="57B2212C"/>
    <w:rsid w:val="57B64600"/>
    <w:rsid w:val="57BAC15D"/>
    <w:rsid w:val="57BBEDA9"/>
    <w:rsid w:val="57CA1DDD"/>
    <w:rsid w:val="57CAAC8B"/>
    <w:rsid w:val="57D256F4"/>
    <w:rsid w:val="57DB38CE"/>
    <w:rsid w:val="57E9E682"/>
    <w:rsid w:val="57F583DD"/>
    <w:rsid w:val="58019E0F"/>
    <w:rsid w:val="580B3E87"/>
    <w:rsid w:val="5812002B"/>
    <w:rsid w:val="5817FFEF"/>
    <w:rsid w:val="581C0019"/>
    <w:rsid w:val="581E7E1F"/>
    <w:rsid w:val="5826BDEE"/>
    <w:rsid w:val="583A4CBE"/>
    <w:rsid w:val="58406BC5"/>
    <w:rsid w:val="5849E2E4"/>
    <w:rsid w:val="585554F5"/>
    <w:rsid w:val="5870904A"/>
    <w:rsid w:val="5871ABAE"/>
    <w:rsid w:val="587E9173"/>
    <w:rsid w:val="587FDAE8"/>
    <w:rsid w:val="5882C8DA"/>
    <w:rsid w:val="5891AD18"/>
    <w:rsid w:val="589E6576"/>
    <w:rsid w:val="58A211DF"/>
    <w:rsid w:val="58B4D9D7"/>
    <w:rsid w:val="58B6C644"/>
    <w:rsid w:val="58B6FE77"/>
    <w:rsid w:val="58BDF7CC"/>
    <w:rsid w:val="58C8F187"/>
    <w:rsid w:val="58DF73CC"/>
    <w:rsid w:val="58E2EEE5"/>
    <w:rsid w:val="58E85A81"/>
    <w:rsid w:val="58F210B1"/>
    <w:rsid w:val="58F35FCF"/>
    <w:rsid w:val="58F4CBCC"/>
    <w:rsid w:val="5911F0EA"/>
    <w:rsid w:val="59187D82"/>
    <w:rsid w:val="592A78D0"/>
    <w:rsid w:val="592EB0D8"/>
    <w:rsid w:val="593025F8"/>
    <w:rsid w:val="59373D65"/>
    <w:rsid w:val="5941F626"/>
    <w:rsid w:val="5947180F"/>
    <w:rsid w:val="594C32FD"/>
    <w:rsid w:val="5958F88E"/>
    <w:rsid w:val="597506D0"/>
    <w:rsid w:val="5981D39C"/>
    <w:rsid w:val="59847399"/>
    <w:rsid w:val="5987E865"/>
    <w:rsid w:val="5993EEFE"/>
    <w:rsid w:val="5996C999"/>
    <w:rsid w:val="59990803"/>
    <w:rsid w:val="599D134F"/>
    <w:rsid w:val="599E3C61"/>
    <w:rsid w:val="59AE2F5E"/>
    <w:rsid w:val="59B7A7F2"/>
    <w:rsid w:val="59C084F2"/>
    <w:rsid w:val="59C30D80"/>
    <w:rsid w:val="59C37291"/>
    <w:rsid w:val="59D91167"/>
    <w:rsid w:val="59E035ED"/>
    <w:rsid w:val="59F0EA54"/>
    <w:rsid w:val="59F27C8F"/>
    <w:rsid w:val="59F2BD76"/>
    <w:rsid w:val="5A02B163"/>
    <w:rsid w:val="5A0B8795"/>
    <w:rsid w:val="5A2681B8"/>
    <w:rsid w:val="5A308C19"/>
    <w:rsid w:val="5A38C4DE"/>
    <w:rsid w:val="5A3D410C"/>
    <w:rsid w:val="5A46334D"/>
    <w:rsid w:val="5A4789B3"/>
    <w:rsid w:val="5A4CE82C"/>
    <w:rsid w:val="5A4FEECA"/>
    <w:rsid w:val="5A50FFE3"/>
    <w:rsid w:val="5A56CB05"/>
    <w:rsid w:val="5A58EB5C"/>
    <w:rsid w:val="5A5A5ED6"/>
    <w:rsid w:val="5A6343C7"/>
    <w:rsid w:val="5A673CD1"/>
    <w:rsid w:val="5A71E0F3"/>
    <w:rsid w:val="5A7CB5F3"/>
    <w:rsid w:val="5A7D9CFD"/>
    <w:rsid w:val="5A7F347A"/>
    <w:rsid w:val="5A8C2402"/>
    <w:rsid w:val="5A8C8BA4"/>
    <w:rsid w:val="5A949BEF"/>
    <w:rsid w:val="5A95F516"/>
    <w:rsid w:val="5A965194"/>
    <w:rsid w:val="5A9D4E47"/>
    <w:rsid w:val="5AA0FAFE"/>
    <w:rsid w:val="5AA7D99F"/>
    <w:rsid w:val="5AAC6D36"/>
    <w:rsid w:val="5AB5CE7E"/>
    <w:rsid w:val="5AC56DB6"/>
    <w:rsid w:val="5AC73D37"/>
    <w:rsid w:val="5AD192BD"/>
    <w:rsid w:val="5ADC1DC5"/>
    <w:rsid w:val="5AF2A5F8"/>
    <w:rsid w:val="5AF362A9"/>
    <w:rsid w:val="5B012BFE"/>
    <w:rsid w:val="5B044F6B"/>
    <w:rsid w:val="5B085001"/>
    <w:rsid w:val="5B0FDA17"/>
    <w:rsid w:val="5B18994E"/>
    <w:rsid w:val="5B205E96"/>
    <w:rsid w:val="5B27A776"/>
    <w:rsid w:val="5B2A5F9F"/>
    <w:rsid w:val="5B2AB5CD"/>
    <w:rsid w:val="5B2B35D9"/>
    <w:rsid w:val="5B2EFD6D"/>
    <w:rsid w:val="5B3411DD"/>
    <w:rsid w:val="5B3D0D6A"/>
    <w:rsid w:val="5B4E6F43"/>
    <w:rsid w:val="5B58CFC3"/>
    <w:rsid w:val="5B59B38F"/>
    <w:rsid w:val="5B5CAE6D"/>
    <w:rsid w:val="5B5F9393"/>
    <w:rsid w:val="5B606843"/>
    <w:rsid w:val="5B73056B"/>
    <w:rsid w:val="5B78084B"/>
    <w:rsid w:val="5B821731"/>
    <w:rsid w:val="5B856DA7"/>
    <w:rsid w:val="5B96C8A3"/>
    <w:rsid w:val="5B96F55D"/>
    <w:rsid w:val="5B9855A7"/>
    <w:rsid w:val="5BB1ACF8"/>
    <w:rsid w:val="5BBC43F7"/>
    <w:rsid w:val="5BC242DC"/>
    <w:rsid w:val="5BC4F261"/>
    <w:rsid w:val="5BDAEFB1"/>
    <w:rsid w:val="5BDC80DA"/>
    <w:rsid w:val="5BDF6468"/>
    <w:rsid w:val="5BE717AC"/>
    <w:rsid w:val="5BE8E47E"/>
    <w:rsid w:val="5BEEAB09"/>
    <w:rsid w:val="5BF71EA3"/>
    <w:rsid w:val="5BFBA5F3"/>
    <w:rsid w:val="5BFEBD8F"/>
    <w:rsid w:val="5C021074"/>
    <w:rsid w:val="5C372FB0"/>
    <w:rsid w:val="5C41D880"/>
    <w:rsid w:val="5C4CD29E"/>
    <w:rsid w:val="5C5073D8"/>
    <w:rsid w:val="5C530C1D"/>
    <w:rsid w:val="5C5BCAFB"/>
    <w:rsid w:val="5C5D5545"/>
    <w:rsid w:val="5C603F87"/>
    <w:rsid w:val="5C65B06C"/>
    <w:rsid w:val="5C6EDFDD"/>
    <w:rsid w:val="5C703C64"/>
    <w:rsid w:val="5C706AC1"/>
    <w:rsid w:val="5C788B84"/>
    <w:rsid w:val="5C947297"/>
    <w:rsid w:val="5C98EBBE"/>
    <w:rsid w:val="5CB14548"/>
    <w:rsid w:val="5CC9B0BB"/>
    <w:rsid w:val="5CCC5CEB"/>
    <w:rsid w:val="5CD362E2"/>
    <w:rsid w:val="5CD6493C"/>
    <w:rsid w:val="5CDAD0D1"/>
    <w:rsid w:val="5CDB250B"/>
    <w:rsid w:val="5CDCD11E"/>
    <w:rsid w:val="5CDEC467"/>
    <w:rsid w:val="5CEB8AAA"/>
    <w:rsid w:val="5CF332DC"/>
    <w:rsid w:val="5D010B4F"/>
    <w:rsid w:val="5D05746F"/>
    <w:rsid w:val="5D10E278"/>
    <w:rsid w:val="5D1FF989"/>
    <w:rsid w:val="5D200E7E"/>
    <w:rsid w:val="5D21B16F"/>
    <w:rsid w:val="5D2A6290"/>
    <w:rsid w:val="5D38003F"/>
    <w:rsid w:val="5D40327F"/>
    <w:rsid w:val="5D462807"/>
    <w:rsid w:val="5D556791"/>
    <w:rsid w:val="5D5F742A"/>
    <w:rsid w:val="5D73B8AE"/>
    <w:rsid w:val="5D833857"/>
    <w:rsid w:val="5D868326"/>
    <w:rsid w:val="5D86FA70"/>
    <w:rsid w:val="5D8AFB46"/>
    <w:rsid w:val="5D8E5447"/>
    <w:rsid w:val="5DA18C0A"/>
    <w:rsid w:val="5DA228E2"/>
    <w:rsid w:val="5DAC2144"/>
    <w:rsid w:val="5DB7C494"/>
    <w:rsid w:val="5DBDCDE8"/>
    <w:rsid w:val="5DC2D64B"/>
    <w:rsid w:val="5DCA1C66"/>
    <w:rsid w:val="5DDE6436"/>
    <w:rsid w:val="5DE4655F"/>
    <w:rsid w:val="5DECA6D7"/>
    <w:rsid w:val="5DEECBCA"/>
    <w:rsid w:val="5DF1E9EA"/>
    <w:rsid w:val="5DF40D88"/>
    <w:rsid w:val="5DF8CC9A"/>
    <w:rsid w:val="5E118850"/>
    <w:rsid w:val="5E13B38B"/>
    <w:rsid w:val="5E21E4D1"/>
    <w:rsid w:val="5E2532CD"/>
    <w:rsid w:val="5E26C9E7"/>
    <w:rsid w:val="5E2C784C"/>
    <w:rsid w:val="5E375B35"/>
    <w:rsid w:val="5E3A1450"/>
    <w:rsid w:val="5E3F9C94"/>
    <w:rsid w:val="5E446497"/>
    <w:rsid w:val="5E4F58F7"/>
    <w:rsid w:val="5E5359C1"/>
    <w:rsid w:val="5E538F89"/>
    <w:rsid w:val="5E5F05AF"/>
    <w:rsid w:val="5E5F4CCD"/>
    <w:rsid w:val="5E61113C"/>
    <w:rsid w:val="5E677BAD"/>
    <w:rsid w:val="5E6A1AF9"/>
    <w:rsid w:val="5E7538EC"/>
    <w:rsid w:val="5E796DBB"/>
    <w:rsid w:val="5E8C8441"/>
    <w:rsid w:val="5E8E13F9"/>
    <w:rsid w:val="5E9555F5"/>
    <w:rsid w:val="5E9A5185"/>
    <w:rsid w:val="5EA005B0"/>
    <w:rsid w:val="5EA26CE2"/>
    <w:rsid w:val="5EA2A721"/>
    <w:rsid w:val="5EA3FB3E"/>
    <w:rsid w:val="5EA70153"/>
    <w:rsid w:val="5EA7E3C3"/>
    <w:rsid w:val="5EB3981D"/>
    <w:rsid w:val="5EB3EB2F"/>
    <w:rsid w:val="5EB5EA91"/>
    <w:rsid w:val="5EBB5B93"/>
    <w:rsid w:val="5EBDFDD5"/>
    <w:rsid w:val="5EC1084F"/>
    <w:rsid w:val="5EC47EAC"/>
    <w:rsid w:val="5EC52073"/>
    <w:rsid w:val="5ED22945"/>
    <w:rsid w:val="5EDF4343"/>
    <w:rsid w:val="5EE28DC6"/>
    <w:rsid w:val="5EE699EB"/>
    <w:rsid w:val="5EF5A787"/>
    <w:rsid w:val="5F0D0FE7"/>
    <w:rsid w:val="5F1A98E0"/>
    <w:rsid w:val="5F1E53D1"/>
    <w:rsid w:val="5F3339DD"/>
    <w:rsid w:val="5F3C9E78"/>
    <w:rsid w:val="5F3E361D"/>
    <w:rsid w:val="5F410348"/>
    <w:rsid w:val="5F44DAF7"/>
    <w:rsid w:val="5F526BFD"/>
    <w:rsid w:val="5F583572"/>
    <w:rsid w:val="5F5B0A16"/>
    <w:rsid w:val="5F5DF0CF"/>
    <w:rsid w:val="5F5F0802"/>
    <w:rsid w:val="5F604F09"/>
    <w:rsid w:val="5F641FCB"/>
    <w:rsid w:val="5F65D46E"/>
    <w:rsid w:val="5F6DFD42"/>
    <w:rsid w:val="5F77BF00"/>
    <w:rsid w:val="5F8412A5"/>
    <w:rsid w:val="5F904818"/>
    <w:rsid w:val="5F978ECA"/>
    <w:rsid w:val="5F9815B8"/>
    <w:rsid w:val="5F9CE53D"/>
    <w:rsid w:val="5F9E7745"/>
    <w:rsid w:val="5FA6C0DE"/>
    <w:rsid w:val="5FA6EAFE"/>
    <w:rsid w:val="5FAA8FFD"/>
    <w:rsid w:val="5FAAD880"/>
    <w:rsid w:val="5FB43097"/>
    <w:rsid w:val="5FBBB90C"/>
    <w:rsid w:val="5FBFB9F9"/>
    <w:rsid w:val="5FC31650"/>
    <w:rsid w:val="5FC34932"/>
    <w:rsid w:val="5FC6F058"/>
    <w:rsid w:val="5FD252A7"/>
    <w:rsid w:val="5FE788BC"/>
    <w:rsid w:val="5FEE6D6A"/>
    <w:rsid w:val="5FF46190"/>
    <w:rsid w:val="5FF645D1"/>
    <w:rsid w:val="5FF8F323"/>
    <w:rsid w:val="5FFA18DE"/>
    <w:rsid w:val="600A23A7"/>
    <w:rsid w:val="600E040B"/>
    <w:rsid w:val="6013C3C1"/>
    <w:rsid w:val="601DB397"/>
    <w:rsid w:val="60273730"/>
    <w:rsid w:val="602925D3"/>
    <w:rsid w:val="602E3DD3"/>
    <w:rsid w:val="603EFD1E"/>
    <w:rsid w:val="60412DE4"/>
    <w:rsid w:val="60483136"/>
    <w:rsid w:val="60485A62"/>
    <w:rsid w:val="604DFC07"/>
    <w:rsid w:val="60527113"/>
    <w:rsid w:val="60581D43"/>
    <w:rsid w:val="605A3FFD"/>
    <w:rsid w:val="605E24C8"/>
    <w:rsid w:val="6073F5B6"/>
    <w:rsid w:val="607D2AAB"/>
    <w:rsid w:val="6083495B"/>
    <w:rsid w:val="6087CBB3"/>
    <w:rsid w:val="60884170"/>
    <w:rsid w:val="60946895"/>
    <w:rsid w:val="609D0553"/>
    <w:rsid w:val="609D392B"/>
    <w:rsid w:val="60AAF781"/>
    <w:rsid w:val="60B8C9F3"/>
    <w:rsid w:val="60BBF945"/>
    <w:rsid w:val="60C74D87"/>
    <w:rsid w:val="60C86AD6"/>
    <w:rsid w:val="60C8DD58"/>
    <w:rsid w:val="60D38359"/>
    <w:rsid w:val="60DB44D5"/>
    <w:rsid w:val="60ED682F"/>
    <w:rsid w:val="60EFFB23"/>
    <w:rsid w:val="61057EBF"/>
    <w:rsid w:val="6107022A"/>
    <w:rsid w:val="611074F3"/>
    <w:rsid w:val="61148EBE"/>
    <w:rsid w:val="6119413A"/>
    <w:rsid w:val="611D083C"/>
    <w:rsid w:val="61247696"/>
    <w:rsid w:val="61292605"/>
    <w:rsid w:val="612E9D65"/>
    <w:rsid w:val="6131F959"/>
    <w:rsid w:val="61367740"/>
    <w:rsid w:val="61388C11"/>
    <w:rsid w:val="61405F01"/>
    <w:rsid w:val="6152ABEC"/>
    <w:rsid w:val="6159FDA0"/>
    <w:rsid w:val="615CD710"/>
    <w:rsid w:val="616489BB"/>
    <w:rsid w:val="61658AC3"/>
    <w:rsid w:val="61772FB8"/>
    <w:rsid w:val="617A236D"/>
    <w:rsid w:val="6184E883"/>
    <w:rsid w:val="61871F01"/>
    <w:rsid w:val="6188113A"/>
    <w:rsid w:val="618DC705"/>
    <w:rsid w:val="618E0064"/>
    <w:rsid w:val="61914386"/>
    <w:rsid w:val="6191F936"/>
    <w:rsid w:val="619EA28B"/>
    <w:rsid w:val="61A1DD0F"/>
    <w:rsid w:val="61BD9118"/>
    <w:rsid w:val="61E03F3A"/>
    <w:rsid w:val="61E3515E"/>
    <w:rsid w:val="61EE3323"/>
    <w:rsid w:val="61F5A716"/>
    <w:rsid w:val="61FD6CE9"/>
    <w:rsid w:val="61FDCACF"/>
    <w:rsid w:val="6201E1AC"/>
    <w:rsid w:val="6203E2ED"/>
    <w:rsid w:val="620F4748"/>
    <w:rsid w:val="621E7330"/>
    <w:rsid w:val="62257FC4"/>
    <w:rsid w:val="62427D80"/>
    <w:rsid w:val="6253528C"/>
    <w:rsid w:val="62592675"/>
    <w:rsid w:val="625A0845"/>
    <w:rsid w:val="625E3E46"/>
    <w:rsid w:val="62630E97"/>
    <w:rsid w:val="6264FA06"/>
    <w:rsid w:val="626B8F7C"/>
    <w:rsid w:val="62703D3F"/>
    <w:rsid w:val="62746676"/>
    <w:rsid w:val="6279B379"/>
    <w:rsid w:val="6284B0DD"/>
    <w:rsid w:val="628EA139"/>
    <w:rsid w:val="629683AC"/>
    <w:rsid w:val="629D757B"/>
    <w:rsid w:val="629E2BDB"/>
    <w:rsid w:val="62AE659A"/>
    <w:rsid w:val="62B20B5C"/>
    <w:rsid w:val="62BB28EC"/>
    <w:rsid w:val="62BFC050"/>
    <w:rsid w:val="62C4CDC0"/>
    <w:rsid w:val="62C71FFE"/>
    <w:rsid w:val="62CB9F14"/>
    <w:rsid w:val="62CF947C"/>
    <w:rsid w:val="62D5DAF9"/>
    <w:rsid w:val="63019A7B"/>
    <w:rsid w:val="630BDE8A"/>
    <w:rsid w:val="630E5507"/>
    <w:rsid w:val="63110C32"/>
    <w:rsid w:val="63251CBE"/>
    <w:rsid w:val="6326469D"/>
    <w:rsid w:val="634393BC"/>
    <w:rsid w:val="63577017"/>
    <w:rsid w:val="63649AE2"/>
    <w:rsid w:val="6368A3E4"/>
    <w:rsid w:val="636C2431"/>
    <w:rsid w:val="63743614"/>
    <w:rsid w:val="63878FDB"/>
    <w:rsid w:val="63951D51"/>
    <w:rsid w:val="63952A43"/>
    <w:rsid w:val="639C2A63"/>
    <w:rsid w:val="63A0B6D0"/>
    <w:rsid w:val="63A98025"/>
    <w:rsid w:val="63ACC001"/>
    <w:rsid w:val="63BF6B54"/>
    <w:rsid w:val="63C269AF"/>
    <w:rsid w:val="63CFEA1E"/>
    <w:rsid w:val="63DBFD98"/>
    <w:rsid w:val="63E05355"/>
    <w:rsid w:val="63E46933"/>
    <w:rsid w:val="63E4DE4D"/>
    <w:rsid w:val="63EBD220"/>
    <w:rsid w:val="63FBCAEB"/>
    <w:rsid w:val="63FDC30E"/>
    <w:rsid w:val="6403C1AA"/>
    <w:rsid w:val="6404BA5D"/>
    <w:rsid w:val="6409BE55"/>
    <w:rsid w:val="640C6EDA"/>
    <w:rsid w:val="6411BF4D"/>
    <w:rsid w:val="64122C52"/>
    <w:rsid w:val="64147867"/>
    <w:rsid w:val="6418757A"/>
    <w:rsid w:val="64304F01"/>
    <w:rsid w:val="64334DEB"/>
    <w:rsid w:val="643415DD"/>
    <w:rsid w:val="643BB804"/>
    <w:rsid w:val="643E31E1"/>
    <w:rsid w:val="6453AA35"/>
    <w:rsid w:val="6461A727"/>
    <w:rsid w:val="6468CD9A"/>
    <w:rsid w:val="64711351"/>
    <w:rsid w:val="64744D6A"/>
    <w:rsid w:val="648616CB"/>
    <w:rsid w:val="648A48F0"/>
    <w:rsid w:val="648EDA15"/>
    <w:rsid w:val="64910F37"/>
    <w:rsid w:val="649713FB"/>
    <w:rsid w:val="649845C5"/>
    <w:rsid w:val="64A0BA3B"/>
    <w:rsid w:val="64AF92EB"/>
    <w:rsid w:val="64BC9E88"/>
    <w:rsid w:val="64DFB218"/>
    <w:rsid w:val="64E05656"/>
    <w:rsid w:val="64E6D0DC"/>
    <w:rsid w:val="64E8ECCA"/>
    <w:rsid w:val="64F329C1"/>
    <w:rsid w:val="64F5D666"/>
    <w:rsid w:val="65022AEF"/>
    <w:rsid w:val="65097EF4"/>
    <w:rsid w:val="651B8B06"/>
    <w:rsid w:val="651EE1DA"/>
    <w:rsid w:val="652C4BA9"/>
    <w:rsid w:val="652D635B"/>
    <w:rsid w:val="653CE33E"/>
    <w:rsid w:val="653E536B"/>
    <w:rsid w:val="65490080"/>
    <w:rsid w:val="655A83C9"/>
    <w:rsid w:val="655B6616"/>
    <w:rsid w:val="655DF4D7"/>
    <w:rsid w:val="655E9137"/>
    <w:rsid w:val="655F036B"/>
    <w:rsid w:val="65650A11"/>
    <w:rsid w:val="65699BD7"/>
    <w:rsid w:val="656CBEA5"/>
    <w:rsid w:val="657383F6"/>
    <w:rsid w:val="65757C83"/>
    <w:rsid w:val="657E1C13"/>
    <w:rsid w:val="65862A19"/>
    <w:rsid w:val="6587635C"/>
    <w:rsid w:val="658F4449"/>
    <w:rsid w:val="658FE8FB"/>
    <w:rsid w:val="65928FE1"/>
    <w:rsid w:val="659F4E98"/>
    <w:rsid w:val="65A720BF"/>
    <w:rsid w:val="65AC2B41"/>
    <w:rsid w:val="65B5C91A"/>
    <w:rsid w:val="65C1CCB2"/>
    <w:rsid w:val="65C771CA"/>
    <w:rsid w:val="65CF46F7"/>
    <w:rsid w:val="65CFC7E5"/>
    <w:rsid w:val="65D71061"/>
    <w:rsid w:val="65D757DC"/>
    <w:rsid w:val="65DF4FF7"/>
    <w:rsid w:val="65E4621C"/>
    <w:rsid w:val="65EE3920"/>
    <w:rsid w:val="6601F518"/>
    <w:rsid w:val="661DD26B"/>
    <w:rsid w:val="661E7E67"/>
    <w:rsid w:val="661EEB93"/>
    <w:rsid w:val="662358F1"/>
    <w:rsid w:val="66339E47"/>
    <w:rsid w:val="663525CF"/>
    <w:rsid w:val="66360403"/>
    <w:rsid w:val="66467E60"/>
    <w:rsid w:val="664BC369"/>
    <w:rsid w:val="665BB1EC"/>
    <w:rsid w:val="665E9D67"/>
    <w:rsid w:val="66648DC1"/>
    <w:rsid w:val="66684B19"/>
    <w:rsid w:val="66763023"/>
    <w:rsid w:val="668C5C7E"/>
    <w:rsid w:val="6691CDCA"/>
    <w:rsid w:val="669522AB"/>
    <w:rsid w:val="669DACE3"/>
    <w:rsid w:val="66AA043F"/>
    <w:rsid w:val="66AA7B7D"/>
    <w:rsid w:val="66B06C00"/>
    <w:rsid w:val="66C5BE64"/>
    <w:rsid w:val="66CD1FD6"/>
    <w:rsid w:val="66D58AF8"/>
    <w:rsid w:val="66DBDFA5"/>
    <w:rsid w:val="66E5F14B"/>
    <w:rsid w:val="66E76FC9"/>
    <w:rsid w:val="66F5E3A5"/>
    <w:rsid w:val="6700F9AA"/>
    <w:rsid w:val="670FFD7E"/>
    <w:rsid w:val="671C4E02"/>
    <w:rsid w:val="67203F57"/>
    <w:rsid w:val="6723FE73"/>
    <w:rsid w:val="672BB263"/>
    <w:rsid w:val="6742BA80"/>
    <w:rsid w:val="67501B57"/>
    <w:rsid w:val="67550AD4"/>
    <w:rsid w:val="675C2F7E"/>
    <w:rsid w:val="6767CB3D"/>
    <w:rsid w:val="6769EB62"/>
    <w:rsid w:val="676BF9B8"/>
    <w:rsid w:val="6775A648"/>
    <w:rsid w:val="6776E9A4"/>
    <w:rsid w:val="67914C0F"/>
    <w:rsid w:val="67A3CB7D"/>
    <w:rsid w:val="67A5A3AA"/>
    <w:rsid w:val="67A96510"/>
    <w:rsid w:val="67B1BDE2"/>
    <w:rsid w:val="67B50E69"/>
    <w:rsid w:val="67C4307A"/>
    <w:rsid w:val="67D47314"/>
    <w:rsid w:val="67D79AC8"/>
    <w:rsid w:val="67D8D387"/>
    <w:rsid w:val="67D978D2"/>
    <w:rsid w:val="67DF37A0"/>
    <w:rsid w:val="67E031B5"/>
    <w:rsid w:val="67E3BC28"/>
    <w:rsid w:val="67E787FF"/>
    <w:rsid w:val="67F5C8CE"/>
    <w:rsid w:val="68071667"/>
    <w:rsid w:val="680FE865"/>
    <w:rsid w:val="681A265B"/>
    <w:rsid w:val="681E46BB"/>
    <w:rsid w:val="681EA96C"/>
    <w:rsid w:val="681F6FE9"/>
    <w:rsid w:val="6828B162"/>
    <w:rsid w:val="6828FDDD"/>
    <w:rsid w:val="682E95CB"/>
    <w:rsid w:val="68305782"/>
    <w:rsid w:val="6832D56A"/>
    <w:rsid w:val="68359CFF"/>
    <w:rsid w:val="683E4D19"/>
    <w:rsid w:val="68493481"/>
    <w:rsid w:val="684C5463"/>
    <w:rsid w:val="684EF297"/>
    <w:rsid w:val="685E1552"/>
    <w:rsid w:val="686BC2FF"/>
    <w:rsid w:val="68721959"/>
    <w:rsid w:val="687FA037"/>
    <w:rsid w:val="688250A5"/>
    <w:rsid w:val="6883D9AF"/>
    <w:rsid w:val="6884553C"/>
    <w:rsid w:val="6885F9FF"/>
    <w:rsid w:val="6888B0D5"/>
    <w:rsid w:val="688A4520"/>
    <w:rsid w:val="68910616"/>
    <w:rsid w:val="68975C9A"/>
    <w:rsid w:val="68B47A44"/>
    <w:rsid w:val="68B6C145"/>
    <w:rsid w:val="68B80488"/>
    <w:rsid w:val="68BA92A3"/>
    <w:rsid w:val="68C37CA5"/>
    <w:rsid w:val="68C914E4"/>
    <w:rsid w:val="68CCCC3E"/>
    <w:rsid w:val="68D461B7"/>
    <w:rsid w:val="68D7EC58"/>
    <w:rsid w:val="68DBEFF0"/>
    <w:rsid w:val="68F37B29"/>
    <w:rsid w:val="68F64874"/>
    <w:rsid w:val="68F7C3DE"/>
    <w:rsid w:val="68F90F48"/>
    <w:rsid w:val="691F9F3A"/>
    <w:rsid w:val="69217AD2"/>
    <w:rsid w:val="69299F72"/>
    <w:rsid w:val="6930FF18"/>
    <w:rsid w:val="693526B7"/>
    <w:rsid w:val="693AEA06"/>
    <w:rsid w:val="6942A6DB"/>
    <w:rsid w:val="6948705B"/>
    <w:rsid w:val="695CB3D4"/>
    <w:rsid w:val="695CCAFC"/>
    <w:rsid w:val="696C529D"/>
    <w:rsid w:val="6983ACA0"/>
    <w:rsid w:val="6989EB47"/>
    <w:rsid w:val="698DEFB4"/>
    <w:rsid w:val="698F6A48"/>
    <w:rsid w:val="69959394"/>
    <w:rsid w:val="69993506"/>
    <w:rsid w:val="699C68F6"/>
    <w:rsid w:val="699D870F"/>
    <w:rsid w:val="69A992F4"/>
    <w:rsid w:val="69AD9D28"/>
    <w:rsid w:val="69AF3F4D"/>
    <w:rsid w:val="69BD520C"/>
    <w:rsid w:val="69BDF35D"/>
    <w:rsid w:val="69C56ED9"/>
    <w:rsid w:val="69CF3521"/>
    <w:rsid w:val="69D85032"/>
    <w:rsid w:val="69E6DF2F"/>
    <w:rsid w:val="69EF4697"/>
    <w:rsid w:val="6A035DD5"/>
    <w:rsid w:val="6A036456"/>
    <w:rsid w:val="6A0C804D"/>
    <w:rsid w:val="6A172AE5"/>
    <w:rsid w:val="6A238C32"/>
    <w:rsid w:val="6A241DDE"/>
    <w:rsid w:val="6A248AB3"/>
    <w:rsid w:val="6A259466"/>
    <w:rsid w:val="6A2EDA67"/>
    <w:rsid w:val="6A309618"/>
    <w:rsid w:val="6A3109B0"/>
    <w:rsid w:val="6A3898D3"/>
    <w:rsid w:val="6A431A28"/>
    <w:rsid w:val="6A440EE8"/>
    <w:rsid w:val="6A466908"/>
    <w:rsid w:val="6A4A1EBE"/>
    <w:rsid w:val="6A604981"/>
    <w:rsid w:val="6A62AA99"/>
    <w:rsid w:val="6A65A1BC"/>
    <w:rsid w:val="6A6838C1"/>
    <w:rsid w:val="6A745633"/>
    <w:rsid w:val="6A7D6A6D"/>
    <w:rsid w:val="6A8E2096"/>
    <w:rsid w:val="6A8E28F1"/>
    <w:rsid w:val="6AA09E4B"/>
    <w:rsid w:val="6AA56CF0"/>
    <w:rsid w:val="6AABEF7D"/>
    <w:rsid w:val="6ABC7E4E"/>
    <w:rsid w:val="6ACC91E5"/>
    <w:rsid w:val="6AD85E4D"/>
    <w:rsid w:val="6ADF65E2"/>
    <w:rsid w:val="6ADFEC7D"/>
    <w:rsid w:val="6AEA49F3"/>
    <w:rsid w:val="6AF22219"/>
    <w:rsid w:val="6AF40133"/>
    <w:rsid w:val="6AFB305F"/>
    <w:rsid w:val="6B03FECF"/>
    <w:rsid w:val="6B0458A7"/>
    <w:rsid w:val="6B06951E"/>
    <w:rsid w:val="6B099A4D"/>
    <w:rsid w:val="6B0BCB11"/>
    <w:rsid w:val="6B116770"/>
    <w:rsid w:val="6B13D500"/>
    <w:rsid w:val="6B18EB00"/>
    <w:rsid w:val="6B205B20"/>
    <w:rsid w:val="6B2DDCE1"/>
    <w:rsid w:val="6B362C10"/>
    <w:rsid w:val="6B4F3A4B"/>
    <w:rsid w:val="6B55C5FF"/>
    <w:rsid w:val="6B5AF1DB"/>
    <w:rsid w:val="6B5E57A8"/>
    <w:rsid w:val="6B5E8587"/>
    <w:rsid w:val="6B688DAC"/>
    <w:rsid w:val="6B6BBFC9"/>
    <w:rsid w:val="6B7B72CE"/>
    <w:rsid w:val="6B7F0454"/>
    <w:rsid w:val="6B81AA55"/>
    <w:rsid w:val="6B9EF4B7"/>
    <w:rsid w:val="6BA43164"/>
    <w:rsid w:val="6BAC7FCE"/>
    <w:rsid w:val="6BC447B2"/>
    <w:rsid w:val="6BCE0BAE"/>
    <w:rsid w:val="6BD3BDDD"/>
    <w:rsid w:val="6BD4D6E1"/>
    <w:rsid w:val="6BD53F9D"/>
    <w:rsid w:val="6BD558A3"/>
    <w:rsid w:val="6BDD1D13"/>
    <w:rsid w:val="6BDF200F"/>
    <w:rsid w:val="6BE39B2E"/>
    <w:rsid w:val="6BE5543C"/>
    <w:rsid w:val="6BE67E75"/>
    <w:rsid w:val="6BEA4A64"/>
    <w:rsid w:val="6BF9C7F4"/>
    <w:rsid w:val="6C0264C0"/>
    <w:rsid w:val="6C091EC4"/>
    <w:rsid w:val="6C096751"/>
    <w:rsid w:val="6C0C8F8D"/>
    <w:rsid w:val="6C293922"/>
    <w:rsid w:val="6C2E9C72"/>
    <w:rsid w:val="6C3AEB2F"/>
    <w:rsid w:val="6C3B3C65"/>
    <w:rsid w:val="6C3EE75A"/>
    <w:rsid w:val="6C3FC028"/>
    <w:rsid w:val="6C4C5559"/>
    <w:rsid w:val="6C50CE28"/>
    <w:rsid w:val="6C5AE38C"/>
    <w:rsid w:val="6C61344B"/>
    <w:rsid w:val="6C650086"/>
    <w:rsid w:val="6C6806AF"/>
    <w:rsid w:val="6C6F5247"/>
    <w:rsid w:val="6C74A8F9"/>
    <w:rsid w:val="6C758571"/>
    <w:rsid w:val="6C75D2C0"/>
    <w:rsid w:val="6C805869"/>
    <w:rsid w:val="6C86F1BA"/>
    <w:rsid w:val="6CA21CFC"/>
    <w:rsid w:val="6CA88C20"/>
    <w:rsid w:val="6CB0390B"/>
    <w:rsid w:val="6CBE104F"/>
    <w:rsid w:val="6CC9409A"/>
    <w:rsid w:val="6CCCC208"/>
    <w:rsid w:val="6CD27E70"/>
    <w:rsid w:val="6CD36B96"/>
    <w:rsid w:val="6CD3C495"/>
    <w:rsid w:val="6CE133B9"/>
    <w:rsid w:val="6CE7328A"/>
    <w:rsid w:val="6CE8C972"/>
    <w:rsid w:val="6CFE8F3A"/>
    <w:rsid w:val="6D0B345F"/>
    <w:rsid w:val="6D0DDBE5"/>
    <w:rsid w:val="6D0F6AF8"/>
    <w:rsid w:val="6D12C7B2"/>
    <w:rsid w:val="6D1A940F"/>
    <w:rsid w:val="6D2028CF"/>
    <w:rsid w:val="6D211F14"/>
    <w:rsid w:val="6D432ECA"/>
    <w:rsid w:val="6D448813"/>
    <w:rsid w:val="6D48E843"/>
    <w:rsid w:val="6D635110"/>
    <w:rsid w:val="6D6A04A5"/>
    <w:rsid w:val="6D6C7DC5"/>
    <w:rsid w:val="6D75BDD6"/>
    <w:rsid w:val="6D816BFD"/>
    <w:rsid w:val="6D83D4F0"/>
    <w:rsid w:val="6D852C2B"/>
    <w:rsid w:val="6D8B8799"/>
    <w:rsid w:val="6D8C28E5"/>
    <w:rsid w:val="6DAB0A73"/>
    <w:rsid w:val="6DC02724"/>
    <w:rsid w:val="6DC10FD2"/>
    <w:rsid w:val="6DC598D8"/>
    <w:rsid w:val="6DD04DAF"/>
    <w:rsid w:val="6DE07891"/>
    <w:rsid w:val="6DE8DA22"/>
    <w:rsid w:val="6DEDC6CF"/>
    <w:rsid w:val="6DF51AA3"/>
    <w:rsid w:val="6DFCEEC4"/>
    <w:rsid w:val="6E0A352F"/>
    <w:rsid w:val="6E1349A5"/>
    <w:rsid w:val="6E19115F"/>
    <w:rsid w:val="6E256A9C"/>
    <w:rsid w:val="6E31028D"/>
    <w:rsid w:val="6E4A7449"/>
    <w:rsid w:val="6E4FBCA9"/>
    <w:rsid w:val="6E547820"/>
    <w:rsid w:val="6E5E5FA3"/>
    <w:rsid w:val="6E69EB98"/>
    <w:rsid w:val="6E6A1586"/>
    <w:rsid w:val="6E6D2080"/>
    <w:rsid w:val="6E704D25"/>
    <w:rsid w:val="6E70B4D4"/>
    <w:rsid w:val="6E740E8E"/>
    <w:rsid w:val="6E7EAA6E"/>
    <w:rsid w:val="6E832017"/>
    <w:rsid w:val="6E868442"/>
    <w:rsid w:val="6E9161C8"/>
    <w:rsid w:val="6E981B07"/>
    <w:rsid w:val="6E991EB9"/>
    <w:rsid w:val="6EA8BD0C"/>
    <w:rsid w:val="6EB28E0A"/>
    <w:rsid w:val="6EB94E8C"/>
    <w:rsid w:val="6EB984AC"/>
    <w:rsid w:val="6EDCC279"/>
    <w:rsid w:val="6EE405AB"/>
    <w:rsid w:val="6EEC1FEF"/>
    <w:rsid w:val="6EF59400"/>
    <w:rsid w:val="6EF66095"/>
    <w:rsid w:val="6EF99470"/>
    <w:rsid w:val="6F04FAD9"/>
    <w:rsid w:val="6F1932EC"/>
    <w:rsid w:val="6F20493A"/>
    <w:rsid w:val="6F3236A4"/>
    <w:rsid w:val="6F327BBD"/>
    <w:rsid w:val="6F335A1A"/>
    <w:rsid w:val="6F36A89F"/>
    <w:rsid w:val="6F3D2AC2"/>
    <w:rsid w:val="6F451EED"/>
    <w:rsid w:val="6F4CC93A"/>
    <w:rsid w:val="6F535964"/>
    <w:rsid w:val="6F59595F"/>
    <w:rsid w:val="6F6331CA"/>
    <w:rsid w:val="6F649FFB"/>
    <w:rsid w:val="6F7C3895"/>
    <w:rsid w:val="6F8526B1"/>
    <w:rsid w:val="6F98AD3C"/>
    <w:rsid w:val="6F9F36CC"/>
    <w:rsid w:val="6FAEBF6C"/>
    <w:rsid w:val="6FB75087"/>
    <w:rsid w:val="6FC3C737"/>
    <w:rsid w:val="6FC9027D"/>
    <w:rsid w:val="6FCBB60A"/>
    <w:rsid w:val="6FCDE2C1"/>
    <w:rsid w:val="6FCE1CDC"/>
    <w:rsid w:val="6FD64F79"/>
    <w:rsid w:val="6FDA9429"/>
    <w:rsid w:val="6FE00A20"/>
    <w:rsid w:val="6FE2CD8D"/>
    <w:rsid w:val="6FE504AC"/>
    <w:rsid w:val="6FE53B9A"/>
    <w:rsid w:val="6FEC59E0"/>
    <w:rsid w:val="6FF2FF12"/>
    <w:rsid w:val="6FF9036E"/>
    <w:rsid w:val="7000A05C"/>
    <w:rsid w:val="700FEF04"/>
    <w:rsid w:val="7012FC50"/>
    <w:rsid w:val="701988F2"/>
    <w:rsid w:val="7031D123"/>
    <w:rsid w:val="7032672E"/>
    <w:rsid w:val="70331D91"/>
    <w:rsid w:val="7037C770"/>
    <w:rsid w:val="704A8227"/>
    <w:rsid w:val="704D8544"/>
    <w:rsid w:val="7051266D"/>
    <w:rsid w:val="70575C59"/>
    <w:rsid w:val="7087B01F"/>
    <w:rsid w:val="708F07E8"/>
    <w:rsid w:val="708F0C43"/>
    <w:rsid w:val="708F162B"/>
    <w:rsid w:val="709FF3A9"/>
    <w:rsid w:val="70A0ECE4"/>
    <w:rsid w:val="70A8E99E"/>
    <w:rsid w:val="70B34578"/>
    <w:rsid w:val="70B56EA8"/>
    <w:rsid w:val="70B7AA78"/>
    <w:rsid w:val="70B8CD4A"/>
    <w:rsid w:val="70CCB325"/>
    <w:rsid w:val="70D4D030"/>
    <w:rsid w:val="70DB4AD2"/>
    <w:rsid w:val="70E505E3"/>
    <w:rsid w:val="70E5EB69"/>
    <w:rsid w:val="70E63412"/>
    <w:rsid w:val="70F68E9C"/>
    <w:rsid w:val="70F8B1A2"/>
    <w:rsid w:val="70FA2608"/>
    <w:rsid w:val="70FB35C9"/>
    <w:rsid w:val="710ABC1B"/>
    <w:rsid w:val="710D5746"/>
    <w:rsid w:val="7112D94F"/>
    <w:rsid w:val="71195250"/>
    <w:rsid w:val="711B176E"/>
    <w:rsid w:val="713353F8"/>
    <w:rsid w:val="713F1DFA"/>
    <w:rsid w:val="7140BC74"/>
    <w:rsid w:val="714C4FB5"/>
    <w:rsid w:val="714E52AC"/>
    <w:rsid w:val="7154159F"/>
    <w:rsid w:val="715B0D5E"/>
    <w:rsid w:val="7162D5B3"/>
    <w:rsid w:val="71660082"/>
    <w:rsid w:val="717279C5"/>
    <w:rsid w:val="717B4848"/>
    <w:rsid w:val="717D5B24"/>
    <w:rsid w:val="71822FC4"/>
    <w:rsid w:val="7194A206"/>
    <w:rsid w:val="719DD592"/>
    <w:rsid w:val="71A53214"/>
    <w:rsid w:val="71A9ABFF"/>
    <w:rsid w:val="71B5CA43"/>
    <w:rsid w:val="71C0B432"/>
    <w:rsid w:val="71C399BA"/>
    <w:rsid w:val="71C496AA"/>
    <w:rsid w:val="71C4C2BE"/>
    <w:rsid w:val="71C9F491"/>
    <w:rsid w:val="71CBCCA5"/>
    <w:rsid w:val="71DD13A9"/>
    <w:rsid w:val="71F3BCB0"/>
    <w:rsid w:val="71FE07E9"/>
    <w:rsid w:val="72075F9F"/>
    <w:rsid w:val="720DE533"/>
    <w:rsid w:val="7213927D"/>
    <w:rsid w:val="721428DD"/>
    <w:rsid w:val="721E812F"/>
    <w:rsid w:val="72297095"/>
    <w:rsid w:val="722F3050"/>
    <w:rsid w:val="7236507D"/>
    <w:rsid w:val="72409959"/>
    <w:rsid w:val="725E4290"/>
    <w:rsid w:val="7262220B"/>
    <w:rsid w:val="726E42A2"/>
    <w:rsid w:val="7270FDD0"/>
    <w:rsid w:val="7273E3AC"/>
    <w:rsid w:val="727A41EE"/>
    <w:rsid w:val="727A6367"/>
    <w:rsid w:val="72904470"/>
    <w:rsid w:val="7291D037"/>
    <w:rsid w:val="72993EF5"/>
    <w:rsid w:val="729A7532"/>
    <w:rsid w:val="72A7D4BA"/>
    <w:rsid w:val="72AA0E08"/>
    <w:rsid w:val="72C8FF91"/>
    <w:rsid w:val="72D52FA9"/>
    <w:rsid w:val="72EFC5C2"/>
    <w:rsid w:val="72F09BD1"/>
    <w:rsid w:val="72F0D615"/>
    <w:rsid w:val="73011C20"/>
    <w:rsid w:val="7304EFD3"/>
    <w:rsid w:val="731A7A50"/>
    <w:rsid w:val="73277FCA"/>
    <w:rsid w:val="73315A95"/>
    <w:rsid w:val="734AA9EF"/>
    <w:rsid w:val="734B8994"/>
    <w:rsid w:val="73601ABC"/>
    <w:rsid w:val="736211CF"/>
    <w:rsid w:val="736F43B9"/>
    <w:rsid w:val="737149F7"/>
    <w:rsid w:val="73723262"/>
    <w:rsid w:val="7373314D"/>
    <w:rsid w:val="737B0C5E"/>
    <w:rsid w:val="737B346C"/>
    <w:rsid w:val="7381E33E"/>
    <w:rsid w:val="7382BC12"/>
    <w:rsid w:val="73916122"/>
    <w:rsid w:val="7395F99D"/>
    <w:rsid w:val="7398EE6E"/>
    <w:rsid w:val="739E2FD1"/>
    <w:rsid w:val="739EB8F8"/>
    <w:rsid w:val="73A7CB43"/>
    <w:rsid w:val="73A7E1DA"/>
    <w:rsid w:val="73B0FD62"/>
    <w:rsid w:val="73B3332B"/>
    <w:rsid w:val="73BBE5CB"/>
    <w:rsid w:val="73CCC03C"/>
    <w:rsid w:val="73D0F3C6"/>
    <w:rsid w:val="73D39388"/>
    <w:rsid w:val="73D39F75"/>
    <w:rsid w:val="73E988C8"/>
    <w:rsid w:val="73EBEAAD"/>
    <w:rsid w:val="73F007DA"/>
    <w:rsid w:val="73F2CE41"/>
    <w:rsid w:val="73F8E60D"/>
    <w:rsid w:val="73F9187F"/>
    <w:rsid w:val="7401E784"/>
    <w:rsid w:val="7409B4A6"/>
    <w:rsid w:val="740A099E"/>
    <w:rsid w:val="740BA6B1"/>
    <w:rsid w:val="740E9520"/>
    <w:rsid w:val="741F4701"/>
    <w:rsid w:val="7425C331"/>
    <w:rsid w:val="742B3727"/>
    <w:rsid w:val="742D62B4"/>
    <w:rsid w:val="74307408"/>
    <w:rsid w:val="7437BCC2"/>
    <w:rsid w:val="743B74D0"/>
    <w:rsid w:val="744D3783"/>
    <w:rsid w:val="745F1045"/>
    <w:rsid w:val="74683FCC"/>
    <w:rsid w:val="746D0D46"/>
    <w:rsid w:val="746F0BB2"/>
    <w:rsid w:val="74770129"/>
    <w:rsid w:val="7477ABE2"/>
    <w:rsid w:val="7477C5E8"/>
    <w:rsid w:val="7479BCDF"/>
    <w:rsid w:val="747A2A2A"/>
    <w:rsid w:val="7482E540"/>
    <w:rsid w:val="748413A3"/>
    <w:rsid w:val="749B05A4"/>
    <w:rsid w:val="749CEF45"/>
    <w:rsid w:val="74A38E7B"/>
    <w:rsid w:val="74A55E10"/>
    <w:rsid w:val="74A74043"/>
    <w:rsid w:val="74AB32DF"/>
    <w:rsid w:val="74B405BA"/>
    <w:rsid w:val="74C10F19"/>
    <w:rsid w:val="74CA47B4"/>
    <w:rsid w:val="74D1AB65"/>
    <w:rsid w:val="74D61BCB"/>
    <w:rsid w:val="74DA086B"/>
    <w:rsid w:val="74DC205A"/>
    <w:rsid w:val="74DE8DCF"/>
    <w:rsid w:val="74E0CB29"/>
    <w:rsid w:val="74E35AD9"/>
    <w:rsid w:val="74EF9462"/>
    <w:rsid w:val="74F217A8"/>
    <w:rsid w:val="74F6F807"/>
    <w:rsid w:val="74FE0E77"/>
    <w:rsid w:val="7500BFC7"/>
    <w:rsid w:val="75229CE4"/>
    <w:rsid w:val="752A1C4A"/>
    <w:rsid w:val="752AAC4E"/>
    <w:rsid w:val="753910B6"/>
    <w:rsid w:val="75424370"/>
    <w:rsid w:val="754A3B6D"/>
    <w:rsid w:val="75538948"/>
    <w:rsid w:val="7565D067"/>
    <w:rsid w:val="757311D6"/>
    <w:rsid w:val="757C1EEE"/>
    <w:rsid w:val="75877987"/>
    <w:rsid w:val="7598910B"/>
    <w:rsid w:val="759A8ED4"/>
    <w:rsid w:val="75A24D8E"/>
    <w:rsid w:val="75A2B40E"/>
    <w:rsid w:val="75B2038C"/>
    <w:rsid w:val="75B289B5"/>
    <w:rsid w:val="75B8DF04"/>
    <w:rsid w:val="75D950D7"/>
    <w:rsid w:val="75DDC95B"/>
    <w:rsid w:val="75E59FF1"/>
    <w:rsid w:val="75E6B7A5"/>
    <w:rsid w:val="75ED2AD7"/>
    <w:rsid w:val="75F6BCB1"/>
    <w:rsid w:val="75F8F929"/>
    <w:rsid w:val="75FC4CD0"/>
    <w:rsid w:val="7614D86C"/>
    <w:rsid w:val="7614E5A5"/>
    <w:rsid w:val="763AB055"/>
    <w:rsid w:val="76406A17"/>
    <w:rsid w:val="764465CB"/>
    <w:rsid w:val="765F38FF"/>
    <w:rsid w:val="766B94F7"/>
    <w:rsid w:val="766F8315"/>
    <w:rsid w:val="767C0A5A"/>
    <w:rsid w:val="767DB499"/>
    <w:rsid w:val="76970ED0"/>
    <w:rsid w:val="769CD133"/>
    <w:rsid w:val="769D6500"/>
    <w:rsid w:val="76A63188"/>
    <w:rsid w:val="76A85FAB"/>
    <w:rsid w:val="76B12F03"/>
    <w:rsid w:val="76B4F641"/>
    <w:rsid w:val="76BA320F"/>
    <w:rsid w:val="76C801D2"/>
    <w:rsid w:val="76C8C8F5"/>
    <w:rsid w:val="76CCBF76"/>
    <w:rsid w:val="76DFEA58"/>
    <w:rsid w:val="76E03F23"/>
    <w:rsid w:val="76E3222A"/>
    <w:rsid w:val="76E56FF6"/>
    <w:rsid w:val="76F29813"/>
    <w:rsid w:val="76F2B313"/>
    <w:rsid w:val="76FACE3A"/>
    <w:rsid w:val="7703116E"/>
    <w:rsid w:val="77332330"/>
    <w:rsid w:val="7735B28D"/>
    <w:rsid w:val="773900CE"/>
    <w:rsid w:val="77442051"/>
    <w:rsid w:val="7751041E"/>
    <w:rsid w:val="7758D881"/>
    <w:rsid w:val="775C2D04"/>
    <w:rsid w:val="77602B74"/>
    <w:rsid w:val="77657848"/>
    <w:rsid w:val="77675DF8"/>
    <w:rsid w:val="77833A2B"/>
    <w:rsid w:val="778F30E2"/>
    <w:rsid w:val="779980EB"/>
    <w:rsid w:val="779AA2E7"/>
    <w:rsid w:val="77A60B2A"/>
    <w:rsid w:val="77AC2C27"/>
    <w:rsid w:val="77AC9AA2"/>
    <w:rsid w:val="77B0C35B"/>
    <w:rsid w:val="77CBA996"/>
    <w:rsid w:val="77CD5C12"/>
    <w:rsid w:val="77D0410F"/>
    <w:rsid w:val="77D8B348"/>
    <w:rsid w:val="77DBB4C3"/>
    <w:rsid w:val="77E9CEE1"/>
    <w:rsid w:val="77EBF260"/>
    <w:rsid w:val="77F537EE"/>
    <w:rsid w:val="7809B63D"/>
    <w:rsid w:val="78144D3B"/>
    <w:rsid w:val="7817A2A2"/>
    <w:rsid w:val="7819DDE2"/>
    <w:rsid w:val="7822DA2B"/>
    <w:rsid w:val="78281CB0"/>
    <w:rsid w:val="782D6814"/>
    <w:rsid w:val="7838A1A8"/>
    <w:rsid w:val="784131BC"/>
    <w:rsid w:val="786E1F81"/>
    <w:rsid w:val="7870EBEB"/>
    <w:rsid w:val="7875ACD5"/>
    <w:rsid w:val="7879C3D8"/>
    <w:rsid w:val="78934656"/>
    <w:rsid w:val="7895B6A1"/>
    <w:rsid w:val="789AD226"/>
    <w:rsid w:val="78A99E8C"/>
    <w:rsid w:val="78AC69D7"/>
    <w:rsid w:val="78B9DD9D"/>
    <w:rsid w:val="78BBB9A8"/>
    <w:rsid w:val="78C0DC1E"/>
    <w:rsid w:val="78C95658"/>
    <w:rsid w:val="78D5B44E"/>
    <w:rsid w:val="78E111A0"/>
    <w:rsid w:val="78F088BA"/>
    <w:rsid w:val="78F130BC"/>
    <w:rsid w:val="78F1B8EA"/>
    <w:rsid w:val="78FDAE45"/>
    <w:rsid w:val="7912F70C"/>
    <w:rsid w:val="791456B3"/>
    <w:rsid w:val="791AB963"/>
    <w:rsid w:val="7922D797"/>
    <w:rsid w:val="792567BE"/>
    <w:rsid w:val="7925DEE1"/>
    <w:rsid w:val="7926A309"/>
    <w:rsid w:val="792F964D"/>
    <w:rsid w:val="7930FC18"/>
    <w:rsid w:val="793DDCDB"/>
    <w:rsid w:val="793F94DE"/>
    <w:rsid w:val="79404084"/>
    <w:rsid w:val="7941C8A1"/>
    <w:rsid w:val="794473C4"/>
    <w:rsid w:val="794714C9"/>
    <w:rsid w:val="79556E11"/>
    <w:rsid w:val="795780E7"/>
    <w:rsid w:val="7958B385"/>
    <w:rsid w:val="795B3205"/>
    <w:rsid w:val="7962621A"/>
    <w:rsid w:val="796A830B"/>
    <w:rsid w:val="796D4652"/>
    <w:rsid w:val="797C38C2"/>
    <w:rsid w:val="7985592E"/>
    <w:rsid w:val="798A3003"/>
    <w:rsid w:val="79916192"/>
    <w:rsid w:val="799E1D05"/>
    <w:rsid w:val="79A28984"/>
    <w:rsid w:val="79A5AFE3"/>
    <w:rsid w:val="79B320DD"/>
    <w:rsid w:val="79B4227A"/>
    <w:rsid w:val="79BC62CD"/>
    <w:rsid w:val="79BDD1E2"/>
    <w:rsid w:val="79C2FCF0"/>
    <w:rsid w:val="79DC105B"/>
    <w:rsid w:val="79DCE267"/>
    <w:rsid w:val="79E3D05F"/>
    <w:rsid w:val="79E6472B"/>
    <w:rsid w:val="79FF4262"/>
    <w:rsid w:val="7A01738D"/>
    <w:rsid w:val="7A067045"/>
    <w:rsid w:val="7A0706CA"/>
    <w:rsid w:val="7A14A470"/>
    <w:rsid w:val="7A1C781D"/>
    <w:rsid w:val="7A250A17"/>
    <w:rsid w:val="7A2B2737"/>
    <w:rsid w:val="7A2E7CA5"/>
    <w:rsid w:val="7A3D942C"/>
    <w:rsid w:val="7A3EEF1E"/>
    <w:rsid w:val="7A452A11"/>
    <w:rsid w:val="7A458ADB"/>
    <w:rsid w:val="7A4A1514"/>
    <w:rsid w:val="7A4BE2C3"/>
    <w:rsid w:val="7A530FD8"/>
    <w:rsid w:val="7A54825C"/>
    <w:rsid w:val="7A5571E4"/>
    <w:rsid w:val="7A5B248D"/>
    <w:rsid w:val="7A605D72"/>
    <w:rsid w:val="7A698A10"/>
    <w:rsid w:val="7A72D3B4"/>
    <w:rsid w:val="7A7D0718"/>
    <w:rsid w:val="7A7FF721"/>
    <w:rsid w:val="7A848E9A"/>
    <w:rsid w:val="7A965129"/>
    <w:rsid w:val="7A9A5BDB"/>
    <w:rsid w:val="7AA3DFED"/>
    <w:rsid w:val="7AB2844E"/>
    <w:rsid w:val="7AB299FA"/>
    <w:rsid w:val="7AB68FF9"/>
    <w:rsid w:val="7ACD36C6"/>
    <w:rsid w:val="7AE43BE5"/>
    <w:rsid w:val="7AE9F446"/>
    <w:rsid w:val="7AFD385B"/>
    <w:rsid w:val="7B129E69"/>
    <w:rsid w:val="7B1B2D5F"/>
    <w:rsid w:val="7B1F88DD"/>
    <w:rsid w:val="7B20E94E"/>
    <w:rsid w:val="7B212949"/>
    <w:rsid w:val="7B21B08E"/>
    <w:rsid w:val="7B228C95"/>
    <w:rsid w:val="7B257162"/>
    <w:rsid w:val="7B26A767"/>
    <w:rsid w:val="7B2B30B7"/>
    <w:rsid w:val="7B31B5FA"/>
    <w:rsid w:val="7B337E9D"/>
    <w:rsid w:val="7B478021"/>
    <w:rsid w:val="7B68B2BA"/>
    <w:rsid w:val="7B6999A0"/>
    <w:rsid w:val="7B724EA4"/>
    <w:rsid w:val="7B7BADF6"/>
    <w:rsid w:val="7B7C4BAC"/>
    <w:rsid w:val="7B7FF6CF"/>
    <w:rsid w:val="7B95D4E1"/>
    <w:rsid w:val="7B979D40"/>
    <w:rsid w:val="7B97B2DC"/>
    <w:rsid w:val="7BA02BEB"/>
    <w:rsid w:val="7BA33E81"/>
    <w:rsid w:val="7BB1BE70"/>
    <w:rsid w:val="7BB2451C"/>
    <w:rsid w:val="7BBF7913"/>
    <w:rsid w:val="7BC55EB7"/>
    <w:rsid w:val="7BC7412F"/>
    <w:rsid w:val="7BCFD94D"/>
    <w:rsid w:val="7BD19420"/>
    <w:rsid w:val="7BE36DE1"/>
    <w:rsid w:val="7BE449FB"/>
    <w:rsid w:val="7BEC3ECA"/>
    <w:rsid w:val="7BF7D0E5"/>
    <w:rsid w:val="7C0CF214"/>
    <w:rsid w:val="7C115D69"/>
    <w:rsid w:val="7C25425B"/>
    <w:rsid w:val="7C2CBC26"/>
    <w:rsid w:val="7C2F4B8E"/>
    <w:rsid w:val="7C40713B"/>
    <w:rsid w:val="7C4B2331"/>
    <w:rsid w:val="7C5E4E94"/>
    <w:rsid w:val="7C7810A5"/>
    <w:rsid w:val="7C829834"/>
    <w:rsid w:val="7C82C978"/>
    <w:rsid w:val="7C82D716"/>
    <w:rsid w:val="7C8BD730"/>
    <w:rsid w:val="7C8C2A51"/>
    <w:rsid w:val="7C8C7021"/>
    <w:rsid w:val="7C8ECAF0"/>
    <w:rsid w:val="7C981533"/>
    <w:rsid w:val="7C9B015E"/>
    <w:rsid w:val="7CAD4959"/>
    <w:rsid w:val="7CB06853"/>
    <w:rsid w:val="7CB492EA"/>
    <w:rsid w:val="7CD12C05"/>
    <w:rsid w:val="7CDF0E0B"/>
    <w:rsid w:val="7CE0CE99"/>
    <w:rsid w:val="7CEC854D"/>
    <w:rsid w:val="7CED8E94"/>
    <w:rsid w:val="7CEF7C91"/>
    <w:rsid w:val="7CF56B3D"/>
    <w:rsid w:val="7CF6CC21"/>
    <w:rsid w:val="7CF6EDE3"/>
    <w:rsid w:val="7CF94737"/>
    <w:rsid w:val="7CFBBA94"/>
    <w:rsid w:val="7D051998"/>
    <w:rsid w:val="7D0524F0"/>
    <w:rsid w:val="7D0CCDED"/>
    <w:rsid w:val="7D117F53"/>
    <w:rsid w:val="7D12F327"/>
    <w:rsid w:val="7D18C050"/>
    <w:rsid w:val="7D19DA56"/>
    <w:rsid w:val="7D1F69B9"/>
    <w:rsid w:val="7D1FDAA5"/>
    <w:rsid w:val="7D200D88"/>
    <w:rsid w:val="7D237543"/>
    <w:rsid w:val="7D2EF3A3"/>
    <w:rsid w:val="7D30563E"/>
    <w:rsid w:val="7D4620AF"/>
    <w:rsid w:val="7D4865FC"/>
    <w:rsid w:val="7D536052"/>
    <w:rsid w:val="7D5415D7"/>
    <w:rsid w:val="7D5601DD"/>
    <w:rsid w:val="7D5CC761"/>
    <w:rsid w:val="7D5D2DA8"/>
    <w:rsid w:val="7D740BAE"/>
    <w:rsid w:val="7D748AEA"/>
    <w:rsid w:val="7D85DF79"/>
    <w:rsid w:val="7D8A9C98"/>
    <w:rsid w:val="7D8BEE94"/>
    <w:rsid w:val="7D8CD8C9"/>
    <w:rsid w:val="7D936440"/>
    <w:rsid w:val="7D953DBD"/>
    <w:rsid w:val="7DA36D46"/>
    <w:rsid w:val="7DA9931F"/>
    <w:rsid w:val="7DACD838"/>
    <w:rsid w:val="7DB04578"/>
    <w:rsid w:val="7DC071E2"/>
    <w:rsid w:val="7DC21A96"/>
    <w:rsid w:val="7DC277AF"/>
    <w:rsid w:val="7DC754D1"/>
    <w:rsid w:val="7DCEFE8E"/>
    <w:rsid w:val="7DD0E658"/>
    <w:rsid w:val="7DD9B04E"/>
    <w:rsid w:val="7DDC1CC2"/>
    <w:rsid w:val="7DE5008E"/>
    <w:rsid w:val="7DE8B6AB"/>
    <w:rsid w:val="7DEEDE1B"/>
    <w:rsid w:val="7E0F1939"/>
    <w:rsid w:val="7E126E4B"/>
    <w:rsid w:val="7E18D2EA"/>
    <w:rsid w:val="7E1A8946"/>
    <w:rsid w:val="7E273462"/>
    <w:rsid w:val="7E2C62DC"/>
    <w:rsid w:val="7E346BC5"/>
    <w:rsid w:val="7E3A10C5"/>
    <w:rsid w:val="7E40930E"/>
    <w:rsid w:val="7E40983E"/>
    <w:rsid w:val="7E429D06"/>
    <w:rsid w:val="7E4D876D"/>
    <w:rsid w:val="7E556EF4"/>
    <w:rsid w:val="7E6AB1D1"/>
    <w:rsid w:val="7E83D881"/>
    <w:rsid w:val="7E87FBFD"/>
    <w:rsid w:val="7E8938D3"/>
    <w:rsid w:val="7E98F944"/>
    <w:rsid w:val="7E9A0925"/>
    <w:rsid w:val="7E9C9187"/>
    <w:rsid w:val="7EB216BF"/>
    <w:rsid w:val="7EB949B4"/>
    <w:rsid w:val="7EC1243C"/>
    <w:rsid w:val="7EC85472"/>
    <w:rsid w:val="7ECFEE64"/>
    <w:rsid w:val="7ED578A6"/>
    <w:rsid w:val="7EDFC570"/>
    <w:rsid w:val="7EE42EC1"/>
    <w:rsid w:val="7EECD0D9"/>
    <w:rsid w:val="7EF16177"/>
    <w:rsid w:val="7EF1AE2A"/>
    <w:rsid w:val="7EF38667"/>
    <w:rsid w:val="7EF5CEFC"/>
    <w:rsid w:val="7EFBB477"/>
    <w:rsid w:val="7F099978"/>
    <w:rsid w:val="7F0C48D7"/>
    <w:rsid w:val="7F2B9BF5"/>
    <w:rsid w:val="7F434D38"/>
    <w:rsid w:val="7F5D1095"/>
    <w:rsid w:val="7F5E9A1C"/>
    <w:rsid w:val="7F6AEA56"/>
    <w:rsid w:val="7F6C078B"/>
    <w:rsid w:val="7F74C291"/>
    <w:rsid w:val="7F7BC403"/>
    <w:rsid w:val="7F80B039"/>
    <w:rsid w:val="7F81ECB2"/>
    <w:rsid w:val="7F969A1C"/>
    <w:rsid w:val="7FA04A12"/>
    <w:rsid w:val="7FA558A2"/>
    <w:rsid w:val="7FAD2A78"/>
    <w:rsid w:val="7FB2FD63"/>
    <w:rsid w:val="7FC1661C"/>
    <w:rsid w:val="7FD7DED7"/>
    <w:rsid w:val="7FDEA663"/>
    <w:rsid w:val="7FE1EB40"/>
    <w:rsid w:val="7FE52C63"/>
    <w:rsid w:val="7FE9D423"/>
    <w:rsid w:val="7FF476C5"/>
    <w:rsid w:val="7FF6F709"/>
    <w:rsid w:val="7FF9857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2"/>
    <o:shapelayout v:ext="edit">
      <o:idmap v:ext="edit" data="1"/>
    </o:shapelayout>
  </w:shapeDefaults>
  <w:decimalSymbol w:val="."/>
  <w:listSeparator w:val=","/>
  <w14:docId w14:val="1CAC94B8"/>
  <w15:chartTrackingRefBased/>
  <w15:docId w15:val="{3A657ABF-98D0-440F-90D4-1DB72AF270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lang w:val="en-US"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B78CF"/>
  </w:style>
  <w:style w:type="paragraph" w:styleId="Heading1">
    <w:name w:val="heading 1"/>
    <w:basedOn w:val="Normal"/>
    <w:next w:val="Normal"/>
    <w:link w:val="Heading1Char"/>
    <w:uiPriority w:val="9"/>
    <w:qFormat/>
    <w:rsid w:val="00F64F40"/>
    <w:pPr>
      <w:pBdr>
        <w:top w:val="single" w:sz="24" w:space="0" w:color="3494BA" w:themeColor="accent1"/>
        <w:left w:val="single" w:sz="24" w:space="0" w:color="3494BA" w:themeColor="accent1"/>
        <w:bottom w:val="single" w:sz="24" w:space="0" w:color="3494BA" w:themeColor="accent1"/>
        <w:right w:val="single" w:sz="24" w:space="0" w:color="3494BA" w:themeColor="accent1"/>
      </w:pBdr>
      <w:shd w:val="clear" w:color="auto" w:fill="3494BA" w:themeFill="accent1"/>
      <w:spacing w:after="0"/>
      <w:outlineLvl w:val="0"/>
    </w:pPr>
    <w:rPr>
      <w:caps/>
      <w:color w:val="FFFFFF" w:themeColor="background1"/>
      <w:spacing w:val="15"/>
      <w:sz w:val="22"/>
      <w:szCs w:val="22"/>
    </w:rPr>
  </w:style>
  <w:style w:type="paragraph" w:styleId="Heading2">
    <w:name w:val="heading 2"/>
    <w:basedOn w:val="Normal"/>
    <w:next w:val="Normal"/>
    <w:link w:val="Heading2Char"/>
    <w:uiPriority w:val="9"/>
    <w:unhideWhenUsed/>
    <w:qFormat/>
    <w:rsid w:val="00F64F40"/>
    <w:pPr>
      <w:pBdr>
        <w:top w:val="single" w:sz="24" w:space="0" w:color="D4EAF3" w:themeColor="accent1" w:themeTint="33"/>
        <w:left w:val="single" w:sz="24" w:space="0" w:color="D4EAF3" w:themeColor="accent1" w:themeTint="33"/>
        <w:bottom w:val="single" w:sz="24" w:space="0" w:color="D4EAF3" w:themeColor="accent1" w:themeTint="33"/>
        <w:right w:val="single" w:sz="24" w:space="0" w:color="D4EAF3" w:themeColor="accent1" w:themeTint="33"/>
      </w:pBdr>
      <w:shd w:val="clear" w:color="auto" w:fill="D4EAF3" w:themeFill="accent1" w:themeFillTint="33"/>
      <w:spacing w:after="0"/>
      <w:outlineLvl w:val="1"/>
    </w:pPr>
    <w:rPr>
      <w:caps/>
      <w:spacing w:val="15"/>
    </w:rPr>
  </w:style>
  <w:style w:type="paragraph" w:styleId="Heading3">
    <w:name w:val="heading 3"/>
    <w:basedOn w:val="Normal"/>
    <w:next w:val="Normal"/>
    <w:link w:val="Heading3Char"/>
    <w:uiPriority w:val="9"/>
    <w:unhideWhenUsed/>
    <w:qFormat/>
    <w:rsid w:val="00F64F40"/>
    <w:pPr>
      <w:pBdr>
        <w:top w:val="single" w:sz="6" w:space="2" w:color="3494BA" w:themeColor="accent1"/>
      </w:pBdr>
      <w:spacing w:before="300" w:after="0"/>
      <w:outlineLvl w:val="2"/>
    </w:pPr>
    <w:rPr>
      <w:caps/>
      <w:color w:val="1A495C" w:themeColor="accent1" w:themeShade="7F"/>
      <w:spacing w:val="15"/>
    </w:rPr>
  </w:style>
  <w:style w:type="paragraph" w:styleId="Heading4">
    <w:name w:val="heading 4"/>
    <w:basedOn w:val="Normal"/>
    <w:next w:val="Normal"/>
    <w:link w:val="Heading4Char"/>
    <w:uiPriority w:val="9"/>
    <w:semiHidden/>
    <w:unhideWhenUsed/>
    <w:qFormat/>
    <w:rsid w:val="00F64F40"/>
    <w:pPr>
      <w:pBdr>
        <w:top w:val="dotted" w:sz="6" w:space="2" w:color="3494BA" w:themeColor="accent1"/>
      </w:pBdr>
      <w:spacing w:before="200" w:after="0"/>
      <w:outlineLvl w:val="3"/>
    </w:pPr>
    <w:rPr>
      <w:caps/>
      <w:color w:val="276E8B" w:themeColor="accent1" w:themeShade="BF"/>
      <w:spacing w:val="10"/>
    </w:rPr>
  </w:style>
  <w:style w:type="paragraph" w:styleId="Heading5">
    <w:name w:val="heading 5"/>
    <w:basedOn w:val="Normal"/>
    <w:next w:val="Normal"/>
    <w:link w:val="Heading5Char"/>
    <w:uiPriority w:val="9"/>
    <w:semiHidden/>
    <w:unhideWhenUsed/>
    <w:qFormat/>
    <w:rsid w:val="00F64F40"/>
    <w:pPr>
      <w:pBdr>
        <w:bottom w:val="single" w:sz="6" w:space="1" w:color="3494BA" w:themeColor="accent1"/>
      </w:pBdr>
      <w:spacing w:before="200" w:after="0"/>
      <w:outlineLvl w:val="4"/>
    </w:pPr>
    <w:rPr>
      <w:caps/>
      <w:color w:val="276E8B" w:themeColor="accent1" w:themeShade="BF"/>
      <w:spacing w:val="10"/>
    </w:rPr>
  </w:style>
  <w:style w:type="paragraph" w:styleId="Heading6">
    <w:name w:val="heading 6"/>
    <w:basedOn w:val="Normal"/>
    <w:next w:val="Normal"/>
    <w:link w:val="Heading6Char"/>
    <w:uiPriority w:val="9"/>
    <w:semiHidden/>
    <w:unhideWhenUsed/>
    <w:qFormat/>
    <w:rsid w:val="00F64F40"/>
    <w:pPr>
      <w:pBdr>
        <w:bottom w:val="dotted" w:sz="6" w:space="1" w:color="3494BA" w:themeColor="accent1"/>
      </w:pBdr>
      <w:spacing w:before="200" w:after="0"/>
      <w:outlineLvl w:val="5"/>
    </w:pPr>
    <w:rPr>
      <w:caps/>
      <w:color w:val="276E8B" w:themeColor="accent1" w:themeShade="BF"/>
      <w:spacing w:val="10"/>
    </w:rPr>
  </w:style>
  <w:style w:type="paragraph" w:styleId="Heading7">
    <w:name w:val="heading 7"/>
    <w:basedOn w:val="Normal"/>
    <w:next w:val="Normal"/>
    <w:link w:val="Heading7Char"/>
    <w:uiPriority w:val="9"/>
    <w:semiHidden/>
    <w:unhideWhenUsed/>
    <w:qFormat/>
    <w:rsid w:val="00F64F40"/>
    <w:pPr>
      <w:spacing w:before="200" w:after="0"/>
      <w:outlineLvl w:val="6"/>
    </w:pPr>
    <w:rPr>
      <w:caps/>
      <w:color w:val="276E8B" w:themeColor="accent1" w:themeShade="BF"/>
      <w:spacing w:val="10"/>
    </w:rPr>
  </w:style>
  <w:style w:type="paragraph" w:styleId="Heading8">
    <w:name w:val="heading 8"/>
    <w:basedOn w:val="Normal"/>
    <w:next w:val="Normal"/>
    <w:link w:val="Heading8Char"/>
    <w:uiPriority w:val="9"/>
    <w:semiHidden/>
    <w:unhideWhenUsed/>
    <w:qFormat/>
    <w:rsid w:val="00F64F40"/>
    <w:pPr>
      <w:spacing w:before="200" w:after="0"/>
      <w:outlineLvl w:val="7"/>
    </w:pPr>
    <w:rPr>
      <w:caps/>
      <w:spacing w:val="10"/>
      <w:sz w:val="18"/>
      <w:szCs w:val="18"/>
    </w:rPr>
  </w:style>
  <w:style w:type="paragraph" w:styleId="Heading9">
    <w:name w:val="heading 9"/>
    <w:basedOn w:val="Normal"/>
    <w:next w:val="Normal"/>
    <w:link w:val="Heading9Char"/>
    <w:uiPriority w:val="9"/>
    <w:semiHidden/>
    <w:unhideWhenUsed/>
    <w:qFormat/>
    <w:rsid w:val="00F64F40"/>
    <w:pPr>
      <w:spacing w:before="200" w:after="0"/>
      <w:outlineLvl w:val="8"/>
    </w:pPr>
    <w:rPr>
      <w:i/>
      <w:iCs/>
      <w:caps/>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basedOn w:val="DefaultParagraphFont"/>
    <w:uiPriority w:val="99"/>
    <w:semiHidden/>
    <w:unhideWhenUsed/>
    <w:rsid w:val="002C47B1"/>
    <w:rPr>
      <w:sz w:val="16"/>
      <w:szCs w:val="16"/>
    </w:rPr>
  </w:style>
  <w:style w:type="paragraph" w:styleId="CommentText">
    <w:name w:val="annotation text"/>
    <w:aliases w:val=" Char,Char"/>
    <w:basedOn w:val="Normal"/>
    <w:link w:val="CommentTextChar"/>
    <w:uiPriority w:val="99"/>
    <w:unhideWhenUsed/>
    <w:rsid w:val="002C47B1"/>
  </w:style>
  <w:style w:type="character" w:customStyle="1" w:styleId="CommentTextChar">
    <w:name w:val="Comment Text Char"/>
    <w:aliases w:val=" Char Char,Char Char"/>
    <w:basedOn w:val="DefaultParagraphFont"/>
    <w:link w:val="CommentText"/>
    <w:uiPriority w:val="99"/>
    <w:rsid w:val="002C47B1"/>
    <w:rPr>
      <w:sz w:val="20"/>
      <w:szCs w:val="20"/>
    </w:rPr>
  </w:style>
  <w:style w:type="paragraph" w:styleId="CommentSubject">
    <w:name w:val="annotation subject"/>
    <w:basedOn w:val="CommentText"/>
    <w:next w:val="CommentText"/>
    <w:link w:val="CommentSubjectChar"/>
    <w:uiPriority w:val="99"/>
    <w:semiHidden/>
    <w:unhideWhenUsed/>
    <w:rsid w:val="002C47B1"/>
    <w:rPr>
      <w:b/>
      <w:bCs/>
    </w:rPr>
  </w:style>
  <w:style w:type="character" w:customStyle="1" w:styleId="CommentSubjectChar">
    <w:name w:val="Comment Subject Char"/>
    <w:basedOn w:val="CommentTextChar"/>
    <w:link w:val="CommentSubject"/>
    <w:uiPriority w:val="99"/>
    <w:semiHidden/>
    <w:rsid w:val="002C47B1"/>
    <w:rPr>
      <w:b/>
      <w:bCs/>
      <w:sz w:val="20"/>
      <w:szCs w:val="20"/>
    </w:rPr>
  </w:style>
  <w:style w:type="paragraph" w:styleId="BalloonText">
    <w:name w:val="Balloon Text"/>
    <w:basedOn w:val="Normal"/>
    <w:link w:val="BalloonTextChar"/>
    <w:uiPriority w:val="99"/>
    <w:semiHidden/>
    <w:unhideWhenUsed/>
    <w:rsid w:val="002C47B1"/>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C47B1"/>
    <w:rPr>
      <w:rFonts w:ascii="Segoe UI" w:hAnsi="Segoe UI" w:cs="Segoe UI"/>
      <w:sz w:val="18"/>
      <w:szCs w:val="18"/>
    </w:rPr>
  </w:style>
  <w:style w:type="paragraph" w:styleId="Revision">
    <w:name w:val="Revision"/>
    <w:hidden/>
    <w:uiPriority w:val="99"/>
    <w:semiHidden/>
    <w:rsid w:val="00247344"/>
    <w:pPr>
      <w:spacing w:after="0" w:line="240" w:lineRule="auto"/>
    </w:pPr>
  </w:style>
  <w:style w:type="paragraph" w:styleId="ListParagraph">
    <w:name w:val="List Paragraph"/>
    <w:aliases w:val="2,Akapit z listą BS,Bullet 1,Bullet Points,Dot pt,F5 List Paragraph,IFCL - List Paragraph,Indicator Text,List Paragraph Char Char Char,List Paragraph1,List Paragraph12,MAIN CONTENT,Numbered Para 1,OBC Bullet,Punkti ar numuriem,Strip,Bull"/>
    <w:basedOn w:val="Normal"/>
    <w:link w:val="ListParagraphChar"/>
    <w:qFormat/>
    <w:rsid w:val="009455B2"/>
    <w:pPr>
      <w:ind w:left="720"/>
      <w:contextualSpacing/>
    </w:pPr>
  </w:style>
  <w:style w:type="character" w:customStyle="1" w:styleId="ListParagraphChar">
    <w:name w:val="List Paragraph Char"/>
    <w:aliases w:val="2 Char,Akapit z listą BS Char,Bullet 1 Char,Bullet Points Char,Dot pt Char,F5 List Paragraph Char,IFCL - List Paragraph Char,Indicator Text Char,List Paragraph Char Char Char Char,List Paragraph1 Char,List Paragraph12 Char,Strip Char"/>
    <w:link w:val="ListParagraph"/>
    <w:uiPriority w:val="34"/>
    <w:qFormat/>
    <w:locked/>
    <w:rsid w:val="00B73967"/>
  </w:style>
  <w:style w:type="table" w:styleId="TableGrid">
    <w:name w:val="Table Grid"/>
    <w:basedOn w:val="TableNormal"/>
    <w:uiPriority w:val="39"/>
    <w:rsid w:val="006A473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Accent4">
    <w:name w:val="Grid Table 1 Light Accent 4"/>
    <w:basedOn w:val="TableNormal"/>
    <w:uiPriority w:val="46"/>
    <w:rsid w:val="00DC004C"/>
    <w:pPr>
      <w:spacing w:after="0" w:line="240" w:lineRule="auto"/>
    </w:pPr>
    <w:tblPr>
      <w:tblStyleRowBandSize w:val="1"/>
      <w:tblStyleColBandSize w:val="1"/>
      <w:tblBorders>
        <w:top w:val="single" w:sz="4" w:space="0" w:color="C9D0D1" w:themeColor="accent4" w:themeTint="66"/>
        <w:left w:val="single" w:sz="4" w:space="0" w:color="C9D0D1" w:themeColor="accent4" w:themeTint="66"/>
        <w:bottom w:val="single" w:sz="4" w:space="0" w:color="C9D0D1" w:themeColor="accent4" w:themeTint="66"/>
        <w:right w:val="single" w:sz="4" w:space="0" w:color="C9D0D1" w:themeColor="accent4" w:themeTint="66"/>
        <w:insideH w:val="single" w:sz="4" w:space="0" w:color="C9D0D1" w:themeColor="accent4" w:themeTint="66"/>
        <w:insideV w:val="single" w:sz="4" w:space="0" w:color="C9D0D1" w:themeColor="accent4" w:themeTint="66"/>
      </w:tblBorders>
    </w:tblPr>
    <w:tblStylePr w:type="firstRow">
      <w:rPr>
        <w:b/>
        <w:bCs/>
      </w:rPr>
      <w:tblPr/>
      <w:tcPr>
        <w:tcBorders>
          <w:bottom w:val="single" w:sz="12" w:space="0" w:color="AFB9BB" w:themeColor="accent4" w:themeTint="99"/>
        </w:tcBorders>
      </w:tcPr>
    </w:tblStylePr>
    <w:tblStylePr w:type="lastRow">
      <w:rPr>
        <w:b/>
        <w:bCs/>
      </w:rPr>
      <w:tblPr/>
      <w:tcPr>
        <w:tcBorders>
          <w:top w:val="double" w:sz="2" w:space="0" w:color="AFB9BB" w:themeColor="accent4" w:themeTint="99"/>
        </w:tcBorders>
      </w:tcPr>
    </w:tblStylePr>
    <w:tblStylePr w:type="firstCol">
      <w:rPr>
        <w:b/>
        <w:bCs/>
      </w:rPr>
    </w:tblStylePr>
    <w:tblStylePr w:type="lastCol">
      <w:rPr>
        <w:b/>
        <w:bCs/>
      </w:rPr>
    </w:tblStylePr>
  </w:style>
  <w:style w:type="table" w:styleId="ListTable2-Accent3">
    <w:name w:val="List Table 2 Accent 3"/>
    <w:basedOn w:val="TableNormal"/>
    <w:uiPriority w:val="47"/>
    <w:rsid w:val="00DC004C"/>
    <w:pPr>
      <w:spacing w:after="0" w:line="240" w:lineRule="auto"/>
    </w:pPr>
    <w:tblPr>
      <w:tblStyleRowBandSize w:val="1"/>
      <w:tblStyleColBandSize w:val="1"/>
      <w:tblBorders>
        <w:top w:val="single" w:sz="4" w:space="0" w:color="ACD7CA" w:themeColor="accent3" w:themeTint="99"/>
        <w:bottom w:val="single" w:sz="4" w:space="0" w:color="ACD7CA" w:themeColor="accent3" w:themeTint="99"/>
        <w:insideH w:val="single" w:sz="4" w:space="0" w:color="ACD7C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F1ED" w:themeFill="accent3" w:themeFillTint="33"/>
      </w:tcPr>
    </w:tblStylePr>
    <w:tblStylePr w:type="band1Horz">
      <w:tblPr/>
      <w:tcPr>
        <w:shd w:val="clear" w:color="auto" w:fill="E3F1ED" w:themeFill="accent3" w:themeFillTint="33"/>
      </w:tcPr>
    </w:tblStylePr>
  </w:style>
  <w:style w:type="table" w:styleId="PlainTable3">
    <w:name w:val="Plain Table 3"/>
    <w:basedOn w:val="TableNormal"/>
    <w:uiPriority w:val="43"/>
    <w:rsid w:val="00AD059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D059F"/>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D059F"/>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rsid w:val="00AD059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Emphasis">
    <w:name w:val="Emphasis"/>
    <w:uiPriority w:val="20"/>
    <w:qFormat/>
    <w:rsid w:val="00F64F40"/>
    <w:rPr>
      <w:caps/>
      <w:color w:val="1A495C" w:themeColor="accent1" w:themeShade="7F"/>
      <w:spacing w:val="5"/>
    </w:rPr>
  </w:style>
  <w:style w:type="paragraph" w:styleId="Header">
    <w:name w:val="header"/>
    <w:basedOn w:val="Normal"/>
    <w:link w:val="HeaderChar"/>
    <w:uiPriority w:val="99"/>
    <w:unhideWhenUsed/>
    <w:rsid w:val="00862DEF"/>
    <w:pPr>
      <w:tabs>
        <w:tab w:val="center" w:pos="4153"/>
        <w:tab w:val="right" w:pos="8306"/>
      </w:tabs>
    </w:pPr>
  </w:style>
  <w:style w:type="character" w:customStyle="1" w:styleId="HeaderChar">
    <w:name w:val="Header Char"/>
    <w:basedOn w:val="DefaultParagraphFont"/>
    <w:link w:val="Header"/>
    <w:uiPriority w:val="99"/>
    <w:rsid w:val="00862DEF"/>
  </w:style>
  <w:style w:type="paragraph" w:styleId="Footer">
    <w:name w:val="footer"/>
    <w:basedOn w:val="Normal"/>
    <w:link w:val="FooterChar"/>
    <w:uiPriority w:val="99"/>
    <w:unhideWhenUsed/>
    <w:rsid w:val="00862DEF"/>
    <w:pPr>
      <w:tabs>
        <w:tab w:val="center" w:pos="4153"/>
        <w:tab w:val="right" w:pos="8306"/>
      </w:tabs>
    </w:pPr>
  </w:style>
  <w:style w:type="character" w:customStyle="1" w:styleId="FooterChar">
    <w:name w:val="Footer Char"/>
    <w:basedOn w:val="DefaultParagraphFont"/>
    <w:link w:val="Footer"/>
    <w:uiPriority w:val="99"/>
    <w:rsid w:val="00862DEF"/>
  </w:style>
  <w:style w:type="paragraph" w:styleId="NormalWeb">
    <w:name w:val="Normal (Web)"/>
    <w:basedOn w:val="Normal"/>
    <w:uiPriority w:val="99"/>
    <w:unhideWhenUsed/>
    <w:rsid w:val="00704A95"/>
    <w:pPr>
      <w:spacing w:beforeAutospacing="1" w:after="100" w:afterAutospacing="1"/>
    </w:pPr>
  </w:style>
  <w:style w:type="character" w:styleId="Hyperlink">
    <w:name w:val="Hyperlink"/>
    <w:basedOn w:val="DefaultParagraphFont"/>
    <w:uiPriority w:val="99"/>
    <w:unhideWhenUsed/>
    <w:rsid w:val="00704A95"/>
    <w:rPr>
      <w:color w:val="0000FF"/>
      <w:u w:val="single"/>
    </w:rPr>
  </w:style>
  <w:style w:type="paragraph" w:customStyle="1" w:styleId="naisc">
    <w:name w:val="naisc"/>
    <w:basedOn w:val="Normal"/>
    <w:rsid w:val="002D56AF"/>
    <w:pPr>
      <w:spacing w:before="75" w:after="75"/>
      <w:jc w:val="center"/>
    </w:pPr>
  </w:style>
  <w:style w:type="paragraph" w:styleId="FootnoteText">
    <w:name w:val="footnote text"/>
    <w:aliases w:val="Footnote,Fußnote,single space,ft Rakstz. Rakstz.,ft Rakstz.,ft,-E Fußnotentext,Fußnotentext Ursprung,Vēres teksts Char Char Char Char Char,Char Char Char Char Char Char Char Char Char Char Char Char,Vēres teksts Char Char Char,footnote tex"/>
    <w:basedOn w:val="Normal"/>
    <w:link w:val="FootnoteTextChar1"/>
    <w:qFormat/>
    <w:rsid w:val="00F71C22"/>
    <w:rPr>
      <w:rFonts w:ascii="Calibri" w:eastAsia="Calibri" w:hAnsi="Calibri"/>
      <w:lang w:eastAsia="x-none"/>
    </w:rPr>
  </w:style>
  <w:style w:type="character" w:customStyle="1" w:styleId="FootnoteTextChar">
    <w:name w:val="Footnote Text Char"/>
    <w:aliases w:val="Char Char Char Char Char Char Char Char Char Char Char Char Char,footnote tex Char,footnote text Char,Fußnote Char Char Char,Fußnote Char Char Char Char Char Char Char"/>
    <w:basedOn w:val="DefaultParagraphFont"/>
    <w:uiPriority w:val="99"/>
    <w:rsid w:val="00F71C22"/>
    <w:rPr>
      <w:sz w:val="20"/>
      <w:szCs w:val="20"/>
    </w:rPr>
  </w:style>
  <w:style w:type="character" w:customStyle="1" w:styleId="FootnoteTextChar1">
    <w:name w:val="Footnote Text Char1"/>
    <w:aliases w:val="Footnote Char,Fußnote Char,single space Char,ft Rakstz. Rakstz. Char,ft Rakstz. Char,ft Char,-E Fußnotentext Char,Fußnotentext Ursprung Char,Vēres teksts Char Char Char Char Char Char,Vēres teksts Char Char Char Char"/>
    <w:link w:val="FootnoteText"/>
    <w:locked/>
    <w:rsid w:val="00F71C22"/>
    <w:rPr>
      <w:rFonts w:ascii="Calibri" w:eastAsia="Calibri" w:hAnsi="Calibri" w:cs="Times New Roman"/>
      <w:sz w:val="20"/>
      <w:szCs w:val="20"/>
      <w:lang w:val="lv-LV" w:eastAsia="x-none"/>
    </w:rPr>
  </w:style>
  <w:style w:type="character" w:styleId="FootnoteReference">
    <w:name w:val="footnote reference"/>
    <w:aliases w:val="Footnote Reference Number,ftref,Footnote symbol,Footnote Reference Superscript,BVI fnr,Footnote symboFußnotenzeichen,Footnote sign,Footnote Reference text,Footnote reference number,note TESI,EN Footnote Reference,Times 10 Point,Ref,fr"/>
    <w:link w:val="CharCharCharChar"/>
    <w:uiPriority w:val="99"/>
    <w:qFormat/>
    <w:rsid w:val="00F71C22"/>
    <w:rPr>
      <w:rFonts w:cs="Times New Roman"/>
      <w:vertAlign w:val="superscript"/>
    </w:rPr>
  </w:style>
  <w:style w:type="character" w:customStyle="1" w:styleId="Heading2Char">
    <w:name w:val="Heading 2 Char"/>
    <w:basedOn w:val="DefaultParagraphFont"/>
    <w:link w:val="Heading2"/>
    <w:uiPriority w:val="9"/>
    <w:rsid w:val="00F64F40"/>
    <w:rPr>
      <w:caps/>
      <w:spacing w:val="15"/>
      <w:shd w:val="clear" w:color="auto" w:fill="D4EAF3" w:themeFill="accent1" w:themeFillTint="33"/>
    </w:rPr>
  </w:style>
  <w:style w:type="character" w:styleId="Strong">
    <w:name w:val="Strong"/>
    <w:uiPriority w:val="22"/>
    <w:qFormat/>
    <w:rsid w:val="00F64F40"/>
    <w:rPr>
      <w:b/>
      <w:bCs/>
    </w:rPr>
  </w:style>
  <w:style w:type="paragraph" w:customStyle="1" w:styleId="Default">
    <w:name w:val="Default"/>
    <w:rsid w:val="00F97853"/>
    <w:pPr>
      <w:autoSpaceDE w:val="0"/>
      <w:autoSpaceDN w:val="0"/>
      <w:adjustRightInd w:val="0"/>
      <w:spacing w:after="0" w:line="240" w:lineRule="auto"/>
    </w:pPr>
    <w:rPr>
      <w:rFonts w:ascii="Verdana" w:hAnsi="Verdana" w:cs="Verdana"/>
      <w:color w:val="000000"/>
      <w:sz w:val="24"/>
      <w:szCs w:val="24"/>
      <w:lang w:val="lv-LV"/>
    </w:rPr>
  </w:style>
  <w:style w:type="paragraph" w:customStyle="1" w:styleId="1pakapesvirsraksts">
    <w:name w:val="1. pakapes virsraksts"/>
    <w:link w:val="1pakapesvirsrakstsChar"/>
    <w:uiPriority w:val="99"/>
    <w:rsid w:val="00EC63F2"/>
    <w:pPr>
      <w:keepNext/>
      <w:keepLines/>
      <w:numPr>
        <w:numId w:val="1"/>
      </w:numPr>
      <w:spacing w:before="360" w:after="240" w:line="240" w:lineRule="auto"/>
    </w:pPr>
    <w:rPr>
      <w:rFonts w:ascii="Times New Roman" w:eastAsia="Times New Roman" w:hAnsi="Times New Roman" w:cs="Times New Roman"/>
      <w:b/>
      <w:sz w:val="32"/>
      <w:szCs w:val="24"/>
      <w:lang w:val="lv-LV" w:eastAsia="lv-LV"/>
    </w:rPr>
  </w:style>
  <w:style w:type="character" w:customStyle="1" w:styleId="1pakapesvirsrakstsChar">
    <w:name w:val="1. pakapes virsraksts Char"/>
    <w:link w:val="1pakapesvirsraksts"/>
    <w:uiPriority w:val="99"/>
    <w:locked/>
    <w:rsid w:val="00EC63F2"/>
    <w:rPr>
      <w:rFonts w:ascii="Times New Roman" w:eastAsia="Times New Roman" w:hAnsi="Times New Roman" w:cs="Times New Roman"/>
      <w:b/>
      <w:sz w:val="32"/>
      <w:szCs w:val="24"/>
      <w:lang w:val="lv-LV" w:eastAsia="lv-LV"/>
    </w:rPr>
  </w:style>
  <w:style w:type="paragraph" w:customStyle="1" w:styleId="2pakapesvirsraksts">
    <w:name w:val="2. pakapes virsraksts"/>
    <w:uiPriority w:val="99"/>
    <w:rsid w:val="00EC63F2"/>
    <w:pPr>
      <w:keepNext/>
      <w:keepLines/>
      <w:numPr>
        <w:ilvl w:val="1"/>
        <w:numId w:val="1"/>
      </w:numPr>
      <w:spacing w:after="120" w:line="240" w:lineRule="auto"/>
    </w:pPr>
    <w:rPr>
      <w:rFonts w:ascii="Times New Roman" w:eastAsia="Calibri" w:hAnsi="Times New Roman" w:cs="Times New Roman"/>
      <w:b/>
      <w:sz w:val="24"/>
      <w:lang w:val="lv-LV"/>
    </w:rPr>
  </w:style>
  <w:style w:type="paragraph" w:customStyle="1" w:styleId="3pakapesvirsraksts">
    <w:name w:val="3. pakapes virsraksts"/>
    <w:uiPriority w:val="99"/>
    <w:rsid w:val="00EC63F2"/>
    <w:pPr>
      <w:keepNext/>
      <w:keepLines/>
      <w:numPr>
        <w:ilvl w:val="2"/>
        <w:numId w:val="1"/>
      </w:numPr>
      <w:spacing w:after="120" w:line="240" w:lineRule="auto"/>
    </w:pPr>
    <w:rPr>
      <w:rFonts w:ascii="Times New Roman" w:eastAsia="Times New Roman" w:hAnsi="Times New Roman" w:cs="Times New Roman"/>
      <w:b/>
      <w:sz w:val="24"/>
      <w:szCs w:val="32"/>
      <w:lang w:val="lv-LV" w:eastAsia="lv-LV"/>
    </w:rPr>
  </w:style>
  <w:style w:type="paragraph" w:customStyle="1" w:styleId="4pakapesvirsraksts">
    <w:name w:val="4. pakapes virsraksts"/>
    <w:basedOn w:val="3pakapesvirsraksts"/>
    <w:uiPriority w:val="99"/>
    <w:rsid w:val="00EC63F2"/>
    <w:pPr>
      <w:numPr>
        <w:ilvl w:val="3"/>
      </w:numPr>
    </w:pPr>
    <w:rPr>
      <w:lang w:val="x-none" w:eastAsia="x-none"/>
    </w:rPr>
  </w:style>
  <w:style w:type="character" w:styleId="FollowedHyperlink">
    <w:name w:val="FollowedHyperlink"/>
    <w:basedOn w:val="DefaultParagraphFont"/>
    <w:uiPriority w:val="99"/>
    <w:semiHidden/>
    <w:unhideWhenUsed/>
    <w:rsid w:val="00EC63F2"/>
    <w:rPr>
      <w:color w:val="9F6715" w:themeColor="followedHyperlink"/>
      <w:u w:val="single"/>
    </w:rPr>
  </w:style>
  <w:style w:type="character" w:customStyle="1" w:styleId="Heading1Char">
    <w:name w:val="Heading 1 Char"/>
    <w:basedOn w:val="DefaultParagraphFont"/>
    <w:link w:val="Heading1"/>
    <w:uiPriority w:val="9"/>
    <w:rsid w:val="00F64F40"/>
    <w:rPr>
      <w:caps/>
      <w:color w:val="FFFFFF" w:themeColor="background1"/>
      <w:spacing w:val="15"/>
      <w:sz w:val="22"/>
      <w:szCs w:val="22"/>
      <w:shd w:val="clear" w:color="auto" w:fill="3494BA" w:themeFill="accent1"/>
    </w:rPr>
  </w:style>
  <w:style w:type="character" w:customStyle="1" w:styleId="FootnoteCharacters">
    <w:name w:val="Footnote Characters"/>
    <w:rsid w:val="006F0C43"/>
  </w:style>
  <w:style w:type="character" w:customStyle="1" w:styleId="UnresolvedMention1">
    <w:name w:val="Unresolved Mention1"/>
    <w:basedOn w:val="DefaultParagraphFont"/>
    <w:uiPriority w:val="99"/>
    <w:semiHidden/>
    <w:unhideWhenUsed/>
    <w:rsid w:val="0081400A"/>
    <w:rPr>
      <w:color w:val="605E5C"/>
      <w:shd w:val="clear" w:color="auto" w:fill="E1DFDD"/>
    </w:rPr>
  </w:style>
  <w:style w:type="paragraph" w:customStyle="1" w:styleId="msonormal804d7de8fd46f06a46511c7c60d1535e">
    <w:name w:val="msonormal_804d7de8fd46f06a46511c7c60d1535e"/>
    <w:basedOn w:val="Normal"/>
    <w:uiPriority w:val="99"/>
    <w:rsid w:val="004B465E"/>
    <w:pPr>
      <w:spacing w:beforeAutospacing="1" w:after="100" w:afterAutospacing="1"/>
    </w:pPr>
  </w:style>
  <w:style w:type="paragraph" w:customStyle="1" w:styleId="CharCharCharChar">
    <w:name w:val="Char Char Char Char"/>
    <w:aliases w:val="Char2"/>
    <w:basedOn w:val="Normal"/>
    <w:next w:val="Normal"/>
    <w:link w:val="FootnoteReference"/>
    <w:uiPriority w:val="99"/>
    <w:rsid w:val="005F56E0"/>
    <w:pPr>
      <w:spacing w:line="240" w:lineRule="exact"/>
      <w:jc w:val="both"/>
    </w:pPr>
    <w:rPr>
      <w:vertAlign w:val="superscript"/>
    </w:rPr>
  </w:style>
  <w:style w:type="character" w:customStyle="1" w:styleId="UnresolvedMention2">
    <w:name w:val="Unresolved Mention2"/>
    <w:basedOn w:val="DefaultParagraphFont"/>
    <w:uiPriority w:val="99"/>
    <w:semiHidden/>
    <w:unhideWhenUsed/>
    <w:rsid w:val="00AD4180"/>
    <w:rPr>
      <w:color w:val="605E5C"/>
      <w:shd w:val="clear" w:color="auto" w:fill="E1DFDD"/>
    </w:rPr>
  </w:style>
  <w:style w:type="character" w:customStyle="1" w:styleId="Heading3Char">
    <w:name w:val="Heading 3 Char"/>
    <w:basedOn w:val="DefaultParagraphFont"/>
    <w:link w:val="Heading3"/>
    <w:uiPriority w:val="9"/>
    <w:rsid w:val="00F64F40"/>
    <w:rPr>
      <w:caps/>
      <w:color w:val="1A495C" w:themeColor="accent1" w:themeShade="7F"/>
      <w:spacing w:val="15"/>
    </w:rPr>
  </w:style>
  <w:style w:type="character" w:customStyle="1" w:styleId="offscreen">
    <w:name w:val="offscreen"/>
    <w:basedOn w:val="DefaultParagraphFont"/>
    <w:rsid w:val="00686D6E"/>
  </w:style>
  <w:style w:type="character" w:customStyle="1" w:styleId="UnresolvedMention3">
    <w:name w:val="Unresolved Mention3"/>
    <w:basedOn w:val="DefaultParagraphFont"/>
    <w:uiPriority w:val="99"/>
    <w:semiHidden/>
    <w:unhideWhenUsed/>
    <w:rsid w:val="000F3A4A"/>
    <w:rPr>
      <w:color w:val="605E5C"/>
      <w:shd w:val="clear" w:color="auto" w:fill="E1DFDD"/>
    </w:rPr>
  </w:style>
  <w:style w:type="table" w:styleId="ListTable6Colorful-Accent4">
    <w:name w:val="List Table 6 Colorful Accent 4"/>
    <w:basedOn w:val="TableNormal"/>
    <w:uiPriority w:val="51"/>
    <w:rsid w:val="00CE6675"/>
    <w:pPr>
      <w:spacing w:after="0" w:line="240" w:lineRule="auto"/>
    </w:pPr>
    <w:rPr>
      <w:color w:val="5A696A" w:themeColor="accent4" w:themeShade="BF"/>
    </w:rPr>
    <w:tblPr>
      <w:tblStyleRowBandSize w:val="1"/>
      <w:tblStyleColBandSize w:val="1"/>
      <w:tblBorders>
        <w:top w:val="single" w:sz="4" w:space="0" w:color="7A8C8E" w:themeColor="accent4"/>
        <w:bottom w:val="single" w:sz="4" w:space="0" w:color="7A8C8E" w:themeColor="accent4"/>
      </w:tblBorders>
    </w:tblPr>
    <w:tblStylePr w:type="firstRow">
      <w:rPr>
        <w:b/>
        <w:bCs/>
      </w:rPr>
      <w:tblPr/>
      <w:tcPr>
        <w:tcBorders>
          <w:bottom w:val="single" w:sz="4" w:space="0" w:color="7A8C8E" w:themeColor="accent4"/>
        </w:tcBorders>
      </w:tcPr>
    </w:tblStylePr>
    <w:tblStylePr w:type="lastRow">
      <w:rPr>
        <w:b/>
        <w:bCs/>
      </w:rPr>
      <w:tblPr/>
      <w:tcPr>
        <w:tcBorders>
          <w:top w:val="double" w:sz="4" w:space="0" w:color="7A8C8E" w:themeColor="accent4"/>
        </w:tcBorders>
      </w:tcPr>
    </w:tblStylePr>
    <w:tblStylePr w:type="firstCol">
      <w:rPr>
        <w:b/>
        <w:bCs/>
      </w:rPr>
    </w:tblStylePr>
    <w:tblStylePr w:type="lastCol">
      <w:rPr>
        <w:b/>
        <w:bCs/>
      </w:rPr>
    </w:tblStylePr>
    <w:tblStylePr w:type="band1Vert">
      <w:tblPr/>
      <w:tcPr>
        <w:shd w:val="clear" w:color="auto" w:fill="E4E7E8" w:themeFill="accent4" w:themeFillTint="33"/>
      </w:tcPr>
    </w:tblStylePr>
    <w:tblStylePr w:type="band1Horz">
      <w:tblPr/>
      <w:tcPr>
        <w:shd w:val="clear" w:color="auto" w:fill="E4E7E8" w:themeFill="accent4" w:themeFillTint="33"/>
      </w:tcPr>
    </w:tblStylePr>
  </w:style>
  <w:style w:type="table" w:styleId="GridTable2-Accent5">
    <w:name w:val="Grid Table 2 Accent 5"/>
    <w:basedOn w:val="TableNormal"/>
    <w:uiPriority w:val="47"/>
    <w:rsid w:val="00CE6675"/>
    <w:pPr>
      <w:spacing w:after="0" w:line="240" w:lineRule="auto"/>
    </w:pPr>
    <w:tblPr>
      <w:tblStyleRowBandSize w:val="1"/>
      <w:tblStyleColBandSize w:val="1"/>
      <w:tblBorders>
        <w:top w:val="single" w:sz="2" w:space="0" w:color="B5CDD3" w:themeColor="accent5" w:themeTint="99"/>
        <w:bottom w:val="single" w:sz="2" w:space="0" w:color="B5CDD3" w:themeColor="accent5" w:themeTint="99"/>
        <w:insideH w:val="single" w:sz="2" w:space="0" w:color="B5CDD3" w:themeColor="accent5" w:themeTint="99"/>
        <w:insideV w:val="single" w:sz="2" w:space="0" w:color="B5CDD3" w:themeColor="accent5" w:themeTint="99"/>
      </w:tblBorders>
    </w:tblPr>
    <w:tblStylePr w:type="firstRow">
      <w:rPr>
        <w:b/>
        <w:bCs/>
      </w:rPr>
      <w:tblPr/>
      <w:tcPr>
        <w:tcBorders>
          <w:top w:val="nil"/>
          <w:bottom w:val="single" w:sz="12" w:space="0" w:color="B5CDD3" w:themeColor="accent5" w:themeTint="99"/>
          <w:insideH w:val="nil"/>
          <w:insideV w:val="nil"/>
        </w:tcBorders>
        <w:shd w:val="clear" w:color="auto" w:fill="FFFFFF" w:themeFill="background1"/>
      </w:tcPr>
    </w:tblStylePr>
    <w:tblStylePr w:type="lastRow">
      <w:rPr>
        <w:b/>
        <w:bCs/>
      </w:rPr>
      <w:tblPr/>
      <w:tcPr>
        <w:tcBorders>
          <w:top w:val="double" w:sz="2" w:space="0" w:color="B5CDD3"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styleId="GridTable1Light-Accent5">
    <w:name w:val="Grid Table 1 Light Accent 5"/>
    <w:basedOn w:val="TableNormal"/>
    <w:uiPriority w:val="46"/>
    <w:rsid w:val="00E54852"/>
    <w:pPr>
      <w:spacing w:after="0" w:line="240" w:lineRule="auto"/>
    </w:pPr>
    <w:tblPr>
      <w:tblStyleRowBandSize w:val="1"/>
      <w:tblStyleColBandSize w:val="1"/>
      <w:tblBorders>
        <w:top w:val="single" w:sz="4" w:space="0" w:color="CDDDE1" w:themeColor="accent5" w:themeTint="66"/>
        <w:left w:val="single" w:sz="4" w:space="0" w:color="CDDDE1" w:themeColor="accent5" w:themeTint="66"/>
        <w:bottom w:val="single" w:sz="4" w:space="0" w:color="CDDDE1" w:themeColor="accent5" w:themeTint="66"/>
        <w:right w:val="single" w:sz="4" w:space="0" w:color="CDDDE1" w:themeColor="accent5" w:themeTint="66"/>
        <w:insideH w:val="single" w:sz="4" w:space="0" w:color="CDDDE1" w:themeColor="accent5" w:themeTint="66"/>
        <w:insideV w:val="single" w:sz="4" w:space="0" w:color="CDDDE1" w:themeColor="accent5" w:themeTint="66"/>
      </w:tblBorders>
    </w:tblPr>
    <w:tblStylePr w:type="firstRow">
      <w:rPr>
        <w:b/>
        <w:bCs/>
      </w:rPr>
      <w:tblPr/>
      <w:tcPr>
        <w:tcBorders>
          <w:bottom w:val="single" w:sz="12" w:space="0" w:color="B5CDD3" w:themeColor="accent5" w:themeTint="99"/>
        </w:tcBorders>
      </w:tcPr>
    </w:tblStylePr>
    <w:tblStylePr w:type="lastRow">
      <w:rPr>
        <w:b/>
        <w:bCs/>
      </w:rPr>
      <w:tblPr/>
      <w:tcPr>
        <w:tcBorders>
          <w:top w:val="double" w:sz="2" w:space="0" w:color="B5CDD3" w:themeColor="accent5" w:themeTint="99"/>
        </w:tcBorders>
      </w:tcPr>
    </w:tblStylePr>
    <w:tblStylePr w:type="firstCol">
      <w:rPr>
        <w:b/>
        <w:bCs/>
      </w:rPr>
    </w:tblStylePr>
    <w:tblStylePr w:type="lastCol">
      <w:rPr>
        <w:b/>
        <w:bCs/>
      </w:rPr>
    </w:tblStylePr>
  </w:style>
  <w:style w:type="table" w:styleId="ListTable1Light-Accent5">
    <w:name w:val="List Table 1 Light Accent 5"/>
    <w:basedOn w:val="TableNormal"/>
    <w:uiPriority w:val="46"/>
    <w:rsid w:val="00E54852"/>
    <w:pPr>
      <w:spacing w:after="0" w:line="240" w:lineRule="auto"/>
    </w:pPr>
    <w:tblPr>
      <w:tblStyleRowBandSize w:val="1"/>
      <w:tblStyleColBandSize w:val="1"/>
    </w:tblPr>
    <w:tblStylePr w:type="firstRow">
      <w:rPr>
        <w:b/>
        <w:bCs/>
      </w:rPr>
      <w:tblPr/>
      <w:tcPr>
        <w:tcBorders>
          <w:bottom w:val="single" w:sz="4" w:space="0" w:color="B5CDD3" w:themeColor="accent5" w:themeTint="99"/>
        </w:tcBorders>
      </w:tcPr>
    </w:tblStylePr>
    <w:tblStylePr w:type="lastRow">
      <w:rPr>
        <w:b/>
        <w:bCs/>
      </w:rPr>
      <w:tblPr/>
      <w:tcPr>
        <w:tcBorders>
          <w:top w:val="single" w:sz="4" w:space="0" w:color="B5CDD3" w:themeColor="accent5" w:themeTint="99"/>
        </w:tcBorders>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styleId="ListTable2-Accent5">
    <w:name w:val="List Table 2 Accent 5"/>
    <w:basedOn w:val="TableNormal"/>
    <w:uiPriority w:val="47"/>
    <w:rsid w:val="00E54852"/>
    <w:pPr>
      <w:spacing w:after="0" w:line="240" w:lineRule="auto"/>
    </w:pPr>
    <w:tblPr>
      <w:tblStyleRowBandSize w:val="1"/>
      <w:tblStyleColBandSize w:val="1"/>
      <w:tblBorders>
        <w:top w:val="single" w:sz="4" w:space="0" w:color="B5CDD3" w:themeColor="accent5" w:themeTint="99"/>
        <w:bottom w:val="single" w:sz="4" w:space="0" w:color="B5CDD3" w:themeColor="accent5" w:themeTint="99"/>
        <w:insideH w:val="single" w:sz="4" w:space="0" w:color="B5CDD3"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styleId="ListTable7Colorful-Accent3">
    <w:name w:val="List Table 7 Colorful Accent 3"/>
    <w:basedOn w:val="TableNormal"/>
    <w:uiPriority w:val="52"/>
    <w:rsid w:val="00E54852"/>
    <w:pPr>
      <w:spacing w:after="0" w:line="240" w:lineRule="auto"/>
    </w:pPr>
    <w:rPr>
      <w:color w:val="4A9A8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5BDA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5BDA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5BDA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5BDA7" w:themeColor="accent3"/>
        </w:tcBorders>
        <w:shd w:val="clear" w:color="auto" w:fill="FFFFFF" w:themeFill="background1"/>
      </w:tcPr>
    </w:tblStylePr>
    <w:tblStylePr w:type="band1Vert">
      <w:tblPr/>
      <w:tcPr>
        <w:shd w:val="clear" w:color="auto" w:fill="E3F1ED" w:themeFill="accent3" w:themeFillTint="33"/>
      </w:tcPr>
    </w:tblStylePr>
    <w:tblStylePr w:type="band1Horz">
      <w:tblPr/>
      <w:tcPr>
        <w:shd w:val="clear" w:color="auto" w:fill="E3F1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6Colorful-Accent5">
    <w:name w:val="List Table 6 Colorful Accent 5"/>
    <w:basedOn w:val="TableNormal"/>
    <w:uiPriority w:val="51"/>
    <w:rsid w:val="00E54852"/>
    <w:pPr>
      <w:spacing w:after="0" w:line="240" w:lineRule="auto"/>
    </w:pPr>
    <w:rPr>
      <w:color w:val="578793" w:themeColor="accent5" w:themeShade="BF"/>
    </w:rPr>
    <w:tblPr>
      <w:tblStyleRowBandSize w:val="1"/>
      <w:tblStyleColBandSize w:val="1"/>
      <w:tblBorders>
        <w:top w:val="single" w:sz="4" w:space="0" w:color="84ACB6" w:themeColor="accent5"/>
        <w:bottom w:val="single" w:sz="4" w:space="0" w:color="84ACB6" w:themeColor="accent5"/>
      </w:tblBorders>
    </w:tblPr>
    <w:tblStylePr w:type="firstRow">
      <w:rPr>
        <w:b/>
        <w:bCs/>
      </w:rPr>
      <w:tblPr/>
      <w:tcPr>
        <w:tcBorders>
          <w:bottom w:val="single" w:sz="4" w:space="0" w:color="84ACB6" w:themeColor="accent5"/>
        </w:tcBorders>
      </w:tcPr>
    </w:tblStylePr>
    <w:tblStylePr w:type="lastRow">
      <w:rPr>
        <w:b/>
        <w:bCs/>
      </w:rPr>
      <w:tblPr/>
      <w:tcPr>
        <w:tcBorders>
          <w:top w:val="double" w:sz="4" w:space="0" w:color="84ACB6" w:themeColor="accent5"/>
        </w:tcBorders>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styleId="ColorfulList-Accent6">
    <w:name w:val="Colorful List Accent 6"/>
    <w:basedOn w:val="TableNormal"/>
    <w:uiPriority w:val="72"/>
    <w:rsid w:val="00E54852"/>
    <w:pPr>
      <w:spacing w:after="0" w:line="240" w:lineRule="auto"/>
    </w:pPr>
    <w:rPr>
      <w:color w:val="000000" w:themeColor="text1"/>
    </w:rPr>
    <w:tblPr>
      <w:tblStyleRowBandSize w:val="1"/>
      <w:tblStyleColBandSize w:val="1"/>
    </w:tblPr>
    <w:tcPr>
      <w:shd w:val="clear" w:color="auto" w:fill="E8F2FA" w:themeFill="accent6" w:themeFillTint="19"/>
    </w:tcPr>
    <w:tblStylePr w:type="firstRow">
      <w:rPr>
        <w:b/>
        <w:bCs/>
        <w:color w:val="FFFFFF" w:themeColor="background1"/>
      </w:rPr>
      <w:tblPr/>
      <w:tcPr>
        <w:tcBorders>
          <w:bottom w:val="single" w:sz="12" w:space="0" w:color="FFFFFF" w:themeColor="background1"/>
        </w:tcBorders>
        <w:shd w:val="clear" w:color="auto" w:fill="5D909D" w:themeFill="accent5" w:themeFillShade="CC"/>
      </w:tcPr>
    </w:tblStylePr>
    <w:tblStylePr w:type="lastRow">
      <w:rPr>
        <w:b/>
        <w:bCs/>
        <w:color w:val="5D909D"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5E0F4" w:themeFill="accent6" w:themeFillTint="3F"/>
      </w:tcPr>
    </w:tblStylePr>
    <w:tblStylePr w:type="band1Horz">
      <w:tblPr/>
      <w:tcPr>
        <w:shd w:val="clear" w:color="auto" w:fill="D0E6F6" w:themeFill="accent6" w:themeFillTint="33"/>
      </w:tcPr>
    </w:tblStylePr>
  </w:style>
  <w:style w:type="table" w:styleId="ListTable7Colorful-Accent5">
    <w:name w:val="List Table 7 Colorful Accent 5"/>
    <w:basedOn w:val="TableNormal"/>
    <w:uiPriority w:val="52"/>
    <w:rsid w:val="00DB1CD1"/>
    <w:pPr>
      <w:spacing w:after="0" w:line="240" w:lineRule="auto"/>
    </w:pPr>
    <w:rPr>
      <w:color w:val="578793"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4ACB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4ACB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4ACB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4ACB6" w:themeColor="accent5"/>
        </w:tcBorders>
        <w:shd w:val="clear" w:color="auto" w:fill="FFFFFF" w:themeFill="background1"/>
      </w:tcPr>
    </w:tblStylePr>
    <w:tblStylePr w:type="band1Vert">
      <w:tblPr/>
      <w:tcPr>
        <w:shd w:val="clear" w:color="auto" w:fill="E6EEF0" w:themeFill="accent5" w:themeFillTint="33"/>
      </w:tcPr>
    </w:tblStylePr>
    <w:tblStylePr w:type="band1Horz">
      <w:tblPr/>
      <w:tcPr>
        <w:shd w:val="clear" w:color="auto" w:fill="E6EEF0"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UnresolvedMention4">
    <w:name w:val="Unresolved Mention4"/>
    <w:basedOn w:val="DefaultParagraphFont"/>
    <w:uiPriority w:val="99"/>
    <w:semiHidden/>
    <w:unhideWhenUsed/>
    <w:rsid w:val="00CC780A"/>
    <w:rPr>
      <w:color w:val="605E5C"/>
      <w:shd w:val="clear" w:color="auto" w:fill="E1DFDD"/>
    </w:rPr>
  </w:style>
  <w:style w:type="paragraph" w:styleId="NoSpacing">
    <w:name w:val="No Spacing"/>
    <w:link w:val="NoSpacingChar"/>
    <w:uiPriority w:val="1"/>
    <w:qFormat/>
    <w:rsid w:val="00F64F40"/>
    <w:pPr>
      <w:spacing w:after="0" w:line="240" w:lineRule="auto"/>
    </w:pPr>
  </w:style>
  <w:style w:type="character" w:customStyle="1" w:styleId="NoSpacingChar">
    <w:name w:val="No Spacing Char"/>
    <w:link w:val="NoSpacing"/>
    <w:uiPriority w:val="1"/>
    <w:rsid w:val="00956B0F"/>
  </w:style>
  <w:style w:type="paragraph" w:customStyle="1" w:styleId="liknoteik">
    <w:name w:val="lik_noteik"/>
    <w:basedOn w:val="Normal"/>
    <w:rsid w:val="006E3D00"/>
    <w:pPr>
      <w:spacing w:beforeAutospacing="1" w:after="100" w:afterAutospacing="1"/>
    </w:pPr>
  </w:style>
  <w:style w:type="character" w:customStyle="1" w:styleId="Neatrisintapieminana1">
    <w:name w:val="Neatrisināta pieminēšana1"/>
    <w:basedOn w:val="DefaultParagraphFont"/>
    <w:uiPriority w:val="99"/>
    <w:semiHidden/>
    <w:unhideWhenUsed/>
    <w:rsid w:val="0059770F"/>
    <w:rPr>
      <w:color w:val="605E5C"/>
      <w:shd w:val="clear" w:color="auto" w:fill="E1DFDD"/>
    </w:rPr>
  </w:style>
  <w:style w:type="paragraph" w:styleId="TOC2">
    <w:name w:val="toc 2"/>
    <w:basedOn w:val="Normal"/>
    <w:next w:val="Normal"/>
    <w:autoRedefine/>
    <w:uiPriority w:val="39"/>
    <w:unhideWhenUsed/>
    <w:rsid w:val="00E520A5"/>
    <w:pPr>
      <w:spacing w:after="100"/>
      <w:ind w:left="220"/>
    </w:pPr>
  </w:style>
  <w:style w:type="paragraph" w:styleId="TOC1">
    <w:name w:val="toc 1"/>
    <w:basedOn w:val="Normal"/>
    <w:next w:val="Normal"/>
    <w:autoRedefine/>
    <w:uiPriority w:val="39"/>
    <w:unhideWhenUsed/>
    <w:rsid w:val="008F2F8C"/>
    <w:pPr>
      <w:tabs>
        <w:tab w:val="right" w:leader="dot" w:pos="9350"/>
      </w:tabs>
      <w:spacing w:after="100"/>
    </w:pPr>
    <w:rPr>
      <w:rFonts w:asciiTheme="majorHAnsi" w:hAnsiTheme="majorHAnsi" w:cstheme="majorHAnsi"/>
      <w:noProof/>
    </w:rPr>
  </w:style>
  <w:style w:type="character" w:styleId="PlaceholderText">
    <w:name w:val="Placeholder Text"/>
    <w:basedOn w:val="DefaultParagraphFont"/>
    <w:uiPriority w:val="99"/>
    <w:semiHidden/>
    <w:rsid w:val="001E6879"/>
    <w:rPr>
      <w:color w:val="808080"/>
    </w:rPr>
  </w:style>
  <w:style w:type="table" w:customStyle="1" w:styleId="GridTable2-Accent51">
    <w:name w:val="Grid Table 2 - Accent 51"/>
    <w:basedOn w:val="TableNormal"/>
    <w:uiPriority w:val="47"/>
    <w:rsid w:val="00B027FF"/>
    <w:pPr>
      <w:spacing w:after="0" w:line="240" w:lineRule="auto"/>
    </w:pPr>
    <w:tblPr>
      <w:tblStyleRowBandSize w:val="1"/>
      <w:tblStyleColBandSize w:val="1"/>
      <w:tblBorders>
        <w:top w:val="single" w:sz="2" w:space="0" w:color="B5CDD3" w:themeColor="accent5" w:themeTint="99"/>
        <w:bottom w:val="single" w:sz="2" w:space="0" w:color="B5CDD3" w:themeColor="accent5" w:themeTint="99"/>
        <w:insideH w:val="single" w:sz="2" w:space="0" w:color="B5CDD3" w:themeColor="accent5" w:themeTint="99"/>
        <w:insideV w:val="single" w:sz="2" w:space="0" w:color="B5CDD3" w:themeColor="accent5" w:themeTint="99"/>
      </w:tblBorders>
    </w:tblPr>
    <w:tblStylePr w:type="firstRow">
      <w:rPr>
        <w:b/>
        <w:bCs/>
      </w:rPr>
      <w:tblPr/>
      <w:tcPr>
        <w:tcBorders>
          <w:top w:val="nil"/>
          <w:bottom w:val="single" w:sz="12" w:space="0" w:color="B5CDD3" w:themeColor="accent5" w:themeTint="99"/>
          <w:insideH w:val="nil"/>
          <w:insideV w:val="nil"/>
        </w:tcBorders>
        <w:shd w:val="clear" w:color="auto" w:fill="FFFFFF" w:themeFill="background1"/>
      </w:tcPr>
    </w:tblStylePr>
    <w:tblStylePr w:type="lastRow">
      <w:rPr>
        <w:b/>
        <w:bCs/>
      </w:rPr>
      <w:tblPr/>
      <w:tcPr>
        <w:tcBorders>
          <w:top w:val="double" w:sz="2" w:space="0" w:color="B5CDD3"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customStyle="1" w:styleId="GridTable2-Accent52">
    <w:name w:val="Grid Table 2 - Accent 52"/>
    <w:basedOn w:val="TableNormal"/>
    <w:uiPriority w:val="47"/>
    <w:rsid w:val="00B027FF"/>
    <w:pPr>
      <w:spacing w:after="0" w:line="240" w:lineRule="auto"/>
    </w:pPr>
    <w:tblPr>
      <w:tblStyleRowBandSize w:val="1"/>
      <w:tblStyleColBandSize w:val="1"/>
      <w:tblBorders>
        <w:top w:val="single" w:sz="2" w:space="0" w:color="B5CDD3" w:themeColor="accent5" w:themeTint="99"/>
        <w:bottom w:val="single" w:sz="2" w:space="0" w:color="B5CDD3" w:themeColor="accent5" w:themeTint="99"/>
        <w:insideH w:val="single" w:sz="2" w:space="0" w:color="B5CDD3" w:themeColor="accent5" w:themeTint="99"/>
        <w:insideV w:val="single" w:sz="2" w:space="0" w:color="B5CDD3" w:themeColor="accent5" w:themeTint="99"/>
      </w:tblBorders>
    </w:tblPr>
    <w:tblStylePr w:type="firstRow">
      <w:rPr>
        <w:b/>
        <w:bCs/>
      </w:rPr>
      <w:tblPr/>
      <w:tcPr>
        <w:tcBorders>
          <w:top w:val="nil"/>
          <w:bottom w:val="single" w:sz="12" w:space="0" w:color="B5CDD3" w:themeColor="accent5" w:themeTint="99"/>
          <w:insideH w:val="nil"/>
          <w:insideV w:val="nil"/>
        </w:tcBorders>
        <w:shd w:val="clear" w:color="auto" w:fill="FFFFFF" w:themeFill="background1"/>
      </w:tcPr>
    </w:tblStylePr>
    <w:tblStylePr w:type="lastRow">
      <w:rPr>
        <w:b/>
        <w:bCs/>
      </w:rPr>
      <w:tblPr/>
      <w:tcPr>
        <w:tcBorders>
          <w:top w:val="double" w:sz="2" w:space="0" w:color="B5CDD3"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customStyle="1" w:styleId="ListTable2-Accent32">
    <w:name w:val="List Table 2 - Accent 32"/>
    <w:basedOn w:val="TableNormal"/>
    <w:uiPriority w:val="47"/>
    <w:rsid w:val="00B027FF"/>
    <w:pPr>
      <w:spacing w:after="0" w:line="240" w:lineRule="auto"/>
    </w:pPr>
    <w:tblPr>
      <w:tblStyleRowBandSize w:val="1"/>
      <w:tblStyleColBandSize w:val="1"/>
      <w:tblBorders>
        <w:top w:val="single" w:sz="4" w:space="0" w:color="ACD7CA" w:themeColor="accent3" w:themeTint="99"/>
        <w:bottom w:val="single" w:sz="4" w:space="0" w:color="ACD7CA" w:themeColor="accent3" w:themeTint="99"/>
        <w:insideH w:val="single" w:sz="4" w:space="0" w:color="ACD7C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F1ED" w:themeFill="accent3" w:themeFillTint="33"/>
      </w:tcPr>
    </w:tblStylePr>
    <w:tblStylePr w:type="band1Horz">
      <w:tblPr/>
      <w:tcPr>
        <w:shd w:val="clear" w:color="auto" w:fill="E3F1ED" w:themeFill="accent3" w:themeFillTint="33"/>
      </w:tcPr>
    </w:tblStylePr>
  </w:style>
  <w:style w:type="table" w:customStyle="1" w:styleId="PlainTable32">
    <w:name w:val="Plain Table 32"/>
    <w:basedOn w:val="TableNormal"/>
    <w:uiPriority w:val="43"/>
    <w:rsid w:val="00B027F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customStyle="1" w:styleId="CM1">
    <w:name w:val="CM1"/>
    <w:basedOn w:val="Normal"/>
    <w:next w:val="Normal"/>
    <w:uiPriority w:val="99"/>
    <w:rsid w:val="00E90EC5"/>
    <w:pPr>
      <w:autoSpaceDE w:val="0"/>
      <w:autoSpaceDN w:val="0"/>
      <w:adjustRightInd w:val="0"/>
    </w:pPr>
    <w:rPr>
      <w:rFonts w:ascii="EUAlbertina" w:hAnsi="EUAlbertina"/>
    </w:rPr>
  </w:style>
  <w:style w:type="character" w:styleId="UnresolvedMention">
    <w:name w:val="Unresolved Mention"/>
    <w:basedOn w:val="DefaultParagraphFont"/>
    <w:uiPriority w:val="99"/>
    <w:unhideWhenUsed/>
    <w:rsid w:val="00245BDD"/>
    <w:rPr>
      <w:color w:val="605E5C"/>
      <w:shd w:val="clear" w:color="auto" w:fill="E1DFDD"/>
    </w:rPr>
  </w:style>
  <w:style w:type="character" w:customStyle="1" w:styleId="normaltextrun">
    <w:name w:val="normaltextrun"/>
    <w:basedOn w:val="DefaultParagraphFont"/>
    <w:rsid w:val="003F37B6"/>
  </w:style>
  <w:style w:type="character" w:customStyle="1" w:styleId="eop">
    <w:name w:val="eop"/>
    <w:basedOn w:val="DefaultParagraphFont"/>
    <w:rsid w:val="003F37B6"/>
  </w:style>
  <w:style w:type="character" w:customStyle="1" w:styleId="name">
    <w:name w:val="name"/>
    <w:basedOn w:val="DefaultParagraphFont"/>
    <w:rsid w:val="00847F5D"/>
  </w:style>
  <w:style w:type="paragraph" w:customStyle="1" w:styleId="paragraph">
    <w:name w:val="paragraph"/>
    <w:basedOn w:val="Normal"/>
    <w:rsid w:val="008E0BE7"/>
    <w:pPr>
      <w:spacing w:beforeAutospacing="1" w:after="100" w:afterAutospacing="1"/>
    </w:pPr>
  </w:style>
  <w:style w:type="character" w:customStyle="1" w:styleId="textrun">
    <w:name w:val="textrun"/>
    <w:basedOn w:val="DefaultParagraphFont"/>
    <w:rsid w:val="008E0BE7"/>
  </w:style>
  <w:style w:type="character" w:customStyle="1" w:styleId="findhit">
    <w:name w:val="findhit"/>
    <w:basedOn w:val="DefaultParagraphFont"/>
    <w:rsid w:val="008E0BE7"/>
  </w:style>
  <w:style w:type="character" w:customStyle="1" w:styleId="scxw242710295">
    <w:name w:val="scxw242710295"/>
    <w:basedOn w:val="DefaultParagraphFont"/>
    <w:rsid w:val="00C24ABE"/>
  </w:style>
  <w:style w:type="numbering" w:customStyle="1" w:styleId="Style1">
    <w:name w:val="Style1"/>
    <w:uiPriority w:val="99"/>
    <w:rsid w:val="003532B5"/>
    <w:pPr>
      <w:numPr>
        <w:numId w:val="6"/>
      </w:numPr>
    </w:pPr>
  </w:style>
  <w:style w:type="paragraph" w:styleId="TOCHeading">
    <w:name w:val="TOC Heading"/>
    <w:basedOn w:val="Heading1"/>
    <w:next w:val="Normal"/>
    <w:uiPriority w:val="39"/>
    <w:unhideWhenUsed/>
    <w:qFormat/>
    <w:rsid w:val="00F64F40"/>
    <w:pPr>
      <w:outlineLvl w:val="9"/>
    </w:pPr>
  </w:style>
  <w:style w:type="character" w:customStyle="1" w:styleId="Heading4Char">
    <w:name w:val="Heading 4 Char"/>
    <w:basedOn w:val="DefaultParagraphFont"/>
    <w:link w:val="Heading4"/>
    <w:uiPriority w:val="9"/>
    <w:semiHidden/>
    <w:rsid w:val="00F64F40"/>
    <w:rPr>
      <w:caps/>
      <w:color w:val="276E8B" w:themeColor="accent1" w:themeShade="BF"/>
      <w:spacing w:val="10"/>
    </w:rPr>
  </w:style>
  <w:style w:type="character" w:customStyle="1" w:styleId="Heading5Char">
    <w:name w:val="Heading 5 Char"/>
    <w:basedOn w:val="DefaultParagraphFont"/>
    <w:link w:val="Heading5"/>
    <w:uiPriority w:val="9"/>
    <w:semiHidden/>
    <w:rsid w:val="00F64F40"/>
    <w:rPr>
      <w:caps/>
      <w:color w:val="276E8B" w:themeColor="accent1" w:themeShade="BF"/>
      <w:spacing w:val="10"/>
    </w:rPr>
  </w:style>
  <w:style w:type="character" w:customStyle="1" w:styleId="Heading6Char">
    <w:name w:val="Heading 6 Char"/>
    <w:basedOn w:val="DefaultParagraphFont"/>
    <w:link w:val="Heading6"/>
    <w:uiPriority w:val="9"/>
    <w:semiHidden/>
    <w:rsid w:val="00F64F40"/>
    <w:rPr>
      <w:caps/>
      <w:color w:val="276E8B" w:themeColor="accent1" w:themeShade="BF"/>
      <w:spacing w:val="10"/>
    </w:rPr>
  </w:style>
  <w:style w:type="character" w:customStyle="1" w:styleId="Heading7Char">
    <w:name w:val="Heading 7 Char"/>
    <w:basedOn w:val="DefaultParagraphFont"/>
    <w:link w:val="Heading7"/>
    <w:uiPriority w:val="9"/>
    <w:semiHidden/>
    <w:rsid w:val="00F64F40"/>
    <w:rPr>
      <w:caps/>
      <w:color w:val="276E8B" w:themeColor="accent1" w:themeShade="BF"/>
      <w:spacing w:val="10"/>
    </w:rPr>
  </w:style>
  <w:style w:type="character" w:customStyle="1" w:styleId="Heading8Char">
    <w:name w:val="Heading 8 Char"/>
    <w:basedOn w:val="DefaultParagraphFont"/>
    <w:link w:val="Heading8"/>
    <w:uiPriority w:val="9"/>
    <w:semiHidden/>
    <w:rsid w:val="00F64F40"/>
    <w:rPr>
      <w:caps/>
      <w:spacing w:val="10"/>
      <w:sz w:val="18"/>
      <w:szCs w:val="18"/>
    </w:rPr>
  </w:style>
  <w:style w:type="character" w:customStyle="1" w:styleId="Heading9Char">
    <w:name w:val="Heading 9 Char"/>
    <w:basedOn w:val="DefaultParagraphFont"/>
    <w:link w:val="Heading9"/>
    <w:uiPriority w:val="9"/>
    <w:semiHidden/>
    <w:rsid w:val="00F64F40"/>
    <w:rPr>
      <w:i/>
      <w:iCs/>
      <w:caps/>
      <w:spacing w:val="10"/>
      <w:sz w:val="18"/>
      <w:szCs w:val="18"/>
    </w:rPr>
  </w:style>
  <w:style w:type="paragraph" w:styleId="Caption">
    <w:name w:val="caption"/>
    <w:basedOn w:val="Normal"/>
    <w:next w:val="Normal"/>
    <w:uiPriority w:val="35"/>
    <w:semiHidden/>
    <w:unhideWhenUsed/>
    <w:qFormat/>
    <w:rsid w:val="00F64F40"/>
    <w:rPr>
      <w:b/>
      <w:bCs/>
      <w:color w:val="276E8B" w:themeColor="accent1" w:themeShade="BF"/>
      <w:sz w:val="16"/>
      <w:szCs w:val="16"/>
    </w:rPr>
  </w:style>
  <w:style w:type="paragraph" w:styleId="Title">
    <w:name w:val="Title"/>
    <w:basedOn w:val="Normal"/>
    <w:next w:val="Normal"/>
    <w:link w:val="TitleChar"/>
    <w:uiPriority w:val="10"/>
    <w:qFormat/>
    <w:rsid w:val="00F64F40"/>
    <w:pPr>
      <w:spacing w:before="0" w:after="0"/>
    </w:pPr>
    <w:rPr>
      <w:rFonts w:asciiTheme="majorHAnsi" w:eastAsiaTheme="majorEastAsia" w:hAnsiTheme="majorHAnsi" w:cstheme="majorBidi"/>
      <w:caps/>
      <w:color w:val="3494BA" w:themeColor="accent1"/>
      <w:spacing w:val="10"/>
      <w:sz w:val="52"/>
      <w:szCs w:val="52"/>
    </w:rPr>
  </w:style>
  <w:style w:type="character" w:customStyle="1" w:styleId="TitleChar">
    <w:name w:val="Title Char"/>
    <w:basedOn w:val="DefaultParagraphFont"/>
    <w:link w:val="Title"/>
    <w:uiPriority w:val="10"/>
    <w:rsid w:val="00F64F40"/>
    <w:rPr>
      <w:rFonts w:asciiTheme="majorHAnsi" w:eastAsiaTheme="majorEastAsia" w:hAnsiTheme="majorHAnsi" w:cstheme="majorBidi"/>
      <w:caps/>
      <w:color w:val="3494BA" w:themeColor="accent1"/>
      <w:spacing w:val="10"/>
      <w:sz w:val="52"/>
      <w:szCs w:val="52"/>
    </w:rPr>
  </w:style>
  <w:style w:type="paragraph" w:styleId="Subtitle">
    <w:name w:val="Subtitle"/>
    <w:basedOn w:val="Normal"/>
    <w:next w:val="Normal"/>
    <w:link w:val="SubtitleChar"/>
    <w:uiPriority w:val="11"/>
    <w:qFormat/>
    <w:rsid w:val="00F64F40"/>
    <w:pPr>
      <w:spacing w:before="0" w:after="500" w:line="240" w:lineRule="auto"/>
    </w:pPr>
    <w:rPr>
      <w:caps/>
      <w:color w:val="595959" w:themeColor="text1" w:themeTint="A6"/>
      <w:spacing w:val="10"/>
      <w:sz w:val="21"/>
      <w:szCs w:val="21"/>
    </w:rPr>
  </w:style>
  <w:style w:type="character" w:customStyle="1" w:styleId="SubtitleChar">
    <w:name w:val="Subtitle Char"/>
    <w:basedOn w:val="DefaultParagraphFont"/>
    <w:link w:val="Subtitle"/>
    <w:uiPriority w:val="11"/>
    <w:rsid w:val="00F64F40"/>
    <w:rPr>
      <w:caps/>
      <w:color w:val="595959" w:themeColor="text1" w:themeTint="A6"/>
      <w:spacing w:val="10"/>
      <w:sz w:val="21"/>
      <w:szCs w:val="21"/>
    </w:rPr>
  </w:style>
  <w:style w:type="paragraph" w:styleId="Quote">
    <w:name w:val="Quote"/>
    <w:basedOn w:val="Normal"/>
    <w:next w:val="Normal"/>
    <w:link w:val="QuoteChar"/>
    <w:uiPriority w:val="29"/>
    <w:qFormat/>
    <w:rsid w:val="00F64F40"/>
    <w:rPr>
      <w:i/>
      <w:iCs/>
      <w:sz w:val="24"/>
      <w:szCs w:val="24"/>
    </w:rPr>
  </w:style>
  <w:style w:type="character" w:customStyle="1" w:styleId="QuoteChar">
    <w:name w:val="Quote Char"/>
    <w:basedOn w:val="DefaultParagraphFont"/>
    <w:link w:val="Quote"/>
    <w:uiPriority w:val="29"/>
    <w:rsid w:val="00F64F40"/>
    <w:rPr>
      <w:i/>
      <w:iCs/>
      <w:sz w:val="24"/>
      <w:szCs w:val="24"/>
    </w:rPr>
  </w:style>
  <w:style w:type="paragraph" w:styleId="IntenseQuote">
    <w:name w:val="Intense Quote"/>
    <w:basedOn w:val="Normal"/>
    <w:next w:val="Normal"/>
    <w:link w:val="IntenseQuoteChar"/>
    <w:uiPriority w:val="30"/>
    <w:qFormat/>
    <w:rsid w:val="00F64F40"/>
    <w:pPr>
      <w:spacing w:before="240" w:after="240" w:line="240" w:lineRule="auto"/>
      <w:ind w:left="1080" w:right="1080"/>
      <w:jc w:val="center"/>
    </w:pPr>
    <w:rPr>
      <w:color w:val="3494BA" w:themeColor="accent1"/>
      <w:sz w:val="24"/>
      <w:szCs w:val="24"/>
    </w:rPr>
  </w:style>
  <w:style w:type="character" w:customStyle="1" w:styleId="IntenseQuoteChar">
    <w:name w:val="Intense Quote Char"/>
    <w:basedOn w:val="DefaultParagraphFont"/>
    <w:link w:val="IntenseQuote"/>
    <w:uiPriority w:val="30"/>
    <w:rsid w:val="00F64F40"/>
    <w:rPr>
      <w:color w:val="3494BA" w:themeColor="accent1"/>
      <w:sz w:val="24"/>
      <w:szCs w:val="24"/>
    </w:rPr>
  </w:style>
  <w:style w:type="character" w:styleId="SubtleEmphasis">
    <w:name w:val="Subtle Emphasis"/>
    <w:uiPriority w:val="19"/>
    <w:qFormat/>
    <w:rsid w:val="00F64F40"/>
    <w:rPr>
      <w:i/>
      <w:iCs/>
      <w:color w:val="1A495C" w:themeColor="accent1" w:themeShade="7F"/>
    </w:rPr>
  </w:style>
  <w:style w:type="character" w:styleId="IntenseEmphasis">
    <w:name w:val="Intense Emphasis"/>
    <w:uiPriority w:val="21"/>
    <w:qFormat/>
    <w:rsid w:val="00F64F40"/>
    <w:rPr>
      <w:b/>
      <w:bCs/>
      <w:caps/>
      <w:color w:val="1A495C" w:themeColor="accent1" w:themeShade="7F"/>
      <w:spacing w:val="10"/>
    </w:rPr>
  </w:style>
  <w:style w:type="character" w:styleId="SubtleReference">
    <w:name w:val="Subtle Reference"/>
    <w:uiPriority w:val="31"/>
    <w:qFormat/>
    <w:rsid w:val="00F64F40"/>
    <w:rPr>
      <w:b/>
      <w:bCs/>
      <w:color w:val="3494BA" w:themeColor="accent1"/>
    </w:rPr>
  </w:style>
  <w:style w:type="character" w:styleId="IntenseReference">
    <w:name w:val="Intense Reference"/>
    <w:uiPriority w:val="32"/>
    <w:qFormat/>
    <w:rsid w:val="00F64F40"/>
    <w:rPr>
      <w:b/>
      <w:bCs/>
      <w:i/>
      <w:iCs/>
      <w:caps/>
      <w:color w:val="3494BA" w:themeColor="accent1"/>
    </w:rPr>
  </w:style>
  <w:style w:type="character" w:styleId="BookTitle">
    <w:name w:val="Book Title"/>
    <w:uiPriority w:val="33"/>
    <w:qFormat/>
    <w:rsid w:val="00F64F40"/>
    <w:rPr>
      <w:b/>
      <w:bCs/>
      <w:i/>
      <w:iCs/>
      <w:spacing w:val="0"/>
    </w:rPr>
  </w:style>
  <w:style w:type="paragraph" w:customStyle="1" w:styleId="Komentrateksts1">
    <w:name w:val="Komentāra teksts1"/>
    <w:basedOn w:val="Normal"/>
    <w:next w:val="CommentText"/>
    <w:link w:val="KomentratekstsRakstz"/>
    <w:uiPriority w:val="99"/>
    <w:unhideWhenUsed/>
    <w:rsid w:val="00106AA3"/>
    <w:pPr>
      <w:spacing w:before="0" w:after="160" w:line="240" w:lineRule="auto"/>
    </w:pPr>
    <w:rPr>
      <w:rFonts w:eastAsiaTheme="minorHAnsi"/>
      <w:lang w:val="lv-LV"/>
    </w:rPr>
  </w:style>
  <w:style w:type="character" w:customStyle="1" w:styleId="KomentratekstsRakstz">
    <w:name w:val="Komentāra teksts Rakstz."/>
    <w:basedOn w:val="DefaultParagraphFont"/>
    <w:link w:val="Komentrateksts1"/>
    <w:uiPriority w:val="99"/>
    <w:rsid w:val="00106AA3"/>
    <w:rPr>
      <w:rFonts w:eastAsiaTheme="minorHAnsi"/>
      <w:lang w:val="lv-LV"/>
    </w:rPr>
  </w:style>
  <w:style w:type="paragraph" w:styleId="HTMLPreformatted">
    <w:name w:val="HTML Preformatted"/>
    <w:basedOn w:val="Normal"/>
    <w:link w:val="HTMLPreformattedChar"/>
    <w:uiPriority w:val="99"/>
    <w:unhideWhenUsed/>
    <w:rsid w:val="00EF4D5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0" w:line="240" w:lineRule="auto"/>
    </w:pPr>
    <w:rPr>
      <w:rFonts w:ascii="Courier New" w:eastAsia="Times New Roman" w:hAnsi="Courier New" w:cs="Courier New"/>
      <w:lang w:val="lv-LV" w:eastAsia="lv-LV"/>
    </w:rPr>
  </w:style>
  <w:style w:type="character" w:customStyle="1" w:styleId="HTMLPreformattedChar">
    <w:name w:val="HTML Preformatted Char"/>
    <w:basedOn w:val="DefaultParagraphFont"/>
    <w:link w:val="HTMLPreformatted"/>
    <w:uiPriority w:val="99"/>
    <w:rsid w:val="00EF4D52"/>
    <w:rPr>
      <w:rFonts w:ascii="Courier New" w:eastAsia="Times New Roman" w:hAnsi="Courier New" w:cs="Courier New"/>
      <w:lang w:val="lv-LV" w:eastAsia="lv-LV"/>
    </w:rPr>
  </w:style>
  <w:style w:type="paragraph" w:customStyle="1" w:styleId="xmsonormal">
    <w:name w:val="x_msonormal"/>
    <w:basedOn w:val="Normal"/>
    <w:rsid w:val="00223420"/>
    <w:pPr>
      <w:spacing w:beforeAutospacing="1" w:after="100" w:afterAutospacing="1" w:line="240" w:lineRule="auto"/>
    </w:pPr>
    <w:rPr>
      <w:rFonts w:ascii="Times New Roman" w:eastAsia="Times New Roman" w:hAnsi="Times New Roman" w:cs="Times New Roman"/>
      <w:sz w:val="24"/>
      <w:szCs w:val="24"/>
      <w:lang w:val="lv-LV" w:eastAsia="lv-LV"/>
    </w:rPr>
  </w:style>
  <w:style w:type="table" w:customStyle="1" w:styleId="GridTable1Light-Accent41">
    <w:name w:val="Grid Table 1 Light - Accent 41"/>
    <w:basedOn w:val="TableNormal"/>
    <w:uiPriority w:val="46"/>
    <w:rsid w:val="00E376E4"/>
    <w:pPr>
      <w:spacing w:after="0" w:line="240" w:lineRule="auto"/>
    </w:pPr>
    <w:tblPr>
      <w:tblStyleRowBandSize w:val="1"/>
      <w:tblStyleColBandSize w:val="1"/>
      <w:tblBorders>
        <w:top w:val="single" w:sz="4" w:space="0" w:color="C9D0D1" w:themeColor="accent4" w:themeTint="66"/>
        <w:left w:val="single" w:sz="4" w:space="0" w:color="C9D0D1" w:themeColor="accent4" w:themeTint="66"/>
        <w:bottom w:val="single" w:sz="4" w:space="0" w:color="C9D0D1" w:themeColor="accent4" w:themeTint="66"/>
        <w:right w:val="single" w:sz="4" w:space="0" w:color="C9D0D1" w:themeColor="accent4" w:themeTint="66"/>
        <w:insideH w:val="single" w:sz="4" w:space="0" w:color="C9D0D1" w:themeColor="accent4" w:themeTint="66"/>
        <w:insideV w:val="single" w:sz="4" w:space="0" w:color="C9D0D1" w:themeColor="accent4" w:themeTint="66"/>
      </w:tblBorders>
    </w:tblPr>
    <w:tblStylePr w:type="firstRow">
      <w:rPr>
        <w:b/>
        <w:bCs/>
      </w:rPr>
      <w:tblPr/>
      <w:tcPr>
        <w:tcBorders>
          <w:bottom w:val="single" w:sz="12" w:space="0" w:color="AFB9BB" w:themeColor="accent4" w:themeTint="99"/>
        </w:tcBorders>
      </w:tcPr>
    </w:tblStylePr>
    <w:tblStylePr w:type="lastRow">
      <w:rPr>
        <w:b/>
        <w:bCs/>
      </w:rPr>
      <w:tblPr/>
      <w:tcPr>
        <w:tcBorders>
          <w:top w:val="double" w:sz="2" w:space="0" w:color="AFB9BB" w:themeColor="accent4" w:themeTint="99"/>
        </w:tcBorders>
      </w:tcPr>
    </w:tblStylePr>
    <w:tblStylePr w:type="firstCol">
      <w:rPr>
        <w:b/>
        <w:bCs/>
      </w:rPr>
    </w:tblStylePr>
    <w:tblStylePr w:type="lastCol">
      <w:rPr>
        <w:b/>
        <w:bCs/>
      </w:rPr>
    </w:tblStylePr>
  </w:style>
  <w:style w:type="table" w:customStyle="1" w:styleId="ListTable2-Accent31">
    <w:name w:val="List Table 2 - Accent 31"/>
    <w:basedOn w:val="TableNormal"/>
    <w:uiPriority w:val="47"/>
    <w:rsid w:val="00E376E4"/>
    <w:pPr>
      <w:spacing w:after="0" w:line="240" w:lineRule="auto"/>
    </w:pPr>
    <w:tblPr>
      <w:tblStyleRowBandSize w:val="1"/>
      <w:tblStyleColBandSize w:val="1"/>
      <w:tblBorders>
        <w:top w:val="single" w:sz="4" w:space="0" w:color="ACD7CA" w:themeColor="accent3" w:themeTint="99"/>
        <w:bottom w:val="single" w:sz="4" w:space="0" w:color="ACD7CA" w:themeColor="accent3" w:themeTint="99"/>
        <w:insideH w:val="single" w:sz="4" w:space="0" w:color="ACD7C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F1ED" w:themeFill="accent3" w:themeFillTint="33"/>
      </w:tcPr>
    </w:tblStylePr>
    <w:tblStylePr w:type="band1Horz">
      <w:tblPr/>
      <w:tcPr>
        <w:shd w:val="clear" w:color="auto" w:fill="E3F1ED" w:themeFill="accent3" w:themeFillTint="33"/>
      </w:tcPr>
    </w:tblStylePr>
  </w:style>
  <w:style w:type="table" w:customStyle="1" w:styleId="PlainTable31">
    <w:name w:val="Plain Table 31"/>
    <w:basedOn w:val="TableNormal"/>
    <w:uiPriority w:val="43"/>
    <w:rsid w:val="00E376E4"/>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E376E4"/>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rsid w:val="00E376E4"/>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PlainTable11">
    <w:name w:val="Plain Table 11"/>
    <w:basedOn w:val="TableNormal"/>
    <w:uiPriority w:val="41"/>
    <w:rsid w:val="00E376E4"/>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ListTable6Colorful-Accent41">
    <w:name w:val="List Table 6 Colorful - Accent 41"/>
    <w:basedOn w:val="TableNormal"/>
    <w:uiPriority w:val="51"/>
    <w:rsid w:val="00E376E4"/>
    <w:pPr>
      <w:spacing w:after="0" w:line="240" w:lineRule="auto"/>
    </w:pPr>
    <w:rPr>
      <w:color w:val="5A696A" w:themeColor="accent4" w:themeShade="BF"/>
    </w:rPr>
    <w:tblPr>
      <w:tblStyleRowBandSize w:val="1"/>
      <w:tblStyleColBandSize w:val="1"/>
      <w:tblBorders>
        <w:top w:val="single" w:sz="4" w:space="0" w:color="7A8C8E" w:themeColor="accent4"/>
        <w:bottom w:val="single" w:sz="4" w:space="0" w:color="7A8C8E" w:themeColor="accent4"/>
      </w:tblBorders>
    </w:tblPr>
    <w:tblStylePr w:type="firstRow">
      <w:rPr>
        <w:b/>
        <w:bCs/>
      </w:rPr>
      <w:tblPr/>
      <w:tcPr>
        <w:tcBorders>
          <w:bottom w:val="single" w:sz="4" w:space="0" w:color="7A8C8E" w:themeColor="accent4"/>
        </w:tcBorders>
      </w:tcPr>
    </w:tblStylePr>
    <w:tblStylePr w:type="lastRow">
      <w:rPr>
        <w:b/>
        <w:bCs/>
      </w:rPr>
      <w:tblPr/>
      <w:tcPr>
        <w:tcBorders>
          <w:top w:val="double" w:sz="4" w:space="0" w:color="7A8C8E" w:themeColor="accent4"/>
        </w:tcBorders>
      </w:tcPr>
    </w:tblStylePr>
    <w:tblStylePr w:type="firstCol">
      <w:rPr>
        <w:b/>
        <w:bCs/>
      </w:rPr>
    </w:tblStylePr>
    <w:tblStylePr w:type="lastCol">
      <w:rPr>
        <w:b/>
        <w:bCs/>
      </w:rPr>
    </w:tblStylePr>
    <w:tblStylePr w:type="band1Vert">
      <w:tblPr/>
      <w:tcPr>
        <w:shd w:val="clear" w:color="auto" w:fill="E4E7E8" w:themeFill="accent4" w:themeFillTint="33"/>
      </w:tcPr>
    </w:tblStylePr>
    <w:tblStylePr w:type="band1Horz">
      <w:tblPr/>
      <w:tcPr>
        <w:shd w:val="clear" w:color="auto" w:fill="E4E7E8" w:themeFill="accent4" w:themeFillTint="33"/>
      </w:tcPr>
    </w:tblStylePr>
  </w:style>
  <w:style w:type="table" w:customStyle="1" w:styleId="GridTable1Light-Accent51">
    <w:name w:val="Grid Table 1 Light - Accent 51"/>
    <w:basedOn w:val="TableNormal"/>
    <w:uiPriority w:val="46"/>
    <w:rsid w:val="00E376E4"/>
    <w:pPr>
      <w:spacing w:after="0" w:line="240" w:lineRule="auto"/>
    </w:pPr>
    <w:tblPr>
      <w:tblStyleRowBandSize w:val="1"/>
      <w:tblStyleColBandSize w:val="1"/>
      <w:tblBorders>
        <w:top w:val="single" w:sz="4" w:space="0" w:color="CDDDE1" w:themeColor="accent5" w:themeTint="66"/>
        <w:left w:val="single" w:sz="4" w:space="0" w:color="CDDDE1" w:themeColor="accent5" w:themeTint="66"/>
        <w:bottom w:val="single" w:sz="4" w:space="0" w:color="CDDDE1" w:themeColor="accent5" w:themeTint="66"/>
        <w:right w:val="single" w:sz="4" w:space="0" w:color="CDDDE1" w:themeColor="accent5" w:themeTint="66"/>
        <w:insideH w:val="single" w:sz="4" w:space="0" w:color="CDDDE1" w:themeColor="accent5" w:themeTint="66"/>
        <w:insideV w:val="single" w:sz="4" w:space="0" w:color="CDDDE1" w:themeColor="accent5" w:themeTint="66"/>
      </w:tblBorders>
    </w:tblPr>
    <w:tblStylePr w:type="firstRow">
      <w:rPr>
        <w:b/>
        <w:bCs/>
      </w:rPr>
      <w:tblPr/>
      <w:tcPr>
        <w:tcBorders>
          <w:bottom w:val="single" w:sz="12" w:space="0" w:color="B5CDD3" w:themeColor="accent5" w:themeTint="99"/>
        </w:tcBorders>
      </w:tcPr>
    </w:tblStylePr>
    <w:tblStylePr w:type="lastRow">
      <w:rPr>
        <w:b/>
        <w:bCs/>
      </w:rPr>
      <w:tblPr/>
      <w:tcPr>
        <w:tcBorders>
          <w:top w:val="double" w:sz="2" w:space="0" w:color="B5CDD3" w:themeColor="accent5" w:themeTint="99"/>
        </w:tcBorders>
      </w:tcPr>
    </w:tblStylePr>
    <w:tblStylePr w:type="firstCol">
      <w:rPr>
        <w:b/>
        <w:bCs/>
      </w:rPr>
    </w:tblStylePr>
    <w:tblStylePr w:type="lastCol">
      <w:rPr>
        <w:b/>
        <w:bCs/>
      </w:rPr>
    </w:tblStylePr>
  </w:style>
  <w:style w:type="table" w:customStyle="1" w:styleId="ListTable1Light-Accent51">
    <w:name w:val="List Table 1 Light - Accent 51"/>
    <w:basedOn w:val="TableNormal"/>
    <w:uiPriority w:val="46"/>
    <w:rsid w:val="00E376E4"/>
    <w:pPr>
      <w:spacing w:after="0" w:line="240" w:lineRule="auto"/>
    </w:pPr>
    <w:tblPr>
      <w:tblStyleRowBandSize w:val="1"/>
      <w:tblStyleColBandSize w:val="1"/>
    </w:tblPr>
    <w:tblStylePr w:type="firstRow">
      <w:rPr>
        <w:b/>
        <w:bCs/>
      </w:rPr>
      <w:tblPr/>
      <w:tcPr>
        <w:tcBorders>
          <w:bottom w:val="single" w:sz="4" w:space="0" w:color="B5CDD3" w:themeColor="accent5" w:themeTint="99"/>
        </w:tcBorders>
      </w:tcPr>
    </w:tblStylePr>
    <w:tblStylePr w:type="lastRow">
      <w:rPr>
        <w:b/>
        <w:bCs/>
      </w:rPr>
      <w:tblPr/>
      <w:tcPr>
        <w:tcBorders>
          <w:top w:val="single" w:sz="4" w:space="0" w:color="B5CDD3" w:themeColor="accent5" w:themeTint="99"/>
        </w:tcBorders>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customStyle="1" w:styleId="ListTable2-Accent51">
    <w:name w:val="List Table 2 - Accent 51"/>
    <w:basedOn w:val="TableNormal"/>
    <w:uiPriority w:val="47"/>
    <w:rsid w:val="00E376E4"/>
    <w:pPr>
      <w:spacing w:after="0" w:line="240" w:lineRule="auto"/>
    </w:pPr>
    <w:tblPr>
      <w:tblStyleRowBandSize w:val="1"/>
      <w:tblStyleColBandSize w:val="1"/>
      <w:tblBorders>
        <w:top w:val="single" w:sz="4" w:space="0" w:color="B5CDD3" w:themeColor="accent5" w:themeTint="99"/>
        <w:bottom w:val="single" w:sz="4" w:space="0" w:color="B5CDD3" w:themeColor="accent5" w:themeTint="99"/>
        <w:insideH w:val="single" w:sz="4" w:space="0" w:color="B5CDD3"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customStyle="1" w:styleId="ListTable7Colorful-Accent31">
    <w:name w:val="List Table 7 Colorful - Accent 31"/>
    <w:basedOn w:val="TableNormal"/>
    <w:uiPriority w:val="52"/>
    <w:rsid w:val="00E376E4"/>
    <w:pPr>
      <w:spacing w:after="0" w:line="240" w:lineRule="auto"/>
    </w:pPr>
    <w:rPr>
      <w:color w:val="4A9A8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5BDA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5BDA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5BDA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5BDA7" w:themeColor="accent3"/>
        </w:tcBorders>
        <w:shd w:val="clear" w:color="auto" w:fill="FFFFFF" w:themeFill="background1"/>
      </w:tcPr>
    </w:tblStylePr>
    <w:tblStylePr w:type="band1Vert">
      <w:tblPr/>
      <w:tcPr>
        <w:shd w:val="clear" w:color="auto" w:fill="E3F1ED" w:themeFill="accent3" w:themeFillTint="33"/>
      </w:tcPr>
    </w:tblStylePr>
    <w:tblStylePr w:type="band1Horz">
      <w:tblPr/>
      <w:tcPr>
        <w:shd w:val="clear" w:color="auto" w:fill="E3F1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6Colorful-Accent51">
    <w:name w:val="List Table 6 Colorful - Accent 51"/>
    <w:basedOn w:val="TableNormal"/>
    <w:uiPriority w:val="51"/>
    <w:rsid w:val="00E376E4"/>
    <w:pPr>
      <w:spacing w:after="0" w:line="240" w:lineRule="auto"/>
    </w:pPr>
    <w:rPr>
      <w:color w:val="578793" w:themeColor="accent5" w:themeShade="BF"/>
    </w:rPr>
    <w:tblPr>
      <w:tblStyleRowBandSize w:val="1"/>
      <w:tblStyleColBandSize w:val="1"/>
      <w:tblBorders>
        <w:top w:val="single" w:sz="4" w:space="0" w:color="84ACB6" w:themeColor="accent5"/>
        <w:bottom w:val="single" w:sz="4" w:space="0" w:color="84ACB6" w:themeColor="accent5"/>
      </w:tblBorders>
    </w:tblPr>
    <w:tblStylePr w:type="firstRow">
      <w:rPr>
        <w:b/>
        <w:bCs/>
      </w:rPr>
      <w:tblPr/>
      <w:tcPr>
        <w:tcBorders>
          <w:bottom w:val="single" w:sz="4" w:space="0" w:color="84ACB6" w:themeColor="accent5"/>
        </w:tcBorders>
      </w:tcPr>
    </w:tblStylePr>
    <w:tblStylePr w:type="lastRow">
      <w:rPr>
        <w:b/>
        <w:bCs/>
      </w:rPr>
      <w:tblPr/>
      <w:tcPr>
        <w:tcBorders>
          <w:top w:val="double" w:sz="4" w:space="0" w:color="84ACB6" w:themeColor="accent5"/>
        </w:tcBorders>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table" w:customStyle="1" w:styleId="ListTable7Colorful-Accent51">
    <w:name w:val="List Table 7 Colorful - Accent 51"/>
    <w:basedOn w:val="TableNormal"/>
    <w:uiPriority w:val="52"/>
    <w:rsid w:val="00E376E4"/>
    <w:pPr>
      <w:spacing w:after="0" w:line="240" w:lineRule="auto"/>
    </w:pPr>
    <w:rPr>
      <w:color w:val="578793"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4ACB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4ACB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4ACB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4ACB6" w:themeColor="accent5"/>
        </w:tcBorders>
        <w:shd w:val="clear" w:color="auto" w:fill="FFFFFF" w:themeFill="background1"/>
      </w:tcPr>
    </w:tblStylePr>
    <w:tblStylePr w:type="band1Vert">
      <w:tblPr/>
      <w:tcPr>
        <w:shd w:val="clear" w:color="auto" w:fill="E6EEF0" w:themeFill="accent5" w:themeFillTint="33"/>
      </w:tcPr>
    </w:tblStylePr>
    <w:tblStylePr w:type="band1Horz">
      <w:tblPr/>
      <w:tcPr>
        <w:shd w:val="clear" w:color="auto" w:fill="E6EEF0"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UnresolvedMention5">
    <w:name w:val="Unresolved Mention5"/>
    <w:basedOn w:val="DefaultParagraphFont"/>
    <w:uiPriority w:val="99"/>
    <w:semiHidden/>
    <w:unhideWhenUsed/>
    <w:rsid w:val="00E376E4"/>
    <w:rPr>
      <w:color w:val="605E5C"/>
      <w:shd w:val="clear" w:color="auto" w:fill="E1DFDD"/>
    </w:rPr>
  </w:style>
  <w:style w:type="character" w:styleId="Mention">
    <w:name w:val="Mention"/>
    <w:basedOn w:val="DefaultParagraphFont"/>
    <w:uiPriority w:val="99"/>
    <w:unhideWhenUsed/>
    <w:rsid w:val="00751C1F"/>
    <w:rPr>
      <w:color w:val="2B579A"/>
      <w:shd w:val="clear" w:color="auto" w:fill="E1DFDD"/>
    </w:rPr>
  </w:style>
  <w:style w:type="paragraph" w:customStyle="1" w:styleId="xxmsolistparagraph">
    <w:name w:val="x_x_msolistparagraph"/>
    <w:basedOn w:val="Normal"/>
    <w:rsid w:val="00F55709"/>
    <w:pPr>
      <w:spacing w:beforeAutospacing="1" w:after="100" w:afterAutospacing="1" w:line="240" w:lineRule="auto"/>
    </w:pPr>
    <w:rPr>
      <w:rFonts w:ascii="Times New Roman" w:eastAsia="Times New Roman" w:hAnsi="Times New Roman" w:cs="Times New Roman"/>
      <w:sz w:val="24"/>
      <w:szCs w:val="24"/>
      <w:lang w:val="lv-LV" w:eastAsia="lv-LV"/>
    </w:rPr>
  </w:style>
  <w:style w:type="character" w:customStyle="1" w:styleId="xxmsoins">
    <w:name w:val="x_x_msoins"/>
    <w:basedOn w:val="DefaultParagraphFont"/>
    <w:rsid w:val="00F55709"/>
  </w:style>
  <w:style w:type="character" w:customStyle="1" w:styleId="xxmsodel">
    <w:name w:val="x_x_msodel"/>
    <w:basedOn w:val="DefaultParagraphFont"/>
    <w:rsid w:val="00F5570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104779">
      <w:bodyDiv w:val="1"/>
      <w:marLeft w:val="0"/>
      <w:marRight w:val="0"/>
      <w:marTop w:val="0"/>
      <w:marBottom w:val="0"/>
      <w:divBdr>
        <w:top w:val="none" w:sz="0" w:space="0" w:color="auto"/>
        <w:left w:val="none" w:sz="0" w:space="0" w:color="auto"/>
        <w:bottom w:val="none" w:sz="0" w:space="0" w:color="auto"/>
        <w:right w:val="none" w:sz="0" w:space="0" w:color="auto"/>
      </w:divBdr>
    </w:div>
    <w:div w:id="12076937">
      <w:bodyDiv w:val="1"/>
      <w:marLeft w:val="0"/>
      <w:marRight w:val="0"/>
      <w:marTop w:val="0"/>
      <w:marBottom w:val="0"/>
      <w:divBdr>
        <w:top w:val="none" w:sz="0" w:space="0" w:color="auto"/>
        <w:left w:val="none" w:sz="0" w:space="0" w:color="auto"/>
        <w:bottom w:val="none" w:sz="0" w:space="0" w:color="auto"/>
        <w:right w:val="none" w:sz="0" w:space="0" w:color="auto"/>
      </w:divBdr>
    </w:div>
    <w:div w:id="22483672">
      <w:bodyDiv w:val="1"/>
      <w:marLeft w:val="0"/>
      <w:marRight w:val="0"/>
      <w:marTop w:val="0"/>
      <w:marBottom w:val="0"/>
      <w:divBdr>
        <w:top w:val="none" w:sz="0" w:space="0" w:color="auto"/>
        <w:left w:val="none" w:sz="0" w:space="0" w:color="auto"/>
        <w:bottom w:val="none" w:sz="0" w:space="0" w:color="auto"/>
        <w:right w:val="none" w:sz="0" w:space="0" w:color="auto"/>
      </w:divBdr>
    </w:div>
    <w:div w:id="92362218">
      <w:bodyDiv w:val="1"/>
      <w:marLeft w:val="0"/>
      <w:marRight w:val="0"/>
      <w:marTop w:val="0"/>
      <w:marBottom w:val="0"/>
      <w:divBdr>
        <w:top w:val="none" w:sz="0" w:space="0" w:color="auto"/>
        <w:left w:val="none" w:sz="0" w:space="0" w:color="auto"/>
        <w:bottom w:val="none" w:sz="0" w:space="0" w:color="auto"/>
        <w:right w:val="none" w:sz="0" w:space="0" w:color="auto"/>
      </w:divBdr>
    </w:div>
    <w:div w:id="99953164">
      <w:bodyDiv w:val="1"/>
      <w:marLeft w:val="0"/>
      <w:marRight w:val="0"/>
      <w:marTop w:val="0"/>
      <w:marBottom w:val="0"/>
      <w:divBdr>
        <w:top w:val="none" w:sz="0" w:space="0" w:color="auto"/>
        <w:left w:val="none" w:sz="0" w:space="0" w:color="auto"/>
        <w:bottom w:val="none" w:sz="0" w:space="0" w:color="auto"/>
        <w:right w:val="none" w:sz="0" w:space="0" w:color="auto"/>
      </w:divBdr>
    </w:div>
    <w:div w:id="102507062">
      <w:bodyDiv w:val="1"/>
      <w:marLeft w:val="0"/>
      <w:marRight w:val="0"/>
      <w:marTop w:val="0"/>
      <w:marBottom w:val="0"/>
      <w:divBdr>
        <w:top w:val="none" w:sz="0" w:space="0" w:color="auto"/>
        <w:left w:val="none" w:sz="0" w:space="0" w:color="auto"/>
        <w:bottom w:val="none" w:sz="0" w:space="0" w:color="auto"/>
        <w:right w:val="none" w:sz="0" w:space="0" w:color="auto"/>
      </w:divBdr>
    </w:div>
    <w:div w:id="116875401">
      <w:bodyDiv w:val="1"/>
      <w:marLeft w:val="0"/>
      <w:marRight w:val="0"/>
      <w:marTop w:val="0"/>
      <w:marBottom w:val="0"/>
      <w:divBdr>
        <w:top w:val="none" w:sz="0" w:space="0" w:color="auto"/>
        <w:left w:val="none" w:sz="0" w:space="0" w:color="auto"/>
        <w:bottom w:val="none" w:sz="0" w:space="0" w:color="auto"/>
        <w:right w:val="none" w:sz="0" w:space="0" w:color="auto"/>
      </w:divBdr>
    </w:div>
    <w:div w:id="149828409">
      <w:bodyDiv w:val="1"/>
      <w:marLeft w:val="0"/>
      <w:marRight w:val="0"/>
      <w:marTop w:val="0"/>
      <w:marBottom w:val="0"/>
      <w:divBdr>
        <w:top w:val="none" w:sz="0" w:space="0" w:color="auto"/>
        <w:left w:val="none" w:sz="0" w:space="0" w:color="auto"/>
        <w:bottom w:val="none" w:sz="0" w:space="0" w:color="auto"/>
        <w:right w:val="none" w:sz="0" w:space="0" w:color="auto"/>
      </w:divBdr>
    </w:div>
    <w:div w:id="174460232">
      <w:bodyDiv w:val="1"/>
      <w:marLeft w:val="0"/>
      <w:marRight w:val="0"/>
      <w:marTop w:val="0"/>
      <w:marBottom w:val="0"/>
      <w:divBdr>
        <w:top w:val="none" w:sz="0" w:space="0" w:color="auto"/>
        <w:left w:val="none" w:sz="0" w:space="0" w:color="auto"/>
        <w:bottom w:val="none" w:sz="0" w:space="0" w:color="auto"/>
        <w:right w:val="none" w:sz="0" w:space="0" w:color="auto"/>
      </w:divBdr>
    </w:div>
    <w:div w:id="189728272">
      <w:bodyDiv w:val="1"/>
      <w:marLeft w:val="0"/>
      <w:marRight w:val="0"/>
      <w:marTop w:val="0"/>
      <w:marBottom w:val="0"/>
      <w:divBdr>
        <w:top w:val="none" w:sz="0" w:space="0" w:color="auto"/>
        <w:left w:val="none" w:sz="0" w:space="0" w:color="auto"/>
        <w:bottom w:val="none" w:sz="0" w:space="0" w:color="auto"/>
        <w:right w:val="none" w:sz="0" w:space="0" w:color="auto"/>
      </w:divBdr>
    </w:div>
    <w:div w:id="219943215">
      <w:bodyDiv w:val="1"/>
      <w:marLeft w:val="0"/>
      <w:marRight w:val="0"/>
      <w:marTop w:val="0"/>
      <w:marBottom w:val="0"/>
      <w:divBdr>
        <w:top w:val="none" w:sz="0" w:space="0" w:color="auto"/>
        <w:left w:val="none" w:sz="0" w:space="0" w:color="auto"/>
        <w:bottom w:val="none" w:sz="0" w:space="0" w:color="auto"/>
        <w:right w:val="none" w:sz="0" w:space="0" w:color="auto"/>
      </w:divBdr>
    </w:div>
    <w:div w:id="222450770">
      <w:bodyDiv w:val="1"/>
      <w:marLeft w:val="0"/>
      <w:marRight w:val="0"/>
      <w:marTop w:val="0"/>
      <w:marBottom w:val="0"/>
      <w:divBdr>
        <w:top w:val="none" w:sz="0" w:space="0" w:color="auto"/>
        <w:left w:val="none" w:sz="0" w:space="0" w:color="auto"/>
        <w:bottom w:val="none" w:sz="0" w:space="0" w:color="auto"/>
        <w:right w:val="none" w:sz="0" w:space="0" w:color="auto"/>
      </w:divBdr>
    </w:div>
    <w:div w:id="235288079">
      <w:bodyDiv w:val="1"/>
      <w:marLeft w:val="0"/>
      <w:marRight w:val="0"/>
      <w:marTop w:val="0"/>
      <w:marBottom w:val="0"/>
      <w:divBdr>
        <w:top w:val="none" w:sz="0" w:space="0" w:color="auto"/>
        <w:left w:val="none" w:sz="0" w:space="0" w:color="auto"/>
        <w:bottom w:val="none" w:sz="0" w:space="0" w:color="auto"/>
        <w:right w:val="none" w:sz="0" w:space="0" w:color="auto"/>
      </w:divBdr>
    </w:div>
    <w:div w:id="245501368">
      <w:bodyDiv w:val="1"/>
      <w:marLeft w:val="0"/>
      <w:marRight w:val="0"/>
      <w:marTop w:val="0"/>
      <w:marBottom w:val="0"/>
      <w:divBdr>
        <w:top w:val="none" w:sz="0" w:space="0" w:color="auto"/>
        <w:left w:val="none" w:sz="0" w:space="0" w:color="auto"/>
        <w:bottom w:val="none" w:sz="0" w:space="0" w:color="auto"/>
        <w:right w:val="none" w:sz="0" w:space="0" w:color="auto"/>
      </w:divBdr>
      <w:divsChild>
        <w:div w:id="223293914">
          <w:marLeft w:val="0"/>
          <w:marRight w:val="0"/>
          <w:marTop w:val="0"/>
          <w:marBottom w:val="0"/>
          <w:divBdr>
            <w:top w:val="none" w:sz="0" w:space="0" w:color="auto"/>
            <w:left w:val="none" w:sz="0" w:space="0" w:color="auto"/>
            <w:bottom w:val="none" w:sz="0" w:space="0" w:color="auto"/>
            <w:right w:val="none" w:sz="0" w:space="0" w:color="auto"/>
          </w:divBdr>
        </w:div>
        <w:div w:id="533153280">
          <w:marLeft w:val="0"/>
          <w:marRight w:val="0"/>
          <w:marTop w:val="0"/>
          <w:marBottom w:val="0"/>
          <w:divBdr>
            <w:top w:val="none" w:sz="0" w:space="0" w:color="auto"/>
            <w:left w:val="none" w:sz="0" w:space="0" w:color="auto"/>
            <w:bottom w:val="none" w:sz="0" w:space="0" w:color="auto"/>
            <w:right w:val="none" w:sz="0" w:space="0" w:color="auto"/>
          </w:divBdr>
        </w:div>
      </w:divsChild>
    </w:div>
    <w:div w:id="249896053">
      <w:bodyDiv w:val="1"/>
      <w:marLeft w:val="0"/>
      <w:marRight w:val="0"/>
      <w:marTop w:val="0"/>
      <w:marBottom w:val="0"/>
      <w:divBdr>
        <w:top w:val="none" w:sz="0" w:space="0" w:color="auto"/>
        <w:left w:val="none" w:sz="0" w:space="0" w:color="auto"/>
        <w:bottom w:val="none" w:sz="0" w:space="0" w:color="auto"/>
        <w:right w:val="none" w:sz="0" w:space="0" w:color="auto"/>
      </w:divBdr>
    </w:div>
    <w:div w:id="284433893">
      <w:bodyDiv w:val="1"/>
      <w:marLeft w:val="0"/>
      <w:marRight w:val="0"/>
      <w:marTop w:val="0"/>
      <w:marBottom w:val="0"/>
      <w:divBdr>
        <w:top w:val="none" w:sz="0" w:space="0" w:color="auto"/>
        <w:left w:val="none" w:sz="0" w:space="0" w:color="auto"/>
        <w:bottom w:val="none" w:sz="0" w:space="0" w:color="auto"/>
        <w:right w:val="none" w:sz="0" w:space="0" w:color="auto"/>
      </w:divBdr>
    </w:div>
    <w:div w:id="302780477">
      <w:bodyDiv w:val="1"/>
      <w:marLeft w:val="0"/>
      <w:marRight w:val="0"/>
      <w:marTop w:val="0"/>
      <w:marBottom w:val="0"/>
      <w:divBdr>
        <w:top w:val="none" w:sz="0" w:space="0" w:color="auto"/>
        <w:left w:val="none" w:sz="0" w:space="0" w:color="auto"/>
        <w:bottom w:val="none" w:sz="0" w:space="0" w:color="auto"/>
        <w:right w:val="none" w:sz="0" w:space="0" w:color="auto"/>
      </w:divBdr>
    </w:div>
    <w:div w:id="304357005">
      <w:bodyDiv w:val="1"/>
      <w:marLeft w:val="0"/>
      <w:marRight w:val="0"/>
      <w:marTop w:val="0"/>
      <w:marBottom w:val="0"/>
      <w:divBdr>
        <w:top w:val="none" w:sz="0" w:space="0" w:color="auto"/>
        <w:left w:val="none" w:sz="0" w:space="0" w:color="auto"/>
        <w:bottom w:val="none" w:sz="0" w:space="0" w:color="auto"/>
        <w:right w:val="none" w:sz="0" w:space="0" w:color="auto"/>
      </w:divBdr>
    </w:div>
    <w:div w:id="316346488">
      <w:bodyDiv w:val="1"/>
      <w:marLeft w:val="0"/>
      <w:marRight w:val="0"/>
      <w:marTop w:val="0"/>
      <w:marBottom w:val="0"/>
      <w:divBdr>
        <w:top w:val="none" w:sz="0" w:space="0" w:color="auto"/>
        <w:left w:val="none" w:sz="0" w:space="0" w:color="auto"/>
        <w:bottom w:val="none" w:sz="0" w:space="0" w:color="auto"/>
        <w:right w:val="none" w:sz="0" w:space="0" w:color="auto"/>
      </w:divBdr>
    </w:div>
    <w:div w:id="322240544">
      <w:bodyDiv w:val="1"/>
      <w:marLeft w:val="0"/>
      <w:marRight w:val="0"/>
      <w:marTop w:val="0"/>
      <w:marBottom w:val="0"/>
      <w:divBdr>
        <w:top w:val="none" w:sz="0" w:space="0" w:color="auto"/>
        <w:left w:val="none" w:sz="0" w:space="0" w:color="auto"/>
        <w:bottom w:val="none" w:sz="0" w:space="0" w:color="auto"/>
        <w:right w:val="none" w:sz="0" w:space="0" w:color="auto"/>
      </w:divBdr>
    </w:div>
    <w:div w:id="331642567">
      <w:bodyDiv w:val="1"/>
      <w:marLeft w:val="0"/>
      <w:marRight w:val="0"/>
      <w:marTop w:val="0"/>
      <w:marBottom w:val="0"/>
      <w:divBdr>
        <w:top w:val="none" w:sz="0" w:space="0" w:color="auto"/>
        <w:left w:val="none" w:sz="0" w:space="0" w:color="auto"/>
        <w:bottom w:val="none" w:sz="0" w:space="0" w:color="auto"/>
        <w:right w:val="none" w:sz="0" w:space="0" w:color="auto"/>
      </w:divBdr>
    </w:div>
    <w:div w:id="392313223">
      <w:bodyDiv w:val="1"/>
      <w:marLeft w:val="0"/>
      <w:marRight w:val="0"/>
      <w:marTop w:val="0"/>
      <w:marBottom w:val="0"/>
      <w:divBdr>
        <w:top w:val="none" w:sz="0" w:space="0" w:color="auto"/>
        <w:left w:val="none" w:sz="0" w:space="0" w:color="auto"/>
        <w:bottom w:val="none" w:sz="0" w:space="0" w:color="auto"/>
        <w:right w:val="none" w:sz="0" w:space="0" w:color="auto"/>
      </w:divBdr>
    </w:div>
    <w:div w:id="403723382">
      <w:bodyDiv w:val="1"/>
      <w:marLeft w:val="0"/>
      <w:marRight w:val="0"/>
      <w:marTop w:val="0"/>
      <w:marBottom w:val="0"/>
      <w:divBdr>
        <w:top w:val="none" w:sz="0" w:space="0" w:color="auto"/>
        <w:left w:val="none" w:sz="0" w:space="0" w:color="auto"/>
        <w:bottom w:val="none" w:sz="0" w:space="0" w:color="auto"/>
        <w:right w:val="none" w:sz="0" w:space="0" w:color="auto"/>
      </w:divBdr>
    </w:div>
    <w:div w:id="411438375">
      <w:bodyDiv w:val="1"/>
      <w:marLeft w:val="0"/>
      <w:marRight w:val="0"/>
      <w:marTop w:val="0"/>
      <w:marBottom w:val="0"/>
      <w:divBdr>
        <w:top w:val="none" w:sz="0" w:space="0" w:color="auto"/>
        <w:left w:val="none" w:sz="0" w:space="0" w:color="auto"/>
        <w:bottom w:val="none" w:sz="0" w:space="0" w:color="auto"/>
        <w:right w:val="none" w:sz="0" w:space="0" w:color="auto"/>
      </w:divBdr>
    </w:div>
    <w:div w:id="426508426">
      <w:bodyDiv w:val="1"/>
      <w:marLeft w:val="0"/>
      <w:marRight w:val="0"/>
      <w:marTop w:val="0"/>
      <w:marBottom w:val="0"/>
      <w:divBdr>
        <w:top w:val="none" w:sz="0" w:space="0" w:color="auto"/>
        <w:left w:val="none" w:sz="0" w:space="0" w:color="auto"/>
        <w:bottom w:val="none" w:sz="0" w:space="0" w:color="auto"/>
        <w:right w:val="none" w:sz="0" w:space="0" w:color="auto"/>
      </w:divBdr>
    </w:div>
    <w:div w:id="433942044">
      <w:bodyDiv w:val="1"/>
      <w:marLeft w:val="0"/>
      <w:marRight w:val="0"/>
      <w:marTop w:val="0"/>
      <w:marBottom w:val="0"/>
      <w:divBdr>
        <w:top w:val="none" w:sz="0" w:space="0" w:color="auto"/>
        <w:left w:val="none" w:sz="0" w:space="0" w:color="auto"/>
        <w:bottom w:val="none" w:sz="0" w:space="0" w:color="auto"/>
        <w:right w:val="none" w:sz="0" w:space="0" w:color="auto"/>
      </w:divBdr>
    </w:div>
    <w:div w:id="437917746">
      <w:bodyDiv w:val="1"/>
      <w:marLeft w:val="0"/>
      <w:marRight w:val="0"/>
      <w:marTop w:val="0"/>
      <w:marBottom w:val="0"/>
      <w:divBdr>
        <w:top w:val="none" w:sz="0" w:space="0" w:color="auto"/>
        <w:left w:val="none" w:sz="0" w:space="0" w:color="auto"/>
        <w:bottom w:val="none" w:sz="0" w:space="0" w:color="auto"/>
        <w:right w:val="none" w:sz="0" w:space="0" w:color="auto"/>
      </w:divBdr>
    </w:div>
    <w:div w:id="466969174">
      <w:bodyDiv w:val="1"/>
      <w:marLeft w:val="0"/>
      <w:marRight w:val="0"/>
      <w:marTop w:val="0"/>
      <w:marBottom w:val="0"/>
      <w:divBdr>
        <w:top w:val="none" w:sz="0" w:space="0" w:color="auto"/>
        <w:left w:val="none" w:sz="0" w:space="0" w:color="auto"/>
        <w:bottom w:val="none" w:sz="0" w:space="0" w:color="auto"/>
        <w:right w:val="none" w:sz="0" w:space="0" w:color="auto"/>
      </w:divBdr>
    </w:div>
    <w:div w:id="468010396">
      <w:bodyDiv w:val="1"/>
      <w:marLeft w:val="0"/>
      <w:marRight w:val="0"/>
      <w:marTop w:val="0"/>
      <w:marBottom w:val="0"/>
      <w:divBdr>
        <w:top w:val="none" w:sz="0" w:space="0" w:color="auto"/>
        <w:left w:val="none" w:sz="0" w:space="0" w:color="auto"/>
        <w:bottom w:val="none" w:sz="0" w:space="0" w:color="auto"/>
        <w:right w:val="none" w:sz="0" w:space="0" w:color="auto"/>
      </w:divBdr>
    </w:div>
    <w:div w:id="504169808">
      <w:bodyDiv w:val="1"/>
      <w:marLeft w:val="0"/>
      <w:marRight w:val="0"/>
      <w:marTop w:val="0"/>
      <w:marBottom w:val="0"/>
      <w:divBdr>
        <w:top w:val="none" w:sz="0" w:space="0" w:color="auto"/>
        <w:left w:val="none" w:sz="0" w:space="0" w:color="auto"/>
        <w:bottom w:val="none" w:sz="0" w:space="0" w:color="auto"/>
        <w:right w:val="none" w:sz="0" w:space="0" w:color="auto"/>
      </w:divBdr>
    </w:div>
    <w:div w:id="509375114">
      <w:bodyDiv w:val="1"/>
      <w:marLeft w:val="0"/>
      <w:marRight w:val="0"/>
      <w:marTop w:val="0"/>
      <w:marBottom w:val="0"/>
      <w:divBdr>
        <w:top w:val="none" w:sz="0" w:space="0" w:color="auto"/>
        <w:left w:val="none" w:sz="0" w:space="0" w:color="auto"/>
        <w:bottom w:val="none" w:sz="0" w:space="0" w:color="auto"/>
        <w:right w:val="none" w:sz="0" w:space="0" w:color="auto"/>
      </w:divBdr>
    </w:div>
    <w:div w:id="552424406">
      <w:bodyDiv w:val="1"/>
      <w:marLeft w:val="0"/>
      <w:marRight w:val="0"/>
      <w:marTop w:val="0"/>
      <w:marBottom w:val="0"/>
      <w:divBdr>
        <w:top w:val="none" w:sz="0" w:space="0" w:color="auto"/>
        <w:left w:val="none" w:sz="0" w:space="0" w:color="auto"/>
        <w:bottom w:val="none" w:sz="0" w:space="0" w:color="auto"/>
        <w:right w:val="none" w:sz="0" w:space="0" w:color="auto"/>
      </w:divBdr>
    </w:div>
    <w:div w:id="555553357">
      <w:bodyDiv w:val="1"/>
      <w:marLeft w:val="0"/>
      <w:marRight w:val="0"/>
      <w:marTop w:val="0"/>
      <w:marBottom w:val="0"/>
      <w:divBdr>
        <w:top w:val="none" w:sz="0" w:space="0" w:color="auto"/>
        <w:left w:val="none" w:sz="0" w:space="0" w:color="auto"/>
        <w:bottom w:val="none" w:sz="0" w:space="0" w:color="auto"/>
        <w:right w:val="none" w:sz="0" w:space="0" w:color="auto"/>
      </w:divBdr>
    </w:div>
    <w:div w:id="567885529">
      <w:bodyDiv w:val="1"/>
      <w:marLeft w:val="0"/>
      <w:marRight w:val="0"/>
      <w:marTop w:val="0"/>
      <w:marBottom w:val="0"/>
      <w:divBdr>
        <w:top w:val="none" w:sz="0" w:space="0" w:color="auto"/>
        <w:left w:val="none" w:sz="0" w:space="0" w:color="auto"/>
        <w:bottom w:val="none" w:sz="0" w:space="0" w:color="auto"/>
        <w:right w:val="none" w:sz="0" w:space="0" w:color="auto"/>
      </w:divBdr>
    </w:div>
    <w:div w:id="580911145">
      <w:bodyDiv w:val="1"/>
      <w:marLeft w:val="0"/>
      <w:marRight w:val="0"/>
      <w:marTop w:val="0"/>
      <w:marBottom w:val="0"/>
      <w:divBdr>
        <w:top w:val="none" w:sz="0" w:space="0" w:color="auto"/>
        <w:left w:val="none" w:sz="0" w:space="0" w:color="auto"/>
        <w:bottom w:val="none" w:sz="0" w:space="0" w:color="auto"/>
        <w:right w:val="none" w:sz="0" w:space="0" w:color="auto"/>
      </w:divBdr>
    </w:div>
    <w:div w:id="581793545">
      <w:bodyDiv w:val="1"/>
      <w:marLeft w:val="0"/>
      <w:marRight w:val="0"/>
      <w:marTop w:val="0"/>
      <w:marBottom w:val="0"/>
      <w:divBdr>
        <w:top w:val="none" w:sz="0" w:space="0" w:color="auto"/>
        <w:left w:val="none" w:sz="0" w:space="0" w:color="auto"/>
        <w:bottom w:val="none" w:sz="0" w:space="0" w:color="auto"/>
        <w:right w:val="none" w:sz="0" w:space="0" w:color="auto"/>
      </w:divBdr>
    </w:div>
    <w:div w:id="597831881">
      <w:bodyDiv w:val="1"/>
      <w:marLeft w:val="0"/>
      <w:marRight w:val="0"/>
      <w:marTop w:val="0"/>
      <w:marBottom w:val="0"/>
      <w:divBdr>
        <w:top w:val="none" w:sz="0" w:space="0" w:color="auto"/>
        <w:left w:val="none" w:sz="0" w:space="0" w:color="auto"/>
        <w:bottom w:val="none" w:sz="0" w:space="0" w:color="auto"/>
        <w:right w:val="none" w:sz="0" w:space="0" w:color="auto"/>
      </w:divBdr>
    </w:div>
    <w:div w:id="618999513">
      <w:bodyDiv w:val="1"/>
      <w:marLeft w:val="0"/>
      <w:marRight w:val="0"/>
      <w:marTop w:val="0"/>
      <w:marBottom w:val="0"/>
      <w:divBdr>
        <w:top w:val="none" w:sz="0" w:space="0" w:color="auto"/>
        <w:left w:val="none" w:sz="0" w:space="0" w:color="auto"/>
        <w:bottom w:val="none" w:sz="0" w:space="0" w:color="auto"/>
        <w:right w:val="none" w:sz="0" w:space="0" w:color="auto"/>
      </w:divBdr>
    </w:div>
    <w:div w:id="620109283">
      <w:bodyDiv w:val="1"/>
      <w:marLeft w:val="0"/>
      <w:marRight w:val="0"/>
      <w:marTop w:val="0"/>
      <w:marBottom w:val="0"/>
      <w:divBdr>
        <w:top w:val="none" w:sz="0" w:space="0" w:color="auto"/>
        <w:left w:val="none" w:sz="0" w:space="0" w:color="auto"/>
        <w:bottom w:val="none" w:sz="0" w:space="0" w:color="auto"/>
        <w:right w:val="none" w:sz="0" w:space="0" w:color="auto"/>
      </w:divBdr>
    </w:div>
    <w:div w:id="621115296">
      <w:bodyDiv w:val="1"/>
      <w:marLeft w:val="0"/>
      <w:marRight w:val="0"/>
      <w:marTop w:val="0"/>
      <w:marBottom w:val="0"/>
      <w:divBdr>
        <w:top w:val="none" w:sz="0" w:space="0" w:color="auto"/>
        <w:left w:val="none" w:sz="0" w:space="0" w:color="auto"/>
        <w:bottom w:val="none" w:sz="0" w:space="0" w:color="auto"/>
        <w:right w:val="none" w:sz="0" w:space="0" w:color="auto"/>
      </w:divBdr>
    </w:div>
    <w:div w:id="678853192">
      <w:bodyDiv w:val="1"/>
      <w:marLeft w:val="0"/>
      <w:marRight w:val="0"/>
      <w:marTop w:val="0"/>
      <w:marBottom w:val="0"/>
      <w:divBdr>
        <w:top w:val="none" w:sz="0" w:space="0" w:color="auto"/>
        <w:left w:val="none" w:sz="0" w:space="0" w:color="auto"/>
        <w:bottom w:val="none" w:sz="0" w:space="0" w:color="auto"/>
        <w:right w:val="none" w:sz="0" w:space="0" w:color="auto"/>
      </w:divBdr>
    </w:div>
    <w:div w:id="696349698">
      <w:bodyDiv w:val="1"/>
      <w:marLeft w:val="0"/>
      <w:marRight w:val="0"/>
      <w:marTop w:val="0"/>
      <w:marBottom w:val="0"/>
      <w:divBdr>
        <w:top w:val="none" w:sz="0" w:space="0" w:color="auto"/>
        <w:left w:val="none" w:sz="0" w:space="0" w:color="auto"/>
        <w:bottom w:val="none" w:sz="0" w:space="0" w:color="auto"/>
        <w:right w:val="none" w:sz="0" w:space="0" w:color="auto"/>
      </w:divBdr>
    </w:div>
    <w:div w:id="698168664">
      <w:bodyDiv w:val="1"/>
      <w:marLeft w:val="0"/>
      <w:marRight w:val="0"/>
      <w:marTop w:val="0"/>
      <w:marBottom w:val="0"/>
      <w:divBdr>
        <w:top w:val="none" w:sz="0" w:space="0" w:color="auto"/>
        <w:left w:val="none" w:sz="0" w:space="0" w:color="auto"/>
        <w:bottom w:val="none" w:sz="0" w:space="0" w:color="auto"/>
        <w:right w:val="none" w:sz="0" w:space="0" w:color="auto"/>
      </w:divBdr>
    </w:div>
    <w:div w:id="713774850">
      <w:bodyDiv w:val="1"/>
      <w:marLeft w:val="0"/>
      <w:marRight w:val="0"/>
      <w:marTop w:val="0"/>
      <w:marBottom w:val="0"/>
      <w:divBdr>
        <w:top w:val="none" w:sz="0" w:space="0" w:color="auto"/>
        <w:left w:val="none" w:sz="0" w:space="0" w:color="auto"/>
        <w:bottom w:val="none" w:sz="0" w:space="0" w:color="auto"/>
        <w:right w:val="none" w:sz="0" w:space="0" w:color="auto"/>
      </w:divBdr>
    </w:div>
    <w:div w:id="737896944">
      <w:bodyDiv w:val="1"/>
      <w:marLeft w:val="0"/>
      <w:marRight w:val="0"/>
      <w:marTop w:val="0"/>
      <w:marBottom w:val="0"/>
      <w:divBdr>
        <w:top w:val="none" w:sz="0" w:space="0" w:color="auto"/>
        <w:left w:val="none" w:sz="0" w:space="0" w:color="auto"/>
        <w:bottom w:val="none" w:sz="0" w:space="0" w:color="auto"/>
        <w:right w:val="none" w:sz="0" w:space="0" w:color="auto"/>
      </w:divBdr>
    </w:div>
    <w:div w:id="754938283">
      <w:bodyDiv w:val="1"/>
      <w:marLeft w:val="0"/>
      <w:marRight w:val="0"/>
      <w:marTop w:val="0"/>
      <w:marBottom w:val="0"/>
      <w:divBdr>
        <w:top w:val="none" w:sz="0" w:space="0" w:color="auto"/>
        <w:left w:val="none" w:sz="0" w:space="0" w:color="auto"/>
        <w:bottom w:val="none" w:sz="0" w:space="0" w:color="auto"/>
        <w:right w:val="none" w:sz="0" w:space="0" w:color="auto"/>
      </w:divBdr>
    </w:div>
    <w:div w:id="756025907">
      <w:bodyDiv w:val="1"/>
      <w:marLeft w:val="0"/>
      <w:marRight w:val="0"/>
      <w:marTop w:val="0"/>
      <w:marBottom w:val="0"/>
      <w:divBdr>
        <w:top w:val="none" w:sz="0" w:space="0" w:color="auto"/>
        <w:left w:val="none" w:sz="0" w:space="0" w:color="auto"/>
        <w:bottom w:val="none" w:sz="0" w:space="0" w:color="auto"/>
        <w:right w:val="none" w:sz="0" w:space="0" w:color="auto"/>
      </w:divBdr>
    </w:div>
    <w:div w:id="769080220">
      <w:bodyDiv w:val="1"/>
      <w:marLeft w:val="0"/>
      <w:marRight w:val="0"/>
      <w:marTop w:val="0"/>
      <w:marBottom w:val="0"/>
      <w:divBdr>
        <w:top w:val="none" w:sz="0" w:space="0" w:color="auto"/>
        <w:left w:val="none" w:sz="0" w:space="0" w:color="auto"/>
        <w:bottom w:val="none" w:sz="0" w:space="0" w:color="auto"/>
        <w:right w:val="none" w:sz="0" w:space="0" w:color="auto"/>
      </w:divBdr>
    </w:div>
    <w:div w:id="776101915">
      <w:bodyDiv w:val="1"/>
      <w:marLeft w:val="0"/>
      <w:marRight w:val="0"/>
      <w:marTop w:val="0"/>
      <w:marBottom w:val="0"/>
      <w:divBdr>
        <w:top w:val="none" w:sz="0" w:space="0" w:color="auto"/>
        <w:left w:val="none" w:sz="0" w:space="0" w:color="auto"/>
        <w:bottom w:val="none" w:sz="0" w:space="0" w:color="auto"/>
        <w:right w:val="none" w:sz="0" w:space="0" w:color="auto"/>
      </w:divBdr>
    </w:div>
    <w:div w:id="783696849">
      <w:bodyDiv w:val="1"/>
      <w:marLeft w:val="0"/>
      <w:marRight w:val="0"/>
      <w:marTop w:val="0"/>
      <w:marBottom w:val="0"/>
      <w:divBdr>
        <w:top w:val="none" w:sz="0" w:space="0" w:color="auto"/>
        <w:left w:val="none" w:sz="0" w:space="0" w:color="auto"/>
        <w:bottom w:val="none" w:sz="0" w:space="0" w:color="auto"/>
        <w:right w:val="none" w:sz="0" w:space="0" w:color="auto"/>
      </w:divBdr>
    </w:div>
    <w:div w:id="810830718">
      <w:bodyDiv w:val="1"/>
      <w:marLeft w:val="0"/>
      <w:marRight w:val="0"/>
      <w:marTop w:val="0"/>
      <w:marBottom w:val="0"/>
      <w:divBdr>
        <w:top w:val="none" w:sz="0" w:space="0" w:color="auto"/>
        <w:left w:val="none" w:sz="0" w:space="0" w:color="auto"/>
        <w:bottom w:val="none" w:sz="0" w:space="0" w:color="auto"/>
        <w:right w:val="none" w:sz="0" w:space="0" w:color="auto"/>
      </w:divBdr>
    </w:div>
    <w:div w:id="815805045">
      <w:bodyDiv w:val="1"/>
      <w:marLeft w:val="0"/>
      <w:marRight w:val="0"/>
      <w:marTop w:val="0"/>
      <w:marBottom w:val="0"/>
      <w:divBdr>
        <w:top w:val="none" w:sz="0" w:space="0" w:color="auto"/>
        <w:left w:val="none" w:sz="0" w:space="0" w:color="auto"/>
        <w:bottom w:val="none" w:sz="0" w:space="0" w:color="auto"/>
        <w:right w:val="none" w:sz="0" w:space="0" w:color="auto"/>
      </w:divBdr>
    </w:div>
    <w:div w:id="820346399">
      <w:bodyDiv w:val="1"/>
      <w:marLeft w:val="0"/>
      <w:marRight w:val="0"/>
      <w:marTop w:val="0"/>
      <w:marBottom w:val="0"/>
      <w:divBdr>
        <w:top w:val="none" w:sz="0" w:space="0" w:color="auto"/>
        <w:left w:val="none" w:sz="0" w:space="0" w:color="auto"/>
        <w:bottom w:val="none" w:sz="0" w:space="0" w:color="auto"/>
        <w:right w:val="none" w:sz="0" w:space="0" w:color="auto"/>
      </w:divBdr>
    </w:div>
    <w:div w:id="821391728">
      <w:bodyDiv w:val="1"/>
      <w:marLeft w:val="0"/>
      <w:marRight w:val="0"/>
      <w:marTop w:val="0"/>
      <w:marBottom w:val="0"/>
      <w:divBdr>
        <w:top w:val="none" w:sz="0" w:space="0" w:color="auto"/>
        <w:left w:val="none" w:sz="0" w:space="0" w:color="auto"/>
        <w:bottom w:val="none" w:sz="0" w:space="0" w:color="auto"/>
        <w:right w:val="none" w:sz="0" w:space="0" w:color="auto"/>
      </w:divBdr>
    </w:div>
    <w:div w:id="828595164">
      <w:bodyDiv w:val="1"/>
      <w:marLeft w:val="0"/>
      <w:marRight w:val="0"/>
      <w:marTop w:val="0"/>
      <w:marBottom w:val="0"/>
      <w:divBdr>
        <w:top w:val="none" w:sz="0" w:space="0" w:color="auto"/>
        <w:left w:val="none" w:sz="0" w:space="0" w:color="auto"/>
        <w:bottom w:val="none" w:sz="0" w:space="0" w:color="auto"/>
        <w:right w:val="none" w:sz="0" w:space="0" w:color="auto"/>
      </w:divBdr>
    </w:div>
    <w:div w:id="859009120">
      <w:bodyDiv w:val="1"/>
      <w:marLeft w:val="0"/>
      <w:marRight w:val="0"/>
      <w:marTop w:val="0"/>
      <w:marBottom w:val="0"/>
      <w:divBdr>
        <w:top w:val="none" w:sz="0" w:space="0" w:color="auto"/>
        <w:left w:val="none" w:sz="0" w:space="0" w:color="auto"/>
        <w:bottom w:val="none" w:sz="0" w:space="0" w:color="auto"/>
        <w:right w:val="none" w:sz="0" w:space="0" w:color="auto"/>
      </w:divBdr>
    </w:div>
    <w:div w:id="861240024">
      <w:bodyDiv w:val="1"/>
      <w:marLeft w:val="0"/>
      <w:marRight w:val="0"/>
      <w:marTop w:val="0"/>
      <w:marBottom w:val="0"/>
      <w:divBdr>
        <w:top w:val="none" w:sz="0" w:space="0" w:color="auto"/>
        <w:left w:val="none" w:sz="0" w:space="0" w:color="auto"/>
        <w:bottom w:val="none" w:sz="0" w:space="0" w:color="auto"/>
        <w:right w:val="none" w:sz="0" w:space="0" w:color="auto"/>
      </w:divBdr>
    </w:div>
    <w:div w:id="864706877">
      <w:bodyDiv w:val="1"/>
      <w:marLeft w:val="0"/>
      <w:marRight w:val="0"/>
      <w:marTop w:val="0"/>
      <w:marBottom w:val="0"/>
      <w:divBdr>
        <w:top w:val="none" w:sz="0" w:space="0" w:color="auto"/>
        <w:left w:val="none" w:sz="0" w:space="0" w:color="auto"/>
        <w:bottom w:val="none" w:sz="0" w:space="0" w:color="auto"/>
        <w:right w:val="none" w:sz="0" w:space="0" w:color="auto"/>
      </w:divBdr>
      <w:divsChild>
        <w:div w:id="152992061">
          <w:marLeft w:val="0"/>
          <w:marRight w:val="0"/>
          <w:marTop w:val="0"/>
          <w:marBottom w:val="0"/>
          <w:divBdr>
            <w:top w:val="none" w:sz="0" w:space="0" w:color="auto"/>
            <w:left w:val="none" w:sz="0" w:space="0" w:color="auto"/>
            <w:bottom w:val="none" w:sz="0" w:space="0" w:color="auto"/>
            <w:right w:val="none" w:sz="0" w:space="0" w:color="auto"/>
          </w:divBdr>
        </w:div>
        <w:div w:id="225772436">
          <w:marLeft w:val="0"/>
          <w:marRight w:val="0"/>
          <w:marTop w:val="0"/>
          <w:marBottom w:val="0"/>
          <w:divBdr>
            <w:top w:val="none" w:sz="0" w:space="0" w:color="auto"/>
            <w:left w:val="none" w:sz="0" w:space="0" w:color="auto"/>
            <w:bottom w:val="none" w:sz="0" w:space="0" w:color="auto"/>
            <w:right w:val="none" w:sz="0" w:space="0" w:color="auto"/>
          </w:divBdr>
        </w:div>
        <w:div w:id="626202158">
          <w:marLeft w:val="0"/>
          <w:marRight w:val="0"/>
          <w:marTop w:val="0"/>
          <w:marBottom w:val="0"/>
          <w:divBdr>
            <w:top w:val="none" w:sz="0" w:space="0" w:color="auto"/>
            <w:left w:val="none" w:sz="0" w:space="0" w:color="auto"/>
            <w:bottom w:val="none" w:sz="0" w:space="0" w:color="auto"/>
            <w:right w:val="none" w:sz="0" w:space="0" w:color="auto"/>
          </w:divBdr>
        </w:div>
        <w:div w:id="820654883">
          <w:marLeft w:val="0"/>
          <w:marRight w:val="0"/>
          <w:marTop w:val="0"/>
          <w:marBottom w:val="0"/>
          <w:divBdr>
            <w:top w:val="none" w:sz="0" w:space="0" w:color="auto"/>
            <w:left w:val="none" w:sz="0" w:space="0" w:color="auto"/>
            <w:bottom w:val="none" w:sz="0" w:space="0" w:color="auto"/>
            <w:right w:val="none" w:sz="0" w:space="0" w:color="auto"/>
          </w:divBdr>
        </w:div>
        <w:div w:id="1588079903">
          <w:marLeft w:val="0"/>
          <w:marRight w:val="0"/>
          <w:marTop w:val="0"/>
          <w:marBottom w:val="0"/>
          <w:divBdr>
            <w:top w:val="none" w:sz="0" w:space="0" w:color="auto"/>
            <w:left w:val="none" w:sz="0" w:space="0" w:color="auto"/>
            <w:bottom w:val="none" w:sz="0" w:space="0" w:color="auto"/>
            <w:right w:val="none" w:sz="0" w:space="0" w:color="auto"/>
          </w:divBdr>
        </w:div>
        <w:div w:id="1609777327">
          <w:marLeft w:val="0"/>
          <w:marRight w:val="0"/>
          <w:marTop w:val="0"/>
          <w:marBottom w:val="0"/>
          <w:divBdr>
            <w:top w:val="none" w:sz="0" w:space="0" w:color="auto"/>
            <w:left w:val="none" w:sz="0" w:space="0" w:color="auto"/>
            <w:bottom w:val="none" w:sz="0" w:space="0" w:color="auto"/>
            <w:right w:val="none" w:sz="0" w:space="0" w:color="auto"/>
          </w:divBdr>
        </w:div>
      </w:divsChild>
    </w:div>
    <w:div w:id="865100906">
      <w:bodyDiv w:val="1"/>
      <w:marLeft w:val="0"/>
      <w:marRight w:val="0"/>
      <w:marTop w:val="0"/>
      <w:marBottom w:val="0"/>
      <w:divBdr>
        <w:top w:val="none" w:sz="0" w:space="0" w:color="auto"/>
        <w:left w:val="none" w:sz="0" w:space="0" w:color="auto"/>
        <w:bottom w:val="none" w:sz="0" w:space="0" w:color="auto"/>
        <w:right w:val="none" w:sz="0" w:space="0" w:color="auto"/>
      </w:divBdr>
    </w:div>
    <w:div w:id="876283488">
      <w:bodyDiv w:val="1"/>
      <w:marLeft w:val="0"/>
      <w:marRight w:val="0"/>
      <w:marTop w:val="0"/>
      <w:marBottom w:val="0"/>
      <w:divBdr>
        <w:top w:val="none" w:sz="0" w:space="0" w:color="auto"/>
        <w:left w:val="none" w:sz="0" w:space="0" w:color="auto"/>
        <w:bottom w:val="none" w:sz="0" w:space="0" w:color="auto"/>
        <w:right w:val="none" w:sz="0" w:space="0" w:color="auto"/>
      </w:divBdr>
    </w:div>
    <w:div w:id="933517387">
      <w:bodyDiv w:val="1"/>
      <w:marLeft w:val="0"/>
      <w:marRight w:val="0"/>
      <w:marTop w:val="0"/>
      <w:marBottom w:val="0"/>
      <w:divBdr>
        <w:top w:val="none" w:sz="0" w:space="0" w:color="auto"/>
        <w:left w:val="none" w:sz="0" w:space="0" w:color="auto"/>
        <w:bottom w:val="none" w:sz="0" w:space="0" w:color="auto"/>
        <w:right w:val="none" w:sz="0" w:space="0" w:color="auto"/>
      </w:divBdr>
    </w:div>
    <w:div w:id="956330558">
      <w:bodyDiv w:val="1"/>
      <w:marLeft w:val="0"/>
      <w:marRight w:val="0"/>
      <w:marTop w:val="0"/>
      <w:marBottom w:val="0"/>
      <w:divBdr>
        <w:top w:val="none" w:sz="0" w:space="0" w:color="auto"/>
        <w:left w:val="none" w:sz="0" w:space="0" w:color="auto"/>
        <w:bottom w:val="none" w:sz="0" w:space="0" w:color="auto"/>
        <w:right w:val="none" w:sz="0" w:space="0" w:color="auto"/>
      </w:divBdr>
    </w:div>
    <w:div w:id="965888857">
      <w:bodyDiv w:val="1"/>
      <w:marLeft w:val="0"/>
      <w:marRight w:val="0"/>
      <w:marTop w:val="0"/>
      <w:marBottom w:val="0"/>
      <w:divBdr>
        <w:top w:val="none" w:sz="0" w:space="0" w:color="auto"/>
        <w:left w:val="none" w:sz="0" w:space="0" w:color="auto"/>
        <w:bottom w:val="none" w:sz="0" w:space="0" w:color="auto"/>
        <w:right w:val="none" w:sz="0" w:space="0" w:color="auto"/>
      </w:divBdr>
    </w:div>
    <w:div w:id="978725657">
      <w:bodyDiv w:val="1"/>
      <w:marLeft w:val="0"/>
      <w:marRight w:val="0"/>
      <w:marTop w:val="0"/>
      <w:marBottom w:val="0"/>
      <w:divBdr>
        <w:top w:val="none" w:sz="0" w:space="0" w:color="auto"/>
        <w:left w:val="none" w:sz="0" w:space="0" w:color="auto"/>
        <w:bottom w:val="none" w:sz="0" w:space="0" w:color="auto"/>
        <w:right w:val="none" w:sz="0" w:space="0" w:color="auto"/>
      </w:divBdr>
    </w:div>
    <w:div w:id="999888742">
      <w:bodyDiv w:val="1"/>
      <w:marLeft w:val="0"/>
      <w:marRight w:val="0"/>
      <w:marTop w:val="0"/>
      <w:marBottom w:val="0"/>
      <w:divBdr>
        <w:top w:val="none" w:sz="0" w:space="0" w:color="auto"/>
        <w:left w:val="none" w:sz="0" w:space="0" w:color="auto"/>
        <w:bottom w:val="none" w:sz="0" w:space="0" w:color="auto"/>
        <w:right w:val="none" w:sz="0" w:space="0" w:color="auto"/>
      </w:divBdr>
    </w:div>
    <w:div w:id="1041133071">
      <w:bodyDiv w:val="1"/>
      <w:marLeft w:val="0"/>
      <w:marRight w:val="0"/>
      <w:marTop w:val="0"/>
      <w:marBottom w:val="0"/>
      <w:divBdr>
        <w:top w:val="none" w:sz="0" w:space="0" w:color="auto"/>
        <w:left w:val="none" w:sz="0" w:space="0" w:color="auto"/>
        <w:bottom w:val="none" w:sz="0" w:space="0" w:color="auto"/>
        <w:right w:val="none" w:sz="0" w:space="0" w:color="auto"/>
      </w:divBdr>
    </w:div>
    <w:div w:id="1069112324">
      <w:bodyDiv w:val="1"/>
      <w:marLeft w:val="0"/>
      <w:marRight w:val="0"/>
      <w:marTop w:val="0"/>
      <w:marBottom w:val="0"/>
      <w:divBdr>
        <w:top w:val="none" w:sz="0" w:space="0" w:color="auto"/>
        <w:left w:val="none" w:sz="0" w:space="0" w:color="auto"/>
        <w:bottom w:val="none" w:sz="0" w:space="0" w:color="auto"/>
        <w:right w:val="none" w:sz="0" w:space="0" w:color="auto"/>
      </w:divBdr>
      <w:divsChild>
        <w:div w:id="57636063">
          <w:marLeft w:val="0"/>
          <w:marRight w:val="0"/>
          <w:marTop w:val="0"/>
          <w:marBottom w:val="0"/>
          <w:divBdr>
            <w:top w:val="none" w:sz="0" w:space="0" w:color="auto"/>
            <w:left w:val="none" w:sz="0" w:space="0" w:color="auto"/>
            <w:bottom w:val="none" w:sz="0" w:space="0" w:color="auto"/>
            <w:right w:val="none" w:sz="0" w:space="0" w:color="auto"/>
          </w:divBdr>
        </w:div>
        <w:div w:id="189495162">
          <w:marLeft w:val="0"/>
          <w:marRight w:val="0"/>
          <w:marTop w:val="0"/>
          <w:marBottom w:val="0"/>
          <w:divBdr>
            <w:top w:val="none" w:sz="0" w:space="0" w:color="auto"/>
            <w:left w:val="none" w:sz="0" w:space="0" w:color="auto"/>
            <w:bottom w:val="none" w:sz="0" w:space="0" w:color="auto"/>
            <w:right w:val="none" w:sz="0" w:space="0" w:color="auto"/>
          </w:divBdr>
        </w:div>
        <w:div w:id="555701394">
          <w:marLeft w:val="0"/>
          <w:marRight w:val="0"/>
          <w:marTop w:val="0"/>
          <w:marBottom w:val="0"/>
          <w:divBdr>
            <w:top w:val="none" w:sz="0" w:space="0" w:color="auto"/>
            <w:left w:val="none" w:sz="0" w:space="0" w:color="auto"/>
            <w:bottom w:val="none" w:sz="0" w:space="0" w:color="auto"/>
            <w:right w:val="none" w:sz="0" w:space="0" w:color="auto"/>
          </w:divBdr>
        </w:div>
        <w:div w:id="719288483">
          <w:marLeft w:val="0"/>
          <w:marRight w:val="0"/>
          <w:marTop w:val="0"/>
          <w:marBottom w:val="0"/>
          <w:divBdr>
            <w:top w:val="none" w:sz="0" w:space="0" w:color="auto"/>
            <w:left w:val="none" w:sz="0" w:space="0" w:color="auto"/>
            <w:bottom w:val="none" w:sz="0" w:space="0" w:color="auto"/>
            <w:right w:val="none" w:sz="0" w:space="0" w:color="auto"/>
          </w:divBdr>
        </w:div>
        <w:div w:id="970090189">
          <w:marLeft w:val="0"/>
          <w:marRight w:val="0"/>
          <w:marTop w:val="0"/>
          <w:marBottom w:val="0"/>
          <w:divBdr>
            <w:top w:val="none" w:sz="0" w:space="0" w:color="auto"/>
            <w:left w:val="none" w:sz="0" w:space="0" w:color="auto"/>
            <w:bottom w:val="none" w:sz="0" w:space="0" w:color="auto"/>
            <w:right w:val="none" w:sz="0" w:space="0" w:color="auto"/>
          </w:divBdr>
        </w:div>
        <w:div w:id="1820996749">
          <w:marLeft w:val="0"/>
          <w:marRight w:val="0"/>
          <w:marTop w:val="0"/>
          <w:marBottom w:val="0"/>
          <w:divBdr>
            <w:top w:val="none" w:sz="0" w:space="0" w:color="auto"/>
            <w:left w:val="none" w:sz="0" w:space="0" w:color="auto"/>
            <w:bottom w:val="none" w:sz="0" w:space="0" w:color="auto"/>
            <w:right w:val="none" w:sz="0" w:space="0" w:color="auto"/>
          </w:divBdr>
        </w:div>
        <w:div w:id="1833258582">
          <w:marLeft w:val="0"/>
          <w:marRight w:val="0"/>
          <w:marTop w:val="0"/>
          <w:marBottom w:val="0"/>
          <w:divBdr>
            <w:top w:val="none" w:sz="0" w:space="0" w:color="auto"/>
            <w:left w:val="none" w:sz="0" w:space="0" w:color="auto"/>
            <w:bottom w:val="none" w:sz="0" w:space="0" w:color="auto"/>
            <w:right w:val="none" w:sz="0" w:space="0" w:color="auto"/>
          </w:divBdr>
        </w:div>
      </w:divsChild>
    </w:div>
    <w:div w:id="1069117450">
      <w:bodyDiv w:val="1"/>
      <w:marLeft w:val="0"/>
      <w:marRight w:val="0"/>
      <w:marTop w:val="0"/>
      <w:marBottom w:val="0"/>
      <w:divBdr>
        <w:top w:val="none" w:sz="0" w:space="0" w:color="auto"/>
        <w:left w:val="none" w:sz="0" w:space="0" w:color="auto"/>
        <w:bottom w:val="none" w:sz="0" w:space="0" w:color="auto"/>
        <w:right w:val="none" w:sz="0" w:space="0" w:color="auto"/>
      </w:divBdr>
    </w:div>
    <w:div w:id="1070932478">
      <w:bodyDiv w:val="1"/>
      <w:marLeft w:val="0"/>
      <w:marRight w:val="0"/>
      <w:marTop w:val="0"/>
      <w:marBottom w:val="0"/>
      <w:divBdr>
        <w:top w:val="none" w:sz="0" w:space="0" w:color="auto"/>
        <w:left w:val="none" w:sz="0" w:space="0" w:color="auto"/>
        <w:bottom w:val="none" w:sz="0" w:space="0" w:color="auto"/>
        <w:right w:val="none" w:sz="0" w:space="0" w:color="auto"/>
      </w:divBdr>
    </w:div>
    <w:div w:id="1071004288">
      <w:bodyDiv w:val="1"/>
      <w:marLeft w:val="0"/>
      <w:marRight w:val="0"/>
      <w:marTop w:val="0"/>
      <w:marBottom w:val="0"/>
      <w:divBdr>
        <w:top w:val="none" w:sz="0" w:space="0" w:color="auto"/>
        <w:left w:val="none" w:sz="0" w:space="0" w:color="auto"/>
        <w:bottom w:val="none" w:sz="0" w:space="0" w:color="auto"/>
        <w:right w:val="none" w:sz="0" w:space="0" w:color="auto"/>
      </w:divBdr>
    </w:div>
    <w:div w:id="1082145746">
      <w:bodyDiv w:val="1"/>
      <w:marLeft w:val="0"/>
      <w:marRight w:val="0"/>
      <w:marTop w:val="0"/>
      <w:marBottom w:val="0"/>
      <w:divBdr>
        <w:top w:val="none" w:sz="0" w:space="0" w:color="auto"/>
        <w:left w:val="none" w:sz="0" w:space="0" w:color="auto"/>
        <w:bottom w:val="none" w:sz="0" w:space="0" w:color="auto"/>
        <w:right w:val="none" w:sz="0" w:space="0" w:color="auto"/>
      </w:divBdr>
      <w:divsChild>
        <w:div w:id="1536968115">
          <w:marLeft w:val="0"/>
          <w:marRight w:val="0"/>
          <w:marTop w:val="0"/>
          <w:marBottom w:val="0"/>
          <w:divBdr>
            <w:top w:val="none" w:sz="0" w:space="0" w:color="auto"/>
            <w:left w:val="none" w:sz="0" w:space="0" w:color="auto"/>
            <w:bottom w:val="none" w:sz="0" w:space="0" w:color="auto"/>
            <w:right w:val="none" w:sz="0" w:space="0" w:color="auto"/>
          </w:divBdr>
          <w:divsChild>
            <w:div w:id="544413049">
              <w:marLeft w:val="0"/>
              <w:marRight w:val="0"/>
              <w:marTop w:val="0"/>
              <w:marBottom w:val="0"/>
              <w:divBdr>
                <w:top w:val="none" w:sz="0" w:space="0" w:color="auto"/>
                <w:left w:val="none" w:sz="0" w:space="0" w:color="auto"/>
                <w:bottom w:val="none" w:sz="0" w:space="0" w:color="auto"/>
                <w:right w:val="none" w:sz="0" w:space="0" w:color="auto"/>
              </w:divBdr>
              <w:divsChild>
                <w:div w:id="788739340">
                  <w:marLeft w:val="0"/>
                  <w:marRight w:val="0"/>
                  <w:marTop w:val="0"/>
                  <w:marBottom w:val="0"/>
                  <w:divBdr>
                    <w:top w:val="none" w:sz="0" w:space="0" w:color="auto"/>
                    <w:left w:val="none" w:sz="0" w:space="0" w:color="auto"/>
                    <w:bottom w:val="none" w:sz="0" w:space="0" w:color="auto"/>
                    <w:right w:val="none" w:sz="0" w:space="0" w:color="auto"/>
                  </w:divBdr>
                  <w:divsChild>
                    <w:div w:id="19964519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9052321">
          <w:marLeft w:val="0"/>
          <w:marRight w:val="0"/>
          <w:marTop w:val="0"/>
          <w:marBottom w:val="0"/>
          <w:divBdr>
            <w:top w:val="none" w:sz="0" w:space="0" w:color="auto"/>
            <w:left w:val="none" w:sz="0" w:space="0" w:color="auto"/>
            <w:bottom w:val="none" w:sz="0" w:space="0" w:color="auto"/>
            <w:right w:val="none" w:sz="0" w:space="0" w:color="auto"/>
          </w:divBdr>
          <w:divsChild>
            <w:div w:id="1592426067">
              <w:marLeft w:val="0"/>
              <w:marRight w:val="0"/>
              <w:marTop w:val="0"/>
              <w:marBottom w:val="0"/>
              <w:divBdr>
                <w:top w:val="none" w:sz="0" w:space="0" w:color="auto"/>
                <w:left w:val="none" w:sz="0" w:space="0" w:color="auto"/>
                <w:bottom w:val="none" w:sz="0" w:space="0" w:color="auto"/>
                <w:right w:val="none" w:sz="0" w:space="0" w:color="auto"/>
              </w:divBdr>
              <w:divsChild>
                <w:div w:id="1429085295">
                  <w:marLeft w:val="0"/>
                  <w:marRight w:val="0"/>
                  <w:marTop w:val="0"/>
                  <w:marBottom w:val="0"/>
                  <w:divBdr>
                    <w:top w:val="none" w:sz="0" w:space="0" w:color="auto"/>
                    <w:left w:val="none" w:sz="0" w:space="0" w:color="auto"/>
                    <w:bottom w:val="none" w:sz="0" w:space="0" w:color="auto"/>
                    <w:right w:val="none" w:sz="0" w:space="0" w:color="auto"/>
                  </w:divBdr>
                  <w:divsChild>
                    <w:div w:id="1730030731">
                      <w:marLeft w:val="0"/>
                      <w:marRight w:val="0"/>
                      <w:marTop w:val="0"/>
                      <w:marBottom w:val="300"/>
                      <w:divBdr>
                        <w:top w:val="none" w:sz="0" w:space="0" w:color="auto"/>
                        <w:left w:val="none" w:sz="0" w:space="0" w:color="auto"/>
                        <w:bottom w:val="none" w:sz="0" w:space="0" w:color="auto"/>
                        <w:right w:val="none" w:sz="0" w:space="0" w:color="auto"/>
                      </w:divBdr>
                      <w:divsChild>
                        <w:div w:id="1149904334">
                          <w:marLeft w:val="0"/>
                          <w:marRight w:val="0"/>
                          <w:marTop w:val="0"/>
                          <w:marBottom w:val="0"/>
                          <w:divBdr>
                            <w:top w:val="none" w:sz="0" w:space="0" w:color="auto"/>
                            <w:left w:val="none" w:sz="0" w:space="0" w:color="auto"/>
                            <w:bottom w:val="none" w:sz="0" w:space="0" w:color="auto"/>
                            <w:right w:val="none" w:sz="0" w:space="0" w:color="auto"/>
                          </w:divBdr>
                          <w:divsChild>
                            <w:div w:id="1215963617">
                              <w:marLeft w:val="0"/>
                              <w:marRight w:val="0"/>
                              <w:marTop w:val="0"/>
                              <w:marBottom w:val="0"/>
                              <w:divBdr>
                                <w:top w:val="none" w:sz="0" w:space="0" w:color="auto"/>
                                <w:left w:val="none" w:sz="0" w:space="0" w:color="auto"/>
                                <w:bottom w:val="none" w:sz="0" w:space="0" w:color="auto"/>
                                <w:right w:val="none" w:sz="0" w:space="0" w:color="auto"/>
                              </w:divBdr>
                              <w:divsChild>
                                <w:div w:id="1809393719">
                                  <w:marLeft w:val="0"/>
                                  <w:marRight w:val="0"/>
                                  <w:marTop w:val="0"/>
                                  <w:marBottom w:val="0"/>
                                  <w:divBdr>
                                    <w:top w:val="none" w:sz="0" w:space="0" w:color="auto"/>
                                    <w:left w:val="none" w:sz="0" w:space="0" w:color="auto"/>
                                    <w:bottom w:val="none" w:sz="0" w:space="0" w:color="auto"/>
                                    <w:right w:val="none" w:sz="0" w:space="0" w:color="auto"/>
                                  </w:divBdr>
                                  <w:divsChild>
                                    <w:div w:id="621886664">
                                      <w:marLeft w:val="0"/>
                                      <w:marRight w:val="0"/>
                                      <w:marTop w:val="0"/>
                                      <w:marBottom w:val="150"/>
                                      <w:divBdr>
                                        <w:top w:val="none" w:sz="0" w:space="0" w:color="auto"/>
                                        <w:left w:val="none" w:sz="0" w:space="0" w:color="auto"/>
                                        <w:bottom w:val="none" w:sz="0" w:space="0" w:color="auto"/>
                                        <w:right w:val="none" w:sz="0" w:space="0" w:color="auto"/>
                                      </w:divBdr>
                                      <w:divsChild>
                                        <w:div w:id="987630060">
                                          <w:marLeft w:val="0"/>
                                          <w:marRight w:val="0"/>
                                          <w:marTop w:val="0"/>
                                          <w:marBottom w:val="0"/>
                                          <w:divBdr>
                                            <w:top w:val="none" w:sz="0" w:space="0" w:color="auto"/>
                                            <w:left w:val="none" w:sz="0" w:space="0" w:color="auto"/>
                                            <w:bottom w:val="none" w:sz="0" w:space="0" w:color="auto"/>
                                            <w:right w:val="none" w:sz="0" w:space="0" w:color="auto"/>
                                          </w:divBdr>
                                          <w:divsChild>
                                            <w:div w:id="153768927">
                                              <w:marLeft w:val="0"/>
                                              <w:marRight w:val="0"/>
                                              <w:marTop w:val="0"/>
                                              <w:marBottom w:val="0"/>
                                              <w:divBdr>
                                                <w:top w:val="none" w:sz="0" w:space="0" w:color="auto"/>
                                                <w:left w:val="none" w:sz="0" w:space="0" w:color="auto"/>
                                                <w:bottom w:val="none" w:sz="0" w:space="0" w:color="auto"/>
                                                <w:right w:val="none" w:sz="0" w:space="0" w:color="auto"/>
                                              </w:divBdr>
                                              <w:divsChild>
                                                <w:div w:id="15958935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104108430">
      <w:bodyDiv w:val="1"/>
      <w:marLeft w:val="0"/>
      <w:marRight w:val="0"/>
      <w:marTop w:val="0"/>
      <w:marBottom w:val="0"/>
      <w:divBdr>
        <w:top w:val="none" w:sz="0" w:space="0" w:color="auto"/>
        <w:left w:val="none" w:sz="0" w:space="0" w:color="auto"/>
        <w:bottom w:val="none" w:sz="0" w:space="0" w:color="auto"/>
        <w:right w:val="none" w:sz="0" w:space="0" w:color="auto"/>
      </w:divBdr>
    </w:div>
    <w:div w:id="1114247977">
      <w:bodyDiv w:val="1"/>
      <w:marLeft w:val="0"/>
      <w:marRight w:val="0"/>
      <w:marTop w:val="0"/>
      <w:marBottom w:val="0"/>
      <w:divBdr>
        <w:top w:val="none" w:sz="0" w:space="0" w:color="auto"/>
        <w:left w:val="none" w:sz="0" w:space="0" w:color="auto"/>
        <w:bottom w:val="none" w:sz="0" w:space="0" w:color="auto"/>
        <w:right w:val="none" w:sz="0" w:space="0" w:color="auto"/>
      </w:divBdr>
    </w:div>
    <w:div w:id="1149439539">
      <w:bodyDiv w:val="1"/>
      <w:marLeft w:val="0"/>
      <w:marRight w:val="0"/>
      <w:marTop w:val="0"/>
      <w:marBottom w:val="0"/>
      <w:divBdr>
        <w:top w:val="none" w:sz="0" w:space="0" w:color="auto"/>
        <w:left w:val="none" w:sz="0" w:space="0" w:color="auto"/>
        <w:bottom w:val="none" w:sz="0" w:space="0" w:color="auto"/>
        <w:right w:val="none" w:sz="0" w:space="0" w:color="auto"/>
      </w:divBdr>
    </w:div>
    <w:div w:id="1162892103">
      <w:bodyDiv w:val="1"/>
      <w:marLeft w:val="0"/>
      <w:marRight w:val="0"/>
      <w:marTop w:val="0"/>
      <w:marBottom w:val="0"/>
      <w:divBdr>
        <w:top w:val="none" w:sz="0" w:space="0" w:color="auto"/>
        <w:left w:val="none" w:sz="0" w:space="0" w:color="auto"/>
        <w:bottom w:val="none" w:sz="0" w:space="0" w:color="auto"/>
        <w:right w:val="none" w:sz="0" w:space="0" w:color="auto"/>
      </w:divBdr>
    </w:div>
    <w:div w:id="1184056931">
      <w:bodyDiv w:val="1"/>
      <w:marLeft w:val="0"/>
      <w:marRight w:val="0"/>
      <w:marTop w:val="0"/>
      <w:marBottom w:val="0"/>
      <w:divBdr>
        <w:top w:val="none" w:sz="0" w:space="0" w:color="auto"/>
        <w:left w:val="none" w:sz="0" w:space="0" w:color="auto"/>
        <w:bottom w:val="none" w:sz="0" w:space="0" w:color="auto"/>
        <w:right w:val="none" w:sz="0" w:space="0" w:color="auto"/>
      </w:divBdr>
    </w:div>
    <w:div w:id="1194883250">
      <w:bodyDiv w:val="1"/>
      <w:marLeft w:val="0"/>
      <w:marRight w:val="0"/>
      <w:marTop w:val="0"/>
      <w:marBottom w:val="0"/>
      <w:divBdr>
        <w:top w:val="none" w:sz="0" w:space="0" w:color="auto"/>
        <w:left w:val="none" w:sz="0" w:space="0" w:color="auto"/>
        <w:bottom w:val="none" w:sz="0" w:space="0" w:color="auto"/>
        <w:right w:val="none" w:sz="0" w:space="0" w:color="auto"/>
      </w:divBdr>
    </w:div>
    <w:div w:id="1196696000">
      <w:bodyDiv w:val="1"/>
      <w:marLeft w:val="0"/>
      <w:marRight w:val="0"/>
      <w:marTop w:val="0"/>
      <w:marBottom w:val="0"/>
      <w:divBdr>
        <w:top w:val="none" w:sz="0" w:space="0" w:color="auto"/>
        <w:left w:val="none" w:sz="0" w:space="0" w:color="auto"/>
        <w:bottom w:val="none" w:sz="0" w:space="0" w:color="auto"/>
        <w:right w:val="none" w:sz="0" w:space="0" w:color="auto"/>
      </w:divBdr>
    </w:div>
    <w:div w:id="1227031859">
      <w:bodyDiv w:val="1"/>
      <w:marLeft w:val="0"/>
      <w:marRight w:val="0"/>
      <w:marTop w:val="0"/>
      <w:marBottom w:val="0"/>
      <w:divBdr>
        <w:top w:val="none" w:sz="0" w:space="0" w:color="auto"/>
        <w:left w:val="none" w:sz="0" w:space="0" w:color="auto"/>
        <w:bottom w:val="none" w:sz="0" w:space="0" w:color="auto"/>
        <w:right w:val="none" w:sz="0" w:space="0" w:color="auto"/>
      </w:divBdr>
    </w:div>
    <w:div w:id="1266888720">
      <w:bodyDiv w:val="1"/>
      <w:marLeft w:val="0"/>
      <w:marRight w:val="0"/>
      <w:marTop w:val="0"/>
      <w:marBottom w:val="0"/>
      <w:divBdr>
        <w:top w:val="none" w:sz="0" w:space="0" w:color="auto"/>
        <w:left w:val="none" w:sz="0" w:space="0" w:color="auto"/>
        <w:bottom w:val="none" w:sz="0" w:space="0" w:color="auto"/>
        <w:right w:val="none" w:sz="0" w:space="0" w:color="auto"/>
      </w:divBdr>
    </w:div>
    <w:div w:id="1273897477">
      <w:bodyDiv w:val="1"/>
      <w:marLeft w:val="0"/>
      <w:marRight w:val="0"/>
      <w:marTop w:val="0"/>
      <w:marBottom w:val="0"/>
      <w:divBdr>
        <w:top w:val="none" w:sz="0" w:space="0" w:color="auto"/>
        <w:left w:val="none" w:sz="0" w:space="0" w:color="auto"/>
        <w:bottom w:val="none" w:sz="0" w:space="0" w:color="auto"/>
        <w:right w:val="none" w:sz="0" w:space="0" w:color="auto"/>
      </w:divBdr>
    </w:div>
    <w:div w:id="1274484370">
      <w:bodyDiv w:val="1"/>
      <w:marLeft w:val="0"/>
      <w:marRight w:val="0"/>
      <w:marTop w:val="0"/>
      <w:marBottom w:val="0"/>
      <w:divBdr>
        <w:top w:val="none" w:sz="0" w:space="0" w:color="auto"/>
        <w:left w:val="none" w:sz="0" w:space="0" w:color="auto"/>
        <w:bottom w:val="none" w:sz="0" w:space="0" w:color="auto"/>
        <w:right w:val="none" w:sz="0" w:space="0" w:color="auto"/>
      </w:divBdr>
    </w:div>
    <w:div w:id="1278948428">
      <w:bodyDiv w:val="1"/>
      <w:marLeft w:val="0"/>
      <w:marRight w:val="0"/>
      <w:marTop w:val="0"/>
      <w:marBottom w:val="0"/>
      <w:divBdr>
        <w:top w:val="none" w:sz="0" w:space="0" w:color="auto"/>
        <w:left w:val="none" w:sz="0" w:space="0" w:color="auto"/>
        <w:bottom w:val="none" w:sz="0" w:space="0" w:color="auto"/>
        <w:right w:val="none" w:sz="0" w:space="0" w:color="auto"/>
      </w:divBdr>
    </w:div>
    <w:div w:id="1285379488">
      <w:bodyDiv w:val="1"/>
      <w:marLeft w:val="0"/>
      <w:marRight w:val="0"/>
      <w:marTop w:val="0"/>
      <w:marBottom w:val="0"/>
      <w:divBdr>
        <w:top w:val="none" w:sz="0" w:space="0" w:color="auto"/>
        <w:left w:val="none" w:sz="0" w:space="0" w:color="auto"/>
        <w:bottom w:val="none" w:sz="0" w:space="0" w:color="auto"/>
        <w:right w:val="none" w:sz="0" w:space="0" w:color="auto"/>
      </w:divBdr>
    </w:div>
    <w:div w:id="1290435935">
      <w:bodyDiv w:val="1"/>
      <w:marLeft w:val="0"/>
      <w:marRight w:val="0"/>
      <w:marTop w:val="0"/>
      <w:marBottom w:val="0"/>
      <w:divBdr>
        <w:top w:val="none" w:sz="0" w:space="0" w:color="auto"/>
        <w:left w:val="none" w:sz="0" w:space="0" w:color="auto"/>
        <w:bottom w:val="none" w:sz="0" w:space="0" w:color="auto"/>
        <w:right w:val="none" w:sz="0" w:space="0" w:color="auto"/>
      </w:divBdr>
    </w:div>
    <w:div w:id="1290547937">
      <w:bodyDiv w:val="1"/>
      <w:marLeft w:val="0"/>
      <w:marRight w:val="0"/>
      <w:marTop w:val="0"/>
      <w:marBottom w:val="0"/>
      <w:divBdr>
        <w:top w:val="none" w:sz="0" w:space="0" w:color="auto"/>
        <w:left w:val="none" w:sz="0" w:space="0" w:color="auto"/>
        <w:bottom w:val="none" w:sz="0" w:space="0" w:color="auto"/>
        <w:right w:val="none" w:sz="0" w:space="0" w:color="auto"/>
      </w:divBdr>
      <w:divsChild>
        <w:div w:id="194580783">
          <w:marLeft w:val="0"/>
          <w:marRight w:val="0"/>
          <w:marTop w:val="0"/>
          <w:marBottom w:val="0"/>
          <w:divBdr>
            <w:top w:val="none" w:sz="0" w:space="0" w:color="auto"/>
            <w:left w:val="none" w:sz="0" w:space="0" w:color="auto"/>
            <w:bottom w:val="none" w:sz="0" w:space="0" w:color="auto"/>
            <w:right w:val="none" w:sz="0" w:space="0" w:color="auto"/>
          </w:divBdr>
        </w:div>
        <w:div w:id="763569978">
          <w:marLeft w:val="0"/>
          <w:marRight w:val="0"/>
          <w:marTop w:val="0"/>
          <w:marBottom w:val="0"/>
          <w:divBdr>
            <w:top w:val="none" w:sz="0" w:space="0" w:color="auto"/>
            <w:left w:val="none" w:sz="0" w:space="0" w:color="auto"/>
            <w:bottom w:val="none" w:sz="0" w:space="0" w:color="auto"/>
            <w:right w:val="none" w:sz="0" w:space="0" w:color="auto"/>
          </w:divBdr>
        </w:div>
        <w:div w:id="1866022968">
          <w:marLeft w:val="0"/>
          <w:marRight w:val="0"/>
          <w:marTop w:val="0"/>
          <w:marBottom w:val="0"/>
          <w:divBdr>
            <w:top w:val="none" w:sz="0" w:space="0" w:color="auto"/>
            <w:left w:val="none" w:sz="0" w:space="0" w:color="auto"/>
            <w:bottom w:val="none" w:sz="0" w:space="0" w:color="auto"/>
            <w:right w:val="none" w:sz="0" w:space="0" w:color="auto"/>
          </w:divBdr>
        </w:div>
        <w:div w:id="1891530348">
          <w:marLeft w:val="0"/>
          <w:marRight w:val="0"/>
          <w:marTop w:val="0"/>
          <w:marBottom w:val="0"/>
          <w:divBdr>
            <w:top w:val="none" w:sz="0" w:space="0" w:color="auto"/>
            <w:left w:val="none" w:sz="0" w:space="0" w:color="auto"/>
            <w:bottom w:val="none" w:sz="0" w:space="0" w:color="auto"/>
            <w:right w:val="none" w:sz="0" w:space="0" w:color="auto"/>
          </w:divBdr>
        </w:div>
        <w:div w:id="2064594629">
          <w:marLeft w:val="0"/>
          <w:marRight w:val="0"/>
          <w:marTop w:val="0"/>
          <w:marBottom w:val="0"/>
          <w:divBdr>
            <w:top w:val="none" w:sz="0" w:space="0" w:color="auto"/>
            <w:left w:val="none" w:sz="0" w:space="0" w:color="auto"/>
            <w:bottom w:val="none" w:sz="0" w:space="0" w:color="auto"/>
            <w:right w:val="none" w:sz="0" w:space="0" w:color="auto"/>
          </w:divBdr>
        </w:div>
      </w:divsChild>
    </w:div>
    <w:div w:id="1302997963">
      <w:bodyDiv w:val="1"/>
      <w:marLeft w:val="0"/>
      <w:marRight w:val="0"/>
      <w:marTop w:val="0"/>
      <w:marBottom w:val="0"/>
      <w:divBdr>
        <w:top w:val="none" w:sz="0" w:space="0" w:color="auto"/>
        <w:left w:val="none" w:sz="0" w:space="0" w:color="auto"/>
        <w:bottom w:val="none" w:sz="0" w:space="0" w:color="auto"/>
        <w:right w:val="none" w:sz="0" w:space="0" w:color="auto"/>
      </w:divBdr>
    </w:div>
    <w:div w:id="1308322044">
      <w:bodyDiv w:val="1"/>
      <w:marLeft w:val="0"/>
      <w:marRight w:val="0"/>
      <w:marTop w:val="0"/>
      <w:marBottom w:val="0"/>
      <w:divBdr>
        <w:top w:val="none" w:sz="0" w:space="0" w:color="auto"/>
        <w:left w:val="none" w:sz="0" w:space="0" w:color="auto"/>
        <w:bottom w:val="none" w:sz="0" w:space="0" w:color="auto"/>
        <w:right w:val="none" w:sz="0" w:space="0" w:color="auto"/>
      </w:divBdr>
      <w:divsChild>
        <w:div w:id="1272513792">
          <w:marLeft w:val="0"/>
          <w:marRight w:val="0"/>
          <w:marTop w:val="240"/>
          <w:marBottom w:val="0"/>
          <w:divBdr>
            <w:top w:val="none" w:sz="0" w:space="0" w:color="auto"/>
            <w:left w:val="none" w:sz="0" w:space="0" w:color="auto"/>
            <w:bottom w:val="none" w:sz="0" w:space="0" w:color="auto"/>
            <w:right w:val="none" w:sz="0" w:space="0" w:color="auto"/>
          </w:divBdr>
        </w:div>
      </w:divsChild>
    </w:div>
    <w:div w:id="1323922949">
      <w:bodyDiv w:val="1"/>
      <w:marLeft w:val="0"/>
      <w:marRight w:val="0"/>
      <w:marTop w:val="0"/>
      <w:marBottom w:val="0"/>
      <w:divBdr>
        <w:top w:val="none" w:sz="0" w:space="0" w:color="auto"/>
        <w:left w:val="none" w:sz="0" w:space="0" w:color="auto"/>
        <w:bottom w:val="none" w:sz="0" w:space="0" w:color="auto"/>
        <w:right w:val="none" w:sz="0" w:space="0" w:color="auto"/>
      </w:divBdr>
    </w:div>
    <w:div w:id="1331829933">
      <w:bodyDiv w:val="1"/>
      <w:marLeft w:val="0"/>
      <w:marRight w:val="0"/>
      <w:marTop w:val="0"/>
      <w:marBottom w:val="0"/>
      <w:divBdr>
        <w:top w:val="none" w:sz="0" w:space="0" w:color="auto"/>
        <w:left w:val="none" w:sz="0" w:space="0" w:color="auto"/>
        <w:bottom w:val="none" w:sz="0" w:space="0" w:color="auto"/>
        <w:right w:val="none" w:sz="0" w:space="0" w:color="auto"/>
      </w:divBdr>
    </w:div>
    <w:div w:id="1344093089">
      <w:bodyDiv w:val="1"/>
      <w:marLeft w:val="0"/>
      <w:marRight w:val="0"/>
      <w:marTop w:val="0"/>
      <w:marBottom w:val="0"/>
      <w:divBdr>
        <w:top w:val="none" w:sz="0" w:space="0" w:color="auto"/>
        <w:left w:val="none" w:sz="0" w:space="0" w:color="auto"/>
        <w:bottom w:val="none" w:sz="0" w:space="0" w:color="auto"/>
        <w:right w:val="none" w:sz="0" w:space="0" w:color="auto"/>
      </w:divBdr>
    </w:div>
    <w:div w:id="1347908299">
      <w:bodyDiv w:val="1"/>
      <w:marLeft w:val="0"/>
      <w:marRight w:val="0"/>
      <w:marTop w:val="0"/>
      <w:marBottom w:val="0"/>
      <w:divBdr>
        <w:top w:val="none" w:sz="0" w:space="0" w:color="auto"/>
        <w:left w:val="none" w:sz="0" w:space="0" w:color="auto"/>
        <w:bottom w:val="none" w:sz="0" w:space="0" w:color="auto"/>
        <w:right w:val="none" w:sz="0" w:space="0" w:color="auto"/>
      </w:divBdr>
    </w:div>
    <w:div w:id="1348096370">
      <w:bodyDiv w:val="1"/>
      <w:marLeft w:val="0"/>
      <w:marRight w:val="0"/>
      <w:marTop w:val="0"/>
      <w:marBottom w:val="0"/>
      <w:divBdr>
        <w:top w:val="none" w:sz="0" w:space="0" w:color="auto"/>
        <w:left w:val="none" w:sz="0" w:space="0" w:color="auto"/>
        <w:bottom w:val="none" w:sz="0" w:space="0" w:color="auto"/>
        <w:right w:val="none" w:sz="0" w:space="0" w:color="auto"/>
      </w:divBdr>
    </w:div>
    <w:div w:id="1377123852">
      <w:bodyDiv w:val="1"/>
      <w:marLeft w:val="0"/>
      <w:marRight w:val="0"/>
      <w:marTop w:val="0"/>
      <w:marBottom w:val="0"/>
      <w:divBdr>
        <w:top w:val="none" w:sz="0" w:space="0" w:color="auto"/>
        <w:left w:val="none" w:sz="0" w:space="0" w:color="auto"/>
        <w:bottom w:val="none" w:sz="0" w:space="0" w:color="auto"/>
        <w:right w:val="none" w:sz="0" w:space="0" w:color="auto"/>
      </w:divBdr>
    </w:div>
    <w:div w:id="1380940278">
      <w:bodyDiv w:val="1"/>
      <w:marLeft w:val="0"/>
      <w:marRight w:val="0"/>
      <w:marTop w:val="0"/>
      <w:marBottom w:val="0"/>
      <w:divBdr>
        <w:top w:val="none" w:sz="0" w:space="0" w:color="auto"/>
        <w:left w:val="none" w:sz="0" w:space="0" w:color="auto"/>
        <w:bottom w:val="none" w:sz="0" w:space="0" w:color="auto"/>
        <w:right w:val="none" w:sz="0" w:space="0" w:color="auto"/>
      </w:divBdr>
    </w:div>
    <w:div w:id="1400901772">
      <w:bodyDiv w:val="1"/>
      <w:marLeft w:val="0"/>
      <w:marRight w:val="0"/>
      <w:marTop w:val="0"/>
      <w:marBottom w:val="0"/>
      <w:divBdr>
        <w:top w:val="none" w:sz="0" w:space="0" w:color="auto"/>
        <w:left w:val="none" w:sz="0" w:space="0" w:color="auto"/>
        <w:bottom w:val="none" w:sz="0" w:space="0" w:color="auto"/>
        <w:right w:val="none" w:sz="0" w:space="0" w:color="auto"/>
      </w:divBdr>
    </w:div>
    <w:div w:id="1420176084">
      <w:bodyDiv w:val="1"/>
      <w:marLeft w:val="0"/>
      <w:marRight w:val="0"/>
      <w:marTop w:val="0"/>
      <w:marBottom w:val="0"/>
      <w:divBdr>
        <w:top w:val="none" w:sz="0" w:space="0" w:color="auto"/>
        <w:left w:val="none" w:sz="0" w:space="0" w:color="auto"/>
        <w:bottom w:val="none" w:sz="0" w:space="0" w:color="auto"/>
        <w:right w:val="none" w:sz="0" w:space="0" w:color="auto"/>
      </w:divBdr>
    </w:div>
    <w:div w:id="1428160688">
      <w:bodyDiv w:val="1"/>
      <w:marLeft w:val="0"/>
      <w:marRight w:val="0"/>
      <w:marTop w:val="0"/>
      <w:marBottom w:val="0"/>
      <w:divBdr>
        <w:top w:val="none" w:sz="0" w:space="0" w:color="auto"/>
        <w:left w:val="none" w:sz="0" w:space="0" w:color="auto"/>
        <w:bottom w:val="none" w:sz="0" w:space="0" w:color="auto"/>
        <w:right w:val="none" w:sz="0" w:space="0" w:color="auto"/>
      </w:divBdr>
      <w:divsChild>
        <w:div w:id="573319530">
          <w:marLeft w:val="0"/>
          <w:marRight w:val="0"/>
          <w:marTop w:val="0"/>
          <w:marBottom w:val="0"/>
          <w:divBdr>
            <w:top w:val="none" w:sz="0" w:space="0" w:color="auto"/>
            <w:left w:val="none" w:sz="0" w:space="0" w:color="auto"/>
            <w:bottom w:val="none" w:sz="0" w:space="0" w:color="auto"/>
            <w:right w:val="none" w:sz="0" w:space="0" w:color="auto"/>
          </w:divBdr>
          <w:divsChild>
            <w:div w:id="1877354183">
              <w:marLeft w:val="0"/>
              <w:marRight w:val="0"/>
              <w:marTop w:val="0"/>
              <w:marBottom w:val="0"/>
              <w:divBdr>
                <w:top w:val="none" w:sz="0" w:space="0" w:color="auto"/>
                <w:left w:val="none" w:sz="0" w:space="0" w:color="auto"/>
                <w:bottom w:val="none" w:sz="0" w:space="0" w:color="auto"/>
                <w:right w:val="none" w:sz="0" w:space="0" w:color="auto"/>
              </w:divBdr>
              <w:divsChild>
                <w:div w:id="356273590">
                  <w:marLeft w:val="0"/>
                  <w:marRight w:val="0"/>
                  <w:marTop w:val="0"/>
                  <w:marBottom w:val="0"/>
                  <w:divBdr>
                    <w:top w:val="none" w:sz="0" w:space="0" w:color="auto"/>
                    <w:left w:val="none" w:sz="0" w:space="0" w:color="auto"/>
                    <w:bottom w:val="none" w:sz="0" w:space="0" w:color="auto"/>
                    <w:right w:val="none" w:sz="0" w:space="0" w:color="auto"/>
                  </w:divBdr>
                  <w:divsChild>
                    <w:div w:id="806359812">
                      <w:marLeft w:val="0"/>
                      <w:marRight w:val="0"/>
                      <w:marTop w:val="0"/>
                      <w:marBottom w:val="300"/>
                      <w:divBdr>
                        <w:top w:val="none" w:sz="0" w:space="0" w:color="auto"/>
                        <w:left w:val="none" w:sz="0" w:space="0" w:color="auto"/>
                        <w:bottom w:val="none" w:sz="0" w:space="0" w:color="auto"/>
                        <w:right w:val="none" w:sz="0" w:space="0" w:color="auto"/>
                      </w:divBdr>
                      <w:divsChild>
                        <w:div w:id="321785021">
                          <w:marLeft w:val="0"/>
                          <w:marRight w:val="0"/>
                          <w:marTop w:val="0"/>
                          <w:marBottom w:val="0"/>
                          <w:divBdr>
                            <w:top w:val="none" w:sz="0" w:space="0" w:color="auto"/>
                            <w:left w:val="none" w:sz="0" w:space="0" w:color="auto"/>
                            <w:bottom w:val="none" w:sz="0" w:space="0" w:color="auto"/>
                            <w:right w:val="none" w:sz="0" w:space="0" w:color="auto"/>
                          </w:divBdr>
                          <w:divsChild>
                            <w:div w:id="102846844">
                              <w:marLeft w:val="0"/>
                              <w:marRight w:val="0"/>
                              <w:marTop w:val="0"/>
                              <w:marBottom w:val="0"/>
                              <w:divBdr>
                                <w:top w:val="none" w:sz="0" w:space="0" w:color="auto"/>
                                <w:left w:val="none" w:sz="0" w:space="0" w:color="auto"/>
                                <w:bottom w:val="none" w:sz="0" w:space="0" w:color="auto"/>
                                <w:right w:val="none" w:sz="0" w:space="0" w:color="auto"/>
                              </w:divBdr>
                              <w:divsChild>
                                <w:div w:id="637882997">
                                  <w:marLeft w:val="0"/>
                                  <w:marRight w:val="0"/>
                                  <w:marTop w:val="0"/>
                                  <w:marBottom w:val="0"/>
                                  <w:divBdr>
                                    <w:top w:val="none" w:sz="0" w:space="0" w:color="auto"/>
                                    <w:left w:val="none" w:sz="0" w:space="0" w:color="auto"/>
                                    <w:bottom w:val="none" w:sz="0" w:space="0" w:color="auto"/>
                                    <w:right w:val="none" w:sz="0" w:space="0" w:color="auto"/>
                                  </w:divBdr>
                                  <w:divsChild>
                                    <w:div w:id="539897410">
                                      <w:marLeft w:val="0"/>
                                      <w:marRight w:val="0"/>
                                      <w:marTop w:val="0"/>
                                      <w:marBottom w:val="150"/>
                                      <w:divBdr>
                                        <w:top w:val="none" w:sz="0" w:space="0" w:color="auto"/>
                                        <w:left w:val="none" w:sz="0" w:space="0" w:color="auto"/>
                                        <w:bottom w:val="none" w:sz="0" w:space="0" w:color="auto"/>
                                        <w:right w:val="none" w:sz="0" w:space="0" w:color="auto"/>
                                      </w:divBdr>
                                      <w:divsChild>
                                        <w:div w:id="1459683919">
                                          <w:marLeft w:val="0"/>
                                          <w:marRight w:val="0"/>
                                          <w:marTop w:val="0"/>
                                          <w:marBottom w:val="0"/>
                                          <w:divBdr>
                                            <w:top w:val="none" w:sz="0" w:space="0" w:color="auto"/>
                                            <w:left w:val="none" w:sz="0" w:space="0" w:color="auto"/>
                                            <w:bottom w:val="none" w:sz="0" w:space="0" w:color="auto"/>
                                            <w:right w:val="none" w:sz="0" w:space="0" w:color="auto"/>
                                          </w:divBdr>
                                          <w:divsChild>
                                            <w:div w:id="2009745162">
                                              <w:marLeft w:val="0"/>
                                              <w:marRight w:val="0"/>
                                              <w:marTop w:val="0"/>
                                              <w:marBottom w:val="0"/>
                                              <w:divBdr>
                                                <w:top w:val="none" w:sz="0" w:space="0" w:color="auto"/>
                                                <w:left w:val="none" w:sz="0" w:space="0" w:color="auto"/>
                                                <w:bottom w:val="none" w:sz="0" w:space="0" w:color="auto"/>
                                                <w:right w:val="none" w:sz="0" w:space="0" w:color="auto"/>
                                              </w:divBdr>
                                              <w:divsChild>
                                                <w:div w:id="3943990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22834483">
          <w:marLeft w:val="0"/>
          <w:marRight w:val="0"/>
          <w:marTop w:val="0"/>
          <w:marBottom w:val="0"/>
          <w:divBdr>
            <w:top w:val="none" w:sz="0" w:space="0" w:color="auto"/>
            <w:left w:val="none" w:sz="0" w:space="0" w:color="auto"/>
            <w:bottom w:val="none" w:sz="0" w:space="0" w:color="auto"/>
            <w:right w:val="none" w:sz="0" w:space="0" w:color="auto"/>
          </w:divBdr>
          <w:divsChild>
            <w:div w:id="1278298326">
              <w:marLeft w:val="0"/>
              <w:marRight w:val="0"/>
              <w:marTop w:val="0"/>
              <w:marBottom w:val="0"/>
              <w:divBdr>
                <w:top w:val="none" w:sz="0" w:space="0" w:color="auto"/>
                <w:left w:val="none" w:sz="0" w:space="0" w:color="auto"/>
                <w:bottom w:val="none" w:sz="0" w:space="0" w:color="auto"/>
                <w:right w:val="none" w:sz="0" w:space="0" w:color="auto"/>
              </w:divBdr>
              <w:divsChild>
                <w:div w:id="1861774786">
                  <w:marLeft w:val="0"/>
                  <w:marRight w:val="0"/>
                  <w:marTop w:val="0"/>
                  <w:marBottom w:val="0"/>
                  <w:divBdr>
                    <w:top w:val="none" w:sz="0" w:space="0" w:color="auto"/>
                    <w:left w:val="none" w:sz="0" w:space="0" w:color="auto"/>
                    <w:bottom w:val="none" w:sz="0" w:space="0" w:color="auto"/>
                    <w:right w:val="none" w:sz="0" w:space="0" w:color="auto"/>
                  </w:divBdr>
                  <w:divsChild>
                    <w:div w:id="11734975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59642659">
      <w:bodyDiv w:val="1"/>
      <w:marLeft w:val="0"/>
      <w:marRight w:val="0"/>
      <w:marTop w:val="0"/>
      <w:marBottom w:val="0"/>
      <w:divBdr>
        <w:top w:val="none" w:sz="0" w:space="0" w:color="auto"/>
        <w:left w:val="none" w:sz="0" w:space="0" w:color="auto"/>
        <w:bottom w:val="none" w:sz="0" w:space="0" w:color="auto"/>
        <w:right w:val="none" w:sz="0" w:space="0" w:color="auto"/>
      </w:divBdr>
    </w:div>
    <w:div w:id="1472211693">
      <w:bodyDiv w:val="1"/>
      <w:marLeft w:val="0"/>
      <w:marRight w:val="0"/>
      <w:marTop w:val="0"/>
      <w:marBottom w:val="0"/>
      <w:divBdr>
        <w:top w:val="none" w:sz="0" w:space="0" w:color="auto"/>
        <w:left w:val="none" w:sz="0" w:space="0" w:color="auto"/>
        <w:bottom w:val="none" w:sz="0" w:space="0" w:color="auto"/>
        <w:right w:val="none" w:sz="0" w:space="0" w:color="auto"/>
      </w:divBdr>
      <w:divsChild>
        <w:div w:id="128087331">
          <w:marLeft w:val="0"/>
          <w:marRight w:val="0"/>
          <w:marTop w:val="0"/>
          <w:marBottom w:val="0"/>
          <w:divBdr>
            <w:top w:val="none" w:sz="0" w:space="0" w:color="auto"/>
            <w:left w:val="none" w:sz="0" w:space="0" w:color="auto"/>
            <w:bottom w:val="none" w:sz="0" w:space="0" w:color="auto"/>
            <w:right w:val="none" w:sz="0" w:space="0" w:color="auto"/>
          </w:divBdr>
        </w:div>
        <w:div w:id="932472077">
          <w:marLeft w:val="0"/>
          <w:marRight w:val="0"/>
          <w:marTop w:val="0"/>
          <w:marBottom w:val="0"/>
          <w:divBdr>
            <w:top w:val="none" w:sz="0" w:space="0" w:color="auto"/>
            <w:left w:val="none" w:sz="0" w:space="0" w:color="auto"/>
            <w:bottom w:val="none" w:sz="0" w:space="0" w:color="auto"/>
            <w:right w:val="none" w:sz="0" w:space="0" w:color="auto"/>
          </w:divBdr>
        </w:div>
        <w:div w:id="1044135655">
          <w:marLeft w:val="0"/>
          <w:marRight w:val="0"/>
          <w:marTop w:val="0"/>
          <w:marBottom w:val="0"/>
          <w:divBdr>
            <w:top w:val="none" w:sz="0" w:space="0" w:color="auto"/>
            <w:left w:val="none" w:sz="0" w:space="0" w:color="auto"/>
            <w:bottom w:val="none" w:sz="0" w:space="0" w:color="auto"/>
            <w:right w:val="none" w:sz="0" w:space="0" w:color="auto"/>
          </w:divBdr>
        </w:div>
        <w:div w:id="1227762919">
          <w:marLeft w:val="0"/>
          <w:marRight w:val="0"/>
          <w:marTop w:val="0"/>
          <w:marBottom w:val="0"/>
          <w:divBdr>
            <w:top w:val="none" w:sz="0" w:space="0" w:color="auto"/>
            <w:left w:val="none" w:sz="0" w:space="0" w:color="auto"/>
            <w:bottom w:val="none" w:sz="0" w:space="0" w:color="auto"/>
            <w:right w:val="none" w:sz="0" w:space="0" w:color="auto"/>
          </w:divBdr>
        </w:div>
        <w:div w:id="1366560251">
          <w:marLeft w:val="0"/>
          <w:marRight w:val="0"/>
          <w:marTop w:val="0"/>
          <w:marBottom w:val="0"/>
          <w:divBdr>
            <w:top w:val="none" w:sz="0" w:space="0" w:color="auto"/>
            <w:left w:val="none" w:sz="0" w:space="0" w:color="auto"/>
            <w:bottom w:val="none" w:sz="0" w:space="0" w:color="auto"/>
            <w:right w:val="none" w:sz="0" w:space="0" w:color="auto"/>
          </w:divBdr>
        </w:div>
        <w:div w:id="1615137128">
          <w:marLeft w:val="0"/>
          <w:marRight w:val="0"/>
          <w:marTop w:val="0"/>
          <w:marBottom w:val="0"/>
          <w:divBdr>
            <w:top w:val="none" w:sz="0" w:space="0" w:color="auto"/>
            <w:left w:val="none" w:sz="0" w:space="0" w:color="auto"/>
            <w:bottom w:val="none" w:sz="0" w:space="0" w:color="auto"/>
            <w:right w:val="none" w:sz="0" w:space="0" w:color="auto"/>
          </w:divBdr>
        </w:div>
        <w:div w:id="1646468850">
          <w:marLeft w:val="0"/>
          <w:marRight w:val="0"/>
          <w:marTop w:val="0"/>
          <w:marBottom w:val="0"/>
          <w:divBdr>
            <w:top w:val="none" w:sz="0" w:space="0" w:color="auto"/>
            <w:left w:val="none" w:sz="0" w:space="0" w:color="auto"/>
            <w:bottom w:val="none" w:sz="0" w:space="0" w:color="auto"/>
            <w:right w:val="none" w:sz="0" w:space="0" w:color="auto"/>
          </w:divBdr>
        </w:div>
      </w:divsChild>
    </w:div>
    <w:div w:id="1496916577">
      <w:bodyDiv w:val="1"/>
      <w:marLeft w:val="0"/>
      <w:marRight w:val="0"/>
      <w:marTop w:val="0"/>
      <w:marBottom w:val="0"/>
      <w:divBdr>
        <w:top w:val="none" w:sz="0" w:space="0" w:color="auto"/>
        <w:left w:val="none" w:sz="0" w:space="0" w:color="auto"/>
        <w:bottom w:val="none" w:sz="0" w:space="0" w:color="auto"/>
        <w:right w:val="none" w:sz="0" w:space="0" w:color="auto"/>
      </w:divBdr>
    </w:div>
    <w:div w:id="1509634543">
      <w:bodyDiv w:val="1"/>
      <w:marLeft w:val="0"/>
      <w:marRight w:val="0"/>
      <w:marTop w:val="0"/>
      <w:marBottom w:val="0"/>
      <w:divBdr>
        <w:top w:val="none" w:sz="0" w:space="0" w:color="auto"/>
        <w:left w:val="none" w:sz="0" w:space="0" w:color="auto"/>
        <w:bottom w:val="none" w:sz="0" w:space="0" w:color="auto"/>
        <w:right w:val="none" w:sz="0" w:space="0" w:color="auto"/>
      </w:divBdr>
    </w:div>
    <w:div w:id="1518158153">
      <w:bodyDiv w:val="1"/>
      <w:marLeft w:val="0"/>
      <w:marRight w:val="0"/>
      <w:marTop w:val="0"/>
      <w:marBottom w:val="0"/>
      <w:divBdr>
        <w:top w:val="none" w:sz="0" w:space="0" w:color="auto"/>
        <w:left w:val="none" w:sz="0" w:space="0" w:color="auto"/>
        <w:bottom w:val="none" w:sz="0" w:space="0" w:color="auto"/>
        <w:right w:val="none" w:sz="0" w:space="0" w:color="auto"/>
      </w:divBdr>
    </w:div>
    <w:div w:id="1527478705">
      <w:bodyDiv w:val="1"/>
      <w:marLeft w:val="0"/>
      <w:marRight w:val="0"/>
      <w:marTop w:val="0"/>
      <w:marBottom w:val="0"/>
      <w:divBdr>
        <w:top w:val="none" w:sz="0" w:space="0" w:color="auto"/>
        <w:left w:val="none" w:sz="0" w:space="0" w:color="auto"/>
        <w:bottom w:val="none" w:sz="0" w:space="0" w:color="auto"/>
        <w:right w:val="none" w:sz="0" w:space="0" w:color="auto"/>
      </w:divBdr>
    </w:div>
    <w:div w:id="1533959398">
      <w:bodyDiv w:val="1"/>
      <w:marLeft w:val="0"/>
      <w:marRight w:val="0"/>
      <w:marTop w:val="0"/>
      <w:marBottom w:val="0"/>
      <w:divBdr>
        <w:top w:val="none" w:sz="0" w:space="0" w:color="auto"/>
        <w:left w:val="none" w:sz="0" w:space="0" w:color="auto"/>
        <w:bottom w:val="none" w:sz="0" w:space="0" w:color="auto"/>
        <w:right w:val="none" w:sz="0" w:space="0" w:color="auto"/>
      </w:divBdr>
    </w:div>
    <w:div w:id="1573739438">
      <w:bodyDiv w:val="1"/>
      <w:marLeft w:val="0"/>
      <w:marRight w:val="0"/>
      <w:marTop w:val="0"/>
      <w:marBottom w:val="0"/>
      <w:divBdr>
        <w:top w:val="none" w:sz="0" w:space="0" w:color="auto"/>
        <w:left w:val="none" w:sz="0" w:space="0" w:color="auto"/>
        <w:bottom w:val="none" w:sz="0" w:space="0" w:color="auto"/>
        <w:right w:val="none" w:sz="0" w:space="0" w:color="auto"/>
      </w:divBdr>
    </w:div>
    <w:div w:id="1586760570">
      <w:bodyDiv w:val="1"/>
      <w:marLeft w:val="0"/>
      <w:marRight w:val="0"/>
      <w:marTop w:val="0"/>
      <w:marBottom w:val="0"/>
      <w:divBdr>
        <w:top w:val="none" w:sz="0" w:space="0" w:color="auto"/>
        <w:left w:val="none" w:sz="0" w:space="0" w:color="auto"/>
        <w:bottom w:val="none" w:sz="0" w:space="0" w:color="auto"/>
        <w:right w:val="none" w:sz="0" w:space="0" w:color="auto"/>
      </w:divBdr>
    </w:div>
    <w:div w:id="1601718596">
      <w:bodyDiv w:val="1"/>
      <w:marLeft w:val="0"/>
      <w:marRight w:val="0"/>
      <w:marTop w:val="0"/>
      <w:marBottom w:val="0"/>
      <w:divBdr>
        <w:top w:val="none" w:sz="0" w:space="0" w:color="auto"/>
        <w:left w:val="none" w:sz="0" w:space="0" w:color="auto"/>
        <w:bottom w:val="none" w:sz="0" w:space="0" w:color="auto"/>
        <w:right w:val="none" w:sz="0" w:space="0" w:color="auto"/>
      </w:divBdr>
    </w:div>
    <w:div w:id="1628317678">
      <w:bodyDiv w:val="1"/>
      <w:marLeft w:val="0"/>
      <w:marRight w:val="0"/>
      <w:marTop w:val="0"/>
      <w:marBottom w:val="0"/>
      <w:divBdr>
        <w:top w:val="none" w:sz="0" w:space="0" w:color="auto"/>
        <w:left w:val="none" w:sz="0" w:space="0" w:color="auto"/>
        <w:bottom w:val="none" w:sz="0" w:space="0" w:color="auto"/>
        <w:right w:val="none" w:sz="0" w:space="0" w:color="auto"/>
      </w:divBdr>
    </w:div>
    <w:div w:id="1630471647">
      <w:bodyDiv w:val="1"/>
      <w:marLeft w:val="0"/>
      <w:marRight w:val="0"/>
      <w:marTop w:val="0"/>
      <w:marBottom w:val="0"/>
      <w:divBdr>
        <w:top w:val="none" w:sz="0" w:space="0" w:color="auto"/>
        <w:left w:val="none" w:sz="0" w:space="0" w:color="auto"/>
        <w:bottom w:val="none" w:sz="0" w:space="0" w:color="auto"/>
        <w:right w:val="none" w:sz="0" w:space="0" w:color="auto"/>
      </w:divBdr>
    </w:div>
    <w:div w:id="1653438482">
      <w:bodyDiv w:val="1"/>
      <w:marLeft w:val="0"/>
      <w:marRight w:val="0"/>
      <w:marTop w:val="0"/>
      <w:marBottom w:val="0"/>
      <w:divBdr>
        <w:top w:val="none" w:sz="0" w:space="0" w:color="auto"/>
        <w:left w:val="none" w:sz="0" w:space="0" w:color="auto"/>
        <w:bottom w:val="none" w:sz="0" w:space="0" w:color="auto"/>
        <w:right w:val="none" w:sz="0" w:space="0" w:color="auto"/>
      </w:divBdr>
    </w:div>
    <w:div w:id="1657034767">
      <w:bodyDiv w:val="1"/>
      <w:marLeft w:val="0"/>
      <w:marRight w:val="0"/>
      <w:marTop w:val="0"/>
      <w:marBottom w:val="0"/>
      <w:divBdr>
        <w:top w:val="none" w:sz="0" w:space="0" w:color="auto"/>
        <w:left w:val="none" w:sz="0" w:space="0" w:color="auto"/>
        <w:bottom w:val="none" w:sz="0" w:space="0" w:color="auto"/>
        <w:right w:val="none" w:sz="0" w:space="0" w:color="auto"/>
      </w:divBdr>
    </w:div>
    <w:div w:id="1659455946">
      <w:bodyDiv w:val="1"/>
      <w:marLeft w:val="0"/>
      <w:marRight w:val="0"/>
      <w:marTop w:val="0"/>
      <w:marBottom w:val="0"/>
      <w:divBdr>
        <w:top w:val="none" w:sz="0" w:space="0" w:color="auto"/>
        <w:left w:val="none" w:sz="0" w:space="0" w:color="auto"/>
        <w:bottom w:val="none" w:sz="0" w:space="0" w:color="auto"/>
        <w:right w:val="none" w:sz="0" w:space="0" w:color="auto"/>
      </w:divBdr>
    </w:div>
    <w:div w:id="1663316449">
      <w:bodyDiv w:val="1"/>
      <w:marLeft w:val="0"/>
      <w:marRight w:val="0"/>
      <w:marTop w:val="0"/>
      <w:marBottom w:val="0"/>
      <w:divBdr>
        <w:top w:val="none" w:sz="0" w:space="0" w:color="auto"/>
        <w:left w:val="none" w:sz="0" w:space="0" w:color="auto"/>
        <w:bottom w:val="none" w:sz="0" w:space="0" w:color="auto"/>
        <w:right w:val="none" w:sz="0" w:space="0" w:color="auto"/>
      </w:divBdr>
    </w:div>
    <w:div w:id="1691490132">
      <w:bodyDiv w:val="1"/>
      <w:marLeft w:val="0"/>
      <w:marRight w:val="0"/>
      <w:marTop w:val="0"/>
      <w:marBottom w:val="0"/>
      <w:divBdr>
        <w:top w:val="none" w:sz="0" w:space="0" w:color="auto"/>
        <w:left w:val="none" w:sz="0" w:space="0" w:color="auto"/>
        <w:bottom w:val="none" w:sz="0" w:space="0" w:color="auto"/>
        <w:right w:val="none" w:sz="0" w:space="0" w:color="auto"/>
      </w:divBdr>
    </w:div>
    <w:div w:id="1776054566">
      <w:bodyDiv w:val="1"/>
      <w:marLeft w:val="0"/>
      <w:marRight w:val="0"/>
      <w:marTop w:val="0"/>
      <w:marBottom w:val="0"/>
      <w:divBdr>
        <w:top w:val="none" w:sz="0" w:space="0" w:color="auto"/>
        <w:left w:val="none" w:sz="0" w:space="0" w:color="auto"/>
        <w:bottom w:val="none" w:sz="0" w:space="0" w:color="auto"/>
        <w:right w:val="none" w:sz="0" w:space="0" w:color="auto"/>
      </w:divBdr>
    </w:div>
    <w:div w:id="1863585553">
      <w:bodyDiv w:val="1"/>
      <w:marLeft w:val="0"/>
      <w:marRight w:val="0"/>
      <w:marTop w:val="0"/>
      <w:marBottom w:val="0"/>
      <w:divBdr>
        <w:top w:val="none" w:sz="0" w:space="0" w:color="auto"/>
        <w:left w:val="none" w:sz="0" w:space="0" w:color="auto"/>
        <w:bottom w:val="none" w:sz="0" w:space="0" w:color="auto"/>
        <w:right w:val="none" w:sz="0" w:space="0" w:color="auto"/>
      </w:divBdr>
    </w:div>
    <w:div w:id="1865287131">
      <w:bodyDiv w:val="1"/>
      <w:marLeft w:val="0"/>
      <w:marRight w:val="0"/>
      <w:marTop w:val="0"/>
      <w:marBottom w:val="0"/>
      <w:divBdr>
        <w:top w:val="none" w:sz="0" w:space="0" w:color="auto"/>
        <w:left w:val="none" w:sz="0" w:space="0" w:color="auto"/>
        <w:bottom w:val="none" w:sz="0" w:space="0" w:color="auto"/>
        <w:right w:val="none" w:sz="0" w:space="0" w:color="auto"/>
      </w:divBdr>
    </w:div>
    <w:div w:id="1943612425">
      <w:bodyDiv w:val="1"/>
      <w:marLeft w:val="0"/>
      <w:marRight w:val="0"/>
      <w:marTop w:val="0"/>
      <w:marBottom w:val="0"/>
      <w:divBdr>
        <w:top w:val="none" w:sz="0" w:space="0" w:color="auto"/>
        <w:left w:val="none" w:sz="0" w:space="0" w:color="auto"/>
        <w:bottom w:val="none" w:sz="0" w:space="0" w:color="auto"/>
        <w:right w:val="none" w:sz="0" w:space="0" w:color="auto"/>
      </w:divBdr>
    </w:div>
    <w:div w:id="1946182822">
      <w:bodyDiv w:val="1"/>
      <w:marLeft w:val="0"/>
      <w:marRight w:val="0"/>
      <w:marTop w:val="0"/>
      <w:marBottom w:val="0"/>
      <w:divBdr>
        <w:top w:val="none" w:sz="0" w:space="0" w:color="auto"/>
        <w:left w:val="none" w:sz="0" w:space="0" w:color="auto"/>
        <w:bottom w:val="none" w:sz="0" w:space="0" w:color="auto"/>
        <w:right w:val="none" w:sz="0" w:space="0" w:color="auto"/>
      </w:divBdr>
    </w:div>
    <w:div w:id="1999533026">
      <w:bodyDiv w:val="1"/>
      <w:marLeft w:val="0"/>
      <w:marRight w:val="0"/>
      <w:marTop w:val="0"/>
      <w:marBottom w:val="0"/>
      <w:divBdr>
        <w:top w:val="none" w:sz="0" w:space="0" w:color="auto"/>
        <w:left w:val="none" w:sz="0" w:space="0" w:color="auto"/>
        <w:bottom w:val="none" w:sz="0" w:space="0" w:color="auto"/>
        <w:right w:val="none" w:sz="0" w:space="0" w:color="auto"/>
      </w:divBdr>
    </w:div>
    <w:div w:id="2021741111">
      <w:bodyDiv w:val="1"/>
      <w:marLeft w:val="0"/>
      <w:marRight w:val="0"/>
      <w:marTop w:val="0"/>
      <w:marBottom w:val="0"/>
      <w:divBdr>
        <w:top w:val="none" w:sz="0" w:space="0" w:color="auto"/>
        <w:left w:val="none" w:sz="0" w:space="0" w:color="auto"/>
        <w:bottom w:val="none" w:sz="0" w:space="0" w:color="auto"/>
        <w:right w:val="none" w:sz="0" w:space="0" w:color="auto"/>
      </w:divBdr>
    </w:div>
    <w:div w:id="2029941891">
      <w:bodyDiv w:val="1"/>
      <w:marLeft w:val="0"/>
      <w:marRight w:val="0"/>
      <w:marTop w:val="0"/>
      <w:marBottom w:val="0"/>
      <w:divBdr>
        <w:top w:val="none" w:sz="0" w:space="0" w:color="auto"/>
        <w:left w:val="none" w:sz="0" w:space="0" w:color="auto"/>
        <w:bottom w:val="none" w:sz="0" w:space="0" w:color="auto"/>
        <w:right w:val="none" w:sz="0" w:space="0" w:color="auto"/>
      </w:divBdr>
    </w:div>
    <w:div w:id="2043044517">
      <w:bodyDiv w:val="1"/>
      <w:marLeft w:val="0"/>
      <w:marRight w:val="0"/>
      <w:marTop w:val="0"/>
      <w:marBottom w:val="0"/>
      <w:divBdr>
        <w:top w:val="none" w:sz="0" w:space="0" w:color="auto"/>
        <w:left w:val="none" w:sz="0" w:space="0" w:color="auto"/>
        <w:bottom w:val="none" w:sz="0" w:space="0" w:color="auto"/>
        <w:right w:val="none" w:sz="0" w:space="0" w:color="auto"/>
      </w:divBdr>
    </w:div>
    <w:div w:id="2057191408">
      <w:bodyDiv w:val="1"/>
      <w:marLeft w:val="0"/>
      <w:marRight w:val="0"/>
      <w:marTop w:val="0"/>
      <w:marBottom w:val="0"/>
      <w:divBdr>
        <w:top w:val="none" w:sz="0" w:space="0" w:color="auto"/>
        <w:left w:val="none" w:sz="0" w:space="0" w:color="auto"/>
        <w:bottom w:val="none" w:sz="0" w:space="0" w:color="auto"/>
        <w:right w:val="none" w:sz="0" w:space="0" w:color="auto"/>
      </w:divBdr>
    </w:div>
    <w:div w:id="2062943274">
      <w:bodyDiv w:val="1"/>
      <w:marLeft w:val="0"/>
      <w:marRight w:val="0"/>
      <w:marTop w:val="0"/>
      <w:marBottom w:val="0"/>
      <w:divBdr>
        <w:top w:val="none" w:sz="0" w:space="0" w:color="auto"/>
        <w:left w:val="none" w:sz="0" w:space="0" w:color="auto"/>
        <w:bottom w:val="none" w:sz="0" w:space="0" w:color="auto"/>
        <w:right w:val="none" w:sz="0" w:space="0" w:color="auto"/>
      </w:divBdr>
    </w:div>
    <w:div w:id="2068799587">
      <w:bodyDiv w:val="1"/>
      <w:marLeft w:val="0"/>
      <w:marRight w:val="0"/>
      <w:marTop w:val="0"/>
      <w:marBottom w:val="0"/>
      <w:divBdr>
        <w:top w:val="none" w:sz="0" w:space="0" w:color="auto"/>
        <w:left w:val="none" w:sz="0" w:space="0" w:color="auto"/>
        <w:bottom w:val="none" w:sz="0" w:space="0" w:color="auto"/>
        <w:right w:val="none" w:sz="0" w:space="0" w:color="auto"/>
      </w:divBdr>
    </w:div>
    <w:div w:id="2102405628">
      <w:bodyDiv w:val="1"/>
      <w:marLeft w:val="0"/>
      <w:marRight w:val="0"/>
      <w:marTop w:val="0"/>
      <w:marBottom w:val="0"/>
      <w:divBdr>
        <w:top w:val="none" w:sz="0" w:space="0" w:color="auto"/>
        <w:left w:val="none" w:sz="0" w:space="0" w:color="auto"/>
        <w:bottom w:val="none" w:sz="0" w:space="0" w:color="auto"/>
        <w:right w:val="none" w:sz="0" w:space="0" w:color="auto"/>
      </w:divBdr>
    </w:div>
    <w:div w:id="21142058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otnotes.xml.rels><?xml version="1.0" encoding="UTF-8" standalone="yes"?>
<Relationships xmlns="http://schemas.openxmlformats.org/package/2006/relationships"><Relationship Id="rId3" Type="http://schemas.openxmlformats.org/officeDocument/2006/relationships/hyperlink" Target="https://doi.org/10.1787/9789264266414-en" TargetMode="External"/><Relationship Id="rId2" Type="http://schemas.openxmlformats.org/officeDocument/2006/relationships/hyperlink" Target="https://spkc.gov.lv/upload/Petijumi%20un%20zinojumi/Atkaribu%20slimibu%20petijumi/Diana/atkaribu_izraisosu_vielu_lietosana.pdf" TargetMode="External"/><Relationship Id="rId1" Type="http://schemas.openxmlformats.org/officeDocument/2006/relationships/hyperlink" Target="https://ec.europa.eu/health/sites/health/files/state/docs/2019_chp_lv_latvian.pdf" TargetMode="External"/></Relationships>
</file>

<file path=word/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kuments" ma:contentTypeID="0x0101000093007EA31155478E0DC4C4811F0CA6" ma:contentTypeVersion="2" ma:contentTypeDescription="Izveidot jaunu dokumentu." ma:contentTypeScope="" ma:versionID="1e99e2fd9eb9a985f24b8dd280f692e6">
  <xsd:schema xmlns:xsd="http://www.w3.org/2001/XMLSchema" xmlns:xs="http://www.w3.org/2001/XMLSchema" xmlns:p="http://schemas.microsoft.com/office/2006/metadata/properties" xmlns:ns2="ac91d112-4933-409f-8410-128a1f6607df" targetNamespace="http://schemas.microsoft.com/office/2006/metadata/properties" ma:root="true" ma:fieldsID="cf56f6d2d6cd48cbf6fb6d58f051b8bd" ns2:_="">
    <xsd:import namespace="ac91d112-4933-409f-8410-128a1f6607df"/>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91d112-4933-409f-8410-128a1f6607d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C058AA-C37B-4531-BE9F-C18C9EE13E99}">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62BE9BD-DDDC-4B71-8FB7-AB76B4CAAA04}">
  <ds:schemaRefs>
    <ds:schemaRef ds:uri="http://schemas.openxmlformats.org/officeDocument/2006/bibliography"/>
  </ds:schemaRefs>
</ds:datastoreItem>
</file>

<file path=customXml/itemProps3.xml><?xml version="1.0" encoding="utf-8"?>
<ds:datastoreItem xmlns:ds="http://schemas.openxmlformats.org/officeDocument/2006/customXml" ds:itemID="{74961914-F81C-46EB-BED5-A1CB46D829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91d112-4933-409f-8410-128a1f6607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BFF9585-3755-47A0-85BD-DBC9ED4C82D4}">
  <ds:schemaRefs>
    <ds:schemaRef ds:uri="http://schemas.microsoft.com/sharepoint/v3/contenttype/forms"/>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759</TotalTime>
  <Pages>126</Pages>
  <Words>142394</Words>
  <Characters>81165</Characters>
  <Application>Microsoft Office Word</Application>
  <DocSecurity>0</DocSecurity>
  <Lines>676</Lines>
  <Paragraphs>446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223113</CharactersWithSpaces>
  <SharedDoc>false</SharedDoc>
  <HLinks>
    <vt:vector size="168" baseType="variant">
      <vt:variant>
        <vt:i4>4915274</vt:i4>
      </vt:variant>
      <vt:variant>
        <vt:i4>108</vt:i4>
      </vt:variant>
      <vt:variant>
        <vt:i4>0</vt:i4>
      </vt:variant>
      <vt:variant>
        <vt:i4>5</vt:i4>
      </vt:variant>
      <vt:variant>
        <vt:lpwstr>https://search.coe.int/cm/Pages/result_details.aspx?ObjectID=09000016805c9f3e</vt:lpwstr>
      </vt:variant>
      <vt:variant>
        <vt:lpwstr>_ftn1</vt:lpwstr>
      </vt:variant>
      <vt:variant>
        <vt:i4>4128775</vt:i4>
      </vt:variant>
      <vt:variant>
        <vt:i4>105</vt:i4>
      </vt:variant>
      <vt:variant>
        <vt:i4>0</vt:i4>
      </vt:variant>
      <vt:variant>
        <vt:i4>5</vt:i4>
      </vt:variant>
      <vt:variant>
        <vt:lpwstr>https://search.coe.int/cm/Pages/result_details.aspx?Reference=CM/Rec(2012)9</vt:lpwstr>
      </vt:variant>
      <vt:variant>
        <vt:lpwstr/>
      </vt:variant>
      <vt:variant>
        <vt:i4>1376316</vt:i4>
      </vt:variant>
      <vt:variant>
        <vt:i4>102</vt:i4>
      </vt:variant>
      <vt:variant>
        <vt:i4>0</vt:i4>
      </vt:variant>
      <vt:variant>
        <vt:i4>5</vt:i4>
      </vt:variant>
      <vt:variant>
        <vt:lpwstr/>
      </vt:variant>
      <vt:variant>
        <vt:lpwstr>_Toc23953642</vt:lpwstr>
      </vt:variant>
      <vt:variant>
        <vt:i4>1441852</vt:i4>
      </vt:variant>
      <vt:variant>
        <vt:i4>99</vt:i4>
      </vt:variant>
      <vt:variant>
        <vt:i4>0</vt:i4>
      </vt:variant>
      <vt:variant>
        <vt:i4>5</vt:i4>
      </vt:variant>
      <vt:variant>
        <vt:lpwstr/>
      </vt:variant>
      <vt:variant>
        <vt:lpwstr>_Toc23953641</vt:lpwstr>
      </vt:variant>
      <vt:variant>
        <vt:i4>1966132</vt:i4>
      </vt:variant>
      <vt:variant>
        <vt:i4>92</vt:i4>
      </vt:variant>
      <vt:variant>
        <vt:i4>0</vt:i4>
      </vt:variant>
      <vt:variant>
        <vt:i4>5</vt:i4>
      </vt:variant>
      <vt:variant>
        <vt:lpwstr/>
      </vt:variant>
      <vt:variant>
        <vt:lpwstr>_Toc54021906</vt:lpwstr>
      </vt:variant>
      <vt:variant>
        <vt:i4>1900596</vt:i4>
      </vt:variant>
      <vt:variant>
        <vt:i4>86</vt:i4>
      </vt:variant>
      <vt:variant>
        <vt:i4>0</vt:i4>
      </vt:variant>
      <vt:variant>
        <vt:i4>5</vt:i4>
      </vt:variant>
      <vt:variant>
        <vt:lpwstr/>
      </vt:variant>
      <vt:variant>
        <vt:lpwstr>_Toc54021905</vt:lpwstr>
      </vt:variant>
      <vt:variant>
        <vt:i4>1835060</vt:i4>
      </vt:variant>
      <vt:variant>
        <vt:i4>80</vt:i4>
      </vt:variant>
      <vt:variant>
        <vt:i4>0</vt:i4>
      </vt:variant>
      <vt:variant>
        <vt:i4>5</vt:i4>
      </vt:variant>
      <vt:variant>
        <vt:lpwstr/>
      </vt:variant>
      <vt:variant>
        <vt:lpwstr>_Toc54021904</vt:lpwstr>
      </vt:variant>
      <vt:variant>
        <vt:i4>1769524</vt:i4>
      </vt:variant>
      <vt:variant>
        <vt:i4>74</vt:i4>
      </vt:variant>
      <vt:variant>
        <vt:i4>0</vt:i4>
      </vt:variant>
      <vt:variant>
        <vt:i4>5</vt:i4>
      </vt:variant>
      <vt:variant>
        <vt:lpwstr/>
      </vt:variant>
      <vt:variant>
        <vt:lpwstr>_Toc54021903</vt:lpwstr>
      </vt:variant>
      <vt:variant>
        <vt:i4>1703988</vt:i4>
      </vt:variant>
      <vt:variant>
        <vt:i4>68</vt:i4>
      </vt:variant>
      <vt:variant>
        <vt:i4>0</vt:i4>
      </vt:variant>
      <vt:variant>
        <vt:i4>5</vt:i4>
      </vt:variant>
      <vt:variant>
        <vt:lpwstr/>
      </vt:variant>
      <vt:variant>
        <vt:lpwstr>_Toc54021902</vt:lpwstr>
      </vt:variant>
      <vt:variant>
        <vt:i4>1638452</vt:i4>
      </vt:variant>
      <vt:variant>
        <vt:i4>62</vt:i4>
      </vt:variant>
      <vt:variant>
        <vt:i4>0</vt:i4>
      </vt:variant>
      <vt:variant>
        <vt:i4>5</vt:i4>
      </vt:variant>
      <vt:variant>
        <vt:lpwstr/>
      </vt:variant>
      <vt:variant>
        <vt:lpwstr>_Toc54021901</vt:lpwstr>
      </vt:variant>
      <vt:variant>
        <vt:i4>1572916</vt:i4>
      </vt:variant>
      <vt:variant>
        <vt:i4>56</vt:i4>
      </vt:variant>
      <vt:variant>
        <vt:i4>0</vt:i4>
      </vt:variant>
      <vt:variant>
        <vt:i4>5</vt:i4>
      </vt:variant>
      <vt:variant>
        <vt:lpwstr/>
      </vt:variant>
      <vt:variant>
        <vt:lpwstr>_Toc54021900</vt:lpwstr>
      </vt:variant>
      <vt:variant>
        <vt:i4>1048637</vt:i4>
      </vt:variant>
      <vt:variant>
        <vt:i4>50</vt:i4>
      </vt:variant>
      <vt:variant>
        <vt:i4>0</vt:i4>
      </vt:variant>
      <vt:variant>
        <vt:i4>5</vt:i4>
      </vt:variant>
      <vt:variant>
        <vt:lpwstr/>
      </vt:variant>
      <vt:variant>
        <vt:lpwstr>_Toc54021899</vt:lpwstr>
      </vt:variant>
      <vt:variant>
        <vt:i4>1114173</vt:i4>
      </vt:variant>
      <vt:variant>
        <vt:i4>44</vt:i4>
      </vt:variant>
      <vt:variant>
        <vt:i4>0</vt:i4>
      </vt:variant>
      <vt:variant>
        <vt:i4>5</vt:i4>
      </vt:variant>
      <vt:variant>
        <vt:lpwstr/>
      </vt:variant>
      <vt:variant>
        <vt:lpwstr>_Toc54021898</vt:lpwstr>
      </vt:variant>
      <vt:variant>
        <vt:i4>1966141</vt:i4>
      </vt:variant>
      <vt:variant>
        <vt:i4>38</vt:i4>
      </vt:variant>
      <vt:variant>
        <vt:i4>0</vt:i4>
      </vt:variant>
      <vt:variant>
        <vt:i4>5</vt:i4>
      </vt:variant>
      <vt:variant>
        <vt:lpwstr/>
      </vt:variant>
      <vt:variant>
        <vt:lpwstr>_Toc54021897</vt:lpwstr>
      </vt:variant>
      <vt:variant>
        <vt:i4>2031677</vt:i4>
      </vt:variant>
      <vt:variant>
        <vt:i4>32</vt:i4>
      </vt:variant>
      <vt:variant>
        <vt:i4>0</vt:i4>
      </vt:variant>
      <vt:variant>
        <vt:i4>5</vt:i4>
      </vt:variant>
      <vt:variant>
        <vt:lpwstr/>
      </vt:variant>
      <vt:variant>
        <vt:lpwstr>_Toc54021896</vt:lpwstr>
      </vt:variant>
      <vt:variant>
        <vt:i4>1835069</vt:i4>
      </vt:variant>
      <vt:variant>
        <vt:i4>26</vt:i4>
      </vt:variant>
      <vt:variant>
        <vt:i4>0</vt:i4>
      </vt:variant>
      <vt:variant>
        <vt:i4>5</vt:i4>
      </vt:variant>
      <vt:variant>
        <vt:lpwstr/>
      </vt:variant>
      <vt:variant>
        <vt:lpwstr>_Toc54021895</vt:lpwstr>
      </vt:variant>
      <vt:variant>
        <vt:i4>1900605</vt:i4>
      </vt:variant>
      <vt:variant>
        <vt:i4>20</vt:i4>
      </vt:variant>
      <vt:variant>
        <vt:i4>0</vt:i4>
      </vt:variant>
      <vt:variant>
        <vt:i4>5</vt:i4>
      </vt:variant>
      <vt:variant>
        <vt:lpwstr/>
      </vt:variant>
      <vt:variant>
        <vt:lpwstr>_Toc54021894</vt:lpwstr>
      </vt:variant>
      <vt:variant>
        <vt:i4>1703997</vt:i4>
      </vt:variant>
      <vt:variant>
        <vt:i4>14</vt:i4>
      </vt:variant>
      <vt:variant>
        <vt:i4>0</vt:i4>
      </vt:variant>
      <vt:variant>
        <vt:i4>5</vt:i4>
      </vt:variant>
      <vt:variant>
        <vt:lpwstr/>
      </vt:variant>
      <vt:variant>
        <vt:lpwstr>_Toc54021893</vt:lpwstr>
      </vt:variant>
      <vt:variant>
        <vt:i4>1769533</vt:i4>
      </vt:variant>
      <vt:variant>
        <vt:i4>8</vt:i4>
      </vt:variant>
      <vt:variant>
        <vt:i4>0</vt:i4>
      </vt:variant>
      <vt:variant>
        <vt:i4>5</vt:i4>
      </vt:variant>
      <vt:variant>
        <vt:lpwstr/>
      </vt:variant>
      <vt:variant>
        <vt:lpwstr>_Toc54021892</vt:lpwstr>
      </vt:variant>
      <vt:variant>
        <vt:i4>1572925</vt:i4>
      </vt:variant>
      <vt:variant>
        <vt:i4>2</vt:i4>
      </vt:variant>
      <vt:variant>
        <vt:i4>0</vt:i4>
      </vt:variant>
      <vt:variant>
        <vt:i4>5</vt:i4>
      </vt:variant>
      <vt:variant>
        <vt:lpwstr/>
      </vt:variant>
      <vt:variant>
        <vt:lpwstr>_Toc54021891</vt:lpwstr>
      </vt:variant>
      <vt:variant>
        <vt:i4>5570574</vt:i4>
      </vt:variant>
      <vt:variant>
        <vt:i4>3</vt:i4>
      </vt:variant>
      <vt:variant>
        <vt:i4>0</vt:i4>
      </vt:variant>
      <vt:variant>
        <vt:i4>5</vt:i4>
      </vt:variant>
      <vt:variant>
        <vt:lpwstr>https://doi.org/10.1787/9789264266414-en</vt:lpwstr>
      </vt:variant>
      <vt:variant>
        <vt:lpwstr/>
      </vt:variant>
      <vt:variant>
        <vt:i4>7143455</vt:i4>
      </vt:variant>
      <vt:variant>
        <vt:i4>0</vt:i4>
      </vt:variant>
      <vt:variant>
        <vt:i4>0</vt:i4>
      </vt:variant>
      <vt:variant>
        <vt:i4>5</vt:i4>
      </vt:variant>
      <vt:variant>
        <vt:lpwstr>https://ec.europa.eu/health/sites/health/files/state/docs/2019_chp_lv_latvian.pdf</vt:lpwstr>
      </vt:variant>
      <vt:variant>
        <vt:lpwstr/>
      </vt:variant>
      <vt:variant>
        <vt:i4>1966116</vt:i4>
      </vt:variant>
      <vt:variant>
        <vt:i4>15</vt:i4>
      </vt:variant>
      <vt:variant>
        <vt:i4>0</vt:i4>
      </vt:variant>
      <vt:variant>
        <vt:i4>5</vt:i4>
      </vt:variant>
      <vt:variant>
        <vt:lpwstr>mailto:sanita.lazdina@vm.gov.lv</vt:lpwstr>
      </vt:variant>
      <vt:variant>
        <vt:lpwstr/>
      </vt:variant>
      <vt:variant>
        <vt:i4>1966116</vt:i4>
      </vt:variant>
      <vt:variant>
        <vt:i4>12</vt:i4>
      </vt:variant>
      <vt:variant>
        <vt:i4>0</vt:i4>
      </vt:variant>
      <vt:variant>
        <vt:i4>5</vt:i4>
      </vt:variant>
      <vt:variant>
        <vt:lpwstr>mailto:sanita.lazdina@vm.gov.lv</vt:lpwstr>
      </vt:variant>
      <vt:variant>
        <vt:lpwstr/>
      </vt:variant>
      <vt:variant>
        <vt:i4>6946905</vt:i4>
      </vt:variant>
      <vt:variant>
        <vt:i4>9</vt:i4>
      </vt:variant>
      <vt:variant>
        <vt:i4>0</vt:i4>
      </vt:variant>
      <vt:variant>
        <vt:i4>5</vt:i4>
      </vt:variant>
      <vt:variant>
        <vt:lpwstr>mailto:Marika.Petrovica@vm.gov.lv</vt:lpwstr>
      </vt:variant>
      <vt:variant>
        <vt:lpwstr/>
      </vt:variant>
      <vt:variant>
        <vt:i4>6946905</vt:i4>
      </vt:variant>
      <vt:variant>
        <vt:i4>6</vt:i4>
      </vt:variant>
      <vt:variant>
        <vt:i4>0</vt:i4>
      </vt:variant>
      <vt:variant>
        <vt:i4>5</vt:i4>
      </vt:variant>
      <vt:variant>
        <vt:lpwstr>mailto:Marika.Petrovica@vm.gov.lv</vt:lpwstr>
      </vt:variant>
      <vt:variant>
        <vt:lpwstr/>
      </vt:variant>
      <vt:variant>
        <vt:i4>6946905</vt:i4>
      </vt:variant>
      <vt:variant>
        <vt:i4>3</vt:i4>
      </vt:variant>
      <vt:variant>
        <vt:i4>0</vt:i4>
      </vt:variant>
      <vt:variant>
        <vt:i4>5</vt:i4>
      </vt:variant>
      <vt:variant>
        <vt:lpwstr>mailto:Marika.Petrovica@vm.gov.lv</vt:lpwstr>
      </vt:variant>
      <vt:variant>
        <vt:lpwstr/>
      </vt:variant>
      <vt:variant>
        <vt:i4>6946905</vt:i4>
      </vt:variant>
      <vt:variant>
        <vt:i4>0</vt:i4>
      </vt:variant>
      <vt:variant>
        <vt:i4>0</vt:i4>
      </vt:variant>
      <vt:variant>
        <vt:i4>5</vt:i4>
      </vt:variant>
      <vt:variant>
        <vt:lpwstr>mailto:Marika.Petrovica@vm.gov.lv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Kristīne Šica</dc:creator>
  <cp:keywords/>
  <dc:description/>
  <cp:lastModifiedBy>Laura Boltāne</cp:lastModifiedBy>
  <cp:revision>51</cp:revision>
  <cp:lastPrinted>2020-09-18T13:19:00Z</cp:lastPrinted>
  <dcterms:created xsi:type="dcterms:W3CDTF">2021-02-10T06:43:00Z</dcterms:created>
  <dcterms:modified xsi:type="dcterms:W3CDTF">2021-02-14T08:56:00Z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0x0101000093007EA31155478E0DC4C4811F0CA6</vt:lpwstr>
  </property>
</Properties>
</file>