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8"/>
  </p:notes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Times New Roman"/>
        <a:ea typeface="Times New Roman"/>
        <a:cs typeface="Times New Roman"/>
        <a:sym typeface="Times New Roman"/>
      </a:defRPr>
    </a:lvl1pPr>
    <a:lvl2pPr marL="0" marR="0" indent="45720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Times New Roman"/>
        <a:ea typeface="Times New Roman"/>
        <a:cs typeface="Times New Roman"/>
        <a:sym typeface="Times New Roman"/>
      </a:defRPr>
    </a:lvl2pPr>
    <a:lvl3pPr marL="0" marR="0" indent="91440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Times New Roman"/>
        <a:ea typeface="Times New Roman"/>
        <a:cs typeface="Times New Roman"/>
        <a:sym typeface="Times New Roman"/>
      </a:defRPr>
    </a:lvl3pPr>
    <a:lvl4pPr marL="0" marR="0" indent="137160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Times New Roman"/>
        <a:ea typeface="Times New Roman"/>
        <a:cs typeface="Times New Roman"/>
        <a:sym typeface="Times New Roman"/>
      </a:defRPr>
    </a:lvl4pPr>
    <a:lvl5pPr marL="0" marR="0" indent="182880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Times New Roman"/>
        <a:ea typeface="Times New Roman"/>
        <a:cs typeface="Times New Roman"/>
        <a:sym typeface="Times New Roman"/>
      </a:defRPr>
    </a:lvl5pPr>
    <a:lvl6pPr marL="0" marR="0" indent="228600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Times New Roman"/>
        <a:ea typeface="Times New Roman"/>
        <a:cs typeface="Times New Roman"/>
        <a:sym typeface="Times New Roman"/>
      </a:defRPr>
    </a:lvl6pPr>
    <a:lvl7pPr marL="0" marR="0" indent="274320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Times New Roman"/>
        <a:ea typeface="Times New Roman"/>
        <a:cs typeface="Times New Roman"/>
        <a:sym typeface="Times New Roman"/>
      </a:defRPr>
    </a:lvl7pPr>
    <a:lvl8pPr marL="0" marR="0" indent="320040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Times New Roman"/>
        <a:ea typeface="Times New Roman"/>
        <a:cs typeface="Times New Roman"/>
        <a:sym typeface="Times New Roman"/>
      </a:defRPr>
    </a:lvl8pPr>
    <a:lvl9pPr marL="0" marR="0" indent="3657600" algn="l" defTabSz="938212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7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Times New Roman"/>
        <a:ea typeface="Times New Roman"/>
        <a:cs typeface="Times New Roman"/>
        <a:sym typeface="Times New Roman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Times New Roman"/>
          <a:ea typeface="Times New Roman"/>
          <a:cs typeface="Times New Roman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ff">
        <a:font>
          <a:latin typeface="Times New Roman"/>
          <a:ea typeface="Times New Roman"/>
          <a:cs typeface="Times New Roman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Times New Roman"/>
          <a:ea typeface="Times New Roman"/>
          <a:cs typeface="Times New Roman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Times New Roman"/>
          <a:ea typeface="Times New Roman"/>
          <a:cs typeface="Times New Roman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Times New Roman"/>
          <a:ea typeface="Times New Roman"/>
          <a:cs typeface="Times New Roman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>
          <a:latin typeface="Times New Roman"/>
          <a:ea typeface="Times New Roman"/>
          <a:cs typeface="Times New Roman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Times New Roman"/>
          <a:ea typeface="Times New Roman"/>
          <a:cs typeface="Times New Roman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Times New Roman"/>
          <a:ea typeface="Times New Roman"/>
          <a:cs typeface="Times New Roman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Times New Roman"/>
          <a:ea typeface="Times New Roman"/>
          <a:cs typeface="Times New Roman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>
          <a:latin typeface="Times New Roman"/>
          <a:ea typeface="Times New Roman"/>
          <a:cs typeface="Times New Roman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Times New Roman"/>
          <a:ea typeface="Times New Roman"/>
          <a:cs typeface="Times New Roman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Times New Roman"/>
          <a:ea typeface="Times New Roman"/>
          <a:cs typeface="Times New Roman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Times New Roman"/>
          <a:ea typeface="Times New Roman"/>
          <a:cs typeface="Times New Roman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Times New Roman"/>
          <a:ea typeface="Times New Roman"/>
          <a:cs typeface="Times New Roman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Times New Roman"/>
          <a:ea typeface="Times New Roman"/>
          <a:cs typeface="Times New Roman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Times New Roman"/>
          <a:ea typeface="Times New Roman"/>
          <a:cs typeface="Times New Roman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Times New Roman"/>
          <a:ea typeface="Times New Roman"/>
          <a:cs typeface="Times New Roman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Times New Roman"/>
          <a:ea typeface="Times New Roman"/>
          <a:cs typeface="Times New Roman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Times New Roman"/>
          <a:ea typeface="Times New Roman"/>
          <a:cs typeface="Times New Roman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Times New Roman"/>
          <a:ea typeface="Times New Roman"/>
          <a:cs typeface="Times New Roman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Times New Roman"/>
          <a:ea typeface="Times New Roman"/>
          <a:cs typeface="Times New Roman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Times New Roman"/>
          <a:ea typeface="Times New Roman"/>
          <a:cs typeface="Times New Roman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Times New Roman"/>
          <a:ea typeface="Times New Roman"/>
          <a:cs typeface="Times New Roman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Times New Roman"/>
          <a:ea typeface="Times New Roman"/>
          <a:cs typeface="Times New Roman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6" d="100"/>
          <a:sy n="76" d="100"/>
        </p:scale>
        <p:origin x="840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6" name="Shape 12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938212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1pPr>
    <a:lvl2pPr indent="228600" defTabSz="938212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2pPr>
    <a:lvl3pPr indent="457200" defTabSz="938212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3pPr>
    <a:lvl4pPr indent="685800" defTabSz="938212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4pPr>
    <a:lvl5pPr indent="914400" defTabSz="938212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5pPr>
    <a:lvl6pPr indent="1143000" defTabSz="938212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6pPr>
    <a:lvl7pPr indent="1371600" defTabSz="938212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7pPr>
    <a:lvl8pPr indent="1600200" defTabSz="938212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8pPr>
    <a:lvl9pPr indent="1828800" defTabSz="938212" latinLnBrk="0">
      <a:spcBef>
        <a:spcPts val="400"/>
      </a:spcBef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6933" y="0"/>
            <a:ext cx="3778136" cy="4168834"/>
          </a:xfrm>
          <a:prstGeom prst="rect">
            <a:avLst/>
          </a:prstGeom>
          <a:ln w="12700">
            <a:miter lim="400000"/>
          </a:ln>
        </p:spPr>
      </p:pic>
      <p:pic>
        <p:nvPicPr>
          <p:cNvPr id="12" name="Picture 7" descr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21463"/>
            <a:ext cx="12192000" cy="246063"/>
          </a:xfrm>
          <a:prstGeom prst="rect">
            <a:avLst/>
          </a:prstGeom>
          <a:ln w="12700">
            <a:miter lim="400000"/>
          </a:ln>
        </p:spPr>
      </p:pic>
      <p:sp>
        <p:nvSpPr>
          <p:cNvPr id="13" name="Title Text"/>
          <p:cNvSpPr txBox="1">
            <a:spLocks noGrp="1"/>
          </p:cNvSpPr>
          <p:nvPr>
            <p:ph type="title"/>
          </p:nvPr>
        </p:nvSpPr>
        <p:spPr>
          <a:xfrm>
            <a:off x="914400" y="3505200"/>
            <a:ext cx="10363200" cy="960442"/>
          </a:xfrm>
          <a:prstGeom prst="rect">
            <a:avLst/>
          </a:prstGeom>
        </p:spPr>
        <p:txBody>
          <a:bodyPr anchor="t"/>
          <a:lstStyle>
            <a:lvl1pPr>
              <a:defRPr sz="3200" b="1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Title Text</a:t>
            </a:r>
          </a:p>
        </p:txBody>
      </p:sp>
      <p:sp>
        <p:nvSpPr>
          <p:cNvPr id="1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914400" y="4724400"/>
            <a:ext cx="10363200" cy="914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SzTx/>
              <a:buFontTx/>
              <a:buNone/>
              <a:defRPr sz="1400">
                <a:latin typeface="Verdana"/>
                <a:ea typeface="Verdana"/>
                <a:cs typeface="Verdana"/>
                <a:sym typeface="Verdana"/>
              </a:defRPr>
            </a:lvl1pPr>
            <a:lvl2pPr marL="610913" indent="-141013" algn="ctr">
              <a:spcBef>
                <a:spcPts val="300"/>
              </a:spcBef>
              <a:buFontTx/>
              <a:defRPr sz="1400">
                <a:latin typeface="Verdana"/>
                <a:ea typeface="Verdana"/>
                <a:cs typeface="Verdana"/>
                <a:sym typeface="Verdana"/>
              </a:defRPr>
            </a:lvl2pPr>
            <a:lvl3pPr marL="1070483" indent="-130683" algn="ctr">
              <a:spcBef>
                <a:spcPts val="300"/>
              </a:spcBef>
              <a:buFontTx/>
              <a:defRPr sz="1400">
                <a:latin typeface="Verdana"/>
                <a:ea typeface="Verdana"/>
                <a:cs typeface="Verdana"/>
                <a:sym typeface="Verdana"/>
              </a:defRPr>
            </a:lvl3pPr>
            <a:lvl4pPr marL="1581651" indent="-171951" algn="ctr">
              <a:spcBef>
                <a:spcPts val="300"/>
              </a:spcBef>
              <a:buFontTx/>
              <a:defRPr sz="1400">
                <a:latin typeface="Verdana"/>
                <a:ea typeface="Verdana"/>
                <a:cs typeface="Verdana"/>
                <a:sym typeface="Verdana"/>
              </a:defRPr>
            </a:lvl4pPr>
            <a:lvl5pPr marL="2051551" indent="-171951" algn="ctr">
              <a:spcBef>
                <a:spcPts val="300"/>
              </a:spcBef>
              <a:buFontTx/>
              <a:defRPr sz="1400">
                <a:latin typeface="Verdana"/>
                <a:ea typeface="Verdana"/>
                <a:cs typeface="Verdana"/>
                <a:sym typeface="Verdana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5" name="Text Placeholder 19"/>
          <p:cNvSpPr>
            <a:spLocks noGrp="1"/>
          </p:cNvSpPr>
          <p:nvPr>
            <p:ph type="body" sz="quarter" idx="21"/>
          </p:nvPr>
        </p:nvSpPr>
        <p:spPr>
          <a:xfrm>
            <a:off x="914400" y="5761037"/>
            <a:ext cx="10363200" cy="6397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ctr">
              <a:spcBef>
                <a:spcPts val="300"/>
              </a:spcBef>
              <a:buSzTx/>
              <a:buFontTx/>
              <a:buNone/>
              <a:defRPr sz="14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1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7" y="0"/>
            <a:ext cx="1762300" cy="1957647"/>
          </a:xfrm>
          <a:prstGeom prst="rect">
            <a:avLst/>
          </a:prstGeom>
          <a:ln w="12700">
            <a:miter lim="400000"/>
          </a:ln>
        </p:spPr>
      </p:pic>
      <p:sp>
        <p:nvSpPr>
          <p:cNvPr id="24" name="Title Text"/>
          <p:cNvSpPr txBox="1">
            <a:spLocks noGrp="1"/>
          </p:cNvSpPr>
          <p:nvPr>
            <p:ph type="title"/>
          </p:nvPr>
        </p:nvSpPr>
        <p:spPr>
          <a:xfrm>
            <a:off x="3454400" y="381000"/>
            <a:ext cx="8128000" cy="1036642"/>
          </a:xfrm>
          <a:prstGeom prst="rect">
            <a:avLst/>
          </a:prstGeom>
        </p:spPr>
        <p:txBody>
          <a:bodyPr anchor="t"/>
          <a:lstStyle>
            <a:lvl1pPr algn="l">
              <a:defRPr sz="2400" b="1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Title Text</a:t>
            </a:r>
          </a:p>
        </p:txBody>
      </p:sp>
      <p:sp>
        <p:nvSpPr>
          <p:cNvPr id="25" name="Body Level One…"/>
          <p:cNvSpPr txBox="1">
            <a:spLocks noGrp="1"/>
          </p:cNvSpPr>
          <p:nvPr>
            <p:ph type="body" idx="1"/>
          </p:nvPr>
        </p:nvSpPr>
        <p:spPr>
          <a:xfrm>
            <a:off x="3454400" y="1752600"/>
            <a:ext cx="8128000" cy="4373574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latin typeface="Verdana"/>
                <a:ea typeface="Verdana"/>
                <a:cs typeface="Verdana"/>
                <a:sym typeface="Verdana"/>
              </a:defRPr>
            </a:lvl1pPr>
            <a:lvl2pPr marL="762000" indent="-292100">
              <a:spcBef>
                <a:spcPts val="400"/>
              </a:spcBef>
              <a:buFontTx/>
              <a:defRPr sz="2000">
                <a:latin typeface="Verdana"/>
                <a:ea typeface="Verdana"/>
                <a:cs typeface="Verdana"/>
                <a:sym typeface="Verdana"/>
              </a:defRPr>
            </a:lvl2pPr>
            <a:lvl3pPr marL="1173162" indent="-233362">
              <a:spcBef>
                <a:spcPts val="400"/>
              </a:spcBef>
              <a:buFontTx/>
              <a:defRPr sz="2000">
                <a:latin typeface="Verdana"/>
                <a:ea typeface="Verdana"/>
                <a:cs typeface="Verdana"/>
                <a:sym typeface="Verdana"/>
              </a:defRPr>
            </a:lvl3pPr>
            <a:lvl4pPr marL="1643063" indent="-233362">
              <a:spcBef>
                <a:spcPts val="400"/>
              </a:spcBef>
              <a:buFontTx/>
              <a:defRPr sz="2000">
                <a:latin typeface="Verdana"/>
                <a:ea typeface="Verdana"/>
                <a:cs typeface="Verdana"/>
                <a:sym typeface="Verdana"/>
              </a:defRPr>
            </a:lvl4pPr>
            <a:lvl5pPr marL="2112963" indent="-233363">
              <a:spcBef>
                <a:spcPts val="400"/>
              </a:spcBef>
              <a:buFontTx/>
              <a:defRPr sz="2000">
                <a:latin typeface="Verdana"/>
                <a:ea typeface="Verdana"/>
                <a:cs typeface="Verdana"/>
                <a:sym typeface="Verdana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6" name="Text Placeholder 15"/>
          <p:cNvSpPr>
            <a:spLocks noGrp="1"/>
          </p:cNvSpPr>
          <p:nvPr>
            <p:ph type="body" sz="quarter" idx="2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spcBef>
                <a:spcPts val="200"/>
              </a:spcBef>
              <a:buSzTx/>
              <a:buFontTx/>
              <a:buNone/>
              <a:defRPr sz="10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27" name="Text Placeholder 19"/>
          <p:cNvSpPr>
            <a:spLocks noGrp="1"/>
          </p:cNvSpPr>
          <p:nvPr>
            <p:ph type="body" sz="quarter" idx="22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r">
              <a:spcBef>
                <a:spcPts val="200"/>
              </a:spcBef>
              <a:buSzTx/>
              <a:buFontTx/>
              <a:buNone/>
              <a:defRPr sz="10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28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3" y="6353821"/>
            <a:ext cx="268138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Title Text"/>
          <p:cNvSpPr txBox="1">
            <a:spLocks noGrp="1"/>
          </p:cNvSpPr>
          <p:nvPr>
            <p:ph type="title"/>
          </p:nvPr>
        </p:nvSpPr>
        <p:spPr>
          <a:xfrm>
            <a:off x="3454400" y="3657601"/>
            <a:ext cx="8128000" cy="1384296"/>
          </a:xfrm>
          <a:prstGeom prst="rect">
            <a:avLst/>
          </a:prstGeom>
        </p:spPr>
        <p:txBody>
          <a:bodyPr anchor="t"/>
          <a:lstStyle>
            <a:lvl1pPr algn="l">
              <a:defRPr sz="2400" b="1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Title Text</a:t>
            </a:r>
          </a:p>
        </p:txBody>
      </p:sp>
      <p:sp>
        <p:nvSpPr>
          <p:cNvPr id="36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3454400" y="381000"/>
            <a:ext cx="8128000" cy="32766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indent="469787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indent="939575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indent="1409365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indent="1879151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  <a:latin typeface="Verdana"/>
                <a:ea typeface="Verdana"/>
                <a:cs typeface="Verdana"/>
                <a:sym typeface="Verdana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7" name="Text Placeholder 15"/>
          <p:cNvSpPr>
            <a:spLocks noGrp="1"/>
          </p:cNvSpPr>
          <p:nvPr>
            <p:ph type="body" sz="quarter" idx="2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spcBef>
                <a:spcPts val="200"/>
              </a:spcBef>
              <a:buSzTx/>
              <a:buFontTx/>
              <a:buNone/>
              <a:defRPr sz="10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38" name="Text Placeholder 19"/>
          <p:cNvSpPr>
            <a:spLocks noGrp="1"/>
          </p:cNvSpPr>
          <p:nvPr>
            <p:ph type="body" sz="quarter" idx="22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r">
              <a:spcBef>
                <a:spcPts val="200"/>
              </a:spcBef>
              <a:buSzTx/>
              <a:buFontTx/>
              <a:buNone/>
              <a:defRPr sz="10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3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3" y="6353821"/>
            <a:ext cx="268138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0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7" y="0"/>
            <a:ext cx="1762300" cy="195764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>
            <a:spLocks noGrp="1"/>
          </p:cNvSpPr>
          <p:nvPr>
            <p:ph type="title"/>
          </p:nvPr>
        </p:nvSpPr>
        <p:spPr>
          <a:xfrm>
            <a:off x="3454400" y="304802"/>
            <a:ext cx="8128000" cy="1066800"/>
          </a:xfrm>
          <a:prstGeom prst="rect">
            <a:avLst/>
          </a:prstGeom>
        </p:spPr>
        <p:txBody>
          <a:bodyPr anchor="t"/>
          <a:lstStyle>
            <a:lvl1pPr algn="l">
              <a:defRPr sz="2400" b="1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Title Text</a:t>
            </a:r>
          </a:p>
        </p:txBody>
      </p:sp>
      <p:sp>
        <p:nvSpPr>
          <p:cNvPr id="48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3454400" y="1752600"/>
            <a:ext cx="3860800" cy="4373566"/>
          </a:xfrm>
          <a:prstGeom prst="rect">
            <a:avLst/>
          </a:prstGeom>
        </p:spPr>
        <p:txBody>
          <a:bodyPr>
            <a:normAutofit/>
          </a:bodyPr>
          <a:lstStyle>
            <a:lvl1pPr marL="350838" indent="-350838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1pPr>
            <a:lvl2pPr marL="762000" indent="-292100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2pPr>
            <a:lvl3pPr marL="1173162" indent="-233362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3pPr>
            <a:lvl4pPr marL="1643063" indent="-233362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4pPr>
            <a:lvl5pPr marL="2112963" indent="-233363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15"/>
          <p:cNvSpPr>
            <a:spLocks noGrp="1"/>
          </p:cNvSpPr>
          <p:nvPr>
            <p:ph type="body" sz="quarter" idx="2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spcBef>
                <a:spcPts val="200"/>
              </a:spcBef>
              <a:buSzTx/>
              <a:buFontTx/>
              <a:buNone/>
              <a:defRPr sz="10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50" name="Text Placeholder 19"/>
          <p:cNvSpPr>
            <a:spLocks noGrp="1"/>
          </p:cNvSpPr>
          <p:nvPr>
            <p:ph type="body" sz="quarter" idx="22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r">
              <a:spcBef>
                <a:spcPts val="200"/>
              </a:spcBef>
              <a:buSzTx/>
              <a:buFontTx/>
              <a:buNone/>
              <a:defRPr sz="10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5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3" y="6353821"/>
            <a:ext cx="268138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52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7" y="0"/>
            <a:ext cx="1762300" cy="195764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Title Text"/>
          <p:cNvSpPr txBox="1">
            <a:spLocks noGrp="1"/>
          </p:cNvSpPr>
          <p:nvPr>
            <p:ph type="title"/>
          </p:nvPr>
        </p:nvSpPr>
        <p:spPr>
          <a:xfrm>
            <a:off x="3454400" y="304802"/>
            <a:ext cx="8128000" cy="1066800"/>
          </a:xfrm>
          <a:prstGeom prst="rect">
            <a:avLst/>
          </a:prstGeom>
        </p:spPr>
        <p:txBody>
          <a:bodyPr anchor="t"/>
          <a:lstStyle>
            <a:lvl1pPr algn="l">
              <a:defRPr sz="2400" b="1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Title Text</a:t>
            </a:r>
          </a:p>
        </p:txBody>
      </p:sp>
      <p:sp>
        <p:nvSpPr>
          <p:cNvPr id="6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454400" y="2386940"/>
            <a:ext cx="3860800" cy="3739226"/>
          </a:xfrm>
          <a:prstGeom prst="rect">
            <a:avLst/>
          </a:prstGeom>
        </p:spPr>
        <p:txBody>
          <a:bodyPr>
            <a:normAutofit/>
          </a:bodyPr>
          <a:lstStyle>
            <a:lvl1pPr marL="350838" indent="-350838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1pPr>
            <a:lvl2pPr marL="762000" indent="-292100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2pPr>
            <a:lvl3pPr marL="1173162" indent="-233362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3pPr>
            <a:lvl4pPr marL="1643063" indent="-233362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4pPr>
            <a:lvl5pPr marL="2112963" indent="-233363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1" name="Text Placeholder 21"/>
          <p:cNvSpPr>
            <a:spLocks noGrp="1"/>
          </p:cNvSpPr>
          <p:nvPr>
            <p:ph type="body" sz="quarter" idx="21"/>
          </p:nvPr>
        </p:nvSpPr>
        <p:spPr>
          <a:xfrm>
            <a:off x="3454400" y="1852614"/>
            <a:ext cx="3860800" cy="5349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spcBef>
                <a:spcPts val="400"/>
              </a:spcBef>
              <a:buSzTx/>
              <a:buFontTx/>
              <a:buNone/>
              <a:defRPr sz="2000" b="1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62" name="Text Placeholder 21"/>
          <p:cNvSpPr>
            <a:spLocks noGrp="1"/>
          </p:cNvSpPr>
          <p:nvPr>
            <p:ph type="body" sz="quarter" idx="22"/>
          </p:nvPr>
        </p:nvSpPr>
        <p:spPr>
          <a:xfrm>
            <a:off x="7620000" y="1851954"/>
            <a:ext cx="3962400" cy="5349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spcBef>
                <a:spcPts val="400"/>
              </a:spcBef>
              <a:buSzTx/>
              <a:buFontTx/>
              <a:buNone/>
              <a:defRPr sz="2000" b="1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63" name="Text Placeholder 15"/>
          <p:cNvSpPr>
            <a:spLocks noGrp="1"/>
          </p:cNvSpPr>
          <p:nvPr>
            <p:ph type="body" sz="quarter" idx="23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spcBef>
                <a:spcPts val="200"/>
              </a:spcBef>
              <a:buSzTx/>
              <a:buFontTx/>
              <a:buNone/>
              <a:defRPr sz="10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64" name="Text Placeholder 19"/>
          <p:cNvSpPr>
            <a:spLocks noGrp="1"/>
          </p:cNvSpPr>
          <p:nvPr>
            <p:ph type="body" sz="quarter" idx="24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r">
              <a:spcBef>
                <a:spcPts val="200"/>
              </a:spcBef>
              <a:buSzTx/>
              <a:buFontTx/>
              <a:buNone/>
              <a:defRPr sz="10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65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3" y="6353821"/>
            <a:ext cx="268138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66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7" y="0"/>
            <a:ext cx="1762300" cy="195764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Title Text"/>
          <p:cNvSpPr txBox="1">
            <a:spLocks noGrp="1"/>
          </p:cNvSpPr>
          <p:nvPr>
            <p:ph type="title"/>
          </p:nvPr>
        </p:nvSpPr>
        <p:spPr>
          <a:xfrm>
            <a:off x="3454400" y="304802"/>
            <a:ext cx="8128000" cy="1066800"/>
          </a:xfrm>
          <a:prstGeom prst="rect">
            <a:avLst/>
          </a:prstGeom>
        </p:spPr>
        <p:txBody>
          <a:bodyPr anchor="t"/>
          <a:lstStyle>
            <a:lvl1pPr algn="l">
              <a:defRPr sz="2400" b="1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Title Text</a:t>
            </a:r>
          </a:p>
        </p:txBody>
      </p:sp>
      <p:sp>
        <p:nvSpPr>
          <p:cNvPr id="7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spcBef>
                <a:spcPts val="200"/>
              </a:spcBef>
              <a:buSzTx/>
              <a:buFontTx/>
              <a:buNone/>
              <a:defRPr sz="1000">
                <a:latin typeface="Verdana"/>
                <a:ea typeface="Verdana"/>
                <a:cs typeface="Verdana"/>
                <a:sym typeface="Verdana"/>
              </a:defRPr>
            </a:lvl1pPr>
            <a:lvl2pPr marL="570624" indent="-100724">
              <a:spcBef>
                <a:spcPts val="200"/>
              </a:spcBef>
              <a:buFontTx/>
              <a:defRPr sz="1000">
                <a:latin typeface="Verdana"/>
                <a:ea typeface="Verdana"/>
                <a:cs typeface="Verdana"/>
                <a:sym typeface="Verdana"/>
              </a:defRPr>
            </a:lvl2pPr>
            <a:lvl3pPr marL="1033145" indent="-93345">
              <a:spcBef>
                <a:spcPts val="200"/>
              </a:spcBef>
              <a:buFontTx/>
              <a:defRPr sz="1000">
                <a:latin typeface="Verdana"/>
                <a:ea typeface="Verdana"/>
                <a:cs typeface="Verdana"/>
                <a:sym typeface="Verdana"/>
              </a:defRPr>
            </a:lvl3pPr>
            <a:lvl4pPr marL="1532522" indent="-122822">
              <a:spcBef>
                <a:spcPts val="200"/>
              </a:spcBef>
              <a:buFontTx/>
              <a:defRPr sz="1000">
                <a:latin typeface="Verdana"/>
                <a:ea typeface="Verdana"/>
                <a:cs typeface="Verdana"/>
                <a:sym typeface="Verdana"/>
              </a:defRPr>
            </a:lvl4pPr>
            <a:lvl5pPr marL="2002422" indent="-122822">
              <a:spcBef>
                <a:spcPts val="200"/>
              </a:spcBef>
              <a:buFontTx/>
              <a:defRPr sz="1000">
                <a:latin typeface="Verdana"/>
                <a:ea typeface="Verdana"/>
                <a:cs typeface="Verdana"/>
                <a:sym typeface="Verdana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5" name="Text Placeholder 19"/>
          <p:cNvSpPr>
            <a:spLocks noGrp="1"/>
          </p:cNvSpPr>
          <p:nvPr>
            <p:ph type="body" sz="quarter" idx="21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r">
              <a:spcBef>
                <a:spcPts val="200"/>
              </a:spcBef>
              <a:buSzTx/>
              <a:buFontTx/>
              <a:buNone/>
              <a:defRPr sz="10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3" y="6353821"/>
            <a:ext cx="268138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7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7" y="0"/>
            <a:ext cx="1762300" cy="195764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spcBef>
                <a:spcPts val="200"/>
              </a:spcBef>
              <a:buSzTx/>
              <a:buFontTx/>
              <a:buNone/>
              <a:defRPr sz="1000">
                <a:latin typeface="Verdana"/>
                <a:ea typeface="Verdana"/>
                <a:cs typeface="Verdana"/>
                <a:sym typeface="Verdana"/>
              </a:defRPr>
            </a:lvl1pPr>
            <a:lvl2pPr marL="570624" indent="-100724">
              <a:spcBef>
                <a:spcPts val="200"/>
              </a:spcBef>
              <a:buFontTx/>
              <a:defRPr sz="1000">
                <a:latin typeface="Verdana"/>
                <a:ea typeface="Verdana"/>
                <a:cs typeface="Verdana"/>
                <a:sym typeface="Verdana"/>
              </a:defRPr>
            </a:lvl2pPr>
            <a:lvl3pPr marL="1033145" indent="-93345">
              <a:spcBef>
                <a:spcPts val="200"/>
              </a:spcBef>
              <a:buFontTx/>
              <a:defRPr sz="1000">
                <a:latin typeface="Verdana"/>
                <a:ea typeface="Verdana"/>
                <a:cs typeface="Verdana"/>
                <a:sym typeface="Verdana"/>
              </a:defRPr>
            </a:lvl3pPr>
            <a:lvl4pPr marL="1532522" indent="-122822">
              <a:spcBef>
                <a:spcPts val="200"/>
              </a:spcBef>
              <a:buFontTx/>
              <a:defRPr sz="1000">
                <a:latin typeface="Verdana"/>
                <a:ea typeface="Verdana"/>
                <a:cs typeface="Verdana"/>
                <a:sym typeface="Verdana"/>
              </a:defRPr>
            </a:lvl4pPr>
            <a:lvl5pPr marL="2002422" indent="-122822">
              <a:spcBef>
                <a:spcPts val="200"/>
              </a:spcBef>
              <a:buFontTx/>
              <a:defRPr sz="1000">
                <a:latin typeface="Verdana"/>
                <a:ea typeface="Verdana"/>
                <a:cs typeface="Verdana"/>
                <a:sym typeface="Verdana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Text Placeholder 19"/>
          <p:cNvSpPr>
            <a:spLocks noGrp="1"/>
          </p:cNvSpPr>
          <p:nvPr>
            <p:ph type="body" sz="quarter" idx="21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r">
              <a:spcBef>
                <a:spcPts val="200"/>
              </a:spcBef>
              <a:buSzTx/>
              <a:buFontTx/>
              <a:buNone/>
              <a:defRPr sz="10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3" y="6353821"/>
            <a:ext cx="268138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87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7" y="0"/>
            <a:ext cx="1762300" cy="195764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Title Text"/>
          <p:cNvSpPr txBox="1">
            <a:spLocks noGrp="1"/>
          </p:cNvSpPr>
          <p:nvPr>
            <p:ph type="title"/>
          </p:nvPr>
        </p:nvSpPr>
        <p:spPr>
          <a:xfrm>
            <a:off x="3454400" y="272975"/>
            <a:ext cx="3668036" cy="1162052"/>
          </a:xfrm>
          <a:prstGeom prst="rect">
            <a:avLst/>
          </a:prstGeom>
        </p:spPr>
        <p:txBody>
          <a:bodyPr anchor="t"/>
          <a:lstStyle>
            <a:lvl1pPr algn="l">
              <a:defRPr sz="2400" b="1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r>
              <a:t>Title Text</a:t>
            </a:r>
          </a:p>
        </p:txBody>
      </p:sp>
      <p:sp>
        <p:nvSpPr>
          <p:cNvPr id="95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7426035" y="273053"/>
            <a:ext cx="4359564" cy="5853129"/>
          </a:xfrm>
          <a:prstGeom prst="rect">
            <a:avLst/>
          </a:prstGeom>
        </p:spPr>
        <p:txBody>
          <a:bodyPr>
            <a:normAutofit/>
          </a:bodyPr>
          <a:lstStyle>
            <a:lvl1pPr marL="350838" indent="-350838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1pPr>
            <a:lvl2pPr marL="762000" indent="-292100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2pPr>
            <a:lvl3pPr marL="1173162" indent="-233362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3pPr>
            <a:lvl4pPr marL="1643063" indent="-233362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4pPr>
            <a:lvl5pPr marL="2112963" indent="-233363">
              <a:spcBef>
                <a:spcPts val="400"/>
              </a:spcBef>
              <a:defRPr sz="2000">
                <a:latin typeface="Verdana"/>
                <a:ea typeface="Verdana"/>
                <a:cs typeface="Verdana"/>
                <a:sym typeface="Verdana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6" name="Text Placeholder 3"/>
          <p:cNvSpPr>
            <a:spLocks noGrp="1"/>
          </p:cNvSpPr>
          <p:nvPr>
            <p:ph type="body" sz="half" idx="21"/>
          </p:nvPr>
        </p:nvSpPr>
        <p:spPr>
          <a:xfrm>
            <a:off x="3454400" y="1435120"/>
            <a:ext cx="3668036" cy="46910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spcBef>
                <a:spcPts val="400"/>
              </a:spcBef>
              <a:buSzTx/>
              <a:buFontTx/>
              <a:buNone/>
              <a:defRPr sz="20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97" name="Text Placeholder 15"/>
          <p:cNvSpPr>
            <a:spLocks noGrp="1"/>
          </p:cNvSpPr>
          <p:nvPr>
            <p:ph type="body" sz="quarter" idx="22"/>
          </p:nvPr>
        </p:nvSpPr>
        <p:spPr>
          <a:xfrm>
            <a:off x="3454400" y="6324600"/>
            <a:ext cx="2641600" cy="30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spcBef>
                <a:spcPts val="200"/>
              </a:spcBef>
              <a:buSzTx/>
              <a:buFontTx/>
              <a:buNone/>
              <a:defRPr sz="10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98" name="Text Placeholder 19"/>
          <p:cNvSpPr>
            <a:spLocks noGrp="1"/>
          </p:cNvSpPr>
          <p:nvPr>
            <p:ph type="body" sz="quarter" idx="23"/>
          </p:nvPr>
        </p:nvSpPr>
        <p:spPr>
          <a:xfrm>
            <a:off x="6502400" y="6324600"/>
            <a:ext cx="4876800" cy="3048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r">
              <a:spcBef>
                <a:spcPts val="200"/>
              </a:spcBef>
              <a:buSzTx/>
              <a:buFontTx/>
              <a:buNone/>
              <a:defRPr sz="10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99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517463" y="6353821"/>
            <a:ext cx="268138" cy="246359"/>
          </a:xfrm>
          <a:prstGeom prst="rect">
            <a:avLst/>
          </a:prstGeom>
        </p:spPr>
        <p:txBody>
          <a:bodyPr/>
          <a:lstStyle>
            <a:lvl1pPr>
              <a:defRPr sz="1000">
                <a:latin typeface="Verdana"/>
                <a:ea typeface="Verdana"/>
                <a:cs typeface="Verdana"/>
                <a:sym typeface="Verdana"/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100" name="Picture 6" descr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817" y="0"/>
            <a:ext cx="1762300" cy="1957647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" name="Picture 7" descr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21463"/>
            <a:ext cx="12192000" cy="2460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08" name="Picture 6" descr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06933" y="0"/>
            <a:ext cx="3778136" cy="4168834"/>
          </a:xfrm>
          <a:prstGeom prst="rect">
            <a:avLst/>
          </a:prstGeom>
          <a:ln w="12700">
            <a:miter lim="400000"/>
          </a:ln>
        </p:spPr>
      </p:pic>
      <p:sp>
        <p:nvSpPr>
          <p:cNvPr id="109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914400" y="4724400"/>
            <a:ext cx="10363200" cy="9144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ctr">
              <a:spcBef>
                <a:spcPts val="300"/>
              </a:spcBef>
              <a:buSzTx/>
              <a:buFontTx/>
              <a:buNone/>
              <a:defRPr sz="1400">
                <a:latin typeface="Verdana"/>
                <a:ea typeface="Verdana"/>
                <a:cs typeface="Verdana"/>
                <a:sym typeface="Verdana"/>
              </a:defRPr>
            </a:lvl1pPr>
            <a:lvl2pPr marL="610913" indent="-141013" algn="ctr">
              <a:spcBef>
                <a:spcPts val="300"/>
              </a:spcBef>
              <a:buFontTx/>
              <a:defRPr sz="1400">
                <a:latin typeface="Verdana"/>
                <a:ea typeface="Verdana"/>
                <a:cs typeface="Verdana"/>
                <a:sym typeface="Verdana"/>
              </a:defRPr>
            </a:lvl2pPr>
            <a:lvl3pPr marL="1070483" indent="-130683" algn="ctr">
              <a:spcBef>
                <a:spcPts val="300"/>
              </a:spcBef>
              <a:buFontTx/>
              <a:defRPr sz="1400">
                <a:latin typeface="Verdana"/>
                <a:ea typeface="Verdana"/>
                <a:cs typeface="Verdana"/>
                <a:sym typeface="Verdana"/>
              </a:defRPr>
            </a:lvl3pPr>
            <a:lvl4pPr marL="1581651" indent="-171951" algn="ctr">
              <a:spcBef>
                <a:spcPts val="300"/>
              </a:spcBef>
              <a:buFontTx/>
              <a:defRPr sz="1400">
                <a:latin typeface="Verdana"/>
                <a:ea typeface="Verdana"/>
                <a:cs typeface="Verdana"/>
                <a:sym typeface="Verdana"/>
              </a:defRPr>
            </a:lvl4pPr>
            <a:lvl5pPr marL="2051551" indent="-171951" algn="ctr">
              <a:spcBef>
                <a:spcPts val="300"/>
              </a:spcBef>
              <a:buFontTx/>
              <a:defRPr sz="1400">
                <a:latin typeface="Verdana"/>
                <a:ea typeface="Verdana"/>
                <a:cs typeface="Verdana"/>
                <a:sym typeface="Verdana"/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0" name="Text Placeholder 19"/>
          <p:cNvSpPr>
            <a:spLocks noGrp="1"/>
          </p:cNvSpPr>
          <p:nvPr>
            <p:ph type="body" sz="quarter" idx="21"/>
          </p:nvPr>
        </p:nvSpPr>
        <p:spPr>
          <a:xfrm>
            <a:off x="914400" y="5761037"/>
            <a:ext cx="10363200" cy="639763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 algn="ctr">
              <a:spcBef>
                <a:spcPts val="300"/>
              </a:spcBef>
              <a:buSzTx/>
              <a:buFontTx/>
              <a:buNone/>
              <a:defRPr sz="14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sp>
        <p:nvSpPr>
          <p:cNvPr id="11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5892800" y="6172200"/>
            <a:ext cx="2844800" cy="36830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11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609600" y="274638"/>
            <a:ext cx="10972800" cy="114300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6979" tIns="46979" rIns="46979" bIns="46979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323341" y="6399922"/>
            <a:ext cx="259059" cy="277985"/>
          </a:xfrm>
          <a:prstGeom prst="rect">
            <a:avLst/>
          </a:prstGeom>
          <a:ln w="12700">
            <a:miter lim="400000"/>
          </a:ln>
        </p:spPr>
        <p:txBody>
          <a:bodyPr wrap="none" lIns="46979" tIns="46979" rIns="46979" bIns="46979" anchor="ctr">
            <a:spAutoFit/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4" name="Body Level One…"/>
          <p:cNvSpPr txBox="1">
            <a:spLocks noGrp="1"/>
          </p:cNvSpPr>
          <p:nvPr>
            <p:ph type="body" idx="1"/>
          </p:nvPr>
        </p:nvSpPr>
        <p:spPr>
          <a:xfrm>
            <a:off x="609600" y="1600200"/>
            <a:ext cx="10972800" cy="52578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6979" tIns="46979" rIns="46979" bIns="46979"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ransition spd="med"/>
  <p:txStyles>
    <p:titleStyle>
      <a:lvl1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5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1pPr>
      <a:lvl2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5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2pPr>
      <a:lvl3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5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3pPr>
      <a:lvl4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5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4pPr>
      <a:lvl5pPr marL="0" marR="0" indent="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5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5pPr>
      <a:lvl6pPr marL="0" marR="0" indent="45720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5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6pPr>
      <a:lvl7pPr marL="0" marR="0" indent="91440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5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7pPr>
      <a:lvl8pPr marL="0" marR="0" indent="137160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5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8pPr>
      <a:lvl9pPr marL="0" marR="0" indent="1828800" algn="ct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45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9pPr>
    </p:titleStyle>
    <p:bodyStyle>
      <a:lvl1pPr marL="350838" marR="0" indent="-350838" algn="l" defTabSz="938212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3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1pPr>
      <a:lvl2pPr marL="802289" marR="0" indent="-332389" algn="l" defTabSz="938212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3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2pPr>
      <a:lvl3pPr marL="1247839" marR="0" indent="-308039" algn="l" defTabSz="938212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3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3pPr>
      <a:lvl4pPr marL="1815014" marR="0" indent="-405314" algn="l" defTabSz="938212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sz="33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4pPr>
      <a:lvl5pPr marL="2284914" marR="0" indent="-405314" algn="l" defTabSz="938212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sz="33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5pPr>
      <a:lvl6pPr marL="2756913" marR="0" indent="-407971" algn="l" defTabSz="938212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3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6pPr>
      <a:lvl7pPr marL="3226701" marR="0" indent="-407972" algn="l" defTabSz="938212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3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7pPr>
      <a:lvl8pPr marL="3696491" marR="0" indent="-407971" algn="l" defTabSz="938212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3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8pPr>
      <a:lvl9pPr marL="4166275" marR="0" indent="-407971" algn="l" defTabSz="938212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sz="3300" b="0" i="0" u="none" strike="noStrike" cap="none" spc="0" baseline="0">
          <a:solidFill>
            <a:srgbClr val="000000"/>
          </a:solidFill>
          <a:uFillTx/>
          <a:latin typeface="Times New Roman"/>
          <a:ea typeface="Times New Roman"/>
          <a:cs typeface="Times New Roman"/>
          <a:sym typeface="Times New Roman"/>
        </a:defRPr>
      </a:lvl9pPr>
    </p:bodyStyle>
    <p:otherStyle>
      <a:lvl1pPr marL="0" marR="0" indent="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1pPr>
      <a:lvl2pPr marL="0" marR="0" indent="45720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2pPr>
      <a:lvl3pPr marL="0" marR="0" indent="91440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3pPr>
      <a:lvl4pPr marL="0" marR="0" indent="137160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4pPr>
      <a:lvl5pPr marL="0" marR="0" indent="182880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5pPr>
      <a:lvl6pPr marL="0" marR="0" indent="228600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6pPr>
      <a:lvl7pPr marL="0" marR="0" indent="274320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7pPr>
      <a:lvl8pPr marL="0" marR="0" indent="320040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8pPr>
      <a:lvl9pPr marL="0" marR="0" indent="3657600" algn="r" defTabSz="938212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Times New Roman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Double-click to edi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29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0" name="Text Placeholder 19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300"/>
              </a:spcBef>
              <a:buSzTx/>
              <a:buFontTx/>
              <a:buNone/>
              <a:defRPr sz="14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pic>
        <p:nvPicPr>
          <p:cNvPr id="131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Double-click to edi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4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5" name="Text Placeholder 19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300"/>
              </a:spcBef>
              <a:buSzTx/>
              <a:buFontTx/>
              <a:buNone/>
              <a:defRPr sz="14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pic>
        <p:nvPicPr>
          <p:cNvPr id="136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Double-click to edi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39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0" name="Text Placeholder 19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300"/>
              </a:spcBef>
              <a:buSzTx/>
              <a:buFontTx/>
              <a:buNone/>
              <a:defRPr sz="14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pic>
        <p:nvPicPr>
          <p:cNvPr id="141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Double-click to edi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4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5" name="Text Placeholder 19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300"/>
              </a:spcBef>
              <a:buSzTx/>
              <a:buFontTx/>
              <a:buNone/>
              <a:defRPr sz="14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pic>
        <p:nvPicPr>
          <p:cNvPr id="146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Double-click to edi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49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0" name="Text Placeholder 19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300"/>
              </a:spcBef>
              <a:buSzTx/>
              <a:buFontTx/>
              <a:buNone/>
              <a:defRPr sz="14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pic>
        <p:nvPicPr>
          <p:cNvPr id="151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Double-click to edi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4" name="Double-click to edit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55" name="Text Placeholder 19"/>
          <p:cNvSpPr>
            <a:spLocks noGrp="1"/>
          </p:cNvSpPr>
          <p:nvPr>
            <p:ph type="body" idx="21"/>
          </p:nvPr>
        </p:nvSpPr>
        <p:spPr>
          <a:prstGeom prst="rect">
            <a:avLst/>
          </a:prstGeom>
        </p:spPr>
        <p:txBody>
          <a:bodyPr/>
          <a:lstStyle/>
          <a:p>
            <a:pPr marL="0" indent="0" algn="ctr">
              <a:spcBef>
                <a:spcPts val="300"/>
              </a:spcBef>
              <a:buSzTx/>
              <a:buFontTx/>
              <a:buNone/>
              <a:defRPr sz="1400">
                <a:latin typeface="Verdana"/>
                <a:ea typeface="Verdana"/>
                <a:cs typeface="Verdana"/>
                <a:sym typeface="Verdana"/>
              </a:defRPr>
            </a:pPr>
            <a:endParaRPr/>
          </a:p>
        </p:txBody>
      </p:sp>
      <p:pic>
        <p:nvPicPr>
          <p:cNvPr id="156" name="Image" descr="Imag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89_Prezentacija_templateLV">
  <a:themeElements>
    <a:clrScheme name="89_Prezentacija_templateLV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89_Prezentacija_templateLV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89_Prezentacija_templateLV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382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Times New Roman"/>
            <a:ea typeface="Times New Roman"/>
            <a:cs typeface="Times New Roman"/>
            <a:sym typeface="Times New Roman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382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Times New Roman"/>
            <a:ea typeface="Times New Roman"/>
            <a:cs typeface="Times New Roman"/>
            <a:sym typeface="Times New Roman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89_Prezentacija_templateLV">
  <a:themeElements>
    <a:clrScheme name="89_Prezentacija_templateLV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89_Prezentacija_templateLV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89_Prezentacija_templateLV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blurRad="38100" dist="23000" dir="5400000" rotWithShape="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382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Times New Roman"/>
            <a:ea typeface="Times New Roman"/>
            <a:cs typeface="Times New Roman"/>
            <a:sym typeface="Times New Roman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38212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7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Times New Roman"/>
            <a:ea typeface="Times New Roman"/>
            <a:cs typeface="Times New Roman"/>
            <a:sym typeface="Times New Roman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Times New Roman</vt:lpstr>
      <vt:lpstr>Verdana</vt:lpstr>
      <vt:lpstr>89_Prezentacija_templateLV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Davis</dc:creator>
  <cp:lastModifiedBy>Dāvis Melnalksnis</cp:lastModifiedBy>
  <cp:revision>1</cp:revision>
  <dcterms:modified xsi:type="dcterms:W3CDTF">2022-08-12T12:18:51Z</dcterms:modified>
</cp:coreProperties>
</file>