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7" d="100"/>
          <a:sy n="87" d="100"/>
        </p:scale>
        <p:origin x="48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B61BEF0D-F0BB-DE4B-95CE-6DB70DBA9567}" type="datetimeFigureOut">
              <a:rPr lang="en-US" dirty="0"/>
              <a:pPr/>
              <a:t>8/17/2022</a:t>
            </a:fld>
            <a:endParaRPr lang="en-US" dirty="0"/>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558300" y="5956137"/>
            <a:ext cx="1052508"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8/17/2022</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8/17/2022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8/17/2022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8/17/2022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8/17/2022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8/17/2022</a:t>
            </a:fld>
            <a:endParaRPr lang="en-US" dirty="0"/>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8/17/2022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B61BEF0D-F0BB-DE4B-95CE-6DB70DBA9567}" type="datetimeFigureOut">
              <a:rPr lang="en-US" dirty="0"/>
              <a:pPr/>
              <a:t>8/17/2022</a:t>
            </a:fld>
            <a:endParaRPr lang="en-US" dirty="0"/>
          </a:p>
        </p:txBody>
      </p:sp>
      <p:sp>
        <p:nvSpPr>
          <p:cNvPr id="5" name="Footer Placeholder 4"/>
          <p:cNvSpPr>
            <a:spLocks noGrp="1"/>
          </p:cNvSpPr>
          <p:nvPr>
            <p:ph type="ftr" sz="quarter" idx="11"/>
          </p:nvPr>
        </p:nvSpPr>
        <p:spPr>
          <a:xfrm>
            <a:off x="774923" y="5951811"/>
            <a:ext cx="7896279" cy="365125"/>
          </a:xfrm>
        </p:spPr>
        <p:txBody>
          <a:bodyPr/>
          <a:lstStyle/>
          <a:p>
            <a:endParaRPr lang="en-US" dirty="0"/>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B61BEF0D-F0BB-DE4B-95CE-6DB70DBA9567}" type="datetimeFigureOut">
              <a:rPr lang="en-US" dirty="0"/>
              <a:pPr/>
              <a:t>8/17/2022</a:t>
            </a:fld>
            <a:endParaRPr lang="en-US" dirty="0"/>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dirty="0"/>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D57F1E4F-1CFF-5643-939E-217C01CDF565}" type="slidenum">
              <a:rPr lang="en-US" dirty="0"/>
              <a:pPr/>
              <a:t>‹#›</a:t>
            </a:fld>
            <a:endParaRPr lang="en-US" dirty="0"/>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81191" y="1020432"/>
            <a:ext cx="10993549" cy="1179072"/>
          </a:xfrm>
        </p:spPr>
        <p:txBody>
          <a:bodyPr>
            <a:noAutofit/>
          </a:bodyPr>
          <a:lstStyle/>
          <a:p>
            <a:pPr algn="ctr"/>
            <a:r>
              <a:rPr lang="lv-LV" sz="2400" dirty="0"/>
              <a:t>Valdības deklarācijā un Valdības rīcības plānā noteikto uzdevumu izpilde un plānoto apņemšanos īstenošana </a:t>
            </a:r>
            <a:r>
              <a:rPr lang="lv-LV" sz="2400" b="1" dirty="0"/>
              <a:t>labklājības nozarē </a:t>
            </a:r>
            <a:r>
              <a:rPr lang="lv-LV" sz="2400" dirty="0"/>
              <a:t>un to ietekme uz Latgales reģionu</a:t>
            </a:r>
          </a:p>
        </p:txBody>
      </p:sp>
      <p:sp>
        <p:nvSpPr>
          <p:cNvPr id="3" name="Subtitle 2"/>
          <p:cNvSpPr>
            <a:spLocks noGrp="1"/>
          </p:cNvSpPr>
          <p:nvPr>
            <p:ph type="subTitle" idx="1"/>
          </p:nvPr>
        </p:nvSpPr>
        <p:spPr>
          <a:xfrm>
            <a:off x="581194" y="2619632"/>
            <a:ext cx="10993546" cy="466134"/>
          </a:xfrm>
        </p:spPr>
        <p:txBody>
          <a:bodyPr>
            <a:normAutofit/>
          </a:bodyPr>
          <a:lstStyle/>
          <a:p>
            <a:pPr algn="ctr"/>
            <a:r>
              <a:rPr lang="lv-LV" b="1" dirty="0"/>
              <a:t>Gatis Eglītis, </a:t>
            </a:r>
            <a:r>
              <a:rPr lang="lv-LV" dirty="0"/>
              <a:t>Labklājības ministrs</a:t>
            </a:r>
          </a:p>
        </p:txBody>
      </p:sp>
    </p:spTree>
    <p:extLst>
      <p:ext uri="{BB962C8B-B14F-4D97-AF65-F5344CB8AC3E}">
        <p14:creationId xmlns:p14="http://schemas.microsoft.com/office/powerpoint/2010/main" val="11166394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lv-LV" dirty="0"/>
              <a:t>pamatinformācija</a:t>
            </a:r>
          </a:p>
        </p:txBody>
      </p:sp>
      <p:sp>
        <p:nvSpPr>
          <p:cNvPr id="5" name="Content Placeholder 4"/>
          <p:cNvSpPr>
            <a:spLocks noGrp="1"/>
          </p:cNvSpPr>
          <p:nvPr>
            <p:ph idx="1"/>
          </p:nvPr>
        </p:nvSpPr>
        <p:spPr/>
        <p:txBody>
          <a:bodyPr/>
          <a:lstStyle/>
          <a:p>
            <a:pPr marL="342900" indent="-342900">
              <a:buFont typeface="+mj-lt"/>
              <a:buAutoNum type="arabicPeriod"/>
            </a:pPr>
            <a:r>
              <a:rPr lang="lv-LV" dirty="0"/>
              <a:t>Pārskata periods: 07.05.2019. – 01.08.2022.</a:t>
            </a:r>
          </a:p>
          <a:p>
            <a:pPr marL="342900" indent="-342900">
              <a:buFont typeface="+mj-lt"/>
              <a:buAutoNum type="arabicPeriod"/>
            </a:pPr>
            <a:r>
              <a:rPr lang="lv-LV" dirty="0"/>
              <a:t>Valdības deklarācijas izpildei plānotie Labklājības ministrijas uzdevumi nav tieši mērķēti uz kāda noteikta reģiona sociālo vai ekonomisko problēmu risināšanu, bet uz noteiktām iedzīvotāju grupām vai universāla atbalsta nodrošināšanu.</a:t>
            </a:r>
          </a:p>
          <a:p>
            <a:pPr marL="342900" indent="-342900">
              <a:buFont typeface="+mj-lt"/>
              <a:buAutoNum type="arabicPeriod"/>
            </a:pPr>
            <a:r>
              <a:rPr lang="lv-LV" dirty="0"/>
              <a:t>Būtiski resursi veltīti Covid-19 izraisītās pandēmijas negatīvās ietekmes mazināšanai (2020., 2021., 2022.gads), Krievijas Federācijas izraisītās karadarbības rezultātā izbraukušo Ukrainas civiliedzīvotāju atbalstam (2022.gads), kā arī energoresursu cenu kāpuma negatīvās ietekmes uz iedzīvotāju ienākumu līmeni mazināšanai (2021., 2022.gads). </a:t>
            </a:r>
          </a:p>
        </p:txBody>
      </p:sp>
    </p:spTree>
    <p:extLst>
      <p:ext uri="{BB962C8B-B14F-4D97-AF65-F5344CB8AC3E}">
        <p14:creationId xmlns:p14="http://schemas.microsoft.com/office/powerpoint/2010/main" val="30979572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dirty="0"/>
              <a:t>Paveiktais nodokļu politikas jomā</a:t>
            </a:r>
          </a:p>
        </p:txBody>
      </p:sp>
      <p:sp>
        <p:nvSpPr>
          <p:cNvPr id="3" name="Content Placeholder 2"/>
          <p:cNvSpPr>
            <a:spLocks noGrp="1"/>
          </p:cNvSpPr>
          <p:nvPr>
            <p:ph idx="1"/>
          </p:nvPr>
        </p:nvSpPr>
        <p:spPr/>
        <p:txBody>
          <a:bodyPr/>
          <a:lstStyle/>
          <a:p>
            <a:pPr>
              <a:buFont typeface="Wingdings" panose="05000000000000000000" pitchFamily="2" charset="2"/>
              <a:buChar char="§"/>
            </a:pPr>
            <a:r>
              <a:rPr lang="lv-LV" b="1" dirty="0"/>
              <a:t>Minimālās mēneša darba algas </a:t>
            </a:r>
            <a:r>
              <a:rPr lang="lv-LV" dirty="0"/>
              <a:t>paaugstināšana no 430 eiro līdz 500 eiro 2021.gadā. Priekšlikums 2023.gadā - 640 eiro.</a:t>
            </a:r>
          </a:p>
          <a:p>
            <a:pPr>
              <a:buFont typeface="Wingdings" panose="05000000000000000000" pitchFamily="2" charset="2"/>
              <a:buChar char="§"/>
            </a:pPr>
            <a:r>
              <a:rPr lang="lv-LV" dirty="0"/>
              <a:t>No 2021.gada ieviests </a:t>
            </a:r>
            <a:r>
              <a:rPr lang="lv-LV" b="1" dirty="0"/>
              <a:t>minimālo valsts sociālās apdrošināšanas obligāto iemaksu</a:t>
            </a:r>
            <a:r>
              <a:rPr lang="lv-LV" dirty="0"/>
              <a:t> objekts vispārējā nodokļu režīmā un alternatīvajos nodokļu režīmos nodarbinātajiem, kuru ienākumi mēnesī nesasniedz minimālās algas apmēru. </a:t>
            </a:r>
          </a:p>
        </p:txBody>
      </p:sp>
    </p:spTree>
    <p:extLst>
      <p:ext uri="{BB962C8B-B14F-4D97-AF65-F5344CB8AC3E}">
        <p14:creationId xmlns:p14="http://schemas.microsoft.com/office/powerpoint/2010/main" val="42064261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dirty="0"/>
              <a:t>Paveiktais labākai biznesa vides radīšanai</a:t>
            </a:r>
          </a:p>
        </p:txBody>
      </p:sp>
      <p:sp>
        <p:nvSpPr>
          <p:cNvPr id="3" name="Content Placeholder 2"/>
          <p:cNvSpPr>
            <a:spLocks noGrp="1"/>
          </p:cNvSpPr>
          <p:nvPr>
            <p:ph idx="1"/>
          </p:nvPr>
        </p:nvSpPr>
        <p:spPr/>
        <p:txBody>
          <a:bodyPr/>
          <a:lstStyle/>
          <a:p>
            <a:r>
              <a:rPr lang="lv-LV" dirty="0"/>
              <a:t>Atbalsts darba devējiem un darba ņēmējiem Covid-19 pandēmijas laikā (izmaiņas darbnespējas lapu apmaksas kārtībā).</a:t>
            </a:r>
          </a:p>
          <a:p>
            <a:r>
              <a:rPr lang="lv-LV" dirty="0"/>
              <a:t>Pasākumi darbaspēka reģionālās mobilitātes veicināšanai (paplašināts mobilitātes atbalsts, uzlabota informācijas pieejamība iedzīvotājiem par darba tirgus situāciju Latvijā un pieejamām vakancēm, piedāvātas atvērto tiešsaistes kursu platformas).</a:t>
            </a:r>
          </a:p>
        </p:txBody>
      </p:sp>
    </p:spTree>
    <p:extLst>
      <p:ext uri="{BB962C8B-B14F-4D97-AF65-F5344CB8AC3E}">
        <p14:creationId xmlns:p14="http://schemas.microsoft.com/office/powerpoint/2010/main" val="16034096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dirty="0"/>
              <a:t>Paveiktais demogrāfijas jomā</a:t>
            </a:r>
          </a:p>
        </p:txBody>
      </p:sp>
      <p:sp>
        <p:nvSpPr>
          <p:cNvPr id="3" name="Content Placeholder 2"/>
          <p:cNvSpPr>
            <a:spLocks noGrp="1"/>
          </p:cNvSpPr>
          <p:nvPr>
            <p:ph idx="1"/>
          </p:nvPr>
        </p:nvSpPr>
        <p:spPr/>
        <p:txBody>
          <a:bodyPr/>
          <a:lstStyle/>
          <a:p>
            <a:r>
              <a:rPr lang="lv-LV" dirty="0"/>
              <a:t>2021.gadā īstenota </a:t>
            </a:r>
            <a:r>
              <a:rPr lang="lv-LV" b="1" dirty="0"/>
              <a:t>ģimenes valsts pabalsta reforma</a:t>
            </a:r>
            <a:r>
              <a:rPr lang="lv-LV" dirty="0"/>
              <a:t>,</a:t>
            </a:r>
            <a:r>
              <a:rPr lang="lv-LV" b="1" dirty="0"/>
              <a:t> </a:t>
            </a:r>
            <a:r>
              <a:rPr lang="lv-LV" dirty="0"/>
              <a:t>būtiski mainot pabalsta apmēru un tā piešķiršanas nosacījumus.</a:t>
            </a:r>
          </a:p>
          <a:p>
            <a:r>
              <a:rPr lang="lv-LV" dirty="0"/>
              <a:t>2022.gadā pārskatīta </a:t>
            </a:r>
            <a:r>
              <a:rPr lang="lv-LV" b="1" dirty="0"/>
              <a:t>sociālās apdrošināšanas iemaksu kārtība bērna kopšanas laikā.</a:t>
            </a:r>
          </a:p>
          <a:p>
            <a:r>
              <a:rPr lang="lv-LV" dirty="0"/>
              <a:t>Ieviesti pasākumi </a:t>
            </a:r>
            <a:r>
              <a:rPr lang="lv-LV" b="1" dirty="0"/>
              <a:t>darba un privātās dzīves līdzsvaram vecākiem un aprūpētājiem.</a:t>
            </a:r>
          </a:p>
          <a:p>
            <a:endParaRPr lang="lv-LV" dirty="0"/>
          </a:p>
        </p:txBody>
      </p:sp>
    </p:spTree>
    <p:extLst>
      <p:ext uri="{BB962C8B-B14F-4D97-AF65-F5344CB8AC3E}">
        <p14:creationId xmlns:p14="http://schemas.microsoft.com/office/powerpoint/2010/main" val="35324934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dirty="0"/>
              <a:t>Paveiktais labklājības jomā - 1</a:t>
            </a:r>
          </a:p>
        </p:txBody>
      </p:sp>
      <p:sp>
        <p:nvSpPr>
          <p:cNvPr id="3" name="Content Placeholder 2"/>
          <p:cNvSpPr>
            <a:spLocks noGrp="1"/>
          </p:cNvSpPr>
          <p:nvPr>
            <p:ph idx="1"/>
          </p:nvPr>
        </p:nvSpPr>
        <p:spPr/>
        <p:txBody>
          <a:bodyPr/>
          <a:lstStyle/>
          <a:p>
            <a:r>
              <a:rPr lang="lv-LV" dirty="0"/>
              <a:t>2020.gadā uzsākta </a:t>
            </a:r>
            <a:r>
              <a:rPr lang="lv-LV" b="1" dirty="0"/>
              <a:t>minimālo ienākumu reforma</a:t>
            </a:r>
            <a:r>
              <a:rPr lang="lv-LV" dirty="0"/>
              <a:t>. Tā rezultātā 2021.gadā būtiski palielināti vairāki, ilgstoši nepārskatīti minimālo ienākumu sliekšņi - minimālās vecuma, invaliditātes un apgādnieka zaudējuma pensijas, valsts sociālā nodrošinājuma pabalsts, GMI slieksnis, trūcīgas un maznodrošinātas mājsaimniecības ienākumu sliekšņi. Tiek piedāvāts no 2023.gada minimālo ienākumu sliekšņus pārskatīt katru gadu!</a:t>
            </a:r>
          </a:p>
          <a:p>
            <a:r>
              <a:rPr lang="lv-LV" dirty="0"/>
              <a:t>2020.gadā un 2021.gadā paaugstināts</a:t>
            </a:r>
            <a:r>
              <a:rPr lang="lv-LV" b="1" dirty="0"/>
              <a:t> atalgojums sociālās aprūpes centros strādājošajiem</a:t>
            </a:r>
            <a:r>
              <a:rPr lang="lv-LV" dirty="0"/>
              <a:t> aprūpētājiem.</a:t>
            </a:r>
          </a:p>
          <a:p>
            <a:r>
              <a:rPr lang="lv-LV" smtClean="0"/>
              <a:t>2022.gadā </a:t>
            </a:r>
            <a:r>
              <a:rPr lang="lv-LV" b="1" dirty="0"/>
              <a:t>atjaunota mērķdotācija sociālajiem darbiniekiem.</a:t>
            </a:r>
          </a:p>
          <a:p>
            <a:endParaRPr lang="lv-LV" dirty="0"/>
          </a:p>
        </p:txBody>
      </p:sp>
    </p:spTree>
    <p:extLst>
      <p:ext uri="{BB962C8B-B14F-4D97-AF65-F5344CB8AC3E}">
        <p14:creationId xmlns:p14="http://schemas.microsoft.com/office/powerpoint/2010/main" val="25740229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dirty="0"/>
              <a:t>Paveiktais labklājības jomā - 2</a:t>
            </a:r>
          </a:p>
        </p:txBody>
      </p:sp>
      <p:sp>
        <p:nvSpPr>
          <p:cNvPr id="3" name="Content Placeholder 2"/>
          <p:cNvSpPr>
            <a:spLocks noGrp="1"/>
          </p:cNvSpPr>
          <p:nvPr>
            <p:ph idx="1"/>
          </p:nvPr>
        </p:nvSpPr>
        <p:spPr>
          <a:xfrm>
            <a:off x="581192" y="2435869"/>
            <a:ext cx="11029615" cy="3678303"/>
          </a:xfrm>
        </p:spPr>
        <p:txBody>
          <a:bodyPr/>
          <a:lstStyle/>
          <a:p>
            <a:r>
              <a:rPr lang="lv-LV" dirty="0"/>
              <a:t>Atbalsts </a:t>
            </a:r>
            <a:r>
              <a:rPr lang="lv-LV" b="1" dirty="0"/>
              <a:t>personām ar invaliditāti</a:t>
            </a:r>
            <a:r>
              <a:rPr lang="lv-LV" dirty="0"/>
              <a:t>:</a:t>
            </a:r>
          </a:p>
          <a:p>
            <a:pPr lvl="1"/>
            <a:r>
              <a:rPr lang="lv-LV" dirty="0"/>
              <a:t>no 01.07.2019. par 100 eiro (no 213,43 līdz 313,43 eiro) palielināts īpašas kopšanas pabalsts bērniem ar ļoti smagu invaliditāti un pilngadīgām personām ar invaliditāti, kurām invaliditātes cēlonis ir slimība no bērnības;</a:t>
            </a:r>
          </a:p>
          <a:p>
            <a:pPr lvl="1"/>
            <a:r>
              <a:rPr lang="lv-LV" dirty="0"/>
              <a:t>no 2021.gada 1.jūlija ieviestas būtiskas izmaiņas asistenta pakalpojuma nodrošināšanas kārtībā;</a:t>
            </a:r>
          </a:p>
          <a:p>
            <a:pPr lvl="1"/>
            <a:r>
              <a:rPr lang="lv-LV" dirty="0"/>
              <a:t>veikti pasākumi tehnisko palīglīdzekļu pakalpojuma pilnveidošanai.</a:t>
            </a:r>
          </a:p>
          <a:p>
            <a:r>
              <a:rPr lang="lv-LV" dirty="0"/>
              <a:t>Paplašināta </a:t>
            </a:r>
            <a:r>
              <a:rPr lang="lv-LV" b="1" dirty="0"/>
              <a:t>sociālo pakalpojumu </a:t>
            </a:r>
            <a:r>
              <a:rPr lang="lv-LV" dirty="0"/>
              <a:t>pieejamība un klāsts:</a:t>
            </a:r>
          </a:p>
          <a:p>
            <a:pPr lvl="1"/>
            <a:r>
              <a:rPr lang="lv-LV" dirty="0"/>
              <a:t>uzsākts pilotprojekts par ģimenes asistenta pakalpojumu īstenošanu;</a:t>
            </a:r>
          </a:p>
          <a:p>
            <a:pPr lvl="1"/>
            <a:r>
              <a:rPr lang="lv-LV" dirty="0"/>
              <a:t>uzlabota sabiedrībā balstītu un ģimeniskai videi pietuvinātu sociālo pakalpojumu pieejamība </a:t>
            </a:r>
            <a:r>
              <a:rPr lang="lv-LV" dirty="0" err="1"/>
              <a:t>deinstitucionalizācijas</a:t>
            </a:r>
            <a:r>
              <a:rPr lang="lv-LV" dirty="0"/>
              <a:t> ietvaros.</a:t>
            </a:r>
          </a:p>
          <a:p>
            <a:pPr lvl="1"/>
            <a:endParaRPr lang="lv-LV" dirty="0"/>
          </a:p>
          <a:p>
            <a:endParaRPr lang="lv-LV" dirty="0"/>
          </a:p>
        </p:txBody>
      </p:sp>
    </p:spTree>
    <p:extLst>
      <p:ext uri="{BB962C8B-B14F-4D97-AF65-F5344CB8AC3E}">
        <p14:creationId xmlns:p14="http://schemas.microsoft.com/office/powerpoint/2010/main" val="13784209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dirty="0"/>
              <a:t>Paveiktais labklājības jomā - 3</a:t>
            </a:r>
          </a:p>
        </p:txBody>
      </p:sp>
      <p:sp>
        <p:nvSpPr>
          <p:cNvPr id="3" name="Content Placeholder 2"/>
          <p:cNvSpPr>
            <a:spLocks noGrp="1"/>
          </p:cNvSpPr>
          <p:nvPr>
            <p:ph idx="1"/>
          </p:nvPr>
        </p:nvSpPr>
        <p:spPr/>
        <p:txBody>
          <a:bodyPr/>
          <a:lstStyle/>
          <a:p>
            <a:r>
              <a:rPr lang="lv-LV" dirty="0"/>
              <a:t>2020.gadā un 2021.gadā </a:t>
            </a:r>
            <a:r>
              <a:rPr lang="lv-LV" b="1" dirty="0" err="1"/>
              <a:t>Covid-19</a:t>
            </a:r>
            <a:r>
              <a:rPr lang="lv-LV" b="1" dirty="0"/>
              <a:t> pandēmijas negatīvo seku mazināšanai </a:t>
            </a:r>
            <a:r>
              <a:rPr lang="lv-LV" dirty="0"/>
              <a:t>nodrošināti virkne pabalstu un atbalsta veidu dažādām nabadzības vai sociālās atstumtības riskam pakļautajām iedzīvotāju grupām. </a:t>
            </a:r>
            <a:r>
              <a:rPr lang="lv-LV" dirty="0" err="1"/>
              <a:t>Covid-19</a:t>
            </a:r>
            <a:r>
              <a:rPr lang="lv-LV" dirty="0"/>
              <a:t> pandēmijas laikā ieviesti jauni atbalsta pasākumi nodarbinātības veicināšanai un pagaidu īstermiņa risinājumi pandēmijas radīto seku mazināšanai.</a:t>
            </a:r>
          </a:p>
          <a:p>
            <a:r>
              <a:rPr lang="lv-LV" dirty="0"/>
              <a:t>2022.gadā sniegts atbalsts un 2023.gadā plānots atbalsts, lai </a:t>
            </a:r>
            <a:r>
              <a:rPr lang="lv-LV" b="1" dirty="0"/>
              <a:t>samazinātu izmaksu pieaugumu elektroenerģijas cenu</a:t>
            </a:r>
            <a:r>
              <a:rPr lang="lv-LV" dirty="0"/>
              <a:t> </a:t>
            </a:r>
            <a:r>
              <a:rPr lang="lv-LV" b="1" dirty="0"/>
              <a:t>kāpuma rezultātā</a:t>
            </a:r>
            <a:r>
              <a:rPr lang="lv-LV" dirty="0"/>
              <a:t>.</a:t>
            </a:r>
          </a:p>
          <a:p>
            <a:endParaRPr lang="lv-LV" dirty="0"/>
          </a:p>
        </p:txBody>
      </p:sp>
    </p:spTree>
    <p:extLst>
      <p:ext uri="{BB962C8B-B14F-4D97-AF65-F5344CB8AC3E}">
        <p14:creationId xmlns:p14="http://schemas.microsoft.com/office/powerpoint/2010/main" val="39242255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dirty="0"/>
              <a:t>turpmākie izaicinājumi</a:t>
            </a:r>
          </a:p>
        </p:txBody>
      </p:sp>
      <p:sp>
        <p:nvSpPr>
          <p:cNvPr id="3" name="Content Placeholder 2"/>
          <p:cNvSpPr>
            <a:spLocks noGrp="1"/>
          </p:cNvSpPr>
          <p:nvPr>
            <p:ph idx="1"/>
          </p:nvPr>
        </p:nvSpPr>
        <p:spPr/>
        <p:txBody>
          <a:bodyPr/>
          <a:lstStyle/>
          <a:p>
            <a:pPr marL="342900" indent="-342900">
              <a:buFont typeface="+mj-lt"/>
              <a:buAutoNum type="arabicPeriod"/>
            </a:pPr>
            <a:r>
              <a:rPr lang="lv-LV" dirty="0"/>
              <a:t>Uzsākto reformu minimālo ienākumu sliekšņu pārskatīšanā ieviešana.</a:t>
            </a:r>
          </a:p>
          <a:p>
            <a:pPr marL="342900" indent="-342900">
              <a:buFont typeface="+mj-lt"/>
              <a:buAutoNum type="arabicPeriod"/>
            </a:pPr>
            <a:r>
              <a:rPr lang="lv-LV" dirty="0"/>
              <a:t>Savlaicīgs atbalsts un saprotama informācija iedzīvotājiem energoresursu cenu pieauguma kompensēšanai.</a:t>
            </a:r>
          </a:p>
          <a:p>
            <a:pPr marL="342900" indent="-342900">
              <a:buFont typeface="+mj-lt"/>
              <a:buAutoNum type="arabicPeriod"/>
            </a:pPr>
            <a:r>
              <a:rPr lang="lv-LV" dirty="0"/>
              <a:t>Minimālo sociālo pakalpojumu groza ieviešana un sabiedrībā balstītu pakalpojumu pieejamības paaugstināšana.</a:t>
            </a:r>
          </a:p>
          <a:p>
            <a:pPr marL="342900" indent="-342900">
              <a:buFont typeface="+mj-lt"/>
              <a:buAutoNum type="arabicPeriod"/>
            </a:pPr>
            <a:r>
              <a:rPr lang="lv-LV" dirty="0"/>
              <a:t>Sociālo pakalpojumu jomā neciešams papildu finansējums pakalpojuma sadārdzinājuma kompensēšanai (darbinieku darba algu palielināšana, klientu uzturēšanas izdevumu un komunālo maksājumu segšana).</a:t>
            </a:r>
          </a:p>
          <a:p>
            <a:pPr marL="342900" indent="-342900">
              <a:buFont typeface="+mj-lt"/>
              <a:buAutoNum type="arabicPeriod"/>
            </a:pPr>
            <a:r>
              <a:rPr lang="lv-LV" dirty="0"/>
              <a:t>Intensificēt investīciju piesaisti uzņēmējdarbības attīstībai Latgales reģionā, jo īpaši publiskās infrastruktūras objektu būvniecību un esošo un neizmantoto infrastruktūras objektu pielāgošanu/renovāciju.</a:t>
            </a:r>
          </a:p>
        </p:txBody>
      </p:sp>
    </p:spTree>
    <p:extLst>
      <p:ext uri="{BB962C8B-B14F-4D97-AF65-F5344CB8AC3E}">
        <p14:creationId xmlns:p14="http://schemas.microsoft.com/office/powerpoint/2010/main" val="20103658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algn="ctr"/>
            <a:r>
              <a:rPr lang="lv-LV" dirty="0"/>
              <a:t>Paldies par uzmanību!</a:t>
            </a:r>
          </a:p>
        </p:txBody>
      </p:sp>
    </p:spTree>
    <p:extLst>
      <p:ext uri="{BB962C8B-B14F-4D97-AF65-F5344CB8AC3E}">
        <p14:creationId xmlns:p14="http://schemas.microsoft.com/office/powerpoint/2010/main" val="2042935427"/>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docProps/app.xml><?xml version="1.0" encoding="utf-8"?>
<Properties xmlns="http://schemas.openxmlformats.org/officeDocument/2006/extended-properties" xmlns:vt="http://schemas.openxmlformats.org/officeDocument/2006/docPropsVTypes">
  <Template>TM03457464[[fn=Dividend]]</Template>
  <TotalTime>91</TotalTime>
  <Words>564</Words>
  <Application>Microsoft Office PowerPoint</Application>
  <PresentationFormat>Widescreen</PresentationFormat>
  <Paragraphs>38</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Gill Sans MT</vt:lpstr>
      <vt:lpstr>Wingdings</vt:lpstr>
      <vt:lpstr>Wingdings 2</vt:lpstr>
      <vt:lpstr>Dividend</vt:lpstr>
      <vt:lpstr>Valdības deklarācijā un Valdības rīcības plānā noteikto uzdevumu izpilde un plānoto apņemšanos īstenošana labklājības nozarē un to ietekme uz Latgales reģionu</vt:lpstr>
      <vt:lpstr>pamatinformācija</vt:lpstr>
      <vt:lpstr>Paveiktais nodokļu politikas jomā</vt:lpstr>
      <vt:lpstr>Paveiktais labākai biznesa vides radīšanai</vt:lpstr>
      <vt:lpstr>Paveiktais demogrāfijas jomā</vt:lpstr>
      <vt:lpstr>Paveiktais labklājības jomā - 1</vt:lpstr>
      <vt:lpstr>Paveiktais labklājības jomā - 2</vt:lpstr>
      <vt:lpstr>Paveiktais labklājības jomā - 3</vt:lpstr>
      <vt:lpstr>turpmākie izaicinājumi</vt:lpstr>
      <vt:lpstr>Paldies par uzmanību!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Valdības deklarācijā un Valdības rīcības plānā noteikto uzdevumu izpilde un plānoto apņemšanos īstenošana labklājības nozarē un to ietekmi uz Latgales reģionu</dc:title>
  <dc:creator>Evija Kūla</dc:creator>
  <cp:lastModifiedBy>Evija Kūla</cp:lastModifiedBy>
  <cp:revision>35</cp:revision>
  <dcterms:created xsi:type="dcterms:W3CDTF">2022-08-15T08:58:05Z</dcterms:created>
  <dcterms:modified xsi:type="dcterms:W3CDTF">2022-08-17T11:22:42Z</dcterms:modified>
</cp:coreProperties>
</file>