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28"/>
  </p:notesMasterIdLst>
  <p:sldIdLst>
    <p:sldId id="256" r:id="rId5"/>
    <p:sldId id="336" r:id="rId6"/>
    <p:sldId id="340" r:id="rId7"/>
    <p:sldId id="341" r:id="rId8"/>
    <p:sldId id="342" r:id="rId9"/>
    <p:sldId id="343" r:id="rId10"/>
    <p:sldId id="360" r:id="rId11"/>
    <p:sldId id="344" r:id="rId12"/>
    <p:sldId id="356" r:id="rId13"/>
    <p:sldId id="357" r:id="rId14"/>
    <p:sldId id="345" r:id="rId15"/>
    <p:sldId id="348" r:id="rId16"/>
    <p:sldId id="349" r:id="rId17"/>
    <p:sldId id="350" r:id="rId18"/>
    <p:sldId id="351" r:id="rId19"/>
    <p:sldId id="352" r:id="rId20"/>
    <p:sldId id="353" r:id="rId21"/>
    <p:sldId id="354" r:id="rId22"/>
    <p:sldId id="346" r:id="rId23"/>
    <p:sldId id="347" r:id="rId24"/>
    <p:sldId id="361" r:id="rId25"/>
    <p:sldId id="338" r:id="rId26"/>
    <p:sldId id="280" r:id="rId27"/>
  </p:sldIdLst>
  <p:sldSz cx="9144000" cy="5143500" type="screen16x9"/>
  <p:notesSz cx="6858000" cy="9144000"/>
  <p:defaultTextStyle>
    <a:defPPr>
      <a:defRPr lang="en-US"/>
    </a:defPPr>
    <a:lvl1pPr algn="l" defTabSz="938213" rtl="0" eaLnBrk="0" fontAlgn="base" hangingPunct="0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1pPr>
    <a:lvl2pPr marL="468313" indent="-11113" algn="l" defTabSz="938213" rtl="0" eaLnBrk="0" fontAlgn="base" hangingPunct="0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2pPr>
    <a:lvl3pPr marL="938213" indent="-23813" algn="l" defTabSz="938213" rtl="0" eaLnBrk="0" fontAlgn="base" hangingPunct="0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3pPr>
    <a:lvl4pPr marL="1408113" indent="-36513" algn="l" defTabSz="938213" rtl="0" eaLnBrk="0" fontAlgn="base" hangingPunct="0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4pPr>
    <a:lvl5pPr marL="1878013" indent="-49213" algn="l" defTabSz="938213" rtl="0" eaLnBrk="0" fontAlgn="base" hangingPunct="0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16ED90E-CDBD-47FC-7E73-709284F17368}" name="Gatis Silovs" initials="GS" userId="S::gatis.silovs@sam.gov.lv::595c82f2-7be0-4e58-b2bc-a07a840c1709" providerId="AD"/>
  <p188:author id="{20A93B1D-FA8A-AE53-C3E6-612DAF0C4E73}" name="Jevgenija Kučāne" initials="JK" userId="S::jevgenija.kucane@sam.gov.lv::b25f8a1f-5a69-4632-b5fc-d3d567f620f9" providerId="AD"/>
  <p188:author id="{AD817825-A7C8-2B8E-FED2-08BBF2778394}" name="Kristaps Konrāds" initials="KK" userId="S::kristaps.konrads@sam.gov.lv::3a7672f5-ccb4-472e-b21e-de7ad0f3fda1" providerId="AD"/>
  <p188:author id="{DCD3DF25-B481-FE12-2A01-5F619F15EED9}" name="Edvards Apsītis" initials="EA" userId="S::edvards.apsitis@sam.gov.lv::dbf33f6f-9170-487d-942d-12262664a058" providerId="AD"/>
  <p188:author id="{3E50FD7C-49AD-5728-AB43-CFFA21D7C2B0}" name="Kristīne Pudiste" initials="KP" userId="S::kristine.pudiste@sam.gov.lv::adffeba6-0126-47c4-bb0f-0c13ad416b46" providerId="AD"/>
  <p188:author id="{0115B9AD-3B4B-D3BF-AA94-2B66C13307B6}" name="Inese Andersone" initials="IA" userId="S::inese.andersone@sam.gov.lv::8bfaa972-118a-4493-9ebc-4b93dda95ebe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D5DADF"/>
    <a:srgbClr val="7ADFEA"/>
    <a:srgbClr val="1FB7C7"/>
    <a:srgbClr val="355464"/>
    <a:srgbClr val="336666"/>
    <a:srgbClr val="003787"/>
    <a:srgbClr val="FFC101"/>
    <a:srgbClr val="A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8E821B-9CED-E740-6467-80BC88BAE448}" v="24" dt="2026-05-26T08:54:20.457"/>
    <p1510:client id="{06BE8BB1-E523-4435-AD11-5340B9552302}" v="94" dt="2026-05-26T08:13:21.107"/>
    <p1510:client id="{1021DC14-217A-E658-7375-8529AD418199}" v="20" dt="2026-05-26T08:33:47.532"/>
    <p1510:client id="{1A638A4C-86DA-EA4A-04D0-8C561922DAE5}" v="1756" dt="2026-05-26T08:57:20.416"/>
    <p1510:client id="{1D4AAD43-C051-4A8D-AFD4-E52F5C4E7EFE}" v="228" dt="2026-05-26T07:41:46.900"/>
    <p1510:client id="{77419326-96F3-269B-D26B-82CE42270912}" v="153" dt="2026-05-26T08:51:40.543"/>
    <p1510:client id="{82BA674E-73DE-FF31-0D8E-01DCBA689BEF}" v="431" dt="2026-05-26T08:18:11.202"/>
    <p1510:client id="{9712224D-38D1-DE6E-3B1B-BCA4B4BC5973}" v="232" dt="2026-05-26T09:01:37.272"/>
    <p1510:client id="{A0192A7C-E544-9718-4322-9588D3745FB1}" v="32" dt="2026-05-26T06:14:35.237"/>
    <p1510:client id="{A9A0337E-0626-4642-8922-19805F9E1340}" v="120" dt="2026-05-26T08:37:42.546"/>
    <p1510:client id="{A9D56536-9A8E-4805-89E6-A6C705F1C8C1}" v="524" dt="2026-05-26T08:44:22.548"/>
    <p1510:client id="{C194EFDF-6072-4959-B327-7929A2E43951}" v="26" dt="2026-05-26T07:47:20.268"/>
    <p1510:client id="{CEC0A6FE-3704-81C5-D970-291EC6D8304F}" v="14" dt="2026-05-26T05:53:48.604"/>
    <p1510:client id="{D864CF13-7D32-6099-B4FB-488CB5DDBC94}" v="236" dt="2026-05-26T07:50:47.119"/>
    <p1510:client id="{E9500281-02A4-68AB-4985-E1E41E5FBE3B}" v="2" dt="2026-05-26T06:24:58.758"/>
    <p1510:client id="{F8522449-3444-C5D5-1B5D-3CED5FBBF7F6}" v="1269" dt="2026-05-26T06:43:59.85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58" d="100"/>
          <a:sy n="158" d="100"/>
        </p:scale>
        <p:origin x="264" y="13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Relationship Id="rId35" Type="http://schemas.microsoft.com/office/2018/10/relationships/authors" Target="author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nese Andersone" userId="S::inese.andersone@sam.gov.lv::8bfaa972-118a-4493-9ebc-4b93dda95ebe" providerId="AD" clId="Web-{C194EFDF-6072-4959-B327-7929A2E43951}"/>
    <pc:docChg chg="modSld">
      <pc:chgData name="Inese Andersone" userId="S::inese.andersone@sam.gov.lv::8bfaa972-118a-4493-9ebc-4b93dda95ebe" providerId="AD" clId="Web-{C194EFDF-6072-4959-B327-7929A2E43951}" dt="2026-05-26T07:47:20.268" v="24" actId="1076"/>
      <pc:docMkLst>
        <pc:docMk/>
      </pc:docMkLst>
      <pc:sldChg chg="addSp delSp modSp">
        <pc:chgData name="Inese Andersone" userId="S::inese.andersone@sam.gov.lv::8bfaa972-118a-4493-9ebc-4b93dda95ebe" providerId="AD" clId="Web-{C194EFDF-6072-4959-B327-7929A2E43951}" dt="2026-05-26T07:47:20.268" v="24" actId="1076"/>
        <pc:sldMkLst>
          <pc:docMk/>
          <pc:sldMk cId="3196582898" sldId="345"/>
        </pc:sldMkLst>
        <pc:picChg chg="add mod">
          <ac:chgData name="Inese Andersone" userId="S::inese.andersone@sam.gov.lv::8bfaa972-118a-4493-9ebc-4b93dda95ebe" providerId="AD" clId="Web-{C194EFDF-6072-4959-B327-7929A2E43951}" dt="2026-05-26T07:47:20.268" v="24" actId="1076"/>
          <ac:picMkLst>
            <pc:docMk/>
            <pc:sldMk cId="3196582898" sldId="345"/>
            <ac:picMk id="6" creationId="{92C093BF-9D12-4750-5320-291AF54A1024}"/>
          </ac:picMkLst>
        </pc:picChg>
        <pc:picChg chg="mod">
          <ac:chgData name="Inese Andersone" userId="S::inese.andersone@sam.gov.lv::8bfaa972-118a-4493-9ebc-4b93dda95ebe" providerId="AD" clId="Web-{C194EFDF-6072-4959-B327-7929A2E43951}" dt="2026-05-26T07:47:09.440" v="23" actId="14100"/>
          <ac:picMkLst>
            <pc:docMk/>
            <pc:sldMk cId="3196582898" sldId="345"/>
            <ac:picMk id="7" creationId="{FE3874D8-0CE7-7A93-EE91-1B969304D8CF}"/>
          </ac:picMkLst>
        </pc:picChg>
        <pc:picChg chg="del">
          <ac:chgData name="Inese Andersone" userId="S::inese.andersone@sam.gov.lv::8bfaa972-118a-4493-9ebc-4b93dda95ebe" providerId="AD" clId="Web-{C194EFDF-6072-4959-B327-7929A2E43951}" dt="2026-05-26T07:45:10.172" v="0"/>
          <ac:picMkLst>
            <pc:docMk/>
            <pc:sldMk cId="3196582898" sldId="345"/>
            <ac:picMk id="8" creationId="{EB2DAC73-1142-510E-56AC-4A40B17F0A5D}"/>
          </ac:picMkLst>
        </pc:picChg>
        <pc:picChg chg="mod">
          <ac:chgData name="Inese Andersone" userId="S::inese.andersone@sam.gov.lv::8bfaa972-118a-4493-9ebc-4b93dda95ebe" providerId="AD" clId="Web-{C194EFDF-6072-4959-B327-7929A2E43951}" dt="2026-05-26T07:46:49.346" v="21" actId="14100"/>
          <ac:picMkLst>
            <pc:docMk/>
            <pc:sldMk cId="3196582898" sldId="345"/>
            <ac:picMk id="11" creationId="{E0ED8DA9-2649-E216-ACEF-A2E1C1A92A37}"/>
          </ac:picMkLst>
        </pc:picChg>
      </pc:sldChg>
    </pc:docChg>
  </pc:docChgLst>
  <pc:docChgLst>
    <pc:chgData name="Kristaps Konrāds" userId="S::kristaps.konrads@sam.gov.lv::3a7672f5-ccb4-472e-b21e-de7ad0f3fda1" providerId="AD" clId="Web-{1021DC14-217A-E658-7375-8529AD418199}"/>
    <pc:docChg chg="mod modSld">
      <pc:chgData name="Kristaps Konrāds" userId="S::kristaps.konrads@sam.gov.lv::3a7672f5-ccb4-472e-b21e-de7ad0f3fda1" providerId="AD" clId="Web-{1021DC14-217A-E658-7375-8529AD418199}" dt="2026-05-26T08:33:38.564" v="18"/>
      <pc:docMkLst>
        <pc:docMk/>
      </pc:docMkLst>
      <pc:sldChg chg="modSp modCm">
        <pc:chgData name="Kristaps Konrāds" userId="S::kristaps.konrads@sam.gov.lv::3a7672f5-ccb4-472e-b21e-de7ad0f3fda1" providerId="AD" clId="Web-{1021DC14-217A-E658-7375-8529AD418199}" dt="2026-05-26T08:33:12.517" v="17" actId="20577"/>
        <pc:sldMkLst>
          <pc:docMk/>
          <pc:sldMk cId="1346826038" sldId="360"/>
        </pc:sldMkLst>
        <pc:spChg chg="mod">
          <ac:chgData name="Kristaps Konrāds" userId="S::kristaps.konrads@sam.gov.lv::3a7672f5-ccb4-472e-b21e-de7ad0f3fda1" providerId="AD" clId="Web-{1021DC14-217A-E658-7375-8529AD418199}" dt="2026-05-26T08:33:12.517" v="17" actId="20577"/>
          <ac:spMkLst>
            <pc:docMk/>
            <pc:sldMk cId="1346826038" sldId="360"/>
            <ac:spMk id="9" creationId="{683D2CC1-7124-20D9-3B35-A870C882B9BD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Kristaps Konrāds" userId="S::kristaps.konrads@sam.gov.lv::3a7672f5-ccb4-472e-b21e-de7ad0f3fda1" providerId="AD" clId="Web-{1021DC14-217A-E658-7375-8529AD418199}" dt="2026-05-26T08:33:12.502" v="16" actId="20577"/>
              <pc2:cmMkLst xmlns:pc2="http://schemas.microsoft.com/office/powerpoint/2019/9/main/command">
                <pc:docMk/>
                <pc:sldMk cId="1346826038" sldId="360"/>
                <pc2:cmMk id="{7FA66176-349E-4506-97CF-CC27E0FFCA62}"/>
              </pc2:cmMkLst>
            </pc226:cmChg>
          </p:ext>
        </pc:extLst>
      </pc:sldChg>
    </pc:docChg>
  </pc:docChgLst>
  <pc:docChgLst>
    <pc:chgData name="Kristīne Pudiste" userId="S::kristine.pudiste@sam.gov.lv::adffeba6-0126-47c4-bb0f-0c13ad416b46" providerId="AD" clId="Web-{E9500281-02A4-68AB-4985-E1E41E5FBE3B}"/>
    <pc:docChg chg="mod">
      <pc:chgData name="Kristīne Pudiste" userId="S::kristine.pudiste@sam.gov.lv::adffeba6-0126-47c4-bb0f-0c13ad416b46" providerId="AD" clId="Web-{E9500281-02A4-68AB-4985-E1E41E5FBE3B}" dt="2026-05-26T06:24:58.758" v="0"/>
      <pc:docMkLst>
        <pc:docMk/>
      </pc:docMkLst>
    </pc:docChg>
  </pc:docChgLst>
  <pc:docChgLst>
    <pc:chgData name="Inese Andersone" userId="S::inese.andersone@sam.gov.lv::8bfaa972-118a-4493-9ebc-4b93dda95ebe" providerId="AD" clId="Web-{A0192A7C-E544-9718-4322-9588D3745FB1}"/>
    <pc:docChg chg="modSld">
      <pc:chgData name="Inese Andersone" userId="S::inese.andersone@sam.gov.lv::8bfaa972-118a-4493-9ebc-4b93dda95ebe" providerId="AD" clId="Web-{A0192A7C-E544-9718-4322-9588D3745FB1}" dt="2026-05-26T06:14:35.237" v="15" actId="20577"/>
      <pc:docMkLst>
        <pc:docMk/>
      </pc:docMkLst>
      <pc:sldChg chg="modSp">
        <pc:chgData name="Inese Andersone" userId="S::inese.andersone@sam.gov.lv::8bfaa972-118a-4493-9ebc-4b93dda95ebe" providerId="AD" clId="Web-{A0192A7C-E544-9718-4322-9588D3745FB1}" dt="2026-05-26T06:14:35.237" v="15" actId="20577"/>
        <pc:sldMkLst>
          <pc:docMk/>
          <pc:sldMk cId="1597697847" sldId="338"/>
        </pc:sldMkLst>
        <pc:spChg chg="mod">
          <ac:chgData name="Inese Andersone" userId="S::inese.andersone@sam.gov.lv::8bfaa972-118a-4493-9ebc-4b93dda95ebe" providerId="AD" clId="Web-{A0192A7C-E544-9718-4322-9588D3745FB1}" dt="2026-05-26T06:14:35.237" v="15" actId="20577"/>
          <ac:spMkLst>
            <pc:docMk/>
            <pc:sldMk cId="1597697847" sldId="338"/>
            <ac:spMk id="8" creationId="{053AF248-CA25-A1E0-2B80-907E4A588CED}"/>
          </ac:spMkLst>
        </pc:spChg>
      </pc:sldChg>
    </pc:docChg>
  </pc:docChgLst>
  <pc:docChgLst>
    <pc:chgData name="Daiga Ramona" userId="S::daiga.ramona@sam.gov.lv::dec562fe-dedc-47ab-86aa-9d0e97ce5330" providerId="AD" clId="Web-{77419326-96F3-269B-D26B-82CE42270912}"/>
    <pc:docChg chg="addSld modSld">
      <pc:chgData name="Daiga Ramona" userId="S::daiga.ramona@sam.gov.lv::dec562fe-dedc-47ab-86aa-9d0e97ce5330" providerId="AD" clId="Web-{77419326-96F3-269B-D26B-82CE42270912}" dt="2026-05-26T08:51:40.543" v="121" actId="14100"/>
      <pc:docMkLst>
        <pc:docMk/>
      </pc:docMkLst>
      <pc:sldChg chg="addSp delSp modSp">
        <pc:chgData name="Daiga Ramona" userId="S::daiga.ramona@sam.gov.lv::dec562fe-dedc-47ab-86aa-9d0e97ce5330" providerId="AD" clId="Web-{77419326-96F3-269B-D26B-82CE42270912}" dt="2026-05-26T08:20:27.221" v="64" actId="1076"/>
        <pc:sldMkLst>
          <pc:docMk/>
          <pc:sldMk cId="370338641" sldId="347"/>
        </pc:sldMkLst>
        <pc:spChg chg="del">
          <ac:chgData name="Daiga Ramona" userId="S::daiga.ramona@sam.gov.lv::dec562fe-dedc-47ab-86aa-9d0e97ce5330" providerId="AD" clId="Web-{77419326-96F3-269B-D26B-82CE42270912}" dt="2026-05-26T08:06:17.132" v="41"/>
          <ac:spMkLst>
            <pc:docMk/>
            <pc:sldMk cId="370338641" sldId="347"/>
            <ac:spMk id="9" creationId="{6E79F8BD-550E-C07D-B05E-3CEF92540562}"/>
          </ac:spMkLst>
        </pc:spChg>
        <pc:spChg chg="add del mod">
          <ac:chgData name="Daiga Ramona" userId="S::daiga.ramona@sam.gov.lv::dec562fe-dedc-47ab-86aa-9d0e97ce5330" providerId="AD" clId="Web-{77419326-96F3-269B-D26B-82CE42270912}" dt="2026-05-26T08:19:26.267" v="61"/>
          <ac:spMkLst>
            <pc:docMk/>
            <pc:sldMk cId="370338641" sldId="347"/>
            <ac:spMk id="12" creationId="{E4563416-3778-C8BE-E71A-AADBE7C9D40A}"/>
          </ac:spMkLst>
        </pc:spChg>
        <pc:spChg chg="add del mod">
          <ac:chgData name="Daiga Ramona" userId="S::daiga.ramona@sam.gov.lv::dec562fe-dedc-47ab-86aa-9d0e97ce5330" providerId="AD" clId="Web-{77419326-96F3-269B-D26B-82CE42270912}" dt="2026-05-26T08:19:06.720" v="56"/>
          <ac:spMkLst>
            <pc:docMk/>
            <pc:sldMk cId="370338641" sldId="347"/>
            <ac:spMk id="19" creationId="{CAEA55C5-81AF-00E2-2527-FDA69B1B8D32}"/>
          </ac:spMkLst>
        </pc:spChg>
        <pc:graphicFrameChg chg="add del mod modGraphic">
          <ac:chgData name="Daiga Ramona" userId="S::daiga.ramona@sam.gov.lv::dec562fe-dedc-47ab-86aa-9d0e97ce5330" providerId="AD" clId="Web-{77419326-96F3-269B-D26B-82CE42270912}" dt="2026-05-26T08:02:27.691" v="40"/>
          <ac:graphicFrameMkLst>
            <pc:docMk/>
            <pc:sldMk cId="370338641" sldId="347"/>
            <ac:graphicFrameMk id="8" creationId="{2A988DD3-C1A4-4B69-9CD6-71E29414E353}"/>
          </ac:graphicFrameMkLst>
        </pc:graphicFrameChg>
        <pc:graphicFrameChg chg="add mod modGraphic">
          <ac:chgData name="Daiga Ramona" userId="S::daiga.ramona@sam.gov.lv::dec562fe-dedc-47ab-86aa-9d0e97ce5330" providerId="AD" clId="Web-{77419326-96F3-269B-D26B-82CE42270912}" dt="2026-05-26T08:09:35.197" v="49"/>
          <ac:graphicFrameMkLst>
            <pc:docMk/>
            <pc:sldMk cId="370338641" sldId="347"/>
            <ac:graphicFrameMk id="13" creationId="{03FE49B6-D1A1-7DB8-2E20-5FA16314E78F}"/>
          </ac:graphicFrameMkLst>
        </pc:graphicFrameChg>
        <pc:graphicFrameChg chg="add mod">
          <ac:chgData name="Daiga Ramona" userId="S::daiga.ramona@sam.gov.lv::dec562fe-dedc-47ab-86aa-9d0e97ce5330" providerId="AD" clId="Web-{77419326-96F3-269B-D26B-82CE42270912}" dt="2026-05-26T08:11:21.761" v="50"/>
          <ac:graphicFrameMkLst>
            <pc:docMk/>
            <pc:sldMk cId="370338641" sldId="347"/>
            <ac:graphicFrameMk id="15" creationId="{C061FADF-6D10-9E6F-9477-AD6EE7D32833}"/>
          </ac:graphicFrameMkLst>
        </pc:graphicFrameChg>
        <pc:picChg chg="add del mod ord">
          <ac:chgData name="Daiga Ramona" userId="S::daiga.ramona@sam.gov.lv::dec562fe-dedc-47ab-86aa-9d0e97ce5330" providerId="AD" clId="Web-{77419326-96F3-269B-D26B-82CE42270912}" dt="2026-05-26T08:06:50.539" v="44"/>
          <ac:picMkLst>
            <pc:docMk/>
            <pc:sldMk cId="370338641" sldId="347"/>
            <ac:picMk id="10" creationId="{7B8C0DAA-6EBB-CDA1-1ACA-A71EFB05A390}"/>
          </ac:picMkLst>
        </pc:picChg>
        <pc:picChg chg="add del mod ord">
          <ac:chgData name="Daiga Ramona" userId="S::daiga.ramona@sam.gov.lv::dec562fe-dedc-47ab-86aa-9d0e97ce5330" providerId="AD" clId="Web-{77419326-96F3-269B-D26B-82CE42270912}" dt="2026-05-26T08:19:11.704" v="60"/>
          <ac:picMkLst>
            <pc:docMk/>
            <pc:sldMk cId="370338641" sldId="347"/>
            <ac:picMk id="16" creationId="{892D25EF-4E10-0D3E-667F-DEA69B518300}"/>
          </ac:picMkLst>
        </pc:picChg>
        <pc:picChg chg="add del mod">
          <ac:chgData name="Daiga Ramona" userId="S::daiga.ramona@sam.gov.lv::dec562fe-dedc-47ab-86aa-9d0e97ce5330" providerId="AD" clId="Web-{77419326-96F3-269B-D26B-82CE42270912}" dt="2026-05-26T08:19:11.579" v="59"/>
          <ac:picMkLst>
            <pc:docMk/>
            <pc:sldMk cId="370338641" sldId="347"/>
            <ac:picMk id="17" creationId="{50DD6990-AC60-5D5D-2743-D872AB3CC42B}"/>
          </ac:picMkLst>
        </pc:picChg>
        <pc:picChg chg="add mod ord">
          <ac:chgData name="Daiga Ramona" userId="S::daiga.ramona@sam.gov.lv::dec562fe-dedc-47ab-86aa-9d0e97ce5330" providerId="AD" clId="Web-{77419326-96F3-269B-D26B-82CE42270912}" dt="2026-05-26T08:19:26.267" v="61"/>
          <ac:picMkLst>
            <pc:docMk/>
            <pc:sldMk cId="370338641" sldId="347"/>
            <ac:picMk id="20" creationId="{04089438-FA6E-4E8A-71B1-45CBA4B9F28E}"/>
          </ac:picMkLst>
        </pc:picChg>
        <pc:picChg chg="add mod">
          <ac:chgData name="Daiga Ramona" userId="S::daiga.ramona@sam.gov.lv::dec562fe-dedc-47ab-86aa-9d0e97ce5330" providerId="AD" clId="Web-{77419326-96F3-269B-D26B-82CE42270912}" dt="2026-05-26T08:20:27.221" v="64" actId="1076"/>
          <ac:picMkLst>
            <pc:docMk/>
            <pc:sldMk cId="370338641" sldId="347"/>
            <ac:picMk id="21" creationId="{B3DE13FF-26C0-3C40-4738-BD00BADCA3D1}"/>
          </ac:picMkLst>
        </pc:picChg>
      </pc:sldChg>
      <pc:sldChg chg="addSp modSp new">
        <pc:chgData name="Daiga Ramona" userId="S::daiga.ramona@sam.gov.lv::dec562fe-dedc-47ab-86aa-9d0e97ce5330" providerId="AD" clId="Web-{77419326-96F3-269B-D26B-82CE42270912}" dt="2026-05-26T08:45:31.132" v="102" actId="20577"/>
        <pc:sldMkLst>
          <pc:docMk/>
          <pc:sldMk cId="163543899" sldId="358"/>
        </pc:sldMkLst>
        <pc:spChg chg="mod">
          <ac:chgData name="Daiga Ramona" userId="S::daiga.ramona@sam.gov.lv::dec562fe-dedc-47ab-86aa-9d0e97ce5330" providerId="AD" clId="Web-{77419326-96F3-269B-D26B-82CE42270912}" dt="2026-05-26T08:45:31.132" v="102" actId="20577"/>
          <ac:spMkLst>
            <pc:docMk/>
            <pc:sldMk cId="163543899" sldId="358"/>
            <ac:spMk id="5" creationId="{F0DFD379-9716-2E5F-3D88-4992DADB0AFF}"/>
          </ac:spMkLst>
        </pc:spChg>
        <pc:spChg chg="mod">
          <ac:chgData name="Daiga Ramona" userId="S::daiga.ramona@sam.gov.lv::dec562fe-dedc-47ab-86aa-9d0e97ce5330" providerId="AD" clId="Web-{77419326-96F3-269B-D26B-82CE42270912}" dt="2026-05-26T08:34:30.076" v="82" actId="20577"/>
          <ac:spMkLst>
            <pc:docMk/>
            <pc:sldMk cId="163543899" sldId="358"/>
            <ac:spMk id="6" creationId="{DF71E037-8409-37D2-BC87-1EE3207869B6}"/>
          </ac:spMkLst>
        </pc:spChg>
        <pc:spChg chg="add mod">
          <ac:chgData name="Daiga Ramona" userId="S::daiga.ramona@sam.gov.lv::dec562fe-dedc-47ab-86aa-9d0e97ce5330" providerId="AD" clId="Web-{77419326-96F3-269B-D26B-82CE42270912}" dt="2026-05-26T08:22:28.051" v="68" actId="14100"/>
          <ac:spMkLst>
            <pc:docMk/>
            <pc:sldMk cId="163543899" sldId="358"/>
            <ac:spMk id="7" creationId="{CE0C25C4-5642-7C41-9D96-66F1DF1E6E27}"/>
          </ac:spMkLst>
        </pc:spChg>
      </pc:sldChg>
      <pc:sldChg chg="new">
        <pc:chgData name="Daiga Ramona" userId="S::daiga.ramona@sam.gov.lv::dec562fe-dedc-47ab-86aa-9d0e97ce5330" providerId="AD" clId="Web-{77419326-96F3-269B-D26B-82CE42270912}" dt="2026-05-26T08:25:26.116" v="69"/>
        <pc:sldMkLst>
          <pc:docMk/>
          <pc:sldMk cId="3621861855" sldId="359"/>
        </pc:sldMkLst>
      </pc:sldChg>
      <pc:sldChg chg="addSp delSp modSp new">
        <pc:chgData name="Daiga Ramona" userId="S::daiga.ramona@sam.gov.lv::dec562fe-dedc-47ab-86aa-9d0e97ce5330" providerId="AD" clId="Web-{77419326-96F3-269B-D26B-82CE42270912}" dt="2026-05-26T08:51:40.543" v="121" actId="14100"/>
        <pc:sldMkLst>
          <pc:docMk/>
          <pc:sldMk cId="1275414159" sldId="361"/>
        </pc:sldMkLst>
        <pc:spChg chg="mod">
          <ac:chgData name="Daiga Ramona" userId="S::daiga.ramona@sam.gov.lv::dec562fe-dedc-47ab-86aa-9d0e97ce5330" providerId="AD" clId="Web-{77419326-96F3-269B-D26B-82CE42270912}" dt="2026-05-26T08:46:12.101" v="106" actId="20577"/>
          <ac:spMkLst>
            <pc:docMk/>
            <pc:sldMk cId="1275414159" sldId="361"/>
            <ac:spMk id="5" creationId="{D93E6172-DEDD-7B82-D404-D8CC17A0FB5B}"/>
          </ac:spMkLst>
        </pc:spChg>
        <pc:spChg chg="del">
          <ac:chgData name="Daiga Ramona" userId="S::daiga.ramona@sam.gov.lv::dec562fe-dedc-47ab-86aa-9d0e97ce5330" providerId="AD" clId="Web-{77419326-96F3-269B-D26B-82CE42270912}" dt="2026-05-26T08:32:04.495" v="71"/>
          <ac:spMkLst>
            <pc:docMk/>
            <pc:sldMk cId="1275414159" sldId="361"/>
            <ac:spMk id="6" creationId="{2F5C7D3A-EA9B-E091-CB19-52B9BB8F8D2E}"/>
          </ac:spMkLst>
        </pc:spChg>
        <pc:spChg chg="add del mod">
          <ac:chgData name="Daiga Ramona" userId="S::daiga.ramona@sam.gov.lv::dec562fe-dedc-47ab-86aa-9d0e97ce5330" providerId="AD" clId="Web-{77419326-96F3-269B-D26B-82CE42270912}" dt="2026-05-26T08:50:24.136" v="111"/>
          <ac:spMkLst>
            <pc:docMk/>
            <pc:sldMk cId="1275414159" sldId="361"/>
            <ac:spMk id="10" creationId="{16155391-D526-C3E5-882D-36BC3ECA8BBD}"/>
          </ac:spMkLst>
        </pc:spChg>
        <pc:spChg chg="add mod">
          <ac:chgData name="Daiga Ramona" userId="S::daiga.ramona@sam.gov.lv::dec562fe-dedc-47ab-86aa-9d0e97ce5330" providerId="AD" clId="Web-{77419326-96F3-269B-D26B-82CE42270912}" dt="2026-05-26T08:47:00.680" v="110" actId="20577"/>
          <ac:spMkLst>
            <pc:docMk/>
            <pc:sldMk cId="1275414159" sldId="361"/>
            <ac:spMk id="12" creationId="{C1716C10-DF5F-E12D-85F9-4D04D752A1C2}"/>
          </ac:spMkLst>
        </pc:spChg>
        <pc:spChg chg="add del mod">
          <ac:chgData name="Daiga Ramona" userId="S::daiga.ramona@sam.gov.lv::dec562fe-dedc-47ab-86aa-9d0e97ce5330" providerId="AD" clId="Web-{77419326-96F3-269B-D26B-82CE42270912}" dt="2026-05-26T08:51:06.855" v="116"/>
          <ac:spMkLst>
            <pc:docMk/>
            <pc:sldMk cId="1275414159" sldId="361"/>
            <ac:spMk id="16" creationId="{83B4C7B8-2F38-1B29-6A93-E745EA3472D5}"/>
          </ac:spMkLst>
        </pc:spChg>
        <pc:picChg chg="add del mod ord">
          <ac:chgData name="Daiga Ramona" userId="S::daiga.ramona@sam.gov.lv::dec562fe-dedc-47ab-86aa-9d0e97ce5330" providerId="AD" clId="Web-{77419326-96F3-269B-D26B-82CE42270912}" dt="2026-05-26T08:32:19.855" v="73"/>
          <ac:picMkLst>
            <pc:docMk/>
            <pc:sldMk cId="1275414159" sldId="361"/>
            <ac:picMk id="7" creationId="{AADE107C-947B-5527-C138-4AB7759CBA70}"/>
          </ac:picMkLst>
        </pc:picChg>
        <pc:picChg chg="add del mod">
          <ac:chgData name="Daiga Ramona" userId="S::daiga.ramona@sam.gov.lv::dec562fe-dedc-47ab-86aa-9d0e97ce5330" providerId="AD" clId="Web-{77419326-96F3-269B-D26B-82CE42270912}" dt="2026-05-26T08:51:10.965" v="117"/>
          <ac:picMkLst>
            <pc:docMk/>
            <pc:sldMk cId="1275414159" sldId="361"/>
            <ac:picMk id="8" creationId="{62C32024-B4F3-F50C-E14C-981B275C122E}"/>
          </ac:picMkLst>
        </pc:picChg>
        <pc:picChg chg="add del mod ord">
          <ac:chgData name="Daiga Ramona" userId="S::daiga.ramona@sam.gov.lv::dec562fe-dedc-47ab-86aa-9d0e97ce5330" providerId="AD" clId="Web-{77419326-96F3-269B-D26B-82CE42270912}" dt="2026-05-26T08:50:34.480" v="113"/>
          <ac:picMkLst>
            <pc:docMk/>
            <pc:sldMk cId="1275414159" sldId="361"/>
            <ac:picMk id="13" creationId="{4DEE59A2-A1B3-A68D-660E-5645135E4234}"/>
          </ac:picMkLst>
        </pc:picChg>
        <pc:picChg chg="add mod">
          <ac:chgData name="Daiga Ramona" userId="S::daiga.ramona@sam.gov.lv::dec562fe-dedc-47ab-86aa-9d0e97ce5330" providerId="AD" clId="Web-{77419326-96F3-269B-D26B-82CE42270912}" dt="2026-05-26T08:51:40.543" v="121" actId="14100"/>
          <ac:picMkLst>
            <pc:docMk/>
            <pc:sldMk cId="1275414159" sldId="361"/>
            <ac:picMk id="14" creationId="{02B7F9AD-E248-4EC2-4DEA-7B8CAFC0C4FC}"/>
          </ac:picMkLst>
        </pc:picChg>
      </pc:sldChg>
    </pc:docChg>
  </pc:docChgLst>
  <pc:docChgLst>
    <pc:chgData name="Kristīne Pudiste" userId="S::kristine.pudiste@sam.gov.lv::adffeba6-0126-47c4-bb0f-0c13ad416b46" providerId="AD" clId="Web-{F8522449-3444-C5D5-1B5D-3CED5FBBF7F6}"/>
    <pc:docChg chg="addSld modSld sldOrd">
      <pc:chgData name="Kristīne Pudiste" userId="S::kristine.pudiste@sam.gov.lv::adffeba6-0126-47c4-bb0f-0c13ad416b46" providerId="AD" clId="Web-{F8522449-3444-C5D5-1B5D-3CED5FBBF7F6}" dt="2026-05-26T06:43:00.388" v="820" actId="20577"/>
      <pc:docMkLst>
        <pc:docMk/>
      </pc:docMkLst>
      <pc:sldChg chg="addSp modSp new ord">
        <pc:chgData name="Kristīne Pudiste" userId="S::kristine.pudiste@sam.gov.lv::adffeba6-0126-47c4-bb0f-0c13ad416b46" providerId="AD" clId="Web-{F8522449-3444-C5D5-1B5D-3CED5FBBF7F6}" dt="2026-05-26T06:31:06.215" v="397" actId="20577"/>
        <pc:sldMkLst>
          <pc:docMk/>
          <pc:sldMk cId="3109145736" sldId="341"/>
        </pc:sldMkLst>
        <pc:spChg chg="mod">
          <ac:chgData name="Kristīne Pudiste" userId="S::kristine.pudiste@sam.gov.lv::adffeba6-0126-47c4-bb0f-0c13ad416b46" providerId="AD" clId="Web-{F8522449-3444-C5D5-1B5D-3CED5FBBF7F6}" dt="2026-05-26T06:28:13.804" v="19" actId="20577"/>
          <ac:spMkLst>
            <pc:docMk/>
            <pc:sldMk cId="3109145736" sldId="341"/>
            <ac:spMk id="5" creationId="{8C6E4B06-1AC7-D395-5746-E0B7A6F8F2F8}"/>
          </ac:spMkLst>
        </pc:spChg>
        <pc:spChg chg="add mod">
          <ac:chgData name="Kristīne Pudiste" userId="S::kristine.pudiste@sam.gov.lv::adffeba6-0126-47c4-bb0f-0c13ad416b46" providerId="AD" clId="Web-{F8522449-3444-C5D5-1B5D-3CED5FBBF7F6}" dt="2026-05-26T06:31:06.215" v="397" actId="20577"/>
          <ac:spMkLst>
            <pc:docMk/>
            <pc:sldMk cId="3109145736" sldId="341"/>
            <ac:spMk id="8" creationId="{D848FD9E-7A52-790A-68D4-CDE359D739F3}"/>
          </ac:spMkLst>
        </pc:spChg>
      </pc:sldChg>
      <pc:sldChg chg="addSp modSp add replId">
        <pc:chgData name="Kristīne Pudiste" userId="S::kristine.pudiste@sam.gov.lv::adffeba6-0126-47c4-bb0f-0c13ad416b46" providerId="AD" clId="Web-{F8522449-3444-C5D5-1B5D-3CED5FBBF7F6}" dt="2026-05-26T06:36:35.207" v="667" actId="1076"/>
        <pc:sldMkLst>
          <pc:docMk/>
          <pc:sldMk cId="3213945001" sldId="342"/>
        </pc:sldMkLst>
        <pc:spChg chg="mod">
          <ac:chgData name="Kristīne Pudiste" userId="S::kristine.pudiste@sam.gov.lv::adffeba6-0126-47c4-bb0f-0c13ad416b46" providerId="AD" clId="Web-{F8522449-3444-C5D5-1B5D-3CED5FBBF7F6}" dt="2026-05-26T06:31:43.919" v="406" actId="20577"/>
          <ac:spMkLst>
            <pc:docMk/>
            <pc:sldMk cId="3213945001" sldId="342"/>
            <ac:spMk id="5" creationId="{764C1E8E-36B2-A97C-49D7-92E2574118D3}"/>
          </ac:spMkLst>
        </pc:spChg>
        <pc:spChg chg="mod">
          <ac:chgData name="Kristīne Pudiste" userId="S::kristine.pudiste@sam.gov.lv::adffeba6-0126-47c4-bb0f-0c13ad416b46" providerId="AD" clId="Web-{F8522449-3444-C5D5-1B5D-3CED5FBBF7F6}" dt="2026-05-26T06:36:32.363" v="666" actId="1076"/>
          <ac:spMkLst>
            <pc:docMk/>
            <pc:sldMk cId="3213945001" sldId="342"/>
            <ac:spMk id="8" creationId="{6B501DE4-4A4D-0656-5B6D-C5F62C4F2312}"/>
          </ac:spMkLst>
        </pc:spChg>
        <pc:graphicFrameChg chg="add mod modGraphic">
          <ac:chgData name="Kristīne Pudiste" userId="S::kristine.pudiste@sam.gov.lv::adffeba6-0126-47c4-bb0f-0c13ad416b46" providerId="AD" clId="Web-{F8522449-3444-C5D5-1B5D-3CED5FBBF7F6}" dt="2026-05-26T06:36:35.207" v="667" actId="1076"/>
          <ac:graphicFrameMkLst>
            <pc:docMk/>
            <pc:sldMk cId="3213945001" sldId="342"/>
            <ac:graphicFrameMk id="7" creationId="{F8B6CA33-0395-9EDE-D6D4-3BF7DDF3CD61}"/>
          </ac:graphicFrameMkLst>
        </pc:graphicFrameChg>
      </pc:sldChg>
      <pc:sldChg chg="delSp modSp add replId">
        <pc:chgData name="Kristīne Pudiste" userId="S::kristine.pudiste@sam.gov.lv::adffeba6-0126-47c4-bb0f-0c13ad416b46" providerId="AD" clId="Web-{F8522449-3444-C5D5-1B5D-3CED5FBBF7F6}" dt="2026-05-26T06:39:22.930" v="681"/>
        <pc:sldMkLst>
          <pc:docMk/>
          <pc:sldMk cId="2770831316" sldId="343"/>
        </pc:sldMkLst>
        <pc:spChg chg="mod">
          <ac:chgData name="Kristīne Pudiste" userId="S::kristine.pudiste@sam.gov.lv::adffeba6-0126-47c4-bb0f-0c13ad416b46" providerId="AD" clId="Web-{F8522449-3444-C5D5-1B5D-3CED5FBBF7F6}" dt="2026-05-26T06:38:43.023" v="677" actId="20577"/>
          <ac:spMkLst>
            <pc:docMk/>
            <pc:sldMk cId="2770831316" sldId="343"/>
            <ac:spMk id="5" creationId="{E04BD607-9CAC-388F-8199-E990647E3D83}"/>
          </ac:spMkLst>
        </pc:spChg>
        <pc:spChg chg="del">
          <ac:chgData name="Kristīne Pudiste" userId="S::kristine.pudiste@sam.gov.lv::adffeba6-0126-47c4-bb0f-0c13ad416b46" providerId="AD" clId="Web-{F8522449-3444-C5D5-1B5D-3CED5FBBF7F6}" dt="2026-05-26T06:38:46.523" v="678"/>
          <ac:spMkLst>
            <pc:docMk/>
            <pc:sldMk cId="2770831316" sldId="343"/>
            <ac:spMk id="8" creationId="{21E32DA8-F75C-AA79-02E9-B1B0902E4518}"/>
          </ac:spMkLst>
        </pc:spChg>
        <pc:graphicFrameChg chg="del mod modGraphic">
          <ac:chgData name="Kristīne Pudiste" userId="S::kristine.pudiste@sam.gov.lv::adffeba6-0126-47c4-bb0f-0c13ad416b46" providerId="AD" clId="Web-{F8522449-3444-C5D5-1B5D-3CED5FBBF7F6}" dt="2026-05-26T06:39:22.930" v="681"/>
          <ac:graphicFrameMkLst>
            <pc:docMk/>
            <pc:sldMk cId="2770831316" sldId="343"/>
            <ac:graphicFrameMk id="7" creationId="{BF373009-0173-422B-2F1A-AE581269382B}"/>
          </ac:graphicFrameMkLst>
        </pc:graphicFrameChg>
      </pc:sldChg>
      <pc:sldChg chg="modSp add replId">
        <pc:chgData name="Kristīne Pudiste" userId="S::kristine.pudiste@sam.gov.lv::adffeba6-0126-47c4-bb0f-0c13ad416b46" providerId="AD" clId="Web-{F8522449-3444-C5D5-1B5D-3CED5FBBF7F6}" dt="2026-05-26T06:39:52.462" v="724" actId="20577"/>
        <pc:sldMkLst>
          <pc:docMk/>
          <pc:sldMk cId="3652548700" sldId="344"/>
        </pc:sldMkLst>
        <pc:spChg chg="mod">
          <ac:chgData name="Kristīne Pudiste" userId="S::kristine.pudiste@sam.gov.lv::adffeba6-0126-47c4-bb0f-0c13ad416b46" providerId="AD" clId="Web-{F8522449-3444-C5D5-1B5D-3CED5FBBF7F6}" dt="2026-05-26T06:39:52.462" v="724" actId="20577"/>
          <ac:spMkLst>
            <pc:docMk/>
            <pc:sldMk cId="3652548700" sldId="344"/>
            <ac:spMk id="5" creationId="{1C87404A-9657-4FDD-13BB-131E7364009B}"/>
          </ac:spMkLst>
        </pc:spChg>
      </pc:sldChg>
      <pc:sldChg chg="modSp add replId">
        <pc:chgData name="Kristīne Pudiste" userId="S::kristine.pudiste@sam.gov.lv::adffeba6-0126-47c4-bb0f-0c13ad416b46" providerId="AD" clId="Web-{F8522449-3444-C5D5-1B5D-3CED5FBBF7F6}" dt="2026-05-26T06:40:42.072" v="766" actId="20577"/>
        <pc:sldMkLst>
          <pc:docMk/>
          <pc:sldMk cId="3196582898" sldId="345"/>
        </pc:sldMkLst>
        <pc:spChg chg="mod">
          <ac:chgData name="Kristīne Pudiste" userId="S::kristine.pudiste@sam.gov.lv::adffeba6-0126-47c4-bb0f-0c13ad416b46" providerId="AD" clId="Web-{F8522449-3444-C5D5-1B5D-3CED5FBBF7F6}" dt="2026-05-26T06:40:42.072" v="766" actId="20577"/>
          <ac:spMkLst>
            <pc:docMk/>
            <pc:sldMk cId="3196582898" sldId="345"/>
            <ac:spMk id="5" creationId="{BBD39B38-2C58-DC8B-C434-2DCA94C7AE8A}"/>
          </ac:spMkLst>
        </pc:spChg>
      </pc:sldChg>
      <pc:sldChg chg="modSp add replId">
        <pc:chgData name="Kristīne Pudiste" userId="S::kristine.pudiste@sam.gov.lv::adffeba6-0126-47c4-bb0f-0c13ad416b46" providerId="AD" clId="Web-{F8522449-3444-C5D5-1B5D-3CED5FBBF7F6}" dt="2026-05-26T06:40:50.854" v="773" actId="20577"/>
        <pc:sldMkLst>
          <pc:docMk/>
          <pc:sldMk cId="1054230904" sldId="346"/>
        </pc:sldMkLst>
        <pc:spChg chg="mod">
          <ac:chgData name="Kristīne Pudiste" userId="S::kristine.pudiste@sam.gov.lv::adffeba6-0126-47c4-bb0f-0c13ad416b46" providerId="AD" clId="Web-{F8522449-3444-C5D5-1B5D-3CED5FBBF7F6}" dt="2026-05-26T06:40:50.854" v="773" actId="20577"/>
          <ac:spMkLst>
            <pc:docMk/>
            <pc:sldMk cId="1054230904" sldId="346"/>
            <ac:spMk id="5" creationId="{1C03330A-269E-1401-34E9-06D50C6005DB}"/>
          </ac:spMkLst>
        </pc:spChg>
      </pc:sldChg>
      <pc:sldChg chg="modSp add replId">
        <pc:chgData name="Kristīne Pudiste" userId="S::kristine.pudiste@sam.gov.lv::adffeba6-0126-47c4-bb0f-0c13ad416b46" providerId="AD" clId="Web-{F8522449-3444-C5D5-1B5D-3CED5FBBF7F6}" dt="2026-05-26T06:43:00.388" v="820" actId="20577"/>
        <pc:sldMkLst>
          <pc:docMk/>
          <pc:sldMk cId="370338641" sldId="347"/>
        </pc:sldMkLst>
        <pc:spChg chg="mod">
          <ac:chgData name="Kristīne Pudiste" userId="S::kristine.pudiste@sam.gov.lv::adffeba6-0126-47c4-bb0f-0c13ad416b46" providerId="AD" clId="Web-{F8522449-3444-C5D5-1B5D-3CED5FBBF7F6}" dt="2026-05-26T06:43:00.388" v="820" actId="20577"/>
          <ac:spMkLst>
            <pc:docMk/>
            <pc:sldMk cId="370338641" sldId="347"/>
            <ac:spMk id="5" creationId="{58FE9372-0CAE-0CE0-4407-8A5AF8E9C7EC}"/>
          </ac:spMkLst>
        </pc:spChg>
      </pc:sldChg>
    </pc:docChg>
  </pc:docChgLst>
  <pc:docChgLst>
    <pc:chgData name="Inese Andersone" userId="S::inese.andersone@sam.gov.lv::8bfaa972-118a-4493-9ebc-4b93dda95ebe" providerId="AD" clId="Web-{038E821B-9CED-E740-6467-80BC88BAE448}"/>
    <pc:docChg chg="modSld">
      <pc:chgData name="Inese Andersone" userId="S::inese.andersone@sam.gov.lv::8bfaa972-118a-4493-9ebc-4b93dda95ebe" providerId="AD" clId="Web-{038E821B-9CED-E740-6467-80BC88BAE448}" dt="2026-05-26T08:54:20.441" v="17" actId="20577"/>
      <pc:docMkLst>
        <pc:docMk/>
      </pc:docMkLst>
      <pc:sldChg chg="modSp">
        <pc:chgData name="Inese Andersone" userId="S::inese.andersone@sam.gov.lv::8bfaa972-118a-4493-9ebc-4b93dda95ebe" providerId="AD" clId="Web-{038E821B-9CED-E740-6467-80BC88BAE448}" dt="2026-05-26T08:52:45.035" v="8" actId="20577"/>
        <pc:sldMkLst>
          <pc:docMk/>
          <pc:sldMk cId="1597697847" sldId="338"/>
        </pc:sldMkLst>
        <pc:spChg chg="mod">
          <ac:chgData name="Inese Andersone" userId="S::inese.andersone@sam.gov.lv::8bfaa972-118a-4493-9ebc-4b93dda95ebe" providerId="AD" clId="Web-{038E821B-9CED-E740-6467-80BC88BAE448}" dt="2026-05-26T08:52:45.035" v="8" actId="20577"/>
          <ac:spMkLst>
            <pc:docMk/>
            <pc:sldMk cId="1597697847" sldId="338"/>
            <ac:spMk id="5" creationId="{8C89CA73-95AB-FDFB-EA86-31755BB3CE5B}"/>
          </ac:spMkLst>
        </pc:spChg>
        <pc:picChg chg="mod">
          <ac:chgData name="Inese Andersone" userId="S::inese.andersone@sam.gov.lv::8bfaa972-118a-4493-9ebc-4b93dda95ebe" providerId="AD" clId="Web-{038E821B-9CED-E740-6467-80BC88BAE448}" dt="2026-05-26T08:52:19.864" v="6" actId="1076"/>
          <ac:picMkLst>
            <pc:docMk/>
            <pc:sldMk cId="1597697847" sldId="338"/>
            <ac:picMk id="9" creationId="{9C6D55D7-BFD3-0C78-A2C4-C8A47D10218D}"/>
          </ac:picMkLst>
        </pc:picChg>
      </pc:sldChg>
      <pc:sldChg chg="modSp">
        <pc:chgData name="Inese Andersone" userId="S::inese.andersone@sam.gov.lv::8bfaa972-118a-4493-9ebc-4b93dda95ebe" providerId="AD" clId="Web-{038E821B-9CED-E740-6467-80BC88BAE448}" dt="2026-05-26T08:50:33.802" v="0" actId="1076"/>
        <pc:sldMkLst>
          <pc:docMk/>
          <pc:sldMk cId="3109145736" sldId="341"/>
        </pc:sldMkLst>
        <pc:picChg chg="mod">
          <ac:chgData name="Inese Andersone" userId="S::inese.andersone@sam.gov.lv::8bfaa972-118a-4493-9ebc-4b93dda95ebe" providerId="AD" clId="Web-{038E821B-9CED-E740-6467-80BC88BAE448}" dt="2026-05-26T08:50:33.802" v="0" actId="1076"/>
          <ac:picMkLst>
            <pc:docMk/>
            <pc:sldMk cId="3109145736" sldId="341"/>
            <ac:picMk id="7" creationId="{402A97CF-4BC5-2004-FA4B-547762526A65}"/>
          </ac:picMkLst>
        </pc:picChg>
      </pc:sldChg>
      <pc:sldChg chg="modSp">
        <pc:chgData name="Inese Andersone" userId="S::inese.andersone@sam.gov.lv::8bfaa972-118a-4493-9ebc-4b93dda95ebe" providerId="AD" clId="Web-{038E821B-9CED-E740-6467-80BC88BAE448}" dt="2026-05-26T08:50:41.177" v="1" actId="1076"/>
        <pc:sldMkLst>
          <pc:docMk/>
          <pc:sldMk cId="3213945001" sldId="342"/>
        </pc:sldMkLst>
        <pc:picChg chg="mod">
          <ac:chgData name="Inese Andersone" userId="S::inese.andersone@sam.gov.lv::8bfaa972-118a-4493-9ebc-4b93dda95ebe" providerId="AD" clId="Web-{038E821B-9CED-E740-6467-80BC88BAE448}" dt="2026-05-26T08:50:41.177" v="1" actId="1076"/>
          <ac:picMkLst>
            <pc:docMk/>
            <pc:sldMk cId="3213945001" sldId="342"/>
            <ac:picMk id="3" creationId="{23069886-3031-521D-CCF2-65546205B00F}"/>
          </ac:picMkLst>
        </pc:picChg>
      </pc:sldChg>
      <pc:sldChg chg="modSp">
        <pc:chgData name="Inese Andersone" userId="S::inese.andersone@sam.gov.lv::8bfaa972-118a-4493-9ebc-4b93dda95ebe" providerId="AD" clId="Web-{038E821B-9CED-E740-6467-80BC88BAE448}" dt="2026-05-26T08:51:01.052" v="2" actId="1076"/>
        <pc:sldMkLst>
          <pc:docMk/>
          <pc:sldMk cId="3652548700" sldId="344"/>
        </pc:sldMkLst>
        <pc:spChg chg="mod">
          <ac:chgData name="Inese Andersone" userId="S::inese.andersone@sam.gov.lv::8bfaa972-118a-4493-9ebc-4b93dda95ebe" providerId="AD" clId="Web-{038E821B-9CED-E740-6467-80BC88BAE448}" dt="2026-05-26T08:51:01.052" v="2" actId="1076"/>
          <ac:spMkLst>
            <pc:docMk/>
            <pc:sldMk cId="3652548700" sldId="344"/>
            <ac:spMk id="2" creationId="{912A33B8-C8BA-7337-96D4-C3D485F5BD8B}"/>
          </ac:spMkLst>
        </pc:spChg>
      </pc:sldChg>
      <pc:sldChg chg="modSp">
        <pc:chgData name="Inese Andersone" userId="S::inese.andersone@sam.gov.lv::8bfaa972-118a-4493-9ebc-4b93dda95ebe" providerId="AD" clId="Web-{038E821B-9CED-E740-6467-80BC88BAE448}" dt="2026-05-26T08:51:43.255" v="5" actId="1076"/>
        <pc:sldMkLst>
          <pc:docMk/>
          <pc:sldMk cId="1054230904" sldId="346"/>
        </pc:sldMkLst>
        <pc:picChg chg="mod">
          <ac:chgData name="Inese Andersone" userId="S::inese.andersone@sam.gov.lv::8bfaa972-118a-4493-9ebc-4b93dda95ebe" providerId="AD" clId="Web-{038E821B-9CED-E740-6467-80BC88BAE448}" dt="2026-05-26T08:51:43.255" v="5" actId="1076"/>
          <ac:picMkLst>
            <pc:docMk/>
            <pc:sldMk cId="1054230904" sldId="346"/>
            <ac:picMk id="21" creationId="{473C6261-4A9D-2654-2015-7128C4D4AADF}"/>
          </ac:picMkLst>
        </pc:picChg>
      </pc:sldChg>
      <pc:sldChg chg="modSp">
        <pc:chgData name="Inese Andersone" userId="S::inese.andersone@sam.gov.lv::8bfaa972-118a-4493-9ebc-4b93dda95ebe" providerId="AD" clId="Web-{038E821B-9CED-E740-6467-80BC88BAE448}" dt="2026-05-26T08:53:02.285" v="9" actId="1076"/>
        <pc:sldMkLst>
          <pc:docMk/>
          <pc:sldMk cId="370338641" sldId="347"/>
        </pc:sldMkLst>
        <pc:picChg chg="mod">
          <ac:chgData name="Inese Andersone" userId="S::inese.andersone@sam.gov.lv::8bfaa972-118a-4493-9ebc-4b93dda95ebe" providerId="AD" clId="Web-{038E821B-9CED-E740-6467-80BC88BAE448}" dt="2026-05-26T08:53:02.285" v="9" actId="1076"/>
          <ac:picMkLst>
            <pc:docMk/>
            <pc:sldMk cId="370338641" sldId="347"/>
            <ac:picMk id="6" creationId="{8EF552E1-2308-C468-CCA6-81D695BC13E1}"/>
          </ac:picMkLst>
        </pc:picChg>
      </pc:sldChg>
      <pc:sldChg chg="modSp">
        <pc:chgData name="Inese Andersone" userId="S::inese.andersone@sam.gov.lv::8bfaa972-118a-4493-9ebc-4b93dda95ebe" providerId="AD" clId="Web-{038E821B-9CED-E740-6467-80BC88BAE448}" dt="2026-05-26T08:51:29.270" v="4" actId="1076"/>
        <pc:sldMkLst>
          <pc:docMk/>
          <pc:sldMk cId="2255376037" sldId="354"/>
        </pc:sldMkLst>
        <pc:picChg chg="mod">
          <ac:chgData name="Inese Andersone" userId="S::inese.andersone@sam.gov.lv::8bfaa972-118a-4493-9ebc-4b93dda95ebe" providerId="AD" clId="Web-{038E821B-9CED-E740-6467-80BC88BAE448}" dt="2026-05-26T08:51:29.270" v="4" actId="1076"/>
          <ac:picMkLst>
            <pc:docMk/>
            <pc:sldMk cId="2255376037" sldId="354"/>
            <ac:picMk id="6" creationId="{BDDB9658-34A8-3002-90B8-036FBA497AF7}"/>
          </ac:picMkLst>
        </pc:picChg>
      </pc:sldChg>
      <pc:sldChg chg="modSp modCm">
        <pc:chgData name="Inese Andersone" userId="S::inese.andersone@sam.gov.lv::8bfaa972-118a-4493-9ebc-4b93dda95ebe" providerId="AD" clId="Web-{038E821B-9CED-E740-6467-80BC88BAE448}" dt="2026-05-26T08:51:07.771" v="3" actId="20577"/>
        <pc:sldMkLst>
          <pc:docMk/>
          <pc:sldMk cId="1488075261" sldId="356"/>
        </pc:sldMkLst>
        <pc:spChg chg="mod">
          <ac:chgData name="Inese Andersone" userId="S::inese.andersone@sam.gov.lv::8bfaa972-118a-4493-9ebc-4b93dda95ebe" providerId="AD" clId="Web-{038E821B-9CED-E740-6467-80BC88BAE448}" dt="2026-05-26T08:51:07.771" v="3" actId="20577"/>
          <ac:spMkLst>
            <pc:docMk/>
            <pc:sldMk cId="1488075261" sldId="356"/>
            <ac:spMk id="6" creationId="{A8051634-AE27-F907-DD52-1F5E13BDE1B1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Inese Andersone" userId="S::inese.andersone@sam.gov.lv::8bfaa972-118a-4493-9ebc-4b93dda95ebe" providerId="AD" clId="Web-{038E821B-9CED-E740-6467-80BC88BAE448}" dt="2026-05-26T08:51:07.771" v="3" actId="20577"/>
              <pc2:cmMkLst xmlns:pc2="http://schemas.microsoft.com/office/powerpoint/2019/9/main/command">
                <pc:docMk/>
                <pc:sldMk cId="1488075261" sldId="356"/>
                <pc2:cmMk id="{CB7AD65C-B7F8-4D60-919E-D8713426C146}"/>
              </pc2:cmMkLst>
            </pc226:cmChg>
          </p:ext>
        </pc:extLst>
      </pc:sldChg>
      <pc:sldChg chg="modSp">
        <pc:chgData name="Inese Andersone" userId="S::inese.andersone@sam.gov.lv::8bfaa972-118a-4493-9ebc-4b93dda95ebe" providerId="AD" clId="Web-{038E821B-9CED-E740-6467-80BC88BAE448}" dt="2026-05-26T08:53:11.598" v="10" actId="1076"/>
        <pc:sldMkLst>
          <pc:docMk/>
          <pc:sldMk cId="163543899" sldId="358"/>
        </pc:sldMkLst>
        <pc:picChg chg="mod">
          <ac:chgData name="Inese Andersone" userId="S::inese.andersone@sam.gov.lv::8bfaa972-118a-4493-9ebc-4b93dda95ebe" providerId="AD" clId="Web-{038E821B-9CED-E740-6467-80BC88BAE448}" dt="2026-05-26T08:53:11.598" v="10" actId="1076"/>
          <ac:picMkLst>
            <pc:docMk/>
            <pc:sldMk cId="163543899" sldId="358"/>
            <ac:picMk id="10" creationId="{7A39A315-26DF-E689-5DD2-5B72DCA9C895}"/>
          </ac:picMkLst>
        </pc:picChg>
      </pc:sldChg>
      <pc:sldChg chg="modSp">
        <pc:chgData name="Inese Andersone" userId="S::inese.andersone@sam.gov.lv::8bfaa972-118a-4493-9ebc-4b93dda95ebe" providerId="AD" clId="Web-{038E821B-9CED-E740-6467-80BC88BAE448}" dt="2026-05-26T08:54:20.441" v="17" actId="20577"/>
        <pc:sldMkLst>
          <pc:docMk/>
          <pc:sldMk cId="1275414159" sldId="361"/>
        </pc:sldMkLst>
        <pc:spChg chg="mod">
          <ac:chgData name="Inese Andersone" userId="S::inese.andersone@sam.gov.lv::8bfaa972-118a-4493-9ebc-4b93dda95ebe" providerId="AD" clId="Web-{038E821B-9CED-E740-6467-80BC88BAE448}" dt="2026-05-26T08:54:20.441" v="17" actId="20577"/>
          <ac:spMkLst>
            <pc:docMk/>
            <pc:sldMk cId="1275414159" sldId="361"/>
            <ac:spMk id="12" creationId="{C1716C10-DF5F-E12D-85F9-4D04D752A1C2}"/>
          </ac:spMkLst>
        </pc:spChg>
        <pc:picChg chg="mod">
          <ac:chgData name="Inese Andersone" userId="S::inese.andersone@sam.gov.lv::8bfaa972-118a-4493-9ebc-4b93dda95ebe" providerId="AD" clId="Web-{038E821B-9CED-E740-6467-80BC88BAE448}" dt="2026-05-26T08:53:16.645" v="11" actId="1076"/>
          <ac:picMkLst>
            <pc:docMk/>
            <pc:sldMk cId="1275414159" sldId="361"/>
            <ac:picMk id="11" creationId="{9C9371F9-178C-FADF-21C7-2754392C0D34}"/>
          </ac:picMkLst>
        </pc:picChg>
      </pc:sldChg>
    </pc:docChg>
  </pc:docChgLst>
  <pc:docChgLst>
    <pc:chgData name="Inese Andersone" userId="S::inese.andersone@sam.gov.lv::8bfaa972-118a-4493-9ebc-4b93dda95ebe" providerId="AD" clId="Web-{CEC0A6FE-3704-81C5-D970-291EC6D8304F}"/>
    <pc:docChg chg="modSld">
      <pc:chgData name="Inese Andersone" userId="S::inese.andersone@sam.gov.lv::8bfaa972-118a-4493-9ebc-4b93dda95ebe" providerId="AD" clId="Web-{CEC0A6FE-3704-81C5-D970-291EC6D8304F}" dt="2026-05-26T05:53:48.604" v="6" actId="20577"/>
      <pc:docMkLst>
        <pc:docMk/>
      </pc:docMkLst>
      <pc:sldChg chg="modSp">
        <pc:chgData name="Inese Andersone" userId="S::inese.andersone@sam.gov.lv::8bfaa972-118a-4493-9ebc-4b93dda95ebe" providerId="AD" clId="Web-{CEC0A6FE-3704-81C5-D970-291EC6D8304F}" dt="2026-05-26T05:47:20.261" v="1" actId="20577"/>
        <pc:sldMkLst>
          <pc:docMk/>
          <pc:sldMk cId="418861648" sldId="336"/>
        </pc:sldMkLst>
        <pc:spChg chg="mod">
          <ac:chgData name="Inese Andersone" userId="S::inese.andersone@sam.gov.lv::8bfaa972-118a-4493-9ebc-4b93dda95ebe" providerId="AD" clId="Web-{CEC0A6FE-3704-81C5-D970-291EC6D8304F}" dt="2026-05-26T05:47:20.261" v="1" actId="20577"/>
          <ac:spMkLst>
            <pc:docMk/>
            <pc:sldMk cId="418861648" sldId="336"/>
            <ac:spMk id="8" creationId="{30CDF048-E7B6-CC40-2AE2-0D1E1E1C11AA}"/>
          </ac:spMkLst>
        </pc:spChg>
      </pc:sldChg>
      <pc:sldChg chg="modSp">
        <pc:chgData name="Inese Andersone" userId="S::inese.andersone@sam.gov.lv::8bfaa972-118a-4493-9ebc-4b93dda95ebe" providerId="AD" clId="Web-{CEC0A6FE-3704-81C5-D970-291EC6D8304F}" dt="2026-05-26T05:53:48.604" v="6" actId="20577"/>
        <pc:sldMkLst>
          <pc:docMk/>
          <pc:sldMk cId="1597697847" sldId="338"/>
        </pc:sldMkLst>
        <pc:spChg chg="mod">
          <ac:chgData name="Inese Andersone" userId="S::inese.andersone@sam.gov.lv::8bfaa972-118a-4493-9ebc-4b93dda95ebe" providerId="AD" clId="Web-{CEC0A6FE-3704-81C5-D970-291EC6D8304F}" dt="2026-05-26T05:53:48.604" v="6" actId="20577"/>
          <ac:spMkLst>
            <pc:docMk/>
            <pc:sldMk cId="1597697847" sldId="338"/>
            <ac:spMk id="8" creationId="{053AF248-CA25-A1E0-2B80-907E4A588CED}"/>
          </ac:spMkLst>
        </pc:spChg>
      </pc:sldChg>
    </pc:docChg>
  </pc:docChgLst>
  <pc:docChgLst>
    <pc:chgData name="Kristīne Pudiste" userId="S::kristine.pudiste@sam.gov.lv::adffeba6-0126-47c4-bb0f-0c13ad416b46" providerId="AD" clId="Web-{1A638A4C-86DA-EA4A-04D0-8C561922DAE5}"/>
    <pc:docChg chg="addSld delSld modSld">
      <pc:chgData name="Kristīne Pudiste" userId="S::kristine.pudiste@sam.gov.lv::adffeba6-0126-47c4-bb0f-0c13ad416b46" providerId="AD" clId="Web-{1A638A4C-86DA-EA4A-04D0-8C561922DAE5}" dt="2026-05-26T08:57:20.088" v="969"/>
      <pc:docMkLst>
        <pc:docMk/>
      </pc:docMkLst>
      <pc:sldChg chg="modSp modCm">
        <pc:chgData name="Kristīne Pudiste" userId="S::kristine.pudiste@sam.gov.lv::adffeba6-0126-47c4-bb0f-0c13ad416b46" providerId="AD" clId="Web-{1A638A4C-86DA-EA4A-04D0-8C561922DAE5}" dt="2026-05-26T07:47:10.164" v="62" actId="20577"/>
        <pc:sldMkLst>
          <pc:docMk/>
          <pc:sldMk cId="418861648" sldId="336"/>
        </pc:sldMkLst>
        <pc:spChg chg="mod">
          <ac:chgData name="Kristīne Pudiste" userId="S::kristine.pudiste@sam.gov.lv::adffeba6-0126-47c4-bb0f-0c13ad416b46" providerId="AD" clId="Web-{1A638A4C-86DA-EA4A-04D0-8C561922DAE5}" dt="2026-05-26T07:47:10.164" v="62" actId="20577"/>
          <ac:spMkLst>
            <pc:docMk/>
            <pc:sldMk cId="418861648" sldId="336"/>
            <ac:spMk id="8" creationId="{30CDF048-E7B6-CC40-2AE2-0D1E1E1C11AA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Kristīne Pudiste" userId="S::kristine.pudiste@sam.gov.lv::adffeba6-0126-47c4-bb0f-0c13ad416b46" providerId="AD" clId="Web-{1A638A4C-86DA-EA4A-04D0-8C561922DAE5}" dt="2026-05-26T07:47:01.461" v="60" actId="20577"/>
              <pc2:cmMkLst xmlns:pc2="http://schemas.microsoft.com/office/powerpoint/2019/9/main/command">
                <pc:docMk/>
                <pc:sldMk cId="418861648" sldId="336"/>
                <pc2:cmMk id="{3F1D1C1A-626C-4A0C-A061-9A9E545764FF}"/>
              </pc2:cmMkLst>
            </pc226:cmChg>
            <pc226:cmChg xmlns:pc226="http://schemas.microsoft.com/office/powerpoint/2022/06/main/command" chg="mod">
              <pc226:chgData name="Kristīne Pudiste" userId="S::kristine.pudiste@sam.gov.lv::adffeba6-0126-47c4-bb0f-0c13ad416b46" providerId="AD" clId="Web-{1A638A4C-86DA-EA4A-04D0-8C561922DAE5}" dt="2026-05-26T07:47:01.461" v="60" actId="20577"/>
              <pc2:cmMkLst xmlns:pc2="http://schemas.microsoft.com/office/powerpoint/2019/9/main/command">
                <pc:docMk/>
                <pc:sldMk cId="418861648" sldId="336"/>
                <pc2:cmMk id="{B2E6BE34-A3CA-40C7-B200-C9210BAB9469}"/>
              </pc2:cmMkLst>
            </pc226:cmChg>
          </p:ext>
        </pc:extLst>
      </pc:sldChg>
      <pc:sldChg chg="modSp">
        <pc:chgData name="Kristīne Pudiste" userId="S::kristine.pudiste@sam.gov.lv::adffeba6-0126-47c4-bb0f-0c13ad416b46" providerId="AD" clId="Web-{1A638A4C-86DA-EA4A-04D0-8C561922DAE5}" dt="2026-05-26T08:52:26.620" v="642" actId="1076"/>
        <pc:sldMkLst>
          <pc:docMk/>
          <pc:sldMk cId="1597697847" sldId="338"/>
        </pc:sldMkLst>
        <pc:spChg chg="mod">
          <ac:chgData name="Kristīne Pudiste" userId="S::kristine.pudiste@sam.gov.lv::adffeba6-0126-47c4-bb0f-0c13ad416b46" providerId="AD" clId="Web-{1A638A4C-86DA-EA4A-04D0-8C561922DAE5}" dt="2026-05-26T08:52:26.620" v="642" actId="1076"/>
          <ac:spMkLst>
            <pc:docMk/>
            <pc:sldMk cId="1597697847" sldId="338"/>
            <ac:spMk id="8" creationId="{053AF248-CA25-A1E0-2B80-907E4A588CED}"/>
          </ac:spMkLst>
        </pc:spChg>
      </pc:sldChg>
      <pc:sldChg chg="modSp">
        <pc:chgData name="Kristīne Pudiste" userId="S::kristine.pudiste@sam.gov.lv::adffeba6-0126-47c4-bb0f-0c13ad416b46" providerId="AD" clId="Web-{1A638A4C-86DA-EA4A-04D0-8C561922DAE5}" dt="2026-05-26T08:44:45.175" v="635" actId="1076"/>
        <pc:sldMkLst>
          <pc:docMk/>
          <pc:sldMk cId="3109145736" sldId="341"/>
        </pc:sldMkLst>
        <pc:spChg chg="mod">
          <ac:chgData name="Kristīne Pudiste" userId="S::kristine.pudiste@sam.gov.lv::adffeba6-0126-47c4-bb0f-0c13ad416b46" providerId="AD" clId="Web-{1A638A4C-86DA-EA4A-04D0-8C561922DAE5}" dt="2026-05-26T08:44:45.175" v="635" actId="1076"/>
          <ac:spMkLst>
            <pc:docMk/>
            <pc:sldMk cId="3109145736" sldId="341"/>
            <ac:spMk id="8" creationId="{D848FD9E-7A52-790A-68D4-CDE359D739F3}"/>
          </ac:spMkLst>
        </pc:spChg>
      </pc:sldChg>
      <pc:sldChg chg="modSp">
        <pc:chgData name="Kristīne Pudiste" userId="S::kristine.pudiste@sam.gov.lv::adffeba6-0126-47c4-bb0f-0c13ad416b46" providerId="AD" clId="Web-{1A638A4C-86DA-EA4A-04D0-8C561922DAE5}" dt="2026-05-26T08:24:29.065" v="225" actId="1076"/>
        <pc:sldMkLst>
          <pc:docMk/>
          <pc:sldMk cId="3213945001" sldId="342"/>
        </pc:sldMkLst>
        <pc:spChg chg="mod">
          <ac:chgData name="Kristīne Pudiste" userId="S::kristine.pudiste@sam.gov.lv::adffeba6-0126-47c4-bb0f-0c13ad416b46" providerId="AD" clId="Web-{1A638A4C-86DA-EA4A-04D0-8C561922DAE5}" dt="2026-05-26T08:10:44.383" v="198" actId="20577"/>
          <ac:spMkLst>
            <pc:docMk/>
            <pc:sldMk cId="3213945001" sldId="342"/>
            <ac:spMk id="5" creationId="{764C1E8E-36B2-A97C-49D7-92E2574118D3}"/>
          </ac:spMkLst>
        </pc:spChg>
        <pc:picChg chg="mod">
          <ac:chgData name="Kristīne Pudiste" userId="S::kristine.pudiste@sam.gov.lv::adffeba6-0126-47c4-bb0f-0c13ad416b46" providerId="AD" clId="Web-{1A638A4C-86DA-EA4A-04D0-8C561922DAE5}" dt="2026-05-26T08:24:29.065" v="225" actId="1076"/>
          <ac:picMkLst>
            <pc:docMk/>
            <pc:sldMk cId="3213945001" sldId="342"/>
            <ac:picMk id="3" creationId="{23069886-3031-521D-CCF2-65546205B00F}"/>
          </ac:picMkLst>
        </pc:picChg>
      </pc:sldChg>
      <pc:sldChg chg="modSp">
        <pc:chgData name="Kristīne Pudiste" userId="S::kristine.pudiste@sam.gov.lv::adffeba6-0126-47c4-bb0f-0c13ad416b46" providerId="AD" clId="Web-{1A638A4C-86DA-EA4A-04D0-8C561922DAE5}" dt="2026-05-26T08:32:22.855" v="634" actId="1076"/>
        <pc:sldMkLst>
          <pc:docMk/>
          <pc:sldMk cId="2770831316" sldId="343"/>
        </pc:sldMkLst>
        <pc:spChg chg="mod">
          <ac:chgData name="Kristīne Pudiste" userId="S::kristine.pudiste@sam.gov.lv::adffeba6-0126-47c4-bb0f-0c13ad416b46" providerId="AD" clId="Web-{1A638A4C-86DA-EA4A-04D0-8C561922DAE5}" dt="2026-05-26T08:14:18.753" v="222" actId="20577"/>
          <ac:spMkLst>
            <pc:docMk/>
            <pc:sldMk cId="2770831316" sldId="343"/>
            <ac:spMk id="5" creationId="{E04BD607-9CAC-388F-8199-E990647E3D83}"/>
          </ac:spMkLst>
        </pc:spChg>
        <pc:picChg chg="mod">
          <ac:chgData name="Kristīne Pudiste" userId="S::kristine.pudiste@sam.gov.lv::adffeba6-0126-47c4-bb0f-0c13ad416b46" providerId="AD" clId="Web-{1A638A4C-86DA-EA4A-04D0-8C561922DAE5}" dt="2026-05-26T08:32:22.855" v="634" actId="1076"/>
          <ac:picMkLst>
            <pc:docMk/>
            <pc:sldMk cId="2770831316" sldId="343"/>
            <ac:picMk id="7" creationId="{83396F66-D700-8A23-0A4E-4472E6CFFA26}"/>
          </ac:picMkLst>
        </pc:picChg>
      </pc:sldChg>
      <pc:sldChg chg="addSp delSp modSp mod modClrScheme modCm chgLayout">
        <pc:chgData name="Kristīne Pudiste" userId="S::kristine.pudiste@sam.gov.lv::adffeba6-0126-47c4-bb0f-0c13ad416b46" providerId="AD" clId="Web-{1A638A4C-86DA-EA4A-04D0-8C561922DAE5}" dt="2026-05-26T08:30:23.334" v="430" actId="20577"/>
        <pc:sldMkLst>
          <pc:docMk/>
          <pc:sldMk cId="3652548700" sldId="344"/>
        </pc:sldMkLst>
        <pc:spChg chg="mod">
          <ac:chgData name="Kristīne Pudiste" userId="S::kristine.pudiste@sam.gov.lv::adffeba6-0126-47c4-bb0f-0c13ad416b46" providerId="AD" clId="Web-{1A638A4C-86DA-EA4A-04D0-8C561922DAE5}" dt="2026-05-26T08:30:23.334" v="430" actId="20577"/>
          <ac:spMkLst>
            <pc:docMk/>
            <pc:sldMk cId="3652548700" sldId="344"/>
            <ac:spMk id="2" creationId="{912A33B8-C8BA-7337-96D4-C3D485F5BD8B}"/>
          </ac:spMkLst>
        </pc:spChg>
        <pc:spChg chg="mod ord">
          <ac:chgData name="Kristīne Pudiste" userId="S::kristine.pudiste@sam.gov.lv::adffeba6-0126-47c4-bb0f-0c13ad416b46" providerId="AD" clId="Web-{1A638A4C-86DA-EA4A-04D0-8C561922DAE5}" dt="2026-05-26T07:50:53.992" v="80"/>
          <ac:spMkLst>
            <pc:docMk/>
            <pc:sldMk cId="3652548700" sldId="344"/>
            <ac:spMk id="4" creationId="{4DACB843-13C8-5DA4-B302-E0138A4E957D}"/>
          </ac:spMkLst>
        </pc:spChg>
        <pc:spChg chg="mod ord">
          <ac:chgData name="Kristīne Pudiste" userId="S::kristine.pudiste@sam.gov.lv::adffeba6-0126-47c4-bb0f-0c13ad416b46" providerId="AD" clId="Web-{1A638A4C-86DA-EA4A-04D0-8C561922DAE5}" dt="2026-05-26T07:50:53.992" v="80"/>
          <ac:spMkLst>
            <pc:docMk/>
            <pc:sldMk cId="3652548700" sldId="344"/>
            <ac:spMk id="5" creationId="{1C87404A-9657-4FDD-13BB-131E7364009B}"/>
          </ac:spMkLst>
        </pc:spChg>
        <pc:spChg chg="add del mod ord">
          <ac:chgData name="Kristīne Pudiste" userId="S::kristine.pudiste@sam.gov.lv::adffeba6-0126-47c4-bb0f-0c13ad416b46" providerId="AD" clId="Web-{1A638A4C-86DA-EA4A-04D0-8C561922DAE5}" dt="2026-05-26T07:50:53.992" v="80"/>
          <ac:spMkLst>
            <pc:docMk/>
            <pc:sldMk cId="3652548700" sldId="344"/>
            <ac:spMk id="8" creationId="{7CF1E962-4404-0DF5-DC3C-E8A154B9FD7C}"/>
          </ac:spMkLst>
        </pc:spChg>
        <pc:spChg chg="add del mod ord">
          <ac:chgData name="Kristīne Pudiste" userId="S::kristine.pudiste@sam.gov.lv::adffeba6-0126-47c4-bb0f-0c13ad416b46" providerId="AD" clId="Web-{1A638A4C-86DA-EA4A-04D0-8C561922DAE5}" dt="2026-05-26T07:50:53.992" v="80"/>
          <ac:spMkLst>
            <pc:docMk/>
            <pc:sldMk cId="3652548700" sldId="344"/>
            <ac:spMk id="9" creationId="{204851CF-3D52-D3D9-0360-83B2E19AE5BE}"/>
          </ac:spMkLst>
        </pc:spChg>
        <pc:picChg chg="add mod">
          <ac:chgData name="Kristīne Pudiste" userId="S::kristine.pudiste@sam.gov.lv::adffeba6-0126-47c4-bb0f-0c13ad416b46" providerId="AD" clId="Web-{1A638A4C-86DA-EA4A-04D0-8C561922DAE5}" dt="2026-05-26T07:50:53.992" v="80"/>
          <ac:picMkLst>
            <pc:docMk/>
            <pc:sldMk cId="3652548700" sldId="344"/>
            <ac:picMk id="6" creationId="{2483EE31-CBBC-FC5D-73FD-6A7760741E76}"/>
          </ac:picMkLst>
        </pc:picChg>
        <pc:picChg chg="del">
          <ac:chgData name="Kristīne Pudiste" userId="S::kristine.pudiste@sam.gov.lv::adffeba6-0126-47c4-bb0f-0c13ad416b46" providerId="AD" clId="Web-{1A638A4C-86DA-EA4A-04D0-8C561922DAE5}" dt="2026-05-26T07:50:13.461" v="74"/>
          <ac:picMkLst>
            <pc:docMk/>
            <pc:sldMk cId="3652548700" sldId="344"/>
            <ac:picMk id="10" creationId="{34A1D411-6AF7-50FF-4B1C-BEA440B071E1}"/>
          </ac:picMkLst>
        </pc:picChg>
        <pc:picChg chg="del">
          <ac:chgData name="Kristīne Pudiste" userId="S::kristine.pudiste@sam.gov.lv::adffeba6-0126-47c4-bb0f-0c13ad416b46" providerId="AD" clId="Web-{1A638A4C-86DA-EA4A-04D0-8C561922DAE5}" dt="2026-05-26T07:49:54.821" v="70"/>
          <ac:picMkLst>
            <pc:docMk/>
            <pc:sldMk cId="3652548700" sldId="344"/>
            <ac:picMk id="16" creationId="{33BD621E-2BD2-9C8F-3B7B-71D07D112291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Kristīne Pudiste" userId="S::kristine.pudiste@sam.gov.lv::adffeba6-0126-47c4-bb0f-0c13ad416b46" providerId="AD" clId="Web-{1A638A4C-86DA-EA4A-04D0-8C561922DAE5}" dt="2026-05-26T08:30:22.709" v="428" actId="20577"/>
              <pc2:cmMkLst xmlns:pc2="http://schemas.microsoft.com/office/powerpoint/2019/9/main/command">
                <pc:docMk/>
                <pc:sldMk cId="3652548700" sldId="344"/>
                <pc2:cmMk id="{14927ED8-F98A-4806-99F7-983E41746BAC}"/>
              </pc2:cmMkLst>
            </pc226:cmChg>
          </p:ext>
        </pc:extLst>
      </pc:sldChg>
      <pc:sldChg chg="addSp delSp modSp">
        <pc:chgData name="Kristīne Pudiste" userId="S::kristine.pudiste@sam.gov.lv::adffeba6-0126-47c4-bb0f-0c13ad416b46" providerId="AD" clId="Web-{1A638A4C-86DA-EA4A-04D0-8C561922DAE5}" dt="2026-05-26T07:48:27.242" v="69" actId="14100"/>
        <pc:sldMkLst>
          <pc:docMk/>
          <pc:sldMk cId="3196582898" sldId="345"/>
        </pc:sldMkLst>
        <pc:spChg chg="add del mod">
          <ac:chgData name="Kristīne Pudiste" userId="S::kristine.pudiste@sam.gov.lv::adffeba6-0126-47c4-bb0f-0c13ad416b46" providerId="AD" clId="Web-{1A638A4C-86DA-EA4A-04D0-8C561922DAE5}" dt="2026-05-26T07:48:14.977" v="66"/>
          <ac:spMkLst>
            <pc:docMk/>
            <pc:sldMk cId="3196582898" sldId="345"/>
            <ac:spMk id="10" creationId="{F543D0BD-BBF0-F2F8-DF2D-35F80B562DB2}"/>
          </ac:spMkLst>
        </pc:spChg>
        <pc:picChg chg="mod">
          <ac:chgData name="Kristīne Pudiste" userId="S::kristine.pudiste@sam.gov.lv::adffeba6-0126-47c4-bb0f-0c13ad416b46" providerId="AD" clId="Web-{1A638A4C-86DA-EA4A-04D0-8C561922DAE5}" dt="2026-05-26T07:48:27.242" v="69" actId="14100"/>
          <ac:picMkLst>
            <pc:docMk/>
            <pc:sldMk cId="3196582898" sldId="345"/>
            <ac:picMk id="6" creationId="{92C093BF-9D12-4750-5320-291AF54A1024}"/>
          </ac:picMkLst>
        </pc:picChg>
        <pc:picChg chg="mod">
          <ac:chgData name="Kristīne Pudiste" userId="S::kristine.pudiste@sam.gov.lv::adffeba6-0126-47c4-bb0f-0c13ad416b46" providerId="AD" clId="Web-{1A638A4C-86DA-EA4A-04D0-8C561922DAE5}" dt="2026-05-26T07:48:17.930" v="67" actId="1076"/>
          <ac:picMkLst>
            <pc:docMk/>
            <pc:sldMk cId="3196582898" sldId="345"/>
            <ac:picMk id="7" creationId="{FE3874D8-0CE7-7A93-EE91-1B969304D8CF}"/>
          </ac:picMkLst>
        </pc:picChg>
        <pc:picChg chg="del">
          <ac:chgData name="Kristīne Pudiste" userId="S::kristine.pudiste@sam.gov.lv::adffeba6-0126-47c4-bb0f-0c13ad416b46" providerId="AD" clId="Web-{1A638A4C-86DA-EA4A-04D0-8C561922DAE5}" dt="2026-05-26T07:48:07.664" v="63"/>
          <ac:picMkLst>
            <pc:docMk/>
            <pc:sldMk cId="3196582898" sldId="345"/>
            <ac:picMk id="11" creationId="{E0ED8DA9-2649-E216-ACEF-A2E1C1A92A37}"/>
          </ac:picMkLst>
        </pc:picChg>
      </pc:sldChg>
      <pc:sldChg chg="modSp">
        <pc:chgData name="Kristīne Pudiste" userId="S::kristine.pudiste@sam.gov.lv::adffeba6-0126-47c4-bb0f-0c13ad416b46" providerId="AD" clId="Web-{1A638A4C-86DA-EA4A-04D0-8C561922DAE5}" dt="2026-05-26T08:08:42.518" v="141" actId="20577"/>
        <pc:sldMkLst>
          <pc:docMk/>
          <pc:sldMk cId="1054230904" sldId="346"/>
        </pc:sldMkLst>
        <pc:spChg chg="mod">
          <ac:chgData name="Kristīne Pudiste" userId="S::kristine.pudiste@sam.gov.lv::adffeba6-0126-47c4-bb0f-0c13ad416b46" providerId="AD" clId="Web-{1A638A4C-86DA-EA4A-04D0-8C561922DAE5}" dt="2026-05-26T08:08:42.518" v="141" actId="20577"/>
          <ac:spMkLst>
            <pc:docMk/>
            <pc:sldMk cId="1054230904" sldId="346"/>
            <ac:spMk id="8" creationId="{911CF026-7CB5-15A1-2C96-3678E302F4F6}"/>
          </ac:spMkLst>
        </pc:spChg>
        <pc:picChg chg="mod">
          <ac:chgData name="Kristīne Pudiste" userId="S::kristine.pudiste@sam.gov.lv::adffeba6-0126-47c4-bb0f-0c13ad416b46" providerId="AD" clId="Web-{1A638A4C-86DA-EA4A-04D0-8C561922DAE5}" dt="2026-05-26T08:08:02.343" v="85" actId="1076"/>
          <ac:picMkLst>
            <pc:docMk/>
            <pc:sldMk cId="1054230904" sldId="346"/>
            <ac:picMk id="21" creationId="{473C6261-4A9D-2654-2015-7128C4D4AADF}"/>
          </ac:picMkLst>
        </pc:picChg>
      </pc:sldChg>
      <pc:sldChg chg="modSp">
        <pc:chgData name="Kristīne Pudiste" userId="S::kristine.pudiste@sam.gov.lv::adffeba6-0126-47c4-bb0f-0c13ad416b46" providerId="AD" clId="Web-{1A638A4C-86DA-EA4A-04D0-8C561922DAE5}" dt="2026-05-26T08:47:18.120" v="640" actId="1076"/>
        <pc:sldMkLst>
          <pc:docMk/>
          <pc:sldMk cId="370338641" sldId="347"/>
        </pc:sldMkLst>
        <pc:picChg chg="mod">
          <ac:chgData name="Kristīne Pudiste" userId="S::kristine.pudiste@sam.gov.lv::adffeba6-0126-47c4-bb0f-0c13ad416b46" providerId="AD" clId="Web-{1A638A4C-86DA-EA4A-04D0-8C561922DAE5}" dt="2026-05-26T08:47:18.120" v="640" actId="1076"/>
          <ac:picMkLst>
            <pc:docMk/>
            <pc:sldMk cId="370338641" sldId="347"/>
            <ac:picMk id="6" creationId="{8EF552E1-2308-C468-CCA6-81D695BC13E1}"/>
          </ac:picMkLst>
        </pc:picChg>
        <pc:picChg chg="mod">
          <ac:chgData name="Kristīne Pudiste" userId="S::kristine.pudiste@sam.gov.lv::adffeba6-0126-47c4-bb0f-0c13ad416b46" providerId="AD" clId="Web-{1A638A4C-86DA-EA4A-04D0-8C561922DAE5}" dt="2026-05-26T08:47:13.385" v="638" actId="14100"/>
          <ac:picMkLst>
            <pc:docMk/>
            <pc:sldMk cId="370338641" sldId="347"/>
            <ac:picMk id="21" creationId="{B3DE13FF-26C0-3C40-4738-BD00BADCA3D1}"/>
          </ac:picMkLst>
        </pc:picChg>
      </pc:sldChg>
      <pc:sldChg chg="addSp delSp modSp add replId">
        <pc:chgData name="Kristīne Pudiste" userId="S::kristine.pudiste@sam.gov.lv::adffeba6-0126-47c4-bb0f-0c13ad416b46" providerId="AD" clId="Web-{1A638A4C-86DA-EA4A-04D0-8C561922DAE5}" dt="2026-05-26T07:45:00.071" v="40" actId="14100"/>
        <pc:sldMkLst>
          <pc:docMk/>
          <pc:sldMk cId="1679812119" sldId="348"/>
        </pc:sldMkLst>
        <pc:spChg chg="add del mod">
          <ac:chgData name="Kristīne Pudiste" userId="S::kristine.pudiste@sam.gov.lv::adffeba6-0126-47c4-bb0f-0c13ad416b46" providerId="AD" clId="Web-{1A638A4C-86DA-EA4A-04D0-8C561922DAE5}" dt="2026-05-26T07:36:38.899" v="4"/>
          <ac:spMkLst>
            <pc:docMk/>
            <pc:sldMk cId="1679812119" sldId="348"/>
            <ac:spMk id="9" creationId="{EE554227-C3F3-08DF-2E4A-5F0556FF5BCB}"/>
          </ac:spMkLst>
        </pc:spChg>
        <pc:picChg chg="del">
          <ac:chgData name="Kristīne Pudiste" userId="S::kristine.pudiste@sam.gov.lv::adffeba6-0126-47c4-bb0f-0c13ad416b46" providerId="AD" clId="Web-{1A638A4C-86DA-EA4A-04D0-8C561922DAE5}" dt="2026-05-26T07:36:20.571" v="3"/>
          <ac:picMkLst>
            <pc:docMk/>
            <pc:sldMk cId="1679812119" sldId="348"/>
            <ac:picMk id="7" creationId="{9427ACDA-F8A1-7B0F-F31E-B9F88F26C271}"/>
          </ac:picMkLst>
        </pc:picChg>
        <pc:picChg chg="del">
          <ac:chgData name="Kristīne Pudiste" userId="S::kristine.pudiste@sam.gov.lv::adffeba6-0126-47c4-bb0f-0c13ad416b46" providerId="AD" clId="Web-{1A638A4C-86DA-EA4A-04D0-8C561922DAE5}" dt="2026-05-26T07:36:20.540" v="2"/>
          <ac:picMkLst>
            <pc:docMk/>
            <pc:sldMk cId="1679812119" sldId="348"/>
            <ac:picMk id="8" creationId="{BD8419CF-884A-3AFB-E291-EED55E468E1E}"/>
          </ac:picMkLst>
        </pc:picChg>
        <pc:picChg chg="add del mod">
          <ac:chgData name="Kristīne Pudiste" userId="S::kristine.pudiste@sam.gov.lv::adffeba6-0126-47c4-bb0f-0c13ad416b46" providerId="AD" clId="Web-{1A638A4C-86DA-EA4A-04D0-8C561922DAE5}" dt="2026-05-26T07:40:06.368" v="11"/>
          <ac:picMkLst>
            <pc:docMk/>
            <pc:sldMk cId="1679812119" sldId="348"/>
            <ac:picMk id="10" creationId="{8A1969D0-2786-A176-5C8F-B2AB10F6D651}"/>
          </ac:picMkLst>
        </pc:picChg>
        <pc:picChg chg="del">
          <ac:chgData name="Kristīne Pudiste" userId="S::kristine.pudiste@sam.gov.lv::adffeba6-0126-47c4-bb0f-0c13ad416b46" providerId="AD" clId="Web-{1A638A4C-86DA-EA4A-04D0-8C561922DAE5}" dt="2026-05-26T07:36:20.461" v="1"/>
          <ac:picMkLst>
            <pc:docMk/>
            <pc:sldMk cId="1679812119" sldId="348"/>
            <ac:picMk id="11" creationId="{3E94938E-15D9-33FD-F6F9-E6DB8B8E1159}"/>
          </ac:picMkLst>
        </pc:picChg>
        <pc:picChg chg="add mod">
          <ac:chgData name="Kristīne Pudiste" userId="S::kristine.pudiste@sam.gov.lv::adffeba6-0126-47c4-bb0f-0c13ad416b46" providerId="AD" clId="Web-{1A638A4C-86DA-EA4A-04D0-8C561922DAE5}" dt="2026-05-26T07:45:00.071" v="40" actId="14100"/>
          <ac:picMkLst>
            <pc:docMk/>
            <pc:sldMk cId="1679812119" sldId="348"/>
            <ac:picMk id="12" creationId="{F134B5D3-24AD-D381-BC1A-901F9D6A4538}"/>
          </ac:picMkLst>
        </pc:picChg>
      </pc:sldChg>
      <pc:sldChg chg="addSp delSp modSp add replId">
        <pc:chgData name="Kristīne Pudiste" userId="S::kristine.pudiste@sam.gov.lv::adffeba6-0126-47c4-bb0f-0c13ad416b46" providerId="AD" clId="Web-{1A638A4C-86DA-EA4A-04D0-8C561922DAE5}" dt="2026-05-26T07:45:02.774" v="41" actId="14100"/>
        <pc:sldMkLst>
          <pc:docMk/>
          <pc:sldMk cId="986151065" sldId="349"/>
        </pc:sldMkLst>
        <pc:picChg chg="add mod">
          <ac:chgData name="Kristīne Pudiste" userId="S::kristine.pudiste@sam.gov.lv::adffeba6-0126-47c4-bb0f-0c13ad416b46" providerId="AD" clId="Web-{1A638A4C-86DA-EA4A-04D0-8C561922DAE5}" dt="2026-05-26T07:45:02.774" v="41" actId="14100"/>
          <ac:picMkLst>
            <pc:docMk/>
            <pc:sldMk cId="986151065" sldId="349"/>
            <ac:picMk id="6" creationId="{5904FE31-63A9-7FC8-797B-59AFAECFC188}"/>
          </ac:picMkLst>
        </pc:picChg>
        <pc:picChg chg="del">
          <ac:chgData name="Kristīne Pudiste" userId="S::kristine.pudiste@sam.gov.lv::adffeba6-0126-47c4-bb0f-0c13ad416b46" providerId="AD" clId="Web-{1A638A4C-86DA-EA4A-04D0-8C561922DAE5}" dt="2026-05-26T07:41:08.399" v="18"/>
          <ac:picMkLst>
            <pc:docMk/>
            <pc:sldMk cId="986151065" sldId="349"/>
            <ac:picMk id="12" creationId="{CE42F461-F0AD-175F-8F99-A75007DEB087}"/>
          </ac:picMkLst>
        </pc:picChg>
      </pc:sldChg>
      <pc:sldChg chg="addSp delSp modSp add replId">
        <pc:chgData name="Kristīne Pudiste" userId="S::kristine.pudiste@sam.gov.lv::adffeba6-0126-47c4-bb0f-0c13ad416b46" providerId="AD" clId="Web-{1A638A4C-86DA-EA4A-04D0-8C561922DAE5}" dt="2026-05-26T07:45:06.055" v="42" actId="14100"/>
        <pc:sldMkLst>
          <pc:docMk/>
          <pc:sldMk cId="2223128304" sldId="350"/>
        </pc:sldMkLst>
        <pc:picChg chg="del">
          <ac:chgData name="Kristīne Pudiste" userId="S::kristine.pudiste@sam.gov.lv::adffeba6-0126-47c4-bb0f-0c13ad416b46" providerId="AD" clId="Web-{1A638A4C-86DA-EA4A-04D0-8C561922DAE5}" dt="2026-05-26T07:41:36.961" v="25"/>
          <ac:picMkLst>
            <pc:docMk/>
            <pc:sldMk cId="2223128304" sldId="350"/>
            <ac:picMk id="6" creationId="{355C4BAB-5D96-0A63-7769-FAF496C3AE86}"/>
          </ac:picMkLst>
        </pc:picChg>
        <pc:picChg chg="add mod">
          <ac:chgData name="Kristīne Pudiste" userId="S::kristine.pudiste@sam.gov.lv::adffeba6-0126-47c4-bb0f-0c13ad416b46" providerId="AD" clId="Web-{1A638A4C-86DA-EA4A-04D0-8C561922DAE5}" dt="2026-05-26T07:45:06.055" v="42" actId="14100"/>
          <ac:picMkLst>
            <pc:docMk/>
            <pc:sldMk cId="2223128304" sldId="350"/>
            <ac:picMk id="7" creationId="{AB967DBE-771C-7BBA-1A64-04EC58A91B18}"/>
          </ac:picMkLst>
        </pc:picChg>
      </pc:sldChg>
      <pc:sldChg chg="addSp delSp modSp add replId">
        <pc:chgData name="Kristīne Pudiste" userId="S::kristine.pudiste@sam.gov.lv::adffeba6-0126-47c4-bb0f-0c13ad416b46" providerId="AD" clId="Web-{1A638A4C-86DA-EA4A-04D0-8C561922DAE5}" dt="2026-05-26T07:45:10.555" v="43" actId="14100"/>
        <pc:sldMkLst>
          <pc:docMk/>
          <pc:sldMk cId="3804178146" sldId="351"/>
        </pc:sldMkLst>
        <pc:picChg chg="add mod">
          <ac:chgData name="Kristīne Pudiste" userId="S::kristine.pudiste@sam.gov.lv::adffeba6-0126-47c4-bb0f-0c13ad416b46" providerId="AD" clId="Web-{1A638A4C-86DA-EA4A-04D0-8C561922DAE5}" dt="2026-05-26T07:45:10.555" v="43" actId="14100"/>
          <ac:picMkLst>
            <pc:docMk/>
            <pc:sldMk cId="3804178146" sldId="351"/>
            <ac:picMk id="6" creationId="{4EF97D92-8BC1-7D87-ECDE-E8D57952C532}"/>
          </ac:picMkLst>
        </pc:picChg>
        <pc:picChg chg="del">
          <ac:chgData name="Kristīne Pudiste" userId="S::kristine.pudiste@sam.gov.lv::adffeba6-0126-47c4-bb0f-0c13ad416b46" providerId="AD" clId="Web-{1A638A4C-86DA-EA4A-04D0-8C561922DAE5}" dt="2026-05-26T07:43:55.711" v="31"/>
          <ac:picMkLst>
            <pc:docMk/>
            <pc:sldMk cId="3804178146" sldId="351"/>
            <ac:picMk id="7" creationId="{529B103E-A6B7-3520-0C7F-B9A04B9026B6}"/>
          </ac:picMkLst>
        </pc:picChg>
      </pc:sldChg>
      <pc:sldChg chg="addSp delSp modSp add replId">
        <pc:chgData name="Kristīne Pudiste" userId="S::kristine.pudiste@sam.gov.lv::adffeba6-0126-47c4-bb0f-0c13ad416b46" providerId="AD" clId="Web-{1A638A4C-86DA-EA4A-04D0-8C561922DAE5}" dt="2026-05-26T07:45:13.446" v="44" actId="14100"/>
        <pc:sldMkLst>
          <pc:docMk/>
          <pc:sldMk cId="1631112265" sldId="352"/>
        </pc:sldMkLst>
        <pc:picChg chg="add mod">
          <ac:chgData name="Kristīne Pudiste" userId="S::kristine.pudiste@sam.gov.lv::adffeba6-0126-47c4-bb0f-0c13ad416b46" providerId="AD" clId="Web-{1A638A4C-86DA-EA4A-04D0-8C561922DAE5}" dt="2026-05-26T07:45:13.446" v="44" actId="14100"/>
          <ac:picMkLst>
            <pc:docMk/>
            <pc:sldMk cId="1631112265" sldId="352"/>
            <ac:picMk id="6" creationId="{B92ACC4A-453A-9E52-4450-E3268AF927A5}"/>
          </ac:picMkLst>
        </pc:picChg>
        <pc:picChg chg="del">
          <ac:chgData name="Kristīne Pudiste" userId="S::kristine.pudiste@sam.gov.lv::adffeba6-0126-47c4-bb0f-0c13ad416b46" providerId="AD" clId="Web-{1A638A4C-86DA-EA4A-04D0-8C561922DAE5}" dt="2026-05-26T07:44:23.352" v="35"/>
          <ac:picMkLst>
            <pc:docMk/>
            <pc:sldMk cId="1631112265" sldId="352"/>
            <ac:picMk id="7" creationId="{4D4F96C4-1EDE-25B7-997D-353BB5002FDB}"/>
          </ac:picMkLst>
        </pc:picChg>
      </pc:sldChg>
      <pc:sldChg chg="addSp delSp modSp add replId">
        <pc:chgData name="Kristīne Pudiste" userId="S::kristine.pudiste@sam.gov.lv::adffeba6-0126-47c4-bb0f-0c13ad416b46" providerId="AD" clId="Web-{1A638A4C-86DA-EA4A-04D0-8C561922DAE5}" dt="2026-05-26T08:07:40.842" v="82" actId="1076"/>
        <pc:sldMkLst>
          <pc:docMk/>
          <pc:sldMk cId="2329304788" sldId="353"/>
        </pc:sldMkLst>
        <pc:picChg chg="del">
          <ac:chgData name="Kristīne Pudiste" userId="S::kristine.pudiste@sam.gov.lv::adffeba6-0126-47c4-bb0f-0c13ad416b46" providerId="AD" clId="Web-{1A638A4C-86DA-EA4A-04D0-8C561922DAE5}" dt="2026-05-26T07:45:27.868" v="46"/>
          <ac:picMkLst>
            <pc:docMk/>
            <pc:sldMk cId="2329304788" sldId="353"/>
            <ac:picMk id="6" creationId="{F15ED82E-B42A-DB8D-8552-E8FDD47B7943}"/>
          </ac:picMkLst>
        </pc:picChg>
        <pc:picChg chg="add mod">
          <ac:chgData name="Kristīne Pudiste" userId="S::kristine.pudiste@sam.gov.lv::adffeba6-0126-47c4-bb0f-0c13ad416b46" providerId="AD" clId="Web-{1A638A4C-86DA-EA4A-04D0-8C561922DAE5}" dt="2026-05-26T08:07:40.842" v="82" actId="1076"/>
          <ac:picMkLst>
            <pc:docMk/>
            <pc:sldMk cId="2329304788" sldId="353"/>
            <ac:picMk id="7" creationId="{F73679DF-B3EE-1258-8B06-829879BE0CEA}"/>
          </ac:picMkLst>
        </pc:picChg>
      </pc:sldChg>
      <pc:sldChg chg="addSp delSp modSp add replId">
        <pc:chgData name="Kristīne Pudiste" userId="S::kristine.pudiste@sam.gov.lv::adffeba6-0126-47c4-bb0f-0c13ad416b46" providerId="AD" clId="Web-{1A638A4C-86DA-EA4A-04D0-8C561922DAE5}" dt="2026-05-26T08:48:02.091" v="641" actId="1076"/>
        <pc:sldMkLst>
          <pc:docMk/>
          <pc:sldMk cId="2255376037" sldId="354"/>
        </pc:sldMkLst>
        <pc:picChg chg="add mod">
          <ac:chgData name="Kristīne Pudiste" userId="S::kristine.pudiste@sam.gov.lv::adffeba6-0126-47c4-bb0f-0c13ad416b46" providerId="AD" clId="Web-{1A638A4C-86DA-EA4A-04D0-8C561922DAE5}" dt="2026-05-26T08:48:02.091" v="641" actId="1076"/>
          <ac:picMkLst>
            <pc:docMk/>
            <pc:sldMk cId="2255376037" sldId="354"/>
            <ac:picMk id="6" creationId="{BDDB9658-34A8-3002-90B8-036FBA497AF7}"/>
          </ac:picMkLst>
        </pc:picChg>
        <pc:picChg chg="del">
          <ac:chgData name="Kristīne Pudiste" userId="S::kristine.pudiste@sam.gov.lv::adffeba6-0126-47c4-bb0f-0c13ad416b46" providerId="AD" clId="Web-{1A638A4C-86DA-EA4A-04D0-8C561922DAE5}" dt="2026-05-26T07:45:48.836" v="53"/>
          <ac:picMkLst>
            <pc:docMk/>
            <pc:sldMk cId="2255376037" sldId="354"/>
            <ac:picMk id="7" creationId="{6195B506-8BAF-FC07-64C5-E3B1903F9357}"/>
          </ac:picMkLst>
        </pc:picChg>
      </pc:sldChg>
      <pc:sldChg chg="modSp">
        <pc:chgData name="Kristīne Pudiste" userId="S::kristine.pudiste@sam.gov.lv::adffeba6-0126-47c4-bb0f-0c13ad416b46" providerId="AD" clId="Web-{1A638A4C-86DA-EA4A-04D0-8C561922DAE5}" dt="2026-05-26T08:26:12.883" v="287" actId="20577"/>
        <pc:sldMkLst>
          <pc:docMk/>
          <pc:sldMk cId="1488075261" sldId="356"/>
        </pc:sldMkLst>
        <pc:spChg chg="mod">
          <ac:chgData name="Kristīne Pudiste" userId="S::kristine.pudiste@sam.gov.lv::adffeba6-0126-47c4-bb0f-0c13ad416b46" providerId="AD" clId="Web-{1A638A4C-86DA-EA4A-04D0-8C561922DAE5}" dt="2026-05-26T08:26:12.883" v="287" actId="20577"/>
          <ac:spMkLst>
            <pc:docMk/>
            <pc:sldMk cId="1488075261" sldId="356"/>
            <ac:spMk id="6" creationId="{A8051634-AE27-F907-DD52-1F5E13BDE1B1}"/>
          </ac:spMkLst>
        </pc:spChg>
      </pc:sldChg>
      <pc:sldChg chg="modSp add replId">
        <pc:chgData name="Kristīne Pudiste" userId="S::kristine.pudiste@sam.gov.lv::adffeba6-0126-47c4-bb0f-0c13ad416b46" providerId="AD" clId="Web-{1A638A4C-86DA-EA4A-04D0-8C561922DAE5}" dt="2026-05-26T08:31:58.948" v="633" actId="20577"/>
        <pc:sldMkLst>
          <pc:docMk/>
          <pc:sldMk cId="4037455582" sldId="357"/>
        </pc:sldMkLst>
        <pc:spChg chg="mod">
          <ac:chgData name="Kristīne Pudiste" userId="S::kristine.pudiste@sam.gov.lv::adffeba6-0126-47c4-bb0f-0c13ad416b46" providerId="AD" clId="Web-{1A638A4C-86DA-EA4A-04D0-8C561922DAE5}" dt="2026-05-26T08:31:58.948" v="633" actId="20577"/>
          <ac:spMkLst>
            <pc:docMk/>
            <pc:sldMk cId="4037455582" sldId="357"/>
            <ac:spMk id="6" creationId="{D554FC4E-2844-08C7-4FAB-C31B9155A428}"/>
          </ac:spMkLst>
        </pc:spChg>
      </pc:sldChg>
      <pc:sldChg chg="del">
        <pc:chgData name="Kristīne Pudiste" userId="S::kristine.pudiste@sam.gov.lv::adffeba6-0126-47c4-bb0f-0c13ad416b46" providerId="AD" clId="Web-{1A638A4C-86DA-EA4A-04D0-8C561922DAE5}" dt="2026-05-26T08:57:17.588" v="968"/>
        <pc:sldMkLst>
          <pc:docMk/>
          <pc:sldMk cId="163543899" sldId="358"/>
        </pc:sldMkLst>
      </pc:sldChg>
      <pc:sldChg chg="addSp delSp modSp add replId modCm">
        <pc:chgData name="Kristīne Pudiste" userId="S::kristine.pudiste@sam.gov.lv::adffeba6-0126-47c4-bb0f-0c13ad416b46" providerId="AD" clId="Web-{1A638A4C-86DA-EA4A-04D0-8C561922DAE5}" dt="2026-05-26T08:29:15.830" v="427" actId="20577"/>
        <pc:sldMkLst>
          <pc:docMk/>
          <pc:sldMk cId="1346826038" sldId="360"/>
        </pc:sldMkLst>
        <pc:spChg chg="del mod">
          <ac:chgData name="Kristīne Pudiste" userId="S::kristine.pudiste@sam.gov.lv::adffeba6-0126-47c4-bb0f-0c13ad416b46" providerId="AD" clId="Web-{1A638A4C-86DA-EA4A-04D0-8C561922DAE5}" dt="2026-05-26T08:27:49.373" v="295"/>
          <ac:spMkLst>
            <pc:docMk/>
            <pc:sldMk cId="1346826038" sldId="360"/>
            <ac:spMk id="8" creationId="{B9B2910D-0411-828B-CA6B-985B4E5098AC}"/>
          </ac:spMkLst>
        </pc:spChg>
        <pc:spChg chg="add mod">
          <ac:chgData name="Kristīne Pudiste" userId="S::kristine.pudiste@sam.gov.lv::adffeba6-0126-47c4-bb0f-0c13ad416b46" providerId="AD" clId="Web-{1A638A4C-86DA-EA4A-04D0-8C561922DAE5}" dt="2026-05-26T08:29:15.830" v="427" actId="20577"/>
          <ac:spMkLst>
            <pc:docMk/>
            <pc:sldMk cId="1346826038" sldId="360"/>
            <ac:spMk id="9" creationId="{683D2CC1-7124-20D9-3B35-A870C882B9BD}"/>
          </ac:spMkLst>
        </pc:spChg>
        <pc:picChg chg="del">
          <ac:chgData name="Kristīne Pudiste" userId="S::kristine.pudiste@sam.gov.lv::adffeba6-0126-47c4-bb0f-0c13ad416b46" providerId="AD" clId="Web-{1A638A4C-86DA-EA4A-04D0-8C561922DAE5}" dt="2026-05-26T08:27:22.934" v="289"/>
          <ac:picMkLst>
            <pc:docMk/>
            <pc:sldMk cId="1346826038" sldId="360"/>
            <ac:picMk id="7" creationId="{715D7870-6246-584F-812B-3B4F4DAA7E52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Kristīne Pudiste" userId="S::kristine.pudiste@sam.gov.lv::adffeba6-0126-47c4-bb0f-0c13ad416b46" providerId="AD" clId="Web-{1A638A4C-86DA-EA4A-04D0-8C561922DAE5}" dt="2026-05-26T08:27:30.684" v="291" actId="20577"/>
              <pc2:cmMkLst xmlns:pc2="http://schemas.microsoft.com/office/powerpoint/2019/9/main/command">
                <pc:docMk/>
                <pc:sldMk cId="1346826038" sldId="360"/>
                <pc2:cmMk id="{EAE04FDE-4AED-4F11-82A8-71DBC2CB4CC8}"/>
              </pc2:cmMkLst>
            </pc226:cmChg>
          </p:ext>
        </pc:extLst>
      </pc:sldChg>
      <pc:sldChg chg="delSp modSp">
        <pc:chgData name="Kristīne Pudiste" userId="S::kristine.pudiste@sam.gov.lv::adffeba6-0126-47c4-bb0f-0c13ad416b46" providerId="AD" clId="Web-{1A638A4C-86DA-EA4A-04D0-8C561922DAE5}" dt="2026-05-26T08:56:49.961" v="966" actId="20577"/>
        <pc:sldMkLst>
          <pc:docMk/>
          <pc:sldMk cId="1275414159" sldId="361"/>
        </pc:sldMkLst>
        <pc:spChg chg="mod">
          <ac:chgData name="Kristīne Pudiste" userId="S::kristine.pudiste@sam.gov.lv::adffeba6-0126-47c4-bb0f-0c13ad416b46" providerId="AD" clId="Web-{1A638A4C-86DA-EA4A-04D0-8C561922DAE5}" dt="2026-05-26T08:54:12.156" v="664" actId="20577"/>
          <ac:spMkLst>
            <pc:docMk/>
            <pc:sldMk cId="1275414159" sldId="361"/>
            <ac:spMk id="5" creationId="{D93E6172-DEDD-7B82-D404-D8CC17A0FB5B}"/>
          </ac:spMkLst>
        </pc:spChg>
        <pc:spChg chg="mod">
          <ac:chgData name="Kristīne Pudiste" userId="S::kristine.pudiste@sam.gov.lv::adffeba6-0126-47c4-bb0f-0c13ad416b46" providerId="AD" clId="Web-{1A638A4C-86DA-EA4A-04D0-8C561922DAE5}" dt="2026-05-26T08:56:49.961" v="966" actId="20577"/>
          <ac:spMkLst>
            <pc:docMk/>
            <pc:sldMk cId="1275414159" sldId="361"/>
            <ac:spMk id="12" creationId="{C1716C10-DF5F-E12D-85F9-4D04D752A1C2}"/>
          </ac:spMkLst>
        </pc:spChg>
        <pc:picChg chg="del">
          <ac:chgData name="Kristīne Pudiste" userId="S::kristine.pudiste@sam.gov.lv::adffeba6-0126-47c4-bb0f-0c13ad416b46" providerId="AD" clId="Web-{1A638A4C-86DA-EA4A-04D0-8C561922DAE5}" dt="2026-05-26T08:54:12.953" v="665"/>
          <ac:picMkLst>
            <pc:docMk/>
            <pc:sldMk cId="1275414159" sldId="361"/>
            <ac:picMk id="14" creationId="{02B7F9AD-E248-4EC2-4DEA-7B8CAFC0C4FC}"/>
          </ac:picMkLst>
        </pc:picChg>
      </pc:sldChg>
      <pc:sldChg chg="add del replId">
        <pc:chgData name="Kristīne Pudiste" userId="S::kristine.pudiste@sam.gov.lv::adffeba6-0126-47c4-bb0f-0c13ad416b46" providerId="AD" clId="Web-{1A638A4C-86DA-EA4A-04D0-8C561922DAE5}" dt="2026-05-26T08:57:20.088" v="969"/>
        <pc:sldMkLst>
          <pc:docMk/>
          <pc:sldMk cId="219466360" sldId="362"/>
        </pc:sldMkLst>
      </pc:sldChg>
    </pc:docChg>
  </pc:docChgLst>
  <pc:docChgLst>
    <pc:chgData name="Gatis Silovs" userId="595c82f2-7be0-4e58-b2bc-a07a840c1709" providerId="ADAL" clId="{84EA2722-0D29-4923-A3EA-C2B48955432F}"/>
    <pc:docChg chg="undo custSel addSld delSld modSld">
      <pc:chgData name="Gatis Silovs" userId="595c82f2-7be0-4e58-b2bc-a07a840c1709" providerId="ADAL" clId="{84EA2722-0D29-4923-A3EA-C2B48955432F}" dt="2026-05-26T08:44:22.548" v="888" actId="20577"/>
      <pc:docMkLst>
        <pc:docMk/>
      </pc:docMkLst>
      <pc:sldChg chg="modSp mod modCm">
        <pc:chgData name="Gatis Silovs" userId="595c82f2-7be0-4e58-b2bc-a07a840c1709" providerId="ADAL" clId="{84EA2722-0D29-4923-A3EA-C2B48955432F}" dt="2026-05-26T08:12:59.796" v="597" actId="20577"/>
        <pc:sldMkLst>
          <pc:docMk/>
          <pc:sldMk cId="418861648" sldId="336"/>
        </pc:sldMkLst>
        <pc:spChg chg="mod">
          <ac:chgData name="Gatis Silovs" userId="595c82f2-7be0-4e58-b2bc-a07a840c1709" providerId="ADAL" clId="{84EA2722-0D29-4923-A3EA-C2B48955432F}" dt="2026-05-26T05:23:59.431" v="10" actId="122"/>
          <ac:spMkLst>
            <pc:docMk/>
            <pc:sldMk cId="418861648" sldId="336"/>
            <ac:spMk id="5" creationId="{8DA87806-A04B-56DD-A495-07B5851CEF04}"/>
          </ac:spMkLst>
        </pc:spChg>
        <pc:spChg chg="mod">
          <ac:chgData name="Gatis Silovs" userId="595c82f2-7be0-4e58-b2bc-a07a840c1709" providerId="ADAL" clId="{84EA2722-0D29-4923-A3EA-C2B48955432F}" dt="2026-05-26T08:12:59.796" v="597" actId="20577"/>
          <ac:spMkLst>
            <pc:docMk/>
            <pc:sldMk cId="418861648" sldId="336"/>
            <ac:spMk id="8" creationId="{30CDF048-E7B6-CC40-2AE2-0D1E1E1C11AA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Gatis Silovs" userId="595c82f2-7be0-4e58-b2bc-a07a840c1709" providerId="ADAL" clId="{84EA2722-0D29-4923-A3EA-C2B48955432F}" dt="2026-05-26T08:12:59.796" v="597" actId="20577"/>
              <pc2:cmMkLst xmlns:pc2="http://schemas.microsoft.com/office/powerpoint/2019/9/main/command">
                <pc:docMk/>
                <pc:sldMk cId="418861648" sldId="336"/>
                <pc2:cmMk id="{3F1D1C1A-626C-4A0C-A061-9A9E545764FF}"/>
              </pc2:cmMkLst>
            </pc226:cmChg>
            <pc226:cmChg xmlns:pc226="http://schemas.microsoft.com/office/powerpoint/2022/06/main/command" chg="mod">
              <pc226:chgData name="Gatis Silovs" userId="595c82f2-7be0-4e58-b2bc-a07a840c1709" providerId="ADAL" clId="{84EA2722-0D29-4923-A3EA-C2B48955432F}" dt="2026-05-26T08:12:59.796" v="597" actId="20577"/>
              <pc2:cmMkLst xmlns:pc2="http://schemas.microsoft.com/office/powerpoint/2019/9/main/command">
                <pc:docMk/>
                <pc:sldMk cId="418861648" sldId="336"/>
                <pc2:cmMk id="{B2E6BE34-A3CA-40C7-B200-C9210BAB9469}"/>
              </pc2:cmMkLst>
            </pc226:cmChg>
          </p:ext>
        </pc:extLst>
      </pc:sldChg>
      <pc:sldChg chg="modSp mod">
        <pc:chgData name="Gatis Silovs" userId="595c82f2-7be0-4e58-b2bc-a07a840c1709" providerId="ADAL" clId="{84EA2722-0D29-4923-A3EA-C2B48955432F}" dt="2026-05-26T05:34:29.230" v="337" actId="20577"/>
        <pc:sldMkLst>
          <pc:docMk/>
          <pc:sldMk cId="1597697847" sldId="338"/>
        </pc:sldMkLst>
        <pc:spChg chg="mod">
          <ac:chgData name="Gatis Silovs" userId="595c82f2-7be0-4e58-b2bc-a07a840c1709" providerId="ADAL" clId="{84EA2722-0D29-4923-A3EA-C2B48955432F}" dt="2026-05-26T05:23:56.333" v="9" actId="20577"/>
          <ac:spMkLst>
            <pc:docMk/>
            <pc:sldMk cId="1597697847" sldId="338"/>
            <ac:spMk id="5" creationId="{8C89CA73-95AB-FDFB-EA86-31755BB3CE5B}"/>
          </ac:spMkLst>
        </pc:spChg>
        <pc:spChg chg="mod">
          <ac:chgData name="Gatis Silovs" userId="595c82f2-7be0-4e58-b2bc-a07a840c1709" providerId="ADAL" clId="{84EA2722-0D29-4923-A3EA-C2B48955432F}" dt="2026-05-26T05:34:29.230" v="337" actId="20577"/>
          <ac:spMkLst>
            <pc:docMk/>
            <pc:sldMk cId="1597697847" sldId="338"/>
            <ac:spMk id="8" creationId="{053AF248-CA25-A1E0-2B80-907E4A588CED}"/>
          </ac:spMkLst>
        </pc:spChg>
      </pc:sldChg>
      <pc:sldChg chg="modSp add del mod">
        <pc:chgData name="Gatis Silovs" userId="595c82f2-7be0-4e58-b2bc-a07a840c1709" providerId="ADAL" clId="{84EA2722-0D29-4923-A3EA-C2B48955432F}" dt="2026-05-26T05:24:17.819" v="11" actId="47"/>
        <pc:sldMkLst>
          <pc:docMk/>
          <pc:sldMk cId="2351053327" sldId="339"/>
        </pc:sldMkLst>
        <pc:spChg chg="mod">
          <ac:chgData name="Gatis Silovs" userId="595c82f2-7be0-4e58-b2bc-a07a840c1709" providerId="ADAL" clId="{84EA2722-0D29-4923-A3EA-C2B48955432F}" dt="2026-05-26T05:23:49.239" v="3" actId="20577"/>
          <ac:spMkLst>
            <pc:docMk/>
            <pc:sldMk cId="2351053327" sldId="339"/>
            <ac:spMk id="5" creationId="{1A259520-F953-30C3-4A60-8DB0515CD721}"/>
          </ac:spMkLst>
        </pc:spChg>
      </pc:sldChg>
      <pc:sldChg chg="addSp delSp modSp mod modCm">
        <pc:chgData name="Gatis Silovs" userId="595c82f2-7be0-4e58-b2bc-a07a840c1709" providerId="ADAL" clId="{84EA2722-0D29-4923-A3EA-C2B48955432F}" dt="2026-05-26T08:32:48.661" v="842" actId="20577"/>
        <pc:sldMkLst>
          <pc:docMk/>
          <pc:sldMk cId="2770831316" sldId="343"/>
        </pc:sldMkLst>
        <pc:spChg chg="add del mod">
          <ac:chgData name="Gatis Silovs" userId="595c82f2-7be0-4e58-b2bc-a07a840c1709" providerId="ADAL" clId="{84EA2722-0D29-4923-A3EA-C2B48955432F}" dt="2026-05-26T08:16:33.618" v="840"/>
          <ac:spMkLst>
            <pc:docMk/>
            <pc:sldMk cId="2770831316" sldId="343"/>
            <ac:spMk id="6" creationId="{65481432-5BC6-51A6-B359-9F31FF92C30D}"/>
          </ac:spMkLst>
        </pc:spChg>
        <pc:spChg chg="add mod">
          <ac:chgData name="Gatis Silovs" userId="595c82f2-7be0-4e58-b2bc-a07a840c1709" providerId="ADAL" clId="{84EA2722-0D29-4923-A3EA-C2B48955432F}" dt="2026-05-26T08:32:48.661" v="842" actId="20577"/>
          <ac:spMkLst>
            <pc:docMk/>
            <pc:sldMk cId="2770831316" sldId="343"/>
            <ac:spMk id="8" creationId="{BB30A210-61CC-B038-C389-770012DFB267}"/>
          </ac:spMkLst>
        </pc:spChg>
        <pc:picChg chg="add mod">
          <ac:chgData name="Gatis Silovs" userId="595c82f2-7be0-4e58-b2bc-a07a840c1709" providerId="ADAL" clId="{84EA2722-0D29-4923-A3EA-C2B48955432F}" dt="2026-05-26T08:05:01.052" v="562" actId="14100"/>
          <ac:picMkLst>
            <pc:docMk/>
            <pc:sldMk cId="2770831316" sldId="343"/>
            <ac:picMk id="7" creationId="{83396F66-D700-8A23-0A4E-4472E6CFFA26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Gatis Silovs" userId="595c82f2-7be0-4e58-b2bc-a07a840c1709" providerId="ADAL" clId="{84EA2722-0D29-4923-A3EA-C2B48955432F}" dt="2026-05-26T08:32:48.661" v="842" actId="20577"/>
              <pc2:cmMkLst xmlns:pc2="http://schemas.microsoft.com/office/powerpoint/2019/9/main/command">
                <pc:docMk/>
                <pc:sldMk cId="2770831316" sldId="343"/>
                <pc2:cmMk id="{36FBE81B-0499-4FFD-931A-C9B7F323434B}"/>
              </pc2:cmMkLst>
            </pc226:cmChg>
          </p:ext>
        </pc:extLst>
      </pc:sldChg>
      <pc:sldChg chg="addSp delSp modSp mod modCm">
        <pc:chgData name="Gatis Silovs" userId="595c82f2-7be0-4e58-b2bc-a07a840c1709" providerId="ADAL" clId="{84EA2722-0D29-4923-A3EA-C2B48955432F}" dt="2026-05-26T08:15:17.685" v="797" actId="20577"/>
        <pc:sldMkLst>
          <pc:docMk/>
          <pc:sldMk cId="3652548700" sldId="344"/>
        </pc:sldMkLst>
        <pc:spChg chg="add mod">
          <ac:chgData name="Gatis Silovs" userId="595c82f2-7be0-4e58-b2bc-a07a840c1709" providerId="ADAL" clId="{84EA2722-0D29-4923-A3EA-C2B48955432F}" dt="2026-05-26T08:15:17.685" v="797" actId="20577"/>
          <ac:spMkLst>
            <pc:docMk/>
            <pc:sldMk cId="3652548700" sldId="344"/>
            <ac:spMk id="2" creationId="{912A33B8-C8BA-7337-96D4-C3D485F5BD8B}"/>
          </ac:spMkLst>
        </pc:spChg>
        <pc:picChg chg="add del">
          <ac:chgData name="Gatis Silovs" userId="595c82f2-7be0-4e58-b2bc-a07a840c1709" providerId="ADAL" clId="{84EA2722-0D29-4923-A3EA-C2B48955432F}" dt="2026-05-26T08:14:00.731" v="617" actId="478"/>
          <ac:picMkLst>
            <pc:docMk/>
            <pc:sldMk cId="3652548700" sldId="344"/>
            <ac:picMk id="3" creationId="{78747684-3703-1F9E-DF65-26133224B998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Gatis Silovs" userId="595c82f2-7be0-4e58-b2bc-a07a840c1709" providerId="ADAL" clId="{84EA2722-0D29-4923-A3EA-C2B48955432F}" dt="2026-05-26T08:14:21.895" v="625" actId="20577"/>
              <pc2:cmMkLst xmlns:pc2="http://schemas.microsoft.com/office/powerpoint/2019/9/main/command">
                <pc:docMk/>
                <pc:sldMk cId="3652548700" sldId="344"/>
                <pc2:cmMk id="{734EC46A-BDB2-4D0E-9859-261BB39003A3}"/>
              </pc2:cmMkLst>
            </pc226:cmChg>
            <pc226:cmChg xmlns:pc226="http://schemas.microsoft.com/office/powerpoint/2022/06/main/command" chg="mod">
              <pc226:chgData name="Gatis Silovs" userId="595c82f2-7be0-4e58-b2bc-a07a840c1709" providerId="ADAL" clId="{84EA2722-0D29-4923-A3EA-C2B48955432F}" dt="2026-05-26T08:15:17.685" v="797" actId="20577"/>
              <pc2:cmMkLst xmlns:pc2="http://schemas.microsoft.com/office/powerpoint/2019/9/main/command">
                <pc:docMk/>
                <pc:sldMk cId="3652548700" sldId="344"/>
                <pc2:cmMk id="{14927ED8-F98A-4806-99F7-983E41746BAC}"/>
              </pc2:cmMkLst>
            </pc226:cmChg>
          </p:ext>
        </pc:extLst>
      </pc:sldChg>
      <pc:sldChg chg="addSp modSp mod">
        <pc:chgData name="Gatis Silovs" userId="595c82f2-7be0-4e58-b2bc-a07a840c1709" providerId="ADAL" clId="{84EA2722-0D29-4923-A3EA-C2B48955432F}" dt="2026-05-26T07:24:39.585" v="463" actId="1076"/>
        <pc:sldMkLst>
          <pc:docMk/>
          <pc:sldMk cId="3196582898" sldId="345"/>
        </pc:sldMkLst>
        <pc:picChg chg="add mod">
          <ac:chgData name="Gatis Silovs" userId="595c82f2-7be0-4e58-b2bc-a07a840c1709" providerId="ADAL" clId="{84EA2722-0D29-4923-A3EA-C2B48955432F}" dt="2026-05-26T07:24:07.419" v="455" actId="1076"/>
          <ac:picMkLst>
            <pc:docMk/>
            <pc:sldMk cId="3196582898" sldId="345"/>
            <ac:picMk id="7" creationId="{FE3874D8-0CE7-7A93-EE91-1B969304D8CF}"/>
          </ac:picMkLst>
        </pc:picChg>
        <pc:picChg chg="mod">
          <ac:chgData name="Gatis Silovs" userId="595c82f2-7be0-4e58-b2bc-a07a840c1709" providerId="ADAL" clId="{84EA2722-0D29-4923-A3EA-C2B48955432F}" dt="2026-05-26T07:24:39.585" v="463" actId="1076"/>
          <ac:picMkLst>
            <pc:docMk/>
            <pc:sldMk cId="3196582898" sldId="345"/>
            <ac:picMk id="8" creationId="{EB2DAC73-1142-510E-56AC-4A40B17F0A5D}"/>
          </ac:picMkLst>
        </pc:picChg>
        <pc:picChg chg="mod">
          <ac:chgData name="Gatis Silovs" userId="595c82f2-7be0-4e58-b2bc-a07a840c1709" providerId="ADAL" clId="{84EA2722-0D29-4923-A3EA-C2B48955432F}" dt="2026-05-26T07:24:24.564" v="458" actId="14100"/>
          <ac:picMkLst>
            <pc:docMk/>
            <pc:sldMk cId="3196582898" sldId="345"/>
            <ac:picMk id="11" creationId="{E0ED8DA9-2649-E216-ACEF-A2E1C1A92A37}"/>
          </ac:picMkLst>
        </pc:picChg>
      </pc:sldChg>
      <pc:sldChg chg="modSp mod modCm">
        <pc:chgData name="Gatis Silovs" userId="595c82f2-7be0-4e58-b2bc-a07a840c1709" providerId="ADAL" clId="{84EA2722-0D29-4923-A3EA-C2B48955432F}" dt="2026-05-26T08:44:22.548" v="888" actId="20577"/>
        <pc:sldMkLst>
          <pc:docMk/>
          <pc:sldMk cId="1054230904" sldId="346"/>
        </pc:sldMkLst>
        <pc:spChg chg="mod">
          <ac:chgData name="Gatis Silovs" userId="595c82f2-7be0-4e58-b2bc-a07a840c1709" providerId="ADAL" clId="{84EA2722-0D29-4923-A3EA-C2B48955432F}" dt="2026-05-26T08:37:23.919" v="866" actId="20577"/>
          <ac:spMkLst>
            <pc:docMk/>
            <pc:sldMk cId="1054230904" sldId="346"/>
            <ac:spMk id="5" creationId="{1C03330A-269E-1401-34E9-06D50C6005DB}"/>
          </ac:spMkLst>
        </pc:spChg>
        <pc:spChg chg="mod">
          <ac:chgData name="Gatis Silovs" userId="595c82f2-7be0-4e58-b2bc-a07a840c1709" providerId="ADAL" clId="{84EA2722-0D29-4923-A3EA-C2B48955432F}" dt="2026-05-26T08:44:22.548" v="888" actId="20577"/>
          <ac:spMkLst>
            <pc:docMk/>
            <pc:sldMk cId="1054230904" sldId="346"/>
            <ac:spMk id="8" creationId="{911CF026-7CB5-15A1-2C96-3678E302F4F6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Gatis Silovs" userId="595c82f2-7be0-4e58-b2bc-a07a840c1709" providerId="ADAL" clId="{84EA2722-0D29-4923-A3EA-C2B48955432F}" dt="2026-05-26T08:44:22.548" v="888" actId="20577"/>
              <pc2:cmMkLst xmlns:pc2="http://schemas.microsoft.com/office/powerpoint/2019/9/main/command">
                <pc:docMk/>
                <pc:sldMk cId="1054230904" sldId="346"/>
                <pc2:cmMk id="{FCEFB318-9754-4012-97D0-8D0C92C404E2}"/>
              </pc2:cmMkLst>
            </pc226:cmChg>
            <pc226:cmChg xmlns:pc226="http://schemas.microsoft.com/office/powerpoint/2022/06/main/command" chg="mod">
              <pc226:chgData name="Gatis Silovs" userId="595c82f2-7be0-4e58-b2bc-a07a840c1709" providerId="ADAL" clId="{84EA2722-0D29-4923-A3EA-C2B48955432F}" dt="2026-05-26T08:37:23.919" v="866" actId="20577"/>
              <pc2:cmMkLst xmlns:pc2="http://schemas.microsoft.com/office/powerpoint/2019/9/main/command">
                <pc:docMk/>
                <pc:sldMk cId="1054230904" sldId="346"/>
                <pc2:cmMk id="{4F7D1F3F-1DB1-4E3C-8825-C730B8AA8D36}"/>
              </pc2:cmMkLst>
            </pc226:cmChg>
          </p:ext>
        </pc:extLst>
      </pc:sldChg>
    </pc:docChg>
  </pc:docChgLst>
  <pc:docChgLst>
    <pc:chgData name="Edvards Apsītis" userId="S::edvards.apsitis@sam.gov.lv::dbf33f6f-9170-487d-942d-12262664a058" providerId="AD" clId="Web-{9712224D-38D1-DE6E-3B1B-BCA4B4BC5973}"/>
    <pc:docChg chg="modSld">
      <pc:chgData name="Edvards Apsītis" userId="S::edvards.apsitis@sam.gov.lv::dbf33f6f-9170-487d-942d-12262664a058" providerId="AD" clId="Web-{9712224D-38D1-DE6E-3B1B-BCA4B4BC5973}" dt="2026-05-26T09:01:37.272" v="219" actId="20577"/>
      <pc:docMkLst>
        <pc:docMk/>
      </pc:docMkLst>
      <pc:sldChg chg="delSp modSp modCm">
        <pc:chgData name="Edvards Apsītis" userId="S::edvards.apsitis@sam.gov.lv::dbf33f6f-9170-487d-942d-12262664a058" providerId="AD" clId="Web-{9712224D-38D1-DE6E-3B1B-BCA4B4BC5973}" dt="2026-05-26T09:01:37.272" v="219" actId="20577"/>
        <pc:sldMkLst>
          <pc:docMk/>
          <pc:sldMk cId="1054230904" sldId="346"/>
        </pc:sldMkLst>
        <pc:spChg chg="del">
          <ac:chgData name="Edvards Apsītis" userId="S::edvards.apsitis@sam.gov.lv::dbf33f6f-9170-487d-942d-12262664a058" providerId="AD" clId="Web-{9712224D-38D1-DE6E-3B1B-BCA4B4BC5973}" dt="2026-05-26T08:37:52.430" v="174"/>
          <ac:spMkLst>
            <pc:docMk/>
            <pc:sldMk cId="1054230904" sldId="346"/>
            <ac:spMk id="7" creationId="{44807957-C954-22E7-C5E6-2D7DA3FFBC4A}"/>
          </ac:spMkLst>
        </pc:spChg>
        <pc:spChg chg="mod">
          <ac:chgData name="Edvards Apsītis" userId="S::edvards.apsitis@sam.gov.lv::dbf33f6f-9170-487d-942d-12262664a058" providerId="AD" clId="Web-{9712224D-38D1-DE6E-3B1B-BCA4B4BC5973}" dt="2026-05-26T09:01:37.272" v="219" actId="20577"/>
          <ac:spMkLst>
            <pc:docMk/>
            <pc:sldMk cId="1054230904" sldId="346"/>
            <ac:spMk id="8" creationId="{911CF026-7CB5-15A1-2C96-3678E302F4F6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Edvards Apsītis" userId="S::edvards.apsitis@sam.gov.lv::dbf33f6f-9170-487d-942d-12262664a058" providerId="AD" clId="Web-{9712224D-38D1-DE6E-3B1B-BCA4B4BC5973}" dt="2026-05-26T09:01:37.272" v="219" actId="20577"/>
              <pc2:cmMkLst xmlns:pc2="http://schemas.microsoft.com/office/powerpoint/2019/9/main/command">
                <pc:docMk/>
                <pc:sldMk cId="1054230904" sldId="346"/>
                <pc2:cmMk id="{FCEFB318-9754-4012-97D0-8D0C92C404E2}"/>
              </pc2:cmMkLst>
            </pc226:cmChg>
          </p:ext>
        </pc:extLst>
      </pc:sldChg>
      <pc:sldChg chg="addSp delSp modSp">
        <pc:chgData name="Edvards Apsītis" userId="S::edvards.apsitis@sam.gov.lv::dbf33f6f-9170-487d-942d-12262664a058" providerId="AD" clId="Web-{9712224D-38D1-DE6E-3B1B-BCA4B4BC5973}" dt="2026-05-26T08:20:13.432" v="5"/>
        <pc:sldMkLst>
          <pc:docMk/>
          <pc:sldMk cId="370338641" sldId="347"/>
        </pc:sldMkLst>
        <pc:spChg chg="add del mod">
          <ac:chgData name="Edvards Apsītis" userId="S::edvards.apsitis@sam.gov.lv::dbf33f6f-9170-487d-942d-12262664a058" providerId="AD" clId="Web-{9712224D-38D1-DE6E-3B1B-BCA4B4BC5973}" dt="2026-05-26T08:20:13.432" v="5"/>
          <ac:spMkLst>
            <pc:docMk/>
            <pc:sldMk cId="370338641" sldId="347"/>
            <ac:spMk id="7" creationId="{72BC7316-7A1B-200C-8E2B-DB57108EC6AD}"/>
          </ac:spMkLst>
        </pc:spChg>
        <pc:graphicFrameChg chg="del">
          <ac:chgData name="Edvards Apsītis" userId="S::edvards.apsitis@sam.gov.lv::dbf33f6f-9170-487d-942d-12262664a058" providerId="AD" clId="Web-{9712224D-38D1-DE6E-3B1B-BCA4B4BC5973}" dt="2026-05-26T08:17:22.541" v="3"/>
          <ac:graphicFrameMkLst>
            <pc:docMk/>
            <pc:sldMk cId="370338641" sldId="347"/>
            <ac:graphicFrameMk id="13" creationId="{03FE49B6-D1A1-7DB8-2E20-5FA16314E78F}"/>
          </ac:graphicFrameMkLst>
        </pc:graphicFrameChg>
        <pc:graphicFrameChg chg="del">
          <ac:chgData name="Edvards Apsītis" userId="S::edvards.apsitis@sam.gov.lv::dbf33f6f-9170-487d-942d-12262664a058" providerId="AD" clId="Web-{9712224D-38D1-DE6E-3B1B-BCA4B4BC5973}" dt="2026-05-26T08:13:24.776" v="2"/>
          <ac:graphicFrameMkLst>
            <pc:docMk/>
            <pc:sldMk cId="370338641" sldId="347"/>
            <ac:graphicFrameMk id="15" creationId="{C061FADF-6D10-9E6F-9477-AD6EE7D32833}"/>
          </ac:graphicFrameMkLst>
        </pc:graphicFrameChg>
        <pc:picChg chg="del">
          <ac:chgData name="Edvards Apsītis" userId="S::edvards.apsitis@sam.gov.lv::dbf33f6f-9170-487d-942d-12262664a058" providerId="AD" clId="Web-{9712224D-38D1-DE6E-3B1B-BCA4B4BC5973}" dt="2026-05-26T08:19:57.775" v="4"/>
          <ac:picMkLst>
            <pc:docMk/>
            <pc:sldMk cId="370338641" sldId="347"/>
            <ac:picMk id="20" creationId="{04089438-FA6E-4E8A-71B1-45CBA4B9F28E}"/>
          </ac:picMkLst>
        </pc:picChg>
      </pc:sldChg>
    </pc:docChg>
  </pc:docChgLst>
  <pc:docChgLst>
    <pc:chgData name="Inese Andersone" userId="S::inese.andersone@sam.gov.lv::8bfaa972-118a-4493-9ebc-4b93dda95ebe" providerId="AD" clId="Web-{A9A0337E-0626-4642-8922-19805F9E1340}"/>
    <pc:docChg chg="mod delSld modSld">
      <pc:chgData name="Inese Andersone" userId="S::inese.andersone@sam.gov.lv::8bfaa972-118a-4493-9ebc-4b93dda95ebe" providerId="AD" clId="Web-{A9A0337E-0626-4642-8922-19805F9E1340}" dt="2026-05-26T08:37:42.546" v="98" actId="1076"/>
      <pc:docMkLst>
        <pc:docMk/>
      </pc:docMkLst>
      <pc:sldChg chg="modSp">
        <pc:chgData name="Inese Andersone" userId="S::inese.andersone@sam.gov.lv::8bfaa972-118a-4493-9ebc-4b93dda95ebe" providerId="AD" clId="Web-{A9A0337E-0626-4642-8922-19805F9E1340}" dt="2026-05-26T08:34:49.125" v="85" actId="20577"/>
        <pc:sldMkLst>
          <pc:docMk/>
          <pc:sldMk cId="418861648" sldId="336"/>
        </pc:sldMkLst>
        <pc:spChg chg="mod">
          <ac:chgData name="Inese Andersone" userId="S::inese.andersone@sam.gov.lv::8bfaa972-118a-4493-9ebc-4b93dda95ebe" providerId="AD" clId="Web-{A9A0337E-0626-4642-8922-19805F9E1340}" dt="2026-05-26T08:34:49.125" v="85" actId="20577"/>
          <ac:spMkLst>
            <pc:docMk/>
            <pc:sldMk cId="418861648" sldId="336"/>
            <ac:spMk id="5" creationId="{8DA87806-A04B-56DD-A495-07B5851CEF04}"/>
          </ac:spMkLst>
        </pc:spChg>
      </pc:sldChg>
      <pc:sldChg chg="addSp delSp modSp">
        <pc:chgData name="Inese Andersone" userId="S::inese.andersone@sam.gov.lv::8bfaa972-118a-4493-9ebc-4b93dda95ebe" providerId="AD" clId="Web-{A9A0337E-0626-4642-8922-19805F9E1340}" dt="2026-05-26T08:31:09.392" v="69" actId="1076"/>
        <pc:sldMkLst>
          <pc:docMk/>
          <pc:sldMk cId="1597697847" sldId="338"/>
        </pc:sldMkLst>
        <pc:spChg chg="mod">
          <ac:chgData name="Inese Andersone" userId="S::inese.andersone@sam.gov.lv::8bfaa972-118a-4493-9ebc-4b93dda95ebe" providerId="AD" clId="Web-{A9A0337E-0626-4642-8922-19805F9E1340}" dt="2026-05-26T08:28:49.940" v="64" actId="1076"/>
          <ac:spMkLst>
            <pc:docMk/>
            <pc:sldMk cId="1597697847" sldId="338"/>
            <ac:spMk id="8" creationId="{053AF248-CA25-A1E0-2B80-907E4A588CED}"/>
          </ac:spMkLst>
        </pc:spChg>
        <pc:picChg chg="add del mod">
          <ac:chgData name="Inese Andersone" userId="S::inese.andersone@sam.gov.lv::8bfaa972-118a-4493-9ebc-4b93dda95ebe" providerId="AD" clId="Web-{A9A0337E-0626-4642-8922-19805F9E1340}" dt="2026-05-26T08:03:06.871" v="3"/>
          <ac:picMkLst>
            <pc:docMk/>
            <pc:sldMk cId="1597697847" sldId="338"/>
            <ac:picMk id="6" creationId="{50AF79BE-7447-4329-B5BB-0BB1A39C9F2A}"/>
          </ac:picMkLst>
        </pc:picChg>
        <pc:picChg chg="add del">
          <ac:chgData name="Inese Andersone" userId="S::inese.andersone@sam.gov.lv::8bfaa972-118a-4493-9ebc-4b93dda95ebe" providerId="AD" clId="Web-{A9A0337E-0626-4642-8922-19805F9E1340}" dt="2026-05-26T08:03:00.058" v="1"/>
          <ac:picMkLst>
            <pc:docMk/>
            <pc:sldMk cId="1597697847" sldId="338"/>
            <ac:picMk id="7" creationId="{4CDACEB2-2260-2F79-5A8F-B10FA3344F2B}"/>
          </ac:picMkLst>
        </pc:picChg>
        <pc:picChg chg="add mod">
          <ac:chgData name="Inese Andersone" userId="S::inese.andersone@sam.gov.lv::8bfaa972-118a-4493-9ebc-4b93dda95ebe" providerId="AD" clId="Web-{A9A0337E-0626-4642-8922-19805F9E1340}" dt="2026-05-26T08:31:09.392" v="69" actId="1076"/>
          <ac:picMkLst>
            <pc:docMk/>
            <pc:sldMk cId="1597697847" sldId="338"/>
            <ac:picMk id="9" creationId="{9C6D55D7-BFD3-0C78-A2C4-C8A47D10218D}"/>
          </ac:picMkLst>
        </pc:picChg>
      </pc:sldChg>
      <pc:sldChg chg="modSp">
        <pc:chgData name="Inese Andersone" userId="S::inese.andersone@sam.gov.lv::8bfaa972-118a-4493-9ebc-4b93dda95ebe" providerId="AD" clId="Web-{A9A0337E-0626-4642-8922-19805F9E1340}" dt="2026-05-26T08:20:19.553" v="19" actId="20577"/>
        <pc:sldMkLst>
          <pc:docMk/>
          <pc:sldMk cId="3109145736" sldId="341"/>
        </pc:sldMkLst>
        <pc:spChg chg="mod">
          <ac:chgData name="Inese Andersone" userId="S::inese.andersone@sam.gov.lv::8bfaa972-118a-4493-9ebc-4b93dda95ebe" providerId="AD" clId="Web-{A9A0337E-0626-4642-8922-19805F9E1340}" dt="2026-05-26T08:20:19.553" v="19" actId="20577"/>
          <ac:spMkLst>
            <pc:docMk/>
            <pc:sldMk cId="3109145736" sldId="341"/>
            <ac:spMk id="8" creationId="{D848FD9E-7A52-790A-68D4-CDE359D739F3}"/>
          </ac:spMkLst>
        </pc:spChg>
        <pc:picChg chg="mod">
          <ac:chgData name="Inese Andersone" userId="S::inese.andersone@sam.gov.lv::8bfaa972-118a-4493-9ebc-4b93dda95ebe" providerId="AD" clId="Web-{A9A0337E-0626-4642-8922-19805F9E1340}" dt="2026-05-26T08:19:38.678" v="16" actId="1076"/>
          <ac:picMkLst>
            <pc:docMk/>
            <pc:sldMk cId="3109145736" sldId="341"/>
            <ac:picMk id="7" creationId="{402A97CF-4BC5-2004-FA4B-547762526A65}"/>
          </ac:picMkLst>
        </pc:picChg>
      </pc:sldChg>
      <pc:sldChg chg="modSp modCm">
        <pc:chgData name="Inese Andersone" userId="S::inese.andersone@sam.gov.lv::8bfaa972-118a-4493-9ebc-4b93dda95ebe" providerId="AD" clId="Web-{A9A0337E-0626-4642-8922-19805F9E1340}" dt="2026-05-26T08:35:44.062" v="90" actId="1076"/>
        <pc:sldMkLst>
          <pc:docMk/>
          <pc:sldMk cId="2770831316" sldId="343"/>
        </pc:sldMkLst>
        <pc:spChg chg="mod">
          <ac:chgData name="Inese Andersone" userId="S::inese.andersone@sam.gov.lv::8bfaa972-118a-4493-9ebc-4b93dda95ebe" providerId="AD" clId="Web-{A9A0337E-0626-4642-8922-19805F9E1340}" dt="2026-05-26T08:35:44.062" v="90" actId="1076"/>
          <ac:spMkLst>
            <pc:docMk/>
            <pc:sldMk cId="2770831316" sldId="343"/>
            <ac:spMk id="8" creationId="{BB30A210-61CC-B038-C389-770012DFB267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Inese Andersone" userId="S::inese.andersone@sam.gov.lv::8bfaa972-118a-4493-9ebc-4b93dda95ebe" providerId="AD" clId="Web-{A9A0337E-0626-4642-8922-19805F9E1340}" dt="2026-05-26T08:35:17.047" v="86" actId="20577"/>
              <pc2:cmMkLst xmlns:pc2="http://schemas.microsoft.com/office/powerpoint/2019/9/main/command">
                <pc:docMk/>
                <pc:sldMk cId="2770831316" sldId="343"/>
                <pc2:cmMk id="{36FBE81B-0499-4FFD-931A-C9B7F323434B}"/>
              </pc2:cmMkLst>
            </pc226:cmChg>
          </p:ext>
        </pc:extLst>
      </pc:sldChg>
      <pc:sldChg chg="modSp modCm">
        <pc:chgData name="Inese Andersone" userId="S::inese.andersone@sam.gov.lv::8bfaa972-118a-4493-9ebc-4b93dda95ebe" providerId="AD" clId="Web-{A9A0337E-0626-4642-8922-19805F9E1340}" dt="2026-05-26T08:36:30.796" v="95" actId="1076"/>
        <pc:sldMkLst>
          <pc:docMk/>
          <pc:sldMk cId="3652548700" sldId="344"/>
        </pc:sldMkLst>
        <pc:spChg chg="mod">
          <ac:chgData name="Inese Andersone" userId="S::inese.andersone@sam.gov.lv::8bfaa972-118a-4493-9ebc-4b93dda95ebe" providerId="AD" clId="Web-{A9A0337E-0626-4642-8922-19805F9E1340}" dt="2026-05-26T08:36:30.796" v="95" actId="1076"/>
          <ac:spMkLst>
            <pc:docMk/>
            <pc:sldMk cId="3652548700" sldId="344"/>
            <ac:spMk id="2" creationId="{912A33B8-C8BA-7337-96D4-C3D485F5BD8B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Inese Andersone" userId="S::inese.andersone@sam.gov.lv::8bfaa972-118a-4493-9ebc-4b93dda95ebe" providerId="AD" clId="Web-{A9A0337E-0626-4642-8922-19805F9E1340}" dt="2026-05-26T08:36:09.781" v="92" actId="20577"/>
              <pc2:cmMkLst xmlns:pc2="http://schemas.microsoft.com/office/powerpoint/2019/9/main/command">
                <pc:docMk/>
                <pc:sldMk cId="3652548700" sldId="344"/>
                <pc2:cmMk id="{14927ED8-F98A-4806-99F7-983E41746BAC}"/>
              </pc2:cmMkLst>
            </pc226:cmChg>
          </p:ext>
        </pc:extLst>
      </pc:sldChg>
      <pc:sldChg chg="modSp">
        <pc:chgData name="Inese Andersone" userId="S::inese.andersone@sam.gov.lv::8bfaa972-118a-4493-9ebc-4b93dda95ebe" providerId="AD" clId="Web-{A9A0337E-0626-4642-8922-19805F9E1340}" dt="2026-05-26T08:21:51.458" v="21" actId="1076"/>
        <pc:sldMkLst>
          <pc:docMk/>
          <pc:sldMk cId="3196582898" sldId="345"/>
        </pc:sldMkLst>
        <pc:picChg chg="mod">
          <ac:chgData name="Inese Andersone" userId="S::inese.andersone@sam.gov.lv::8bfaa972-118a-4493-9ebc-4b93dda95ebe" providerId="AD" clId="Web-{A9A0337E-0626-4642-8922-19805F9E1340}" dt="2026-05-26T08:21:51.458" v="21" actId="1076"/>
          <ac:picMkLst>
            <pc:docMk/>
            <pc:sldMk cId="3196582898" sldId="345"/>
            <ac:picMk id="6" creationId="{92C093BF-9D12-4750-5320-291AF54A1024}"/>
          </ac:picMkLst>
        </pc:picChg>
      </pc:sldChg>
      <pc:sldChg chg="modSp">
        <pc:chgData name="Inese Andersone" userId="S::inese.andersone@sam.gov.lv::8bfaa972-118a-4493-9ebc-4b93dda95ebe" providerId="AD" clId="Web-{A9A0337E-0626-4642-8922-19805F9E1340}" dt="2026-05-26T08:37:42.546" v="98" actId="1076"/>
        <pc:sldMkLst>
          <pc:docMk/>
          <pc:sldMk cId="1054230904" sldId="346"/>
        </pc:sldMkLst>
        <pc:spChg chg="mod">
          <ac:chgData name="Inese Andersone" userId="S::inese.andersone@sam.gov.lv::8bfaa972-118a-4493-9ebc-4b93dda95ebe" providerId="AD" clId="Web-{A9A0337E-0626-4642-8922-19805F9E1340}" dt="2026-05-26T08:37:42.546" v="98" actId="1076"/>
          <ac:spMkLst>
            <pc:docMk/>
            <pc:sldMk cId="1054230904" sldId="346"/>
            <ac:spMk id="8" creationId="{911CF026-7CB5-15A1-2C96-3678E302F4F6}"/>
          </ac:spMkLst>
        </pc:spChg>
        <pc:picChg chg="mod">
          <ac:chgData name="Inese Andersone" userId="S::inese.andersone@sam.gov.lv::8bfaa972-118a-4493-9ebc-4b93dda95ebe" providerId="AD" clId="Web-{A9A0337E-0626-4642-8922-19805F9E1340}" dt="2026-05-26T08:37:31.327" v="97" actId="1076"/>
          <ac:picMkLst>
            <pc:docMk/>
            <pc:sldMk cId="1054230904" sldId="346"/>
            <ac:picMk id="21" creationId="{473C6261-4A9D-2654-2015-7128C4D4AADF}"/>
          </ac:picMkLst>
        </pc:picChg>
      </pc:sldChg>
      <pc:sldChg chg="addSp modSp">
        <pc:chgData name="Inese Andersone" userId="S::inese.andersone@sam.gov.lv::8bfaa972-118a-4493-9ebc-4b93dda95ebe" providerId="AD" clId="Web-{A9A0337E-0626-4642-8922-19805F9E1340}" dt="2026-05-26T08:24:58.535" v="33" actId="1076"/>
        <pc:sldMkLst>
          <pc:docMk/>
          <pc:sldMk cId="370338641" sldId="347"/>
        </pc:sldMkLst>
        <pc:picChg chg="add mod">
          <ac:chgData name="Inese Andersone" userId="S::inese.andersone@sam.gov.lv::8bfaa972-118a-4493-9ebc-4b93dda95ebe" providerId="AD" clId="Web-{A9A0337E-0626-4642-8922-19805F9E1340}" dt="2026-05-26T08:24:58.535" v="33" actId="1076"/>
          <ac:picMkLst>
            <pc:docMk/>
            <pc:sldMk cId="370338641" sldId="347"/>
            <ac:picMk id="6" creationId="{8EF552E1-2308-C468-CCA6-81D695BC13E1}"/>
          </ac:picMkLst>
        </pc:picChg>
        <pc:picChg chg="mod">
          <ac:chgData name="Inese Andersone" userId="S::inese.andersone@sam.gov.lv::8bfaa972-118a-4493-9ebc-4b93dda95ebe" providerId="AD" clId="Web-{A9A0337E-0626-4642-8922-19805F9E1340}" dt="2026-05-26T08:23:09.270" v="27" actId="1076"/>
          <ac:picMkLst>
            <pc:docMk/>
            <pc:sldMk cId="370338641" sldId="347"/>
            <ac:picMk id="21" creationId="{B3DE13FF-26C0-3C40-4738-BD00BADCA3D1}"/>
          </ac:picMkLst>
        </pc:picChg>
      </pc:sldChg>
      <pc:sldChg chg="modSp">
        <pc:chgData name="Inese Andersone" userId="S::inese.andersone@sam.gov.lv::8bfaa972-118a-4493-9ebc-4b93dda95ebe" providerId="AD" clId="Web-{A9A0337E-0626-4642-8922-19805F9E1340}" dt="2026-05-26T08:22:28.802" v="24" actId="1076"/>
        <pc:sldMkLst>
          <pc:docMk/>
          <pc:sldMk cId="1679812119" sldId="348"/>
        </pc:sldMkLst>
        <pc:picChg chg="mod">
          <ac:chgData name="Inese Andersone" userId="S::inese.andersone@sam.gov.lv::8bfaa972-118a-4493-9ebc-4b93dda95ebe" providerId="AD" clId="Web-{A9A0337E-0626-4642-8922-19805F9E1340}" dt="2026-05-26T08:22:28.802" v="24" actId="1076"/>
          <ac:picMkLst>
            <pc:docMk/>
            <pc:sldMk cId="1679812119" sldId="348"/>
            <ac:picMk id="12" creationId="{F134B5D3-24AD-D381-BC1A-901F9D6A4538}"/>
          </ac:picMkLst>
        </pc:picChg>
      </pc:sldChg>
      <pc:sldChg chg="modSp">
        <pc:chgData name="Inese Andersone" userId="S::inese.andersone@sam.gov.lv::8bfaa972-118a-4493-9ebc-4b93dda95ebe" providerId="AD" clId="Web-{A9A0337E-0626-4642-8922-19805F9E1340}" dt="2026-05-26T08:22:20.177" v="23" actId="1076"/>
        <pc:sldMkLst>
          <pc:docMk/>
          <pc:sldMk cId="2223128304" sldId="350"/>
        </pc:sldMkLst>
        <pc:picChg chg="mod">
          <ac:chgData name="Inese Andersone" userId="S::inese.andersone@sam.gov.lv::8bfaa972-118a-4493-9ebc-4b93dda95ebe" providerId="AD" clId="Web-{A9A0337E-0626-4642-8922-19805F9E1340}" dt="2026-05-26T08:22:20.177" v="23" actId="1076"/>
          <ac:picMkLst>
            <pc:docMk/>
            <pc:sldMk cId="2223128304" sldId="350"/>
            <ac:picMk id="7" creationId="{AB967DBE-771C-7BBA-1A64-04EC58A91B18}"/>
          </ac:picMkLst>
        </pc:picChg>
      </pc:sldChg>
      <pc:sldChg chg="modSp">
        <pc:chgData name="Inese Andersone" userId="S::inese.andersone@sam.gov.lv::8bfaa972-118a-4493-9ebc-4b93dda95ebe" providerId="AD" clId="Web-{A9A0337E-0626-4642-8922-19805F9E1340}" dt="2026-05-26T08:22:13.974" v="22" actId="1076"/>
        <pc:sldMkLst>
          <pc:docMk/>
          <pc:sldMk cId="3804178146" sldId="351"/>
        </pc:sldMkLst>
        <pc:picChg chg="mod">
          <ac:chgData name="Inese Andersone" userId="S::inese.andersone@sam.gov.lv::8bfaa972-118a-4493-9ebc-4b93dda95ebe" providerId="AD" clId="Web-{A9A0337E-0626-4642-8922-19805F9E1340}" dt="2026-05-26T08:22:13.974" v="22" actId="1076"/>
          <ac:picMkLst>
            <pc:docMk/>
            <pc:sldMk cId="3804178146" sldId="351"/>
            <ac:picMk id="6" creationId="{4EF97D92-8BC1-7D87-ECDE-E8D57952C532}"/>
          </ac:picMkLst>
        </pc:picChg>
      </pc:sldChg>
      <pc:sldChg chg="modSp">
        <pc:chgData name="Inese Andersone" userId="S::inese.andersone@sam.gov.lv::8bfaa972-118a-4493-9ebc-4b93dda95ebe" providerId="AD" clId="Web-{A9A0337E-0626-4642-8922-19805F9E1340}" dt="2026-05-26T08:22:39.349" v="25" actId="1076"/>
        <pc:sldMkLst>
          <pc:docMk/>
          <pc:sldMk cId="1631112265" sldId="352"/>
        </pc:sldMkLst>
        <pc:picChg chg="mod">
          <ac:chgData name="Inese Andersone" userId="S::inese.andersone@sam.gov.lv::8bfaa972-118a-4493-9ebc-4b93dda95ebe" providerId="AD" clId="Web-{A9A0337E-0626-4642-8922-19805F9E1340}" dt="2026-05-26T08:22:39.349" v="25" actId="1076"/>
          <ac:picMkLst>
            <pc:docMk/>
            <pc:sldMk cId="1631112265" sldId="352"/>
            <ac:picMk id="6" creationId="{B92ACC4A-453A-9E52-4450-E3268AF927A5}"/>
          </ac:picMkLst>
        </pc:picChg>
      </pc:sldChg>
      <pc:sldChg chg="modSp">
        <pc:chgData name="Inese Andersone" userId="S::inese.andersone@sam.gov.lv::8bfaa972-118a-4493-9ebc-4b93dda95ebe" providerId="AD" clId="Web-{A9A0337E-0626-4642-8922-19805F9E1340}" dt="2026-05-26T08:22:47.192" v="26" actId="1076"/>
        <pc:sldMkLst>
          <pc:docMk/>
          <pc:sldMk cId="2255376037" sldId="354"/>
        </pc:sldMkLst>
        <pc:picChg chg="mod">
          <ac:chgData name="Inese Andersone" userId="S::inese.andersone@sam.gov.lv::8bfaa972-118a-4493-9ebc-4b93dda95ebe" providerId="AD" clId="Web-{A9A0337E-0626-4642-8922-19805F9E1340}" dt="2026-05-26T08:22:47.192" v="26" actId="1076"/>
          <ac:picMkLst>
            <pc:docMk/>
            <pc:sldMk cId="2255376037" sldId="354"/>
            <ac:picMk id="6" creationId="{BDDB9658-34A8-3002-90B8-036FBA497AF7}"/>
          </ac:picMkLst>
        </pc:picChg>
      </pc:sldChg>
      <pc:sldChg chg="modSp">
        <pc:chgData name="Inese Andersone" userId="S::inese.andersone@sam.gov.lv::8bfaa972-118a-4493-9ebc-4b93dda95ebe" providerId="AD" clId="Web-{A9A0337E-0626-4642-8922-19805F9E1340}" dt="2026-05-26T08:36:50.921" v="96" actId="20577"/>
        <pc:sldMkLst>
          <pc:docMk/>
          <pc:sldMk cId="4037455582" sldId="357"/>
        </pc:sldMkLst>
        <pc:spChg chg="mod">
          <ac:chgData name="Inese Andersone" userId="S::inese.andersone@sam.gov.lv::8bfaa972-118a-4493-9ebc-4b93dda95ebe" providerId="AD" clId="Web-{A9A0337E-0626-4642-8922-19805F9E1340}" dt="2026-05-26T08:36:50.921" v="96" actId="20577"/>
          <ac:spMkLst>
            <pc:docMk/>
            <pc:sldMk cId="4037455582" sldId="357"/>
            <ac:spMk id="6" creationId="{D554FC4E-2844-08C7-4FAB-C31B9155A428}"/>
          </ac:spMkLst>
        </pc:spChg>
      </pc:sldChg>
      <pc:sldChg chg="addSp delSp modSp">
        <pc:chgData name="Inese Andersone" userId="S::inese.andersone@sam.gov.lv::8bfaa972-118a-4493-9ebc-4b93dda95ebe" providerId="AD" clId="Web-{A9A0337E-0626-4642-8922-19805F9E1340}" dt="2026-05-26T08:33:14.813" v="80"/>
        <pc:sldMkLst>
          <pc:docMk/>
          <pc:sldMk cId="163543899" sldId="358"/>
        </pc:sldMkLst>
        <pc:spChg chg="mod">
          <ac:chgData name="Inese Andersone" userId="S::inese.andersone@sam.gov.lv::8bfaa972-118a-4493-9ebc-4b93dda95ebe" providerId="AD" clId="Web-{A9A0337E-0626-4642-8922-19805F9E1340}" dt="2026-05-26T08:32:32.095" v="79" actId="14100"/>
          <ac:spMkLst>
            <pc:docMk/>
            <pc:sldMk cId="163543899" sldId="358"/>
            <ac:spMk id="6" creationId="{DF71E037-8409-37D2-BC87-1EE3207869B6}"/>
          </ac:spMkLst>
        </pc:spChg>
        <pc:spChg chg="del mod">
          <ac:chgData name="Inese Andersone" userId="S::inese.andersone@sam.gov.lv::8bfaa972-118a-4493-9ebc-4b93dda95ebe" providerId="AD" clId="Web-{A9A0337E-0626-4642-8922-19805F9E1340}" dt="2026-05-26T08:26:18.597" v="37"/>
          <ac:spMkLst>
            <pc:docMk/>
            <pc:sldMk cId="163543899" sldId="358"/>
            <ac:spMk id="7" creationId="{CE0C25C4-5642-7C41-9D96-66F1DF1E6E27}"/>
          </ac:spMkLst>
        </pc:spChg>
        <pc:spChg chg="add del mod">
          <ac:chgData name="Inese Andersone" userId="S::inese.andersone@sam.gov.lv::8bfaa972-118a-4493-9ebc-4b93dda95ebe" providerId="AD" clId="Web-{A9A0337E-0626-4642-8922-19805F9E1340}" dt="2026-05-26T08:32:12.626" v="76"/>
          <ac:spMkLst>
            <pc:docMk/>
            <pc:sldMk cId="163543899" sldId="358"/>
            <ac:spMk id="8" creationId="{92BB02B8-D126-5C34-A698-29D18C3536F5}"/>
          </ac:spMkLst>
        </pc:spChg>
        <pc:picChg chg="add">
          <ac:chgData name="Inese Andersone" userId="S::inese.andersone@sam.gov.lv::8bfaa972-118a-4493-9ebc-4b93dda95ebe" providerId="AD" clId="Web-{A9A0337E-0626-4642-8922-19805F9E1340}" dt="2026-05-26T08:33:14.813" v="80"/>
          <ac:picMkLst>
            <pc:docMk/>
            <pc:sldMk cId="163543899" sldId="358"/>
            <ac:picMk id="10" creationId="{7A39A315-26DF-E689-5DD2-5B72DCA9C895}"/>
          </ac:picMkLst>
        </pc:picChg>
      </pc:sldChg>
      <pc:sldChg chg="del">
        <pc:chgData name="Inese Andersone" userId="S::inese.andersone@sam.gov.lv::8bfaa972-118a-4493-9ebc-4b93dda95ebe" providerId="AD" clId="Web-{A9A0337E-0626-4642-8922-19805F9E1340}" dt="2026-05-26T08:30:50.377" v="68"/>
        <pc:sldMkLst>
          <pc:docMk/>
          <pc:sldMk cId="3621861855" sldId="359"/>
        </pc:sldMkLst>
      </pc:sldChg>
      <pc:sldChg chg="addSp">
        <pc:chgData name="Inese Andersone" userId="S::inese.andersone@sam.gov.lv::8bfaa972-118a-4493-9ebc-4b93dda95ebe" providerId="AD" clId="Web-{A9A0337E-0626-4642-8922-19805F9E1340}" dt="2026-05-26T08:33:18.329" v="81"/>
        <pc:sldMkLst>
          <pc:docMk/>
          <pc:sldMk cId="1275414159" sldId="361"/>
        </pc:sldMkLst>
        <pc:picChg chg="add">
          <ac:chgData name="Inese Andersone" userId="S::inese.andersone@sam.gov.lv::8bfaa972-118a-4493-9ebc-4b93dda95ebe" providerId="AD" clId="Web-{A9A0337E-0626-4642-8922-19805F9E1340}" dt="2026-05-26T08:33:18.329" v="81"/>
          <ac:picMkLst>
            <pc:docMk/>
            <pc:sldMk cId="1275414159" sldId="361"/>
            <ac:picMk id="11" creationId="{9C9371F9-178C-FADF-21C7-2754392C0D34}"/>
          </ac:picMkLst>
        </pc:picChg>
      </pc:sldChg>
    </pc:docChg>
  </pc:docChgLst>
  <pc:docChgLst>
    <pc:chgData name="Edvards Apsītis" userId="S::edvards.apsitis@sam.gov.lv::dbf33f6f-9170-487d-942d-12262664a058" providerId="AD" clId="Web-{D864CF13-7D32-6099-B4FB-488CB5DDBC94}"/>
    <pc:docChg chg="mod addSld delSld modSld">
      <pc:chgData name="Edvards Apsītis" userId="S::edvards.apsitis@sam.gov.lv::dbf33f6f-9170-487d-942d-12262664a058" providerId="AD" clId="Web-{D864CF13-7D32-6099-B4FB-488CB5DDBC94}" dt="2026-05-26T07:50:45.197" v="187" actId="20577"/>
      <pc:docMkLst>
        <pc:docMk/>
      </pc:docMkLst>
      <pc:sldChg chg="addSp delSp modSp modCm">
        <pc:chgData name="Edvards Apsītis" userId="S::edvards.apsitis@sam.gov.lv::dbf33f6f-9170-487d-942d-12262664a058" providerId="AD" clId="Web-{D864CF13-7D32-6099-B4FB-488CB5DDBC94}" dt="2026-05-26T07:50:45.197" v="187" actId="20577"/>
        <pc:sldMkLst>
          <pc:docMk/>
          <pc:sldMk cId="1054230904" sldId="346"/>
        </pc:sldMkLst>
        <pc:spChg chg="mod">
          <ac:chgData name="Edvards Apsītis" userId="S::edvards.apsitis@sam.gov.lv::dbf33f6f-9170-487d-942d-12262664a058" providerId="AD" clId="Web-{D864CF13-7D32-6099-B4FB-488CB5DDBC94}" dt="2026-05-26T06:57:55.018" v="86" actId="20577"/>
          <ac:spMkLst>
            <pc:docMk/>
            <pc:sldMk cId="1054230904" sldId="346"/>
            <ac:spMk id="5" creationId="{1C03330A-269E-1401-34E9-06D50C6005DB}"/>
          </ac:spMkLst>
        </pc:spChg>
        <pc:spChg chg="del">
          <ac:chgData name="Edvards Apsītis" userId="S::edvards.apsitis@sam.gov.lv::dbf33f6f-9170-487d-942d-12262664a058" providerId="AD" clId="Web-{D864CF13-7D32-6099-B4FB-488CB5DDBC94}" dt="2026-05-26T07:09:29.120" v="122"/>
          <ac:spMkLst>
            <pc:docMk/>
            <pc:sldMk cId="1054230904" sldId="346"/>
            <ac:spMk id="6" creationId="{FA597D82-0AA2-A8B9-4411-3E9A70AAA1E3}"/>
          </ac:spMkLst>
        </pc:spChg>
        <pc:spChg chg="add">
          <ac:chgData name="Edvards Apsītis" userId="S::edvards.apsitis@sam.gov.lv::dbf33f6f-9170-487d-942d-12262664a058" providerId="AD" clId="Web-{D864CF13-7D32-6099-B4FB-488CB5DDBC94}" dt="2026-05-26T06:49:22.074" v="23"/>
          <ac:spMkLst>
            <pc:docMk/>
            <pc:sldMk cId="1054230904" sldId="346"/>
            <ac:spMk id="7" creationId="{44807957-C954-22E7-C5E6-2D7DA3FFBC4A}"/>
          </ac:spMkLst>
        </pc:spChg>
        <pc:spChg chg="add mod">
          <ac:chgData name="Edvards Apsītis" userId="S::edvards.apsitis@sam.gov.lv::dbf33f6f-9170-487d-942d-12262664a058" providerId="AD" clId="Web-{D864CF13-7D32-6099-B4FB-488CB5DDBC94}" dt="2026-05-26T07:50:45.197" v="187" actId="20577"/>
          <ac:spMkLst>
            <pc:docMk/>
            <pc:sldMk cId="1054230904" sldId="346"/>
            <ac:spMk id="8" creationId="{911CF026-7CB5-15A1-2C96-3678E302F4F6}"/>
          </ac:spMkLst>
        </pc:spChg>
        <pc:spChg chg="add del mod">
          <ac:chgData name="Edvards Apsītis" userId="S::edvards.apsitis@sam.gov.lv::dbf33f6f-9170-487d-942d-12262664a058" providerId="AD" clId="Web-{D864CF13-7D32-6099-B4FB-488CB5DDBC94}" dt="2026-05-26T07:12:06.325" v="161"/>
          <ac:spMkLst>
            <pc:docMk/>
            <pc:sldMk cId="1054230904" sldId="346"/>
            <ac:spMk id="11" creationId="{944DDC91-6EED-8CBE-BB99-F3E901632216}"/>
          </ac:spMkLst>
        </pc:spChg>
        <pc:spChg chg="add del mod">
          <ac:chgData name="Edvards Apsītis" userId="S::edvards.apsitis@sam.gov.lv::dbf33f6f-9170-487d-942d-12262664a058" providerId="AD" clId="Web-{D864CF13-7D32-6099-B4FB-488CB5DDBC94}" dt="2026-05-26T07:12:59.341" v="167"/>
          <ac:spMkLst>
            <pc:docMk/>
            <pc:sldMk cId="1054230904" sldId="346"/>
            <ac:spMk id="14" creationId="{F970CB4C-E5D1-9665-FC15-213A8162C33D}"/>
          </ac:spMkLst>
        </pc:spChg>
        <pc:spChg chg="add del mod">
          <ac:chgData name="Edvards Apsītis" userId="S::edvards.apsitis@sam.gov.lv::dbf33f6f-9170-487d-942d-12262664a058" providerId="AD" clId="Web-{D864CF13-7D32-6099-B4FB-488CB5DDBC94}" dt="2026-05-26T07:13:20.060" v="171"/>
          <ac:spMkLst>
            <pc:docMk/>
            <pc:sldMk cId="1054230904" sldId="346"/>
            <ac:spMk id="17" creationId="{CBDF043B-5799-463B-9192-E61D7AEE6CD3}"/>
          </ac:spMkLst>
        </pc:spChg>
        <pc:spChg chg="add del mod">
          <ac:chgData name="Edvards Apsītis" userId="S::edvards.apsitis@sam.gov.lv::dbf33f6f-9170-487d-942d-12262664a058" providerId="AD" clId="Web-{D864CF13-7D32-6099-B4FB-488CB5DDBC94}" dt="2026-05-26T07:13:29.248" v="175"/>
          <ac:spMkLst>
            <pc:docMk/>
            <pc:sldMk cId="1054230904" sldId="346"/>
            <ac:spMk id="20" creationId="{AFA57E2D-C264-998F-2D77-2F71267A9EC9}"/>
          </ac:spMkLst>
        </pc:spChg>
        <pc:picChg chg="add del mod ord">
          <ac:chgData name="Edvards Apsītis" userId="S::edvards.apsitis@sam.gov.lv::dbf33f6f-9170-487d-942d-12262664a058" providerId="AD" clId="Web-{D864CF13-7D32-6099-B4FB-488CB5DDBC94}" dt="2026-05-26T07:11:58.294" v="160"/>
          <ac:picMkLst>
            <pc:docMk/>
            <pc:sldMk cId="1054230904" sldId="346"/>
            <ac:picMk id="9" creationId="{ABCB86C6-BCD5-05E8-6888-055D2B3EC798}"/>
          </ac:picMkLst>
        </pc:picChg>
        <pc:picChg chg="add del mod ord">
          <ac:chgData name="Edvards Apsītis" userId="S::edvards.apsitis@sam.gov.lv::dbf33f6f-9170-487d-942d-12262664a058" providerId="AD" clId="Web-{D864CF13-7D32-6099-B4FB-488CB5DDBC94}" dt="2026-05-26T07:12:20.997" v="163"/>
          <ac:picMkLst>
            <pc:docMk/>
            <pc:sldMk cId="1054230904" sldId="346"/>
            <ac:picMk id="12" creationId="{D5FFF3E9-2EEE-958A-E6B2-35440B79F2F2}"/>
          </ac:picMkLst>
        </pc:picChg>
        <pc:picChg chg="add del mod ord">
          <ac:chgData name="Edvards Apsītis" userId="S::edvards.apsitis@sam.gov.lv::dbf33f6f-9170-487d-942d-12262664a058" providerId="AD" clId="Web-{D864CF13-7D32-6099-B4FB-488CB5DDBC94}" dt="2026-05-26T07:13:16.029" v="170"/>
          <ac:picMkLst>
            <pc:docMk/>
            <pc:sldMk cId="1054230904" sldId="346"/>
            <ac:picMk id="15" creationId="{12D2CB8D-45E1-6899-2F41-F3CD34596D1A}"/>
          </ac:picMkLst>
        </pc:picChg>
        <pc:picChg chg="add del mod ord modCrop">
          <ac:chgData name="Edvards Apsītis" userId="S::edvards.apsitis@sam.gov.lv::dbf33f6f-9170-487d-942d-12262664a058" providerId="AD" clId="Web-{D864CF13-7D32-6099-B4FB-488CB5DDBC94}" dt="2026-05-26T07:13:24.779" v="174"/>
          <ac:picMkLst>
            <pc:docMk/>
            <pc:sldMk cId="1054230904" sldId="346"/>
            <ac:picMk id="18" creationId="{165F8C27-EB1A-652E-B25C-6CEF5EED8275}"/>
          </ac:picMkLst>
        </pc:picChg>
        <pc:picChg chg="add mod ord">
          <ac:chgData name="Edvards Apsītis" userId="S::edvards.apsitis@sam.gov.lv::dbf33f6f-9170-487d-942d-12262664a058" providerId="AD" clId="Web-{D864CF13-7D32-6099-B4FB-488CB5DDBC94}" dt="2026-05-26T07:23:28.661" v="181"/>
          <ac:picMkLst>
            <pc:docMk/>
            <pc:sldMk cId="1054230904" sldId="346"/>
            <ac:picMk id="21" creationId="{473C6261-4A9D-2654-2015-7128C4D4AADF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Edvards Apsītis" userId="S::edvards.apsitis@sam.gov.lv::dbf33f6f-9170-487d-942d-12262664a058" providerId="AD" clId="Web-{D864CF13-7D32-6099-B4FB-488CB5DDBC94}" dt="2026-05-26T06:57:55.018" v="86" actId="20577"/>
              <pc2:cmMkLst xmlns:pc2="http://schemas.microsoft.com/office/powerpoint/2019/9/main/command">
                <pc:docMk/>
                <pc:sldMk cId="1054230904" sldId="346"/>
                <pc2:cmMk id="{4F7D1F3F-1DB1-4E3C-8825-C730B8AA8D36}"/>
              </pc2:cmMkLst>
            </pc226:cmChg>
          </p:ext>
        </pc:extLst>
      </pc:sldChg>
      <pc:sldChg chg="new del">
        <pc:chgData name="Edvards Apsītis" userId="S::edvards.apsitis@sam.gov.lv::dbf33f6f-9170-487d-942d-12262664a058" providerId="AD" clId="Web-{D864CF13-7D32-6099-B4FB-488CB5DDBC94}" dt="2026-05-26T06:49:34.308" v="25"/>
        <pc:sldMkLst>
          <pc:docMk/>
          <pc:sldMk cId="3189649374" sldId="348"/>
        </pc:sldMkLst>
      </pc:sldChg>
    </pc:docChg>
  </pc:docChgLst>
  <pc:docChgLst>
    <pc:chgData name="Inese Andersone" userId="S::inese.andersone@sam.gov.lv::8bfaa972-118a-4493-9ebc-4b93dda95ebe" providerId="AD" clId="Web-{1D4AAD43-C051-4A8D-AFD4-E52F5C4E7EFE}"/>
    <pc:docChg chg="modSld">
      <pc:chgData name="Inese Andersone" userId="S::inese.andersone@sam.gov.lv::8bfaa972-118a-4493-9ebc-4b93dda95ebe" providerId="AD" clId="Web-{1D4AAD43-C051-4A8D-AFD4-E52F5C4E7EFE}" dt="2026-05-26T07:41:46.900" v="182" actId="1076"/>
      <pc:docMkLst>
        <pc:docMk/>
      </pc:docMkLst>
      <pc:sldChg chg="addSp delSp modSp">
        <pc:chgData name="Inese Andersone" userId="S::inese.andersone@sam.gov.lv::8bfaa972-118a-4493-9ebc-4b93dda95ebe" providerId="AD" clId="Web-{1D4AAD43-C051-4A8D-AFD4-E52F5C4E7EFE}" dt="2026-05-26T07:22:29.953" v="119"/>
        <pc:sldMkLst>
          <pc:docMk/>
          <pc:sldMk cId="1597697847" sldId="338"/>
        </pc:sldMkLst>
        <pc:picChg chg="add del mod">
          <ac:chgData name="Inese Andersone" userId="S::inese.andersone@sam.gov.lv::8bfaa972-118a-4493-9ebc-4b93dda95ebe" providerId="AD" clId="Web-{1D4AAD43-C051-4A8D-AFD4-E52F5C4E7EFE}" dt="2026-05-26T07:22:29.953" v="119"/>
          <ac:picMkLst>
            <pc:docMk/>
            <pc:sldMk cId="1597697847" sldId="338"/>
            <ac:picMk id="6" creationId="{41D98410-B7F0-D1C5-F8C6-44682FF3D546}"/>
          </ac:picMkLst>
        </pc:picChg>
        <pc:picChg chg="mod">
          <ac:chgData name="Inese Andersone" userId="S::inese.andersone@sam.gov.lv::8bfaa972-118a-4493-9ebc-4b93dda95ebe" providerId="AD" clId="Web-{1D4AAD43-C051-4A8D-AFD4-E52F5C4E7EFE}" dt="2026-05-26T07:22:12.593" v="117" actId="1076"/>
          <ac:picMkLst>
            <pc:docMk/>
            <pc:sldMk cId="1597697847" sldId="338"/>
            <ac:picMk id="7" creationId="{4CDACEB2-2260-2F79-5A8F-B10FA3344F2B}"/>
          </ac:picMkLst>
        </pc:picChg>
      </pc:sldChg>
      <pc:sldChg chg="addSp delSp modSp mod modClrScheme chgLayout">
        <pc:chgData name="Inese Andersone" userId="S::inese.andersone@sam.gov.lv::8bfaa972-118a-4493-9ebc-4b93dda95ebe" providerId="AD" clId="Web-{1D4AAD43-C051-4A8D-AFD4-E52F5C4E7EFE}" dt="2026-05-26T07:41:46.900" v="182" actId="1076"/>
        <pc:sldMkLst>
          <pc:docMk/>
          <pc:sldMk cId="3109145736" sldId="341"/>
        </pc:sldMkLst>
        <pc:spChg chg="add del">
          <ac:chgData name="Inese Andersone" userId="S::inese.andersone@sam.gov.lv::8bfaa972-118a-4493-9ebc-4b93dda95ebe" providerId="AD" clId="Web-{1D4AAD43-C051-4A8D-AFD4-E52F5C4E7EFE}" dt="2026-05-26T07:33:29.230" v="163"/>
          <ac:spMkLst>
            <pc:docMk/>
            <pc:sldMk cId="3109145736" sldId="341"/>
            <ac:spMk id="2" creationId="{9CFF0C89-AF4B-CF6E-55AE-718641B71684}"/>
          </ac:spMkLst>
        </pc:spChg>
        <pc:spChg chg="add del">
          <ac:chgData name="Inese Andersone" userId="S::inese.andersone@sam.gov.lv::8bfaa972-118a-4493-9ebc-4b93dda95ebe" providerId="AD" clId="Web-{1D4AAD43-C051-4A8D-AFD4-E52F5C4E7EFE}" dt="2026-05-26T07:33:29.230" v="163"/>
          <ac:spMkLst>
            <pc:docMk/>
            <pc:sldMk cId="3109145736" sldId="341"/>
            <ac:spMk id="3" creationId="{CB6C726F-39E6-6607-316B-13C5076EDF06}"/>
          </ac:spMkLst>
        </pc:spChg>
        <pc:spChg chg="mod ord">
          <ac:chgData name="Inese Andersone" userId="S::inese.andersone@sam.gov.lv::8bfaa972-118a-4493-9ebc-4b93dda95ebe" providerId="AD" clId="Web-{1D4AAD43-C051-4A8D-AFD4-E52F5C4E7EFE}" dt="2026-05-26T07:33:29.230" v="163"/>
          <ac:spMkLst>
            <pc:docMk/>
            <pc:sldMk cId="3109145736" sldId="341"/>
            <ac:spMk id="4" creationId="{7CA4B44E-DC10-4FC7-9904-B46C0064BEE3}"/>
          </ac:spMkLst>
        </pc:spChg>
        <pc:spChg chg="mod">
          <ac:chgData name="Inese Andersone" userId="S::inese.andersone@sam.gov.lv::8bfaa972-118a-4493-9ebc-4b93dda95ebe" providerId="AD" clId="Web-{1D4AAD43-C051-4A8D-AFD4-E52F5C4E7EFE}" dt="2026-05-26T07:33:29.230" v="163"/>
          <ac:spMkLst>
            <pc:docMk/>
            <pc:sldMk cId="3109145736" sldId="341"/>
            <ac:spMk id="5" creationId="{8C6E4B06-1AC7-D395-5746-E0B7A6F8F2F8}"/>
          </ac:spMkLst>
        </pc:spChg>
        <pc:spChg chg="del">
          <ac:chgData name="Inese Andersone" userId="S::inese.andersone@sam.gov.lv::8bfaa972-118a-4493-9ebc-4b93dda95ebe" providerId="AD" clId="Web-{1D4AAD43-C051-4A8D-AFD4-E52F5C4E7EFE}" dt="2026-05-26T07:32:00.887" v="148"/>
          <ac:spMkLst>
            <pc:docMk/>
            <pc:sldMk cId="3109145736" sldId="341"/>
            <ac:spMk id="6" creationId="{4EEF1485-5CDC-B9CA-3CD3-99DC9C0F1FB5}"/>
          </ac:spMkLst>
        </pc:spChg>
        <pc:spChg chg="mod">
          <ac:chgData name="Inese Andersone" userId="S::inese.andersone@sam.gov.lv::8bfaa972-118a-4493-9ebc-4b93dda95ebe" providerId="AD" clId="Web-{1D4AAD43-C051-4A8D-AFD4-E52F5C4E7EFE}" dt="2026-05-26T07:41:36.540" v="181" actId="1076"/>
          <ac:spMkLst>
            <pc:docMk/>
            <pc:sldMk cId="3109145736" sldId="341"/>
            <ac:spMk id="8" creationId="{D848FD9E-7A52-790A-68D4-CDE359D739F3}"/>
          </ac:spMkLst>
        </pc:spChg>
        <pc:spChg chg="add del mod">
          <ac:chgData name="Inese Andersone" userId="S::inese.andersone@sam.gov.lv::8bfaa972-118a-4493-9ebc-4b93dda95ebe" providerId="AD" clId="Web-{1D4AAD43-C051-4A8D-AFD4-E52F5C4E7EFE}" dt="2026-05-26T07:33:29.230" v="163"/>
          <ac:spMkLst>
            <pc:docMk/>
            <pc:sldMk cId="3109145736" sldId="341"/>
            <ac:spMk id="10" creationId="{664DBB64-0B74-F21A-2955-FA8DD05CAB19}"/>
          </ac:spMkLst>
        </pc:spChg>
        <pc:spChg chg="add del mod">
          <ac:chgData name="Inese Andersone" userId="S::inese.andersone@sam.gov.lv::8bfaa972-118a-4493-9ebc-4b93dda95ebe" providerId="AD" clId="Web-{1D4AAD43-C051-4A8D-AFD4-E52F5C4E7EFE}" dt="2026-05-26T07:33:29.230" v="163"/>
          <ac:spMkLst>
            <pc:docMk/>
            <pc:sldMk cId="3109145736" sldId="341"/>
            <ac:spMk id="11" creationId="{C5D852F1-C7F7-3310-CEBF-DA4FE08B0AC6}"/>
          </ac:spMkLst>
        </pc:spChg>
        <pc:spChg chg="add del mod">
          <ac:chgData name="Inese Andersone" userId="S::inese.andersone@sam.gov.lv::8bfaa972-118a-4493-9ebc-4b93dda95ebe" providerId="AD" clId="Web-{1D4AAD43-C051-4A8D-AFD4-E52F5C4E7EFE}" dt="2026-05-26T07:33:03.527" v="154"/>
          <ac:spMkLst>
            <pc:docMk/>
            <pc:sldMk cId="3109145736" sldId="341"/>
            <ac:spMk id="13" creationId="{664DBB64-0B74-F21A-2955-FA8DD05CAB19}"/>
          </ac:spMkLst>
        </pc:spChg>
        <pc:spChg chg="add del mod">
          <ac:chgData name="Inese Andersone" userId="S::inese.andersone@sam.gov.lv::8bfaa972-118a-4493-9ebc-4b93dda95ebe" providerId="AD" clId="Web-{1D4AAD43-C051-4A8D-AFD4-E52F5C4E7EFE}" dt="2026-05-26T07:33:03.527" v="154"/>
          <ac:spMkLst>
            <pc:docMk/>
            <pc:sldMk cId="3109145736" sldId="341"/>
            <ac:spMk id="15" creationId="{C5D852F1-C7F7-3310-CEBF-DA4FE08B0AC6}"/>
          </ac:spMkLst>
        </pc:spChg>
        <pc:picChg chg="add mod ord">
          <ac:chgData name="Inese Andersone" userId="S::inese.andersone@sam.gov.lv::8bfaa972-118a-4493-9ebc-4b93dda95ebe" providerId="AD" clId="Web-{1D4AAD43-C051-4A8D-AFD4-E52F5C4E7EFE}" dt="2026-05-26T07:41:46.900" v="182" actId="1076"/>
          <ac:picMkLst>
            <pc:docMk/>
            <pc:sldMk cId="3109145736" sldId="341"/>
            <ac:picMk id="7" creationId="{402A97CF-4BC5-2004-FA4B-547762526A65}"/>
          </ac:picMkLst>
        </pc:picChg>
        <pc:picChg chg="add del mod">
          <ac:chgData name="Inese Andersone" userId="S::inese.andersone@sam.gov.lv::8bfaa972-118a-4493-9ebc-4b93dda95ebe" providerId="AD" clId="Web-{1D4AAD43-C051-4A8D-AFD4-E52F5C4E7EFE}" dt="2026-05-26T07:40:26.666" v="179"/>
          <ac:picMkLst>
            <pc:docMk/>
            <pc:sldMk cId="3109145736" sldId="341"/>
            <ac:picMk id="9" creationId="{FE7CDED6-4956-D9B5-2FCA-8DADD84BF0A1}"/>
          </ac:picMkLst>
        </pc:picChg>
      </pc:sldChg>
      <pc:sldChg chg="addSp delSp modSp">
        <pc:chgData name="Inese Andersone" userId="S::inese.andersone@sam.gov.lv::8bfaa972-118a-4493-9ebc-4b93dda95ebe" providerId="AD" clId="Web-{1D4AAD43-C051-4A8D-AFD4-E52F5C4E7EFE}" dt="2026-05-26T07:18:46.501" v="107" actId="1076"/>
        <pc:sldMkLst>
          <pc:docMk/>
          <pc:sldMk cId="3213945001" sldId="342"/>
        </pc:sldMkLst>
        <pc:spChg chg="del">
          <ac:chgData name="Inese Andersone" userId="S::inese.andersone@sam.gov.lv::8bfaa972-118a-4493-9ebc-4b93dda95ebe" providerId="AD" clId="Web-{1D4AAD43-C051-4A8D-AFD4-E52F5C4E7EFE}" dt="2026-05-26T07:14:00.315" v="70"/>
          <ac:spMkLst>
            <pc:docMk/>
            <pc:sldMk cId="3213945001" sldId="342"/>
            <ac:spMk id="6" creationId="{4C323292-FD05-AD20-F54A-723D80CB44E3}"/>
          </ac:spMkLst>
        </pc:spChg>
        <pc:spChg chg="mod">
          <ac:chgData name="Inese Andersone" userId="S::inese.andersone@sam.gov.lv::8bfaa972-118a-4493-9ebc-4b93dda95ebe" providerId="AD" clId="Web-{1D4AAD43-C051-4A8D-AFD4-E52F5C4E7EFE}" dt="2026-05-26T07:17:35.282" v="101" actId="14100"/>
          <ac:spMkLst>
            <pc:docMk/>
            <pc:sldMk cId="3213945001" sldId="342"/>
            <ac:spMk id="8" creationId="{6B501DE4-4A4D-0656-5B6D-C5F62C4F2312}"/>
          </ac:spMkLst>
        </pc:spChg>
        <pc:spChg chg="add del mod">
          <ac:chgData name="Inese Andersone" userId="S::inese.andersone@sam.gov.lv::8bfaa972-118a-4493-9ebc-4b93dda95ebe" providerId="AD" clId="Web-{1D4AAD43-C051-4A8D-AFD4-E52F5C4E7EFE}" dt="2026-05-26T07:15:27.674" v="81"/>
          <ac:spMkLst>
            <pc:docMk/>
            <pc:sldMk cId="3213945001" sldId="342"/>
            <ac:spMk id="11" creationId="{8F162AD7-0B39-8038-4643-F15F733FBFED}"/>
          </ac:spMkLst>
        </pc:spChg>
        <pc:spChg chg="add del mod">
          <ac:chgData name="Inese Andersone" userId="S::inese.andersone@sam.gov.lv::8bfaa972-118a-4493-9ebc-4b93dda95ebe" providerId="AD" clId="Web-{1D4AAD43-C051-4A8D-AFD4-E52F5C4E7EFE}" dt="2026-05-26T07:15:49.221" v="86"/>
          <ac:spMkLst>
            <pc:docMk/>
            <pc:sldMk cId="3213945001" sldId="342"/>
            <ac:spMk id="13" creationId="{9F1B3B00-35AF-AD9C-2A03-BE829E64124B}"/>
          </ac:spMkLst>
        </pc:spChg>
        <pc:spChg chg="add del mod">
          <ac:chgData name="Inese Andersone" userId="S::inese.andersone@sam.gov.lv::8bfaa972-118a-4493-9ebc-4b93dda95ebe" providerId="AD" clId="Web-{1D4AAD43-C051-4A8D-AFD4-E52F5C4E7EFE}" dt="2026-05-26T07:18:35.860" v="105"/>
          <ac:spMkLst>
            <pc:docMk/>
            <pc:sldMk cId="3213945001" sldId="342"/>
            <ac:spMk id="15" creationId="{329213D7-7119-C80B-7B13-F3A0EFACA69D}"/>
          </ac:spMkLst>
        </pc:spChg>
        <pc:graphicFrameChg chg="add del mod modGraphic">
          <ac:chgData name="Inese Andersone" userId="S::inese.andersone@sam.gov.lv::8bfaa972-118a-4493-9ebc-4b93dda95ebe" providerId="AD" clId="Web-{1D4AAD43-C051-4A8D-AFD4-E52F5C4E7EFE}" dt="2026-05-26T07:15:29.377" v="82"/>
          <ac:graphicFrameMkLst>
            <pc:docMk/>
            <pc:sldMk cId="3213945001" sldId="342"/>
            <ac:graphicFrameMk id="7" creationId="{F8B6CA33-0395-9EDE-D6D4-3BF7DDF3CD61}"/>
          </ac:graphicFrameMkLst>
        </pc:graphicFrameChg>
        <pc:picChg chg="add del mod ord">
          <ac:chgData name="Inese Andersone" userId="S::inese.andersone@sam.gov.lv::8bfaa972-118a-4493-9ebc-4b93dda95ebe" providerId="AD" clId="Web-{1D4AAD43-C051-4A8D-AFD4-E52F5C4E7EFE}" dt="2026-05-26T07:17:39.235" v="104"/>
          <ac:picMkLst>
            <pc:docMk/>
            <pc:sldMk cId="3213945001" sldId="342"/>
            <ac:picMk id="2" creationId="{D47045F2-D2E6-8F9A-D317-33BAA491E940}"/>
          </ac:picMkLst>
        </pc:picChg>
        <pc:picChg chg="add mod ord">
          <ac:chgData name="Inese Andersone" userId="S::inese.andersone@sam.gov.lv::8bfaa972-118a-4493-9ebc-4b93dda95ebe" providerId="AD" clId="Web-{1D4AAD43-C051-4A8D-AFD4-E52F5C4E7EFE}" dt="2026-05-26T07:18:46.501" v="107" actId="1076"/>
          <ac:picMkLst>
            <pc:docMk/>
            <pc:sldMk cId="3213945001" sldId="342"/>
            <ac:picMk id="3" creationId="{23069886-3031-521D-CCF2-65546205B00F}"/>
          </ac:picMkLst>
        </pc:picChg>
        <pc:picChg chg="add del mod ord">
          <ac:chgData name="Inese Andersone" userId="S::inese.andersone@sam.gov.lv::8bfaa972-118a-4493-9ebc-4b93dda95ebe" providerId="AD" clId="Web-{1D4AAD43-C051-4A8D-AFD4-E52F5C4E7EFE}" dt="2026-05-26T07:15:52.752" v="87"/>
          <ac:picMkLst>
            <pc:docMk/>
            <pc:sldMk cId="3213945001" sldId="342"/>
            <ac:picMk id="9" creationId="{197540C7-FCE7-02D2-A318-47C21971FB1F}"/>
          </ac:picMkLst>
        </pc:picChg>
      </pc:sldChg>
      <pc:sldChg chg="addSp delSp modSp">
        <pc:chgData name="Inese Andersone" userId="S::inese.andersone@sam.gov.lv::8bfaa972-118a-4493-9ebc-4b93dda95ebe" providerId="AD" clId="Web-{1D4AAD43-C051-4A8D-AFD4-E52F5C4E7EFE}" dt="2026-05-26T07:26:39.405" v="147"/>
        <pc:sldMkLst>
          <pc:docMk/>
          <pc:sldMk cId="2770831316" sldId="343"/>
        </pc:sldMkLst>
        <pc:spChg chg="del">
          <ac:chgData name="Inese Andersone" userId="S::inese.andersone@sam.gov.lv::8bfaa972-118a-4493-9ebc-4b93dda95ebe" providerId="AD" clId="Web-{1D4AAD43-C051-4A8D-AFD4-E52F5C4E7EFE}" dt="2026-05-26T07:23:26.234" v="120"/>
          <ac:spMkLst>
            <pc:docMk/>
            <pc:sldMk cId="2770831316" sldId="343"/>
            <ac:spMk id="6" creationId="{C468D9EB-92B4-4467-11CE-913AF0984A21}"/>
          </ac:spMkLst>
        </pc:spChg>
        <pc:spChg chg="add del mod">
          <ac:chgData name="Inese Andersone" userId="S::inese.andersone@sam.gov.lv::8bfaa972-118a-4493-9ebc-4b93dda95ebe" providerId="AD" clId="Web-{1D4AAD43-C051-4A8D-AFD4-E52F5C4E7EFE}" dt="2026-05-26T07:25:26.999" v="137"/>
          <ac:spMkLst>
            <pc:docMk/>
            <pc:sldMk cId="2770831316" sldId="343"/>
            <ac:spMk id="9" creationId="{7325D7FF-B3BD-4C44-FB97-3C10D4D88EDE}"/>
          </ac:spMkLst>
        </pc:spChg>
        <pc:spChg chg="add del mod">
          <ac:chgData name="Inese Andersone" userId="S::inese.andersone@sam.gov.lv::8bfaa972-118a-4493-9ebc-4b93dda95ebe" providerId="AD" clId="Web-{1D4AAD43-C051-4A8D-AFD4-E52F5C4E7EFE}" dt="2026-05-26T07:26:18.936" v="142"/>
          <ac:spMkLst>
            <pc:docMk/>
            <pc:sldMk cId="2770831316" sldId="343"/>
            <ac:spMk id="12" creationId="{6D54AC79-7D9C-C1D7-3996-97CB5307BAEF}"/>
          </ac:spMkLst>
        </pc:spChg>
        <pc:spChg chg="add mod">
          <ac:chgData name="Inese Andersone" userId="S::inese.andersone@sam.gov.lv::8bfaa972-118a-4493-9ebc-4b93dda95ebe" providerId="AD" clId="Web-{1D4AAD43-C051-4A8D-AFD4-E52F5C4E7EFE}" dt="2026-05-26T07:26:39.405" v="147"/>
          <ac:spMkLst>
            <pc:docMk/>
            <pc:sldMk cId="2770831316" sldId="343"/>
            <ac:spMk id="15" creationId="{B0CB3BDF-F81A-4C24-EAE9-2ECAD5EC846D}"/>
          </ac:spMkLst>
        </pc:spChg>
        <pc:picChg chg="add del mod ord">
          <ac:chgData name="Inese Andersone" userId="S::inese.andersone@sam.gov.lv::8bfaa972-118a-4493-9ebc-4b93dda95ebe" providerId="AD" clId="Web-{1D4AAD43-C051-4A8D-AFD4-E52F5C4E7EFE}" dt="2026-05-26T07:23:42.765" v="125"/>
          <ac:picMkLst>
            <pc:docMk/>
            <pc:sldMk cId="2770831316" sldId="343"/>
            <ac:picMk id="7" creationId="{5853BDA0-60C2-1275-BC71-DE4A0CA4232B}"/>
          </ac:picMkLst>
        </pc:picChg>
        <pc:picChg chg="add del mod ord">
          <ac:chgData name="Inese Andersone" userId="S::inese.andersone@sam.gov.lv::8bfaa972-118a-4493-9ebc-4b93dda95ebe" providerId="AD" clId="Web-{1D4AAD43-C051-4A8D-AFD4-E52F5C4E7EFE}" dt="2026-05-26T07:25:49.624" v="141"/>
          <ac:picMkLst>
            <pc:docMk/>
            <pc:sldMk cId="2770831316" sldId="343"/>
            <ac:picMk id="10" creationId="{17A8559F-E000-400A-AFED-BC5125CABF7A}"/>
          </ac:picMkLst>
        </pc:picChg>
        <pc:picChg chg="add del mod ord">
          <ac:chgData name="Inese Andersone" userId="S::inese.andersone@sam.gov.lv::8bfaa972-118a-4493-9ebc-4b93dda95ebe" providerId="AD" clId="Web-{1D4AAD43-C051-4A8D-AFD4-E52F5C4E7EFE}" dt="2026-05-26T07:26:39.405" v="147"/>
          <ac:picMkLst>
            <pc:docMk/>
            <pc:sldMk cId="2770831316" sldId="343"/>
            <ac:picMk id="13" creationId="{4891B828-24D7-F293-234F-5E9650AA84CB}"/>
          </ac:picMkLst>
        </pc:picChg>
      </pc:sldChg>
      <pc:sldChg chg="addSp delSp modSp mod modClrScheme chgLayout">
        <pc:chgData name="Inese Andersone" userId="S::inese.andersone@sam.gov.lv::8bfaa972-118a-4493-9ebc-4b93dda95ebe" providerId="AD" clId="Web-{1D4AAD43-C051-4A8D-AFD4-E52F5C4E7EFE}" dt="2026-05-26T07:39:09.619" v="177" actId="14100"/>
        <pc:sldMkLst>
          <pc:docMk/>
          <pc:sldMk cId="3652548700" sldId="344"/>
        </pc:sldMkLst>
        <pc:spChg chg="add del">
          <ac:chgData name="Inese Andersone" userId="S::inese.andersone@sam.gov.lv::8bfaa972-118a-4493-9ebc-4b93dda95ebe" providerId="AD" clId="Web-{1D4AAD43-C051-4A8D-AFD4-E52F5C4E7EFE}" dt="2026-05-26T07:33:49.808" v="164"/>
          <ac:spMkLst>
            <pc:docMk/>
            <pc:sldMk cId="3652548700" sldId="344"/>
            <ac:spMk id="2" creationId="{E908F39D-DA94-7904-FD72-E2C80CF43A64}"/>
          </ac:spMkLst>
        </pc:spChg>
        <pc:spChg chg="add del">
          <ac:chgData name="Inese Andersone" userId="S::inese.andersone@sam.gov.lv::8bfaa972-118a-4493-9ebc-4b93dda95ebe" providerId="AD" clId="Web-{1D4AAD43-C051-4A8D-AFD4-E52F5C4E7EFE}" dt="2026-05-26T07:33:49.808" v="164"/>
          <ac:spMkLst>
            <pc:docMk/>
            <pc:sldMk cId="3652548700" sldId="344"/>
            <ac:spMk id="3" creationId="{26A33106-FB31-605A-D532-66D79B6C2855}"/>
          </ac:spMkLst>
        </pc:spChg>
        <pc:spChg chg="mod ord">
          <ac:chgData name="Inese Andersone" userId="S::inese.andersone@sam.gov.lv::8bfaa972-118a-4493-9ebc-4b93dda95ebe" providerId="AD" clId="Web-{1D4AAD43-C051-4A8D-AFD4-E52F5C4E7EFE}" dt="2026-05-26T07:34:23.730" v="167"/>
          <ac:spMkLst>
            <pc:docMk/>
            <pc:sldMk cId="3652548700" sldId="344"/>
            <ac:spMk id="4" creationId="{4DACB843-13C8-5DA4-B302-E0138A4E957D}"/>
          </ac:spMkLst>
        </pc:spChg>
        <pc:spChg chg="mod">
          <ac:chgData name="Inese Andersone" userId="S::inese.andersone@sam.gov.lv::8bfaa972-118a-4493-9ebc-4b93dda95ebe" providerId="AD" clId="Web-{1D4AAD43-C051-4A8D-AFD4-E52F5C4E7EFE}" dt="2026-05-26T07:34:23.730" v="167"/>
          <ac:spMkLst>
            <pc:docMk/>
            <pc:sldMk cId="3652548700" sldId="344"/>
            <ac:spMk id="5" creationId="{1C87404A-9657-4FDD-13BB-131E7364009B}"/>
          </ac:spMkLst>
        </pc:spChg>
        <pc:spChg chg="del">
          <ac:chgData name="Inese Andersone" userId="S::inese.andersone@sam.gov.lv::8bfaa972-118a-4493-9ebc-4b93dda95ebe" providerId="AD" clId="Web-{1D4AAD43-C051-4A8D-AFD4-E52F5C4E7EFE}" dt="2026-05-26T06:57:07.227" v="0"/>
          <ac:spMkLst>
            <pc:docMk/>
            <pc:sldMk cId="3652548700" sldId="344"/>
            <ac:spMk id="6" creationId="{8C438D35-2261-B722-49EF-2143BCEE5780}"/>
          </ac:spMkLst>
        </pc:spChg>
        <pc:spChg chg="add del mod">
          <ac:chgData name="Inese Andersone" userId="S::inese.andersone@sam.gov.lv::8bfaa972-118a-4493-9ebc-4b93dda95ebe" providerId="AD" clId="Web-{1D4AAD43-C051-4A8D-AFD4-E52F5C4E7EFE}" dt="2026-05-26T07:01:40.163" v="4"/>
          <ac:spMkLst>
            <pc:docMk/>
            <pc:sldMk cId="3652548700" sldId="344"/>
            <ac:spMk id="9" creationId="{2E7B0F4A-EC64-FEDD-DE59-ACE34209623D}"/>
          </ac:spMkLst>
        </pc:spChg>
        <pc:spChg chg="add del mod">
          <ac:chgData name="Inese Andersone" userId="S::inese.andersone@sam.gov.lv::8bfaa972-118a-4493-9ebc-4b93dda95ebe" providerId="AD" clId="Web-{1D4AAD43-C051-4A8D-AFD4-E52F5C4E7EFE}" dt="2026-05-26T07:03:07.944" v="14"/>
          <ac:spMkLst>
            <pc:docMk/>
            <pc:sldMk cId="3652548700" sldId="344"/>
            <ac:spMk id="13" creationId="{89DCE95A-C6D6-0F25-C3FE-B1B407691F1A}"/>
          </ac:spMkLst>
        </pc:spChg>
        <pc:spChg chg="add del mod">
          <ac:chgData name="Inese Andersone" userId="S::inese.andersone@sam.gov.lv::8bfaa972-118a-4493-9ebc-4b93dda95ebe" providerId="AD" clId="Web-{1D4AAD43-C051-4A8D-AFD4-E52F5C4E7EFE}" dt="2026-05-26T07:04:11.318" v="30"/>
          <ac:spMkLst>
            <pc:docMk/>
            <pc:sldMk cId="3652548700" sldId="344"/>
            <ac:spMk id="15" creationId="{E842770F-0FD1-7409-37F1-B4A838846043}"/>
          </ac:spMkLst>
        </pc:spChg>
        <pc:spChg chg="add del mod">
          <ac:chgData name="Inese Andersone" userId="S::inese.andersone@sam.gov.lv::8bfaa972-118a-4493-9ebc-4b93dda95ebe" providerId="AD" clId="Web-{1D4AAD43-C051-4A8D-AFD4-E52F5C4E7EFE}" dt="2026-05-26T07:33:58.199" v="165"/>
          <ac:spMkLst>
            <pc:docMk/>
            <pc:sldMk cId="3652548700" sldId="344"/>
            <ac:spMk id="21" creationId="{E4DF0D61-87BE-F80C-C50F-286DC6D4C8DA}"/>
          </ac:spMkLst>
        </pc:spChg>
        <pc:spChg chg="add del mod">
          <ac:chgData name="Inese Andersone" userId="S::inese.andersone@sam.gov.lv::8bfaa972-118a-4493-9ebc-4b93dda95ebe" providerId="AD" clId="Web-{1D4AAD43-C051-4A8D-AFD4-E52F5C4E7EFE}" dt="2026-05-26T07:34:00.402" v="166"/>
          <ac:spMkLst>
            <pc:docMk/>
            <pc:sldMk cId="3652548700" sldId="344"/>
            <ac:spMk id="23" creationId="{D0A810EF-E033-3CF2-8A2F-5F1958A5B3C5}"/>
          </ac:spMkLst>
        </pc:spChg>
        <pc:picChg chg="add del mod ord">
          <ac:chgData name="Inese Andersone" userId="S::inese.andersone@sam.gov.lv::8bfaa972-118a-4493-9ebc-4b93dda95ebe" providerId="AD" clId="Web-{1D4AAD43-C051-4A8D-AFD4-E52F5C4E7EFE}" dt="2026-05-26T06:57:30.586" v="3"/>
          <ac:picMkLst>
            <pc:docMk/>
            <pc:sldMk cId="3652548700" sldId="344"/>
            <ac:picMk id="7" creationId="{06FA9CC0-AA53-10D7-696E-FDE9A244845E}"/>
          </ac:picMkLst>
        </pc:picChg>
        <pc:picChg chg="add del mod ord">
          <ac:chgData name="Inese Andersone" userId="S::inese.andersone@sam.gov.lv::8bfaa972-118a-4493-9ebc-4b93dda95ebe" providerId="AD" clId="Web-{1D4AAD43-C051-4A8D-AFD4-E52F5C4E7EFE}" dt="2026-05-26T07:39:09.619" v="177" actId="14100"/>
          <ac:picMkLst>
            <pc:docMk/>
            <pc:sldMk cId="3652548700" sldId="344"/>
            <ac:picMk id="10" creationId="{34A1D411-6AF7-50FF-4B1C-BEA440B071E1}"/>
          </ac:picMkLst>
        </pc:picChg>
        <pc:picChg chg="add del mod">
          <ac:chgData name="Inese Andersone" userId="S::inese.andersone@sam.gov.lv::8bfaa972-118a-4493-9ebc-4b93dda95ebe" providerId="AD" clId="Web-{1D4AAD43-C051-4A8D-AFD4-E52F5C4E7EFE}" dt="2026-05-26T07:24:07.562" v="126"/>
          <ac:picMkLst>
            <pc:docMk/>
            <pc:sldMk cId="3652548700" sldId="344"/>
            <ac:picMk id="11" creationId="{30BE9647-8D00-6828-11A6-DB1DD5BEC1E9}"/>
          </ac:picMkLst>
        </pc:picChg>
        <pc:picChg chg="add mod ord">
          <ac:chgData name="Inese Andersone" userId="S::inese.andersone@sam.gov.lv::8bfaa972-118a-4493-9ebc-4b93dda95ebe" providerId="AD" clId="Web-{1D4AAD43-C051-4A8D-AFD4-E52F5C4E7EFE}" dt="2026-05-26T07:34:23.730" v="167"/>
          <ac:picMkLst>
            <pc:docMk/>
            <pc:sldMk cId="3652548700" sldId="344"/>
            <ac:picMk id="16" creationId="{33BD621E-2BD2-9C8F-3B7B-71D07D112291}"/>
          </ac:picMkLst>
        </pc:picChg>
      </pc:sldChg>
      <pc:sldChg chg="addSp delSp modSp">
        <pc:chgData name="Inese Andersone" userId="S::inese.andersone@sam.gov.lv::8bfaa972-118a-4493-9ebc-4b93dda95ebe" providerId="AD" clId="Web-{1D4AAD43-C051-4A8D-AFD4-E52F5C4E7EFE}" dt="2026-05-26T07:08:16.614" v="63" actId="1076"/>
        <pc:sldMkLst>
          <pc:docMk/>
          <pc:sldMk cId="3196582898" sldId="345"/>
        </pc:sldMkLst>
        <pc:spChg chg="del">
          <ac:chgData name="Inese Andersone" userId="S::inese.andersone@sam.gov.lv::8bfaa972-118a-4493-9ebc-4b93dda95ebe" providerId="AD" clId="Web-{1D4AAD43-C051-4A8D-AFD4-E52F5C4E7EFE}" dt="2026-05-26T07:05:36.412" v="31"/>
          <ac:spMkLst>
            <pc:docMk/>
            <pc:sldMk cId="3196582898" sldId="345"/>
            <ac:spMk id="6" creationId="{12D3248A-9F75-CAEB-09D1-E18E5D50A202}"/>
          </ac:spMkLst>
        </pc:spChg>
        <pc:spChg chg="add del mod">
          <ac:chgData name="Inese Andersone" userId="S::inese.andersone@sam.gov.lv::8bfaa972-118a-4493-9ebc-4b93dda95ebe" providerId="AD" clId="Web-{1D4AAD43-C051-4A8D-AFD4-E52F5C4E7EFE}" dt="2026-05-26T07:07:47.036" v="55"/>
          <ac:spMkLst>
            <pc:docMk/>
            <pc:sldMk cId="3196582898" sldId="345"/>
            <ac:spMk id="10" creationId="{343C4E6A-E61B-F3D1-61FE-13FDAC35CF85}"/>
          </ac:spMkLst>
        </pc:spChg>
        <pc:picChg chg="add del mod ord">
          <ac:chgData name="Inese Andersone" userId="S::inese.andersone@sam.gov.lv::8bfaa972-118a-4493-9ebc-4b93dda95ebe" providerId="AD" clId="Web-{1D4AAD43-C051-4A8D-AFD4-E52F5C4E7EFE}" dt="2026-05-26T07:07:45.270" v="54"/>
          <ac:picMkLst>
            <pc:docMk/>
            <pc:sldMk cId="3196582898" sldId="345"/>
            <ac:picMk id="7" creationId="{27F88EE3-6751-4565-6562-B8B7543842F2}"/>
          </ac:picMkLst>
        </pc:picChg>
        <pc:picChg chg="add mod">
          <ac:chgData name="Inese Andersone" userId="S::inese.andersone@sam.gov.lv::8bfaa972-118a-4493-9ebc-4b93dda95ebe" providerId="AD" clId="Web-{1D4AAD43-C051-4A8D-AFD4-E52F5C4E7EFE}" dt="2026-05-26T07:08:08.052" v="60" actId="1076"/>
          <ac:picMkLst>
            <pc:docMk/>
            <pc:sldMk cId="3196582898" sldId="345"/>
            <ac:picMk id="8" creationId="{EB2DAC73-1142-510E-56AC-4A40B17F0A5D}"/>
          </ac:picMkLst>
        </pc:picChg>
        <pc:picChg chg="add mod ord">
          <ac:chgData name="Inese Andersone" userId="S::inese.andersone@sam.gov.lv::8bfaa972-118a-4493-9ebc-4b93dda95ebe" providerId="AD" clId="Web-{1D4AAD43-C051-4A8D-AFD4-E52F5C4E7EFE}" dt="2026-05-26T07:08:16.614" v="63" actId="1076"/>
          <ac:picMkLst>
            <pc:docMk/>
            <pc:sldMk cId="3196582898" sldId="345"/>
            <ac:picMk id="11" creationId="{E0ED8DA9-2649-E216-ACEF-A2E1C1A92A37}"/>
          </ac:picMkLst>
        </pc:picChg>
      </pc:sldChg>
      <pc:sldChg chg="addSp delSp modSp">
        <pc:chgData name="Inese Andersone" userId="S::inese.andersone@sam.gov.lv::8bfaa972-118a-4493-9ebc-4b93dda95ebe" providerId="AD" clId="Web-{1D4AAD43-C051-4A8D-AFD4-E52F5C4E7EFE}" dt="2026-05-26T07:38:31.354" v="171"/>
        <pc:sldMkLst>
          <pc:docMk/>
          <pc:sldMk cId="370338641" sldId="347"/>
        </pc:sldMkLst>
        <pc:spChg chg="del">
          <ac:chgData name="Inese Andersone" userId="S::inese.andersone@sam.gov.lv::8bfaa972-118a-4493-9ebc-4b93dda95ebe" providerId="AD" clId="Web-{1D4AAD43-C051-4A8D-AFD4-E52F5C4E7EFE}" dt="2026-05-26T07:38:23.447" v="168"/>
          <ac:spMkLst>
            <pc:docMk/>
            <pc:sldMk cId="370338641" sldId="347"/>
            <ac:spMk id="6" creationId="{92348907-2438-A660-E5F2-E4B2BA26B736}"/>
          </ac:spMkLst>
        </pc:spChg>
        <pc:spChg chg="add mod">
          <ac:chgData name="Inese Andersone" userId="S::inese.andersone@sam.gov.lv::8bfaa972-118a-4493-9ebc-4b93dda95ebe" providerId="AD" clId="Web-{1D4AAD43-C051-4A8D-AFD4-E52F5C4E7EFE}" dt="2026-05-26T07:38:31.354" v="171"/>
          <ac:spMkLst>
            <pc:docMk/>
            <pc:sldMk cId="370338641" sldId="347"/>
            <ac:spMk id="9" creationId="{6E79F8BD-550E-C07D-B05E-3CEF92540562}"/>
          </ac:spMkLst>
        </pc:spChg>
        <pc:picChg chg="add del mod ord">
          <ac:chgData name="Inese Andersone" userId="S::inese.andersone@sam.gov.lv::8bfaa972-118a-4493-9ebc-4b93dda95ebe" providerId="AD" clId="Web-{1D4AAD43-C051-4A8D-AFD4-E52F5C4E7EFE}" dt="2026-05-26T07:38:31.354" v="171"/>
          <ac:picMkLst>
            <pc:docMk/>
            <pc:sldMk cId="370338641" sldId="347"/>
            <ac:picMk id="7" creationId="{BC219235-D819-F19C-1E52-BCE06A2790E4}"/>
          </ac:picMkLst>
        </pc:picChg>
      </pc:sldChg>
    </pc:docChg>
  </pc:docChgLst>
  <pc:docChgLst>
    <pc:chgData name="Jevgenija Kučāne" userId="b25f8a1f-5a69-4632-b5fc-d3d567f620f9" providerId="ADAL" clId="{FE7FC28C-171D-4306-B240-A6481FCBC3A1}"/>
    <pc:docChg chg="undo custSel addSld delSld modSld">
      <pc:chgData name="Jevgenija Kučāne" userId="b25f8a1f-5a69-4632-b5fc-d3d567f620f9" providerId="ADAL" clId="{FE7FC28C-171D-4306-B240-A6481FCBC3A1}" dt="2026-05-26T08:13:21.107" v="92" actId="1076"/>
      <pc:docMkLst>
        <pc:docMk/>
      </pc:docMkLst>
      <pc:sldChg chg="modSp mod modCm">
        <pc:chgData name="Jevgenija Kučāne" userId="b25f8a1f-5a69-4632-b5fc-d3d567f620f9" providerId="ADAL" clId="{FE7FC28C-171D-4306-B240-A6481FCBC3A1}" dt="2026-05-26T07:07:55.168" v="51" actId="20577"/>
        <pc:sldMkLst>
          <pc:docMk/>
          <pc:sldMk cId="418861648" sldId="336"/>
        </pc:sldMkLst>
        <pc:spChg chg="mod">
          <ac:chgData name="Jevgenija Kučāne" userId="b25f8a1f-5a69-4632-b5fc-d3d567f620f9" providerId="ADAL" clId="{FE7FC28C-171D-4306-B240-A6481FCBC3A1}" dt="2026-05-26T07:07:55.168" v="51" actId="20577"/>
          <ac:spMkLst>
            <pc:docMk/>
            <pc:sldMk cId="418861648" sldId="336"/>
            <ac:spMk id="8" creationId="{30CDF048-E7B6-CC40-2AE2-0D1E1E1C11AA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Jevgenija Kučāne" userId="b25f8a1f-5a69-4632-b5fc-d3d567f620f9" providerId="ADAL" clId="{FE7FC28C-171D-4306-B240-A6481FCBC3A1}" dt="2026-05-26T07:07:55.168" v="51" actId="20577"/>
              <pc2:cmMkLst xmlns:pc2="http://schemas.microsoft.com/office/powerpoint/2019/9/main/command">
                <pc:docMk/>
                <pc:sldMk cId="418861648" sldId="336"/>
                <pc2:cmMk id="{3F1D1C1A-626C-4A0C-A061-9A9E545764FF}"/>
              </pc2:cmMkLst>
            </pc226:cmChg>
            <pc226:cmChg xmlns:pc226="http://schemas.microsoft.com/office/powerpoint/2022/06/main/command" chg="mod">
              <pc226:chgData name="Jevgenija Kučāne" userId="b25f8a1f-5a69-4632-b5fc-d3d567f620f9" providerId="ADAL" clId="{FE7FC28C-171D-4306-B240-A6481FCBC3A1}" dt="2026-05-26T07:07:55.168" v="51" actId="20577"/>
              <pc2:cmMkLst xmlns:pc2="http://schemas.microsoft.com/office/powerpoint/2019/9/main/command">
                <pc:docMk/>
                <pc:sldMk cId="418861648" sldId="336"/>
                <pc2:cmMk id="{B2E6BE34-A3CA-40C7-B200-C9210BAB9469}"/>
              </pc2:cmMkLst>
            </pc226:cmChg>
          </p:ext>
        </pc:extLst>
      </pc:sldChg>
      <pc:sldChg chg="new del">
        <pc:chgData name="Jevgenija Kučāne" userId="b25f8a1f-5a69-4632-b5fc-d3d567f620f9" providerId="ADAL" clId="{FE7FC28C-171D-4306-B240-A6481FCBC3A1}" dt="2026-05-26T06:02:51.101" v="2" actId="47"/>
        <pc:sldMkLst>
          <pc:docMk/>
          <pc:sldMk cId="1232976755" sldId="339"/>
        </pc:sldMkLst>
      </pc:sldChg>
      <pc:sldChg chg="modSp add mod">
        <pc:chgData name="Jevgenija Kučāne" userId="b25f8a1f-5a69-4632-b5fc-d3d567f620f9" providerId="ADAL" clId="{FE7FC28C-171D-4306-B240-A6481FCBC3A1}" dt="2026-05-26T07:19:30.780" v="91" actId="255"/>
        <pc:sldMkLst>
          <pc:docMk/>
          <pc:sldMk cId="3472499519" sldId="340"/>
        </pc:sldMkLst>
        <pc:spChg chg="mod">
          <ac:chgData name="Jevgenija Kučāne" userId="b25f8a1f-5a69-4632-b5fc-d3d567f620f9" providerId="ADAL" clId="{FE7FC28C-171D-4306-B240-A6481FCBC3A1}" dt="2026-05-26T07:19:30.780" v="91" actId="255"/>
          <ac:spMkLst>
            <pc:docMk/>
            <pc:sldMk cId="3472499519" sldId="340"/>
            <ac:spMk id="17" creationId="{171351C6-C9E7-CBC9-32BE-959757475CA2}"/>
          </ac:spMkLst>
        </pc:spChg>
      </pc:sldChg>
      <pc:sldChg chg="modSp mod">
        <pc:chgData name="Jevgenija Kučāne" userId="b25f8a1f-5a69-4632-b5fc-d3d567f620f9" providerId="ADAL" clId="{FE7FC28C-171D-4306-B240-A6481FCBC3A1}" dt="2026-05-26T07:09:30.900" v="85" actId="20577"/>
        <pc:sldMkLst>
          <pc:docMk/>
          <pc:sldMk cId="3109145736" sldId="341"/>
        </pc:sldMkLst>
        <pc:spChg chg="mod">
          <ac:chgData name="Jevgenija Kučāne" userId="b25f8a1f-5a69-4632-b5fc-d3d567f620f9" providerId="ADAL" clId="{FE7FC28C-171D-4306-B240-A6481FCBC3A1}" dt="2026-05-26T07:09:30.900" v="85" actId="20577"/>
          <ac:spMkLst>
            <pc:docMk/>
            <pc:sldMk cId="3109145736" sldId="341"/>
            <ac:spMk id="8" creationId="{D848FD9E-7A52-790A-68D4-CDE359D739F3}"/>
          </ac:spMkLst>
        </pc:spChg>
      </pc:sldChg>
      <pc:sldChg chg="addSp delSp modSp mod">
        <pc:chgData name="Jevgenija Kučāne" userId="b25f8a1f-5a69-4632-b5fc-d3d567f620f9" providerId="ADAL" clId="{FE7FC28C-171D-4306-B240-A6481FCBC3A1}" dt="2026-05-26T07:16:10.392" v="90" actId="1076"/>
        <pc:sldMkLst>
          <pc:docMk/>
          <pc:sldMk cId="3213945001" sldId="342"/>
        </pc:sldMkLst>
        <pc:spChg chg="del">
          <ac:chgData name="Jevgenija Kučāne" userId="b25f8a1f-5a69-4632-b5fc-d3d567f620f9" providerId="ADAL" clId="{FE7FC28C-171D-4306-B240-A6481FCBC3A1}" dt="2026-05-26T07:03:48.561" v="44" actId="21"/>
          <ac:spMkLst>
            <pc:docMk/>
            <pc:sldMk cId="3213945001" sldId="342"/>
            <ac:spMk id="2" creationId="{5A8EC754-EA64-AC42-634B-4C597394ED90}"/>
          </ac:spMkLst>
        </pc:spChg>
        <pc:spChg chg="add mod">
          <ac:chgData name="Jevgenija Kučāne" userId="b25f8a1f-5a69-4632-b5fc-d3d567f620f9" providerId="ADAL" clId="{FE7FC28C-171D-4306-B240-A6481FCBC3A1}" dt="2026-05-26T07:15:39.616" v="86" actId="21"/>
          <ac:spMkLst>
            <pc:docMk/>
            <pc:sldMk cId="3213945001" sldId="342"/>
            <ac:spMk id="2" creationId="{ABEE7832-A475-F4A4-45A6-E02211F0C35F}"/>
          </ac:spMkLst>
        </pc:spChg>
        <pc:spChg chg="del">
          <ac:chgData name="Jevgenija Kučāne" userId="b25f8a1f-5a69-4632-b5fc-d3d567f620f9" providerId="ADAL" clId="{FE7FC28C-171D-4306-B240-A6481FCBC3A1}" dt="2026-05-26T07:03:52.497" v="45" actId="21"/>
          <ac:spMkLst>
            <pc:docMk/>
            <pc:sldMk cId="3213945001" sldId="342"/>
            <ac:spMk id="3" creationId="{8DC6E41F-1E6F-AC5C-55F5-EDF3715B20FF}"/>
          </ac:spMkLst>
        </pc:spChg>
        <pc:spChg chg="mod">
          <ac:chgData name="Jevgenija Kučāne" userId="b25f8a1f-5a69-4632-b5fc-d3d567f620f9" providerId="ADAL" clId="{FE7FC28C-171D-4306-B240-A6481FCBC3A1}" dt="2026-05-26T07:01:11.402" v="28" actId="122"/>
          <ac:spMkLst>
            <pc:docMk/>
            <pc:sldMk cId="3213945001" sldId="342"/>
            <ac:spMk id="5" creationId="{764C1E8E-36B2-A97C-49D7-92E2574118D3}"/>
          </ac:spMkLst>
        </pc:spChg>
        <pc:spChg chg="mod">
          <ac:chgData name="Jevgenija Kučāne" userId="b25f8a1f-5a69-4632-b5fc-d3d567f620f9" providerId="ADAL" clId="{FE7FC28C-171D-4306-B240-A6481FCBC3A1}" dt="2026-05-26T06:58:57.927" v="11" actId="1076"/>
          <ac:spMkLst>
            <pc:docMk/>
            <pc:sldMk cId="3213945001" sldId="342"/>
            <ac:spMk id="6" creationId="{4C323292-FD05-AD20-F54A-723D80CB44E3}"/>
          </ac:spMkLst>
        </pc:spChg>
        <pc:spChg chg="add del mod">
          <ac:chgData name="Jevgenija Kučāne" userId="b25f8a1f-5a69-4632-b5fc-d3d567f620f9" providerId="ADAL" clId="{FE7FC28C-171D-4306-B240-A6481FCBC3A1}" dt="2026-05-26T07:03:39.394" v="43" actId="14100"/>
          <ac:spMkLst>
            <pc:docMk/>
            <pc:sldMk cId="3213945001" sldId="342"/>
            <ac:spMk id="8" creationId="{6B501DE4-4A4D-0656-5B6D-C5F62C4F2312}"/>
          </ac:spMkLst>
        </pc:spChg>
        <pc:spChg chg="mod">
          <ac:chgData name="Jevgenija Kučāne" userId="b25f8a1f-5a69-4632-b5fc-d3d567f620f9" providerId="ADAL" clId="{FE7FC28C-171D-4306-B240-A6481FCBC3A1}" dt="2026-05-26T07:15:48.483" v="87" actId="1076"/>
          <ac:spMkLst>
            <pc:docMk/>
            <pc:sldMk cId="3213945001" sldId="342"/>
            <ac:spMk id="13" creationId="{9F1B3B00-35AF-AD9C-2A03-BE829E64124B}"/>
          </ac:spMkLst>
        </pc:spChg>
        <pc:graphicFrameChg chg="mod modGraphic">
          <ac:chgData name="Jevgenija Kučāne" userId="b25f8a1f-5a69-4632-b5fc-d3d567f620f9" providerId="ADAL" clId="{FE7FC28C-171D-4306-B240-A6481FCBC3A1}" dt="2026-05-26T07:16:10.392" v="90" actId="1076"/>
          <ac:graphicFrameMkLst>
            <pc:docMk/>
            <pc:sldMk cId="3213945001" sldId="342"/>
            <ac:graphicFrameMk id="7" creationId="{F8B6CA33-0395-9EDE-D6D4-3BF7DDF3CD61}"/>
          </ac:graphicFrameMkLst>
        </pc:graphicFrameChg>
        <pc:picChg chg="del">
          <ac:chgData name="Jevgenija Kučāne" userId="b25f8a1f-5a69-4632-b5fc-d3d567f620f9" providerId="ADAL" clId="{FE7FC28C-171D-4306-B240-A6481FCBC3A1}" dt="2026-05-26T07:15:39.616" v="86" actId="21"/>
          <ac:picMkLst>
            <pc:docMk/>
            <pc:sldMk cId="3213945001" sldId="342"/>
            <ac:picMk id="9" creationId="{197540C7-FCE7-02D2-A318-47C21971FB1F}"/>
          </ac:picMkLst>
        </pc:picChg>
      </pc:sldChg>
      <pc:sldChg chg="modSp mod">
        <pc:chgData name="Jevgenija Kučāne" userId="b25f8a1f-5a69-4632-b5fc-d3d567f620f9" providerId="ADAL" clId="{FE7FC28C-171D-4306-B240-A6481FCBC3A1}" dt="2026-05-26T08:13:21.107" v="92" actId="1076"/>
        <pc:sldMkLst>
          <pc:docMk/>
          <pc:sldMk cId="2255376037" sldId="354"/>
        </pc:sldMkLst>
        <pc:picChg chg="mod">
          <ac:chgData name="Jevgenija Kučāne" userId="b25f8a1f-5a69-4632-b5fc-d3d567f620f9" providerId="ADAL" clId="{FE7FC28C-171D-4306-B240-A6481FCBC3A1}" dt="2026-05-26T08:13:21.107" v="92" actId="1076"/>
          <ac:picMkLst>
            <pc:docMk/>
            <pc:sldMk cId="2255376037" sldId="354"/>
            <ac:picMk id="6" creationId="{BDDB9658-34A8-3002-90B8-036FBA497AF7}"/>
          </ac:picMkLst>
        </pc:picChg>
      </pc:sldChg>
    </pc:docChg>
  </pc:docChgLst>
  <pc:docChgLst>
    <pc:chgData name="Kristaps Konrāds" userId="S::kristaps.konrads@sam.gov.lv::3a7672f5-ccb4-472e-b21e-de7ad0f3fda1" providerId="AD" clId="Web-{82BA674E-73DE-FF31-0D8E-01DCBA689BEF}"/>
    <pc:docChg chg="addSld delSld modSld sldOrd">
      <pc:chgData name="Kristaps Konrāds" userId="S::kristaps.konrads@sam.gov.lv::3a7672f5-ccb4-472e-b21e-de7ad0f3fda1" providerId="AD" clId="Web-{82BA674E-73DE-FF31-0D8E-01DCBA689BEF}" dt="2026-05-26T08:18:10.327" v="237" actId="20577"/>
      <pc:docMkLst>
        <pc:docMk/>
      </pc:docMkLst>
      <pc:sldChg chg="modSp">
        <pc:chgData name="Kristaps Konrāds" userId="S::kristaps.konrads@sam.gov.lv::3a7672f5-ccb4-472e-b21e-de7ad0f3fda1" providerId="AD" clId="Web-{82BA674E-73DE-FF31-0D8E-01DCBA689BEF}" dt="2026-05-26T06:52:53.370" v="37" actId="20577"/>
        <pc:sldMkLst>
          <pc:docMk/>
          <pc:sldMk cId="1597697847" sldId="338"/>
        </pc:sldMkLst>
        <pc:spChg chg="mod">
          <ac:chgData name="Kristaps Konrāds" userId="S::kristaps.konrads@sam.gov.lv::3a7672f5-ccb4-472e-b21e-de7ad0f3fda1" providerId="AD" clId="Web-{82BA674E-73DE-FF31-0D8E-01DCBA689BEF}" dt="2026-05-26T06:52:53.370" v="37" actId="20577"/>
          <ac:spMkLst>
            <pc:docMk/>
            <pc:sldMk cId="1597697847" sldId="338"/>
            <ac:spMk id="8" creationId="{053AF248-CA25-A1E0-2B80-907E4A588CED}"/>
          </ac:spMkLst>
        </pc:spChg>
      </pc:sldChg>
      <pc:sldChg chg="addSp delSp add del replId">
        <pc:chgData name="Kristaps Konrāds" userId="S::kristaps.konrads@sam.gov.lv::3a7672f5-ccb4-472e-b21e-de7ad0f3fda1" providerId="AD" clId="Web-{82BA674E-73DE-FF31-0D8E-01DCBA689BEF}" dt="2026-05-26T08:01:50.500" v="51"/>
        <pc:sldMkLst>
          <pc:docMk/>
          <pc:sldMk cId="2842239889" sldId="355"/>
        </pc:sldMkLst>
        <pc:picChg chg="add del">
          <ac:chgData name="Kristaps Konrāds" userId="S::kristaps.konrads@sam.gov.lv::3a7672f5-ccb4-472e-b21e-de7ad0f3fda1" providerId="AD" clId="Web-{82BA674E-73DE-FF31-0D8E-01DCBA689BEF}" dt="2026-05-26T08:01:09.094" v="44"/>
          <ac:picMkLst>
            <pc:docMk/>
            <pc:sldMk cId="2842239889" sldId="355"/>
            <ac:picMk id="6" creationId="{2E38905F-8872-17BB-715D-0D071FB4B82D}"/>
          </ac:picMkLst>
        </pc:picChg>
      </pc:sldChg>
      <pc:sldChg chg="addSp delSp modSp add ord replId">
        <pc:chgData name="Kristaps Konrāds" userId="S::kristaps.konrads@sam.gov.lv::3a7672f5-ccb4-472e-b21e-de7ad0f3fda1" providerId="AD" clId="Web-{82BA674E-73DE-FF31-0D8E-01DCBA689BEF}" dt="2026-05-26T08:18:10.327" v="237" actId="20577"/>
        <pc:sldMkLst>
          <pc:docMk/>
          <pc:sldMk cId="1488075261" sldId="356"/>
        </pc:sldMkLst>
        <pc:spChg chg="mod">
          <ac:chgData name="Kristaps Konrāds" userId="S::kristaps.konrads@sam.gov.lv::3a7672f5-ccb4-472e-b21e-de7ad0f3fda1" providerId="AD" clId="Web-{82BA674E-73DE-FF31-0D8E-01DCBA689BEF}" dt="2026-05-26T08:01:45.453" v="50" actId="20577"/>
          <ac:spMkLst>
            <pc:docMk/>
            <pc:sldMk cId="1488075261" sldId="356"/>
            <ac:spMk id="5" creationId="{1FF98361-C47F-BD18-86E9-365D3F1D0B10}"/>
          </ac:spMkLst>
        </pc:spChg>
        <pc:spChg chg="mod">
          <ac:chgData name="Kristaps Konrāds" userId="S::kristaps.konrads@sam.gov.lv::3a7672f5-ccb4-472e-b21e-de7ad0f3fda1" providerId="AD" clId="Web-{82BA674E-73DE-FF31-0D8E-01DCBA689BEF}" dt="2026-05-26T08:18:10.327" v="237" actId="20577"/>
          <ac:spMkLst>
            <pc:docMk/>
            <pc:sldMk cId="1488075261" sldId="356"/>
            <ac:spMk id="6" creationId="{A8051634-AE27-F907-DD52-1F5E13BDE1B1}"/>
          </ac:spMkLst>
        </pc:spChg>
        <pc:graphicFrameChg chg="add del mod modGraphic">
          <ac:chgData name="Kristaps Konrāds" userId="S::kristaps.konrads@sam.gov.lv::3a7672f5-ccb4-472e-b21e-de7ad0f3fda1" providerId="AD" clId="Web-{82BA674E-73DE-FF31-0D8E-01DCBA689BEF}" dt="2026-05-26T08:07:47.062" v="177"/>
          <ac:graphicFrameMkLst>
            <pc:docMk/>
            <pc:sldMk cId="1488075261" sldId="356"/>
            <ac:graphicFrameMk id="8" creationId="{12CB84B6-4308-49C2-01AF-C02E4F17A1E2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6BE964E-9C39-3C49-AA3C-1DEC2C16E91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39575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lv-LV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4F3CE2F-936C-0F48-86EB-82744A19432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D1E5DA71-AD26-9A49-80A9-F29E66729191}" type="datetimeFigureOut">
              <a:rPr lang="lv-LV" altLang="lv-LV"/>
              <a:pPr>
                <a:defRPr/>
              </a:pPr>
              <a:t>26.05.2026</a:t>
            </a:fld>
            <a:endParaRPr lang="lv-LV" altLang="lv-LV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FE6E004-3590-8D4A-81E2-2D0C4C8F362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lv-LV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8014F86-C55B-8846-86B0-73D6539AAC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lv-LV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451F03-A5D8-5D45-9909-5766813137D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39575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D0C637-3CF8-6E44-AC6D-F543E1329E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7EC814D1-70A8-6F41-8C4D-91D0DE9A9AB7}" type="slidenum">
              <a:rPr lang="lv-LV" altLang="lv-LV"/>
              <a:pPr>
                <a:defRPr/>
              </a:pPr>
              <a:t>‹#›</a:t>
            </a:fld>
            <a:endParaRPr lang="lv-LV" altLang="lv-L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ＭＳ Ｐゴシック" charset="0"/>
      </a:defRPr>
    </a:lvl1pPr>
    <a:lvl2pPr marL="4683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2pPr>
    <a:lvl3pPr marL="9382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3pPr>
    <a:lvl4pPr marL="14081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4pPr>
    <a:lvl5pPr marL="18780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5pPr>
    <a:lvl6pPr marL="2348940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818729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88515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758305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06CA6F-767E-C643-906C-EEA2F4F31F90}" type="slidenum">
              <a:rPr lang="lv-LV" smtClean="0"/>
              <a:t>3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1809509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>
            <a:extLst>
              <a:ext uri="{FF2B5EF4-FFF2-40B4-BE49-F238E27FC236}">
                <a16:creationId xmlns:a16="http://schemas.microsoft.com/office/drawing/2014/main" id="{94344991-F404-6047-90ED-C7A266A18FD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9483" y="0"/>
            <a:ext cx="2545034" cy="2805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F7532285-D0F2-4A4C-890D-C7226BC9C00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66100"/>
            <a:ext cx="9144000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E56B1AD4-C79B-234F-BBE1-B24B6C038225}"/>
              </a:ext>
            </a:extLst>
          </p:cNvPr>
          <p:cNvSpPr txBox="1">
            <a:spLocks/>
          </p:cNvSpPr>
          <p:nvPr userDrawn="1"/>
        </p:nvSpPr>
        <p:spPr>
          <a:xfrm>
            <a:off x="685802" y="3543303"/>
            <a:ext cx="7772400" cy="777479"/>
          </a:xfrm>
          <a:prstGeom prst="rect">
            <a:avLst/>
          </a:prstGeom>
        </p:spPr>
        <p:txBody>
          <a:bodyPr lIns="93957" tIns="46980" rIns="93957" bIns="46980">
            <a:normAutofit/>
          </a:bodyPr>
          <a:lstStyle>
            <a:lvl1pPr algn="l" defTabSz="939575" rtl="0" eaLnBrk="1" latinLnBrk="0" hangingPunct="1"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endParaRPr lang="lv-LV" sz="1401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685802" y="2628902"/>
            <a:ext cx="7772400" cy="720332"/>
          </a:xfrm>
        </p:spPr>
        <p:txBody>
          <a:bodyPr anchor="t">
            <a:normAutofit/>
          </a:bodyPr>
          <a:lstStyle>
            <a:lvl1pPr algn="ctr">
              <a:defRPr sz="2800" b="1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685802" y="3543300"/>
            <a:ext cx="7772400" cy="685800"/>
          </a:xfrm>
        </p:spPr>
        <p:txBody>
          <a:bodyPr>
            <a:normAutofit/>
          </a:bodyPr>
          <a:lstStyle>
            <a:lvl1pPr marL="0" indent="0" algn="ctr">
              <a:buNone/>
              <a:defRPr sz="12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1"/>
          </p:nvPr>
        </p:nvSpPr>
        <p:spPr>
          <a:xfrm>
            <a:off x="685802" y="4320779"/>
            <a:ext cx="7772400" cy="479822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4995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54427B-04DF-F145-95EE-D4BCD160CC0B}"/>
              </a:ext>
            </a:extLst>
          </p:cNvPr>
          <p:cNvSpPr/>
          <p:nvPr userDrawn="1"/>
        </p:nvSpPr>
        <p:spPr>
          <a:xfrm>
            <a:off x="2827245" y="1337982"/>
            <a:ext cx="5859556" cy="31087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31FD51E-6768-0AC2-3687-19963606E458}"/>
              </a:ext>
            </a:extLst>
          </p:cNvPr>
          <p:cNvSpPr/>
          <p:nvPr userDrawn="1"/>
        </p:nvSpPr>
        <p:spPr>
          <a:xfrm>
            <a:off x="2576846" y="1485899"/>
            <a:ext cx="5968760" cy="31087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0800" y="1485899"/>
            <a:ext cx="5954806" cy="3108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285751"/>
            <a:ext cx="6096000" cy="777482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Slide Number Placeholder 22">
            <a:extLst>
              <a:ext uri="{FF2B5EF4-FFF2-40B4-BE49-F238E27FC236}">
                <a16:creationId xmlns:a16="http://schemas.microsoft.com/office/drawing/2014/main" id="{50CF6814-3A73-124F-AF0E-5D603A2DDD97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390965" y="4743450"/>
            <a:ext cx="448235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/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1FBA2D32-65FA-5442-AC40-75797C1165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F1727C4-9BC0-CAAD-7313-AC2D56598B3A}"/>
              </a:ext>
            </a:extLst>
          </p:cNvPr>
          <p:cNvCxnSpPr/>
          <p:nvPr userDrawn="1"/>
        </p:nvCxnSpPr>
        <p:spPr>
          <a:xfrm>
            <a:off x="2576846" y="1063233"/>
            <a:ext cx="6109955" cy="0"/>
          </a:xfrm>
          <a:prstGeom prst="line">
            <a:avLst/>
          </a:prstGeom>
          <a:ln>
            <a:solidFill>
              <a:srgbClr val="35546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3178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54427B-04DF-F145-95EE-D4BCD160CC0B}"/>
              </a:ext>
            </a:extLst>
          </p:cNvPr>
          <p:cNvSpPr/>
          <p:nvPr userDrawn="1"/>
        </p:nvSpPr>
        <p:spPr>
          <a:xfrm>
            <a:off x="2827245" y="1337982"/>
            <a:ext cx="5859556" cy="31087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31FD51E-6768-0AC2-3687-19963606E458}"/>
              </a:ext>
            </a:extLst>
          </p:cNvPr>
          <p:cNvSpPr/>
          <p:nvPr userDrawn="1"/>
        </p:nvSpPr>
        <p:spPr>
          <a:xfrm>
            <a:off x="2576846" y="1485899"/>
            <a:ext cx="5968760" cy="3108731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0800" y="1485899"/>
            <a:ext cx="5954806" cy="310873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285751"/>
            <a:ext cx="6096000" cy="777482"/>
          </a:xfrm>
        </p:spPr>
        <p:txBody>
          <a:bodyPr anchor="t">
            <a:normAutofit/>
          </a:bodyPr>
          <a:lstStyle>
            <a:lvl1pPr algn="l">
              <a:defRPr sz="2200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Slide Number Placeholder 22">
            <a:extLst>
              <a:ext uri="{FF2B5EF4-FFF2-40B4-BE49-F238E27FC236}">
                <a16:creationId xmlns:a16="http://schemas.microsoft.com/office/drawing/2014/main" id="{50CF6814-3A73-124F-AF0E-5D603A2DDD97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390965" y="4743450"/>
            <a:ext cx="448235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/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1FBA2D32-65FA-5442-AC40-75797C1165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F1727C4-9BC0-CAAD-7313-AC2D56598B3A}"/>
              </a:ext>
            </a:extLst>
          </p:cNvPr>
          <p:cNvCxnSpPr/>
          <p:nvPr userDrawn="1"/>
        </p:nvCxnSpPr>
        <p:spPr>
          <a:xfrm>
            <a:off x="2576846" y="1063233"/>
            <a:ext cx="6109955" cy="0"/>
          </a:xfrm>
          <a:prstGeom prst="line">
            <a:avLst/>
          </a:prstGeom>
          <a:ln>
            <a:solidFill>
              <a:srgbClr val="35546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116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54427B-04DF-F145-95EE-D4BCD160CC0B}"/>
              </a:ext>
            </a:extLst>
          </p:cNvPr>
          <p:cNvSpPr/>
          <p:nvPr userDrawn="1"/>
        </p:nvSpPr>
        <p:spPr>
          <a:xfrm>
            <a:off x="2827245" y="1337982"/>
            <a:ext cx="5859556" cy="3108731"/>
          </a:xfrm>
          <a:prstGeom prst="rect">
            <a:avLst/>
          </a:prstGeom>
          <a:solidFill>
            <a:srgbClr val="33666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31FD51E-6768-0AC2-3687-19963606E458}"/>
              </a:ext>
            </a:extLst>
          </p:cNvPr>
          <p:cNvSpPr/>
          <p:nvPr userDrawn="1"/>
        </p:nvSpPr>
        <p:spPr>
          <a:xfrm>
            <a:off x="2576846" y="1485899"/>
            <a:ext cx="5968760" cy="310873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0800" y="1485899"/>
            <a:ext cx="5954806" cy="310873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285751"/>
            <a:ext cx="6096000" cy="777482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Slide Number Placeholder 22">
            <a:extLst>
              <a:ext uri="{FF2B5EF4-FFF2-40B4-BE49-F238E27FC236}">
                <a16:creationId xmlns:a16="http://schemas.microsoft.com/office/drawing/2014/main" id="{50CF6814-3A73-124F-AF0E-5D603A2DDD97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390965" y="4743450"/>
            <a:ext cx="448235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/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1FBA2D32-65FA-5442-AC40-75797C1165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F1727C4-9BC0-CAAD-7313-AC2D56598B3A}"/>
              </a:ext>
            </a:extLst>
          </p:cNvPr>
          <p:cNvCxnSpPr/>
          <p:nvPr userDrawn="1"/>
        </p:nvCxnSpPr>
        <p:spPr>
          <a:xfrm>
            <a:off x="2576846" y="1063233"/>
            <a:ext cx="6109955" cy="0"/>
          </a:xfrm>
          <a:prstGeom prst="line">
            <a:avLst/>
          </a:prstGeom>
          <a:ln>
            <a:solidFill>
              <a:srgbClr val="35546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1652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398604C-9E71-2BA6-1916-C8C267499764}"/>
              </a:ext>
            </a:extLst>
          </p:cNvPr>
          <p:cNvSpPr/>
          <p:nvPr userDrawn="1"/>
        </p:nvSpPr>
        <p:spPr>
          <a:xfrm>
            <a:off x="2737833" y="1331711"/>
            <a:ext cx="2748568" cy="31087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526B7A6-9B73-5992-1A2E-D824C0F12D46}"/>
              </a:ext>
            </a:extLst>
          </p:cNvPr>
          <p:cNvSpPr/>
          <p:nvPr userDrawn="1"/>
        </p:nvSpPr>
        <p:spPr>
          <a:xfrm>
            <a:off x="5875987" y="1331717"/>
            <a:ext cx="2810814" cy="31087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C89AC874-789F-7647-B67A-251112F0D8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Slide Number Placeholder 22">
            <a:extLst>
              <a:ext uri="{FF2B5EF4-FFF2-40B4-BE49-F238E27FC236}">
                <a16:creationId xmlns:a16="http://schemas.microsoft.com/office/drawing/2014/main" id="{9BB2E487-768D-7046-A41F-F6C0D54F76A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390586" y="4743450"/>
            <a:ext cx="448614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15A25D8-566F-9884-871A-C1A89C586BB7}"/>
              </a:ext>
            </a:extLst>
          </p:cNvPr>
          <p:cNvSpPr/>
          <p:nvPr userDrawn="1"/>
        </p:nvSpPr>
        <p:spPr>
          <a:xfrm>
            <a:off x="2576846" y="1485894"/>
            <a:ext cx="2748568" cy="31087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E0BB237-808D-B208-F0B3-67D4880616CD}"/>
              </a:ext>
            </a:extLst>
          </p:cNvPr>
          <p:cNvSpPr/>
          <p:nvPr userDrawn="1"/>
        </p:nvSpPr>
        <p:spPr>
          <a:xfrm>
            <a:off x="5715000" y="1483215"/>
            <a:ext cx="2810814" cy="31087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5000" y="1485895"/>
            <a:ext cx="2810814" cy="3103372"/>
          </a:xfrm>
        </p:spPr>
        <p:txBody>
          <a:bodyPr>
            <a:normAutofit/>
          </a:bodyPr>
          <a:lstStyle>
            <a:lvl1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90801" y="1485894"/>
            <a:ext cx="2734613" cy="3103373"/>
          </a:xfrm>
        </p:spPr>
        <p:txBody>
          <a:bodyPr>
            <a:normAutofit/>
          </a:bodyPr>
          <a:lstStyle>
            <a:lvl1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F87ABBC-2D34-DA18-0B44-15E09B179A94}"/>
              </a:ext>
            </a:extLst>
          </p:cNvPr>
          <p:cNvCxnSpPr/>
          <p:nvPr userDrawn="1"/>
        </p:nvCxnSpPr>
        <p:spPr>
          <a:xfrm>
            <a:off x="2576846" y="1042131"/>
            <a:ext cx="6109955" cy="0"/>
          </a:xfrm>
          <a:prstGeom prst="line">
            <a:avLst/>
          </a:prstGeom>
          <a:ln>
            <a:solidFill>
              <a:srgbClr val="35546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89777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398604C-9E71-2BA6-1916-C8C267499764}"/>
              </a:ext>
            </a:extLst>
          </p:cNvPr>
          <p:cNvSpPr/>
          <p:nvPr userDrawn="1"/>
        </p:nvSpPr>
        <p:spPr>
          <a:xfrm>
            <a:off x="2737833" y="1331711"/>
            <a:ext cx="2748568" cy="31087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526B7A6-9B73-5992-1A2E-D824C0F12D46}"/>
              </a:ext>
            </a:extLst>
          </p:cNvPr>
          <p:cNvSpPr/>
          <p:nvPr userDrawn="1"/>
        </p:nvSpPr>
        <p:spPr>
          <a:xfrm>
            <a:off x="5875987" y="1331717"/>
            <a:ext cx="2810814" cy="31087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C89AC874-789F-7647-B67A-251112F0D8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Slide Number Placeholder 22">
            <a:extLst>
              <a:ext uri="{FF2B5EF4-FFF2-40B4-BE49-F238E27FC236}">
                <a16:creationId xmlns:a16="http://schemas.microsoft.com/office/drawing/2014/main" id="{9BB2E487-768D-7046-A41F-F6C0D54F76A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390586" y="4743450"/>
            <a:ext cx="448614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15A25D8-566F-9884-871A-C1A89C586BB7}"/>
              </a:ext>
            </a:extLst>
          </p:cNvPr>
          <p:cNvSpPr/>
          <p:nvPr userDrawn="1"/>
        </p:nvSpPr>
        <p:spPr>
          <a:xfrm>
            <a:off x="2576846" y="1485894"/>
            <a:ext cx="2748568" cy="3108731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E0BB237-808D-B208-F0B3-67D4880616CD}"/>
              </a:ext>
            </a:extLst>
          </p:cNvPr>
          <p:cNvSpPr/>
          <p:nvPr userDrawn="1"/>
        </p:nvSpPr>
        <p:spPr>
          <a:xfrm>
            <a:off x="5715000" y="1483215"/>
            <a:ext cx="2810814" cy="3108731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5000" y="1485894"/>
            <a:ext cx="2810814" cy="3103373"/>
          </a:xfrm>
        </p:spPr>
        <p:txBody>
          <a:bodyPr>
            <a:normAutofit/>
          </a:bodyPr>
          <a:lstStyle>
            <a:lvl1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90801" y="1485894"/>
            <a:ext cx="2734613" cy="3103373"/>
          </a:xfrm>
        </p:spPr>
        <p:txBody>
          <a:bodyPr>
            <a:normAutofit/>
          </a:bodyPr>
          <a:lstStyle>
            <a:lvl1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F87ABBC-2D34-DA18-0B44-15E09B179A94}"/>
              </a:ext>
            </a:extLst>
          </p:cNvPr>
          <p:cNvCxnSpPr/>
          <p:nvPr userDrawn="1"/>
        </p:nvCxnSpPr>
        <p:spPr>
          <a:xfrm>
            <a:off x="2576846" y="1042131"/>
            <a:ext cx="6109955" cy="0"/>
          </a:xfrm>
          <a:prstGeom prst="line">
            <a:avLst/>
          </a:prstGeom>
          <a:ln>
            <a:solidFill>
              <a:srgbClr val="35546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3557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398604C-9E71-2BA6-1916-C8C267499764}"/>
              </a:ext>
            </a:extLst>
          </p:cNvPr>
          <p:cNvSpPr/>
          <p:nvPr userDrawn="1"/>
        </p:nvSpPr>
        <p:spPr>
          <a:xfrm>
            <a:off x="2737833" y="1331711"/>
            <a:ext cx="2748568" cy="3108731"/>
          </a:xfrm>
          <a:prstGeom prst="rect">
            <a:avLst/>
          </a:prstGeom>
          <a:solidFill>
            <a:srgbClr val="33666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526B7A6-9B73-5992-1A2E-D824C0F12D46}"/>
              </a:ext>
            </a:extLst>
          </p:cNvPr>
          <p:cNvSpPr/>
          <p:nvPr userDrawn="1"/>
        </p:nvSpPr>
        <p:spPr>
          <a:xfrm>
            <a:off x="5875987" y="1331717"/>
            <a:ext cx="2810814" cy="3108725"/>
          </a:xfrm>
          <a:prstGeom prst="rect">
            <a:avLst/>
          </a:prstGeom>
          <a:solidFill>
            <a:srgbClr val="33666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C89AC874-789F-7647-B67A-251112F0D8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Slide Number Placeholder 22">
            <a:extLst>
              <a:ext uri="{FF2B5EF4-FFF2-40B4-BE49-F238E27FC236}">
                <a16:creationId xmlns:a16="http://schemas.microsoft.com/office/drawing/2014/main" id="{9BB2E487-768D-7046-A41F-F6C0D54F76A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390586" y="4743450"/>
            <a:ext cx="448614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15A25D8-566F-9884-871A-C1A89C586BB7}"/>
              </a:ext>
            </a:extLst>
          </p:cNvPr>
          <p:cNvSpPr/>
          <p:nvPr userDrawn="1"/>
        </p:nvSpPr>
        <p:spPr>
          <a:xfrm>
            <a:off x="2576846" y="1485894"/>
            <a:ext cx="2748568" cy="310873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E0BB237-808D-B208-F0B3-67D4880616CD}"/>
              </a:ext>
            </a:extLst>
          </p:cNvPr>
          <p:cNvSpPr/>
          <p:nvPr userDrawn="1"/>
        </p:nvSpPr>
        <p:spPr>
          <a:xfrm>
            <a:off x="5715000" y="1483215"/>
            <a:ext cx="2810814" cy="310873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5000" y="1485895"/>
            <a:ext cx="2810814" cy="3103372"/>
          </a:xfrm>
        </p:spPr>
        <p:txBody>
          <a:bodyPr>
            <a:normAutofit/>
          </a:bodyPr>
          <a:lstStyle>
            <a:lvl1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90801" y="1485894"/>
            <a:ext cx="2734613" cy="3103373"/>
          </a:xfrm>
        </p:spPr>
        <p:txBody>
          <a:bodyPr>
            <a:normAutofit/>
          </a:bodyPr>
          <a:lstStyle>
            <a:lvl1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F87ABBC-2D34-DA18-0B44-15E09B179A94}"/>
              </a:ext>
            </a:extLst>
          </p:cNvPr>
          <p:cNvCxnSpPr/>
          <p:nvPr userDrawn="1"/>
        </p:nvCxnSpPr>
        <p:spPr>
          <a:xfrm>
            <a:off x="2576846" y="1042131"/>
            <a:ext cx="6109955" cy="0"/>
          </a:xfrm>
          <a:prstGeom prst="line">
            <a:avLst/>
          </a:prstGeom>
          <a:ln>
            <a:solidFill>
              <a:srgbClr val="35546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2528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327A5CE-3CFE-56AA-F144-38E4496A24E8}"/>
              </a:ext>
            </a:extLst>
          </p:cNvPr>
          <p:cNvSpPr/>
          <p:nvPr userDrawn="1"/>
        </p:nvSpPr>
        <p:spPr>
          <a:xfrm>
            <a:off x="5892082" y="1803198"/>
            <a:ext cx="2794718" cy="26502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16EC33-7CBD-2075-4261-3E7ADD9C156F}"/>
              </a:ext>
            </a:extLst>
          </p:cNvPr>
          <p:cNvSpPr/>
          <p:nvPr userDrawn="1"/>
        </p:nvSpPr>
        <p:spPr>
          <a:xfrm>
            <a:off x="2771105" y="1804189"/>
            <a:ext cx="2715296" cy="26502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9FA093C-B0A4-785B-DBAC-417A70A8AAA2}"/>
              </a:ext>
            </a:extLst>
          </p:cNvPr>
          <p:cNvSpPr/>
          <p:nvPr userDrawn="1"/>
        </p:nvSpPr>
        <p:spPr>
          <a:xfrm>
            <a:off x="5711779" y="1957388"/>
            <a:ext cx="2794718" cy="265023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752DA2A-9C67-58DF-ED13-0E4DDD818FC8}"/>
              </a:ext>
            </a:extLst>
          </p:cNvPr>
          <p:cNvSpPr/>
          <p:nvPr userDrawn="1"/>
        </p:nvSpPr>
        <p:spPr>
          <a:xfrm>
            <a:off x="2590801" y="1957388"/>
            <a:ext cx="2715295" cy="26372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2590801" y="1970380"/>
            <a:ext cx="2715295" cy="2637244"/>
          </a:xfrm>
        </p:spPr>
        <p:txBody>
          <a:bodyPr>
            <a:normAutofit/>
          </a:bodyPr>
          <a:lstStyle>
            <a:lvl1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2"/>
          </p:nvPr>
        </p:nvSpPr>
        <p:spPr>
          <a:xfrm>
            <a:off x="5715001" y="1970380"/>
            <a:ext cx="2791496" cy="2624247"/>
          </a:xfrm>
        </p:spPr>
        <p:txBody>
          <a:bodyPr>
            <a:normAutofit/>
          </a:bodyPr>
          <a:lstStyle>
            <a:lvl1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/>
          </p:nvPr>
        </p:nvSpPr>
        <p:spPr>
          <a:xfrm>
            <a:off x="2590801" y="1110349"/>
            <a:ext cx="2895600" cy="612193"/>
          </a:xfrm>
          <a:solidFill>
            <a:schemeClr val="tx1"/>
          </a:solidFill>
        </p:spPr>
        <p:txBody>
          <a:bodyPr>
            <a:no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21"/>
          <p:cNvSpPr>
            <a:spLocks noGrp="1"/>
          </p:cNvSpPr>
          <p:nvPr>
            <p:ph type="body" sz="quarter" idx="17"/>
          </p:nvPr>
        </p:nvSpPr>
        <p:spPr>
          <a:xfrm>
            <a:off x="5715000" y="1109854"/>
            <a:ext cx="2971801" cy="612193"/>
          </a:xfrm>
          <a:solidFill>
            <a:schemeClr val="tx1"/>
          </a:solidFill>
        </p:spPr>
        <p:txBody>
          <a:bodyPr>
            <a:no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1" name="Picture 6">
            <a:extLst>
              <a:ext uri="{FF2B5EF4-FFF2-40B4-BE49-F238E27FC236}">
                <a16:creationId xmlns:a16="http://schemas.microsoft.com/office/drawing/2014/main" id="{87D3629D-9342-A647-8A21-143228823B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Slide Number Placeholder 22">
            <a:extLst>
              <a:ext uri="{FF2B5EF4-FFF2-40B4-BE49-F238E27FC236}">
                <a16:creationId xmlns:a16="http://schemas.microsoft.com/office/drawing/2014/main" id="{17610F51-BE26-264D-B843-4C52AEAEAD7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287555" y="4743450"/>
            <a:ext cx="551645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5372908-D804-E3C6-2FE4-D306773990AF}"/>
              </a:ext>
            </a:extLst>
          </p:cNvPr>
          <p:cNvCxnSpPr/>
          <p:nvPr userDrawn="1"/>
        </p:nvCxnSpPr>
        <p:spPr>
          <a:xfrm>
            <a:off x="2576846" y="1035097"/>
            <a:ext cx="6109955" cy="0"/>
          </a:xfrm>
          <a:prstGeom prst="line">
            <a:avLst/>
          </a:prstGeom>
          <a:ln>
            <a:solidFill>
              <a:srgbClr val="35546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7572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327A5CE-3CFE-56AA-F144-38E4496A24E8}"/>
              </a:ext>
            </a:extLst>
          </p:cNvPr>
          <p:cNvSpPr/>
          <p:nvPr userDrawn="1"/>
        </p:nvSpPr>
        <p:spPr>
          <a:xfrm>
            <a:off x="5892082" y="1803198"/>
            <a:ext cx="2794718" cy="26502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16EC33-7CBD-2075-4261-3E7ADD9C156F}"/>
              </a:ext>
            </a:extLst>
          </p:cNvPr>
          <p:cNvSpPr/>
          <p:nvPr userDrawn="1"/>
        </p:nvSpPr>
        <p:spPr>
          <a:xfrm>
            <a:off x="2771105" y="1804189"/>
            <a:ext cx="2715296" cy="26502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9FA093C-B0A4-785B-DBAC-417A70A8AAA2}"/>
              </a:ext>
            </a:extLst>
          </p:cNvPr>
          <p:cNvSpPr/>
          <p:nvPr userDrawn="1"/>
        </p:nvSpPr>
        <p:spPr>
          <a:xfrm>
            <a:off x="5711779" y="1957388"/>
            <a:ext cx="2794718" cy="2650235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752DA2A-9C67-58DF-ED13-0E4DDD818FC8}"/>
              </a:ext>
            </a:extLst>
          </p:cNvPr>
          <p:cNvSpPr/>
          <p:nvPr userDrawn="1"/>
        </p:nvSpPr>
        <p:spPr>
          <a:xfrm>
            <a:off x="2590801" y="1957388"/>
            <a:ext cx="2715295" cy="2637245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2590801" y="1970378"/>
            <a:ext cx="2715295" cy="2637245"/>
          </a:xfrm>
        </p:spPr>
        <p:txBody>
          <a:bodyPr>
            <a:normAutofit/>
          </a:bodyPr>
          <a:lstStyle>
            <a:lvl1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2"/>
          </p:nvPr>
        </p:nvSpPr>
        <p:spPr>
          <a:xfrm>
            <a:off x="5715001" y="1970378"/>
            <a:ext cx="2791496" cy="2624249"/>
          </a:xfrm>
        </p:spPr>
        <p:txBody>
          <a:bodyPr>
            <a:normAutofit/>
          </a:bodyPr>
          <a:lstStyle>
            <a:lvl1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/>
          </p:nvPr>
        </p:nvSpPr>
        <p:spPr>
          <a:xfrm>
            <a:off x="2590801" y="1110349"/>
            <a:ext cx="2895600" cy="612193"/>
          </a:xfrm>
          <a:solidFill>
            <a:schemeClr val="tx1"/>
          </a:solidFill>
        </p:spPr>
        <p:txBody>
          <a:bodyPr>
            <a:no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21"/>
          <p:cNvSpPr>
            <a:spLocks noGrp="1"/>
          </p:cNvSpPr>
          <p:nvPr>
            <p:ph type="body" sz="quarter" idx="17"/>
          </p:nvPr>
        </p:nvSpPr>
        <p:spPr>
          <a:xfrm>
            <a:off x="5715000" y="1109854"/>
            <a:ext cx="2971801" cy="612193"/>
          </a:xfrm>
          <a:solidFill>
            <a:schemeClr val="tx1"/>
          </a:solidFill>
        </p:spPr>
        <p:txBody>
          <a:bodyPr>
            <a:no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1" name="Picture 6">
            <a:extLst>
              <a:ext uri="{FF2B5EF4-FFF2-40B4-BE49-F238E27FC236}">
                <a16:creationId xmlns:a16="http://schemas.microsoft.com/office/drawing/2014/main" id="{87D3629D-9342-A647-8A21-143228823B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Slide Number Placeholder 22">
            <a:extLst>
              <a:ext uri="{FF2B5EF4-FFF2-40B4-BE49-F238E27FC236}">
                <a16:creationId xmlns:a16="http://schemas.microsoft.com/office/drawing/2014/main" id="{17610F51-BE26-264D-B843-4C52AEAEAD7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287555" y="4743450"/>
            <a:ext cx="551645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5372908-D804-E3C6-2FE4-D306773990AF}"/>
              </a:ext>
            </a:extLst>
          </p:cNvPr>
          <p:cNvCxnSpPr/>
          <p:nvPr userDrawn="1"/>
        </p:nvCxnSpPr>
        <p:spPr>
          <a:xfrm>
            <a:off x="2576846" y="1035097"/>
            <a:ext cx="6109955" cy="0"/>
          </a:xfrm>
          <a:prstGeom prst="line">
            <a:avLst/>
          </a:prstGeom>
          <a:ln>
            <a:solidFill>
              <a:srgbClr val="35546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9334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327A5CE-3CFE-56AA-F144-38E4496A24E8}"/>
              </a:ext>
            </a:extLst>
          </p:cNvPr>
          <p:cNvSpPr/>
          <p:nvPr userDrawn="1"/>
        </p:nvSpPr>
        <p:spPr>
          <a:xfrm>
            <a:off x="5892082" y="1803198"/>
            <a:ext cx="2794718" cy="2650236"/>
          </a:xfrm>
          <a:prstGeom prst="rect">
            <a:avLst/>
          </a:prstGeom>
          <a:solidFill>
            <a:srgbClr val="33666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16EC33-7CBD-2075-4261-3E7ADD9C156F}"/>
              </a:ext>
            </a:extLst>
          </p:cNvPr>
          <p:cNvSpPr/>
          <p:nvPr userDrawn="1"/>
        </p:nvSpPr>
        <p:spPr>
          <a:xfrm>
            <a:off x="2771105" y="1804189"/>
            <a:ext cx="2715296" cy="2650236"/>
          </a:xfrm>
          <a:prstGeom prst="rect">
            <a:avLst/>
          </a:prstGeom>
          <a:solidFill>
            <a:srgbClr val="33666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9FA093C-B0A4-785B-DBAC-417A70A8AAA2}"/>
              </a:ext>
            </a:extLst>
          </p:cNvPr>
          <p:cNvSpPr/>
          <p:nvPr userDrawn="1"/>
        </p:nvSpPr>
        <p:spPr>
          <a:xfrm>
            <a:off x="5711779" y="1957388"/>
            <a:ext cx="2794718" cy="265023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752DA2A-9C67-58DF-ED13-0E4DDD818FC8}"/>
              </a:ext>
            </a:extLst>
          </p:cNvPr>
          <p:cNvSpPr/>
          <p:nvPr userDrawn="1"/>
        </p:nvSpPr>
        <p:spPr>
          <a:xfrm>
            <a:off x="2590801" y="1957388"/>
            <a:ext cx="2715295" cy="263724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2590801" y="1970378"/>
            <a:ext cx="2715295" cy="2637245"/>
          </a:xfrm>
        </p:spPr>
        <p:txBody>
          <a:bodyPr>
            <a:normAutofit/>
          </a:bodyPr>
          <a:lstStyle>
            <a:lvl1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2"/>
          </p:nvPr>
        </p:nvSpPr>
        <p:spPr>
          <a:xfrm>
            <a:off x="5715001" y="1970378"/>
            <a:ext cx="2791496" cy="2624249"/>
          </a:xfrm>
        </p:spPr>
        <p:txBody>
          <a:bodyPr>
            <a:normAutofit/>
          </a:bodyPr>
          <a:lstStyle>
            <a:lvl1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/>
          </p:nvPr>
        </p:nvSpPr>
        <p:spPr>
          <a:xfrm>
            <a:off x="2590801" y="1110349"/>
            <a:ext cx="2895600" cy="612193"/>
          </a:xfrm>
          <a:solidFill>
            <a:srgbClr val="336666"/>
          </a:solidFill>
        </p:spPr>
        <p:txBody>
          <a:bodyPr>
            <a:no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21"/>
          <p:cNvSpPr>
            <a:spLocks noGrp="1"/>
          </p:cNvSpPr>
          <p:nvPr>
            <p:ph type="body" sz="quarter" idx="17"/>
          </p:nvPr>
        </p:nvSpPr>
        <p:spPr>
          <a:xfrm>
            <a:off x="5715000" y="1109854"/>
            <a:ext cx="2971801" cy="612193"/>
          </a:xfrm>
          <a:solidFill>
            <a:srgbClr val="336666"/>
          </a:solidFill>
        </p:spPr>
        <p:txBody>
          <a:bodyPr>
            <a:no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1" name="Picture 6">
            <a:extLst>
              <a:ext uri="{FF2B5EF4-FFF2-40B4-BE49-F238E27FC236}">
                <a16:creationId xmlns:a16="http://schemas.microsoft.com/office/drawing/2014/main" id="{87D3629D-9342-A647-8A21-143228823B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Slide Number Placeholder 22">
            <a:extLst>
              <a:ext uri="{FF2B5EF4-FFF2-40B4-BE49-F238E27FC236}">
                <a16:creationId xmlns:a16="http://schemas.microsoft.com/office/drawing/2014/main" id="{17610F51-BE26-264D-B843-4C52AEAEAD7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287555" y="4743450"/>
            <a:ext cx="551645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5372908-D804-E3C6-2FE4-D306773990AF}"/>
              </a:ext>
            </a:extLst>
          </p:cNvPr>
          <p:cNvCxnSpPr/>
          <p:nvPr userDrawn="1"/>
        </p:nvCxnSpPr>
        <p:spPr>
          <a:xfrm>
            <a:off x="2576846" y="1035097"/>
            <a:ext cx="6109955" cy="0"/>
          </a:xfrm>
          <a:prstGeom prst="line">
            <a:avLst/>
          </a:prstGeom>
          <a:ln>
            <a:solidFill>
              <a:srgbClr val="35546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8642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327A5CE-3CFE-56AA-F144-38E4496A24E8}"/>
              </a:ext>
            </a:extLst>
          </p:cNvPr>
          <p:cNvSpPr/>
          <p:nvPr userDrawn="1"/>
        </p:nvSpPr>
        <p:spPr>
          <a:xfrm>
            <a:off x="5892082" y="1803198"/>
            <a:ext cx="2794718" cy="2650236"/>
          </a:xfrm>
          <a:prstGeom prst="rect">
            <a:avLst/>
          </a:prstGeom>
          <a:solidFill>
            <a:srgbClr val="00378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16EC33-7CBD-2075-4261-3E7ADD9C156F}"/>
              </a:ext>
            </a:extLst>
          </p:cNvPr>
          <p:cNvSpPr/>
          <p:nvPr userDrawn="1"/>
        </p:nvSpPr>
        <p:spPr>
          <a:xfrm>
            <a:off x="2771105" y="1804189"/>
            <a:ext cx="2715296" cy="2650236"/>
          </a:xfrm>
          <a:prstGeom prst="rect">
            <a:avLst/>
          </a:prstGeom>
          <a:solidFill>
            <a:srgbClr val="00378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9FA093C-B0A4-785B-DBAC-417A70A8AAA2}"/>
              </a:ext>
            </a:extLst>
          </p:cNvPr>
          <p:cNvSpPr/>
          <p:nvPr userDrawn="1"/>
        </p:nvSpPr>
        <p:spPr>
          <a:xfrm>
            <a:off x="5711779" y="1957388"/>
            <a:ext cx="2794718" cy="2650235"/>
          </a:xfrm>
          <a:prstGeom prst="rect">
            <a:avLst/>
          </a:prstGeom>
          <a:solidFill>
            <a:srgbClr val="D5DAD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752DA2A-9C67-58DF-ED13-0E4DDD818FC8}"/>
              </a:ext>
            </a:extLst>
          </p:cNvPr>
          <p:cNvSpPr/>
          <p:nvPr userDrawn="1"/>
        </p:nvSpPr>
        <p:spPr>
          <a:xfrm>
            <a:off x="2590801" y="1957388"/>
            <a:ext cx="2715295" cy="2637245"/>
          </a:xfrm>
          <a:prstGeom prst="rect">
            <a:avLst/>
          </a:prstGeom>
          <a:solidFill>
            <a:srgbClr val="D5DAD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solidFill>
                  <a:srgbClr val="00378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2590801" y="1957387"/>
            <a:ext cx="2715295" cy="2650236"/>
          </a:xfrm>
        </p:spPr>
        <p:txBody>
          <a:bodyPr>
            <a:normAutofit/>
          </a:bodyPr>
          <a:lstStyle>
            <a:lvl1pPr>
              <a:defRPr sz="1400">
                <a:solidFill>
                  <a:srgbClr val="00378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400">
                <a:solidFill>
                  <a:srgbClr val="00378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400">
                <a:solidFill>
                  <a:srgbClr val="00378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400">
                <a:solidFill>
                  <a:srgbClr val="00378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400">
                <a:solidFill>
                  <a:srgbClr val="00378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2"/>
          </p:nvPr>
        </p:nvSpPr>
        <p:spPr>
          <a:xfrm>
            <a:off x="5715001" y="1957387"/>
            <a:ext cx="2791496" cy="2637240"/>
          </a:xfrm>
        </p:spPr>
        <p:txBody>
          <a:bodyPr>
            <a:normAutofit/>
          </a:bodyPr>
          <a:lstStyle>
            <a:lvl1pPr>
              <a:defRPr sz="1400">
                <a:solidFill>
                  <a:srgbClr val="00378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400">
                <a:solidFill>
                  <a:srgbClr val="00378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400">
                <a:solidFill>
                  <a:srgbClr val="00378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400">
                <a:solidFill>
                  <a:srgbClr val="00378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400">
                <a:solidFill>
                  <a:srgbClr val="00378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/>
          </p:nvPr>
        </p:nvSpPr>
        <p:spPr>
          <a:xfrm>
            <a:off x="2590801" y="1110349"/>
            <a:ext cx="2895600" cy="612193"/>
          </a:xfrm>
          <a:solidFill>
            <a:srgbClr val="003787"/>
          </a:solidFill>
        </p:spPr>
        <p:txBody>
          <a:bodyPr>
            <a:no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21"/>
          <p:cNvSpPr>
            <a:spLocks noGrp="1"/>
          </p:cNvSpPr>
          <p:nvPr>
            <p:ph type="body" sz="quarter" idx="17"/>
          </p:nvPr>
        </p:nvSpPr>
        <p:spPr>
          <a:xfrm>
            <a:off x="5715000" y="1109854"/>
            <a:ext cx="2971801" cy="612193"/>
          </a:xfrm>
          <a:solidFill>
            <a:srgbClr val="003787"/>
          </a:solidFill>
        </p:spPr>
        <p:txBody>
          <a:bodyPr>
            <a:no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1" name="Picture 6">
            <a:extLst>
              <a:ext uri="{FF2B5EF4-FFF2-40B4-BE49-F238E27FC236}">
                <a16:creationId xmlns:a16="http://schemas.microsoft.com/office/drawing/2014/main" id="{87D3629D-9342-A647-8A21-143228823B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Slide Number Placeholder 22">
            <a:extLst>
              <a:ext uri="{FF2B5EF4-FFF2-40B4-BE49-F238E27FC236}">
                <a16:creationId xmlns:a16="http://schemas.microsoft.com/office/drawing/2014/main" id="{17610F51-BE26-264D-B843-4C52AEAEAD7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287555" y="4743450"/>
            <a:ext cx="551645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5372908-D804-E3C6-2FE4-D306773990AF}"/>
              </a:ext>
            </a:extLst>
          </p:cNvPr>
          <p:cNvCxnSpPr/>
          <p:nvPr userDrawn="1"/>
        </p:nvCxnSpPr>
        <p:spPr>
          <a:xfrm>
            <a:off x="2576846" y="1035097"/>
            <a:ext cx="6109955" cy="0"/>
          </a:xfrm>
          <a:prstGeom prst="line">
            <a:avLst/>
          </a:prstGeom>
          <a:ln>
            <a:solidFill>
              <a:srgbClr val="00378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60633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108A567-9FE9-604E-906F-8940DD4B9B5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Placeholder 15">
            <a:extLst>
              <a:ext uri="{FF2B5EF4-FFF2-40B4-BE49-F238E27FC236}">
                <a16:creationId xmlns:a16="http://schemas.microsoft.com/office/drawing/2014/main" id="{C5187F36-87B1-5540-A53C-712A0EDF281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90801" y="4743450"/>
            <a:ext cx="1981200" cy="228600"/>
          </a:xfrm>
        </p:spPr>
        <p:txBody>
          <a:bodyPr>
            <a:normAutofit/>
          </a:bodyPr>
          <a:lstStyle>
            <a:lvl1pPr marL="0" indent="0">
              <a:buNone/>
              <a:defRPr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9">
            <a:extLst>
              <a:ext uri="{FF2B5EF4-FFF2-40B4-BE49-F238E27FC236}">
                <a16:creationId xmlns:a16="http://schemas.microsoft.com/office/drawing/2014/main" id="{157A6628-D4FC-4646-9FB9-7061D132C2E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76800" y="4743450"/>
            <a:ext cx="3533104" cy="228600"/>
          </a:xfrm>
        </p:spPr>
        <p:txBody>
          <a:bodyPr>
            <a:normAutofit/>
          </a:bodyPr>
          <a:lstStyle>
            <a:lvl1pPr marL="0" indent="0" algn="r">
              <a:buNone/>
              <a:defRPr sz="8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Slide Number Placeholder 22">
            <a:extLst>
              <a:ext uri="{FF2B5EF4-FFF2-40B4-BE49-F238E27FC236}">
                <a16:creationId xmlns:a16="http://schemas.microsoft.com/office/drawing/2014/main" id="{449887B6-092B-974A-803F-338ADE95428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409904" y="4743450"/>
            <a:ext cx="429296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/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0ACA3062-E267-6DBF-0BDC-1B79B92C171A}"/>
              </a:ext>
            </a:extLst>
          </p:cNvPr>
          <p:cNvCxnSpPr/>
          <p:nvPr userDrawn="1"/>
        </p:nvCxnSpPr>
        <p:spPr>
          <a:xfrm>
            <a:off x="2576846" y="1042131"/>
            <a:ext cx="6109955" cy="0"/>
          </a:xfrm>
          <a:prstGeom prst="line">
            <a:avLst/>
          </a:prstGeom>
          <a:ln>
            <a:solidFill>
              <a:srgbClr val="35546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33973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>
            <a:extLst>
              <a:ext uri="{FF2B5EF4-FFF2-40B4-BE49-F238E27FC236}">
                <a16:creationId xmlns:a16="http://schemas.microsoft.com/office/drawing/2014/main" id="{188091E5-8524-154F-9120-D13D2EE1A8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Placeholder 15">
            <a:extLst>
              <a:ext uri="{FF2B5EF4-FFF2-40B4-BE49-F238E27FC236}">
                <a16:creationId xmlns:a16="http://schemas.microsoft.com/office/drawing/2014/main" id="{2882ACB7-58D5-EC4E-A043-C127BAEACE5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90801" y="4743450"/>
            <a:ext cx="1981200" cy="228600"/>
          </a:xfrm>
        </p:spPr>
        <p:txBody>
          <a:bodyPr>
            <a:normAutofit/>
          </a:bodyPr>
          <a:lstStyle>
            <a:lvl1pPr marL="0" indent="0">
              <a:buNone/>
              <a:defRPr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>
            <a:extLst>
              <a:ext uri="{FF2B5EF4-FFF2-40B4-BE49-F238E27FC236}">
                <a16:creationId xmlns:a16="http://schemas.microsoft.com/office/drawing/2014/main" id="{A0942C9E-ECBA-FF4C-8978-F96A1930D07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76800" y="4743450"/>
            <a:ext cx="3558862" cy="228600"/>
          </a:xfrm>
        </p:spPr>
        <p:txBody>
          <a:bodyPr>
            <a:normAutofit/>
          </a:bodyPr>
          <a:lstStyle>
            <a:lvl1pPr marL="0" indent="0" algn="r">
              <a:buNone/>
              <a:defRPr sz="8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Slide Number Placeholder 22">
            <a:extLst>
              <a:ext uri="{FF2B5EF4-FFF2-40B4-BE49-F238E27FC236}">
                <a16:creationId xmlns:a16="http://schemas.microsoft.com/office/drawing/2014/main" id="{8E676676-2AA7-3B44-B69F-EEADC1B749EB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435662" y="4743450"/>
            <a:ext cx="403538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35863104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>
            <a:extLst>
              <a:ext uri="{FF2B5EF4-FFF2-40B4-BE49-F238E27FC236}">
                <a16:creationId xmlns:a16="http://schemas.microsoft.com/office/drawing/2014/main" id="{78BDAC95-04EB-994A-BAD2-E3BE99B5EEA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Placeholder 15">
            <a:extLst>
              <a:ext uri="{FF2B5EF4-FFF2-40B4-BE49-F238E27FC236}">
                <a16:creationId xmlns:a16="http://schemas.microsoft.com/office/drawing/2014/main" id="{15708979-E31B-EC43-AE1A-E5B70B5E71C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90801" y="4743450"/>
            <a:ext cx="1981200" cy="228600"/>
          </a:xfrm>
        </p:spPr>
        <p:txBody>
          <a:bodyPr>
            <a:normAutofit/>
          </a:bodyPr>
          <a:lstStyle>
            <a:lvl1pPr marL="0" indent="0">
              <a:buNone/>
              <a:defRPr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19">
            <a:extLst>
              <a:ext uri="{FF2B5EF4-FFF2-40B4-BE49-F238E27FC236}">
                <a16:creationId xmlns:a16="http://schemas.microsoft.com/office/drawing/2014/main" id="{066F0D08-D0D1-6A45-AAEE-CAD4A6C9C9D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76800" y="4743450"/>
            <a:ext cx="3657600" cy="228600"/>
          </a:xfrm>
        </p:spPr>
        <p:txBody>
          <a:bodyPr>
            <a:normAutofit/>
          </a:bodyPr>
          <a:lstStyle>
            <a:lvl1pPr marL="0" indent="0" algn="r">
              <a:buNone/>
              <a:defRPr sz="8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Slide Number Placeholder 22">
            <a:extLst>
              <a:ext uri="{FF2B5EF4-FFF2-40B4-BE49-F238E27FC236}">
                <a16:creationId xmlns:a16="http://schemas.microsoft.com/office/drawing/2014/main" id="{0F243B76-8A4C-334C-B99F-DF37DA4743E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4743450"/>
            <a:ext cx="304800" cy="228600"/>
          </a:xfrm>
        </p:spPr>
        <p:txBody>
          <a:bodyPr/>
          <a:lstStyle>
            <a:lvl1pPr>
              <a:defRPr sz="8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459736FB-4DBD-CE4D-823D-529EBA3A1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092DCBED-E5C1-8442-8010-DADA0418EEF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590800" y="1219200"/>
            <a:ext cx="6096000" cy="3254375"/>
          </a:xfrm>
        </p:spPr>
        <p:txBody>
          <a:bodyPr/>
          <a:lstStyle>
            <a:lvl1pPr marL="0" indent="0">
              <a:buNone/>
              <a:defRPr sz="12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lv-LV"/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9D1F3D31-F0AC-5113-CF49-4A081D992866}"/>
              </a:ext>
            </a:extLst>
          </p:cNvPr>
          <p:cNvCxnSpPr/>
          <p:nvPr userDrawn="1"/>
        </p:nvCxnSpPr>
        <p:spPr>
          <a:xfrm>
            <a:off x="2576846" y="1042131"/>
            <a:ext cx="6109955" cy="0"/>
          </a:xfrm>
          <a:prstGeom prst="line">
            <a:avLst/>
          </a:prstGeom>
          <a:ln>
            <a:solidFill>
              <a:srgbClr val="35546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54964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ntak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>
            <a:extLst>
              <a:ext uri="{FF2B5EF4-FFF2-40B4-BE49-F238E27FC236}">
                <a16:creationId xmlns:a16="http://schemas.microsoft.com/office/drawing/2014/main" id="{8E8838F2-65B2-374C-859F-CE47F9F07E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51271098-A84A-1846-9C58-5587706CA8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15">
            <a:extLst>
              <a:ext uri="{FF2B5EF4-FFF2-40B4-BE49-F238E27FC236}">
                <a16:creationId xmlns:a16="http://schemas.microsoft.com/office/drawing/2014/main" id="{A205C238-48A1-C54D-A6D4-170DA357DB7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90801" y="4743450"/>
            <a:ext cx="1981200" cy="228600"/>
          </a:xfrm>
        </p:spPr>
        <p:txBody>
          <a:bodyPr>
            <a:normAutofit/>
          </a:bodyPr>
          <a:lstStyle>
            <a:lvl1pPr marL="0" indent="0">
              <a:buNone/>
              <a:defRPr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19">
            <a:extLst>
              <a:ext uri="{FF2B5EF4-FFF2-40B4-BE49-F238E27FC236}">
                <a16:creationId xmlns:a16="http://schemas.microsoft.com/office/drawing/2014/main" id="{5F2FB63D-5E72-DC40-822A-242CA5E7A36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76800" y="4743450"/>
            <a:ext cx="3657600" cy="228600"/>
          </a:xfrm>
        </p:spPr>
        <p:txBody>
          <a:bodyPr>
            <a:normAutofit/>
          </a:bodyPr>
          <a:lstStyle>
            <a:lvl1pPr marL="0" indent="0" algn="r">
              <a:buNone/>
              <a:defRPr sz="8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Slide Number Placeholder 22">
            <a:extLst>
              <a:ext uri="{FF2B5EF4-FFF2-40B4-BE49-F238E27FC236}">
                <a16:creationId xmlns:a16="http://schemas.microsoft.com/office/drawing/2014/main" id="{78B44F43-3E82-3F4C-AA2C-63A585194E81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4743450"/>
            <a:ext cx="304800" cy="228600"/>
          </a:xfrm>
        </p:spPr>
        <p:txBody>
          <a:bodyPr/>
          <a:lstStyle>
            <a:lvl1pPr>
              <a:defRPr sz="8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EAAE505E-B21B-C244-B9D9-416EB3DB864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590800" y="1233488"/>
            <a:ext cx="6096000" cy="1635125"/>
          </a:xfrm>
        </p:spPr>
        <p:txBody>
          <a:bodyPr/>
          <a:lstStyle>
            <a:lvl1pPr marL="0" indent="0">
              <a:buNone/>
              <a:defRPr sz="1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894" indent="0">
              <a:buNone/>
              <a:defRPr/>
            </a:lvl2pPr>
            <a:lvl3pPr marL="939788" indent="0">
              <a:buNone/>
              <a:defRPr/>
            </a:lvl3pPr>
            <a:lvl4pPr marL="1409684" indent="0">
              <a:buNone/>
              <a:defRPr/>
            </a:lvl4pPr>
            <a:lvl5pPr marL="1879578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D0DA838-0E7B-C24A-A054-5FE70FA1C4C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590800" y="3073398"/>
            <a:ext cx="6096000" cy="334820"/>
          </a:xfrm>
        </p:spPr>
        <p:txBody>
          <a:bodyPr/>
          <a:lstStyle>
            <a:lvl1pPr marL="0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894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39788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409684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879578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en-GB" err="1"/>
              <a:t>Vārds</a:t>
            </a:r>
            <a:r>
              <a:rPr lang="en-GB"/>
              <a:t>, </a:t>
            </a:r>
            <a:r>
              <a:rPr lang="en-GB" err="1"/>
              <a:t>uzvārds</a:t>
            </a:r>
            <a:endParaRPr lang="lv-LV"/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4D05E568-A2E5-B041-BAAA-1C40290DAF4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590800" y="3502889"/>
            <a:ext cx="6096000" cy="334820"/>
          </a:xfrm>
        </p:spPr>
        <p:txBody>
          <a:bodyPr/>
          <a:lstStyle>
            <a:lvl1pPr marL="0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894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39788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409684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879578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en-GB" err="1"/>
              <a:t>Ieņemamais</a:t>
            </a:r>
            <a:r>
              <a:rPr lang="en-GB"/>
              <a:t> </a:t>
            </a:r>
            <a:r>
              <a:rPr lang="en-GB" err="1"/>
              <a:t>amats</a:t>
            </a:r>
            <a:endParaRPr lang="lv-LV"/>
          </a:p>
        </p:txBody>
      </p:sp>
      <p:sp>
        <p:nvSpPr>
          <p:cNvPr id="19" name="Text Placeholder 16">
            <a:extLst>
              <a:ext uri="{FF2B5EF4-FFF2-40B4-BE49-F238E27FC236}">
                <a16:creationId xmlns:a16="http://schemas.microsoft.com/office/drawing/2014/main" id="{A265D1A6-5CF4-F748-B1C6-AA94AFCF9F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590800" y="3932380"/>
            <a:ext cx="6096000" cy="334820"/>
          </a:xfrm>
        </p:spPr>
        <p:txBody>
          <a:bodyPr/>
          <a:lstStyle>
            <a:lvl1pPr marL="0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894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39788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409684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879578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en-GB" err="1"/>
              <a:t>Kontakti</a:t>
            </a:r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1101875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A1D37585-5679-524D-8A3C-B71CEE3AA7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66100"/>
            <a:ext cx="9144000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CBB19280-FDC1-4447-91B3-227EAEFC18B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9483" y="0"/>
            <a:ext cx="2545034" cy="2805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138C65-9379-4485-5A30-B7EA85D2CFF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85800" y="2417015"/>
            <a:ext cx="7772400" cy="777875"/>
          </a:xfrm>
        </p:spPr>
        <p:txBody>
          <a:bodyPr/>
          <a:lstStyle>
            <a:lvl1pPr algn="ctr">
              <a:defRPr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390404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452438" y="404812"/>
            <a:ext cx="8239125" cy="538163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89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452438" y="889861"/>
            <a:ext cx="8239125" cy="350543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063" b="1"/>
            </a:lvl1pPr>
          </a:lstStyle>
          <a:p>
            <a:r>
              <a:t>Agenda Subtitle</a:t>
            </a:r>
          </a:p>
        </p:txBody>
      </p:sp>
      <p:sp>
        <p:nvSpPr>
          <p:cNvPr id="90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309563">
              <a:lnSpc>
                <a:spcPct val="100000"/>
              </a:lnSpc>
              <a:spcBef>
                <a:spcPts val="675"/>
              </a:spcBef>
              <a:buSzTx/>
              <a:buNone/>
              <a:defRPr sz="2063" spc="-21"/>
            </a:lvl1pPr>
            <a:lvl2pPr marL="0" indent="171450" defTabSz="309563">
              <a:lnSpc>
                <a:spcPct val="100000"/>
              </a:lnSpc>
              <a:spcBef>
                <a:spcPts val="675"/>
              </a:spcBef>
              <a:buSzTx/>
              <a:buNone/>
              <a:defRPr sz="2063" spc="-21"/>
            </a:lvl2pPr>
            <a:lvl3pPr marL="0" indent="342900" defTabSz="309563">
              <a:lnSpc>
                <a:spcPct val="100000"/>
              </a:lnSpc>
              <a:spcBef>
                <a:spcPts val="675"/>
              </a:spcBef>
              <a:buSzTx/>
              <a:buNone/>
              <a:defRPr sz="2063" spc="-21"/>
            </a:lvl3pPr>
            <a:lvl4pPr marL="0" indent="514350" defTabSz="309563">
              <a:lnSpc>
                <a:spcPct val="100000"/>
              </a:lnSpc>
              <a:spcBef>
                <a:spcPts val="675"/>
              </a:spcBef>
              <a:buSzTx/>
              <a:buNone/>
              <a:defRPr sz="2063" spc="-21"/>
            </a:lvl4pPr>
            <a:lvl5pPr marL="0" indent="685800" defTabSz="309563">
              <a:lnSpc>
                <a:spcPct val="100000"/>
              </a:lnSpc>
              <a:spcBef>
                <a:spcPts val="675"/>
              </a:spcBef>
              <a:buSzTx/>
              <a:buNone/>
              <a:defRPr sz="2063" spc="-2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71923304"/>
      </p:ext>
    </p:extLst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00061-47A4-4A7E-A07B-03811AA39B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lv-LV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7DBD84-A01A-F775-B286-B5DEC34779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C425A3-A37E-ABBA-9DEC-B80064D0CE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08AA4-1D14-8C47-97AF-B4848E8F046F}" type="datetimeFigureOut">
              <a:rPr lang="lv-LV" smtClean="0"/>
              <a:t>26.05.2026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27951B-329A-E083-43AF-4178AC0C9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B83FA3-E421-10BB-6607-9C4F1871D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487AB-EE75-6247-AABC-D2B51ABFA721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417382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F1BF790-6CA0-EF48-B315-D3B4B1B84F3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v-LV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74443147-320B-AD46-ACC1-61FEF82753C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200152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v-LV"/>
              <a:t>Click to edit Master text styles</a:t>
            </a:r>
          </a:p>
          <a:p>
            <a:pPr lvl="1"/>
            <a:r>
              <a:rPr lang="en-US" altLang="lv-LV"/>
              <a:t>Second level</a:t>
            </a:r>
          </a:p>
          <a:p>
            <a:pPr lvl="2"/>
            <a:r>
              <a:rPr lang="en-US" altLang="lv-LV"/>
              <a:t>Third level</a:t>
            </a:r>
          </a:p>
          <a:p>
            <a:pPr lvl="3"/>
            <a:r>
              <a:rPr lang="en-US" altLang="lv-LV"/>
              <a:t>Fourth level</a:t>
            </a:r>
          </a:p>
          <a:p>
            <a:pPr lvl="4"/>
            <a:r>
              <a:rPr lang="en-US" altLang="lv-LV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2E08C4-8A5F-F54A-B4F3-A2E73DE528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4767265"/>
            <a:ext cx="2133600" cy="273844"/>
          </a:xfrm>
          <a:prstGeom prst="rect">
            <a:avLst/>
          </a:prstGeom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4770E497-D8A4-FA48-8496-19FEFEA0D3F9}" type="datetime1">
              <a:rPr lang="en-US" altLang="lv-LV"/>
              <a:pPr>
                <a:defRPr/>
              </a:pPr>
              <a:t>5/26/2026</a:t>
            </a:fld>
            <a:endParaRPr lang="en-US" alt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CE001C-C99D-2340-8F39-CAD38BE784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2" y="4767265"/>
            <a:ext cx="2895600" cy="273844"/>
          </a:xfrm>
          <a:prstGeom prst="rect">
            <a:avLst/>
          </a:prstGeom>
        </p:spPr>
        <p:txBody>
          <a:bodyPr vert="horz" lIns="93957" tIns="46979" rIns="93957" bIns="46979" rtlCol="0" anchor="ctr"/>
          <a:lstStyle>
            <a:lvl1pPr algn="ctr" defTabSz="939562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9BC044-D8BC-BC4B-B036-FB122BA5AA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4767265"/>
            <a:ext cx="2133600" cy="273844"/>
          </a:xfrm>
          <a:prstGeom prst="rect">
            <a:avLst/>
          </a:prstGeom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85ECB908-8634-4A43-888F-2A77EA45EDEA}" type="slidenum">
              <a:rPr lang="en-US" altLang="lv-LV"/>
              <a:pPr>
                <a:defRPr/>
              </a:pPr>
              <a:t>‹#›</a:t>
            </a:fld>
            <a:endParaRPr lang="en-US" altLang="lv-L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40" r:id="rId3"/>
    <p:sldLayoutId id="2147483842" r:id="rId4"/>
    <p:sldLayoutId id="2147483832" r:id="rId5"/>
    <p:sldLayoutId id="2147483843" r:id="rId6"/>
    <p:sldLayoutId id="2147483844" r:id="rId7"/>
    <p:sldLayoutId id="2147483833" r:id="rId8"/>
    <p:sldLayoutId id="2147483845" r:id="rId9"/>
    <p:sldLayoutId id="2147483846" r:id="rId10"/>
    <p:sldLayoutId id="2147483849" r:id="rId11"/>
    <p:sldLayoutId id="2147483834" r:id="rId12"/>
    <p:sldLayoutId id="2147483835" r:id="rId13"/>
    <p:sldLayoutId id="2147483838" r:id="rId14"/>
    <p:sldLayoutId id="2147483839" r:id="rId15"/>
    <p:sldLayoutId id="2147483837" r:id="rId16"/>
    <p:sldLayoutId id="2147483850" r:id="rId17"/>
    <p:sldLayoutId id="2147483851" r:id="rId18"/>
  </p:sldLayoutIdLst>
  <p:hf hdr="0" ftr="0" dt="0"/>
  <p:txStyles>
    <p:titleStyle>
      <a:lvl1pPr algn="ctr" defTabSz="938202" rtl="0" eaLnBrk="0" fontAlgn="base" hangingPunct="0">
        <a:spcBef>
          <a:spcPct val="0"/>
        </a:spcBef>
        <a:spcAft>
          <a:spcPct val="0"/>
        </a:spcAft>
        <a:defRPr sz="4500" kern="1200">
          <a:solidFill>
            <a:schemeClr val="tx1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ctr" defTabSz="938202" rtl="0" eaLnBrk="0" fontAlgn="base" hangingPunct="0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Verdana bold" panose="020B0804030504040204" pitchFamily="34" charset="0"/>
          <a:ea typeface="MS PGothic" panose="020B0600070205080204" pitchFamily="34" charset="-128"/>
          <a:cs typeface="ＭＳ Ｐゴシック" charset="0"/>
        </a:defRPr>
      </a:lvl2pPr>
      <a:lvl3pPr algn="ctr" defTabSz="938202" rtl="0" eaLnBrk="0" fontAlgn="base" hangingPunct="0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Verdana bold" panose="020B0804030504040204" pitchFamily="34" charset="0"/>
          <a:ea typeface="MS PGothic" panose="020B0600070205080204" pitchFamily="34" charset="-128"/>
          <a:cs typeface="ＭＳ Ｐゴシック" charset="0"/>
        </a:defRPr>
      </a:lvl3pPr>
      <a:lvl4pPr algn="ctr" defTabSz="938202" rtl="0" eaLnBrk="0" fontAlgn="base" hangingPunct="0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Verdana bold" panose="020B0804030504040204" pitchFamily="34" charset="0"/>
          <a:ea typeface="MS PGothic" panose="020B0600070205080204" pitchFamily="34" charset="-128"/>
          <a:cs typeface="ＭＳ Ｐゴシック" charset="0"/>
        </a:defRPr>
      </a:lvl4pPr>
      <a:lvl5pPr algn="ctr" defTabSz="938202" rtl="0" eaLnBrk="0" fontAlgn="base" hangingPunct="0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Verdana bold" panose="020B0804030504040204" pitchFamily="34" charset="0"/>
          <a:ea typeface="MS PGothic" panose="020B0600070205080204" pitchFamily="34" charset="-128"/>
          <a:cs typeface="ＭＳ Ｐゴシック" charset="0"/>
        </a:defRPr>
      </a:lvl5pPr>
      <a:lvl6pPr marL="457195" algn="ctr" defTabSz="938202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6pPr>
      <a:lvl7pPr marL="914388" algn="ctr" defTabSz="938202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7pPr>
      <a:lvl8pPr marL="1371583" algn="ctr" defTabSz="938202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8pPr>
      <a:lvl9pPr marL="1828777" algn="ctr" defTabSz="938202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9pPr>
    </p:titleStyle>
    <p:bodyStyle>
      <a:lvl1pPr marL="350835" indent="-350835" algn="l" defTabSz="938202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3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panose="020B0600070205080204" pitchFamily="34" charset="-128"/>
        </a:defRPr>
      </a:lvl1pPr>
      <a:lvl2pPr marL="761990" indent="-292096" algn="l" defTabSz="938202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9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173147" indent="-233359" algn="l" defTabSz="938202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643043" indent="-233359" algn="l" defTabSz="938202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9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2112937" indent="-233359" algn="l" defTabSz="938202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9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583803" indent="-234890" algn="l" defTabSz="9395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3053585" indent="-234890" algn="l" defTabSz="9395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523368" indent="-234890" algn="l" defTabSz="9395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93149" indent="-234890" algn="l" defTabSz="9395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69782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939562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409347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879129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48911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18695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88473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758259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sv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Text Placeholder 3">
            <a:extLst>
              <a:ext uri="{FF2B5EF4-FFF2-40B4-BE49-F238E27FC236}">
                <a16:creationId xmlns:a16="http://schemas.microsoft.com/office/drawing/2014/main" id="{43F29DAE-EF92-1540-AC44-FC7FCB6DF75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lv-LV" altLang="lv-LV" sz="1200">
                <a:ea typeface="MS PGothic" panose="020B0600070205080204" pitchFamily="34" charset="-128"/>
                <a:cs typeface="MS PGothic" panose="020B0600070205080204" pitchFamily="34" charset="-128"/>
              </a:rPr>
              <a:t>2026.gada 26.maijā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4F318D-C5D5-990E-6061-84B402E7A32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5802" y="2167731"/>
            <a:ext cx="7772400" cy="96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2800" b="1">
                <a:ea typeface="Verdana" panose="020B0604030504040204" pitchFamily="34" charset="0"/>
              </a:rPr>
              <a:t>Par Rail Baltica statusu</a:t>
            </a:r>
            <a:br>
              <a:rPr lang="lv-LV" sz="2800" b="1">
                <a:ea typeface="Verdana" panose="020B0604030504040204" pitchFamily="34" charset="0"/>
              </a:rPr>
            </a:br>
            <a:r>
              <a:rPr lang="it-IT" sz="2800" b="1">
                <a:ea typeface="Verdana" panose="020B0604030504040204" pitchFamily="34" charset="0"/>
              </a:rPr>
              <a:t>uz 2026.gada maiju</a:t>
            </a:r>
            <a:endParaRPr kumimoji="0" lang="lv-LV" sz="2800" b="1" i="0" u="none" strike="noStrike" kern="1200" cap="none" spc="0" normalizeH="0" baseline="0" noProof="0">
              <a:ln>
                <a:noFill/>
              </a:ln>
              <a:effectLst/>
              <a:uLnTx/>
              <a:uFillTx/>
              <a:ea typeface="Verdana" panose="020B0604030504040204" pitchFamily="34" charset="0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8D51DF7-68F4-9CD8-E1A0-E195523002C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93B643-A75C-7F1E-AA97-95AAA3187BD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3E33F0-6397-6A0F-9EF3-B0A13EEC606A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2</a:t>
            </a:fld>
            <a:endParaRPr lang="en-US" altLang="lv-LV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8DA87806-A04B-56DD-A495-07B5851CE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/>
            <a:r>
              <a:rPr lang="lv-LV" sz="1800">
                <a:latin typeface="Times New Roman"/>
                <a:ea typeface="Verdana"/>
                <a:cs typeface="Times New Roman"/>
              </a:rPr>
              <a:t>Svarīgākie paveiktie darbi 2025. gadā un 2026. gada pirmajos mēnešos (līdz maijam)</a:t>
            </a:r>
            <a:r>
              <a:rPr lang="lv-LV" sz="1800" b="0">
                <a:latin typeface="Times New Roman"/>
                <a:ea typeface="Verdana"/>
                <a:cs typeface="Times New Roman"/>
              </a:rPr>
              <a:t> </a:t>
            </a:r>
            <a:endParaRPr lang="lv-LV">
              <a:latin typeface="Times New Roman"/>
              <a:ea typeface="Verdana"/>
              <a:cs typeface="Times New Roman"/>
            </a:endParaRPr>
          </a:p>
          <a:p>
            <a:pPr algn="ctr"/>
            <a:endParaRPr lang="lv-LV" sz="1800"/>
          </a:p>
        </p:txBody>
      </p:sp>
      <p:pic>
        <p:nvPicPr>
          <p:cNvPr id="7" name="Picture 6" descr="Shipping containers illustration">
            <a:extLst>
              <a:ext uri="{FF2B5EF4-FFF2-40B4-BE49-F238E27FC236}">
                <a16:creationId xmlns:a16="http://schemas.microsoft.com/office/drawing/2014/main" id="{082E5FE1-013C-E989-02F6-F29F5295946D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alphaModFix am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31417" cy="514349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0CDF048-E7B6-CC40-2AE2-0D1E1E1C11AA}"/>
              </a:ext>
            </a:extLst>
          </p:cNvPr>
          <p:cNvSpPr txBox="1"/>
          <p:nvPr/>
        </p:nvSpPr>
        <p:spPr>
          <a:xfrm>
            <a:off x="2331417" y="1219200"/>
            <a:ext cx="6309966" cy="37548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lv-LV">
                <a:latin typeface="Times New Roman"/>
                <a:ea typeface="MS PGothic"/>
              </a:rPr>
              <a:t>Pieņemti grozījumi Rail Baltica likumā (stājas spēkā 01.07.2026.)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v-LV">
                <a:latin typeface="Times New Roman"/>
                <a:ea typeface="MS PGothic"/>
              </a:rPr>
              <a:t>Pārdalītas funkcijas: projektēšana un maksājumi nodoti </a:t>
            </a:r>
            <a:r>
              <a:rPr lang="lv-LV" err="1">
                <a:latin typeface="Times New Roman"/>
                <a:ea typeface="MS PGothic"/>
              </a:rPr>
              <a:t>EDzL</a:t>
            </a:r>
            <a:endParaRPr lang="lv-LV">
              <a:latin typeface="Times New Roman"/>
              <a:ea typeface="MS PGothic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v-LV" err="1">
                <a:latin typeface="Times New Roman"/>
                <a:ea typeface="MS PGothic"/>
              </a:rPr>
              <a:t>Deklasifikācija</a:t>
            </a:r>
            <a:r>
              <a:rPr lang="lv-LV">
                <a:latin typeface="Times New Roman"/>
                <a:ea typeface="MS PGothic"/>
              </a:rPr>
              <a:t> gandrīz pabeigta – atlikuši trīs dokumenti (procesā)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v-LV">
                <a:latin typeface="Times New Roman"/>
                <a:ea typeface="MS PGothic"/>
              </a:rPr>
              <a:t>Uzsākta projekta adaptācija finanšu ietvaram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v-LV">
                <a:latin typeface="Times New Roman"/>
                <a:ea typeface="MS PGothic"/>
              </a:rPr>
              <a:t>Trīs Baltijas valstu kopīgs elektrifikācijas līgums 1,7 mljrd. EUR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v-LV"/>
              <a:t>Kopējais CEF finansējums: 1.598 mljrd. EUR</a:t>
            </a:r>
          </a:p>
          <a:p>
            <a:pPr marL="753745" lvl="1" indent="-285750">
              <a:buFont typeface="Arial" panose="020B0604020202020204" pitchFamily="34" charset="0"/>
              <a:buChar char="•"/>
            </a:pPr>
            <a:r>
              <a:rPr lang="lv-LV"/>
              <a:t>Apgūts: 627 milj. EUR (~39%)</a:t>
            </a:r>
          </a:p>
          <a:p>
            <a:pPr marL="753745" lvl="1" indent="-285750">
              <a:buFont typeface="Arial" panose="020B0604020202020204" pitchFamily="34" charset="0"/>
              <a:buChar char="•"/>
            </a:pPr>
            <a:r>
              <a:rPr lang="lv-LV"/>
              <a:t>Nodrošināta visu rēķinu apmaksa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v-LV"/>
              <a:t>2026.gadā plānotais apjoms: 310–355 milj. EUR</a:t>
            </a:r>
          </a:p>
          <a:p>
            <a:pPr marL="753745" lvl="1" indent="-285750">
              <a:buFont typeface="Arial" panose="020B0604020202020204" pitchFamily="34" charset="0"/>
              <a:buChar char="•"/>
            </a:pPr>
            <a:r>
              <a:rPr lang="lv-LV">
                <a:latin typeface="Times New Roman"/>
                <a:ea typeface="MS PGothic"/>
              </a:rPr>
              <a:t>Pamattrase no Iecavas virzienā uz Lietuvu</a:t>
            </a:r>
          </a:p>
          <a:p>
            <a:pPr marL="753745" lvl="1" indent="-285750">
              <a:buFont typeface="Arial" panose="020B0604020202020204" pitchFamily="34" charset="0"/>
              <a:buChar char="•"/>
            </a:pPr>
            <a:r>
              <a:rPr lang="lv-LV"/>
              <a:t>Rīgas Centrālā stacija</a:t>
            </a:r>
          </a:p>
          <a:p>
            <a:pPr marL="753745" lvl="1" indent="-285750">
              <a:buFont typeface="Arial" panose="020B0604020202020204" pitchFamily="34" charset="0"/>
              <a:buChar char="•"/>
            </a:pPr>
            <a:r>
              <a:rPr lang="lv-LV"/>
              <a:t>Lidostas (RIX) savienojums ar Imantu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lv-LV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4188616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1EFE67F-D10C-4C78-5EFC-0C6FEACA3B9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2447" b="4768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7534AC2-F7A8-E64A-014A-CBE066A4AD6D}"/>
              </a:ext>
            </a:extLst>
          </p:cNvPr>
          <p:cNvSpPr txBox="1"/>
          <p:nvPr/>
        </p:nvSpPr>
        <p:spPr>
          <a:xfrm>
            <a:off x="616226" y="181353"/>
            <a:ext cx="47012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2400">
                <a:solidFill>
                  <a:srgbClr val="224085"/>
                </a:solidFill>
                <a:latin typeface="Myriad Pro Black" panose="020B0903030403020204" pitchFamily="34" charset="0"/>
              </a:rPr>
              <a:t>Grozījumi Rail </a:t>
            </a:r>
            <a:r>
              <a:rPr lang="lv-LV" sz="2400" err="1">
                <a:solidFill>
                  <a:srgbClr val="224085"/>
                </a:solidFill>
                <a:latin typeface="Myriad Pro Black" panose="020B0903030403020204" pitchFamily="34" charset="0"/>
              </a:rPr>
              <a:t>Baltica</a:t>
            </a:r>
            <a:endParaRPr lang="lv-LV" sz="2400">
              <a:solidFill>
                <a:srgbClr val="224085"/>
              </a:solidFill>
              <a:latin typeface="Myriad Pro Black" panose="020B0903030403020204" pitchFamily="34" charset="0"/>
            </a:endParaRPr>
          </a:p>
          <a:p>
            <a:r>
              <a:rPr lang="lv-LV" sz="2400">
                <a:solidFill>
                  <a:srgbClr val="224085"/>
                </a:solidFill>
                <a:latin typeface="Myriad Pro Black" panose="020B0903030403020204" pitchFamily="34" charset="0"/>
              </a:rPr>
              <a:t>projekta īstenošanas likumā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9A68B8-4901-0002-60A2-642DCB796D6D}"/>
              </a:ext>
            </a:extLst>
          </p:cNvPr>
          <p:cNvSpPr txBox="1"/>
          <p:nvPr/>
        </p:nvSpPr>
        <p:spPr>
          <a:xfrm>
            <a:off x="616226" y="966545"/>
            <a:ext cx="50797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200" b="1">
                <a:solidFill>
                  <a:srgbClr val="224085"/>
                </a:solidFill>
                <a:latin typeface="Myriad Pro" panose="020B0503030403020204" pitchFamily="34" charset="0"/>
              </a:rPr>
              <a:t>Mērķis</a:t>
            </a:r>
            <a:r>
              <a:rPr lang="lv-LV" sz="1200">
                <a:solidFill>
                  <a:srgbClr val="224085"/>
                </a:solidFill>
                <a:latin typeface="Myriad Pro" panose="020B0503030403020204" pitchFamily="34" charset="0"/>
              </a:rPr>
              <a:t> – nodrošināt Rail </a:t>
            </a:r>
            <a:r>
              <a:rPr lang="lv-LV" sz="1200" err="1">
                <a:solidFill>
                  <a:srgbClr val="224085"/>
                </a:solidFill>
                <a:latin typeface="Myriad Pro" panose="020B0503030403020204" pitchFamily="34" charset="0"/>
              </a:rPr>
              <a:t>Baltica</a:t>
            </a:r>
            <a:r>
              <a:rPr lang="lv-LV" sz="1200">
                <a:solidFill>
                  <a:srgbClr val="224085"/>
                </a:solidFill>
                <a:latin typeface="Myriad Pro" panose="020B0503030403020204" pitchFamily="34" charset="0"/>
              </a:rPr>
              <a:t> projekta (RBP) sekmīgu  un savlaicīgu īstenošanu atbilstoši projekta īstenošanas  tvērumam un ieviešanas struktūrai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65608-3086-F006-8840-B43AA5C64D64}"/>
              </a:ext>
            </a:extLst>
          </p:cNvPr>
          <p:cNvSpPr txBox="1"/>
          <p:nvPr/>
        </p:nvSpPr>
        <p:spPr>
          <a:xfrm>
            <a:off x="6312175" y="209389"/>
            <a:ext cx="1634987" cy="1142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v-LV" sz="975" b="1">
                <a:solidFill>
                  <a:srgbClr val="2398D5"/>
                </a:solidFill>
                <a:latin typeface="Myriad Pro" panose="020B0503030403020204" pitchFamily="34" charset="0"/>
              </a:rPr>
              <a:t>Rail </a:t>
            </a:r>
            <a:r>
              <a:rPr lang="lv-LV" sz="975" b="1" err="1">
                <a:solidFill>
                  <a:srgbClr val="2398D5"/>
                </a:solidFill>
                <a:latin typeface="Myriad Pro" panose="020B0503030403020204" pitchFamily="34" charset="0"/>
              </a:rPr>
              <a:t>Baltica</a:t>
            </a:r>
            <a:r>
              <a:rPr lang="lv-LV" sz="975" b="1">
                <a:solidFill>
                  <a:srgbClr val="2398D5"/>
                </a:solidFill>
                <a:latin typeface="Myriad Pro" panose="020B0503030403020204" pitchFamily="34" charset="0"/>
              </a:rPr>
              <a:t> –</a:t>
            </a:r>
          </a:p>
          <a:p>
            <a:pPr algn="ctr"/>
            <a:r>
              <a:rPr lang="lv-LV" sz="975" b="1">
                <a:solidFill>
                  <a:srgbClr val="2398D5"/>
                </a:solidFill>
                <a:latin typeface="Myriad Pro" panose="020B0503030403020204" pitchFamily="34" charset="0"/>
              </a:rPr>
              <a:t>jauna elektrificēta</a:t>
            </a:r>
          </a:p>
          <a:p>
            <a:pPr algn="ctr"/>
            <a:r>
              <a:rPr lang="lv-LV" sz="975" b="1">
                <a:solidFill>
                  <a:srgbClr val="2398D5"/>
                </a:solidFill>
                <a:latin typeface="Myriad Pro" panose="020B0503030403020204" pitchFamily="34" charset="0"/>
              </a:rPr>
              <a:t>Eiropas standarta</a:t>
            </a:r>
          </a:p>
          <a:p>
            <a:pPr algn="ctr"/>
            <a:r>
              <a:rPr lang="lv-LV" sz="975" b="1">
                <a:solidFill>
                  <a:srgbClr val="2398D5"/>
                </a:solidFill>
                <a:latin typeface="Myriad Pro" panose="020B0503030403020204" pitchFamily="34" charset="0"/>
              </a:rPr>
              <a:t>platuma (1435 mm)</a:t>
            </a:r>
          </a:p>
          <a:p>
            <a:pPr algn="ctr"/>
            <a:r>
              <a:rPr lang="lv-LV" sz="975" b="1">
                <a:solidFill>
                  <a:srgbClr val="2398D5"/>
                </a:solidFill>
                <a:latin typeface="Myriad Pro" panose="020B0503030403020204" pitchFamily="34" charset="0"/>
              </a:rPr>
              <a:t>publiskās lietošanas</a:t>
            </a:r>
          </a:p>
          <a:p>
            <a:pPr algn="ctr"/>
            <a:r>
              <a:rPr lang="lv-LV" sz="975" b="1">
                <a:solidFill>
                  <a:srgbClr val="2398D5"/>
                </a:solidFill>
                <a:latin typeface="Myriad Pro" panose="020B0503030403020204" pitchFamily="34" charset="0"/>
              </a:rPr>
              <a:t>dzelzceļa</a:t>
            </a:r>
          </a:p>
          <a:p>
            <a:pPr algn="ctr"/>
            <a:r>
              <a:rPr lang="lv-LV" sz="975" b="1">
                <a:solidFill>
                  <a:srgbClr val="2398D5"/>
                </a:solidFill>
                <a:latin typeface="Myriad Pro" panose="020B0503030403020204" pitchFamily="34" charset="0"/>
              </a:rPr>
              <a:t>infrastruktūra</a:t>
            </a:r>
            <a:endParaRPr lang="lv-LV" sz="975">
              <a:solidFill>
                <a:srgbClr val="2398D5"/>
              </a:solidFill>
              <a:latin typeface="Myriad Pro" panose="020B0503030403020204" pitchFamily="34" charset="0"/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9F88C69F-9813-465E-744B-45CE4F00F20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107531" y="4547097"/>
            <a:ext cx="2928938" cy="34837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5120F52-9374-41FF-A1BC-FC3801C353FA}"/>
              </a:ext>
            </a:extLst>
          </p:cNvPr>
          <p:cNvSpPr txBox="1"/>
          <p:nvPr/>
        </p:nvSpPr>
        <p:spPr>
          <a:xfrm>
            <a:off x="645409" y="1602529"/>
            <a:ext cx="89825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750">
                <a:solidFill>
                  <a:schemeClr val="bg1"/>
                </a:solidFill>
                <a:latin typeface="Myriad Pro Light" panose="020B0503030403020204" pitchFamily="34" charset="0"/>
              </a:rPr>
              <a:t>PROJEKTA </a:t>
            </a:r>
          </a:p>
          <a:p>
            <a:r>
              <a:rPr lang="lv-LV" sz="750">
                <a:solidFill>
                  <a:schemeClr val="bg1"/>
                </a:solidFill>
                <a:latin typeface="Myriad Pro Light" panose="020B0503030403020204" pitchFamily="34" charset="0"/>
              </a:rPr>
              <a:t>IEVIEŠANA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4B36B7-FA1D-1563-12A3-3AE5B5580CA1}"/>
              </a:ext>
            </a:extLst>
          </p:cNvPr>
          <p:cNvSpPr txBox="1"/>
          <p:nvPr/>
        </p:nvSpPr>
        <p:spPr>
          <a:xfrm>
            <a:off x="2221291" y="1660237"/>
            <a:ext cx="898250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750">
                <a:solidFill>
                  <a:schemeClr val="bg1"/>
                </a:solidFill>
                <a:latin typeface="Myriad Pro Light" panose="020B0503030403020204" pitchFamily="34" charset="0"/>
              </a:rPr>
              <a:t>FINANSĒJUMS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957361F-EE59-C113-D620-5EE3B9EB5DF6}"/>
              </a:ext>
            </a:extLst>
          </p:cNvPr>
          <p:cNvSpPr txBox="1"/>
          <p:nvPr/>
        </p:nvSpPr>
        <p:spPr>
          <a:xfrm>
            <a:off x="3767989" y="1602529"/>
            <a:ext cx="89825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750">
                <a:solidFill>
                  <a:schemeClr val="bg1"/>
                </a:solidFill>
                <a:latin typeface="Myriad Pro Light" panose="020B0503030403020204" pitchFamily="34" charset="0"/>
              </a:rPr>
              <a:t>INSTITŪCIJU</a:t>
            </a:r>
          </a:p>
          <a:p>
            <a:r>
              <a:rPr lang="lv-LV" sz="750">
                <a:solidFill>
                  <a:schemeClr val="bg1"/>
                </a:solidFill>
                <a:latin typeface="Myriad Pro Light" panose="020B0503030403020204" pitchFamily="34" charset="0"/>
              </a:rPr>
              <a:t>KOMPETENCE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A33B6BD-74DF-CE87-25DC-8BD2B174FB98}"/>
              </a:ext>
            </a:extLst>
          </p:cNvPr>
          <p:cNvSpPr txBox="1"/>
          <p:nvPr/>
        </p:nvSpPr>
        <p:spPr>
          <a:xfrm>
            <a:off x="5343869" y="1510195"/>
            <a:ext cx="96830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675">
                <a:solidFill>
                  <a:schemeClr val="bg1"/>
                </a:solidFill>
                <a:latin typeface="Myriad Pro Light" panose="020B0503030403020204" pitchFamily="34" charset="0"/>
              </a:rPr>
              <a:t>INFRASTRUKTŪRAS</a:t>
            </a:r>
          </a:p>
          <a:p>
            <a:r>
              <a:rPr lang="lv-LV" sz="675">
                <a:solidFill>
                  <a:schemeClr val="bg1"/>
                </a:solidFill>
                <a:latin typeface="Myriad Pro Light" panose="020B0503030403020204" pitchFamily="34" charset="0"/>
              </a:rPr>
              <a:t>PIEDERĪBA UN</a:t>
            </a:r>
          </a:p>
          <a:p>
            <a:r>
              <a:rPr lang="lv-LV" sz="675">
                <a:solidFill>
                  <a:schemeClr val="bg1"/>
                </a:solidFill>
                <a:latin typeface="Myriad Pro Light" panose="020B0503030403020204" pitchFamily="34" charset="0"/>
              </a:rPr>
              <a:t>PĀRVALDĪBAS</a:t>
            </a:r>
          </a:p>
          <a:p>
            <a:r>
              <a:rPr lang="lv-LV" sz="675">
                <a:solidFill>
                  <a:schemeClr val="bg1"/>
                </a:solidFill>
                <a:latin typeface="Myriad Pro Light" panose="020B0503030403020204" pitchFamily="34" charset="0"/>
              </a:rPr>
              <a:t>MODELIS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F237A6C-762A-EE48-9760-51DC1FC5BE84}"/>
              </a:ext>
            </a:extLst>
          </p:cNvPr>
          <p:cNvSpPr txBox="1"/>
          <p:nvPr/>
        </p:nvSpPr>
        <p:spPr>
          <a:xfrm>
            <a:off x="6912454" y="1538315"/>
            <a:ext cx="898250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750">
                <a:solidFill>
                  <a:schemeClr val="bg1"/>
                </a:solidFill>
                <a:latin typeface="Myriad Pro Light" panose="020B0503030403020204" pitchFamily="34" charset="0"/>
              </a:rPr>
              <a:t>SPECIĀLIE NOTEIKUMI UN KĀRTĪBA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E377F1F-A64A-A6B5-5B0E-AD1E9AC34256}"/>
              </a:ext>
            </a:extLst>
          </p:cNvPr>
          <p:cNvSpPr txBox="1"/>
          <p:nvPr/>
        </p:nvSpPr>
        <p:spPr>
          <a:xfrm>
            <a:off x="2221291" y="2894616"/>
            <a:ext cx="89825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750">
                <a:solidFill>
                  <a:schemeClr val="bg1"/>
                </a:solidFill>
                <a:latin typeface="Myriad Pro Light" panose="020B0503030403020204" pitchFamily="34" charset="0"/>
              </a:rPr>
              <a:t>DUĀLĀ</a:t>
            </a:r>
          </a:p>
          <a:p>
            <a:r>
              <a:rPr lang="lv-LV" sz="750">
                <a:solidFill>
                  <a:schemeClr val="bg1"/>
                </a:solidFill>
                <a:latin typeface="Myriad Pro Light" panose="020B0503030403020204" pitchFamily="34" charset="0"/>
              </a:rPr>
              <a:t>PIELIETOJAMĪBA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88F29CD-78C2-78D9-568C-98E0DB2DBE78}"/>
              </a:ext>
            </a:extLst>
          </p:cNvPr>
          <p:cNvSpPr txBox="1"/>
          <p:nvPr/>
        </p:nvSpPr>
        <p:spPr>
          <a:xfrm>
            <a:off x="645409" y="1994944"/>
            <a:ext cx="1280468" cy="1847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713">
                <a:solidFill>
                  <a:schemeClr val="bg1"/>
                </a:solidFill>
                <a:latin typeface="Myriad Pro" panose="020B0503030403020204" pitchFamily="34" charset="0"/>
              </a:rPr>
              <a:t>• Pakāpeniska ieviešana pa     kārtām atbilstoši Ministru kabineta (MK) lēmumiem</a:t>
            </a:r>
          </a:p>
          <a:p>
            <a:r>
              <a:rPr lang="lv-LV" sz="713">
                <a:solidFill>
                  <a:schemeClr val="bg1"/>
                </a:solidFill>
                <a:latin typeface="Myriad Pro" panose="020B0503030403020204" pitchFamily="34" charset="0"/>
              </a:rPr>
              <a:t>• Saskaņā ar jaunās Eiropas transporta tīkla (TEN-T) regulas termiņiem</a:t>
            </a:r>
          </a:p>
          <a:p>
            <a:r>
              <a:rPr lang="lv-LV" sz="713">
                <a:solidFill>
                  <a:schemeClr val="bg1"/>
                </a:solidFill>
                <a:latin typeface="Myriad Pro" panose="020B0503030403020204" pitchFamily="34" charset="0"/>
              </a:rPr>
              <a:t>• 1. kārtā – RBP pārrobežu savienojums ar Igauniju (EE) un Lietuvu (LT) atbilstoši pieejamam finansējumam</a:t>
            </a:r>
          </a:p>
          <a:p>
            <a:r>
              <a:rPr lang="lv-LV" sz="713">
                <a:solidFill>
                  <a:schemeClr val="bg1"/>
                </a:solidFill>
                <a:latin typeface="Myriad Pro" panose="020B0503030403020204" pitchFamily="34" charset="0"/>
              </a:rPr>
              <a:t>• 2. kārtā – atlikušā RBP tvēruma LV īstenošana ar pārrobežu savienojumu atbilstoši pieejamam finansējumam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A6802C3-678E-4E97-B8D5-39EEF3F2D432}"/>
              </a:ext>
            </a:extLst>
          </p:cNvPr>
          <p:cNvSpPr txBox="1"/>
          <p:nvPr/>
        </p:nvSpPr>
        <p:spPr>
          <a:xfrm>
            <a:off x="2222749" y="1994944"/>
            <a:ext cx="1280468" cy="783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140"/>
              </a:lnSpc>
            </a:pPr>
            <a:r>
              <a:rPr lang="lv-LV" sz="713">
                <a:solidFill>
                  <a:schemeClr val="bg1"/>
                </a:solidFill>
                <a:latin typeface="Myriad Pro" panose="020B0503030403020204" pitchFamily="34" charset="0"/>
              </a:rPr>
              <a:t>• ES finanšu instrumenti</a:t>
            </a:r>
          </a:p>
          <a:p>
            <a:pPr>
              <a:lnSpc>
                <a:spcPts val="1140"/>
              </a:lnSpc>
            </a:pPr>
            <a:r>
              <a:rPr lang="lv-LV" sz="713">
                <a:solidFill>
                  <a:schemeClr val="bg1"/>
                </a:solidFill>
                <a:latin typeface="Myriad Pro" panose="020B0503030403020204" pitchFamily="34" charset="0"/>
              </a:rPr>
              <a:t>• Valsts budžeta līdzekļi</a:t>
            </a:r>
          </a:p>
          <a:p>
            <a:pPr>
              <a:lnSpc>
                <a:spcPts val="1140"/>
              </a:lnSpc>
            </a:pPr>
            <a:r>
              <a:rPr lang="lv-LV" sz="713">
                <a:solidFill>
                  <a:schemeClr val="bg1"/>
                </a:solidFill>
                <a:latin typeface="Myriad Pro" panose="020B0503030403020204" pitchFamily="34" charset="0"/>
              </a:rPr>
              <a:t>• Citi finansējuma avoti</a:t>
            </a:r>
          </a:p>
          <a:p>
            <a:pPr>
              <a:lnSpc>
                <a:spcPts val="1140"/>
              </a:lnSpc>
            </a:pPr>
            <a:r>
              <a:rPr lang="lv-LV" sz="713">
                <a:solidFill>
                  <a:schemeClr val="bg1"/>
                </a:solidFill>
                <a:latin typeface="Myriad Pro" panose="020B0503030403020204" pitchFamily="34" charset="0"/>
              </a:rPr>
              <a:t>• RBP līdzekļus aizliegts izlietot citiem mērķiem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3900C2B-3930-0812-E130-F522359447B5}"/>
              </a:ext>
            </a:extLst>
          </p:cNvPr>
          <p:cNvSpPr txBox="1"/>
          <p:nvPr/>
        </p:nvSpPr>
        <p:spPr>
          <a:xfrm>
            <a:off x="2222749" y="3319811"/>
            <a:ext cx="1280468" cy="421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713">
                <a:solidFill>
                  <a:schemeClr val="bg1"/>
                </a:solidFill>
                <a:latin typeface="Myriad Pro" panose="020B0503030403020204" pitchFamily="34" charset="0"/>
              </a:rPr>
              <a:t>• Pasažieru, bagāžas un kravu, kā arī militārajiem pārvadājumiem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71351C6-C9E7-CBC9-32BE-959757475CA2}"/>
              </a:ext>
            </a:extLst>
          </p:cNvPr>
          <p:cNvSpPr txBox="1"/>
          <p:nvPr/>
        </p:nvSpPr>
        <p:spPr>
          <a:xfrm>
            <a:off x="3781596" y="1994944"/>
            <a:ext cx="1280468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680">
                <a:solidFill>
                  <a:schemeClr val="bg1"/>
                </a:solidFill>
                <a:latin typeface="Myriad Pro" panose="020B0503030403020204" pitchFamily="34" charset="0"/>
              </a:rPr>
              <a:t>• </a:t>
            </a:r>
            <a:r>
              <a:rPr lang="lv-LV" sz="680" b="1">
                <a:solidFill>
                  <a:schemeClr val="bg1"/>
                </a:solidFill>
                <a:latin typeface="Myriad Pro" panose="020B0503030403020204" pitchFamily="34" charset="0"/>
              </a:rPr>
              <a:t>MK apstiprina </a:t>
            </a:r>
            <a:r>
              <a:rPr lang="lv-LV" sz="680">
                <a:solidFill>
                  <a:schemeClr val="bg1"/>
                </a:solidFill>
                <a:latin typeface="Myriad Pro" panose="020B0503030403020204" pitchFamily="34" charset="0"/>
              </a:rPr>
              <a:t>RBP tvērumu, tā īstenošanas kārtas, budžetu un īstenošanas termiņu</a:t>
            </a:r>
          </a:p>
          <a:p>
            <a:r>
              <a:rPr lang="lv-LV" sz="680">
                <a:solidFill>
                  <a:schemeClr val="bg1"/>
                </a:solidFill>
                <a:latin typeface="Myriad Pro" panose="020B0503030403020204" pitchFamily="34" charset="0"/>
              </a:rPr>
              <a:t>• </a:t>
            </a:r>
            <a:r>
              <a:rPr lang="lv-LV" sz="680" b="1">
                <a:solidFill>
                  <a:schemeClr val="bg1"/>
                </a:solidFill>
                <a:latin typeface="Myriad Pro" panose="020B0503030403020204" pitchFamily="34" charset="0"/>
              </a:rPr>
              <a:t>Ministru prezidents (MP) atbild par RBP īstenošanas koordināciju MK </a:t>
            </a:r>
            <a:r>
              <a:rPr lang="lv-LV" sz="680">
                <a:solidFill>
                  <a:schemeClr val="bg1"/>
                </a:solidFill>
                <a:latin typeface="Myriad Pro" panose="020B0503030403020204" pitchFamily="34" charset="0"/>
              </a:rPr>
              <a:t>un nodrošina iesaistīto ministriju sadarbību</a:t>
            </a:r>
          </a:p>
          <a:p>
            <a:r>
              <a:rPr lang="lv-LV" sz="680">
                <a:solidFill>
                  <a:schemeClr val="bg1"/>
                </a:solidFill>
                <a:latin typeface="Myriad Pro" panose="020B0503030403020204" pitchFamily="34" charset="0"/>
              </a:rPr>
              <a:t>• </a:t>
            </a:r>
            <a:r>
              <a:rPr lang="lv-LV" sz="680" b="1">
                <a:solidFill>
                  <a:schemeClr val="bg1"/>
                </a:solidFill>
                <a:latin typeface="Myriad Pro" panose="020B0503030403020204" pitchFamily="34" charset="0"/>
              </a:rPr>
              <a:t>Satiksmes ministrija (SM) veido transporta nozares politiku RBP īstenošanai, </a:t>
            </a:r>
            <a:r>
              <a:rPr lang="lv-LV" sz="680">
                <a:solidFill>
                  <a:schemeClr val="bg1"/>
                </a:solidFill>
                <a:latin typeface="Myriad Pro" panose="020B0503030403020204" pitchFamily="34" charset="0"/>
              </a:rPr>
              <a:t>veic īstenošanas  uzraudzību un koordināciju</a:t>
            </a:r>
          </a:p>
          <a:p>
            <a:r>
              <a:rPr lang="lv-LV" sz="680">
                <a:solidFill>
                  <a:schemeClr val="bg1"/>
                </a:solidFill>
                <a:latin typeface="Myriad Pro" panose="020B0503030403020204" pitchFamily="34" charset="0"/>
              </a:rPr>
              <a:t>• RBP iesaistītās ministrijas nodrošina atbalstu SM savas kompetences jautājumos</a:t>
            </a:r>
          </a:p>
          <a:p>
            <a:r>
              <a:rPr lang="lv-LV" sz="680">
                <a:solidFill>
                  <a:schemeClr val="bg1"/>
                </a:solidFill>
                <a:latin typeface="Myriad Pro" panose="020B0503030403020204" pitchFamily="34" charset="0"/>
              </a:rPr>
              <a:t>• SM 2x gadā informē MK, MP 2x gadā informē Saeimu par RBP progresu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D96F73F-F460-A39B-9F27-1831A05459B5}"/>
              </a:ext>
            </a:extLst>
          </p:cNvPr>
          <p:cNvSpPr txBox="1"/>
          <p:nvPr/>
        </p:nvSpPr>
        <p:spPr>
          <a:xfrm>
            <a:off x="5354569" y="1994944"/>
            <a:ext cx="1280468" cy="2067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713">
                <a:solidFill>
                  <a:schemeClr val="bg1"/>
                </a:solidFill>
                <a:latin typeface="Myriad Pro" panose="020B0503030403020204" pitchFamily="34" charset="0"/>
              </a:rPr>
              <a:t>• Izbūvētā Rail </a:t>
            </a:r>
            <a:r>
              <a:rPr lang="lv-LV" sz="713" err="1">
                <a:solidFill>
                  <a:schemeClr val="bg1"/>
                </a:solidFill>
                <a:latin typeface="Myriad Pro" panose="020B0503030403020204" pitchFamily="34" charset="0"/>
              </a:rPr>
              <a:t>Baltica</a:t>
            </a:r>
            <a:r>
              <a:rPr lang="lv-LV" sz="713">
                <a:solidFill>
                  <a:schemeClr val="bg1"/>
                </a:solidFill>
                <a:latin typeface="Myriad Pro" panose="020B0503030403020204" pitchFamily="34" charset="0"/>
              </a:rPr>
              <a:t> dzelzceļa infrastruktūra un ar to saistītās būves pieder Latvijas valstij SM personā</a:t>
            </a:r>
          </a:p>
          <a:p>
            <a:r>
              <a:rPr lang="lv-LV" sz="713">
                <a:solidFill>
                  <a:schemeClr val="bg1"/>
                </a:solidFill>
                <a:latin typeface="Myriad Pro" panose="020B0503030403020204" pitchFamily="34" charset="0"/>
              </a:rPr>
              <a:t>• RBP īstenošanai drīkst veikt ieguldījumus citas personas īpašumā</a:t>
            </a:r>
          </a:p>
          <a:p>
            <a:r>
              <a:rPr lang="lv-LV" sz="713">
                <a:solidFill>
                  <a:schemeClr val="bg1"/>
                </a:solidFill>
                <a:latin typeface="Myriad Pro" panose="020B0503030403020204" pitchFamily="34" charset="0"/>
              </a:rPr>
              <a:t>• Viena dzelzceļa infrastruktūras pārvaldnieka princips 1435mm un 1520mm infrastruktūrai </a:t>
            </a:r>
          </a:p>
          <a:p>
            <a:r>
              <a:rPr lang="lv-LV" sz="713">
                <a:solidFill>
                  <a:schemeClr val="bg1"/>
                </a:solidFill>
                <a:latin typeface="Myriad Pro" panose="020B0503030403020204" pitchFamily="34" charset="0"/>
              </a:rPr>
              <a:t>• Neatkarīgs no pārvadātājiem</a:t>
            </a:r>
          </a:p>
          <a:p>
            <a:r>
              <a:rPr lang="lv-LV" sz="713">
                <a:solidFill>
                  <a:schemeClr val="bg1"/>
                </a:solidFill>
                <a:latin typeface="Myriad Pro" panose="020B0503030403020204" pitchFamily="34" charset="0"/>
              </a:rPr>
              <a:t>• Nodrošina ar EE un LT vienotu pieeju RB publiskās lietošanas dzelzceļa infrastruktūrai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3D18BFD-8299-EEDB-59AA-2C7366605D97}"/>
              </a:ext>
            </a:extLst>
          </p:cNvPr>
          <p:cNvSpPr txBox="1"/>
          <p:nvPr/>
        </p:nvSpPr>
        <p:spPr>
          <a:xfrm>
            <a:off x="6920479" y="1994943"/>
            <a:ext cx="1280468" cy="2067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713">
                <a:solidFill>
                  <a:schemeClr val="bg1"/>
                </a:solidFill>
                <a:latin typeface="Myriad Pro" panose="020B0503030403020204" pitchFamily="34" charset="0"/>
              </a:rPr>
              <a:t>• Nav jāmaksā dabas resursu nodoklis par zemes darbiem RBP būvniecības teritorijā</a:t>
            </a:r>
          </a:p>
          <a:p>
            <a:r>
              <a:rPr lang="lv-LV" sz="713">
                <a:solidFill>
                  <a:schemeClr val="bg1"/>
                </a:solidFill>
                <a:latin typeface="Myriad Pro" panose="020B0503030403020204" pitchFamily="34" charset="0"/>
              </a:rPr>
              <a:t>• Būvatļaujās ietverto projektēšanas nosacījumu </a:t>
            </a:r>
            <a:r>
              <a:rPr lang="lv-LV" sz="713" err="1">
                <a:solidFill>
                  <a:schemeClr val="bg1"/>
                </a:solidFill>
                <a:latin typeface="Myriad Pro" panose="020B0503030403020204" pitchFamily="34" charset="0"/>
              </a:rPr>
              <a:t>max</a:t>
            </a:r>
            <a:r>
              <a:rPr lang="lv-LV" sz="713">
                <a:solidFill>
                  <a:schemeClr val="bg1"/>
                </a:solidFill>
                <a:latin typeface="Myriad Pro" panose="020B0503030403020204" pitchFamily="34" charset="0"/>
              </a:rPr>
              <a:t> izpildes termiņš - 10 gadi</a:t>
            </a:r>
          </a:p>
          <a:p>
            <a:r>
              <a:rPr lang="lv-LV" sz="713">
                <a:solidFill>
                  <a:schemeClr val="bg1"/>
                </a:solidFill>
                <a:latin typeface="Myriad Pro" panose="020B0503030403020204" pitchFamily="34" charset="0"/>
              </a:rPr>
              <a:t>• Tiesības SM vai tās pilnvarotai personai veikt meliorācijas sistēmu atjaunošanu, uzturēšanu un pārbūvi</a:t>
            </a:r>
          </a:p>
          <a:p>
            <a:endParaRPr lang="lv-LV" sz="713">
              <a:solidFill>
                <a:schemeClr val="bg1"/>
              </a:solidFill>
              <a:latin typeface="Myriad Pro" panose="020B0503030403020204" pitchFamily="34" charset="0"/>
            </a:endParaRPr>
          </a:p>
          <a:p>
            <a:pPr algn="ctr"/>
            <a:r>
              <a:rPr lang="lv-LV" sz="713">
                <a:solidFill>
                  <a:schemeClr val="bg1"/>
                </a:solidFill>
                <a:latin typeface="Myriad Pro" panose="020B0503030403020204" pitchFamily="34" charset="0"/>
              </a:rPr>
              <a:t>  </a:t>
            </a:r>
            <a:r>
              <a:rPr lang="lv-LV" sz="713" b="1">
                <a:solidFill>
                  <a:schemeClr val="bg1"/>
                </a:solidFill>
                <a:latin typeface="Myriad Pro" panose="020B0503030403020204" pitchFamily="34" charset="0"/>
              </a:rPr>
              <a:t>Nostiprināti informācijas atklātības principi saistībā ar RBP dokumentiem</a:t>
            </a:r>
          </a:p>
        </p:txBody>
      </p:sp>
    </p:spTree>
    <p:extLst>
      <p:ext uri="{BB962C8B-B14F-4D97-AF65-F5344CB8AC3E}">
        <p14:creationId xmlns:p14="http://schemas.microsoft.com/office/powerpoint/2010/main" val="34724995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CFF0C89-AF4B-CF6E-55AE-718641B7168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6C726F-39E6-6607-316B-13C5076EDF0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A4B44E-DC10-4FC7-9904-B46C0064BEE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4</a:t>
            </a:fld>
            <a:endParaRPr lang="en-US" altLang="lv-LV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8C6E4B06-1AC7-D395-5746-E0B7A6F8F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sz="1700">
                <a:latin typeface="Times New Roman"/>
                <a:ea typeface="Verdana"/>
                <a:cs typeface="Times New Roman"/>
              </a:rPr>
              <a:t>Pārdalītas funkcijas:</a:t>
            </a:r>
            <a:br>
              <a:rPr lang="lv-LV" sz="1700">
                <a:latin typeface="Times New Roman"/>
                <a:ea typeface="Verdana"/>
                <a:cs typeface="Times New Roman"/>
              </a:rPr>
            </a:br>
            <a:r>
              <a:rPr lang="lv-LV" sz="1700">
                <a:latin typeface="Times New Roman"/>
                <a:ea typeface="Verdana"/>
                <a:cs typeface="Times New Roman"/>
              </a:rPr>
              <a:t>projektēšana un maksājumi nodoti </a:t>
            </a:r>
            <a:r>
              <a:rPr lang="lv-LV" sz="1700" err="1">
                <a:latin typeface="Times New Roman"/>
                <a:ea typeface="Verdana"/>
                <a:cs typeface="Times New Roman"/>
              </a:rPr>
              <a:t>EDzL</a:t>
            </a:r>
            <a:endParaRPr lang="en-US">
              <a:ea typeface="Verdana"/>
            </a:endParaRPr>
          </a:p>
        </p:txBody>
      </p:sp>
      <p:pic>
        <p:nvPicPr>
          <p:cNvPr id="7" name="Attēla vietturis 6" descr="Attēls, kurā ir klēpjdators, persona, dators, tastatūra&#10;&#10;Mākslīgā intelekta ģenerēts saturs var būt nepareizs.">
            <a:extLst>
              <a:ext uri="{FF2B5EF4-FFF2-40B4-BE49-F238E27FC236}">
                <a16:creationId xmlns:a16="http://schemas.microsoft.com/office/drawing/2014/main" id="{402A97CF-4BC5-2004-FA4B-547762526A65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t="22085" b="22085"/>
          <a:stretch/>
        </p:blipFill>
        <p:spPr bwMode="auto">
          <a:xfrm>
            <a:off x="539699" y="2195275"/>
            <a:ext cx="1843088" cy="154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848FD9E-7A52-790A-68D4-CDE359D739F3}"/>
              </a:ext>
            </a:extLst>
          </p:cNvPr>
          <p:cNvSpPr txBox="1"/>
          <p:nvPr/>
        </p:nvSpPr>
        <p:spPr>
          <a:xfrm>
            <a:off x="2590222" y="1286796"/>
            <a:ext cx="6097486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lv-LV" sz="1600" err="1">
                <a:latin typeface="Times New Roman"/>
                <a:ea typeface="MS PGothic"/>
              </a:rPr>
              <a:t>Maksāšanas</a:t>
            </a:r>
            <a:r>
              <a:rPr lang="lv-LV" sz="1600">
                <a:latin typeface="Times New Roman"/>
                <a:ea typeface="MS PGothic"/>
              </a:rPr>
              <a:t> </a:t>
            </a:r>
            <a:r>
              <a:rPr lang="lv-LV" sz="1600" err="1">
                <a:latin typeface="Times New Roman"/>
                <a:ea typeface="MS PGothic"/>
              </a:rPr>
              <a:t>funkcija</a:t>
            </a:r>
            <a:r>
              <a:rPr lang="lv-LV" sz="1600">
                <a:latin typeface="Times New Roman"/>
                <a:ea typeface="MS PGothic"/>
              </a:rPr>
              <a:t> </a:t>
            </a:r>
            <a:r>
              <a:rPr lang="lv-LV" sz="1600" err="1">
                <a:latin typeface="Times New Roman"/>
                <a:ea typeface="MS PGothic"/>
              </a:rPr>
              <a:t>pārvirzīta</a:t>
            </a:r>
            <a:r>
              <a:rPr lang="lv-LV" sz="1600">
                <a:latin typeface="Times New Roman"/>
                <a:ea typeface="MS PGothic"/>
              </a:rPr>
              <a:t> no </a:t>
            </a:r>
            <a:r>
              <a:rPr lang="lv-LV" sz="1600" err="1">
                <a:latin typeface="Times New Roman"/>
                <a:ea typeface="MS PGothic"/>
              </a:rPr>
              <a:t>Satiksmes</a:t>
            </a:r>
            <a:r>
              <a:rPr lang="lv-LV" sz="1600">
                <a:latin typeface="Times New Roman"/>
                <a:ea typeface="MS PGothic"/>
              </a:rPr>
              <a:t> </a:t>
            </a:r>
            <a:r>
              <a:rPr lang="lv-LV" sz="1600" err="1">
                <a:latin typeface="Times New Roman"/>
                <a:ea typeface="MS PGothic"/>
              </a:rPr>
              <a:t>ministrijas</a:t>
            </a:r>
            <a:r>
              <a:rPr lang="lv-LV" sz="1600">
                <a:latin typeface="Times New Roman"/>
                <a:ea typeface="MS PGothic"/>
              </a:rPr>
              <a:t> </a:t>
            </a:r>
            <a:r>
              <a:rPr lang="lv-LV" sz="1600" err="1">
                <a:latin typeface="Times New Roman"/>
                <a:ea typeface="MS PGothic"/>
              </a:rPr>
              <a:t>uz</a:t>
            </a:r>
            <a:r>
              <a:rPr lang="lv-LV" sz="1600">
                <a:latin typeface="Times New Roman"/>
                <a:ea typeface="MS PGothic"/>
              </a:rPr>
              <a:t> EDzL</a:t>
            </a:r>
            <a:endParaRPr lang="lv-LV" sz="16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v-LV" sz="1600">
                <a:latin typeface="Times New Roman"/>
                <a:ea typeface="MS PGothic"/>
              </a:rPr>
              <a:t>Projektēšanas </a:t>
            </a:r>
            <a:r>
              <a:rPr lang="lv-LV" sz="1600" err="1">
                <a:latin typeface="Times New Roman"/>
                <a:ea typeface="MS PGothic"/>
              </a:rPr>
              <a:t>funkcijas</a:t>
            </a:r>
            <a:r>
              <a:rPr lang="lv-LV" sz="1600">
                <a:latin typeface="Times New Roman"/>
                <a:ea typeface="MS PGothic"/>
              </a:rPr>
              <a:t> </a:t>
            </a:r>
            <a:r>
              <a:rPr lang="lv-LV" sz="1600" err="1">
                <a:latin typeface="Times New Roman"/>
                <a:ea typeface="MS PGothic"/>
              </a:rPr>
              <a:t>deleģējums</a:t>
            </a:r>
            <a:r>
              <a:rPr lang="lv-LV" sz="1600">
                <a:latin typeface="Times New Roman"/>
                <a:ea typeface="MS PGothic"/>
              </a:rPr>
              <a:t> </a:t>
            </a:r>
            <a:r>
              <a:rPr lang="lv-LV" sz="1600" err="1">
                <a:latin typeface="Times New Roman"/>
                <a:ea typeface="MS PGothic"/>
              </a:rPr>
              <a:t>EDzL</a:t>
            </a:r>
            <a:r>
              <a:rPr lang="lv-LV" sz="1600">
                <a:latin typeface="Times New Roman"/>
                <a:ea typeface="MS PGothic"/>
              </a:rPr>
              <a:t>, </a:t>
            </a:r>
            <a:r>
              <a:rPr lang="lv-LV" sz="1600" err="1">
                <a:latin typeface="Times New Roman"/>
                <a:ea typeface="MS PGothic"/>
              </a:rPr>
              <a:t>stiprinot</a:t>
            </a:r>
            <a:r>
              <a:rPr lang="lv-LV" sz="1600">
                <a:latin typeface="Times New Roman"/>
                <a:ea typeface="MS PGothic"/>
              </a:rPr>
              <a:t> </a:t>
            </a:r>
            <a:r>
              <a:rPr lang="lv-LV" sz="1600" err="1">
                <a:latin typeface="Times New Roman"/>
                <a:ea typeface="MS PGothic"/>
              </a:rPr>
              <a:t>projekta</a:t>
            </a:r>
            <a:r>
              <a:rPr lang="lv-LV" sz="1600">
                <a:latin typeface="Times New Roman"/>
                <a:ea typeface="MS PGothic"/>
              </a:rPr>
              <a:t> </a:t>
            </a:r>
            <a:r>
              <a:rPr lang="lv-LV" sz="1600" err="1">
                <a:latin typeface="Times New Roman"/>
                <a:ea typeface="MS PGothic"/>
              </a:rPr>
              <a:t>ieviešanu</a:t>
            </a:r>
            <a:endParaRPr lang="lv-LV" sz="16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v-LV" sz="1600">
                <a:latin typeface="Times New Roman"/>
                <a:ea typeface="MS PGothic"/>
              </a:rPr>
              <a:t>Deleģēšanas </a:t>
            </a:r>
            <a:r>
              <a:rPr lang="lv-LV" sz="1600" err="1">
                <a:latin typeface="Times New Roman"/>
                <a:ea typeface="MS PGothic"/>
              </a:rPr>
              <a:t>Līguma</a:t>
            </a:r>
            <a:r>
              <a:rPr lang="lv-LV" sz="1600">
                <a:latin typeface="Times New Roman"/>
                <a:ea typeface="MS PGothic"/>
              </a:rPr>
              <a:t> </a:t>
            </a:r>
            <a:r>
              <a:rPr lang="lv-LV" sz="1600" err="1">
                <a:latin typeface="Times New Roman"/>
                <a:ea typeface="MS PGothic"/>
              </a:rPr>
              <a:t>grozījumi</a:t>
            </a:r>
            <a:r>
              <a:rPr lang="lv-LV" sz="1600">
                <a:latin typeface="Times New Roman"/>
                <a:ea typeface="MS PGothic"/>
              </a:rPr>
              <a:t>, </a:t>
            </a:r>
            <a:r>
              <a:rPr lang="lv-LV" sz="1600" err="1">
                <a:latin typeface="Times New Roman"/>
                <a:ea typeface="MS PGothic"/>
              </a:rPr>
              <a:t>nosakot</a:t>
            </a:r>
            <a:r>
              <a:rPr lang="lv-LV" sz="1600">
                <a:latin typeface="Times New Roman"/>
                <a:ea typeface="MS PGothic"/>
              </a:rPr>
              <a:t> </a:t>
            </a:r>
            <a:r>
              <a:rPr lang="lv-LV" sz="1600" err="1">
                <a:latin typeface="Times New Roman"/>
                <a:ea typeface="MS PGothic"/>
              </a:rPr>
              <a:t>būtiskus</a:t>
            </a:r>
            <a:r>
              <a:rPr lang="lv-LV" sz="1600">
                <a:latin typeface="Times New Roman"/>
                <a:ea typeface="MS PGothic"/>
              </a:rPr>
              <a:t> un </a:t>
            </a:r>
            <a:r>
              <a:rPr lang="lv-LV" sz="1600" err="1">
                <a:latin typeface="Times New Roman"/>
                <a:ea typeface="MS PGothic"/>
              </a:rPr>
              <a:t>stingrākus</a:t>
            </a:r>
            <a:r>
              <a:rPr lang="lv-LV" sz="1600">
                <a:latin typeface="Times New Roman"/>
                <a:ea typeface="MS PGothic"/>
              </a:rPr>
              <a:t> </a:t>
            </a:r>
            <a:r>
              <a:rPr lang="lv-LV" sz="1600" err="1">
                <a:latin typeface="Times New Roman"/>
                <a:ea typeface="MS PGothic"/>
              </a:rPr>
              <a:t>noteikumus</a:t>
            </a:r>
            <a:r>
              <a:rPr lang="lv-LV" sz="1600">
                <a:latin typeface="Times New Roman"/>
                <a:ea typeface="MS PGothic"/>
              </a:rPr>
              <a:t> </a:t>
            </a:r>
            <a:r>
              <a:rPr lang="lv-LV" sz="1600" err="1">
                <a:latin typeface="Times New Roman"/>
                <a:ea typeface="MS PGothic"/>
              </a:rPr>
              <a:t>projekta</a:t>
            </a:r>
            <a:r>
              <a:rPr lang="lv-LV" sz="1600">
                <a:latin typeface="Times New Roman"/>
                <a:ea typeface="MS PGothic"/>
              </a:rPr>
              <a:t> </a:t>
            </a:r>
            <a:r>
              <a:rPr lang="lv-LV" sz="1600" err="1">
                <a:latin typeface="Times New Roman"/>
                <a:ea typeface="MS PGothic"/>
              </a:rPr>
              <a:t>ieviešanā</a:t>
            </a:r>
            <a:endParaRPr lang="lv-LV" sz="16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v-LV" sz="1600">
                <a:latin typeface="Times New Roman"/>
                <a:ea typeface="MS PGothic"/>
              </a:rPr>
              <a:t>Stiprināta </a:t>
            </a:r>
            <a:r>
              <a:rPr lang="lv-LV" sz="1600" err="1">
                <a:latin typeface="Times New Roman"/>
                <a:ea typeface="MS PGothic"/>
              </a:rPr>
              <a:t>sadarbība</a:t>
            </a:r>
            <a:r>
              <a:rPr lang="lv-LV" sz="1600">
                <a:latin typeface="Times New Roman"/>
                <a:ea typeface="MS PGothic"/>
              </a:rPr>
              <a:t> </a:t>
            </a:r>
            <a:r>
              <a:rPr lang="lv-LV" sz="1600" err="1">
                <a:latin typeface="Times New Roman"/>
                <a:ea typeface="MS PGothic"/>
              </a:rPr>
              <a:t>ar</a:t>
            </a:r>
            <a:r>
              <a:rPr lang="lv-LV" sz="1600">
                <a:latin typeface="Times New Roman"/>
                <a:ea typeface="MS PGothic"/>
              </a:rPr>
              <a:t> </a:t>
            </a:r>
            <a:r>
              <a:rPr lang="lv-LV" sz="1600" err="1">
                <a:latin typeface="Times New Roman"/>
                <a:ea typeface="MS PGothic"/>
              </a:rPr>
              <a:t>Satiksmes</a:t>
            </a:r>
            <a:r>
              <a:rPr lang="lv-LV" sz="1600">
                <a:latin typeface="Times New Roman"/>
                <a:ea typeface="MS PGothic"/>
              </a:rPr>
              <a:t> </a:t>
            </a:r>
            <a:r>
              <a:rPr lang="lv-LV" sz="1600" err="1">
                <a:latin typeface="Times New Roman"/>
                <a:ea typeface="MS PGothic"/>
              </a:rPr>
              <a:t>ministriju</a:t>
            </a:r>
            <a:r>
              <a:rPr lang="lv-LV" sz="1600">
                <a:latin typeface="Times New Roman"/>
                <a:ea typeface="MS PGothic"/>
              </a:rPr>
              <a:t> </a:t>
            </a:r>
            <a:r>
              <a:rPr lang="lv-LV" sz="1600" err="1">
                <a:latin typeface="Times New Roman"/>
                <a:ea typeface="MS PGothic"/>
              </a:rPr>
              <a:t>dažādos</a:t>
            </a:r>
            <a:r>
              <a:rPr lang="lv-LV" sz="1600">
                <a:latin typeface="Times New Roman"/>
                <a:ea typeface="MS PGothic"/>
              </a:rPr>
              <a:t> </a:t>
            </a:r>
            <a:r>
              <a:rPr lang="lv-LV" sz="1600" err="1">
                <a:latin typeface="Times New Roman"/>
                <a:ea typeface="MS PGothic"/>
              </a:rPr>
              <a:t>darba</a:t>
            </a:r>
            <a:r>
              <a:rPr lang="lv-LV" sz="1600">
                <a:latin typeface="Times New Roman"/>
                <a:ea typeface="MS PGothic"/>
              </a:rPr>
              <a:t> </a:t>
            </a:r>
            <a:r>
              <a:rPr lang="lv-LV" sz="1600" err="1">
                <a:latin typeface="Times New Roman"/>
                <a:ea typeface="MS PGothic"/>
              </a:rPr>
              <a:t>formātos</a:t>
            </a:r>
            <a:r>
              <a:rPr lang="lv-LV" sz="1600">
                <a:latin typeface="Times New Roman"/>
                <a:ea typeface="MS PGothic"/>
              </a:rPr>
              <a:t>, </a:t>
            </a:r>
            <a:r>
              <a:rPr lang="lv-LV" sz="1600" err="1">
                <a:latin typeface="Times New Roman"/>
                <a:ea typeface="MS PGothic"/>
              </a:rPr>
              <a:t>izstrādāti</a:t>
            </a:r>
            <a:r>
              <a:rPr lang="lv-LV" sz="1600">
                <a:latin typeface="Times New Roman"/>
                <a:ea typeface="MS PGothic"/>
              </a:rPr>
              <a:t> </a:t>
            </a:r>
            <a:r>
              <a:rPr lang="lv-LV" sz="1600" err="1">
                <a:latin typeface="Times New Roman"/>
                <a:ea typeface="MS PGothic"/>
              </a:rPr>
              <a:t>vairāki</a:t>
            </a:r>
            <a:r>
              <a:rPr lang="lv-LV" sz="1600">
                <a:latin typeface="Times New Roman"/>
                <a:ea typeface="MS PGothic"/>
              </a:rPr>
              <a:t> </a:t>
            </a:r>
            <a:r>
              <a:rPr lang="lv-LV" sz="1600" err="1">
                <a:latin typeface="Times New Roman"/>
                <a:ea typeface="MS PGothic"/>
              </a:rPr>
              <a:t>risku</a:t>
            </a:r>
            <a:r>
              <a:rPr lang="lv-LV" sz="1600">
                <a:latin typeface="Times New Roman"/>
                <a:ea typeface="MS PGothic"/>
              </a:rPr>
              <a:t> </a:t>
            </a:r>
            <a:r>
              <a:rPr lang="lv-LV" sz="1600" err="1">
                <a:latin typeface="Times New Roman"/>
                <a:ea typeface="MS PGothic"/>
              </a:rPr>
              <a:t>pārvaldības</a:t>
            </a:r>
            <a:r>
              <a:rPr lang="lv-LV" sz="1600">
                <a:latin typeface="Times New Roman"/>
                <a:ea typeface="MS PGothic"/>
              </a:rPr>
              <a:t> </a:t>
            </a:r>
            <a:r>
              <a:rPr lang="lv-LV" sz="1600" err="1">
                <a:latin typeface="Times New Roman"/>
                <a:ea typeface="MS PGothic"/>
              </a:rPr>
              <a:t>plāni</a:t>
            </a:r>
            <a:r>
              <a:rPr lang="lv-LV" sz="1600">
                <a:latin typeface="Times New Roman"/>
                <a:ea typeface="MS PGothic"/>
              </a:rPr>
              <a:t> un </a:t>
            </a:r>
            <a:r>
              <a:rPr lang="lv-LV" sz="1600" err="1">
                <a:latin typeface="Times New Roman"/>
                <a:ea typeface="MS PGothic"/>
              </a:rPr>
              <a:t>rīcības</a:t>
            </a:r>
            <a:r>
              <a:rPr lang="lv-LV" sz="1600">
                <a:latin typeface="Times New Roman"/>
                <a:ea typeface="MS PGothic"/>
              </a:rPr>
              <a:t> stratēģijas</a:t>
            </a:r>
            <a:endParaRPr lang="lv-LV" sz="1600"/>
          </a:p>
          <a:p>
            <a:pPr marL="285750" indent="-285750">
              <a:buFont typeface="Arial"/>
              <a:buChar char="•"/>
            </a:pPr>
            <a:r>
              <a:rPr lang="lv-LV" sz="1600" err="1">
                <a:latin typeface="Times New Roman"/>
                <a:ea typeface="MS PGothic"/>
              </a:rPr>
              <a:t>RBRail</a:t>
            </a:r>
            <a:r>
              <a:rPr lang="lv-LV" sz="1600">
                <a:latin typeface="Times New Roman"/>
                <a:ea typeface="MS PGothic"/>
              </a:rPr>
              <a:t> lomas un </a:t>
            </a:r>
            <a:r>
              <a:rPr lang="lv-LV" sz="1600" err="1">
                <a:latin typeface="Times New Roman"/>
                <a:ea typeface="MS PGothic"/>
              </a:rPr>
              <a:t>funkcionalitātes</a:t>
            </a:r>
            <a:r>
              <a:rPr lang="lv-LV" sz="1600">
                <a:latin typeface="Times New Roman"/>
                <a:ea typeface="MS PGothic"/>
              </a:rPr>
              <a:t> </a:t>
            </a:r>
            <a:r>
              <a:rPr lang="lv-LV" sz="1600" err="1">
                <a:latin typeface="Times New Roman"/>
                <a:ea typeface="MS PGothic"/>
              </a:rPr>
              <a:t>mazināšana</a:t>
            </a:r>
            <a:r>
              <a:rPr lang="lv-LV" sz="1600">
                <a:latin typeface="Times New Roman"/>
                <a:ea typeface="MS PGothic"/>
              </a:rPr>
              <a:t>, </a:t>
            </a:r>
            <a:r>
              <a:rPr lang="lv-LV" sz="1600" err="1">
                <a:latin typeface="Times New Roman"/>
                <a:ea typeface="MS PGothic"/>
              </a:rPr>
              <a:t>nodrošinot</a:t>
            </a:r>
            <a:r>
              <a:rPr lang="lv-LV" sz="1600">
                <a:latin typeface="Times New Roman"/>
                <a:ea typeface="MS PGothic"/>
              </a:rPr>
              <a:t> </a:t>
            </a:r>
            <a:r>
              <a:rPr lang="lv-LV" sz="1600" err="1">
                <a:latin typeface="Times New Roman"/>
                <a:ea typeface="MS PGothic"/>
              </a:rPr>
              <a:t>EDzL</a:t>
            </a:r>
            <a:r>
              <a:rPr lang="lv-LV" sz="1600">
                <a:latin typeface="Times New Roman"/>
                <a:ea typeface="MS PGothic"/>
              </a:rPr>
              <a:t> </a:t>
            </a:r>
            <a:r>
              <a:rPr lang="lv-LV" sz="1600" err="1">
                <a:latin typeface="Times New Roman"/>
                <a:ea typeface="MS PGothic"/>
              </a:rPr>
              <a:t>plašāku</a:t>
            </a:r>
            <a:r>
              <a:rPr lang="lv-LV" sz="1600">
                <a:latin typeface="Times New Roman"/>
                <a:ea typeface="MS PGothic"/>
              </a:rPr>
              <a:t> </a:t>
            </a:r>
            <a:r>
              <a:rPr lang="lv-LV" sz="1600" err="1">
                <a:latin typeface="Times New Roman"/>
                <a:ea typeface="MS PGothic"/>
              </a:rPr>
              <a:t>projekta</a:t>
            </a:r>
            <a:r>
              <a:rPr lang="lv-LV" sz="1600">
                <a:latin typeface="Times New Roman"/>
                <a:ea typeface="MS PGothic"/>
              </a:rPr>
              <a:t> </a:t>
            </a:r>
            <a:r>
              <a:rPr lang="lv-LV" sz="1600" err="1">
                <a:latin typeface="Times New Roman"/>
                <a:ea typeface="MS PGothic"/>
              </a:rPr>
              <a:t>ieviešanu</a:t>
            </a:r>
            <a:endParaRPr lang="lv-LV" sz="1600"/>
          </a:p>
          <a:p>
            <a:pPr marL="285750" indent="-285750">
              <a:buFont typeface="Arial"/>
              <a:buChar char="•"/>
            </a:pPr>
            <a:r>
              <a:rPr lang="lv-LV" sz="1600">
                <a:latin typeface="Times New Roman"/>
                <a:ea typeface="MS PGothic"/>
              </a:rPr>
              <a:t>Aicinājums LT un EE pārskatīt RBRail funkcionalitāti</a:t>
            </a:r>
            <a:endParaRPr lang="lv-LV" sz="160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lv-LV" sz="160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lv-LV" sz="1600"/>
          </a:p>
        </p:txBody>
      </p:sp>
    </p:spTree>
    <p:extLst>
      <p:ext uri="{BB962C8B-B14F-4D97-AF65-F5344CB8AC3E}">
        <p14:creationId xmlns:p14="http://schemas.microsoft.com/office/powerpoint/2010/main" val="31091457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88AC7A-10C1-0C2B-F203-EAA23BEDD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16ABF1-A542-BCD5-C053-1913BF0BA147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5</a:t>
            </a:fld>
            <a:endParaRPr lang="en-US" altLang="lv-LV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64C1E8E-36B2-A97C-49D7-92E257411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sz="1700" err="1">
                <a:latin typeface="Times New Roman"/>
                <a:ea typeface="Verdana"/>
                <a:cs typeface="Times New Roman"/>
              </a:rPr>
              <a:t>Deklasifikācija</a:t>
            </a:r>
            <a:endParaRPr lang="lv-LV" sz="1700">
              <a:latin typeface="Times New Roman"/>
              <a:ea typeface="Verdana"/>
              <a:cs typeface="Times New Roman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501DE4-4A4D-0656-5B6D-C5F62C4F2312}"/>
              </a:ext>
            </a:extLst>
          </p:cNvPr>
          <p:cNvSpPr txBox="1"/>
          <p:nvPr/>
        </p:nvSpPr>
        <p:spPr>
          <a:xfrm>
            <a:off x="2590507" y="3026437"/>
            <a:ext cx="6096000" cy="135421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/>
            <a:r>
              <a:rPr lang="lv-LV" sz="1200" i="1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MS PGothic"/>
                <a:cs typeface="Times New Roman"/>
              </a:rPr>
              <a:t>* Šobrīd trīs no astoņpadsmit informatīvajiem ziņojumiem atrodas </a:t>
            </a:r>
            <a:r>
              <a:rPr lang="lv-LV" sz="1200" i="1" err="1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MS PGothic"/>
                <a:cs typeface="Times New Roman"/>
              </a:rPr>
              <a:t>deklasificēšanas</a:t>
            </a:r>
            <a:r>
              <a:rPr lang="lv-LV" sz="1200" i="1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MS PGothic"/>
                <a:cs typeface="Times New Roman"/>
              </a:rPr>
              <a:t> procesā, savukārt divi dokumenti nav </a:t>
            </a:r>
            <a:r>
              <a:rPr lang="lv-LV" sz="1200" i="1" err="1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MS PGothic"/>
                <a:cs typeface="Times New Roman"/>
              </a:rPr>
              <a:t>deklasificējami</a:t>
            </a:r>
            <a:r>
              <a:rPr lang="lv-LV" sz="1200" i="1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MS PGothic"/>
                <a:cs typeface="Times New Roman"/>
              </a:rPr>
              <a:t>, ņemot vērā to saturu un ar to saistītos riskus – starpvalstu pozīcija, komercnoslēpums.</a:t>
            </a:r>
          </a:p>
          <a:p>
            <a:pPr algn="just"/>
            <a:endParaRPr lang="en-US" sz="1000" i="1"/>
          </a:p>
          <a:p>
            <a:pPr algn="just"/>
            <a:r>
              <a:rPr lang="lv-LV" sz="1200" i="1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MS PGothic"/>
                <a:cs typeface="Times New Roman"/>
              </a:rPr>
              <a:t>* Vienlaikus jāņem vērā, ka informatīvie ziņojumi, kas virzīti līdz 2022. gadam, nav pieejami TAP sistēmā tās tehnoloģisko uzstādījumu dēļ. Pēc 2026. gada 1. jūlija, kad stāsies spēkā Rail </a:t>
            </a:r>
            <a:r>
              <a:rPr lang="lv-LV" sz="1200" i="1" err="1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MS PGothic"/>
                <a:cs typeface="Times New Roman"/>
              </a:rPr>
              <a:t>Baltica</a:t>
            </a:r>
            <a:r>
              <a:rPr lang="lv-LV" sz="1200" i="1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MS PGothic"/>
                <a:cs typeface="Times New Roman"/>
              </a:rPr>
              <a:t> likuma grozījumi, Satiksmes ministrija  uzsāks darbu ar Valsts kanceleju.</a:t>
            </a:r>
            <a:endParaRPr lang="lv-LV" i="1">
              <a:latin typeface="Times New Roman"/>
              <a:ea typeface="MS PGothic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8B6CA33-0395-9EDE-D6D4-3BF7DDF3CD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2044965"/>
              </p:ext>
            </p:extLst>
          </p:nvPr>
        </p:nvGraphicFramePr>
        <p:xfrm>
          <a:off x="2593258" y="1203125"/>
          <a:ext cx="6093249" cy="16829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1083">
                  <a:extLst>
                    <a:ext uri="{9D8B030D-6E8A-4147-A177-3AD203B41FA5}">
                      <a16:colId xmlns:a16="http://schemas.microsoft.com/office/drawing/2014/main" val="404421886"/>
                    </a:ext>
                  </a:extLst>
                </a:gridCol>
                <a:gridCol w="2031083">
                  <a:extLst>
                    <a:ext uri="{9D8B030D-6E8A-4147-A177-3AD203B41FA5}">
                      <a16:colId xmlns:a16="http://schemas.microsoft.com/office/drawing/2014/main" val="946102037"/>
                    </a:ext>
                  </a:extLst>
                </a:gridCol>
                <a:gridCol w="2031083">
                  <a:extLst>
                    <a:ext uri="{9D8B030D-6E8A-4147-A177-3AD203B41FA5}">
                      <a16:colId xmlns:a16="http://schemas.microsoft.com/office/drawing/2014/main" val="496395719"/>
                    </a:ext>
                  </a:extLst>
                </a:gridCol>
              </a:tblGrid>
              <a:tr h="841476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Times New Roman"/>
                          <a:cs typeface="Times New Roman"/>
                        </a:rPr>
                        <a:t>2025. gada </a:t>
                      </a:r>
                      <a:r>
                        <a:rPr lang="en-US" b="1" err="1">
                          <a:latin typeface="Times New Roman"/>
                          <a:cs typeface="Times New Roman"/>
                        </a:rPr>
                        <a:t>decembris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>
                          <a:latin typeface="Times New Roman"/>
                          <a:cs typeface="Times New Roman"/>
                        </a:rPr>
                        <a:t>18 </a:t>
                      </a:r>
                      <a:r>
                        <a:rPr lang="lv-LV"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lang="en-US" err="1">
                          <a:latin typeface="Times New Roman"/>
                          <a:cs typeface="Times New Roman"/>
                        </a:rPr>
                        <a:t>iesību</a:t>
                      </a:r>
                      <a:r>
                        <a:rPr lang="en-US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err="1">
                          <a:latin typeface="Times New Roman"/>
                          <a:cs typeface="Times New Roman"/>
                        </a:rPr>
                        <a:t>akti</a:t>
                      </a:r>
                      <a:r>
                        <a:rPr lang="en-US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err="1">
                          <a:latin typeface="Times New Roman"/>
                          <a:cs typeface="Times New Roman"/>
                        </a:rPr>
                        <a:t>ar</a:t>
                      </a:r>
                      <a:r>
                        <a:rPr lang="en-US">
                          <a:latin typeface="Times New Roman"/>
                          <a:cs typeface="Times New Roman"/>
                        </a:rPr>
                        <a:t> IP </a:t>
                      </a:r>
                      <a:r>
                        <a:rPr lang="en-US" err="1">
                          <a:latin typeface="Times New Roman"/>
                          <a:cs typeface="Times New Roman"/>
                        </a:rPr>
                        <a:t>statusu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2022-2025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29352081"/>
                  </a:ext>
                </a:extLst>
              </a:tr>
              <a:tr h="841476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2026. gada </a:t>
                      </a:r>
                      <a:endParaRPr lang="lv-LV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b="1">
                          <a:latin typeface="Times New Roman"/>
                          <a:cs typeface="Times New Roman"/>
                        </a:rPr>
                        <a:t>maijs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lv-LV" b="1"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lang="en-US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lv-LV"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lang="en-US" err="1">
                          <a:latin typeface="Times New Roman"/>
                          <a:cs typeface="Times New Roman"/>
                        </a:rPr>
                        <a:t>iesību</a:t>
                      </a:r>
                      <a:r>
                        <a:rPr lang="en-US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err="1">
                          <a:latin typeface="Times New Roman"/>
                          <a:cs typeface="Times New Roman"/>
                        </a:rPr>
                        <a:t>akti</a:t>
                      </a:r>
                      <a:r>
                        <a:rPr lang="en-US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err="1">
                          <a:latin typeface="Times New Roman"/>
                          <a:cs typeface="Times New Roman"/>
                        </a:rPr>
                        <a:t>ar</a:t>
                      </a:r>
                      <a:r>
                        <a:rPr lang="en-US">
                          <a:latin typeface="Times New Roman"/>
                          <a:cs typeface="Times New Roman"/>
                        </a:rPr>
                        <a:t> IP </a:t>
                      </a:r>
                      <a:r>
                        <a:rPr lang="en-US" err="1">
                          <a:latin typeface="Times New Roman"/>
                          <a:cs typeface="Times New Roman"/>
                        </a:rPr>
                        <a:t>statusu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2022-2026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19129886"/>
                  </a:ext>
                </a:extLst>
              </a:tr>
            </a:tbl>
          </a:graphicData>
        </a:graphic>
      </p:graphicFrame>
      <p:pic>
        <p:nvPicPr>
          <p:cNvPr id="3" name="Attēla vietturis 2" descr="Attēls, kurā ir svari, dizains&#10;&#10;Mākslīgā intelekta ģenerēts saturs var būt nepareizs.">
            <a:extLst>
              <a:ext uri="{FF2B5EF4-FFF2-40B4-BE49-F238E27FC236}">
                <a16:creationId xmlns:a16="http://schemas.microsoft.com/office/drawing/2014/main" id="{23069886-3031-521D-CCF2-65546205B00F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t="5348" b="5348"/>
          <a:stretch/>
        </p:blipFill>
        <p:spPr bwMode="auto">
          <a:xfrm>
            <a:off x="529397" y="3387301"/>
            <a:ext cx="1519250" cy="920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39450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3DBE6E-4A3F-934F-DB6F-5C45C14CEB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4E69DC5-7CC9-791B-486B-965362ADD0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64D8C4-022D-BEB8-DC70-62967CA8320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27F335-F11E-2FD5-BB3A-C850A547315A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6</a:t>
            </a:fld>
            <a:endParaRPr lang="en-US" altLang="lv-LV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E04BD607-9CAC-388F-8199-E990647E3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sz="1700">
                <a:latin typeface="Times New Roman"/>
                <a:ea typeface="Verdana"/>
                <a:cs typeface="Times New Roman"/>
              </a:rPr>
              <a:t>RIX-Imanta</a:t>
            </a:r>
            <a:br>
              <a:rPr lang="lv-LV" sz="1700">
                <a:latin typeface="Times New Roman"/>
                <a:ea typeface="Verdana"/>
                <a:cs typeface="Times New Roman"/>
              </a:rPr>
            </a:br>
            <a:endParaRPr lang="lv-LV" sz="1700">
              <a:latin typeface="Times New Roman"/>
              <a:ea typeface="Verdana"/>
              <a:cs typeface="Times New Roman"/>
            </a:endParaRPr>
          </a:p>
        </p:txBody>
      </p:sp>
      <p:sp>
        <p:nvSpPr>
          <p:cNvPr id="15" name="Attēla vietturis 14">
            <a:extLst>
              <a:ext uri="{FF2B5EF4-FFF2-40B4-BE49-F238E27FC236}">
                <a16:creationId xmlns:a16="http://schemas.microsoft.com/office/drawing/2014/main" id="{B0CB3BDF-F81A-4C24-EAE9-2ECAD5EC846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lv-LV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3396F66-D700-8A23-0A4E-4472E6CFFA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1053" y="1110640"/>
            <a:ext cx="4926355" cy="348456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B30A210-61CC-B038-C389-770012DFB267}"/>
              </a:ext>
            </a:extLst>
          </p:cNvPr>
          <p:cNvSpPr txBox="1"/>
          <p:nvPr/>
        </p:nvSpPr>
        <p:spPr>
          <a:xfrm>
            <a:off x="286975" y="3027018"/>
            <a:ext cx="2300914" cy="15696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lv-LV" sz="1600">
                <a:latin typeface="Times New Roman"/>
                <a:ea typeface="MS PGothic"/>
              </a:rPr>
              <a:t>Pieejami 356 milj.EUR, </a:t>
            </a:r>
            <a:endParaRPr lang="lv-LV">
              <a:latin typeface="Times New Roman"/>
              <a:ea typeface="MS PGothic"/>
            </a:endParaRPr>
          </a:p>
          <a:p>
            <a:r>
              <a:rPr lang="lv-LV" sz="1600">
                <a:latin typeface="Times New Roman"/>
                <a:ea typeface="MS PGothic"/>
              </a:rPr>
              <a:t>t.sk. 133 milj.EUR KF</a:t>
            </a:r>
            <a:endParaRPr lang="lv-LV">
              <a:latin typeface="Times New Roman"/>
              <a:ea typeface="MS PGothic"/>
            </a:endParaRPr>
          </a:p>
          <a:p>
            <a:endParaRPr lang="lv-LV" sz="1600"/>
          </a:p>
          <a:p>
            <a:r>
              <a:rPr lang="lv-LV" sz="1600">
                <a:latin typeface="Times New Roman"/>
                <a:ea typeface="MS PGothic"/>
              </a:rPr>
              <a:t>Izlietoti līdz 2026.gada maijam 139 milj.EUR (39%)</a:t>
            </a:r>
          </a:p>
        </p:txBody>
      </p:sp>
    </p:spTree>
    <p:extLst>
      <p:ext uri="{BB962C8B-B14F-4D97-AF65-F5344CB8AC3E}">
        <p14:creationId xmlns:p14="http://schemas.microsoft.com/office/powerpoint/2010/main" val="27708313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03E7D0-C2E3-5833-09C3-A1D51FF54A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C15D6EF-0C9A-9DCA-1049-7A5FA7242D1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45FC0D-B8A1-DBB0-CE99-4B89C24EE65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729E56-F25B-3DA0-2D3F-949DA814A83B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7</a:t>
            </a:fld>
            <a:endParaRPr lang="en-US" altLang="lv-LV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2B31AAF7-84C2-2D14-BB5E-64D1B6078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sz="1700">
                <a:latin typeface="Times New Roman"/>
                <a:ea typeface="Verdana"/>
                <a:cs typeface="Times New Roman"/>
              </a:rPr>
              <a:t>RIX-Imanta</a:t>
            </a:r>
            <a:br>
              <a:rPr lang="lv-LV" sz="1700">
                <a:latin typeface="Times New Roman"/>
                <a:ea typeface="Verdana"/>
                <a:cs typeface="Times New Roman"/>
              </a:rPr>
            </a:br>
            <a:endParaRPr lang="lv-LV" sz="1700">
              <a:latin typeface="Times New Roman"/>
              <a:ea typeface="Verdana"/>
              <a:cs typeface="Times New Roman"/>
            </a:endParaRPr>
          </a:p>
        </p:txBody>
      </p:sp>
      <p:sp>
        <p:nvSpPr>
          <p:cNvPr id="15" name="Attēla vietturis 14">
            <a:extLst>
              <a:ext uri="{FF2B5EF4-FFF2-40B4-BE49-F238E27FC236}">
                <a16:creationId xmlns:a16="http://schemas.microsoft.com/office/drawing/2014/main" id="{5A4367F5-3C9E-FD09-160B-8CD91BD3BEC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83D2CC1-7124-20D9-3B35-A870C882B9BD}"/>
              </a:ext>
            </a:extLst>
          </p:cNvPr>
          <p:cNvSpPr txBox="1"/>
          <p:nvPr/>
        </p:nvSpPr>
        <p:spPr>
          <a:xfrm>
            <a:off x="2532001" y="1222314"/>
            <a:ext cx="5803129" cy="38472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lv-LV" b="1">
                <a:latin typeface="Times New Roman"/>
                <a:ea typeface="MS PGothic"/>
              </a:rPr>
              <a:t>Kohēzijas finansējums</a:t>
            </a:r>
            <a:endParaRPr lang="lv-LV" b="1"/>
          </a:p>
          <a:p>
            <a:pPr marL="285750" indent="-285750" algn="just">
              <a:buFont typeface="Arial"/>
              <a:buChar char="•"/>
            </a:pPr>
            <a:r>
              <a:rPr lang="lv-LV" sz="1600">
                <a:latin typeface="Times New Roman"/>
                <a:ea typeface="MS PGothic"/>
              </a:rPr>
              <a:t>Projekta "Dzelzceļa infrastruktūras attīstība un energoefektivitātes uzlabošana sabiedriskajos pasažieru pārvadājumos" (3.3.1.1/1/26/I/001) plānotās kopējās attiecināmās izmaksas 264 176 808.00 EUR </a:t>
            </a:r>
          </a:p>
          <a:p>
            <a:pPr marL="285750" indent="-285750" algn="just">
              <a:buFont typeface="Arial"/>
              <a:buChar char="•"/>
            </a:pPr>
            <a:endParaRPr lang="lv-LV" sz="1600"/>
          </a:p>
          <a:p>
            <a:pPr marL="285750" indent="-285750" algn="just">
              <a:buFont typeface="Arial"/>
              <a:buChar char="•"/>
            </a:pPr>
            <a:endParaRPr lang="lv-LV" sz="1600"/>
          </a:p>
          <a:p>
            <a:pPr algn="just"/>
            <a:r>
              <a:rPr lang="lv-LV" sz="1600" b="1">
                <a:latin typeface="Times New Roman"/>
                <a:ea typeface="MS PGothic"/>
              </a:rPr>
              <a:t>Sadarbība ar LDz</a:t>
            </a:r>
            <a:endParaRPr lang="lv-LV" sz="1600" b="1"/>
          </a:p>
          <a:p>
            <a:pPr marL="285750" indent="-285750" algn="just">
              <a:buFont typeface="Arial"/>
              <a:buChar char="•"/>
            </a:pPr>
            <a:r>
              <a:rPr lang="lv-LV" sz="1600">
                <a:latin typeface="Times New Roman"/>
                <a:ea typeface="MS PGothic"/>
              </a:rPr>
              <a:t>LDz iesaiste projektu uzraudzībā / sadarbības līgums EDzL/BSL/LDz</a:t>
            </a:r>
            <a:endParaRPr lang="lv-LV" sz="1600"/>
          </a:p>
          <a:p>
            <a:pPr marL="285750" indent="-285750" algn="just">
              <a:buFont typeface="Arial"/>
              <a:buChar char="•"/>
            </a:pPr>
            <a:r>
              <a:rPr lang="lv-LV" sz="1600">
                <a:latin typeface="Times New Roman"/>
                <a:ea typeface="MS PGothic"/>
              </a:rPr>
              <a:t>Dzelzceļa infrastruktūras darbi LDz izpildei / konkurences vērtējums/</a:t>
            </a:r>
            <a:endParaRPr lang="lv-LV" sz="1600"/>
          </a:p>
          <a:p>
            <a:pPr marL="285750" indent="-285750">
              <a:buFont typeface="Arial"/>
              <a:buChar char="•"/>
            </a:pPr>
            <a:endParaRPr lang="lv-LV"/>
          </a:p>
          <a:p>
            <a:endParaRPr lang="lv-LV"/>
          </a:p>
          <a:p>
            <a:endParaRPr lang="lv-LV">
              <a:latin typeface="Times New Roman"/>
              <a:ea typeface="MS PGothic"/>
            </a:endParaRPr>
          </a:p>
        </p:txBody>
      </p:sp>
    </p:spTree>
    <p:extLst>
      <p:ext uri="{BB962C8B-B14F-4D97-AF65-F5344CB8AC3E}">
        <p14:creationId xmlns:p14="http://schemas.microsoft.com/office/powerpoint/2010/main" val="13468260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25F1C7-DAC5-E471-69AC-016A2042F5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onstruction site with cranes and a large roof&#10;&#10;AI-generated content may be incorrect.">
            <a:extLst>
              <a:ext uri="{FF2B5EF4-FFF2-40B4-BE49-F238E27FC236}">
                <a16:creationId xmlns:a16="http://schemas.microsoft.com/office/drawing/2014/main" id="{2483EE31-CBBC-FC5D-73FD-6A7760741E7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9072" b="1321"/>
          <a:stretch>
            <a:fillRect/>
          </a:stretch>
        </p:blipFill>
        <p:spPr>
          <a:xfrm>
            <a:off x="2590800" y="1485899"/>
            <a:ext cx="5954806" cy="3108732"/>
          </a:xfrm>
          <a:prstGeom prst="rect">
            <a:avLst/>
          </a:prstGeom>
          <a:noFill/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1C87404A-9657-4FDD-13BB-131E736400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0800" y="285751"/>
            <a:ext cx="6096000" cy="777482"/>
          </a:xfrm>
        </p:spPr>
        <p:txBody>
          <a:bodyPr wrap="square" anchor="t">
            <a:normAutofit/>
          </a:bodyPr>
          <a:lstStyle/>
          <a:p>
            <a:r>
              <a:rPr lang="lv-LV"/>
              <a:t>Rīgas centrālā stacija</a:t>
            </a:r>
            <a:br>
              <a:rPr lang="lv-LV"/>
            </a:br>
            <a:r>
              <a:rPr lang="lv-LV"/>
              <a:t>/Radziņa krastmala – Dzirnavu iela/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ACB843-13C8-5DA4-B302-E0138A4E957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390965" y="4743450"/>
            <a:ext cx="448235" cy="228600"/>
          </a:xfrm>
        </p:spPr>
        <p:txBody>
          <a:bodyPr wrap="square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1877EA0F-6BB9-6D44-BDE9-FC2A7AA0ACD8}" type="slidenum">
              <a:rPr lang="en-US" altLang="lv-LV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8</a:t>
            </a:fld>
            <a:endParaRPr lang="en-US" altLang="lv-LV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12A33B8-C8BA-7337-96D4-C3D485F5BD8B}"/>
              </a:ext>
            </a:extLst>
          </p:cNvPr>
          <p:cNvSpPr txBox="1"/>
          <p:nvPr/>
        </p:nvSpPr>
        <p:spPr>
          <a:xfrm>
            <a:off x="296662" y="3039391"/>
            <a:ext cx="2526506" cy="18158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lv-LV" sz="1600">
                <a:latin typeface="Times New Roman"/>
                <a:ea typeface="MS PGothic"/>
              </a:rPr>
              <a:t>Pieejami 446 milj.EUR, t.sk. 114,6 milj.EUR AF</a:t>
            </a:r>
          </a:p>
          <a:p>
            <a:endParaRPr lang="lv-LV" sz="1600"/>
          </a:p>
          <a:p>
            <a:r>
              <a:rPr lang="lv-LV" sz="1600">
                <a:latin typeface="Times New Roman"/>
                <a:ea typeface="MS PGothic"/>
              </a:rPr>
              <a:t>Izlietoti līdz 2026.gada maijam 324 </a:t>
            </a:r>
            <a:r>
              <a:rPr lang="lv-LV" sz="1600" err="1">
                <a:latin typeface="Times New Roman"/>
                <a:ea typeface="MS PGothic"/>
              </a:rPr>
              <a:t>milj.EUR</a:t>
            </a:r>
            <a:r>
              <a:rPr lang="lv-LV" sz="1600">
                <a:latin typeface="Times New Roman"/>
                <a:ea typeface="MS PGothic"/>
              </a:rPr>
              <a:t> (73%)</a:t>
            </a:r>
          </a:p>
          <a:p>
            <a:endParaRPr lang="lv-LV" sz="1600"/>
          </a:p>
        </p:txBody>
      </p:sp>
    </p:spTree>
    <p:extLst>
      <p:ext uri="{BB962C8B-B14F-4D97-AF65-F5344CB8AC3E}">
        <p14:creationId xmlns:p14="http://schemas.microsoft.com/office/powerpoint/2010/main" val="36525487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87B304-CC38-635C-A748-5535247DD8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E2F891F-88DF-89B6-407A-38DC9D1DF5E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E6B157-2D0C-76A5-2BA6-367F4072B5B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70911F-53A8-F77E-5D26-98B3729004A2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9</a:t>
            </a:fld>
            <a:endParaRPr lang="en-US" altLang="lv-LV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FF98361-C47F-BD18-86E9-365D3F1D0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>
                <a:latin typeface="Verdana"/>
                <a:cs typeface="Times New Roman"/>
              </a:rPr>
              <a:t>Rīgas centrālā stacija</a:t>
            </a:r>
            <a:br>
              <a:rPr lang="lv-LV">
                <a:latin typeface="Verdana"/>
                <a:cs typeface="Times New Roman"/>
              </a:rPr>
            </a:br>
            <a:r>
              <a:rPr lang="lv-LV">
                <a:latin typeface="Verdana"/>
                <a:cs typeface="Times New Roman"/>
              </a:rPr>
              <a:t>/Radziņa krastmala – Dzirnavu iela/</a:t>
            </a:r>
            <a:endParaRPr lang="lv-LV"/>
          </a:p>
        </p:txBody>
      </p:sp>
      <p:sp>
        <p:nvSpPr>
          <p:cNvPr id="15" name="Attēla vietturis 14">
            <a:extLst>
              <a:ext uri="{FF2B5EF4-FFF2-40B4-BE49-F238E27FC236}">
                <a16:creationId xmlns:a16="http://schemas.microsoft.com/office/drawing/2014/main" id="{93630733-E1C9-5DB1-434F-AE0A60B000C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051634-AE27-F907-DD52-1F5E13BDE1B1}"/>
              </a:ext>
            </a:extLst>
          </p:cNvPr>
          <p:cNvSpPr txBox="1"/>
          <p:nvPr/>
        </p:nvSpPr>
        <p:spPr>
          <a:xfrm>
            <a:off x="2532001" y="1222314"/>
            <a:ext cx="6103532" cy="36009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lv-LV" b="1">
                <a:latin typeface="Times New Roman"/>
                <a:ea typeface="MS PGothic"/>
              </a:rPr>
              <a:t>Atveseļošanas fonds</a:t>
            </a:r>
            <a:endParaRPr lang="lv-LV" b="1"/>
          </a:p>
          <a:p>
            <a:pPr marL="285750" indent="-285750" algn="just">
              <a:buFont typeface="Arial"/>
              <a:buChar char="•"/>
            </a:pPr>
            <a:r>
              <a:rPr lang="lv-LV" sz="1600">
                <a:latin typeface="Times New Roman"/>
                <a:ea typeface="MS PGothic"/>
              </a:rPr>
              <a:t>Projekta "Uzlabot pasažieru infrastruktūru, izbūvējot Rīgas Centrālās dzelzceļa stacijas dienvidu daļu" (1.1.1.1.i.2/2/25/I/CFLA/001) kopējās attiecināmās izmaksas </a:t>
            </a:r>
            <a:r>
              <a:rPr lang="lv-LV" sz="1600">
                <a:latin typeface="Times New Roman"/>
                <a:ea typeface="MS PGothic"/>
                <a:cs typeface="Times New Roman"/>
              </a:rPr>
              <a:t>138 699 855 EUR </a:t>
            </a:r>
            <a:endParaRPr lang="lv-LV" sz="1600"/>
          </a:p>
          <a:p>
            <a:pPr marL="285750" indent="-285750" algn="just">
              <a:buFont typeface="Arial"/>
              <a:buChar char="•"/>
            </a:pPr>
            <a:r>
              <a:rPr lang="lv-LV" sz="1600">
                <a:latin typeface="Times New Roman"/>
                <a:ea typeface="MS PGothic"/>
              </a:rPr>
              <a:t>2026.gada maijā apstiprinātas attiecināmās izmaksas no CFLA puses 37 298 460 EUR </a:t>
            </a:r>
            <a:endParaRPr lang="lv-LV" sz="1600"/>
          </a:p>
          <a:p>
            <a:pPr marL="285750" indent="-285750" algn="just">
              <a:buFont typeface="Arial"/>
              <a:buChar char="•"/>
            </a:pPr>
            <a:endParaRPr lang="lv-LV" sz="1600"/>
          </a:p>
          <a:p>
            <a:pPr algn="just"/>
            <a:r>
              <a:rPr lang="lv-LV" sz="1600" b="1">
                <a:latin typeface="Times New Roman"/>
                <a:ea typeface="MS PGothic"/>
              </a:rPr>
              <a:t>Sadarbība ar LDz</a:t>
            </a:r>
            <a:endParaRPr lang="lv-LV" sz="1600" b="1"/>
          </a:p>
          <a:p>
            <a:pPr marL="285750" indent="-285750" algn="just">
              <a:buFont typeface="Arial"/>
              <a:buChar char="•"/>
            </a:pPr>
            <a:r>
              <a:rPr lang="lv-LV" sz="1600">
                <a:latin typeface="Times New Roman"/>
                <a:ea typeface="MS PGothic"/>
              </a:rPr>
              <a:t>LDz iesaiste projektu uzraudzībā</a:t>
            </a:r>
            <a:endParaRPr lang="lv-LV" sz="1600"/>
          </a:p>
          <a:p>
            <a:pPr marL="285750" indent="-285750" algn="just">
              <a:buFont typeface="Arial"/>
              <a:buChar char="•"/>
            </a:pPr>
            <a:r>
              <a:rPr lang="lv-LV" sz="1600">
                <a:latin typeface="Times New Roman"/>
                <a:ea typeface="MS PGothic"/>
              </a:rPr>
              <a:t>Signalizācijas projekta realizācija CEF9 ietvaros</a:t>
            </a:r>
            <a:endParaRPr lang="lv-LV" sz="1600"/>
          </a:p>
          <a:p>
            <a:pPr marL="285750" indent="-285750">
              <a:buFont typeface="Arial"/>
              <a:buChar char="•"/>
            </a:pPr>
            <a:endParaRPr lang="lv-LV"/>
          </a:p>
          <a:p>
            <a:endParaRPr lang="lv-LV"/>
          </a:p>
          <a:p>
            <a:endParaRPr lang="lv-LV">
              <a:latin typeface="Times New Roman"/>
              <a:ea typeface="MS PGothic"/>
            </a:endParaRPr>
          </a:p>
        </p:txBody>
      </p:sp>
    </p:spTree>
    <p:extLst>
      <p:ext uri="{BB962C8B-B14F-4D97-AF65-F5344CB8AC3E}">
        <p14:creationId xmlns:p14="http://schemas.microsoft.com/office/powerpoint/2010/main" val="14880752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48F1E4-39B6-33B7-855E-828131B832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3412698-4334-4100-3B63-041ACD14604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E6D8EC-9F88-0FD0-9813-01CC98B3EB2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F72CE1-9008-A325-4504-D2D7AF8CDD70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10</a:t>
            </a:fld>
            <a:endParaRPr lang="en-US" altLang="lv-LV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FA723E6-5D07-21CF-4A23-3E70CB790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>
                <a:latin typeface="Verdana"/>
                <a:cs typeface="Times New Roman"/>
              </a:rPr>
              <a:t>Rīgas centrālā stacija</a:t>
            </a:r>
            <a:br>
              <a:rPr lang="lv-LV">
                <a:latin typeface="Verdana"/>
                <a:cs typeface="Times New Roman"/>
              </a:rPr>
            </a:br>
            <a:r>
              <a:rPr lang="lv-LV">
                <a:latin typeface="Verdana"/>
                <a:cs typeface="Times New Roman"/>
              </a:rPr>
              <a:t>/Radziņa krastmala – Dzirnavu iela/</a:t>
            </a:r>
            <a:endParaRPr lang="lv-LV"/>
          </a:p>
        </p:txBody>
      </p:sp>
      <p:sp>
        <p:nvSpPr>
          <p:cNvPr id="15" name="Attēla vietturis 14">
            <a:extLst>
              <a:ext uri="{FF2B5EF4-FFF2-40B4-BE49-F238E27FC236}">
                <a16:creationId xmlns:a16="http://schemas.microsoft.com/office/drawing/2014/main" id="{CAE735DA-E0FB-B51C-F9B5-A61CD4F269C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54FC4E-2844-08C7-4FAB-C31B9155A428}"/>
              </a:ext>
            </a:extLst>
          </p:cNvPr>
          <p:cNvSpPr txBox="1"/>
          <p:nvPr/>
        </p:nvSpPr>
        <p:spPr>
          <a:xfrm>
            <a:off x="2590617" y="1222314"/>
            <a:ext cx="6096204" cy="410881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lv-LV">
                <a:latin typeface="Times New Roman"/>
                <a:ea typeface="MS PGothic"/>
              </a:rPr>
              <a:t>Konservācija, darbu pabeigšana</a:t>
            </a:r>
            <a:endParaRPr lang="lv-LV"/>
          </a:p>
          <a:p>
            <a:pPr marL="285750" indent="-285750">
              <a:buFont typeface="Arial"/>
              <a:buChar char="•"/>
            </a:pPr>
            <a:endParaRPr lang="lv-LV">
              <a:cs typeface="Helvetica"/>
            </a:endParaRPr>
          </a:p>
          <a:p>
            <a:pPr marL="285750" indent="-285750">
              <a:buFont typeface="Arial"/>
              <a:buChar char="•"/>
            </a:pPr>
            <a:r>
              <a:rPr lang="lv-LV" sz="1600">
                <a:latin typeface="Times New Roman"/>
                <a:ea typeface="MS PGothic"/>
                <a:cs typeface="Times New Roman"/>
              </a:rPr>
              <a:t>Nav pieejams finansējums pabeigšanai pilnā apmērā, tāpēc būs nepieciešama nepabeigto daļu konservācija / BVKB lēmums / VBN</a:t>
            </a:r>
            <a:endParaRPr lang="lv-LV"/>
          </a:p>
          <a:p>
            <a:pPr marL="285750" indent="-285750">
              <a:buFont typeface="Arial"/>
              <a:buChar char="•"/>
            </a:pPr>
            <a:endParaRPr lang="lv-LV" sz="1600"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lv-LV" sz="1600">
                <a:latin typeface="Times New Roman"/>
                <a:ea typeface="MS PGothic"/>
                <a:cs typeface="Times New Roman"/>
              </a:rPr>
              <a:t>MK lēmums par Dienvidu daļas pabeigšanu un Ziemeļu daļas neturpināšanu</a:t>
            </a:r>
            <a:endParaRPr lang="lv-LV" sz="1600">
              <a:cs typeface="Times New Roman"/>
            </a:endParaRPr>
          </a:p>
          <a:p>
            <a:pPr marL="285750" indent="-285750">
              <a:buFont typeface="Arial"/>
              <a:buChar char="•"/>
            </a:pPr>
            <a:endParaRPr lang="lv-LV" sz="1600"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lv-LV" sz="1600">
                <a:latin typeface="Times New Roman"/>
                <a:ea typeface="MS PGothic"/>
                <a:cs typeface="Times New Roman"/>
              </a:rPr>
              <a:t>EDzL un FIDIC darbs pie precīzu konservāciju u.c. darbu izmaksu sastādīšanas un verificēšanas</a:t>
            </a:r>
          </a:p>
          <a:p>
            <a:pPr marL="285750" indent="-285750">
              <a:buFont typeface="Arial"/>
              <a:buChar char="•"/>
            </a:pPr>
            <a:endParaRPr lang="lv-LV" sz="1600"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lv-LV" sz="1600">
                <a:latin typeface="Times New Roman"/>
                <a:ea typeface="MS PGothic"/>
                <a:cs typeface="Times New Roman"/>
              </a:rPr>
              <a:t>Stacija 2.0 un Rīgas Domes iesaiste, projektu dalījums kārtās</a:t>
            </a:r>
            <a:endParaRPr lang="lv-LV" sz="1600">
              <a:cs typeface="Times New Roman"/>
            </a:endParaRPr>
          </a:p>
          <a:p>
            <a:pPr algn="just"/>
            <a:endParaRPr lang="lv-LV" sz="1600">
              <a:cs typeface="Times New Roman"/>
            </a:endParaRPr>
          </a:p>
          <a:p>
            <a:pPr marL="285750" indent="-285750">
              <a:buFont typeface="Arial"/>
              <a:buChar char="•"/>
            </a:pPr>
            <a:endParaRPr lang="lv-LV"/>
          </a:p>
          <a:p>
            <a:endParaRPr lang="lv-LV"/>
          </a:p>
          <a:p>
            <a:endParaRPr lang="lv-LV">
              <a:latin typeface="Times New Roman"/>
              <a:ea typeface="MS PGothic"/>
            </a:endParaRPr>
          </a:p>
        </p:txBody>
      </p:sp>
    </p:spTree>
    <p:extLst>
      <p:ext uri="{BB962C8B-B14F-4D97-AF65-F5344CB8AC3E}">
        <p14:creationId xmlns:p14="http://schemas.microsoft.com/office/powerpoint/2010/main" val="40374555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B900C7-9431-45F8-1B46-2288CD0DA0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46CFF28-92A9-0550-D356-E40AB85F325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B867A2-3712-8A2A-DEFC-E346105C4B9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D10FC5-6FCC-9A98-1FA5-78821A2E5572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11</a:t>
            </a:fld>
            <a:endParaRPr lang="en-US" altLang="lv-LV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BD39B38-2C58-DC8B-C434-2DCA94C7A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sz="1700">
                <a:latin typeface="Times New Roman"/>
                <a:ea typeface="Verdana"/>
                <a:cs typeface="Times New Roman"/>
              </a:rPr>
              <a:t>Pamattrase</a:t>
            </a:r>
            <a:br>
              <a:rPr lang="lv-LV" sz="1700">
                <a:latin typeface="Times New Roman"/>
                <a:ea typeface="Verdana"/>
                <a:cs typeface="Times New Roman"/>
              </a:rPr>
            </a:br>
            <a:r>
              <a:rPr lang="lv-LV" sz="1700">
                <a:latin typeface="Times New Roman"/>
                <a:ea typeface="Verdana"/>
                <a:cs typeface="Times New Roman"/>
              </a:rPr>
              <a:t>LT-Misa-Daugavas tilts​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E3874D8-0CE7-7A93-EE91-1B969304D8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1311" y="1099038"/>
            <a:ext cx="1987178" cy="3607777"/>
          </a:xfrm>
          <a:prstGeom prst="rect">
            <a:avLst/>
          </a:prstGeom>
        </p:spPr>
      </p:pic>
      <p:pic>
        <p:nvPicPr>
          <p:cNvPr id="6" name="Attēls 5" descr="Attēls, kurā ir ārpus telpām, zāle, mākonis, debesis&#10;&#10;Mākslīgā intelekta ģenerēts saturs var būt nepareizs.">
            <a:extLst>
              <a:ext uri="{FF2B5EF4-FFF2-40B4-BE49-F238E27FC236}">
                <a16:creationId xmlns:a16="http://schemas.microsoft.com/office/drawing/2014/main" id="{92C093BF-9D12-4750-5320-291AF54A10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2740" y="1097422"/>
            <a:ext cx="2598411" cy="3496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5828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2D81CA-4A96-04DF-89AF-074CC7643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12B6AE9-116A-EBB1-F180-D256CD637B4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C58E45-6E45-347D-A9FD-79F496E2085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97A20D-5B3B-3A2C-DAF6-1C3178D9E128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12</a:t>
            </a:fld>
            <a:endParaRPr lang="en-US" altLang="lv-LV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3512CEFF-9D03-0B8D-50F4-8F422C560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sz="1700">
                <a:latin typeface="Times New Roman"/>
                <a:ea typeface="Verdana"/>
                <a:cs typeface="Times New Roman"/>
              </a:rPr>
              <a:t>Pamattrase</a:t>
            </a:r>
            <a:br>
              <a:rPr lang="lv-LV" sz="1700">
                <a:latin typeface="Times New Roman"/>
                <a:ea typeface="Verdana"/>
                <a:cs typeface="Times New Roman"/>
              </a:rPr>
            </a:br>
            <a:r>
              <a:rPr lang="lv-LV" sz="1700">
                <a:latin typeface="Times New Roman"/>
                <a:ea typeface="Verdana"/>
                <a:cs typeface="Times New Roman"/>
              </a:rPr>
              <a:t>LT-Misa-Daugavas tilts​</a:t>
            </a:r>
          </a:p>
        </p:txBody>
      </p:sp>
      <p:pic>
        <p:nvPicPr>
          <p:cNvPr id="12" name="Picture 11" descr="A crane lifting a crane over a construction site&#10;&#10;AI-generated content may be incorrect.">
            <a:extLst>
              <a:ext uri="{FF2B5EF4-FFF2-40B4-BE49-F238E27FC236}">
                <a16:creationId xmlns:a16="http://schemas.microsoft.com/office/drawing/2014/main" id="{F134B5D3-24AD-D381-BC1A-901F9D6A45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2754" y="1232981"/>
            <a:ext cx="6425712" cy="3335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8121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DA12CC-56DC-0076-1C82-02ACDEC4E7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E5B6EF4-B101-C0FB-F66D-D24803DD2F9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728C75-2B44-45D8-4CA7-749D8A22B78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9C689F-08EC-83E0-BA59-0B486AFBA0F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13</a:t>
            </a:fld>
            <a:endParaRPr lang="en-US" altLang="lv-LV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693965CA-6475-6197-D184-ACB219336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sz="1700">
                <a:latin typeface="Times New Roman"/>
                <a:ea typeface="Verdana"/>
                <a:cs typeface="Times New Roman"/>
              </a:rPr>
              <a:t>Pamattrase</a:t>
            </a:r>
            <a:br>
              <a:rPr lang="lv-LV" sz="1700">
                <a:latin typeface="Times New Roman"/>
                <a:ea typeface="Verdana"/>
                <a:cs typeface="Times New Roman"/>
              </a:rPr>
            </a:br>
            <a:r>
              <a:rPr lang="lv-LV" sz="1700">
                <a:latin typeface="Times New Roman"/>
                <a:ea typeface="Verdana"/>
                <a:cs typeface="Times New Roman"/>
              </a:rPr>
              <a:t>LT-Misa-Daugavas tilts​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904FE31-63A9-7FC8-797B-59AFAECFC1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6402" y="1154186"/>
            <a:ext cx="6447694" cy="3369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1510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BD89E7-1A29-4E66-F0DD-B27F3471CC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FC6A60F-B6A4-E48B-6F71-5CD12A3DED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54513E-5189-2C05-387A-86C0611F5E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A77E15-BFE4-D9CA-BAF5-B8FA26A6E43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14</a:t>
            </a:fld>
            <a:endParaRPr lang="en-US" altLang="lv-LV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49B35EE-F01E-B550-D8EF-39D014DE4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sz="1700">
                <a:latin typeface="Times New Roman"/>
                <a:ea typeface="Verdana"/>
                <a:cs typeface="Times New Roman"/>
              </a:rPr>
              <a:t>Pamattrase</a:t>
            </a:r>
            <a:br>
              <a:rPr lang="lv-LV" sz="1700">
                <a:latin typeface="Times New Roman"/>
                <a:ea typeface="Verdana"/>
                <a:cs typeface="Times New Roman"/>
              </a:rPr>
            </a:br>
            <a:r>
              <a:rPr lang="lv-LV" sz="1700">
                <a:latin typeface="Times New Roman"/>
                <a:ea typeface="Verdana"/>
                <a:cs typeface="Times New Roman"/>
              </a:rPr>
              <a:t>LT-Misa-Daugavas tilts​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B967DBE-771C-7BBA-1A64-04EC58A91B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7806" y="1183201"/>
            <a:ext cx="6396405" cy="3397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1283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55C7EC-82EC-C800-EBBD-D16A7E2F18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59A1A1B-F9AE-681F-8514-CD0A2AE8447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F6FF98-B963-9020-3531-3E5267C9E7C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A3C55E-13AD-41EE-6701-9C9DDA19ADE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15</a:t>
            </a:fld>
            <a:endParaRPr lang="en-US" altLang="lv-LV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3AF3B8C-2E48-909B-09A7-69AC6886C8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sz="1700">
                <a:latin typeface="Times New Roman"/>
                <a:ea typeface="Verdana"/>
                <a:cs typeface="Times New Roman"/>
              </a:rPr>
              <a:t>Pamattrase</a:t>
            </a:r>
            <a:br>
              <a:rPr lang="lv-LV" sz="1700">
                <a:latin typeface="Times New Roman"/>
                <a:ea typeface="Verdana"/>
                <a:cs typeface="Times New Roman"/>
              </a:rPr>
            </a:br>
            <a:r>
              <a:rPr lang="lv-LV" sz="1700">
                <a:latin typeface="Times New Roman"/>
                <a:ea typeface="Verdana"/>
                <a:cs typeface="Times New Roman"/>
              </a:rPr>
              <a:t>LT-Misa-Daugavas tilts​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EF97D92-8BC1-7D87-ECDE-E8D57952C5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1661" y="1243369"/>
            <a:ext cx="6440367" cy="3498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1781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B74F1E-0727-BB41-FF96-BC3458188C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3B117DB-F11E-248D-4FCA-C17A73B6697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33E9CA-DCEC-7F84-F30B-7A0AEE3FF9B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65759F-C118-5A35-10BB-C33410B3CA48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16</a:t>
            </a:fld>
            <a:endParaRPr lang="en-US" altLang="lv-LV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09FE02A0-B666-E704-213F-402684B05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sz="1700">
                <a:latin typeface="Times New Roman"/>
                <a:ea typeface="Verdana"/>
                <a:cs typeface="Times New Roman"/>
              </a:rPr>
              <a:t>Pamattrase</a:t>
            </a:r>
            <a:br>
              <a:rPr lang="lv-LV" sz="1700">
                <a:latin typeface="Times New Roman"/>
                <a:ea typeface="Verdana"/>
                <a:cs typeface="Times New Roman"/>
              </a:rPr>
            </a:br>
            <a:r>
              <a:rPr lang="lv-LV" sz="1700">
                <a:latin typeface="Times New Roman"/>
                <a:ea typeface="Verdana"/>
                <a:cs typeface="Times New Roman"/>
              </a:rPr>
              <a:t>LT-Misa-Daugavas tilts​</a:t>
            </a:r>
          </a:p>
        </p:txBody>
      </p:sp>
      <p:pic>
        <p:nvPicPr>
          <p:cNvPr id="6" name="Picture 5" descr="A map of a forest&#10;&#10;AI-generated content may be incorrect.">
            <a:extLst>
              <a:ext uri="{FF2B5EF4-FFF2-40B4-BE49-F238E27FC236}">
                <a16:creationId xmlns:a16="http://schemas.microsoft.com/office/drawing/2014/main" id="{B92ACC4A-453A-9E52-4450-E3268AF927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8261" y="1098808"/>
            <a:ext cx="6616214" cy="3575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1122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9DF42C-3797-7E2A-568E-1A83A3697F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641E446-A6CD-DAEE-885C-B6892D75E8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53926D-8AA4-68B1-0E13-0FFA8FEF65F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D8CD24-32EB-B677-FAD1-A065E7163899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17</a:t>
            </a:fld>
            <a:endParaRPr lang="en-US" altLang="lv-LV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ECF89502-E014-5F43-38D5-6E219A6223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sz="1700">
                <a:latin typeface="Times New Roman"/>
                <a:ea typeface="Verdana"/>
                <a:cs typeface="Times New Roman"/>
              </a:rPr>
              <a:t>Pamattrase</a:t>
            </a:r>
            <a:br>
              <a:rPr lang="lv-LV" sz="1700">
                <a:latin typeface="Times New Roman"/>
                <a:ea typeface="Verdana"/>
                <a:cs typeface="Times New Roman"/>
              </a:rPr>
            </a:br>
            <a:r>
              <a:rPr lang="lv-LV" sz="1700">
                <a:latin typeface="Times New Roman"/>
                <a:ea typeface="Verdana"/>
                <a:cs typeface="Times New Roman"/>
              </a:rPr>
              <a:t>LT-Misa-Daugavas tilts​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73679DF-B3EE-1258-8B06-829879BE0C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1152" y="1148445"/>
            <a:ext cx="6433040" cy="3396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3047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414386-B634-CDBA-A1BF-5EC0532960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2F15C82-3108-D11A-FECB-75AB4CDA2E9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C5F223-3E0F-5DAE-F810-4A659CB65B7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EA4B78-9263-B796-ABDB-F39782DE02E0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18</a:t>
            </a:fld>
            <a:endParaRPr lang="en-US" altLang="lv-LV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CCBF85F-538D-FFB9-D8DD-2F0E085D4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sz="1700">
                <a:latin typeface="Times New Roman"/>
                <a:ea typeface="Verdana"/>
                <a:cs typeface="Times New Roman"/>
              </a:rPr>
              <a:t>Pamattrase</a:t>
            </a:r>
            <a:br>
              <a:rPr lang="lv-LV" sz="1700">
                <a:latin typeface="Times New Roman"/>
                <a:ea typeface="Verdana"/>
                <a:cs typeface="Times New Roman"/>
              </a:rPr>
            </a:br>
            <a:r>
              <a:rPr lang="lv-LV" sz="1700">
                <a:latin typeface="Times New Roman"/>
                <a:ea typeface="Verdana"/>
                <a:cs typeface="Times New Roman"/>
              </a:rPr>
              <a:t>LT-Misa-Daugavas tilts​</a:t>
            </a:r>
          </a:p>
        </p:txBody>
      </p:sp>
      <p:pic>
        <p:nvPicPr>
          <p:cNvPr id="6" name="Picture 5" descr="A map of a highway&#10;&#10;AI-generated content may be incorrect.">
            <a:extLst>
              <a:ext uri="{FF2B5EF4-FFF2-40B4-BE49-F238E27FC236}">
                <a16:creationId xmlns:a16="http://schemas.microsoft.com/office/drawing/2014/main" id="{BDDB9658-34A8-3002-90B8-036FBA497A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2748" y="1165280"/>
            <a:ext cx="6242541" cy="3411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3760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E4FB20-815A-AC52-27C3-D2A41AFB3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11538AE-A658-A03B-993C-D0120313771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A5F9D1-D79A-0497-EDEE-2A96D385A9F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74C99D-9002-CE08-CBBC-6949E6D2F712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19</a:t>
            </a:fld>
            <a:endParaRPr lang="en-US" altLang="lv-LV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C03330A-269E-1401-34E9-06D50C600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v-LV" sz="1700">
                <a:latin typeface="Times New Roman"/>
                <a:ea typeface="Verdana"/>
                <a:cs typeface="Times New Roman"/>
              </a:rPr>
              <a:t>Pamattrase</a:t>
            </a:r>
            <a:br>
              <a:rPr lang="lv-LV" sz="1700">
                <a:latin typeface="Times New Roman"/>
                <a:ea typeface="Verdana"/>
                <a:cs typeface="Times New Roman"/>
              </a:rPr>
            </a:br>
            <a:r>
              <a:rPr lang="lv-LV" sz="1700">
                <a:latin typeface="Times New Roman"/>
                <a:ea typeface="Verdana"/>
                <a:cs typeface="Times New Roman"/>
              </a:rPr>
              <a:t>Duālais tilts​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11CF026-7CB5-15A1-2C96-3678E302F4F6}"/>
              </a:ext>
            </a:extLst>
          </p:cNvPr>
          <p:cNvSpPr txBox="1"/>
          <p:nvPr/>
        </p:nvSpPr>
        <p:spPr>
          <a:xfrm>
            <a:off x="2515603" y="1231646"/>
            <a:ext cx="6096980" cy="40780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/>
              <a:buChar char="•"/>
            </a:pPr>
            <a:r>
              <a:rPr lang="lv-LV" sz="1400">
                <a:latin typeface="Times New Roman"/>
                <a:ea typeface="MS PGothic"/>
              </a:rPr>
              <a:t>Nepieciešams </a:t>
            </a:r>
            <a:r>
              <a:rPr lang="lv-LV" sz="1400">
                <a:latin typeface="Times New Roman"/>
                <a:ea typeface="MS PGothic"/>
                <a:cs typeface="Helvetica"/>
              </a:rPr>
              <a:t>veikt </a:t>
            </a:r>
            <a:r>
              <a:rPr lang="lv-LV" sz="1400">
                <a:latin typeface="Times New Roman"/>
                <a:ea typeface="MS PGothic"/>
                <a:cs typeface="Times New Roman"/>
              </a:rPr>
              <a:t>Duālā tilta adaptāciju un optimizāciju - noteikts CAPEX tiltam 280 milj. </a:t>
            </a:r>
            <a:r>
              <a:rPr lang="lv-LV" sz="1400" i="1">
                <a:latin typeface="Times New Roman"/>
                <a:ea typeface="MS PGothic"/>
                <a:cs typeface="Times New Roman"/>
              </a:rPr>
              <a:t>euro</a:t>
            </a:r>
            <a:r>
              <a:rPr lang="lv-LV" sz="1400">
                <a:latin typeface="Times New Roman"/>
                <a:ea typeface="MS PGothic"/>
                <a:cs typeface="Times New Roman"/>
              </a:rPr>
              <a:t>, IZ iesniegts saskaņošanai AM un FM</a:t>
            </a:r>
            <a:endParaRPr lang="lv-LV" sz="1400">
              <a:cs typeface="Times New Roman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/>
              <a:buChar char="•"/>
            </a:pPr>
            <a:r>
              <a:rPr lang="lv-LV" sz="1400">
                <a:latin typeface="Times New Roman"/>
                <a:ea typeface="MS PGothic"/>
                <a:cs typeface="Times New Roman"/>
              </a:rPr>
              <a:t>CEF1 Granta projekts “2014-EU-TMC-0560-M” (tilta konstrukcijas daļa pār Daugavu (akvatorija daļa) projektēšana) finansēšanas līgums ir pabeigts</a:t>
            </a: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/>
              <a:buChar char="•"/>
            </a:pPr>
            <a:r>
              <a:rPr lang="lv-LV" sz="1400">
                <a:latin typeface="Times New Roman"/>
                <a:ea typeface="MS PGothic"/>
                <a:cs typeface="Times New Roman"/>
              </a:rPr>
              <a:t>MM1 Granta projekta “101079052 —  21-LV-TM-RBMMLV CEF2-1MM” (tilta autoceļa daļas projektēšana) finansēšanas līgums ir spēkā līdz </a:t>
            </a:r>
            <a:br>
              <a:rPr lang="lv-LV" sz="1400">
                <a:latin typeface="Times New Roman"/>
                <a:ea typeface="MS PGothic"/>
                <a:cs typeface="Times New Roman"/>
              </a:rPr>
            </a:br>
            <a:r>
              <a:rPr lang="lv-LV" sz="1400">
                <a:latin typeface="Times New Roman"/>
                <a:ea typeface="MS PGothic"/>
                <a:cs typeface="Times New Roman"/>
              </a:rPr>
              <a:t>2026. gada 31. decembrim</a:t>
            </a: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/>
              <a:buChar char="•"/>
            </a:pPr>
            <a:r>
              <a:rPr lang="lv-LV" sz="1400">
                <a:latin typeface="Times New Roman"/>
                <a:ea typeface="MS PGothic"/>
                <a:cs typeface="Times New Roman"/>
              </a:rPr>
              <a:t>MM3 Granta projekta “101155871 — 23-LV-TM-RBMMLV-CEF2-3MM” turpmāka īstenošana ir izbeigta</a:t>
            </a: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,Sans-Serif"/>
              <a:buChar char="•"/>
            </a:pPr>
            <a:r>
              <a:rPr lang="lv-LV" sz="1400">
                <a:latin typeface="Times New Roman"/>
                <a:ea typeface="MS PGothic"/>
                <a:cs typeface="Times New Roman"/>
              </a:rPr>
              <a:t>Jāaptur nekustamo īpašumu Duālā tilta teritorijā atsavināšanu Rail Baltica vajadzībām līdz risinājumu pieņemšanai</a:t>
            </a:r>
            <a:endParaRPr lang="en-US" sz="1400">
              <a:latin typeface="Times New Roman"/>
              <a:ea typeface="MS PGothic"/>
              <a:cs typeface="Times New Roman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/>
              <a:buChar char="•"/>
            </a:pPr>
            <a:r>
              <a:rPr lang="lv-LV" sz="1400">
                <a:latin typeface="Times New Roman"/>
                <a:ea typeface="MS PGothic"/>
                <a:cs typeface="Times New Roman"/>
              </a:rPr>
              <a:t>Valsts budžeta līdzfinansējums un </a:t>
            </a:r>
            <a:r>
              <a:rPr lang="lv-LV" sz="1400" err="1">
                <a:latin typeface="Times New Roman"/>
                <a:ea typeface="MS PGothic"/>
                <a:cs typeface="Times New Roman"/>
              </a:rPr>
              <a:t>priekšfinansējums</a:t>
            </a:r>
            <a:r>
              <a:rPr lang="lv-LV" sz="1400">
                <a:latin typeface="Times New Roman"/>
                <a:ea typeface="MS PGothic"/>
                <a:cs typeface="Times New Roman"/>
              </a:rPr>
              <a:t> MM3, kas apstiprināts Ministru kabineta 2023.gada 12.septembra sēdes protokollēmuma (protokols Nr. 44) 72. § vairs nav nepieciešams</a:t>
            </a: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/>
              <a:buChar char="•"/>
            </a:pPr>
            <a:endParaRPr lang="lv-LV" sz="1400">
              <a:latin typeface="Times New Roman"/>
              <a:ea typeface="MS PGothic"/>
              <a:cs typeface="Times New Roman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/>
              <a:buChar char="•"/>
            </a:pPr>
            <a:endParaRPr lang="lv-LV" sz="1400">
              <a:latin typeface="Times New Roman"/>
              <a:ea typeface="MS PGothic"/>
              <a:cs typeface="Times New Roman"/>
            </a:endParaRPr>
          </a:p>
        </p:txBody>
      </p:sp>
      <p:pic>
        <p:nvPicPr>
          <p:cNvPr id="21" name="Attēla vietturis 20" descr="Attēls, kurā ir karte, teksts&#10;&#10;Mākslīgā intelekta ģenerēts saturs var būt nepareizs.">
            <a:extLst>
              <a:ext uri="{FF2B5EF4-FFF2-40B4-BE49-F238E27FC236}">
                <a16:creationId xmlns:a16="http://schemas.microsoft.com/office/drawing/2014/main" id="{473C6261-4A9D-2654-2015-7128C4D4AADF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/>
          <a:stretch/>
        </p:blipFill>
        <p:spPr bwMode="auto">
          <a:xfrm>
            <a:off x="150573" y="2399834"/>
            <a:ext cx="2366750" cy="2247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42309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5B4CDB-92B5-D455-995C-32F53AA445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A861D2D-ABB9-99C2-B32F-BAA9ECDFCE2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AD17E1-092B-64A8-F53F-1560EA4BC15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BEEF5C-975F-76CF-9B69-693A4894707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20</a:t>
            </a:fld>
            <a:endParaRPr lang="en-US" altLang="lv-LV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58FE9372-0CAE-0CE0-4407-8A5AF8E9C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lv-LV" sz="1700">
                <a:latin typeface="Times New Roman"/>
                <a:ea typeface="Verdana"/>
                <a:cs typeface="Times New Roman"/>
              </a:rPr>
              <a:t>Pieejamais finansējums - Informatīvais ziņojums </a:t>
            </a:r>
            <a:br>
              <a:rPr lang="lv-LV" sz="1700">
                <a:latin typeface="Times New Roman"/>
                <a:ea typeface="Verdana"/>
                <a:cs typeface="Times New Roman"/>
              </a:rPr>
            </a:br>
            <a:r>
              <a:rPr lang="lv-LV" sz="1300" b="0" i="1">
                <a:solidFill>
                  <a:srgbClr val="000000"/>
                </a:solidFill>
                <a:latin typeface="Times New Roman"/>
                <a:ea typeface="Verdana"/>
                <a:cs typeface="Times New Roman"/>
              </a:rPr>
              <a:t>"Par 2021.–2027. gada plānošanas perioda finansējumu Rail Baltica pamattrases uzbēruma būvdarbiem Latvijā"</a:t>
            </a:r>
            <a:r>
              <a:rPr lang="lv-LV" sz="1700" i="1">
                <a:latin typeface="Times New Roman"/>
                <a:ea typeface="Verdana"/>
                <a:cs typeface="Times New Roman"/>
              </a:rPr>
              <a:t> ​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B3DE13FF-26C0-3C40-4738-BD00BADCA3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9490" y="1211406"/>
            <a:ext cx="5736511" cy="2724831"/>
          </a:xfrm>
          <a:prstGeom prst="rect">
            <a:avLst/>
          </a:prstGeom>
        </p:spPr>
      </p:pic>
      <p:pic>
        <p:nvPicPr>
          <p:cNvPr id="6" name="Attēls 5" descr="Finance logo design (54269146) – Royalty-Free Vector | VectorStock">
            <a:extLst>
              <a:ext uri="{FF2B5EF4-FFF2-40B4-BE49-F238E27FC236}">
                <a16:creationId xmlns:a16="http://schemas.microsoft.com/office/drawing/2014/main" id="{8EF552E1-2308-C468-CCA6-81D695BC13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915" y="2715839"/>
            <a:ext cx="1279832" cy="1348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386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89B3FD8-7842-9D16-552F-6FD540A327E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310B50-1AE5-4B91-7E2E-BE7D854F4A3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45AE5B-B489-2E94-8408-D2EEA47B4198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21</a:t>
            </a:fld>
            <a:endParaRPr lang="en-US" altLang="lv-LV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93E6172-DEDD-7B82-D404-D8CC17A0F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sz="1500">
                <a:latin typeface="Times New Roman"/>
                <a:ea typeface="Verdana"/>
                <a:cs typeface="Times New Roman"/>
              </a:rPr>
              <a:t>CEF līgumu grozījumi </a:t>
            </a:r>
            <a:r>
              <a:rPr lang="lv-LV" sz="1500" b="0" i="1">
                <a:solidFill>
                  <a:srgbClr val="000000"/>
                </a:solidFill>
                <a:latin typeface="Times New Roman"/>
                <a:ea typeface="Verdana"/>
                <a:cs typeface="Times New Roman"/>
              </a:rPr>
              <a:t> </a:t>
            </a:r>
            <a:endParaRPr lang="en-US" b="0" i="1">
              <a:solidFill>
                <a:srgbClr val="000000"/>
              </a:solidFill>
              <a:ea typeface="Verdana"/>
            </a:endParaRPr>
          </a:p>
        </p:txBody>
      </p:sp>
      <p:pic>
        <p:nvPicPr>
          <p:cNvPr id="11" name="Attēls 10" descr="Finance logo design (54269146) – Royalty-Free Vector | VectorStock">
            <a:extLst>
              <a:ext uri="{FF2B5EF4-FFF2-40B4-BE49-F238E27FC236}">
                <a16:creationId xmlns:a16="http://schemas.microsoft.com/office/drawing/2014/main" id="{9C9371F9-178C-FADF-21C7-2754392C0D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080" y="2431135"/>
            <a:ext cx="1521620" cy="159782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1716C10-DF5F-E12D-85F9-4D04D752A1C2}"/>
              </a:ext>
            </a:extLst>
          </p:cNvPr>
          <p:cNvSpPr txBox="1"/>
          <p:nvPr/>
        </p:nvSpPr>
        <p:spPr>
          <a:xfrm>
            <a:off x="2590186" y="1289536"/>
            <a:ext cx="5429249" cy="20774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600" kern="0">
                <a:latin typeface="Times New Roman"/>
                <a:ea typeface="MS PGothic"/>
                <a:cs typeface="Times New Roman"/>
              </a:rPr>
              <a:t>CEF </a:t>
            </a:r>
            <a:r>
              <a:rPr lang="en-US" sz="1600" kern="0" err="1">
                <a:latin typeface="Times New Roman"/>
                <a:ea typeface="MS PGothic"/>
                <a:cs typeface="Times New Roman"/>
              </a:rPr>
              <a:t>Līgumu</a:t>
            </a:r>
            <a:r>
              <a:rPr lang="en-US" sz="1600" kern="0">
                <a:latin typeface="Times New Roman"/>
                <a:ea typeface="MS PGothic"/>
                <a:cs typeface="Times New Roman"/>
              </a:rPr>
              <a:t> </a:t>
            </a:r>
            <a:r>
              <a:rPr lang="en-US" sz="1600" kern="0" err="1">
                <a:latin typeface="Times New Roman"/>
                <a:ea typeface="MS PGothic"/>
                <a:cs typeface="Times New Roman"/>
              </a:rPr>
              <a:t>termiņu</a:t>
            </a:r>
            <a:r>
              <a:rPr lang="en-US" sz="1600" kern="0">
                <a:latin typeface="Times New Roman"/>
                <a:ea typeface="MS PGothic"/>
                <a:cs typeface="Times New Roman"/>
              </a:rPr>
              <a:t> </a:t>
            </a:r>
            <a:r>
              <a:rPr lang="en-US" sz="1600" kern="0" err="1">
                <a:latin typeface="Times New Roman"/>
                <a:ea typeface="MS PGothic"/>
                <a:cs typeface="Times New Roman"/>
              </a:rPr>
              <a:t>pagarinājums</a:t>
            </a:r>
            <a:r>
              <a:rPr lang="en-US" sz="1600" kern="0">
                <a:latin typeface="Times New Roman"/>
                <a:ea typeface="MS PGothic"/>
                <a:cs typeface="Times New Roman"/>
              </a:rPr>
              <a:t> - 24 </a:t>
            </a:r>
            <a:r>
              <a:rPr lang="en-US" sz="1600" kern="0" err="1">
                <a:latin typeface="Times New Roman"/>
                <a:ea typeface="MS PGothic"/>
                <a:cs typeface="Times New Roman"/>
              </a:rPr>
              <a:t>mēneši</a:t>
            </a:r>
            <a:r>
              <a:rPr lang="en-US" sz="1600" kern="0">
                <a:latin typeface="Times New Roman"/>
                <a:ea typeface="MS PGothic"/>
                <a:cs typeface="Times New Roman"/>
              </a:rPr>
              <a:t> (2029) - </a:t>
            </a:r>
            <a:r>
              <a:rPr lang="en-US" sz="1600" kern="0" err="1">
                <a:latin typeface="Times New Roman"/>
                <a:ea typeface="MS PGothic"/>
                <a:cs typeface="Times New Roman"/>
              </a:rPr>
              <a:t>Batlijas</a:t>
            </a:r>
            <a:r>
              <a:rPr lang="en-US" sz="1600" kern="0">
                <a:latin typeface="Times New Roman"/>
                <a:ea typeface="MS PGothic"/>
                <a:cs typeface="Times New Roman"/>
              </a:rPr>
              <a:t> </a:t>
            </a:r>
            <a:r>
              <a:rPr lang="en-US" sz="1600" kern="0" err="1">
                <a:latin typeface="Times New Roman"/>
                <a:ea typeface="MS PGothic"/>
                <a:cs typeface="Times New Roman"/>
              </a:rPr>
              <a:t>valstu</a:t>
            </a:r>
            <a:r>
              <a:rPr lang="en-US" sz="1600" kern="0">
                <a:latin typeface="Times New Roman"/>
                <a:ea typeface="MS PGothic"/>
                <a:cs typeface="Times New Roman"/>
              </a:rPr>
              <a:t> </a:t>
            </a:r>
            <a:r>
              <a:rPr lang="en-US" sz="1600" kern="0" err="1">
                <a:latin typeface="Times New Roman"/>
                <a:ea typeface="MS PGothic"/>
                <a:cs typeface="Times New Roman"/>
              </a:rPr>
              <a:t>pozīcija</a:t>
            </a:r>
            <a:endParaRPr lang="en-US" sz="1600" kern="0" err="1"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1600" kern="0">
                <a:latin typeface="Times New Roman"/>
                <a:ea typeface="MS PGothic"/>
                <a:cs typeface="Times New Roman"/>
              </a:rPr>
              <a:t>CEF </a:t>
            </a:r>
            <a:r>
              <a:rPr lang="en-US" sz="1600" kern="0" err="1">
                <a:latin typeface="Times New Roman"/>
                <a:ea typeface="MS PGothic"/>
                <a:cs typeface="Times New Roman"/>
              </a:rPr>
              <a:t>Līgumu</a:t>
            </a:r>
            <a:r>
              <a:rPr lang="en-US" sz="1600" kern="0">
                <a:latin typeface="Times New Roman"/>
                <a:ea typeface="MS PGothic"/>
                <a:cs typeface="Times New Roman"/>
              </a:rPr>
              <a:t> </a:t>
            </a:r>
            <a:r>
              <a:rPr lang="en-US" sz="1600" kern="0" err="1">
                <a:latin typeface="Times New Roman"/>
                <a:ea typeface="MS PGothic"/>
                <a:cs typeface="Times New Roman"/>
              </a:rPr>
              <a:t>tehnisko</a:t>
            </a:r>
            <a:r>
              <a:rPr lang="en-US" sz="1600" kern="0">
                <a:latin typeface="Times New Roman"/>
                <a:ea typeface="MS PGothic"/>
                <a:cs typeface="Times New Roman"/>
              </a:rPr>
              <a:t> mērķu precizēšana </a:t>
            </a:r>
            <a:endParaRPr lang="en-US" sz="1600" kern="0">
              <a:cs typeface="Times New Roman"/>
            </a:endParaRPr>
          </a:p>
          <a:p>
            <a:r>
              <a:rPr lang="en-US" sz="1600" kern="0" err="1">
                <a:latin typeface="Times New Roman"/>
                <a:ea typeface="MS PGothic"/>
                <a:cs typeface="Times New Roman"/>
              </a:rPr>
              <a:t>Skultes</a:t>
            </a:r>
            <a:r>
              <a:rPr lang="en-US" sz="1600" kern="0">
                <a:latin typeface="Times New Roman"/>
                <a:ea typeface="MS PGothic"/>
                <a:cs typeface="Times New Roman"/>
              </a:rPr>
              <a:t> IAP </a:t>
            </a:r>
            <a:r>
              <a:rPr lang="en-US" sz="1600" kern="0" err="1">
                <a:latin typeface="Times New Roman"/>
                <a:ea typeface="MS PGothic"/>
                <a:cs typeface="Times New Roman"/>
              </a:rPr>
              <a:t>finansējuma</a:t>
            </a:r>
            <a:r>
              <a:rPr lang="en-US" sz="1600" kern="0">
                <a:latin typeface="Times New Roman"/>
                <a:ea typeface="MS PGothic"/>
                <a:cs typeface="Times New Roman"/>
              </a:rPr>
              <a:t> </a:t>
            </a:r>
            <a:r>
              <a:rPr lang="en-US" sz="1600" kern="0" err="1">
                <a:latin typeface="Times New Roman"/>
                <a:ea typeface="MS PGothic"/>
                <a:cs typeface="Times New Roman"/>
              </a:rPr>
              <a:t>pārcelšana</a:t>
            </a:r>
            <a:r>
              <a:rPr lang="en-US" sz="1600" kern="0">
                <a:latin typeface="Times New Roman"/>
                <a:ea typeface="MS PGothic"/>
                <a:cs typeface="Times New Roman"/>
              </a:rPr>
              <a:t>, </a:t>
            </a:r>
            <a:r>
              <a:rPr lang="en-US" sz="1600" kern="0" err="1">
                <a:latin typeface="Times New Roman"/>
                <a:ea typeface="MS PGothic"/>
                <a:cs typeface="Times New Roman"/>
              </a:rPr>
              <a:t>aktivitāšu</a:t>
            </a:r>
            <a:r>
              <a:rPr lang="en-US" sz="1600" kern="0">
                <a:latin typeface="Times New Roman"/>
                <a:ea typeface="MS PGothic"/>
                <a:cs typeface="Times New Roman"/>
              </a:rPr>
              <a:t> </a:t>
            </a:r>
            <a:r>
              <a:rPr lang="en-US" sz="1600" kern="0" err="1">
                <a:latin typeface="Times New Roman"/>
                <a:ea typeface="MS PGothic"/>
                <a:cs typeface="Times New Roman"/>
              </a:rPr>
              <a:t>pārskatīšana</a:t>
            </a:r>
            <a:endParaRPr lang="en-US" sz="1600" kern="0" err="1">
              <a:cs typeface="Times New Roman"/>
            </a:endParaRPr>
          </a:p>
          <a:p>
            <a:r>
              <a:rPr lang="en-US" sz="1600" kern="0" err="1">
                <a:latin typeface="Times New Roman"/>
                <a:ea typeface="MS PGothic"/>
                <a:cs typeface="Times New Roman"/>
              </a:rPr>
              <a:t>Aktīvas</a:t>
            </a:r>
            <a:r>
              <a:rPr lang="en-US" sz="1600" kern="0">
                <a:latin typeface="Times New Roman"/>
                <a:ea typeface="MS PGothic"/>
                <a:cs typeface="Times New Roman"/>
              </a:rPr>
              <a:t> </a:t>
            </a:r>
            <a:r>
              <a:rPr lang="en-US" sz="1600" kern="0" err="1">
                <a:latin typeface="Times New Roman"/>
                <a:ea typeface="MS PGothic"/>
                <a:cs typeface="Times New Roman"/>
              </a:rPr>
              <a:t>diskusijas</a:t>
            </a:r>
            <a:r>
              <a:rPr lang="en-US" sz="1600" kern="0">
                <a:latin typeface="Times New Roman"/>
                <a:ea typeface="MS PGothic"/>
                <a:cs typeface="Times New Roman"/>
              </a:rPr>
              <a:t> </a:t>
            </a:r>
            <a:r>
              <a:rPr lang="en-US" sz="1600" kern="0" err="1">
                <a:latin typeface="Times New Roman"/>
                <a:ea typeface="MS PGothic"/>
                <a:cs typeface="Times New Roman"/>
              </a:rPr>
              <a:t>ar</a:t>
            </a:r>
            <a:r>
              <a:rPr lang="en-US" sz="1600" kern="0">
                <a:latin typeface="Times New Roman"/>
                <a:ea typeface="MS PGothic"/>
                <a:cs typeface="Times New Roman"/>
              </a:rPr>
              <a:t> CINEA </a:t>
            </a:r>
            <a:r>
              <a:rPr lang="en-US" sz="1600" kern="0" err="1">
                <a:latin typeface="Times New Roman"/>
                <a:ea typeface="MS PGothic"/>
                <a:cs typeface="Times New Roman"/>
              </a:rPr>
              <a:t>RBRail</a:t>
            </a:r>
            <a:r>
              <a:rPr lang="en-US" sz="1600" kern="0">
                <a:latin typeface="Times New Roman"/>
                <a:ea typeface="MS PGothic"/>
                <a:cs typeface="Times New Roman"/>
              </a:rPr>
              <a:t> </a:t>
            </a:r>
            <a:r>
              <a:rPr lang="en-US" sz="1600" kern="0" err="1">
                <a:latin typeface="Times New Roman"/>
                <a:ea typeface="MS PGothic"/>
                <a:cs typeface="Times New Roman"/>
              </a:rPr>
              <a:t>vadībā</a:t>
            </a:r>
            <a:r>
              <a:rPr lang="en-US" sz="1600" kern="0">
                <a:latin typeface="Times New Roman"/>
                <a:ea typeface="MS PGothic"/>
                <a:cs typeface="Times New Roman"/>
              </a:rPr>
              <a:t> </a:t>
            </a:r>
            <a:r>
              <a:rPr lang="en-US" sz="1600" kern="0" err="1">
                <a:latin typeface="Times New Roman"/>
                <a:ea typeface="MS PGothic"/>
                <a:cs typeface="Times New Roman"/>
              </a:rPr>
              <a:t>ar</a:t>
            </a:r>
            <a:r>
              <a:rPr lang="en-US" sz="1600" kern="0">
                <a:latin typeface="Times New Roman"/>
                <a:ea typeface="MS PGothic"/>
                <a:cs typeface="Times New Roman"/>
              </a:rPr>
              <a:t> SM </a:t>
            </a:r>
            <a:r>
              <a:rPr lang="en-US" sz="1600" kern="0" err="1">
                <a:latin typeface="Times New Roman"/>
                <a:ea typeface="MS PGothic"/>
                <a:cs typeface="Times New Roman"/>
              </a:rPr>
              <a:t>iesaisti</a:t>
            </a:r>
            <a:endParaRPr lang="en-US" sz="1600" kern="0" err="1"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1600" kern="0" err="1">
                <a:latin typeface="Times New Roman"/>
                <a:ea typeface="MS PGothic"/>
                <a:cs typeface="Times New Roman"/>
              </a:rPr>
              <a:t>Neoficiālās</a:t>
            </a:r>
            <a:r>
              <a:rPr lang="en-US" sz="1600" kern="0">
                <a:latin typeface="Times New Roman"/>
                <a:ea typeface="MS PGothic"/>
                <a:cs typeface="Times New Roman"/>
              </a:rPr>
              <a:t> </a:t>
            </a:r>
            <a:r>
              <a:rPr lang="en-US" sz="1600" kern="0" err="1">
                <a:latin typeface="Times New Roman"/>
                <a:ea typeface="MS PGothic"/>
                <a:cs typeface="Times New Roman"/>
              </a:rPr>
              <a:t>tikšanās</a:t>
            </a:r>
            <a:r>
              <a:rPr lang="en-US" sz="1600" kern="0">
                <a:latin typeface="Times New Roman"/>
                <a:ea typeface="MS PGothic"/>
                <a:cs typeface="Times New Roman"/>
              </a:rPr>
              <a:t> </a:t>
            </a:r>
            <a:r>
              <a:rPr lang="en-US" sz="1600" kern="0" err="1">
                <a:latin typeface="Times New Roman"/>
                <a:ea typeface="MS PGothic"/>
                <a:cs typeface="Times New Roman"/>
              </a:rPr>
              <a:t>jūnijā</a:t>
            </a:r>
            <a:endParaRPr lang="en-US" sz="1600" kern="0" err="1"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1600" kern="0" err="1">
                <a:latin typeface="Times New Roman"/>
                <a:ea typeface="MS PGothic"/>
                <a:cs typeface="Times New Roman"/>
              </a:rPr>
              <a:t>Līgumu</a:t>
            </a:r>
            <a:r>
              <a:rPr lang="en-US" sz="1600" kern="0">
                <a:latin typeface="Times New Roman"/>
                <a:ea typeface="MS PGothic"/>
                <a:cs typeface="Times New Roman"/>
              </a:rPr>
              <a:t> </a:t>
            </a:r>
            <a:r>
              <a:rPr lang="en-US" sz="1600" kern="0" err="1">
                <a:latin typeface="Times New Roman"/>
                <a:ea typeface="MS PGothic"/>
                <a:cs typeface="Times New Roman"/>
              </a:rPr>
              <a:t>grozījumu</a:t>
            </a:r>
            <a:r>
              <a:rPr lang="en-US" sz="1600" kern="0">
                <a:latin typeface="Times New Roman"/>
                <a:ea typeface="MS PGothic"/>
                <a:cs typeface="Times New Roman"/>
              </a:rPr>
              <a:t> </a:t>
            </a:r>
            <a:r>
              <a:rPr lang="en-US" sz="1600" kern="0" err="1">
                <a:latin typeface="Times New Roman"/>
                <a:ea typeface="MS PGothic"/>
                <a:cs typeface="Times New Roman"/>
              </a:rPr>
              <a:t>parakstīšana</a:t>
            </a:r>
            <a:r>
              <a:rPr lang="en-US" sz="1600" kern="0">
                <a:latin typeface="Times New Roman"/>
                <a:ea typeface="MS PGothic"/>
                <a:cs typeface="Times New Roman"/>
              </a:rPr>
              <a:t> </a:t>
            </a:r>
            <a:r>
              <a:rPr lang="en-US" sz="1600" kern="0" err="1">
                <a:latin typeface="Times New Roman"/>
                <a:ea typeface="MS PGothic"/>
                <a:cs typeface="Times New Roman"/>
              </a:rPr>
              <a:t>augusts</a:t>
            </a:r>
            <a:r>
              <a:rPr lang="en-US" sz="1600" kern="0">
                <a:latin typeface="Times New Roman"/>
                <a:ea typeface="MS PGothic"/>
                <a:cs typeface="Times New Roman"/>
              </a:rPr>
              <a:t>/</a:t>
            </a:r>
            <a:r>
              <a:rPr lang="en-US" sz="1600" kern="0" err="1">
                <a:latin typeface="Times New Roman"/>
                <a:ea typeface="MS PGothic"/>
                <a:cs typeface="Times New Roman"/>
              </a:rPr>
              <a:t>septembris</a:t>
            </a:r>
            <a:endParaRPr lang="en-US" sz="1600" kern="0" err="1">
              <a:cs typeface="Times New Roman"/>
            </a:endParaRPr>
          </a:p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54141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384FD4-A98F-3CCA-B65E-2F82A4557E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ED95265-AB02-7F2D-BDCF-B670EF5ACB0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F00426-4BA4-3DE8-3110-574DB8E587E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EEB3AE-C2EA-7AFE-99AB-FE8FE799BF79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22</a:t>
            </a:fld>
            <a:endParaRPr lang="en-US" altLang="lv-LV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8C89CA73-95AB-FDFB-EA86-31755BB3CE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br>
              <a:rPr lang="lv-LV" sz="1800"/>
            </a:br>
            <a:r>
              <a:rPr lang="lv-LV" sz="1800">
                <a:latin typeface="Verdana"/>
                <a:ea typeface="Verdana"/>
              </a:rPr>
              <a:t>Turpmākie darbi</a:t>
            </a:r>
            <a:endParaRPr lang="en-US">
              <a:latin typeface="Verdana"/>
              <a:ea typeface="Verdana"/>
            </a:endParaRPr>
          </a:p>
        </p:txBody>
      </p:sp>
      <p:pic>
        <p:nvPicPr>
          <p:cNvPr id="7" name="Picture 6" descr="Shipping containers illustration">
            <a:extLst>
              <a:ext uri="{FF2B5EF4-FFF2-40B4-BE49-F238E27FC236}">
                <a16:creationId xmlns:a16="http://schemas.microsoft.com/office/drawing/2014/main" id="{4CDACEB2-2260-2F79-5A8F-B10FA3344F2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alphaModFix am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869" y="-171450"/>
            <a:ext cx="2331417" cy="514349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53AF248-CA25-A1E0-2B80-907E4A588CED}"/>
              </a:ext>
            </a:extLst>
          </p:cNvPr>
          <p:cNvSpPr txBox="1"/>
          <p:nvPr/>
        </p:nvSpPr>
        <p:spPr>
          <a:xfrm>
            <a:off x="2590800" y="1122490"/>
            <a:ext cx="5794419" cy="35394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lv-LV" sz="1600">
                <a:latin typeface="Times New Roman"/>
                <a:ea typeface="MS PGothic"/>
              </a:rPr>
              <a:t>Alvarez &amp; Marshal ziņojums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lv-LV" sz="1600">
                <a:latin typeface="Times New Roman"/>
                <a:ea typeface="MS PGothic"/>
              </a:rPr>
              <a:t>Projektu adaptācijas rezultāti būs zināmi vasarā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lv-LV" sz="1600">
                <a:latin typeface="Times New Roman"/>
                <a:ea typeface="MS PGothic"/>
              </a:rPr>
              <a:t>CEF8-CEF10 finansēšanas līgumu grozījumi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lv-LV" sz="1600">
                <a:latin typeface="Times New Roman"/>
                <a:ea typeface="MS PGothic"/>
              </a:rPr>
              <a:t>CEF Reflow Call pieteikums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lv-LV" sz="1600">
                <a:latin typeface="Times New Roman"/>
                <a:ea typeface="MS PGothic"/>
              </a:rPr>
              <a:t>CCS (signalizācijas) līgums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lv-LV" sz="1600">
                <a:latin typeface="Times New Roman"/>
                <a:ea typeface="MS PGothic"/>
              </a:rPr>
              <a:t>RCS dienvidu daļas būtisko darbu pabeigšana līdz 31.08.2026.</a:t>
            </a:r>
            <a:endParaRPr lang="lv-LV" sz="1600"/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lv-LV" sz="1600">
                <a:latin typeface="Times New Roman"/>
                <a:ea typeface="MS PGothic"/>
              </a:rPr>
              <a:t>Projektēšanas darbu pabeigšana tehniskā projekta </a:t>
            </a:r>
            <a:br>
              <a:rPr lang="lv-LV" sz="1600"/>
            </a:br>
            <a:r>
              <a:rPr lang="lv-LV" sz="1600">
                <a:latin typeface="Times New Roman"/>
                <a:ea typeface="MS PGothic"/>
              </a:rPr>
              <a:t>(detail design / DTD) līmenī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lv-LV" sz="1600">
                <a:latin typeface="Times New Roman"/>
                <a:ea typeface="MS PGothic"/>
              </a:rPr>
              <a:t>Duālā tilta jauns risinājums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lv-LV" sz="1600">
                <a:latin typeface="Times New Roman"/>
                <a:ea typeface="MS PGothic"/>
              </a:rPr>
              <a:t>Iepirkums trīs pierobežas būvatļaujās BP9-BP11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lv-LV" sz="1600">
                <a:latin typeface="Times New Roman"/>
                <a:ea typeface="MS PGothic"/>
              </a:rPr>
              <a:t>RB Rail AS funkcionalitāte un finansējums pēc 01.01.2027. – nepieciešama trīs Baltijas valstu vienošanās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v-LV" sz="1600">
                <a:latin typeface="Times New Roman"/>
                <a:ea typeface="MS PGothic"/>
              </a:rPr>
              <a:t>Turpināt EDzL administratīvo izmaksu optimizāciju un efektivizāciju</a:t>
            </a:r>
          </a:p>
        </p:txBody>
      </p:sp>
      <p:pic>
        <p:nvPicPr>
          <p:cNvPr id="9" name="Attēls 8" descr="Rail Baltica Project of the Century. Rail Baltica is a greenfield rail  transport infrastructure project with a goal to integrate the Baltic States  in the European rail network.NEXTRE Global services in Lithuania Latvia  Estonia. Rail Baltica will be fully electrified so ...">
            <a:extLst>
              <a:ext uri="{FF2B5EF4-FFF2-40B4-BE49-F238E27FC236}">
                <a16:creationId xmlns:a16="http://schemas.microsoft.com/office/drawing/2014/main" id="{9C6D55D7-BFD3-0C78-A2C4-C8A47D1021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628" y="3060466"/>
            <a:ext cx="1659194" cy="1603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6978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6F8D65-AC97-E50B-CDE6-692AB450E4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1835532C-17D0-339C-96AA-0AB550A22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2" y="2647955"/>
            <a:ext cx="7772400" cy="960439"/>
          </a:xfrm>
        </p:spPr>
        <p:txBody>
          <a:bodyPr>
            <a:normAutofit/>
          </a:bodyPr>
          <a:lstStyle/>
          <a:p>
            <a:r>
              <a:rPr lang="lv-LV" altLang="lv-LV" sz="2800">
                <a:ea typeface="MS PGothic" panose="020B0600070205080204" pitchFamily="34" charset="-128"/>
              </a:rPr>
              <a:t>Paldies par uzmanību!</a:t>
            </a:r>
          </a:p>
        </p:txBody>
      </p:sp>
    </p:spTree>
    <p:extLst>
      <p:ext uri="{BB962C8B-B14F-4D97-AF65-F5344CB8AC3E}">
        <p14:creationId xmlns:p14="http://schemas.microsoft.com/office/powerpoint/2010/main" val="3140578598"/>
      </p:ext>
    </p:extLst>
  </p:cSld>
  <p:clrMapOvr>
    <a:masterClrMapping/>
  </p:clrMapOvr>
</p:sld>
</file>

<file path=ppt/theme/theme1.xml><?xml version="1.0" encoding="utf-8"?>
<a:theme xmlns:a="http://schemas.openxmlformats.org/drawingml/2006/main" name="89_Prezentacija_templateLV">
  <a:themeElements>
    <a:clrScheme name="Custom 1">
      <a:dk1>
        <a:srgbClr val="355464"/>
      </a:dk1>
      <a:lt1>
        <a:srgbClr val="FFFFFF"/>
      </a:lt1>
      <a:dk2>
        <a:srgbClr val="7ADFEA"/>
      </a:dk2>
      <a:lt2>
        <a:srgbClr val="C6ED9C"/>
      </a:lt2>
      <a:accent1>
        <a:srgbClr val="26C4E8"/>
      </a:accent1>
      <a:accent2>
        <a:srgbClr val="355464"/>
      </a:accent2>
      <a:accent3>
        <a:srgbClr val="DBEFC6"/>
      </a:accent3>
      <a:accent4>
        <a:srgbClr val="8CDEE8"/>
      </a:accent4>
      <a:accent5>
        <a:srgbClr val="729EB4"/>
      </a:accent5>
      <a:accent6>
        <a:srgbClr val="E7F94C"/>
      </a:accent6>
      <a:hlink>
        <a:srgbClr val="26C4E8"/>
      </a:hlink>
      <a:folHlink>
        <a:srgbClr val="AF0000"/>
      </a:folHlink>
    </a:clrScheme>
    <a:fontScheme name="Satiksmes Ministrija">
      <a:majorFont>
        <a:latin typeface="Verdana bold"/>
        <a:ea typeface="Calibri"/>
        <a:cs typeface="Calibri"/>
      </a:majorFont>
      <a:minorFont>
        <a:latin typeface="Verdana regular"/>
        <a:ea typeface="Helvetica"/>
        <a:cs typeface="Helvetic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70c0239-a51c-465a-b1e5-221dd90dcbdb">
      <Terms xmlns="http://schemas.microsoft.com/office/infopath/2007/PartnerControls"/>
    </lcf76f155ced4ddcb4097134ff3c332f>
    <TaxCatchAll xmlns="80670bfd-22b1-412c-a180-1cbc292fcd09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20C2F029DD3B544856B024E0B00EBC6" ma:contentTypeVersion="19" ma:contentTypeDescription="Create a new document." ma:contentTypeScope="" ma:versionID="bb7d4837c915363816287ab8eda1228c">
  <xsd:schema xmlns:xsd="http://www.w3.org/2001/XMLSchema" xmlns:xs="http://www.w3.org/2001/XMLSchema" xmlns:p="http://schemas.microsoft.com/office/2006/metadata/properties" xmlns:ns2="b70c0239-a51c-465a-b1e5-221dd90dcbdb" xmlns:ns3="80670bfd-22b1-412c-a180-1cbc292fcd09" targetNamespace="http://schemas.microsoft.com/office/2006/metadata/properties" ma:root="true" ma:fieldsID="11ff25f9f6fb0990f2799543264743cb" ns2:_="" ns3:_="">
    <xsd:import namespace="b70c0239-a51c-465a-b1e5-221dd90dcbdb"/>
    <xsd:import namespace="80670bfd-22b1-412c-a180-1cbc292fcd0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0c0239-a51c-465a-b1e5-221dd90dcbd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02c859b-0546-4206-9cae-cfa997077b6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0670bfd-22b1-412c-a180-1cbc292fcd09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0a0a924-2650-479c-b9de-57fd428d26b3}" ma:internalName="TaxCatchAll" ma:showField="CatchAllData" ma:web="80670bfd-22b1-412c-a180-1cbc292fcd0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77B2EF8-A40A-4AA0-8CE3-794D8F14FB27}">
  <ds:schemaRefs>
    <ds:schemaRef ds:uri="80670bfd-22b1-412c-a180-1cbc292fcd09"/>
    <ds:schemaRef ds:uri="929ef86d-0678-474b-a2d1-4b70d1db9477"/>
    <ds:schemaRef ds:uri="a57d379d-1838-4fe5-9dd3-f55eabd60318"/>
    <ds:schemaRef ds:uri="b70c0239-a51c-465a-b1e5-221dd90dcbdb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DD3F67D5-3A88-46FD-B163-CB82B84B709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F04863C-B65D-4558-8E19-377368818DE6}">
  <ds:schemaRefs>
    <ds:schemaRef ds:uri="80670bfd-22b1-412c-a180-1cbc292fcd09"/>
    <ds:schemaRef ds:uri="b70c0239-a51c-465a-b1e5-221dd90dcbd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89_Prezentacija_templateLV</Template>
  <TotalTime>0</TotalTime>
  <Words>1234</Words>
  <Application>Microsoft Office PowerPoint</Application>
  <PresentationFormat>On-screen Show (16:9)</PresentationFormat>
  <Paragraphs>175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6" baseType="lpstr">
      <vt:lpstr>MS PGothic</vt:lpstr>
      <vt:lpstr>Arial</vt:lpstr>
      <vt:lpstr>Arial,Sans-Serif</vt:lpstr>
      <vt:lpstr>Calibri</vt:lpstr>
      <vt:lpstr>Helvetica</vt:lpstr>
      <vt:lpstr>Myriad Pro</vt:lpstr>
      <vt:lpstr>Myriad Pro Black</vt:lpstr>
      <vt:lpstr>Myriad Pro Light</vt:lpstr>
      <vt:lpstr>Times New Roman</vt:lpstr>
      <vt:lpstr>Verdana</vt:lpstr>
      <vt:lpstr>Verdana bold</vt:lpstr>
      <vt:lpstr>Verdana regular</vt:lpstr>
      <vt:lpstr>89_Prezentacija_templateLV</vt:lpstr>
      <vt:lpstr>Par Rail Baltica statusu uz 2026.gada maiju</vt:lpstr>
      <vt:lpstr>Svarīgākie paveiktie darbi 2025. gadā un 2026. gada pirmajos mēnešos (līdz maijam)  </vt:lpstr>
      <vt:lpstr>PowerPoint Presentation</vt:lpstr>
      <vt:lpstr>Pārdalītas funkcijas: projektēšana un maksājumi nodoti EDzL</vt:lpstr>
      <vt:lpstr>Deklasifikācija</vt:lpstr>
      <vt:lpstr>RIX-Imanta </vt:lpstr>
      <vt:lpstr>RIX-Imanta </vt:lpstr>
      <vt:lpstr>Rīgas centrālā stacija /Radziņa krastmala – Dzirnavu iela/</vt:lpstr>
      <vt:lpstr>Rīgas centrālā stacija /Radziņa krastmala – Dzirnavu iela/</vt:lpstr>
      <vt:lpstr>Rīgas centrālā stacija /Radziņa krastmala – Dzirnavu iela/</vt:lpstr>
      <vt:lpstr>Pamattrase LT-Misa-Daugavas tilts​</vt:lpstr>
      <vt:lpstr>Pamattrase LT-Misa-Daugavas tilts​</vt:lpstr>
      <vt:lpstr>Pamattrase LT-Misa-Daugavas tilts​</vt:lpstr>
      <vt:lpstr>Pamattrase LT-Misa-Daugavas tilts​</vt:lpstr>
      <vt:lpstr>Pamattrase LT-Misa-Daugavas tilts​</vt:lpstr>
      <vt:lpstr>Pamattrase LT-Misa-Daugavas tilts​</vt:lpstr>
      <vt:lpstr>Pamattrase LT-Misa-Daugavas tilts​</vt:lpstr>
      <vt:lpstr>Pamattrase LT-Misa-Daugavas tilts​</vt:lpstr>
      <vt:lpstr>Pamattrase Duālais tilts​ </vt:lpstr>
      <vt:lpstr>Pieejamais finansējums - Informatīvais ziņojums  "Par 2021.–2027. gada plānošanas perioda finansējumu Rail Baltica pamattrases uzbēruma būvdarbiem Latvijā" ​</vt:lpstr>
      <vt:lpstr>CEF līgumu grozījumi  </vt:lpstr>
      <vt:lpstr> Turpmākie darbi</vt:lpstr>
      <vt:lpstr>Paldies par uzmanību!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Dagnija</dc:creator>
  <cp:lastModifiedBy>Gatis Silovs</cp:lastModifiedBy>
  <cp:revision>2</cp:revision>
  <dcterms:created xsi:type="dcterms:W3CDTF">2014-11-20T14:46:47Z</dcterms:created>
  <dcterms:modified xsi:type="dcterms:W3CDTF">2026-05-26T09:02:53Z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0x010100F20C2F029DD3B544856B024E0B00EBC6</vt:lpwstr>
  </property>
</Properties>
</file>