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344" r:id="rId2"/>
    <p:sldId id="311" r:id="rId3"/>
    <p:sldId id="377" r:id="rId4"/>
    <p:sldId id="362" r:id="rId5"/>
    <p:sldId id="413" r:id="rId6"/>
    <p:sldId id="361" r:id="rId7"/>
    <p:sldId id="385" r:id="rId8"/>
    <p:sldId id="414" r:id="rId9"/>
    <p:sldId id="412" r:id="rId10"/>
    <p:sldId id="264" r:id="rId11"/>
  </p:sldIdLst>
  <p:sldSz cx="9144000" cy="6858000" type="screen4x3"/>
  <p:notesSz cx="6797675" cy="9928225"/>
  <p:defaultTextStyle>
    <a:defPPr>
      <a:defRPr lang="en-US"/>
    </a:defPPr>
    <a:lvl1pPr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1pPr>
    <a:lvl2pPr marL="468313" indent="-111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2pPr>
    <a:lvl3pPr marL="938213" indent="-238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3pPr>
    <a:lvl4pPr marL="1408113" indent="-365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4pPr>
    <a:lvl5pPr marL="1878013" indent="-492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7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17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17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1700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eniss Kretalovs" initials="D K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2E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BC785F-2524-41CB-BDBE-040153C7D5D4}" v="5" dt="2022-01-14T09:23:12.4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9" d="100"/>
          <a:sy n="119" d="100"/>
        </p:scale>
        <p:origin x="129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eva Arndte-Kokare" userId="6dc9e9f7-72fb-455e-921b-d985129d05bd" providerId="ADAL" clId="{EEBC785F-2524-41CB-BDBE-040153C7D5D4}"/>
    <pc:docChg chg="custSel modSld">
      <pc:chgData name="Ieva Arndte-Kokare" userId="6dc9e9f7-72fb-455e-921b-d985129d05bd" providerId="ADAL" clId="{EEBC785F-2524-41CB-BDBE-040153C7D5D4}" dt="2022-01-14T09:23:45.826" v="108" actId="1037"/>
      <pc:docMkLst>
        <pc:docMk/>
      </pc:docMkLst>
      <pc:sldChg chg="modSp mod">
        <pc:chgData name="Ieva Arndte-Kokare" userId="6dc9e9f7-72fb-455e-921b-d985129d05bd" providerId="ADAL" clId="{EEBC785F-2524-41CB-BDBE-040153C7D5D4}" dt="2022-01-14T09:14:28.977" v="25" actId="20577"/>
        <pc:sldMkLst>
          <pc:docMk/>
          <pc:sldMk cId="0" sldId="311"/>
        </pc:sldMkLst>
        <pc:spChg chg="mod">
          <ac:chgData name="Ieva Arndte-Kokare" userId="6dc9e9f7-72fb-455e-921b-d985129d05bd" providerId="ADAL" clId="{EEBC785F-2524-41CB-BDBE-040153C7D5D4}" dt="2022-01-14T09:14:28.977" v="25" actId="20577"/>
          <ac:spMkLst>
            <pc:docMk/>
            <pc:sldMk cId="0" sldId="311"/>
            <ac:spMk id="19458" creationId="{00000000-0000-0000-0000-000000000000}"/>
          </ac:spMkLst>
        </pc:spChg>
      </pc:sldChg>
      <pc:sldChg chg="modSp mod">
        <pc:chgData name="Ieva Arndte-Kokare" userId="6dc9e9f7-72fb-455e-921b-d985129d05bd" providerId="ADAL" clId="{EEBC785F-2524-41CB-BDBE-040153C7D5D4}" dt="2022-01-14T09:10:42.215" v="14" actId="20577"/>
        <pc:sldMkLst>
          <pc:docMk/>
          <pc:sldMk cId="0" sldId="344"/>
        </pc:sldMkLst>
        <pc:spChg chg="mod">
          <ac:chgData name="Ieva Arndte-Kokare" userId="6dc9e9f7-72fb-455e-921b-d985129d05bd" providerId="ADAL" clId="{EEBC785F-2524-41CB-BDBE-040153C7D5D4}" dt="2022-01-14T09:10:32.914" v="1" actId="20577"/>
          <ac:spMkLst>
            <pc:docMk/>
            <pc:sldMk cId="0" sldId="344"/>
            <ac:spMk id="18434" creationId="{00000000-0000-0000-0000-000000000000}"/>
          </ac:spMkLst>
        </pc:spChg>
        <pc:spChg chg="mod">
          <ac:chgData name="Ieva Arndte-Kokare" userId="6dc9e9f7-72fb-455e-921b-d985129d05bd" providerId="ADAL" clId="{EEBC785F-2524-41CB-BDBE-040153C7D5D4}" dt="2022-01-14T09:10:42.215" v="14" actId="20577"/>
          <ac:spMkLst>
            <pc:docMk/>
            <pc:sldMk cId="0" sldId="344"/>
            <ac:spMk id="18436" creationId="{00000000-0000-0000-0000-000000000000}"/>
          </ac:spMkLst>
        </pc:spChg>
      </pc:sldChg>
      <pc:sldChg chg="addSp delSp modSp mod">
        <pc:chgData name="Ieva Arndte-Kokare" userId="6dc9e9f7-72fb-455e-921b-d985129d05bd" providerId="ADAL" clId="{EEBC785F-2524-41CB-BDBE-040153C7D5D4}" dt="2022-01-14T09:23:45.826" v="108" actId="1037"/>
        <pc:sldMkLst>
          <pc:docMk/>
          <pc:sldMk cId="2481944183" sldId="361"/>
        </pc:sldMkLst>
        <pc:picChg chg="add mod modCrop">
          <ac:chgData name="Ieva Arndte-Kokare" userId="6dc9e9f7-72fb-455e-921b-d985129d05bd" providerId="ADAL" clId="{EEBC785F-2524-41CB-BDBE-040153C7D5D4}" dt="2022-01-14T09:23:45.826" v="108" actId="1037"/>
          <ac:picMkLst>
            <pc:docMk/>
            <pc:sldMk cId="2481944183" sldId="361"/>
            <ac:picMk id="4" creationId="{CFB7F2D7-974C-475C-96D2-B8DDE8DE0EC7}"/>
          </ac:picMkLst>
        </pc:picChg>
        <pc:picChg chg="del">
          <ac:chgData name="Ieva Arndte-Kokare" userId="6dc9e9f7-72fb-455e-921b-d985129d05bd" providerId="ADAL" clId="{EEBC785F-2524-41CB-BDBE-040153C7D5D4}" dt="2022-01-14T09:23:00.874" v="53" actId="478"/>
          <ac:picMkLst>
            <pc:docMk/>
            <pc:sldMk cId="2481944183" sldId="361"/>
            <ac:picMk id="5" creationId="{9EF84761-3259-4FE8-B775-D6B217611EFB}"/>
          </ac:picMkLst>
        </pc:picChg>
      </pc:sldChg>
      <pc:sldChg chg="addSp delSp modSp mod">
        <pc:chgData name="Ieva Arndte-Kokare" userId="6dc9e9f7-72fb-455e-921b-d985129d05bd" providerId="ADAL" clId="{EEBC785F-2524-41CB-BDBE-040153C7D5D4}" dt="2022-01-14T09:18:02.151" v="52" actId="1037"/>
        <pc:sldMkLst>
          <pc:docMk/>
          <pc:sldMk cId="1206660307" sldId="377"/>
        </pc:sldMkLst>
        <pc:spChg chg="del">
          <ac:chgData name="Ieva Arndte-Kokare" userId="6dc9e9f7-72fb-455e-921b-d985129d05bd" providerId="ADAL" clId="{EEBC785F-2524-41CB-BDBE-040153C7D5D4}" dt="2022-01-14T09:16:30.625" v="27" actId="931"/>
          <ac:spMkLst>
            <pc:docMk/>
            <pc:sldMk cId="1206660307" sldId="377"/>
            <ac:spMk id="7" creationId="{98090751-A92C-46CE-9B75-DF9ADC3B306E}"/>
          </ac:spMkLst>
        </pc:spChg>
        <pc:picChg chg="del">
          <ac:chgData name="Ieva Arndte-Kokare" userId="6dc9e9f7-72fb-455e-921b-d985129d05bd" providerId="ADAL" clId="{EEBC785F-2524-41CB-BDBE-040153C7D5D4}" dt="2022-01-14T09:16:17.992" v="26" actId="478"/>
          <ac:picMkLst>
            <pc:docMk/>
            <pc:sldMk cId="1206660307" sldId="377"/>
            <ac:picMk id="4" creationId="{F35675B5-DAC5-4600-9FFF-62F3D4AD8795}"/>
          </ac:picMkLst>
        </pc:picChg>
        <pc:picChg chg="add mod">
          <ac:chgData name="Ieva Arndte-Kokare" userId="6dc9e9f7-72fb-455e-921b-d985129d05bd" providerId="ADAL" clId="{EEBC785F-2524-41CB-BDBE-040153C7D5D4}" dt="2022-01-14T09:18:02.151" v="52" actId="1037"/>
          <ac:picMkLst>
            <pc:docMk/>
            <pc:sldMk cId="1206660307" sldId="377"/>
            <ac:picMk id="5" creationId="{7D772948-C12F-4A5C-9B8F-D85D9A56F3B7}"/>
          </ac:picMkLst>
        </pc:picChg>
      </pc:sldChg>
      <pc:sldChg chg="modTransition">
        <pc:chgData name="Ieva Arndte-Kokare" userId="6dc9e9f7-72fb-455e-921b-d985129d05bd" providerId="ADAL" clId="{EEBC785F-2524-41CB-BDBE-040153C7D5D4}" dt="2022-01-14T09:13:50.542" v="24"/>
        <pc:sldMkLst>
          <pc:docMk/>
          <pc:sldMk cId="2187705155" sldId="412"/>
        </pc:sldMkLst>
      </pc:sldChg>
      <pc:sldChg chg="modSp mod modTransition">
        <pc:chgData name="Ieva Arndte-Kokare" userId="6dc9e9f7-72fb-455e-921b-d985129d05bd" providerId="ADAL" clId="{EEBC785F-2524-41CB-BDBE-040153C7D5D4}" dt="2022-01-14T09:13:40.244" v="22"/>
        <pc:sldMkLst>
          <pc:docMk/>
          <pc:sldMk cId="1293219562" sldId="413"/>
        </pc:sldMkLst>
        <pc:picChg chg="mod">
          <ac:chgData name="Ieva Arndte-Kokare" userId="6dc9e9f7-72fb-455e-921b-d985129d05bd" providerId="ADAL" clId="{EEBC785F-2524-41CB-BDBE-040153C7D5D4}" dt="2022-01-14T09:12:58.637" v="21" actId="1035"/>
          <ac:picMkLst>
            <pc:docMk/>
            <pc:sldMk cId="1293219562" sldId="413"/>
            <ac:picMk id="8" creationId="{346F0EB2-04E2-47DC-B45E-153CF1E94C19}"/>
          </ac:picMkLst>
        </pc:picChg>
      </pc:sldChg>
      <pc:sldChg chg="modTransition">
        <pc:chgData name="Ieva Arndte-Kokare" userId="6dc9e9f7-72fb-455e-921b-d985129d05bd" providerId="ADAL" clId="{EEBC785F-2524-41CB-BDBE-040153C7D5D4}" dt="2022-01-14T09:13:48.546" v="23"/>
        <pc:sldMkLst>
          <pc:docMk/>
          <pc:sldMk cId="2734421263" sldId="414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KM bāze</c:v>
                </c:pt>
              </c:strCache>
            </c:strRef>
          </c:tx>
          <c:spPr>
            <a:solidFill>
              <a:srgbClr val="7D70B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Finansējums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3518915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85-4904-84B7-92F1C90812EF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KM papildu finansējums ES finanšu instrumentos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Finansējums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941340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C85-4904-84B7-92F1C90812EF}"/>
            </c:ext>
          </c:extLst>
        </c:ser>
        <c:ser>
          <c:idx val="3"/>
          <c:order val="2"/>
          <c:tx>
            <c:strRef>
              <c:f>Sheet1!$D$1</c:f>
              <c:strCache>
                <c:ptCount val="1"/>
                <c:pt idx="0">
                  <c:v>Citu institūciju finansējums</c:v>
                </c:pt>
              </c:strCache>
            </c:strRef>
          </c:tx>
          <c:spPr>
            <a:solidFill>
              <a:srgbClr val="E6C22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Finansējums</c:v>
                </c:pt>
              </c:strCache>
            </c:strRef>
          </c:cat>
          <c:val>
            <c:numRef>
              <c:f>Sheet1!$D$2</c:f>
              <c:numCache>
                <c:formatCode>#,##0</c:formatCode>
                <c:ptCount val="1"/>
                <c:pt idx="0">
                  <c:v>752497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B8E-45B5-984F-A5444FFB970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-25"/>
        <c:axId val="1602149504"/>
        <c:axId val="1602164480"/>
      </c:barChart>
      <c:catAx>
        <c:axId val="16021495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602164480"/>
        <c:crosses val="autoZero"/>
        <c:auto val="1"/>
        <c:lblAlgn val="ctr"/>
        <c:lblOffset val="100"/>
        <c:noMultiLvlLbl val="0"/>
      </c:catAx>
      <c:valAx>
        <c:axId val="1602164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pPr>
            <a:endParaRPr lang="en-US"/>
          </a:p>
        </c:txPr>
        <c:crossAx val="1602149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0712740007934727E-3"/>
          <c:y val="0.77155322997101983"/>
          <c:w val="0.97539835805543551"/>
          <c:h val="0.228446770028980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50031175683118"/>
          <c:y val="3.1641330636028468E-2"/>
          <c:w val="0.85444554634721759"/>
          <c:h val="0.8570053507840561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KM bāze</c:v>
                </c:pt>
              </c:strCache>
            </c:strRef>
          </c:tx>
          <c:spPr>
            <a:solidFill>
              <a:srgbClr val="7D70B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Finansējums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2955999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85-4904-84B7-92F1C90812E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KM papildus nepieciešamais finansējums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Finansējums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929622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C85-4904-84B7-92F1C90812EF}"/>
            </c:ext>
          </c:extLst>
        </c:ser>
        <c:ser>
          <c:idx val="3"/>
          <c:order val="2"/>
          <c:tx>
            <c:strRef>
              <c:f>Sheet1!$D$1</c:f>
              <c:strCache>
                <c:ptCount val="1"/>
                <c:pt idx="0">
                  <c:v>Citu institūciju finansējums</c:v>
                </c:pt>
              </c:strCache>
            </c:strRef>
          </c:tx>
          <c:spPr>
            <a:solidFill>
              <a:srgbClr val="E6C22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Finansējums</c:v>
                </c:pt>
              </c:strCache>
            </c:strRef>
          </c:cat>
          <c:val>
            <c:numRef>
              <c:f>Sheet1!$D$2</c:f>
              <c:numCache>
                <c:formatCode>#,##0</c:formatCode>
                <c:ptCount val="1"/>
                <c:pt idx="0">
                  <c:v>733677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B8E-45B5-984F-A5444FFB970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-25"/>
        <c:axId val="1602149504"/>
        <c:axId val="1602164480"/>
      </c:barChart>
      <c:catAx>
        <c:axId val="16021495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602164480"/>
        <c:crosses val="autoZero"/>
        <c:auto val="1"/>
        <c:lblAlgn val="ctr"/>
        <c:lblOffset val="100"/>
        <c:noMultiLvlLbl val="0"/>
      </c:catAx>
      <c:valAx>
        <c:axId val="1602164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pPr>
            <a:endParaRPr lang="en-US"/>
          </a:p>
        </c:txPr>
        <c:crossAx val="1602149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93433027873386487"/>
          <c:w val="0.97539835805543551"/>
          <c:h val="6.566972126613507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A08F9D-E3AF-4B29-9D07-CF9F3D1F34CF}" type="doc">
      <dgm:prSet loTypeId="urn:microsoft.com/office/officeart/2005/8/layout/cycle6" loCatId="cycle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2D7F7BB8-9563-488A-B3FD-9476606B51D0}">
      <dgm:prSet phldrT="[Text]" custT="1"/>
      <dgm:spPr>
        <a:ln>
          <a:solidFill>
            <a:srgbClr val="036D19"/>
          </a:solidFill>
        </a:ln>
      </dgm:spPr>
      <dgm:t>
        <a:bodyPr/>
        <a:lstStyle/>
        <a:p>
          <a:r>
            <a:rPr lang="lv" sz="800" b="1" dirty="0">
              <a:latin typeface="Verdana"/>
              <a:ea typeface="Verdana"/>
              <a:cs typeface="Verdana"/>
            </a:rPr>
            <a:t>Kultūras ministrija</a:t>
          </a:r>
          <a:endParaRPr lang="en-US" sz="800" b="1" dirty="0"/>
        </a:p>
      </dgm:t>
    </dgm:pt>
    <dgm:pt modelId="{C2D2ABC1-9A15-4F0B-9DC9-6EB15D32B122}" type="parTrans" cxnId="{A7DB3635-B253-4A01-BEF5-467A18D91C59}">
      <dgm:prSet/>
      <dgm:spPr/>
      <dgm:t>
        <a:bodyPr/>
        <a:lstStyle/>
        <a:p>
          <a:endParaRPr lang="en-US" b="0"/>
        </a:p>
      </dgm:t>
    </dgm:pt>
    <dgm:pt modelId="{329CC7A3-92D5-4687-A0E3-170A53571192}" type="sibTrans" cxnId="{A7DB3635-B253-4A01-BEF5-467A18D91C59}">
      <dgm:prSet/>
      <dgm:spPr/>
      <dgm:t>
        <a:bodyPr/>
        <a:lstStyle/>
        <a:p>
          <a:endParaRPr lang="en-US" b="0"/>
        </a:p>
      </dgm:t>
    </dgm:pt>
    <dgm:pt modelId="{4037595B-128F-45D1-BC2E-4B534A0DC770}">
      <dgm:prSet phldrT="[Text]" custT="1"/>
      <dgm:spPr>
        <a:ln>
          <a:solidFill>
            <a:srgbClr val="036D19"/>
          </a:solidFill>
        </a:ln>
      </dgm:spPr>
      <dgm:t>
        <a:bodyPr/>
        <a:lstStyle/>
        <a:p>
          <a:r>
            <a:rPr lang="lv" sz="800" b="1" dirty="0">
              <a:latin typeface="Verdana"/>
              <a:ea typeface="Verdana"/>
              <a:cs typeface="Verdana"/>
            </a:rPr>
            <a:t>Latvijas Nacionālais kultūras centrs</a:t>
          </a:r>
          <a:endParaRPr lang="en-US" sz="800" b="1" dirty="0"/>
        </a:p>
      </dgm:t>
    </dgm:pt>
    <dgm:pt modelId="{E8A7BFD5-8D44-42D5-9181-A529FFE5D1BC}" type="parTrans" cxnId="{608AE13D-751A-4AC8-A907-EEE6D1423A14}">
      <dgm:prSet/>
      <dgm:spPr/>
      <dgm:t>
        <a:bodyPr/>
        <a:lstStyle/>
        <a:p>
          <a:endParaRPr lang="en-US" b="0"/>
        </a:p>
      </dgm:t>
    </dgm:pt>
    <dgm:pt modelId="{C7547ADB-B74E-4109-AEE4-407CFC1061C4}" type="sibTrans" cxnId="{608AE13D-751A-4AC8-A907-EEE6D1423A14}">
      <dgm:prSet/>
      <dgm:spPr/>
      <dgm:t>
        <a:bodyPr/>
        <a:lstStyle/>
        <a:p>
          <a:endParaRPr lang="en-US" b="0"/>
        </a:p>
      </dgm:t>
    </dgm:pt>
    <dgm:pt modelId="{CA6570CC-9533-43C8-A071-6E45DAA33270}">
      <dgm:prSet phldrT="[Text]" custT="1"/>
      <dgm:spPr>
        <a:ln>
          <a:solidFill>
            <a:srgbClr val="036D19"/>
          </a:solidFill>
        </a:ln>
      </dgm:spPr>
      <dgm:t>
        <a:bodyPr/>
        <a:lstStyle/>
        <a:p>
          <a:r>
            <a:rPr lang="lv-LV" sz="800" b="1" noProof="0" dirty="0">
              <a:latin typeface="Verdana"/>
              <a:ea typeface="Verdana"/>
            </a:rPr>
            <a:t>Latvijas Nacionālā bibliotēka</a:t>
          </a:r>
        </a:p>
      </dgm:t>
    </dgm:pt>
    <dgm:pt modelId="{AE478A71-8C6B-460D-9A64-73958981D683}" type="parTrans" cxnId="{568F22F7-5D2D-4D7F-A1F9-2BE8BC1B9862}">
      <dgm:prSet/>
      <dgm:spPr/>
      <dgm:t>
        <a:bodyPr/>
        <a:lstStyle/>
        <a:p>
          <a:endParaRPr lang="en-US" b="0"/>
        </a:p>
      </dgm:t>
    </dgm:pt>
    <dgm:pt modelId="{D883C777-1CC7-4DBA-81CD-FC0E19F9FE5F}" type="sibTrans" cxnId="{568F22F7-5D2D-4D7F-A1F9-2BE8BC1B9862}">
      <dgm:prSet/>
      <dgm:spPr/>
      <dgm:t>
        <a:bodyPr/>
        <a:lstStyle/>
        <a:p>
          <a:endParaRPr lang="en-US" b="0"/>
        </a:p>
      </dgm:t>
    </dgm:pt>
    <dgm:pt modelId="{29D89AD6-6978-4400-B564-16A5CD8A098F}">
      <dgm:prSet phldrT="[Text]" custT="1"/>
      <dgm:spPr>
        <a:ln>
          <a:solidFill>
            <a:srgbClr val="036D19"/>
          </a:solidFill>
        </a:ln>
      </dgm:spPr>
      <dgm:t>
        <a:bodyPr/>
        <a:lstStyle/>
        <a:p>
          <a:r>
            <a:rPr lang="lv" sz="800" b="1" dirty="0">
              <a:latin typeface="Verdana"/>
              <a:ea typeface="Verdana"/>
              <a:cs typeface="Verdana"/>
            </a:rPr>
            <a:t>Izglītības un zinātnes ministrija</a:t>
          </a:r>
          <a:endParaRPr lang="en-US" sz="800" b="1" dirty="0"/>
        </a:p>
      </dgm:t>
    </dgm:pt>
    <dgm:pt modelId="{E2B857F1-0BB6-4267-AC9A-3E2E860A46B2}" type="parTrans" cxnId="{49EB550C-650F-4720-B4F9-F694DEE76CFE}">
      <dgm:prSet/>
      <dgm:spPr/>
      <dgm:t>
        <a:bodyPr/>
        <a:lstStyle/>
        <a:p>
          <a:endParaRPr lang="en-US" b="0"/>
        </a:p>
      </dgm:t>
    </dgm:pt>
    <dgm:pt modelId="{AF84D3A5-683F-4329-8102-8EBC1CE51A7A}" type="sibTrans" cxnId="{49EB550C-650F-4720-B4F9-F694DEE76CFE}">
      <dgm:prSet/>
      <dgm:spPr/>
      <dgm:t>
        <a:bodyPr/>
        <a:lstStyle/>
        <a:p>
          <a:endParaRPr lang="en-US" b="0"/>
        </a:p>
      </dgm:t>
    </dgm:pt>
    <dgm:pt modelId="{81D39819-107B-4DB5-9986-C56A9B3A9783}">
      <dgm:prSet phldrT="[Text]" custT="1"/>
      <dgm:spPr>
        <a:ln>
          <a:solidFill>
            <a:srgbClr val="036D19"/>
          </a:solidFill>
        </a:ln>
      </dgm:spPr>
      <dgm:t>
        <a:bodyPr/>
        <a:lstStyle/>
        <a:p>
          <a:r>
            <a:rPr lang="lv-LV" sz="800" b="1" noProof="0" dirty="0" err="1">
              <a:latin typeface="Verdana"/>
              <a:ea typeface="Verdana"/>
            </a:rPr>
            <a:t>I.Kozakevičas</a:t>
          </a:r>
          <a:r>
            <a:rPr lang="lv-LV" sz="800" b="1" noProof="0" dirty="0">
              <a:latin typeface="Verdana"/>
              <a:ea typeface="Verdana"/>
            </a:rPr>
            <a:t> Latvijas Nacionālo kultūras biedrību asociācija</a:t>
          </a:r>
          <a:endParaRPr lang="lv-LV" sz="800" b="1" noProof="0" dirty="0"/>
        </a:p>
      </dgm:t>
    </dgm:pt>
    <dgm:pt modelId="{625307E6-CFBA-4DC0-B240-E7BAC2289CB0}" type="parTrans" cxnId="{BCF92C76-3382-4951-BD7C-434E307B1161}">
      <dgm:prSet/>
      <dgm:spPr/>
      <dgm:t>
        <a:bodyPr/>
        <a:lstStyle/>
        <a:p>
          <a:endParaRPr lang="en-US" b="0"/>
        </a:p>
      </dgm:t>
    </dgm:pt>
    <dgm:pt modelId="{BD82F7EB-B519-49DA-85C2-8778B13BBA31}" type="sibTrans" cxnId="{BCF92C76-3382-4951-BD7C-434E307B1161}">
      <dgm:prSet/>
      <dgm:spPr/>
      <dgm:t>
        <a:bodyPr/>
        <a:lstStyle/>
        <a:p>
          <a:endParaRPr lang="en-US" b="0"/>
        </a:p>
      </dgm:t>
    </dgm:pt>
    <dgm:pt modelId="{159AD929-46E6-463F-B83A-04571D769CB3}">
      <dgm:prSet custT="1"/>
      <dgm:spPr>
        <a:ln>
          <a:solidFill>
            <a:srgbClr val="036D19"/>
          </a:solidFill>
        </a:ln>
      </dgm:spPr>
      <dgm:t>
        <a:bodyPr/>
        <a:lstStyle/>
        <a:p>
          <a:r>
            <a:rPr lang="lv-LV" sz="800" b="1" noProof="0" dirty="0">
              <a:latin typeface="Verdana"/>
              <a:ea typeface="Verdana"/>
            </a:rPr>
            <a:t>Pilsonības un migrācijas lietu pārvalde</a:t>
          </a:r>
          <a:endParaRPr lang="lv-LV" sz="800" b="1" noProof="0" dirty="0">
            <a:latin typeface="Verdana"/>
            <a:ea typeface="Verdana"/>
            <a:cs typeface="Verdana"/>
          </a:endParaRPr>
        </a:p>
      </dgm:t>
    </dgm:pt>
    <dgm:pt modelId="{C158A45B-031D-4438-AFEC-B06833728F31}" type="parTrans" cxnId="{0AADFCD1-4E78-4EDA-943D-4C7DE6D12DF6}">
      <dgm:prSet/>
      <dgm:spPr/>
      <dgm:t>
        <a:bodyPr/>
        <a:lstStyle/>
        <a:p>
          <a:endParaRPr lang="en-US" b="0"/>
        </a:p>
      </dgm:t>
    </dgm:pt>
    <dgm:pt modelId="{11BB75A0-04DF-4D69-9319-782744236EA7}" type="sibTrans" cxnId="{0AADFCD1-4E78-4EDA-943D-4C7DE6D12DF6}">
      <dgm:prSet/>
      <dgm:spPr/>
      <dgm:t>
        <a:bodyPr/>
        <a:lstStyle/>
        <a:p>
          <a:endParaRPr lang="en-US" b="0"/>
        </a:p>
      </dgm:t>
    </dgm:pt>
    <dgm:pt modelId="{B8B779EE-9046-4608-AAB4-8977C759652E}">
      <dgm:prSet custT="1"/>
      <dgm:spPr>
        <a:ln>
          <a:solidFill>
            <a:srgbClr val="036D19"/>
          </a:solidFill>
        </a:ln>
      </dgm:spPr>
      <dgm:t>
        <a:bodyPr/>
        <a:lstStyle/>
        <a:p>
          <a:r>
            <a:rPr lang="lv" sz="800" b="1" dirty="0">
              <a:latin typeface="Verdana"/>
              <a:ea typeface="Verdana"/>
              <a:cs typeface="Verdana"/>
            </a:rPr>
            <a:t>Vides aizsardzības un reģionālās attīstības ministrija</a:t>
          </a:r>
          <a:endParaRPr lang="en-US" sz="800" b="1" dirty="0">
            <a:latin typeface="Verdana"/>
            <a:ea typeface="Verdana"/>
            <a:cs typeface="Verdana"/>
          </a:endParaRPr>
        </a:p>
      </dgm:t>
    </dgm:pt>
    <dgm:pt modelId="{00A5CD02-F8C3-43F6-A1FB-1428BCFCAD80}" type="parTrans" cxnId="{2BA817A8-D66A-411F-9504-869A41D25823}">
      <dgm:prSet/>
      <dgm:spPr/>
      <dgm:t>
        <a:bodyPr/>
        <a:lstStyle/>
        <a:p>
          <a:endParaRPr lang="en-US" b="0"/>
        </a:p>
      </dgm:t>
    </dgm:pt>
    <dgm:pt modelId="{334666FF-AA2C-4DC7-A82B-12C536A20DDB}" type="sibTrans" cxnId="{2BA817A8-D66A-411F-9504-869A41D25823}">
      <dgm:prSet/>
      <dgm:spPr>
        <a:solidFill>
          <a:srgbClr val="036D19"/>
        </a:solidFill>
      </dgm:spPr>
      <dgm:t>
        <a:bodyPr/>
        <a:lstStyle/>
        <a:p>
          <a:endParaRPr lang="en-US" b="0"/>
        </a:p>
      </dgm:t>
    </dgm:pt>
    <dgm:pt modelId="{E1FC833B-4AE1-4965-B779-E5BB5FB56116}">
      <dgm:prSet custT="1"/>
      <dgm:spPr>
        <a:ln>
          <a:solidFill>
            <a:srgbClr val="036D19"/>
          </a:solidFill>
        </a:ln>
      </dgm:spPr>
      <dgm:t>
        <a:bodyPr/>
        <a:lstStyle/>
        <a:p>
          <a:r>
            <a:rPr lang="lv-LV" sz="800" b="1" noProof="0" dirty="0">
              <a:latin typeface="Verdana"/>
              <a:ea typeface="Verdana"/>
            </a:rPr>
            <a:t>Valsts prezidenta kanceleja</a:t>
          </a:r>
        </a:p>
      </dgm:t>
    </dgm:pt>
    <dgm:pt modelId="{DBD552AC-4D69-40D6-A081-4DF83E82F50C}" type="parTrans" cxnId="{C86153D8-E9E3-494D-B051-F614F52335DD}">
      <dgm:prSet/>
      <dgm:spPr/>
      <dgm:t>
        <a:bodyPr/>
        <a:lstStyle/>
        <a:p>
          <a:endParaRPr lang="en-US" b="0"/>
        </a:p>
      </dgm:t>
    </dgm:pt>
    <dgm:pt modelId="{29BEBCE8-8501-4DA5-9DFF-C7ACEC6E3E6B}" type="sibTrans" cxnId="{C86153D8-E9E3-494D-B051-F614F52335DD}">
      <dgm:prSet/>
      <dgm:spPr/>
      <dgm:t>
        <a:bodyPr/>
        <a:lstStyle/>
        <a:p>
          <a:endParaRPr lang="en-US" b="0"/>
        </a:p>
      </dgm:t>
    </dgm:pt>
    <dgm:pt modelId="{4D509CF5-4D71-488B-B402-FDAE97808D84}">
      <dgm:prSet custT="1"/>
      <dgm:spPr>
        <a:ln>
          <a:solidFill>
            <a:srgbClr val="036D19"/>
          </a:solidFill>
        </a:ln>
      </dgm:spPr>
      <dgm:t>
        <a:bodyPr/>
        <a:lstStyle/>
        <a:p>
          <a:r>
            <a:rPr lang="lv" sz="800" b="1" dirty="0">
              <a:latin typeface="Verdana"/>
              <a:ea typeface="Verdana"/>
              <a:cs typeface="Verdana"/>
            </a:rPr>
            <a:t>Aizsardzības ministrija</a:t>
          </a:r>
          <a:endParaRPr lang="en-US" sz="800" b="1" dirty="0">
            <a:latin typeface="Verdana"/>
            <a:ea typeface="Verdana"/>
            <a:cs typeface="Verdana"/>
          </a:endParaRPr>
        </a:p>
      </dgm:t>
    </dgm:pt>
    <dgm:pt modelId="{E525A330-2561-404B-A7D2-2CEF54977AF2}" type="parTrans" cxnId="{BED97BE6-D098-4DFA-BA6E-A494F165865D}">
      <dgm:prSet/>
      <dgm:spPr/>
      <dgm:t>
        <a:bodyPr/>
        <a:lstStyle/>
        <a:p>
          <a:endParaRPr lang="en-US" b="0"/>
        </a:p>
      </dgm:t>
    </dgm:pt>
    <dgm:pt modelId="{C3671766-7767-4C38-B6B4-9B47F3BD9B7F}" type="sibTrans" cxnId="{BED97BE6-D098-4DFA-BA6E-A494F165865D}">
      <dgm:prSet/>
      <dgm:spPr/>
      <dgm:t>
        <a:bodyPr/>
        <a:lstStyle/>
        <a:p>
          <a:endParaRPr lang="en-US" b="0"/>
        </a:p>
      </dgm:t>
    </dgm:pt>
    <dgm:pt modelId="{A69DCD0A-4769-4093-91FC-96844818A664}">
      <dgm:prSet custT="1"/>
      <dgm:spPr>
        <a:ln>
          <a:solidFill>
            <a:srgbClr val="036D19"/>
          </a:solidFill>
        </a:ln>
      </dgm:spPr>
      <dgm:t>
        <a:bodyPr/>
        <a:lstStyle/>
        <a:p>
          <a:r>
            <a:rPr lang="lv-LV" sz="800" b="1" noProof="0" dirty="0">
              <a:latin typeface="Verdana"/>
              <a:ea typeface="Verdana"/>
            </a:rPr>
            <a:t>Izglītības kvalitātes valsts dienests</a:t>
          </a:r>
          <a:endParaRPr lang="lv-LV" sz="800" b="1" noProof="0" dirty="0">
            <a:latin typeface="Verdana"/>
            <a:ea typeface="Verdana"/>
            <a:cs typeface="Verdana"/>
          </a:endParaRPr>
        </a:p>
      </dgm:t>
    </dgm:pt>
    <dgm:pt modelId="{3751D6B1-A84C-4EF9-833D-CAEE171717B1}" type="parTrans" cxnId="{6BB27CF2-A8CB-4A80-8938-0795C85D7D21}">
      <dgm:prSet/>
      <dgm:spPr/>
      <dgm:t>
        <a:bodyPr/>
        <a:lstStyle/>
        <a:p>
          <a:endParaRPr lang="en-US" b="0"/>
        </a:p>
      </dgm:t>
    </dgm:pt>
    <dgm:pt modelId="{50FC35C7-5181-4F4E-BB87-66859E06F575}" type="sibTrans" cxnId="{6BB27CF2-A8CB-4A80-8938-0795C85D7D21}">
      <dgm:prSet/>
      <dgm:spPr/>
      <dgm:t>
        <a:bodyPr/>
        <a:lstStyle/>
        <a:p>
          <a:endParaRPr lang="en-US" b="0"/>
        </a:p>
      </dgm:t>
    </dgm:pt>
    <dgm:pt modelId="{0D02DBFD-C7CF-4C4A-9CB0-0B61CE0DDBD0}">
      <dgm:prSet custT="1"/>
      <dgm:spPr>
        <a:ln>
          <a:solidFill>
            <a:srgbClr val="036D19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lv" sz="800" b="1" dirty="0">
              <a:latin typeface="Verdana"/>
              <a:ea typeface="Verdana"/>
              <a:cs typeface="Verdana"/>
            </a:rPr>
            <a:t>Sabiedrības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lv" sz="800" b="1" dirty="0">
              <a:latin typeface="Verdana"/>
              <a:ea typeface="Verdana"/>
              <a:cs typeface="Verdana"/>
            </a:rPr>
            <a:t>integrācijas fonds</a:t>
          </a:r>
          <a:endParaRPr lang="en-US" sz="800" b="1" dirty="0">
            <a:latin typeface="Verdana"/>
            <a:ea typeface="Verdana"/>
            <a:cs typeface="Verdana"/>
          </a:endParaRPr>
        </a:p>
      </dgm:t>
    </dgm:pt>
    <dgm:pt modelId="{5F3CA315-9550-4CF1-930F-80AA13D05FCA}" type="parTrans" cxnId="{91DE0B84-91A5-4FEB-8A44-01E3C25946A2}">
      <dgm:prSet/>
      <dgm:spPr/>
      <dgm:t>
        <a:bodyPr/>
        <a:lstStyle/>
        <a:p>
          <a:endParaRPr lang="en-US" b="0"/>
        </a:p>
      </dgm:t>
    </dgm:pt>
    <dgm:pt modelId="{9FF1DA31-0F1F-452B-A1F2-17CFAB7BDA6A}" type="sibTrans" cxnId="{91DE0B84-91A5-4FEB-8A44-01E3C25946A2}">
      <dgm:prSet/>
      <dgm:spPr/>
      <dgm:t>
        <a:bodyPr/>
        <a:lstStyle/>
        <a:p>
          <a:endParaRPr lang="en-US" b="0"/>
        </a:p>
      </dgm:t>
    </dgm:pt>
    <dgm:pt modelId="{A27CBBFD-16BF-465F-8B3B-6267C6758A48}">
      <dgm:prSet custT="1"/>
      <dgm:spPr>
        <a:ln>
          <a:solidFill>
            <a:srgbClr val="036D19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lv" sz="800" b="1" dirty="0">
              <a:latin typeface="Verdana"/>
              <a:ea typeface="Verdana"/>
              <a:cs typeface="Verdana"/>
            </a:rPr>
            <a:t>Labklājības ministrija </a:t>
          </a:r>
          <a:endParaRPr lang="en-US" sz="800" b="1" dirty="0">
            <a:latin typeface="Verdana"/>
            <a:ea typeface="Verdana"/>
          </a:endParaRPr>
        </a:p>
      </dgm:t>
    </dgm:pt>
    <dgm:pt modelId="{F8D9947C-2111-48C4-A07B-357DDA25084F}" type="parTrans" cxnId="{E770D408-09A8-49CE-87EB-80C56EC598E9}">
      <dgm:prSet/>
      <dgm:spPr/>
      <dgm:t>
        <a:bodyPr/>
        <a:lstStyle/>
        <a:p>
          <a:endParaRPr lang="en-US" b="0"/>
        </a:p>
      </dgm:t>
    </dgm:pt>
    <dgm:pt modelId="{342A0350-AB08-45CB-B50B-D42EA980C751}" type="sibTrans" cxnId="{E770D408-09A8-49CE-87EB-80C56EC598E9}">
      <dgm:prSet/>
      <dgm:spPr/>
      <dgm:t>
        <a:bodyPr/>
        <a:lstStyle/>
        <a:p>
          <a:endParaRPr lang="en-US" b="0"/>
        </a:p>
      </dgm:t>
    </dgm:pt>
    <dgm:pt modelId="{487C52EE-141B-46FF-9FBE-D4000CA88B05}">
      <dgm:prSet custT="1"/>
      <dgm:spPr>
        <a:ln>
          <a:solidFill>
            <a:srgbClr val="036D19"/>
          </a:solidFill>
        </a:ln>
      </dgm:spPr>
      <dgm:t>
        <a:bodyPr/>
        <a:lstStyle/>
        <a:p>
          <a:r>
            <a:rPr lang="en-US" sz="800" b="1" dirty="0">
              <a:latin typeface="Verdana"/>
              <a:ea typeface="Verdana"/>
            </a:rPr>
            <a:t>VSIA ,,</a:t>
          </a:r>
          <a:r>
            <a:rPr lang="en-US" sz="800" b="1" dirty="0" err="1">
              <a:latin typeface="Verdana"/>
              <a:ea typeface="Verdana"/>
            </a:rPr>
            <a:t>Latvijas</a:t>
          </a:r>
          <a:r>
            <a:rPr lang="en-US" sz="800" b="1" dirty="0">
              <a:latin typeface="Verdana"/>
              <a:ea typeface="Verdana"/>
            </a:rPr>
            <a:t> </a:t>
          </a:r>
          <a:r>
            <a:rPr lang="en-US" sz="800" b="1" dirty="0" err="1">
              <a:latin typeface="Verdana"/>
              <a:ea typeface="Verdana"/>
            </a:rPr>
            <a:t>Vēstnesis</a:t>
          </a:r>
          <a:r>
            <a:rPr lang="en-US" sz="800" b="1" dirty="0">
              <a:latin typeface="Verdana"/>
              <a:ea typeface="Verdana"/>
            </a:rPr>
            <a:t>”</a:t>
          </a:r>
          <a:endParaRPr lang="lv" sz="800" b="1" dirty="0">
            <a:latin typeface="Verdana"/>
            <a:ea typeface="Verdana"/>
            <a:cs typeface="Verdana"/>
          </a:endParaRPr>
        </a:p>
      </dgm:t>
    </dgm:pt>
    <dgm:pt modelId="{A19570E2-09A2-42C4-9D7F-C28EB682159F}" type="parTrans" cxnId="{F820C8D1-5EB5-4A25-B007-30DEAF07443D}">
      <dgm:prSet/>
      <dgm:spPr/>
      <dgm:t>
        <a:bodyPr/>
        <a:lstStyle/>
        <a:p>
          <a:endParaRPr lang="en-US" b="0"/>
        </a:p>
      </dgm:t>
    </dgm:pt>
    <dgm:pt modelId="{CF7ACF15-96C2-49F0-8D09-38F3B5E4BED9}" type="sibTrans" cxnId="{F820C8D1-5EB5-4A25-B007-30DEAF07443D}">
      <dgm:prSet/>
      <dgm:spPr/>
      <dgm:t>
        <a:bodyPr/>
        <a:lstStyle/>
        <a:p>
          <a:endParaRPr lang="en-US" b="0"/>
        </a:p>
      </dgm:t>
    </dgm:pt>
    <dgm:pt modelId="{5C7CEFAA-1F3D-4883-B1AF-F55A20BA806D}" type="pres">
      <dgm:prSet presAssocID="{95A08F9D-E3AF-4B29-9D07-CF9F3D1F34CF}" presName="cycle" presStyleCnt="0">
        <dgm:presLayoutVars>
          <dgm:dir/>
          <dgm:resizeHandles val="exact"/>
        </dgm:presLayoutVars>
      </dgm:prSet>
      <dgm:spPr/>
    </dgm:pt>
    <dgm:pt modelId="{EECCF1DF-12A8-4E0A-B217-96AF222AEE9A}" type="pres">
      <dgm:prSet presAssocID="{2D7F7BB8-9563-488A-B3FD-9476606B51D0}" presName="node" presStyleLbl="node1" presStyleIdx="0" presStyleCnt="13" custScaleX="160160" custScaleY="137471">
        <dgm:presLayoutVars>
          <dgm:bulletEnabled val="1"/>
        </dgm:presLayoutVars>
      </dgm:prSet>
      <dgm:spPr/>
    </dgm:pt>
    <dgm:pt modelId="{48B8F4C4-33C9-4B35-AACD-9FB82E0EEE6D}" type="pres">
      <dgm:prSet presAssocID="{2D7F7BB8-9563-488A-B3FD-9476606B51D0}" presName="spNode" presStyleCnt="0"/>
      <dgm:spPr/>
    </dgm:pt>
    <dgm:pt modelId="{C06270CF-6EBA-45A2-94F0-15C0392F0E7E}" type="pres">
      <dgm:prSet presAssocID="{329CC7A3-92D5-4687-A0E3-170A53571192}" presName="sibTrans" presStyleLbl="sibTrans1D1" presStyleIdx="0" presStyleCnt="13"/>
      <dgm:spPr/>
    </dgm:pt>
    <dgm:pt modelId="{0452FFBA-4669-47BE-A6C4-FF88BFD58556}" type="pres">
      <dgm:prSet presAssocID="{4037595B-128F-45D1-BC2E-4B534A0DC770}" presName="node" presStyleLbl="node1" presStyleIdx="1" presStyleCnt="13" custScaleX="160160" custScaleY="137471">
        <dgm:presLayoutVars>
          <dgm:bulletEnabled val="1"/>
        </dgm:presLayoutVars>
      </dgm:prSet>
      <dgm:spPr/>
    </dgm:pt>
    <dgm:pt modelId="{C81AE3EE-03F2-47E9-B6C4-FC89F937CB68}" type="pres">
      <dgm:prSet presAssocID="{4037595B-128F-45D1-BC2E-4B534A0DC770}" presName="spNode" presStyleCnt="0"/>
      <dgm:spPr/>
    </dgm:pt>
    <dgm:pt modelId="{F4F7A936-C151-4108-84DF-D844757593B7}" type="pres">
      <dgm:prSet presAssocID="{C7547ADB-B74E-4109-AEE4-407CFC1061C4}" presName="sibTrans" presStyleLbl="sibTrans1D1" presStyleIdx="1" presStyleCnt="13"/>
      <dgm:spPr/>
    </dgm:pt>
    <dgm:pt modelId="{709520BA-24D3-40E6-8718-FDCEEACAC3EE}" type="pres">
      <dgm:prSet presAssocID="{CA6570CC-9533-43C8-A071-6E45DAA33270}" presName="node" presStyleLbl="node1" presStyleIdx="2" presStyleCnt="13" custScaleX="160160" custScaleY="137471">
        <dgm:presLayoutVars>
          <dgm:bulletEnabled val="1"/>
        </dgm:presLayoutVars>
      </dgm:prSet>
      <dgm:spPr/>
    </dgm:pt>
    <dgm:pt modelId="{3038E766-DBBD-4E3A-ACC1-D41E946BA6AF}" type="pres">
      <dgm:prSet presAssocID="{CA6570CC-9533-43C8-A071-6E45DAA33270}" presName="spNode" presStyleCnt="0"/>
      <dgm:spPr/>
    </dgm:pt>
    <dgm:pt modelId="{42B587F1-FB1C-486B-A167-C322B9224CED}" type="pres">
      <dgm:prSet presAssocID="{D883C777-1CC7-4DBA-81CD-FC0E19F9FE5F}" presName="sibTrans" presStyleLbl="sibTrans1D1" presStyleIdx="2" presStyleCnt="13"/>
      <dgm:spPr/>
    </dgm:pt>
    <dgm:pt modelId="{6CEE0CE5-8A1E-42F8-A0E7-76E1DE059FCF}" type="pres">
      <dgm:prSet presAssocID="{29D89AD6-6978-4400-B564-16A5CD8A098F}" presName="node" presStyleLbl="node1" presStyleIdx="3" presStyleCnt="13" custScaleX="160160" custScaleY="137471">
        <dgm:presLayoutVars>
          <dgm:bulletEnabled val="1"/>
        </dgm:presLayoutVars>
      </dgm:prSet>
      <dgm:spPr/>
    </dgm:pt>
    <dgm:pt modelId="{EACEC6BA-73C5-467E-A0AC-817726E25913}" type="pres">
      <dgm:prSet presAssocID="{29D89AD6-6978-4400-B564-16A5CD8A098F}" presName="spNode" presStyleCnt="0"/>
      <dgm:spPr/>
    </dgm:pt>
    <dgm:pt modelId="{7097C93E-CF89-4ED0-8E07-2142D1502F1D}" type="pres">
      <dgm:prSet presAssocID="{AF84D3A5-683F-4329-8102-8EBC1CE51A7A}" presName="sibTrans" presStyleLbl="sibTrans1D1" presStyleIdx="3" presStyleCnt="13"/>
      <dgm:spPr/>
    </dgm:pt>
    <dgm:pt modelId="{036A94EC-D451-4022-8CDA-44C8424C551D}" type="pres">
      <dgm:prSet presAssocID="{81D39819-107B-4DB5-9986-C56A9B3A9783}" presName="node" presStyleLbl="node1" presStyleIdx="4" presStyleCnt="13" custScaleX="197533" custScaleY="175421">
        <dgm:presLayoutVars>
          <dgm:bulletEnabled val="1"/>
        </dgm:presLayoutVars>
      </dgm:prSet>
      <dgm:spPr/>
    </dgm:pt>
    <dgm:pt modelId="{ABCDE650-873C-4B14-A738-D152E05C8902}" type="pres">
      <dgm:prSet presAssocID="{81D39819-107B-4DB5-9986-C56A9B3A9783}" presName="spNode" presStyleCnt="0"/>
      <dgm:spPr/>
    </dgm:pt>
    <dgm:pt modelId="{97E8594E-507F-45D4-954F-76EB20DAC471}" type="pres">
      <dgm:prSet presAssocID="{BD82F7EB-B519-49DA-85C2-8778B13BBA31}" presName="sibTrans" presStyleLbl="sibTrans1D1" presStyleIdx="4" presStyleCnt="13"/>
      <dgm:spPr/>
    </dgm:pt>
    <dgm:pt modelId="{047771BA-C7EB-4815-A731-FC980C053E06}" type="pres">
      <dgm:prSet presAssocID="{487C52EE-141B-46FF-9FBE-D4000CA88B05}" presName="node" presStyleLbl="node1" presStyleIdx="5" presStyleCnt="13" custScaleX="160160" custScaleY="137471">
        <dgm:presLayoutVars>
          <dgm:bulletEnabled val="1"/>
        </dgm:presLayoutVars>
      </dgm:prSet>
      <dgm:spPr/>
    </dgm:pt>
    <dgm:pt modelId="{FFF15365-220D-4307-A569-840C79F63D64}" type="pres">
      <dgm:prSet presAssocID="{487C52EE-141B-46FF-9FBE-D4000CA88B05}" presName="spNode" presStyleCnt="0"/>
      <dgm:spPr/>
    </dgm:pt>
    <dgm:pt modelId="{7669C787-6CD2-43D0-85F1-1A12D450C50A}" type="pres">
      <dgm:prSet presAssocID="{CF7ACF15-96C2-49F0-8D09-38F3B5E4BED9}" presName="sibTrans" presStyleLbl="sibTrans1D1" presStyleIdx="5" presStyleCnt="13"/>
      <dgm:spPr/>
    </dgm:pt>
    <dgm:pt modelId="{5AE4BAFF-76EB-4C8A-948E-41A5738CE40B}" type="pres">
      <dgm:prSet presAssocID="{A27CBBFD-16BF-465F-8B3B-6267C6758A48}" presName="node" presStyleLbl="node1" presStyleIdx="6" presStyleCnt="13" custScaleX="160160" custScaleY="134702">
        <dgm:presLayoutVars>
          <dgm:bulletEnabled val="1"/>
        </dgm:presLayoutVars>
      </dgm:prSet>
      <dgm:spPr/>
    </dgm:pt>
    <dgm:pt modelId="{C08EC088-04CE-4A0C-A21A-556CA5B3D804}" type="pres">
      <dgm:prSet presAssocID="{A27CBBFD-16BF-465F-8B3B-6267C6758A48}" presName="spNode" presStyleCnt="0"/>
      <dgm:spPr/>
    </dgm:pt>
    <dgm:pt modelId="{2D1ECAF3-44E1-4ED3-9981-009F90ACA80F}" type="pres">
      <dgm:prSet presAssocID="{342A0350-AB08-45CB-B50B-D42EA980C751}" presName="sibTrans" presStyleLbl="sibTrans1D1" presStyleIdx="6" presStyleCnt="13"/>
      <dgm:spPr/>
    </dgm:pt>
    <dgm:pt modelId="{8BCAA241-62BC-462C-8528-62F32A9EC8E3}" type="pres">
      <dgm:prSet presAssocID="{0D02DBFD-C7CF-4C4A-9CB0-0B61CE0DDBD0}" presName="node" presStyleLbl="node1" presStyleIdx="7" presStyleCnt="13" custScaleX="160160" custScaleY="137471">
        <dgm:presLayoutVars>
          <dgm:bulletEnabled val="1"/>
        </dgm:presLayoutVars>
      </dgm:prSet>
      <dgm:spPr/>
    </dgm:pt>
    <dgm:pt modelId="{4D2C4E29-65A8-4546-A1DA-F64D3AF98777}" type="pres">
      <dgm:prSet presAssocID="{0D02DBFD-C7CF-4C4A-9CB0-0B61CE0DDBD0}" presName="spNode" presStyleCnt="0"/>
      <dgm:spPr/>
    </dgm:pt>
    <dgm:pt modelId="{20207089-9A77-45D7-ACDF-B168A92891D2}" type="pres">
      <dgm:prSet presAssocID="{9FF1DA31-0F1F-452B-A1F2-17CFAB7BDA6A}" presName="sibTrans" presStyleLbl="sibTrans1D1" presStyleIdx="7" presStyleCnt="13"/>
      <dgm:spPr/>
    </dgm:pt>
    <dgm:pt modelId="{7E797373-AFAB-4532-93F7-194F2C9CF497}" type="pres">
      <dgm:prSet presAssocID="{A69DCD0A-4769-4093-91FC-96844818A664}" presName="node" presStyleLbl="node1" presStyleIdx="8" presStyleCnt="13" custScaleX="160160" custScaleY="137471">
        <dgm:presLayoutVars>
          <dgm:bulletEnabled val="1"/>
        </dgm:presLayoutVars>
      </dgm:prSet>
      <dgm:spPr/>
    </dgm:pt>
    <dgm:pt modelId="{6E651143-B54B-4F37-832A-3ED5155FAFFC}" type="pres">
      <dgm:prSet presAssocID="{A69DCD0A-4769-4093-91FC-96844818A664}" presName="spNode" presStyleCnt="0"/>
      <dgm:spPr/>
    </dgm:pt>
    <dgm:pt modelId="{FD55EAD3-5F3A-4E7F-B911-C8DC1E735864}" type="pres">
      <dgm:prSet presAssocID="{50FC35C7-5181-4F4E-BB87-66859E06F575}" presName="sibTrans" presStyleLbl="sibTrans1D1" presStyleIdx="8" presStyleCnt="13"/>
      <dgm:spPr/>
    </dgm:pt>
    <dgm:pt modelId="{BA2C4820-6CD0-4B10-9634-58210DD26C72}" type="pres">
      <dgm:prSet presAssocID="{4D509CF5-4D71-488B-B402-FDAE97808D84}" presName="node" presStyleLbl="node1" presStyleIdx="9" presStyleCnt="13" custScaleX="160160" custScaleY="137471">
        <dgm:presLayoutVars>
          <dgm:bulletEnabled val="1"/>
        </dgm:presLayoutVars>
      </dgm:prSet>
      <dgm:spPr/>
    </dgm:pt>
    <dgm:pt modelId="{009416DC-B0BA-4AD6-AAF9-DB31B9EF5174}" type="pres">
      <dgm:prSet presAssocID="{4D509CF5-4D71-488B-B402-FDAE97808D84}" presName="spNode" presStyleCnt="0"/>
      <dgm:spPr/>
    </dgm:pt>
    <dgm:pt modelId="{3F9B02CD-9232-4290-91D4-FBC60A815756}" type="pres">
      <dgm:prSet presAssocID="{C3671766-7767-4C38-B6B4-9B47F3BD9B7F}" presName="sibTrans" presStyleLbl="sibTrans1D1" presStyleIdx="9" presStyleCnt="13"/>
      <dgm:spPr/>
    </dgm:pt>
    <dgm:pt modelId="{D1498E19-45DD-4F42-868B-C5D886C6C581}" type="pres">
      <dgm:prSet presAssocID="{E1FC833B-4AE1-4965-B779-E5BB5FB56116}" presName="node" presStyleLbl="node1" presStyleIdx="10" presStyleCnt="13" custScaleX="160160" custScaleY="137471">
        <dgm:presLayoutVars>
          <dgm:bulletEnabled val="1"/>
        </dgm:presLayoutVars>
      </dgm:prSet>
      <dgm:spPr/>
    </dgm:pt>
    <dgm:pt modelId="{156604ED-11B3-4BA8-AE46-C90D7B3D0868}" type="pres">
      <dgm:prSet presAssocID="{E1FC833B-4AE1-4965-B779-E5BB5FB56116}" presName="spNode" presStyleCnt="0"/>
      <dgm:spPr/>
    </dgm:pt>
    <dgm:pt modelId="{126D687F-09EA-4B87-9D90-4EDFB4CA6A1B}" type="pres">
      <dgm:prSet presAssocID="{29BEBCE8-8501-4DA5-9DFF-C7ACEC6E3E6B}" presName="sibTrans" presStyleLbl="sibTrans1D1" presStyleIdx="10" presStyleCnt="13"/>
      <dgm:spPr/>
    </dgm:pt>
    <dgm:pt modelId="{063090A0-F55C-49C8-857C-827C9C80FDFF}" type="pres">
      <dgm:prSet presAssocID="{B8B779EE-9046-4608-AAB4-8977C759652E}" presName="node" presStyleLbl="node1" presStyleIdx="11" presStyleCnt="13" custScaleX="199304" custScaleY="165978">
        <dgm:presLayoutVars>
          <dgm:bulletEnabled val="1"/>
        </dgm:presLayoutVars>
      </dgm:prSet>
      <dgm:spPr/>
    </dgm:pt>
    <dgm:pt modelId="{7BC04DFD-CAB1-4780-AABC-06A71F5F834F}" type="pres">
      <dgm:prSet presAssocID="{B8B779EE-9046-4608-AAB4-8977C759652E}" presName="spNode" presStyleCnt="0"/>
      <dgm:spPr/>
    </dgm:pt>
    <dgm:pt modelId="{02E7165C-8F44-4CAC-B5DD-BB077A08E4DC}" type="pres">
      <dgm:prSet presAssocID="{334666FF-AA2C-4DC7-A82B-12C536A20DDB}" presName="sibTrans" presStyleLbl="sibTrans1D1" presStyleIdx="11" presStyleCnt="13"/>
      <dgm:spPr/>
    </dgm:pt>
    <dgm:pt modelId="{0DBCD62C-BF2F-4459-8219-9E897CD27DAD}" type="pres">
      <dgm:prSet presAssocID="{159AD929-46E6-463F-B83A-04571D769CB3}" presName="node" presStyleLbl="node1" presStyleIdx="12" presStyleCnt="13" custScaleX="160160" custScaleY="137471">
        <dgm:presLayoutVars>
          <dgm:bulletEnabled val="1"/>
        </dgm:presLayoutVars>
      </dgm:prSet>
      <dgm:spPr/>
    </dgm:pt>
    <dgm:pt modelId="{BF1FCEEF-D5FA-4A20-B5BA-5DB419C1F6BE}" type="pres">
      <dgm:prSet presAssocID="{159AD929-46E6-463F-B83A-04571D769CB3}" presName="spNode" presStyleCnt="0"/>
      <dgm:spPr/>
    </dgm:pt>
    <dgm:pt modelId="{05BC03AC-FC17-468F-B41F-163162BB7C84}" type="pres">
      <dgm:prSet presAssocID="{11BB75A0-04DF-4D69-9319-782744236EA7}" presName="sibTrans" presStyleLbl="sibTrans1D1" presStyleIdx="12" presStyleCnt="13"/>
      <dgm:spPr/>
    </dgm:pt>
  </dgm:ptLst>
  <dgm:cxnLst>
    <dgm:cxn modelId="{BEFFA301-D948-4481-B759-BCEA4B2C10AA}" type="presOf" srcId="{50FC35C7-5181-4F4E-BB87-66859E06F575}" destId="{FD55EAD3-5F3A-4E7F-B911-C8DC1E735864}" srcOrd="0" destOrd="0" presId="urn:microsoft.com/office/officeart/2005/8/layout/cycle6"/>
    <dgm:cxn modelId="{2384D003-29D1-4208-A2A0-AEB8693651F4}" type="presOf" srcId="{9FF1DA31-0F1F-452B-A1F2-17CFAB7BDA6A}" destId="{20207089-9A77-45D7-ACDF-B168A92891D2}" srcOrd="0" destOrd="0" presId="urn:microsoft.com/office/officeart/2005/8/layout/cycle6"/>
    <dgm:cxn modelId="{E770D408-09A8-49CE-87EB-80C56EC598E9}" srcId="{95A08F9D-E3AF-4B29-9D07-CF9F3D1F34CF}" destId="{A27CBBFD-16BF-465F-8B3B-6267C6758A48}" srcOrd="6" destOrd="0" parTransId="{F8D9947C-2111-48C4-A07B-357DDA25084F}" sibTransId="{342A0350-AB08-45CB-B50B-D42EA980C751}"/>
    <dgm:cxn modelId="{49EB550C-650F-4720-B4F9-F694DEE76CFE}" srcId="{95A08F9D-E3AF-4B29-9D07-CF9F3D1F34CF}" destId="{29D89AD6-6978-4400-B564-16A5CD8A098F}" srcOrd="3" destOrd="0" parTransId="{E2B857F1-0BB6-4267-AC9A-3E2E860A46B2}" sibTransId="{AF84D3A5-683F-4329-8102-8EBC1CE51A7A}"/>
    <dgm:cxn modelId="{CF38E60C-485C-4467-9C5A-73EE6CC54A14}" type="presOf" srcId="{A27CBBFD-16BF-465F-8B3B-6267C6758A48}" destId="{5AE4BAFF-76EB-4C8A-948E-41A5738CE40B}" srcOrd="0" destOrd="0" presId="urn:microsoft.com/office/officeart/2005/8/layout/cycle6"/>
    <dgm:cxn modelId="{DCA46E11-639D-49EF-BCAF-2B2322DCA2B7}" type="presOf" srcId="{4037595B-128F-45D1-BC2E-4B534A0DC770}" destId="{0452FFBA-4669-47BE-A6C4-FF88BFD58556}" srcOrd="0" destOrd="0" presId="urn:microsoft.com/office/officeart/2005/8/layout/cycle6"/>
    <dgm:cxn modelId="{DA824313-4617-479E-B5E5-CE86F6213193}" type="presOf" srcId="{AF84D3A5-683F-4329-8102-8EBC1CE51A7A}" destId="{7097C93E-CF89-4ED0-8E07-2142D1502F1D}" srcOrd="0" destOrd="0" presId="urn:microsoft.com/office/officeart/2005/8/layout/cycle6"/>
    <dgm:cxn modelId="{8A680819-B127-45B1-96A3-6C9BB3BC9EB1}" type="presOf" srcId="{CA6570CC-9533-43C8-A071-6E45DAA33270}" destId="{709520BA-24D3-40E6-8718-FDCEEACAC3EE}" srcOrd="0" destOrd="0" presId="urn:microsoft.com/office/officeart/2005/8/layout/cycle6"/>
    <dgm:cxn modelId="{2FB28D23-0E2D-421F-8996-8C47075F6712}" type="presOf" srcId="{81D39819-107B-4DB5-9986-C56A9B3A9783}" destId="{036A94EC-D451-4022-8CDA-44C8424C551D}" srcOrd="0" destOrd="0" presId="urn:microsoft.com/office/officeart/2005/8/layout/cycle6"/>
    <dgm:cxn modelId="{F3447526-8A9F-4507-A155-289BCB49673D}" type="presOf" srcId="{334666FF-AA2C-4DC7-A82B-12C536A20DDB}" destId="{02E7165C-8F44-4CAC-B5DD-BB077A08E4DC}" srcOrd="0" destOrd="0" presId="urn:microsoft.com/office/officeart/2005/8/layout/cycle6"/>
    <dgm:cxn modelId="{2A81502B-4183-458E-9974-E2598E2A199B}" type="presOf" srcId="{2D7F7BB8-9563-488A-B3FD-9476606B51D0}" destId="{EECCF1DF-12A8-4E0A-B217-96AF222AEE9A}" srcOrd="0" destOrd="0" presId="urn:microsoft.com/office/officeart/2005/8/layout/cycle6"/>
    <dgm:cxn modelId="{25219732-A6D1-4EC4-8DD0-78E48FD98B81}" type="presOf" srcId="{487C52EE-141B-46FF-9FBE-D4000CA88B05}" destId="{047771BA-C7EB-4815-A731-FC980C053E06}" srcOrd="0" destOrd="0" presId="urn:microsoft.com/office/officeart/2005/8/layout/cycle6"/>
    <dgm:cxn modelId="{A7DB3635-B253-4A01-BEF5-467A18D91C59}" srcId="{95A08F9D-E3AF-4B29-9D07-CF9F3D1F34CF}" destId="{2D7F7BB8-9563-488A-B3FD-9476606B51D0}" srcOrd="0" destOrd="0" parTransId="{C2D2ABC1-9A15-4F0B-9DC9-6EB15D32B122}" sibTransId="{329CC7A3-92D5-4687-A0E3-170A53571192}"/>
    <dgm:cxn modelId="{608AE13D-751A-4AC8-A907-EEE6D1423A14}" srcId="{95A08F9D-E3AF-4B29-9D07-CF9F3D1F34CF}" destId="{4037595B-128F-45D1-BC2E-4B534A0DC770}" srcOrd="1" destOrd="0" parTransId="{E8A7BFD5-8D44-42D5-9181-A529FFE5D1BC}" sibTransId="{C7547ADB-B74E-4109-AEE4-407CFC1061C4}"/>
    <dgm:cxn modelId="{655E0B4B-5B59-4508-9643-A95491CADC0C}" type="presOf" srcId="{4D509CF5-4D71-488B-B402-FDAE97808D84}" destId="{BA2C4820-6CD0-4B10-9634-58210DD26C72}" srcOrd="0" destOrd="0" presId="urn:microsoft.com/office/officeart/2005/8/layout/cycle6"/>
    <dgm:cxn modelId="{038AA36C-607E-480F-A5B1-BCCE82A92626}" type="presOf" srcId="{B8B779EE-9046-4608-AAB4-8977C759652E}" destId="{063090A0-F55C-49C8-857C-827C9C80FDFF}" srcOrd="0" destOrd="0" presId="urn:microsoft.com/office/officeart/2005/8/layout/cycle6"/>
    <dgm:cxn modelId="{F24A9152-FE73-4CD5-9F14-DD8D24A75EA9}" type="presOf" srcId="{C3671766-7767-4C38-B6B4-9B47F3BD9B7F}" destId="{3F9B02CD-9232-4290-91D4-FBC60A815756}" srcOrd="0" destOrd="0" presId="urn:microsoft.com/office/officeart/2005/8/layout/cycle6"/>
    <dgm:cxn modelId="{BCF92C76-3382-4951-BD7C-434E307B1161}" srcId="{95A08F9D-E3AF-4B29-9D07-CF9F3D1F34CF}" destId="{81D39819-107B-4DB5-9986-C56A9B3A9783}" srcOrd="4" destOrd="0" parTransId="{625307E6-CFBA-4DC0-B240-E7BAC2289CB0}" sibTransId="{BD82F7EB-B519-49DA-85C2-8778B13BBA31}"/>
    <dgm:cxn modelId="{3B72BD82-AB20-4443-88B5-5D088EA3CC83}" type="presOf" srcId="{A69DCD0A-4769-4093-91FC-96844818A664}" destId="{7E797373-AFAB-4532-93F7-194F2C9CF497}" srcOrd="0" destOrd="0" presId="urn:microsoft.com/office/officeart/2005/8/layout/cycle6"/>
    <dgm:cxn modelId="{91DE0B84-91A5-4FEB-8A44-01E3C25946A2}" srcId="{95A08F9D-E3AF-4B29-9D07-CF9F3D1F34CF}" destId="{0D02DBFD-C7CF-4C4A-9CB0-0B61CE0DDBD0}" srcOrd="7" destOrd="0" parTransId="{5F3CA315-9550-4CF1-930F-80AA13D05FCA}" sibTransId="{9FF1DA31-0F1F-452B-A1F2-17CFAB7BDA6A}"/>
    <dgm:cxn modelId="{E4BC1084-73E7-4176-8ED4-5A6C689C77F5}" type="presOf" srcId="{C7547ADB-B74E-4109-AEE4-407CFC1061C4}" destId="{F4F7A936-C151-4108-84DF-D844757593B7}" srcOrd="0" destOrd="0" presId="urn:microsoft.com/office/officeart/2005/8/layout/cycle6"/>
    <dgm:cxn modelId="{E4F05287-D035-422A-B80A-340614713BA5}" type="presOf" srcId="{342A0350-AB08-45CB-B50B-D42EA980C751}" destId="{2D1ECAF3-44E1-4ED3-9981-009F90ACA80F}" srcOrd="0" destOrd="0" presId="urn:microsoft.com/office/officeart/2005/8/layout/cycle6"/>
    <dgm:cxn modelId="{5BC53B95-701E-481E-B289-C061A81A26D0}" type="presOf" srcId="{E1FC833B-4AE1-4965-B779-E5BB5FB56116}" destId="{D1498E19-45DD-4F42-868B-C5D886C6C581}" srcOrd="0" destOrd="0" presId="urn:microsoft.com/office/officeart/2005/8/layout/cycle6"/>
    <dgm:cxn modelId="{2BA817A8-D66A-411F-9504-869A41D25823}" srcId="{95A08F9D-E3AF-4B29-9D07-CF9F3D1F34CF}" destId="{B8B779EE-9046-4608-AAB4-8977C759652E}" srcOrd="11" destOrd="0" parTransId="{00A5CD02-F8C3-43F6-A1FB-1428BCFCAD80}" sibTransId="{334666FF-AA2C-4DC7-A82B-12C536A20DDB}"/>
    <dgm:cxn modelId="{80C165AC-3210-422D-BE99-310B4F0B1FFA}" type="presOf" srcId="{95A08F9D-E3AF-4B29-9D07-CF9F3D1F34CF}" destId="{5C7CEFAA-1F3D-4883-B1AF-F55A20BA806D}" srcOrd="0" destOrd="0" presId="urn:microsoft.com/office/officeart/2005/8/layout/cycle6"/>
    <dgm:cxn modelId="{D22C80AE-7636-4E8F-9E3E-7216CC1A1D13}" type="presOf" srcId="{29BEBCE8-8501-4DA5-9DFF-C7ACEC6E3E6B}" destId="{126D687F-09EA-4B87-9D90-4EDFB4CA6A1B}" srcOrd="0" destOrd="0" presId="urn:microsoft.com/office/officeart/2005/8/layout/cycle6"/>
    <dgm:cxn modelId="{454BB6B0-B1F8-494E-B8F9-D4877A8C87D5}" type="presOf" srcId="{D883C777-1CC7-4DBA-81CD-FC0E19F9FE5F}" destId="{42B587F1-FB1C-486B-A167-C322B9224CED}" srcOrd="0" destOrd="0" presId="urn:microsoft.com/office/officeart/2005/8/layout/cycle6"/>
    <dgm:cxn modelId="{E3B294B3-E6F2-4603-85F5-E11DE57476FE}" type="presOf" srcId="{0D02DBFD-C7CF-4C4A-9CB0-0B61CE0DDBD0}" destId="{8BCAA241-62BC-462C-8528-62F32A9EC8E3}" srcOrd="0" destOrd="0" presId="urn:microsoft.com/office/officeart/2005/8/layout/cycle6"/>
    <dgm:cxn modelId="{065792C0-44FC-4828-94F7-29AE2C279006}" type="presOf" srcId="{11BB75A0-04DF-4D69-9319-782744236EA7}" destId="{05BC03AC-FC17-468F-B41F-163162BB7C84}" srcOrd="0" destOrd="0" presId="urn:microsoft.com/office/officeart/2005/8/layout/cycle6"/>
    <dgm:cxn modelId="{F820C8D1-5EB5-4A25-B007-30DEAF07443D}" srcId="{95A08F9D-E3AF-4B29-9D07-CF9F3D1F34CF}" destId="{487C52EE-141B-46FF-9FBE-D4000CA88B05}" srcOrd="5" destOrd="0" parTransId="{A19570E2-09A2-42C4-9D7F-C28EB682159F}" sibTransId="{CF7ACF15-96C2-49F0-8D09-38F3B5E4BED9}"/>
    <dgm:cxn modelId="{0AADFCD1-4E78-4EDA-943D-4C7DE6D12DF6}" srcId="{95A08F9D-E3AF-4B29-9D07-CF9F3D1F34CF}" destId="{159AD929-46E6-463F-B83A-04571D769CB3}" srcOrd="12" destOrd="0" parTransId="{C158A45B-031D-4438-AFEC-B06833728F31}" sibTransId="{11BB75A0-04DF-4D69-9319-782744236EA7}"/>
    <dgm:cxn modelId="{C86153D8-E9E3-494D-B051-F614F52335DD}" srcId="{95A08F9D-E3AF-4B29-9D07-CF9F3D1F34CF}" destId="{E1FC833B-4AE1-4965-B779-E5BB5FB56116}" srcOrd="10" destOrd="0" parTransId="{DBD552AC-4D69-40D6-A081-4DF83E82F50C}" sibTransId="{29BEBCE8-8501-4DA5-9DFF-C7ACEC6E3E6B}"/>
    <dgm:cxn modelId="{9F79ADDC-6992-40BB-9666-1D6293B66D8D}" type="presOf" srcId="{159AD929-46E6-463F-B83A-04571D769CB3}" destId="{0DBCD62C-BF2F-4459-8219-9E897CD27DAD}" srcOrd="0" destOrd="0" presId="urn:microsoft.com/office/officeart/2005/8/layout/cycle6"/>
    <dgm:cxn modelId="{4984B6E0-9876-4F2D-ADBF-6F8C6071E3FF}" type="presOf" srcId="{329CC7A3-92D5-4687-A0E3-170A53571192}" destId="{C06270CF-6EBA-45A2-94F0-15C0392F0E7E}" srcOrd="0" destOrd="0" presId="urn:microsoft.com/office/officeart/2005/8/layout/cycle6"/>
    <dgm:cxn modelId="{BED97BE6-D098-4DFA-BA6E-A494F165865D}" srcId="{95A08F9D-E3AF-4B29-9D07-CF9F3D1F34CF}" destId="{4D509CF5-4D71-488B-B402-FDAE97808D84}" srcOrd="9" destOrd="0" parTransId="{E525A330-2561-404B-A7D2-2CEF54977AF2}" sibTransId="{C3671766-7767-4C38-B6B4-9B47F3BD9B7F}"/>
    <dgm:cxn modelId="{00B974E7-FD42-4AD3-A8E6-2535D0E5A16D}" type="presOf" srcId="{CF7ACF15-96C2-49F0-8D09-38F3B5E4BED9}" destId="{7669C787-6CD2-43D0-85F1-1A12D450C50A}" srcOrd="0" destOrd="0" presId="urn:microsoft.com/office/officeart/2005/8/layout/cycle6"/>
    <dgm:cxn modelId="{095275EF-3D05-4C35-A855-51E053A0CD25}" type="presOf" srcId="{BD82F7EB-B519-49DA-85C2-8778B13BBA31}" destId="{97E8594E-507F-45D4-954F-76EB20DAC471}" srcOrd="0" destOrd="0" presId="urn:microsoft.com/office/officeart/2005/8/layout/cycle6"/>
    <dgm:cxn modelId="{6BB27CF2-A8CB-4A80-8938-0795C85D7D21}" srcId="{95A08F9D-E3AF-4B29-9D07-CF9F3D1F34CF}" destId="{A69DCD0A-4769-4093-91FC-96844818A664}" srcOrd="8" destOrd="0" parTransId="{3751D6B1-A84C-4EF9-833D-CAEE171717B1}" sibTransId="{50FC35C7-5181-4F4E-BB87-66859E06F575}"/>
    <dgm:cxn modelId="{6B37E4F5-7D93-448A-953D-E27D18A5C7F5}" type="presOf" srcId="{29D89AD6-6978-4400-B564-16A5CD8A098F}" destId="{6CEE0CE5-8A1E-42F8-A0E7-76E1DE059FCF}" srcOrd="0" destOrd="0" presId="urn:microsoft.com/office/officeart/2005/8/layout/cycle6"/>
    <dgm:cxn modelId="{568F22F7-5D2D-4D7F-A1F9-2BE8BC1B9862}" srcId="{95A08F9D-E3AF-4B29-9D07-CF9F3D1F34CF}" destId="{CA6570CC-9533-43C8-A071-6E45DAA33270}" srcOrd="2" destOrd="0" parTransId="{AE478A71-8C6B-460D-9A64-73958981D683}" sibTransId="{D883C777-1CC7-4DBA-81CD-FC0E19F9FE5F}"/>
    <dgm:cxn modelId="{BA5D417B-03C5-4C13-88CA-C58B289D615E}" type="presParOf" srcId="{5C7CEFAA-1F3D-4883-B1AF-F55A20BA806D}" destId="{EECCF1DF-12A8-4E0A-B217-96AF222AEE9A}" srcOrd="0" destOrd="0" presId="urn:microsoft.com/office/officeart/2005/8/layout/cycle6"/>
    <dgm:cxn modelId="{F7DEAE1A-609E-485F-B5C9-17AA39E174CB}" type="presParOf" srcId="{5C7CEFAA-1F3D-4883-B1AF-F55A20BA806D}" destId="{48B8F4C4-33C9-4B35-AACD-9FB82E0EEE6D}" srcOrd="1" destOrd="0" presId="urn:microsoft.com/office/officeart/2005/8/layout/cycle6"/>
    <dgm:cxn modelId="{4F444939-7958-41CC-B293-B061627CFE73}" type="presParOf" srcId="{5C7CEFAA-1F3D-4883-B1AF-F55A20BA806D}" destId="{C06270CF-6EBA-45A2-94F0-15C0392F0E7E}" srcOrd="2" destOrd="0" presId="urn:microsoft.com/office/officeart/2005/8/layout/cycle6"/>
    <dgm:cxn modelId="{CDD8394B-E29B-4F5D-A26D-444E22387E92}" type="presParOf" srcId="{5C7CEFAA-1F3D-4883-B1AF-F55A20BA806D}" destId="{0452FFBA-4669-47BE-A6C4-FF88BFD58556}" srcOrd="3" destOrd="0" presId="urn:microsoft.com/office/officeart/2005/8/layout/cycle6"/>
    <dgm:cxn modelId="{E2C2C7CA-381B-4693-B418-2B2D0EB86F20}" type="presParOf" srcId="{5C7CEFAA-1F3D-4883-B1AF-F55A20BA806D}" destId="{C81AE3EE-03F2-47E9-B6C4-FC89F937CB68}" srcOrd="4" destOrd="0" presId="urn:microsoft.com/office/officeart/2005/8/layout/cycle6"/>
    <dgm:cxn modelId="{DD1E669F-D40C-47FD-9271-A975F0E99435}" type="presParOf" srcId="{5C7CEFAA-1F3D-4883-B1AF-F55A20BA806D}" destId="{F4F7A936-C151-4108-84DF-D844757593B7}" srcOrd="5" destOrd="0" presId="urn:microsoft.com/office/officeart/2005/8/layout/cycle6"/>
    <dgm:cxn modelId="{6CA7E96C-26E6-4A2F-AD25-DA0795116154}" type="presParOf" srcId="{5C7CEFAA-1F3D-4883-B1AF-F55A20BA806D}" destId="{709520BA-24D3-40E6-8718-FDCEEACAC3EE}" srcOrd="6" destOrd="0" presId="urn:microsoft.com/office/officeart/2005/8/layout/cycle6"/>
    <dgm:cxn modelId="{DCB68FA9-FC0C-4A83-A5E4-8646FE030F59}" type="presParOf" srcId="{5C7CEFAA-1F3D-4883-B1AF-F55A20BA806D}" destId="{3038E766-DBBD-4E3A-ACC1-D41E946BA6AF}" srcOrd="7" destOrd="0" presId="urn:microsoft.com/office/officeart/2005/8/layout/cycle6"/>
    <dgm:cxn modelId="{F1BAA540-FAD0-4628-BE5C-6295772B2F42}" type="presParOf" srcId="{5C7CEFAA-1F3D-4883-B1AF-F55A20BA806D}" destId="{42B587F1-FB1C-486B-A167-C322B9224CED}" srcOrd="8" destOrd="0" presId="urn:microsoft.com/office/officeart/2005/8/layout/cycle6"/>
    <dgm:cxn modelId="{53B428E6-39DA-4C99-87B2-DAEDCDC2B829}" type="presParOf" srcId="{5C7CEFAA-1F3D-4883-B1AF-F55A20BA806D}" destId="{6CEE0CE5-8A1E-42F8-A0E7-76E1DE059FCF}" srcOrd="9" destOrd="0" presId="urn:microsoft.com/office/officeart/2005/8/layout/cycle6"/>
    <dgm:cxn modelId="{4FF2CFAA-72F2-456C-8603-17B6E3658B69}" type="presParOf" srcId="{5C7CEFAA-1F3D-4883-B1AF-F55A20BA806D}" destId="{EACEC6BA-73C5-467E-A0AC-817726E25913}" srcOrd="10" destOrd="0" presId="urn:microsoft.com/office/officeart/2005/8/layout/cycle6"/>
    <dgm:cxn modelId="{58258724-FCDA-45FF-906F-AC148B27633E}" type="presParOf" srcId="{5C7CEFAA-1F3D-4883-B1AF-F55A20BA806D}" destId="{7097C93E-CF89-4ED0-8E07-2142D1502F1D}" srcOrd="11" destOrd="0" presId="urn:microsoft.com/office/officeart/2005/8/layout/cycle6"/>
    <dgm:cxn modelId="{1ECFA39E-A12D-4199-B573-BE6F6404B15C}" type="presParOf" srcId="{5C7CEFAA-1F3D-4883-B1AF-F55A20BA806D}" destId="{036A94EC-D451-4022-8CDA-44C8424C551D}" srcOrd="12" destOrd="0" presId="urn:microsoft.com/office/officeart/2005/8/layout/cycle6"/>
    <dgm:cxn modelId="{DEDEB093-95FC-416B-9D47-0D63FB92DF3A}" type="presParOf" srcId="{5C7CEFAA-1F3D-4883-B1AF-F55A20BA806D}" destId="{ABCDE650-873C-4B14-A738-D152E05C8902}" srcOrd="13" destOrd="0" presId="urn:microsoft.com/office/officeart/2005/8/layout/cycle6"/>
    <dgm:cxn modelId="{A55BE3D8-2224-4985-8F62-10E3F30D56C4}" type="presParOf" srcId="{5C7CEFAA-1F3D-4883-B1AF-F55A20BA806D}" destId="{97E8594E-507F-45D4-954F-76EB20DAC471}" srcOrd="14" destOrd="0" presId="urn:microsoft.com/office/officeart/2005/8/layout/cycle6"/>
    <dgm:cxn modelId="{9988936F-387B-45A9-A2D2-3653E7E42112}" type="presParOf" srcId="{5C7CEFAA-1F3D-4883-B1AF-F55A20BA806D}" destId="{047771BA-C7EB-4815-A731-FC980C053E06}" srcOrd="15" destOrd="0" presId="urn:microsoft.com/office/officeart/2005/8/layout/cycle6"/>
    <dgm:cxn modelId="{AEA9385D-85D5-4164-8191-F1890DD3BE9D}" type="presParOf" srcId="{5C7CEFAA-1F3D-4883-B1AF-F55A20BA806D}" destId="{FFF15365-220D-4307-A569-840C79F63D64}" srcOrd="16" destOrd="0" presId="urn:microsoft.com/office/officeart/2005/8/layout/cycle6"/>
    <dgm:cxn modelId="{510670C7-30D6-43F6-BB4F-D60FF2BBA155}" type="presParOf" srcId="{5C7CEFAA-1F3D-4883-B1AF-F55A20BA806D}" destId="{7669C787-6CD2-43D0-85F1-1A12D450C50A}" srcOrd="17" destOrd="0" presId="urn:microsoft.com/office/officeart/2005/8/layout/cycle6"/>
    <dgm:cxn modelId="{29835482-D139-4685-A5C4-B9FE4E50B33F}" type="presParOf" srcId="{5C7CEFAA-1F3D-4883-B1AF-F55A20BA806D}" destId="{5AE4BAFF-76EB-4C8A-948E-41A5738CE40B}" srcOrd="18" destOrd="0" presId="urn:microsoft.com/office/officeart/2005/8/layout/cycle6"/>
    <dgm:cxn modelId="{7EE2FDE9-E3EF-45A1-A78D-D0C9EF85A532}" type="presParOf" srcId="{5C7CEFAA-1F3D-4883-B1AF-F55A20BA806D}" destId="{C08EC088-04CE-4A0C-A21A-556CA5B3D804}" srcOrd="19" destOrd="0" presId="urn:microsoft.com/office/officeart/2005/8/layout/cycle6"/>
    <dgm:cxn modelId="{767AADCE-3BC2-4DBB-966D-F5FACD3ECEBE}" type="presParOf" srcId="{5C7CEFAA-1F3D-4883-B1AF-F55A20BA806D}" destId="{2D1ECAF3-44E1-4ED3-9981-009F90ACA80F}" srcOrd="20" destOrd="0" presId="urn:microsoft.com/office/officeart/2005/8/layout/cycle6"/>
    <dgm:cxn modelId="{CA62D415-7260-40E8-9B00-6F041F2B450F}" type="presParOf" srcId="{5C7CEFAA-1F3D-4883-B1AF-F55A20BA806D}" destId="{8BCAA241-62BC-462C-8528-62F32A9EC8E3}" srcOrd="21" destOrd="0" presId="urn:microsoft.com/office/officeart/2005/8/layout/cycle6"/>
    <dgm:cxn modelId="{C914C832-8DF8-4820-82A6-CEA35AE2E96E}" type="presParOf" srcId="{5C7CEFAA-1F3D-4883-B1AF-F55A20BA806D}" destId="{4D2C4E29-65A8-4546-A1DA-F64D3AF98777}" srcOrd="22" destOrd="0" presId="urn:microsoft.com/office/officeart/2005/8/layout/cycle6"/>
    <dgm:cxn modelId="{33F3C43D-AE84-4F82-959F-A64C678FD8B3}" type="presParOf" srcId="{5C7CEFAA-1F3D-4883-B1AF-F55A20BA806D}" destId="{20207089-9A77-45D7-ACDF-B168A92891D2}" srcOrd="23" destOrd="0" presId="urn:microsoft.com/office/officeart/2005/8/layout/cycle6"/>
    <dgm:cxn modelId="{3EB49AA9-BA57-4BF6-BA6F-AFFA16FCA734}" type="presParOf" srcId="{5C7CEFAA-1F3D-4883-B1AF-F55A20BA806D}" destId="{7E797373-AFAB-4532-93F7-194F2C9CF497}" srcOrd="24" destOrd="0" presId="urn:microsoft.com/office/officeart/2005/8/layout/cycle6"/>
    <dgm:cxn modelId="{0E2458A9-5E52-4ECD-9839-C79F53D42731}" type="presParOf" srcId="{5C7CEFAA-1F3D-4883-B1AF-F55A20BA806D}" destId="{6E651143-B54B-4F37-832A-3ED5155FAFFC}" srcOrd="25" destOrd="0" presId="urn:microsoft.com/office/officeart/2005/8/layout/cycle6"/>
    <dgm:cxn modelId="{A8E01269-9320-40FE-93E6-5745F6E9802F}" type="presParOf" srcId="{5C7CEFAA-1F3D-4883-B1AF-F55A20BA806D}" destId="{FD55EAD3-5F3A-4E7F-B911-C8DC1E735864}" srcOrd="26" destOrd="0" presId="urn:microsoft.com/office/officeart/2005/8/layout/cycle6"/>
    <dgm:cxn modelId="{6F488000-D8EA-4D1D-A1B9-284FF85087C4}" type="presParOf" srcId="{5C7CEFAA-1F3D-4883-B1AF-F55A20BA806D}" destId="{BA2C4820-6CD0-4B10-9634-58210DD26C72}" srcOrd="27" destOrd="0" presId="urn:microsoft.com/office/officeart/2005/8/layout/cycle6"/>
    <dgm:cxn modelId="{747C98E2-5BF1-4EAF-B150-69069F1F6032}" type="presParOf" srcId="{5C7CEFAA-1F3D-4883-B1AF-F55A20BA806D}" destId="{009416DC-B0BA-4AD6-AAF9-DB31B9EF5174}" srcOrd="28" destOrd="0" presId="urn:microsoft.com/office/officeart/2005/8/layout/cycle6"/>
    <dgm:cxn modelId="{A69C2542-4718-4E8F-9612-D12A5743CDCF}" type="presParOf" srcId="{5C7CEFAA-1F3D-4883-B1AF-F55A20BA806D}" destId="{3F9B02CD-9232-4290-91D4-FBC60A815756}" srcOrd="29" destOrd="0" presId="urn:microsoft.com/office/officeart/2005/8/layout/cycle6"/>
    <dgm:cxn modelId="{B8B10F51-9945-456E-AFFD-504906A314E6}" type="presParOf" srcId="{5C7CEFAA-1F3D-4883-B1AF-F55A20BA806D}" destId="{D1498E19-45DD-4F42-868B-C5D886C6C581}" srcOrd="30" destOrd="0" presId="urn:microsoft.com/office/officeart/2005/8/layout/cycle6"/>
    <dgm:cxn modelId="{6BE39839-C0E0-4089-85F6-103573A2CACD}" type="presParOf" srcId="{5C7CEFAA-1F3D-4883-B1AF-F55A20BA806D}" destId="{156604ED-11B3-4BA8-AE46-C90D7B3D0868}" srcOrd="31" destOrd="0" presId="urn:microsoft.com/office/officeart/2005/8/layout/cycle6"/>
    <dgm:cxn modelId="{57374A66-6145-4E77-9896-1E7CDCD2FB48}" type="presParOf" srcId="{5C7CEFAA-1F3D-4883-B1AF-F55A20BA806D}" destId="{126D687F-09EA-4B87-9D90-4EDFB4CA6A1B}" srcOrd="32" destOrd="0" presId="urn:microsoft.com/office/officeart/2005/8/layout/cycle6"/>
    <dgm:cxn modelId="{8BB01100-C8DC-4CC8-BFDD-3F5CE89837D9}" type="presParOf" srcId="{5C7CEFAA-1F3D-4883-B1AF-F55A20BA806D}" destId="{063090A0-F55C-49C8-857C-827C9C80FDFF}" srcOrd="33" destOrd="0" presId="urn:microsoft.com/office/officeart/2005/8/layout/cycle6"/>
    <dgm:cxn modelId="{DF433E47-35AF-4F89-A4E5-FFA9911924C3}" type="presParOf" srcId="{5C7CEFAA-1F3D-4883-B1AF-F55A20BA806D}" destId="{7BC04DFD-CAB1-4780-AABC-06A71F5F834F}" srcOrd="34" destOrd="0" presId="urn:microsoft.com/office/officeart/2005/8/layout/cycle6"/>
    <dgm:cxn modelId="{223A136F-ADE4-49FD-8055-E2FECC56A248}" type="presParOf" srcId="{5C7CEFAA-1F3D-4883-B1AF-F55A20BA806D}" destId="{02E7165C-8F44-4CAC-B5DD-BB077A08E4DC}" srcOrd="35" destOrd="0" presId="urn:microsoft.com/office/officeart/2005/8/layout/cycle6"/>
    <dgm:cxn modelId="{9D196377-3DFE-4D7F-9244-FA366AFFDA26}" type="presParOf" srcId="{5C7CEFAA-1F3D-4883-B1AF-F55A20BA806D}" destId="{0DBCD62C-BF2F-4459-8219-9E897CD27DAD}" srcOrd="36" destOrd="0" presId="urn:microsoft.com/office/officeart/2005/8/layout/cycle6"/>
    <dgm:cxn modelId="{73126133-9C59-4119-92A2-4E228A79FAD7}" type="presParOf" srcId="{5C7CEFAA-1F3D-4883-B1AF-F55A20BA806D}" destId="{BF1FCEEF-D5FA-4A20-B5BA-5DB419C1F6BE}" srcOrd="37" destOrd="0" presId="urn:microsoft.com/office/officeart/2005/8/layout/cycle6"/>
    <dgm:cxn modelId="{494F1B4C-DA20-4EE0-B4F8-635D746089CA}" type="presParOf" srcId="{5C7CEFAA-1F3D-4883-B1AF-F55A20BA806D}" destId="{05BC03AC-FC17-468F-B41F-163162BB7C84}" srcOrd="38" destOrd="0" presId="urn:microsoft.com/office/officeart/2005/8/layout/cycle6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CCF1DF-12A8-4E0A-B217-96AF222AEE9A}">
      <dsp:nvSpPr>
        <dsp:cNvPr id="0" name=""/>
        <dsp:cNvSpPr/>
      </dsp:nvSpPr>
      <dsp:spPr>
        <a:xfrm>
          <a:off x="3314795" y="-71728"/>
          <a:ext cx="999311" cy="5575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" sz="800" b="1" kern="1200" dirty="0">
              <a:latin typeface="Verdana"/>
              <a:ea typeface="Verdana"/>
              <a:cs typeface="Verdana"/>
            </a:rPr>
            <a:t>Kultūras ministrija</a:t>
          </a:r>
          <a:endParaRPr lang="en-US" sz="800" b="1" kern="1200" dirty="0"/>
        </a:p>
      </dsp:txBody>
      <dsp:txXfrm>
        <a:off x="3342012" y="-44511"/>
        <a:ext cx="944877" cy="503099"/>
      </dsp:txXfrm>
    </dsp:sp>
    <dsp:sp modelId="{C06270CF-6EBA-45A2-94F0-15C0392F0E7E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2747754" y="56344"/>
              </a:moveTo>
              <a:arcTo wR="2247644" hR="2247644" stAng="16971367" swAng="69691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52FFBA-4669-47BE-A6C4-FF88BFD58556}">
      <dsp:nvSpPr>
        <dsp:cNvPr id="0" name=""/>
        <dsp:cNvSpPr/>
      </dsp:nvSpPr>
      <dsp:spPr>
        <a:xfrm>
          <a:off x="4359327" y="185725"/>
          <a:ext cx="999311" cy="5575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" sz="800" b="1" kern="1200" dirty="0">
              <a:latin typeface="Verdana"/>
              <a:ea typeface="Verdana"/>
              <a:cs typeface="Verdana"/>
            </a:rPr>
            <a:t>Latvijas Nacionālais kultūras centrs</a:t>
          </a:r>
          <a:endParaRPr lang="en-US" sz="800" b="1" kern="1200" dirty="0"/>
        </a:p>
      </dsp:txBody>
      <dsp:txXfrm>
        <a:off x="4386544" y="212942"/>
        <a:ext cx="944877" cy="503099"/>
      </dsp:txXfrm>
    </dsp:sp>
    <dsp:sp modelId="{F4F7A936-C151-4108-84DF-D844757593B7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3706404" y="537694"/>
              </a:moveTo>
              <a:arcTo wR="2247644" hR="2247644" stAng="18628051" swAng="340722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9520BA-24D3-40E6-8718-FDCEEACAC3EE}">
      <dsp:nvSpPr>
        <dsp:cNvPr id="0" name=""/>
        <dsp:cNvSpPr/>
      </dsp:nvSpPr>
      <dsp:spPr>
        <a:xfrm>
          <a:off x="5164570" y="899108"/>
          <a:ext cx="999311" cy="5575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800" b="1" kern="1200" noProof="0" dirty="0">
              <a:latin typeface="Verdana"/>
              <a:ea typeface="Verdana"/>
            </a:rPr>
            <a:t>Latvijas Nacionālā bibliotēka</a:t>
          </a:r>
        </a:p>
      </dsp:txBody>
      <dsp:txXfrm>
        <a:off x="5191787" y="926325"/>
        <a:ext cx="944877" cy="503099"/>
      </dsp:txXfrm>
    </dsp:sp>
    <dsp:sp modelId="{42B587F1-FB1C-486B-A167-C322B9224CED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4263669" y="1253888"/>
              </a:moveTo>
              <a:arcTo wR="2247644" hR="2247644" stAng="20025599" swAng="717731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EE0CE5-8A1E-42F8-A0E7-76E1DE059FCF}">
      <dsp:nvSpPr>
        <dsp:cNvPr id="0" name=""/>
        <dsp:cNvSpPr/>
      </dsp:nvSpPr>
      <dsp:spPr>
        <a:xfrm>
          <a:off x="5546052" y="1904993"/>
          <a:ext cx="999311" cy="5575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" sz="800" b="1" kern="1200" dirty="0">
              <a:latin typeface="Verdana"/>
              <a:ea typeface="Verdana"/>
              <a:cs typeface="Verdana"/>
            </a:rPr>
            <a:t>Izglītības un zinātnes ministrija</a:t>
          </a:r>
          <a:endParaRPr lang="en-US" sz="800" b="1" kern="1200" dirty="0"/>
        </a:p>
      </dsp:txBody>
      <dsp:txXfrm>
        <a:off x="5573269" y="1932210"/>
        <a:ext cx="944877" cy="503099"/>
      </dsp:txXfrm>
    </dsp:sp>
    <dsp:sp modelId="{7097C93E-CF89-4ED0-8E07-2142D1502F1D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4495256" y="2259844"/>
              </a:moveTo>
              <a:arcTo wR="2247644" hR="2247644" stAng="18660" swAng="654058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6A94EC-D451-4022-8CDA-44C8424C551D}">
      <dsp:nvSpPr>
        <dsp:cNvPr id="0" name=""/>
        <dsp:cNvSpPr/>
      </dsp:nvSpPr>
      <dsp:spPr>
        <a:xfrm>
          <a:off x="5299786" y="2895986"/>
          <a:ext cx="1232498" cy="711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800" b="1" kern="1200" noProof="0" dirty="0" err="1">
              <a:latin typeface="Verdana"/>
              <a:ea typeface="Verdana"/>
            </a:rPr>
            <a:t>I.Kozakevičas</a:t>
          </a:r>
          <a:r>
            <a:rPr lang="lv-LV" sz="800" b="1" kern="1200" noProof="0" dirty="0">
              <a:latin typeface="Verdana"/>
              <a:ea typeface="Verdana"/>
            </a:rPr>
            <a:t> Latvijas Nacionālo kultūras biedrību asociācija</a:t>
          </a:r>
          <a:endParaRPr lang="lv-LV" sz="800" b="1" kern="1200" noProof="0" dirty="0"/>
        </a:p>
      </dsp:txBody>
      <dsp:txXfrm>
        <a:off x="5334516" y="2930716"/>
        <a:ext cx="1163038" cy="641985"/>
      </dsp:txXfrm>
    </dsp:sp>
    <dsp:sp modelId="{97E8594E-507F-45D4-954F-76EB20DAC471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4175605" y="3403013"/>
              </a:moveTo>
              <a:arcTo wR="2247644" hR="2247644" stAng="1855980" swAng="458012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7771BA-C7EB-4815-A731-FC980C053E06}">
      <dsp:nvSpPr>
        <dsp:cNvPr id="0" name=""/>
        <dsp:cNvSpPr/>
      </dsp:nvSpPr>
      <dsp:spPr>
        <a:xfrm>
          <a:off x="4805259" y="3858303"/>
          <a:ext cx="999311" cy="5575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b="1" kern="1200" dirty="0">
              <a:latin typeface="Verdana"/>
              <a:ea typeface="Verdana"/>
            </a:rPr>
            <a:t>VSIA ,,</a:t>
          </a:r>
          <a:r>
            <a:rPr lang="en-US" sz="800" b="1" kern="1200" dirty="0" err="1">
              <a:latin typeface="Verdana"/>
              <a:ea typeface="Verdana"/>
            </a:rPr>
            <a:t>Latvijas</a:t>
          </a:r>
          <a:r>
            <a:rPr lang="en-US" sz="800" b="1" kern="1200" dirty="0">
              <a:latin typeface="Verdana"/>
              <a:ea typeface="Verdana"/>
            </a:rPr>
            <a:t> </a:t>
          </a:r>
          <a:r>
            <a:rPr lang="en-US" sz="800" b="1" kern="1200" dirty="0" err="1">
              <a:latin typeface="Verdana"/>
              <a:ea typeface="Verdana"/>
            </a:rPr>
            <a:t>Vēstnesis</a:t>
          </a:r>
          <a:r>
            <a:rPr lang="en-US" sz="800" b="1" kern="1200" dirty="0">
              <a:latin typeface="Verdana"/>
              <a:ea typeface="Verdana"/>
            </a:rPr>
            <a:t>”</a:t>
          </a:r>
          <a:endParaRPr lang="lv" sz="800" b="1" kern="1200" dirty="0">
            <a:latin typeface="Verdana"/>
            <a:ea typeface="Verdana"/>
            <a:cs typeface="Verdana"/>
          </a:endParaRPr>
        </a:p>
      </dsp:txBody>
      <dsp:txXfrm>
        <a:off x="4832476" y="3885520"/>
        <a:ext cx="944877" cy="503099"/>
      </dsp:txXfrm>
    </dsp:sp>
    <dsp:sp modelId="{7669C787-6CD2-43D0-85F1-1A12D450C50A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3345127" y="4209134"/>
              </a:moveTo>
              <a:arcTo wR="2247644" hR="2247644" stAng="3646341" swAng="103115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E4BAFF-76EB-4C8A-948E-41A5738CE40B}">
      <dsp:nvSpPr>
        <dsp:cNvPr id="0" name=""/>
        <dsp:cNvSpPr/>
      </dsp:nvSpPr>
      <dsp:spPr>
        <a:xfrm>
          <a:off x="3852691" y="4363864"/>
          <a:ext cx="999311" cy="54630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lv" sz="800" b="1" kern="1200" dirty="0">
              <a:latin typeface="Verdana"/>
              <a:ea typeface="Verdana"/>
              <a:cs typeface="Verdana"/>
            </a:rPr>
            <a:t>Labklājības ministrija </a:t>
          </a:r>
          <a:endParaRPr lang="en-US" sz="800" b="1" kern="1200" dirty="0">
            <a:latin typeface="Verdana"/>
            <a:ea typeface="Verdana"/>
          </a:endParaRPr>
        </a:p>
      </dsp:txBody>
      <dsp:txXfrm>
        <a:off x="3879359" y="4390532"/>
        <a:ext cx="945975" cy="492967"/>
      </dsp:txXfrm>
    </dsp:sp>
    <dsp:sp modelId="{2D1ECAF3-44E1-4ED3-9981-009F90ACA80F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2285121" y="4494977"/>
              </a:moveTo>
              <a:arcTo wR="2247644" hR="2247644" stAng="5342678" swAng="114644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CAA241-62BC-462C-8528-62F32A9EC8E3}">
      <dsp:nvSpPr>
        <dsp:cNvPr id="0" name=""/>
        <dsp:cNvSpPr/>
      </dsp:nvSpPr>
      <dsp:spPr>
        <a:xfrm>
          <a:off x="2776898" y="4358249"/>
          <a:ext cx="999311" cy="5575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lv" sz="800" b="1" kern="1200" dirty="0">
              <a:latin typeface="Verdana"/>
              <a:ea typeface="Verdana"/>
              <a:cs typeface="Verdana"/>
            </a:rPr>
            <a:t>Sabiedrības</a:t>
          </a:r>
        </a:p>
        <a:p>
          <a:pPr marL="0" lvl="0" indent="0" algn="ctr" defTabSz="3556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lv" sz="800" b="1" kern="1200" dirty="0">
              <a:latin typeface="Verdana"/>
              <a:ea typeface="Verdana"/>
              <a:cs typeface="Verdana"/>
            </a:rPr>
            <a:t>integrācijas fonds</a:t>
          </a:r>
          <a:endParaRPr lang="en-US" sz="800" b="1" kern="1200" dirty="0">
            <a:latin typeface="Verdana"/>
            <a:ea typeface="Verdana"/>
            <a:cs typeface="Verdana"/>
          </a:endParaRPr>
        </a:p>
      </dsp:txBody>
      <dsp:txXfrm>
        <a:off x="2804115" y="4385466"/>
        <a:ext cx="944877" cy="503099"/>
      </dsp:txXfrm>
    </dsp:sp>
    <dsp:sp modelId="{20207089-9A77-45D7-ACDF-B168A92891D2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1209482" y="4241165"/>
              </a:moveTo>
              <a:arcTo wR="2247644" hR="2247644" stAng="7050544" swAng="103115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797373-AFAB-4532-93F7-194F2C9CF497}">
      <dsp:nvSpPr>
        <dsp:cNvPr id="0" name=""/>
        <dsp:cNvSpPr/>
      </dsp:nvSpPr>
      <dsp:spPr>
        <a:xfrm>
          <a:off x="1824330" y="3858303"/>
          <a:ext cx="999311" cy="5575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800" b="1" kern="1200" noProof="0" dirty="0">
              <a:latin typeface="Verdana"/>
              <a:ea typeface="Verdana"/>
            </a:rPr>
            <a:t>Izglītības kvalitātes valsts dienests</a:t>
          </a:r>
          <a:endParaRPr lang="lv-LV" sz="800" b="1" kern="1200" noProof="0" dirty="0">
            <a:latin typeface="Verdana"/>
            <a:ea typeface="Verdana"/>
            <a:cs typeface="Verdana"/>
          </a:endParaRPr>
        </a:p>
      </dsp:txBody>
      <dsp:txXfrm>
        <a:off x="1851547" y="3885520"/>
        <a:ext cx="944877" cy="503099"/>
      </dsp:txXfrm>
    </dsp:sp>
    <dsp:sp modelId="{FD55EAD3-5F3A-4E7F-B911-C8DC1E735864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489694" y="3648187"/>
              </a:moveTo>
              <a:arcTo wR="2247644" hR="2247644" stAng="8487360" swAng="590857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2C4820-6CD0-4B10-9634-58210DD26C72}">
      <dsp:nvSpPr>
        <dsp:cNvPr id="0" name=""/>
        <dsp:cNvSpPr/>
      </dsp:nvSpPr>
      <dsp:spPr>
        <a:xfrm>
          <a:off x="1213210" y="2972942"/>
          <a:ext cx="999311" cy="5575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" sz="800" b="1" kern="1200" dirty="0">
              <a:latin typeface="Verdana"/>
              <a:ea typeface="Verdana"/>
              <a:cs typeface="Verdana"/>
            </a:rPr>
            <a:t>Aizsardzības ministrija</a:t>
          </a:r>
          <a:endParaRPr lang="en-US" sz="800" b="1" kern="1200" dirty="0">
            <a:latin typeface="Verdana"/>
            <a:ea typeface="Verdana"/>
            <a:cs typeface="Verdana"/>
          </a:endParaRPr>
        </a:p>
      </dsp:txBody>
      <dsp:txXfrm>
        <a:off x="1240427" y="3000159"/>
        <a:ext cx="944877" cy="503099"/>
      </dsp:txXfrm>
    </dsp:sp>
    <dsp:sp modelId="{3F9B02CD-9232-4290-91D4-FBC60A815756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59386" y="2760901"/>
              </a:moveTo>
              <a:arcTo wR="2247644" hR="2247644" stAng="10007993" swAng="772149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498E19-45DD-4F42-868B-C5D886C6C581}">
      <dsp:nvSpPr>
        <dsp:cNvPr id="0" name=""/>
        <dsp:cNvSpPr/>
      </dsp:nvSpPr>
      <dsp:spPr>
        <a:xfrm>
          <a:off x="1083538" y="1904993"/>
          <a:ext cx="999311" cy="5575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800" b="1" kern="1200" noProof="0" dirty="0">
              <a:latin typeface="Verdana"/>
              <a:ea typeface="Verdana"/>
            </a:rPr>
            <a:t>Valsts prezidenta kanceleja</a:t>
          </a:r>
        </a:p>
      </dsp:txBody>
      <dsp:txXfrm>
        <a:off x="1110755" y="1932210"/>
        <a:ext cx="944877" cy="503099"/>
      </dsp:txXfrm>
    </dsp:sp>
    <dsp:sp modelId="{126D687F-09EA-4B87-9D90-4EDFB4CA6A1B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69269" y="1693939"/>
              </a:moveTo>
              <a:arcTo wR="2247644" hR="2247644" stAng="11655695" swAng="621683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3090A0-F55C-49C8-857C-827C9C80FDFF}">
      <dsp:nvSpPr>
        <dsp:cNvPr id="0" name=""/>
        <dsp:cNvSpPr/>
      </dsp:nvSpPr>
      <dsp:spPr>
        <a:xfrm>
          <a:off x="1342900" y="841301"/>
          <a:ext cx="1243549" cy="67314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" sz="800" b="1" kern="1200" dirty="0">
              <a:latin typeface="Verdana"/>
              <a:ea typeface="Verdana"/>
              <a:cs typeface="Verdana"/>
            </a:rPr>
            <a:t>Vides aizsardzības un reģionālās attīstības ministrija</a:t>
          </a:r>
          <a:endParaRPr lang="en-US" sz="800" b="1" kern="1200" dirty="0">
            <a:latin typeface="Verdana"/>
            <a:ea typeface="Verdana"/>
            <a:cs typeface="Verdana"/>
          </a:endParaRPr>
        </a:p>
      </dsp:txBody>
      <dsp:txXfrm>
        <a:off x="1375760" y="874161"/>
        <a:ext cx="1177829" cy="607428"/>
      </dsp:txXfrm>
    </dsp:sp>
    <dsp:sp modelId="{02E7165C-8F44-4CAC-B5DD-BB077A08E4DC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683793" y="633248"/>
              </a:moveTo>
              <a:arcTo wR="2247644" hR="2247644" stAng="13554667" swAng="218527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BCD62C-BF2F-4459-8219-9E897CD27DAD}">
      <dsp:nvSpPr>
        <dsp:cNvPr id="0" name=""/>
        <dsp:cNvSpPr/>
      </dsp:nvSpPr>
      <dsp:spPr>
        <a:xfrm>
          <a:off x="2270262" y="185725"/>
          <a:ext cx="999311" cy="5575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36D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v-LV" sz="800" b="1" kern="1200" noProof="0" dirty="0">
              <a:latin typeface="Verdana"/>
              <a:ea typeface="Verdana"/>
            </a:rPr>
            <a:t>Pilsonības un migrācijas lietu pārvalde</a:t>
          </a:r>
          <a:endParaRPr lang="lv-LV" sz="800" b="1" kern="1200" noProof="0" dirty="0">
            <a:latin typeface="Verdana"/>
            <a:ea typeface="Verdana"/>
            <a:cs typeface="Verdana"/>
          </a:endParaRPr>
        </a:p>
      </dsp:txBody>
      <dsp:txXfrm>
        <a:off x="2297479" y="212942"/>
        <a:ext cx="944877" cy="503099"/>
      </dsp:txXfrm>
    </dsp:sp>
    <dsp:sp modelId="{05BC03AC-FC17-468F-B41F-163162BB7C84}">
      <dsp:nvSpPr>
        <dsp:cNvPr id="0" name=""/>
        <dsp:cNvSpPr/>
      </dsp:nvSpPr>
      <dsp:spPr>
        <a:xfrm>
          <a:off x="1566806" y="207038"/>
          <a:ext cx="4495289" cy="4495289"/>
        </a:xfrm>
        <a:custGeom>
          <a:avLst/>
          <a:gdLst/>
          <a:ahLst/>
          <a:cxnLst/>
          <a:rect l="0" t="0" r="0" b="0"/>
          <a:pathLst>
            <a:path>
              <a:moveTo>
                <a:pt x="1703219" y="66932"/>
              </a:moveTo>
              <a:arcTo wR="2247644" hR="2247644" stAng="15358942" swAng="69691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3957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D439D0A1-A1E5-438D-8528-6F7FA2B57D30}" type="datetimeFigureOut">
              <a:rPr lang="lv-LV" altLang="lv-LV"/>
              <a:pPr>
                <a:defRPr/>
              </a:pPr>
              <a:t>14.01.2022</a:t>
            </a:fld>
            <a:endParaRPr lang="lv-LV" alt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lv-LV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lv-LV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3957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E2CC8C09-75EF-453B-BAB6-9BA9373A5A96}" type="slidenum">
              <a:rPr lang="lv-LV" altLang="lv-LV"/>
              <a:pPr>
                <a:defRPr/>
              </a:pPr>
              <a:t>‹#›</a:t>
            </a:fld>
            <a:endParaRPr lang="lv-LV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1pPr>
    <a:lvl2pPr marL="4683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382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4081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780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348940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18729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8851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5830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lv-LV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224528-0B1A-4CDD-90DA-D86902862866}" type="slidenum">
              <a:rPr lang="lv-LV" altLang="lv-LV" smtClean="0"/>
              <a:pPr>
                <a:defRPr/>
              </a:pPr>
              <a:t>1</a:t>
            </a:fld>
            <a:endParaRPr lang="lv-LV" altLang="lv-LV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a attēla vietturi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iezīmju vietturi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lv-LV"/>
              <a:t>Trīs jomas, kas savstarpēji</a:t>
            </a:r>
            <a:r>
              <a:rPr lang="lv-LV" baseline="0"/>
              <a:t> saistās un kurām ir būtiski saskares lauki, kas vērsti uz galveno mērķi – </a:t>
            </a:r>
            <a:r>
              <a:rPr lang="lv-LV" b="1" baseline="0"/>
              <a:t>saliedētas sabiedrības veidošanu Latvijā</a:t>
            </a:r>
            <a:endParaRPr lang="lv-LV" b="1"/>
          </a:p>
        </p:txBody>
      </p:sp>
      <p:sp>
        <p:nvSpPr>
          <p:cNvPr id="4" name="Slaida numura vietturi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C9187A6-2FFE-41F9-A94A-2CE7E50B65DF}" type="slidenum">
              <a:rPr lang="lv-LV" altLang="lv-LV" smtClean="0"/>
              <a:pPr>
                <a:defRPr/>
              </a:pPr>
              <a:t>2</a:t>
            </a:fld>
            <a:endParaRPr lang="lv-LV" altLang="lv-LV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None/>
            </a:pPr>
            <a:endParaRPr lang="en-US" sz="1200" dirty="0">
              <a:latin typeface="Verdana"/>
              <a:ea typeface="Verdana"/>
              <a:cs typeface="Verdan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CC8C09-75EF-453B-BAB6-9BA9373A5A96}" type="slidenum">
              <a:rPr lang="lv-LV" altLang="lv-LV" smtClean="0"/>
              <a:pPr>
                <a:defRPr/>
              </a:pPr>
              <a:t>7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3043010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CC8C09-75EF-453B-BAB6-9BA9373A5A96}" type="slidenum">
              <a:rPr lang="lv-LV" altLang="lv-LV" smtClean="0"/>
              <a:pPr>
                <a:defRPr/>
              </a:pPr>
              <a:t>8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35332666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CC8C09-75EF-453B-BAB6-9BA9373A5A96}" type="slidenum">
              <a:rPr lang="lv-LV" altLang="lv-LV" smtClean="0"/>
              <a:pPr>
                <a:defRPr/>
              </a:pPr>
              <a:t>9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396381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2875" y="0"/>
            <a:ext cx="3778250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21463"/>
            <a:ext cx="91440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1"/>
          <p:cNvSpPr txBox="1">
            <a:spLocks/>
          </p:cNvSpPr>
          <p:nvPr userDrawn="1"/>
        </p:nvSpPr>
        <p:spPr>
          <a:xfrm>
            <a:off x="685800" y="4724400"/>
            <a:ext cx="7772400" cy="1036638"/>
          </a:xfrm>
          <a:prstGeom prst="rect">
            <a:avLst/>
          </a:prstGeom>
        </p:spPr>
        <p:txBody>
          <a:bodyPr lIns="93957" tIns="46979" rIns="93957" bIns="46979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772400" cy="960442"/>
          </a:xfrm>
        </p:spPr>
        <p:txBody>
          <a:bodyPr anchor="t">
            <a:normAutofit/>
          </a:bodyPr>
          <a:lstStyle>
            <a:lvl1pPr algn="ctr">
              <a:defRPr sz="32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85800" y="4724400"/>
            <a:ext cx="77724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685800" y="5761038"/>
            <a:ext cx="77724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81000"/>
            <a:ext cx="6096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752600"/>
            <a:ext cx="6096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itchFamily="34" charset="0"/>
              </a:defRPr>
            </a:lvl1pPr>
          </a:lstStyle>
          <a:p>
            <a:pPr>
              <a:defRPr/>
            </a:pPr>
            <a:fld id="{FB7B4C76-5167-4D81-9595-CB858A99F7E6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657600"/>
            <a:ext cx="6096000" cy="1384295"/>
          </a:xfrm>
        </p:spPr>
        <p:txBody>
          <a:bodyPr anchor="t">
            <a:normAutofit/>
          </a:bodyPr>
          <a:lstStyle>
            <a:lvl1pPr algn="l">
              <a:defRPr sz="24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0" y="381000"/>
            <a:ext cx="6096000" cy="32766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9395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9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791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489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187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88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7583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itchFamily="34" charset="0"/>
              </a:defRPr>
            </a:lvl1pPr>
          </a:lstStyle>
          <a:p>
            <a:pPr>
              <a:defRPr/>
            </a:pPr>
            <a:fld id="{22687F8F-EB05-44B9-B2DB-5DB99E4AE200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04801"/>
            <a:ext cx="6096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0800" y="1752600"/>
            <a:ext cx="2895600" cy="437356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752600"/>
            <a:ext cx="2971800" cy="437357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itchFamily="34" charset="0"/>
              </a:defRPr>
            </a:lvl1pPr>
          </a:lstStyle>
          <a:p>
            <a:pPr>
              <a:defRPr/>
            </a:pPr>
            <a:fld id="{F356E00E-EFBE-4D55-9E45-B482F83100AE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304801"/>
            <a:ext cx="6096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0" y="2386940"/>
            <a:ext cx="2895600" cy="373922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2386940"/>
            <a:ext cx="2971800" cy="373923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0" y="1852613"/>
            <a:ext cx="28956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851953"/>
            <a:ext cx="29718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22"/>
          <p:cNvSpPr>
            <a:spLocks noGrp="1"/>
          </p:cNvSpPr>
          <p:nvPr>
            <p:ph type="sldNum" sz="quarter" idx="18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itchFamily="34" charset="0"/>
              </a:defRPr>
            </a:lvl1pPr>
          </a:lstStyle>
          <a:p>
            <a:pPr>
              <a:defRPr/>
            </a:pPr>
            <a:fld id="{3313955C-7ABC-4990-9BAA-B5013C1C81DB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590800" y="304801"/>
            <a:ext cx="6096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itchFamily="34" charset="0"/>
              </a:defRPr>
            </a:lvl1pPr>
          </a:lstStyle>
          <a:p>
            <a:pPr>
              <a:defRPr/>
            </a:pPr>
            <a:fld id="{287A24D9-9207-4981-8F15-2B4C6F90E416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itchFamily="34" charset="0"/>
              </a:defRPr>
            </a:lvl1pPr>
          </a:lstStyle>
          <a:p>
            <a:pPr>
              <a:defRPr/>
            </a:pPr>
            <a:fld id="{38F69C6C-0244-4AC3-9D11-AECC4703F1A3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72975"/>
            <a:ext cx="2751026" cy="1162051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9527" y="273054"/>
            <a:ext cx="3269672" cy="5853128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90800" y="1435119"/>
            <a:ext cx="2751026" cy="469106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200"/>
            </a:lvl2pPr>
            <a:lvl3pPr marL="939575" indent="0">
              <a:buNone/>
              <a:defRPr sz="1000"/>
            </a:lvl3pPr>
            <a:lvl4pPr marL="1409365" indent="0">
              <a:buNone/>
              <a:defRPr sz="1000"/>
            </a:lvl4pPr>
            <a:lvl5pPr marL="1879152" indent="0">
              <a:buNone/>
              <a:defRPr sz="1000"/>
            </a:lvl5pPr>
            <a:lvl6pPr marL="2348940" indent="0">
              <a:buNone/>
              <a:defRPr sz="1000"/>
            </a:lvl6pPr>
            <a:lvl7pPr marL="2818729" indent="0">
              <a:buNone/>
              <a:defRPr sz="1000"/>
            </a:lvl7pPr>
            <a:lvl8pPr marL="3288515" indent="0">
              <a:buNone/>
              <a:defRPr sz="1000"/>
            </a:lvl8pPr>
            <a:lvl9pPr marL="3758305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0" y="6324600"/>
            <a:ext cx="19812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6324600"/>
            <a:ext cx="3657600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8534400" y="6324600"/>
            <a:ext cx="304800" cy="304800"/>
          </a:xfrm>
        </p:spPr>
        <p:txBody>
          <a:bodyPr/>
          <a:lstStyle>
            <a:lvl1pPr>
              <a:defRPr sz="1000">
                <a:latin typeface="Verdana" pitchFamily="34" charset="0"/>
              </a:defRPr>
            </a:lvl1pPr>
          </a:lstStyle>
          <a:p>
            <a:pPr>
              <a:defRPr/>
            </a:pPr>
            <a:fld id="{13E8DE03-694A-4A39-9F76-A493E7775630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621463"/>
            <a:ext cx="91440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2875" y="0"/>
            <a:ext cx="3778250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85800" y="4724400"/>
            <a:ext cx="77724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685800" y="5761038"/>
            <a:ext cx="77724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717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2EEFE99-2F39-4BCE-8BCA-4AF8B06D2D0C}" type="datetime1">
              <a:rPr lang="en-US" altLang="lv-LV"/>
              <a:pPr>
                <a:defRPr/>
              </a:pPr>
              <a:t>1/14/2022</a:t>
            </a:fld>
            <a:endParaRPr lang="en-US" alt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413C4A4-EB4F-4A51-8809-5306B0937FBE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</p:sldLayoutIdLst>
  <p:hf hdr="0" ftr="0" dt="0"/>
  <p:txStyles>
    <p:titleStyle>
      <a:lvl1pPr algn="ctr" defTabSz="938213" rtl="0" eaLnBrk="0" fontAlgn="base" hangingPunct="0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MS PGothic" pitchFamily="34" charset="-128"/>
          <a:cs typeface="+mj-cs"/>
        </a:defRPr>
      </a:lvl1pPr>
      <a:lvl2pPr algn="ctr" defTabSz="938213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  <a:ea typeface="MS PGothic" pitchFamily="34" charset="-128"/>
        </a:defRPr>
      </a:lvl2pPr>
      <a:lvl3pPr algn="ctr" defTabSz="938213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  <a:ea typeface="MS PGothic" pitchFamily="34" charset="-128"/>
        </a:defRPr>
      </a:lvl3pPr>
      <a:lvl4pPr algn="ctr" defTabSz="938213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  <a:ea typeface="MS PGothic" pitchFamily="34" charset="-128"/>
        </a:defRPr>
      </a:lvl4pPr>
      <a:lvl5pPr algn="ctr" defTabSz="938213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  <a:ea typeface="MS PGothic" pitchFamily="34" charset="-128"/>
        </a:defRPr>
      </a:lvl5pPr>
      <a:lvl6pPr marL="4572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4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6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8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8" indent="-350838" algn="l" defTabSz="938213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62000" indent="-292100" algn="l" defTabSz="938213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73163" indent="-233363" algn="l" defTabSz="938213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43063" indent="-233363" algn="l" defTabSz="938213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112963" indent="-233363" algn="l" defTabSz="938213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83835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62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41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97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8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7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6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52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4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729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51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30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10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772400" cy="960438"/>
          </a:xfrm>
        </p:spPr>
        <p:txBody>
          <a:bodyPr>
            <a:noAutofit/>
          </a:bodyPr>
          <a:lstStyle/>
          <a:p>
            <a:r>
              <a:rPr lang="lv-LV" sz="2800" dirty="0">
                <a:latin typeface="Arial" pitchFamily="34" charset="0"/>
                <a:cs typeface="Arial" pitchFamily="34" charset="0"/>
              </a:rPr>
              <a:t>Saliedētas un pilsoniski aktīvas </a:t>
            </a:r>
            <a:br>
              <a:rPr lang="lv-LV" sz="2800" dirty="0">
                <a:latin typeface="Arial" pitchFamily="34" charset="0"/>
                <a:cs typeface="Arial" pitchFamily="34" charset="0"/>
              </a:rPr>
            </a:br>
            <a:r>
              <a:rPr lang="lv-LV" sz="2800" dirty="0">
                <a:latin typeface="Arial" pitchFamily="34" charset="0"/>
                <a:cs typeface="Arial" pitchFamily="34" charset="0"/>
              </a:rPr>
              <a:t>sabiedrības attīstības plāns </a:t>
            </a:r>
            <a:br>
              <a:rPr lang="lv-LV" sz="2800" dirty="0">
                <a:latin typeface="Arial" pitchFamily="34" charset="0"/>
                <a:cs typeface="Arial" pitchFamily="34" charset="0"/>
              </a:rPr>
            </a:br>
            <a:r>
              <a:rPr lang="lv-LV" sz="2800" dirty="0">
                <a:latin typeface="Arial" pitchFamily="34" charset="0"/>
                <a:cs typeface="Arial" pitchFamily="34" charset="0"/>
              </a:rPr>
              <a:t>2022.-2023.gadam</a:t>
            </a:r>
          </a:p>
        </p:txBody>
      </p:sp>
      <p:sp>
        <p:nvSpPr>
          <p:cNvPr id="18436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lv-LV" altLang="lv-LV" sz="2000" b="1" dirty="0">
                <a:latin typeface="Arial" pitchFamily="34" charset="0"/>
                <a:ea typeface="MS PGothic" pitchFamily="34" charset="-128"/>
                <a:cs typeface="Arial" pitchFamily="34" charset="0"/>
              </a:rPr>
              <a:t>2022.gada 18.janvāris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Virsraksts 1"/>
          <p:cNvSpPr>
            <a:spLocks noGrp="1"/>
          </p:cNvSpPr>
          <p:nvPr>
            <p:ph type="title"/>
          </p:nvPr>
        </p:nvSpPr>
        <p:spPr>
          <a:xfrm>
            <a:off x="2235199" y="381000"/>
            <a:ext cx="6830979" cy="18563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lv-LV" sz="2800" dirty="0">
                <a:latin typeface="Arial" pitchFamily="34" charset="0"/>
                <a:cs typeface="Arial" pitchFamily="34" charset="0"/>
              </a:rPr>
              <a:t>Mērķis - </a:t>
            </a:r>
            <a:r>
              <a:rPr lang="lv-LV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nacionālas, solidāras, atvērtas un pilsoniski aktīvas sabiedrības attīstību, īstenojot pasākumus trīs rīcības virzienos</a:t>
            </a:r>
            <a:endParaRPr lang="lv-LV" sz="2800" dirty="0">
              <a:latin typeface="Arial" panose="020B0604020202020204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14340" name="Slaida numura vietturis 5"/>
          <p:cNvSpPr>
            <a:spLocks noGrp="1"/>
          </p:cNvSpPr>
          <p:nvPr>
            <p:ph type="sldNum" sz="quarter" idx="13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B60CAE3-3652-4BFE-B5BE-4E6FC166B3CE}" type="slidenum">
              <a:rPr lang="en-US" altLang="lv-LV" smtClean="0"/>
              <a:pPr/>
              <a:t>2</a:t>
            </a:fld>
            <a:endParaRPr lang="en-US" altLang="lv-LV"/>
          </a:p>
        </p:txBody>
      </p:sp>
      <p:pic>
        <p:nvPicPr>
          <p:cNvPr id="3" name="Attēls 2">
            <a:extLst>
              <a:ext uri="{FF2B5EF4-FFF2-40B4-BE49-F238E27FC236}">
                <a16:creationId xmlns:a16="http://schemas.microsoft.com/office/drawing/2014/main" id="{0F154042-92E9-4347-9B5E-DCEF749B78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99" r="19938"/>
          <a:stretch/>
        </p:blipFill>
        <p:spPr>
          <a:xfrm>
            <a:off x="2077797" y="2073384"/>
            <a:ext cx="4988406" cy="47846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>
          <a:xfrm>
            <a:off x="2324100" y="381000"/>
            <a:ext cx="6362700" cy="1036642"/>
          </a:xfrm>
        </p:spPr>
        <p:txBody>
          <a:bodyPr>
            <a:normAutofit/>
          </a:bodyPr>
          <a:lstStyle/>
          <a:p>
            <a:pPr algn="ctr"/>
            <a:r>
              <a:rPr lang="lv-LV" sz="2800">
                <a:latin typeface="Arial" pitchFamily="34" charset="0"/>
                <a:cs typeface="Arial" pitchFamily="34" charset="0"/>
              </a:rPr>
              <a:t>Rīcības virzienu mijiedarbība </a:t>
            </a:r>
            <a:br>
              <a:rPr lang="lv-LV" sz="2800">
                <a:latin typeface="Arial" pitchFamily="34" charset="0"/>
                <a:cs typeface="Arial" pitchFamily="34" charset="0"/>
              </a:rPr>
            </a:br>
            <a:r>
              <a:rPr lang="lv-LV" sz="2800">
                <a:latin typeface="Arial" pitchFamily="34" charset="0"/>
                <a:cs typeface="Arial" pitchFamily="34" charset="0"/>
              </a:rPr>
              <a:t>un caurviju prioritātes</a:t>
            </a:r>
          </a:p>
        </p:txBody>
      </p:sp>
      <p:sp>
        <p:nvSpPr>
          <p:cNvPr id="6" name="Slaida numura vietturis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FB7B4C76-5167-4D81-9595-CB858A99F7E6}" type="slidenum">
              <a:rPr lang="en-US" altLang="lv-LV" smtClean="0"/>
              <a:pPr>
                <a:defRPr/>
              </a:pPr>
              <a:t>3</a:t>
            </a:fld>
            <a:endParaRPr lang="en-US" altLang="lv-LV"/>
          </a:p>
        </p:txBody>
      </p:sp>
      <p:pic>
        <p:nvPicPr>
          <p:cNvPr id="5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7D772948-C12F-4A5C-9B8F-D85D9A56F3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7" y="1446798"/>
            <a:ext cx="8636000" cy="4857749"/>
          </a:xfrm>
        </p:spPr>
      </p:pic>
    </p:spTree>
    <p:extLst>
      <p:ext uri="{BB962C8B-B14F-4D97-AF65-F5344CB8AC3E}">
        <p14:creationId xmlns:p14="http://schemas.microsoft.com/office/powerpoint/2010/main" val="120666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srakst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v-LV" sz="2800">
                <a:latin typeface="Arial" pitchFamily="34" charset="0"/>
                <a:cs typeface="Arial" pitchFamily="34" charset="0"/>
              </a:rPr>
              <a:t>Rīcības virzienu uzdevumi</a:t>
            </a:r>
            <a:endParaRPr lang="lv-LV" sz="2800"/>
          </a:p>
        </p:txBody>
      </p:sp>
      <p:sp>
        <p:nvSpPr>
          <p:cNvPr id="6" name="Slaida numura vietturis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FB7B4C76-5167-4D81-9595-CB858A99F7E6}" type="slidenum">
              <a:rPr lang="en-US" altLang="lv-LV" smtClean="0"/>
              <a:pPr>
                <a:defRPr/>
              </a:pPr>
              <a:t>4</a:t>
            </a:fld>
            <a:endParaRPr lang="en-US" altLang="lv-LV"/>
          </a:p>
        </p:txBody>
      </p:sp>
      <p:sp>
        <p:nvSpPr>
          <p:cNvPr id="7" name="Satura vietturis 6">
            <a:extLst>
              <a:ext uri="{FF2B5EF4-FFF2-40B4-BE49-F238E27FC236}">
                <a16:creationId xmlns:a16="http://schemas.microsoft.com/office/drawing/2014/main" id="{E5F6F4AC-E719-4D20-A1D3-429B23FC3D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v-LV"/>
          </a:p>
        </p:txBody>
      </p:sp>
      <p:pic>
        <p:nvPicPr>
          <p:cNvPr id="4" name="Attēls 3">
            <a:extLst>
              <a:ext uri="{FF2B5EF4-FFF2-40B4-BE49-F238E27FC236}">
                <a16:creationId xmlns:a16="http://schemas.microsoft.com/office/drawing/2014/main" id="{92E9D614-536D-4667-88E6-E191FE64FDF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60" y="1417642"/>
            <a:ext cx="8588014" cy="48307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63029-E272-4E82-8FF2-99F721E77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3626" y="381000"/>
            <a:ext cx="6673174" cy="1036642"/>
          </a:xfrm>
        </p:spPr>
        <p:txBody>
          <a:bodyPr/>
          <a:lstStyle/>
          <a:p>
            <a:r>
              <a:rPr lang="lv-LV" dirty="0"/>
              <a:t>Plāna ietvaros īstenojamie pasākumi</a:t>
            </a:r>
          </a:p>
        </p:txBody>
      </p:sp>
      <p:pic>
        <p:nvPicPr>
          <p:cNvPr id="8" name="Content Placeholder 7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346F0EB2-04E2-47DC-B45E-153CF1E94C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11" y="1361495"/>
            <a:ext cx="8723480" cy="4906958"/>
          </a:xfr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A571A1-371D-4430-AD02-ED8EA73BDEC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FB7B4C76-5167-4D81-9595-CB858A99F7E6}" type="slidenum">
              <a:rPr lang="en-US" altLang="lv-LV" smtClean="0"/>
              <a:pPr>
                <a:defRPr/>
              </a:pPr>
              <a:t>5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293219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3D20C-D80F-45E5-ABED-BD1596FC4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anchor="t">
            <a:normAutofit/>
          </a:bodyPr>
          <a:lstStyle/>
          <a:p>
            <a:r>
              <a:rPr lang="lv-LV" dirty="0"/>
              <a:t>Plāna sagatavošanas process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CCFA9E-3868-4D02-ABCA-4B42EE92B6D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FB7B4C76-5167-4D81-9595-CB858A99F7E6}" type="slidenum">
              <a:rPr lang="en-US" altLang="lv-LV" dirty="0" smtClean="0"/>
              <a:pPr>
                <a:spcAft>
                  <a:spcPts val="600"/>
                </a:spcAft>
                <a:defRPr/>
              </a:pPr>
              <a:t>6</a:t>
            </a:fld>
            <a:endParaRPr lang="en-US" altLang="lv-LV" dirty="0"/>
          </a:p>
        </p:txBody>
      </p:sp>
      <p:pic>
        <p:nvPicPr>
          <p:cNvPr id="4" name="Picture 3" descr="Timeline&#10;&#10;Description automatically generated">
            <a:extLst>
              <a:ext uri="{FF2B5EF4-FFF2-40B4-BE49-F238E27FC236}">
                <a16:creationId xmlns:a16="http://schemas.microsoft.com/office/drawing/2014/main" id="{CFB7F2D7-974C-475C-96D2-B8DDE8DE0E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4" b="27934"/>
          <a:stretch/>
        </p:blipFill>
        <p:spPr>
          <a:xfrm>
            <a:off x="-56148" y="2109538"/>
            <a:ext cx="9206901" cy="352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94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3D20C-D80F-45E5-ABED-BD1596FC4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anchor="t">
            <a:normAutofit/>
          </a:bodyPr>
          <a:lstStyle/>
          <a:p>
            <a:r>
              <a:rPr lang="lv-LV" sz="1650" dirty="0"/>
              <a:t>Līdzatbildīgās institūcijas saliedētas un pilsoniski aktīvas sabiedrības attīstības politikā</a:t>
            </a:r>
          </a:p>
        </p:txBody>
      </p:sp>
      <p:sp>
        <p:nvSpPr>
          <p:cNvPr id="115" name="Content Placeholder 3">
            <a:extLst>
              <a:ext uri="{FF2B5EF4-FFF2-40B4-BE49-F238E27FC236}">
                <a16:creationId xmlns:a16="http://schemas.microsoft.com/office/drawing/2014/main" id="{50185129-052D-49A5-B3ED-3C1D38365A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lv" sz="1275" dirty="0">
              <a:latin typeface="Verdana"/>
              <a:ea typeface="Verdana"/>
              <a:cs typeface="Verdana"/>
            </a:endParaRPr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CCFA9E-3868-4D02-ABCA-4B42EE92B6D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wrap="square" anchor="ctr">
            <a:normAutofit/>
          </a:bodyPr>
          <a:lstStyle/>
          <a:p>
            <a:pPr>
              <a:spcAft>
                <a:spcPts val="450"/>
              </a:spcAft>
              <a:defRPr/>
            </a:pPr>
            <a:fld id="{FB7B4C76-5167-4D81-9595-CB858A99F7E6}" type="slidenum">
              <a:rPr lang="en-US" altLang="lv-LV" dirty="0" smtClean="0"/>
              <a:pPr>
                <a:spcAft>
                  <a:spcPts val="450"/>
                </a:spcAft>
                <a:defRPr/>
              </a:pPr>
              <a:t>7</a:t>
            </a:fld>
            <a:endParaRPr lang="en-US" altLang="lv-LV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6EB1F1B9-F62A-4944-A6DD-85CBAA88208F}"/>
              </a:ext>
            </a:extLst>
          </p:cNvPr>
          <p:cNvGraphicFramePr/>
          <p:nvPr/>
        </p:nvGraphicFramePr>
        <p:xfrm>
          <a:off x="1210298" y="1407657"/>
          <a:ext cx="7628902" cy="4844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3" name="Graphic 119" descr="Meeting with solid fill">
            <a:extLst>
              <a:ext uri="{FF2B5EF4-FFF2-40B4-BE49-F238E27FC236}">
                <a16:creationId xmlns:a16="http://schemas.microsoft.com/office/drawing/2014/main" id="{37A7524D-576E-4D62-8448-7307CEFD72F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58422" y="3275136"/>
            <a:ext cx="1101798" cy="110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03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C8FFA-1F67-441A-9BBD-07EEF16D2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v-LV" sz="2400" dirty="0">
                <a:latin typeface="Verdana"/>
                <a:ea typeface="Verdana"/>
                <a:cs typeface="Verdana"/>
              </a:rPr>
              <a:t>Kopējais finansējums 2022.gadā*</a:t>
            </a:r>
            <a:endParaRPr lang="en-US" sz="2400" dirty="0" err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71F319-A82C-49C5-9A30-FA6A15868FF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FB7B4C76-5167-4D81-9595-CB858A99F7E6}" type="slidenum">
              <a:rPr lang="en-US" altLang="lv-LV" smtClean="0"/>
              <a:pPr>
                <a:defRPr/>
              </a:pPr>
              <a:t>8</a:t>
            </a:fld>
            <a:endParaRPr lang="en-US" altLang="lv-LV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C4FC88B2-667F-40D5-9387-E7082446FC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7363194"/>
              </p:ext>
            </p:extLst>
          </p:nvPr>
        </p:nvGraphicFramePr>
        <p:xfrm>
          <a:off x="681924" y="1565328"/>
          <a:ext cx="7725905" cy="41739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88D5038-EEE6-47AE-97FF-FDDD4F48BF20}"/>
              </a:ext>
            </a:extLst>
          </p:cNvPr>
          <p:cNvSpPr txBox="1"/>
          <p:nvPr/>
        </p:nvSpPr>
        <p:spPr>
          <a:xfrm>
            <a:off x="573437" y="6324600"/>
            <a:ext cx="77259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</a:rPr>
              <a:t>*Vairāki pasākumi tiek īstenoti gan KM, gan citu institūciju budžeta ietvaros</a:t>
            </a:r>
            <a:endParaRPr lang="en-US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42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C8FFA-1F67-441A-9BBD-07EEF16D2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v-LV" sz="2400" dirty="0">
                <a:latin typeface="Verdana"/>
                <a:ea typeface="Verdana"/>
                <a:cs typeface="Verdana"/>
              </a:rPr>
              <a:t>Kopējais finansējums 2023.gadā*</a:t>
            </a:r>
            <a:endParaRPr lang="en-US" sz="2400" dirty="0" err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71F319-A82C-49C5-9A30-FA6A15868FF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FB7B4C76-5167-4D81-9595-CB858A99F7E6}" type="slidenum">
              <a:rPr lang="en-US" altLang="lv-LV" smtClean="0"/>
              <a:pPr>
                <a:defRPr/>
              </a:pPr>
              <a:t>9</a:t>
            </a:fld>
            <a:endParaRPr lang="en-US" altLang="lv-LV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C4FC88B2-667F-40D5-9387-E7082446FC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4712631"/>
              </p:ext>
            </p:extLst>
          </p:nvPr>
        </p:nvGraphicFramePr>
        <p:xfrm>
          <a:off x="681925" y="1565328"/>
          <a:ext cx="8157275" cy="37848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88D5038-EEE6-47AE-97FF-FDDD4F48BF20}"/>
              </a:ext>
            </a:extLst>
          </p:cNvPr>
          <p:cNvSpPr txBox="1"/>
          <p:nvPr/>
        </p:nvSpPr>
        <p:spPr>
          <a:xfrm>
            <a:off x="573437" y="6324600"/>
            <a:ext cx="77259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</a:rPr>
              <a:t>*Vairāki pasākumi tiek īstenoti gan KM, gan citu institūciju budžeta ietvaros</a:t>
            </a:r>
            <a:endParaRPr lang="en-US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705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685800" y="3740150"/>
            <a:ext cx="7772400" cy="1898650"/>
          </a:xfrm>
        </p:spPr>
        <p:txBody>
          <a:bodyPr>
            <a:normAutofit/>
          </a:bodyPr>
          <a:lstStyle/>
          <a:p>
            <a:r>
              <a:rPr lang="lv-LV" altLang="lv-LV" sz="2800" b="1">
                <a:latin typeface="Arial" pitchFamily="34" charset="0"/>
                <a:ea typeface="MS PGothic" pitchFamily="34" charset="-128"/>
                <a:cs typeface="Arial" pitchFamily="34" charset="0"/>
              </a:rPr>
              <a:t>Paldies par uzmanību!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89_Prezentacija_templateLV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itullapa_kontaktinformacij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89_Prezentacija_templateLV</Template>
  <TotalTime>565</TotalTime>
  <Words>193</Words>
  <Application>Microsoft Office PowerPoint</Application>
  <PresentationFormat>On-screen Show (4:3)</PresentationFormat>
  <Paragraphs>41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Verdana</vt:lpstr>
      <vt:lpstr>89_Prezentacija_templateLV</vt:lpstr>
      <vt:lpstr>Saliedētas un pilsoniski aktīvas  sabiedrības attīstības plāns  2022.-2023.gadam</vt:lpstr>
      <vt:lpstr>Mērķis - nacionālas, solidāras, atvērtas un pilsoniski aktīvas sabiedrības attīstību, īstenojot pasākumus trīs rīcības virzienos</vt:lpstr>
      <vt:lpstr>Rīcības virzienu mijiedarbība  un caurviju prioritātes</vt:lpstr>
      <vt:lpstr>Rīcības virzienu uzdevumi</vt:lpstr>
      <vt:lpstr>Plāna ietvaros īstenojamie pasākumi</vt:lpstr>
      <vt:lpstr>Plāna sagatavošanas process</vt:lpstr>
      <vt:lpstr>Līdzatbildīgās institūcijas saliedētas un pilsoniski aktīvas sabiedrības attīstības politikā</vt:lpstr>
      <vt:lpstr>Kopējais finansējums 2022.gadā*</vt:lpstr>
      <vt:lpstr>Kopējais finansējums 2023.gadā*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Dagnija</dc:creator>
  <cp:lastModifiedBy>Ieva Arndte-Kokare</cp:lastModifiedBy>
  <cp:revision>36</cp:revision>
  <dcterms:created xsi:type="dcterms:W3CDTF">2014-11-20T14:46:47Z</dcterms:created>
  <dcterms:modified xsi:type="dcterms:W3CDTF">2022-01-14T09:24:03Z</dcterms:modified>
</cp:coreProperties>
</file>