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8"/>
  </p:notesMasterIdLst>
  <p:sldIdLst>
    <p:sldId id="256" r:id="rId2"/>
    <p:sldId id="282" r:id="rId3"/>
    <p:sldId id="283" r:id="rId4"/>
    <p:sldId id="284" r:id="rId5"/>
    <p:sldId id="277" r:id="rId6"/>
    <p:sldId id="274" r:id="rId7"/>
  </p:sldIdLst>
  <p:sldSz cx="9144000" cy="5143500" type="screen16x9"/>
  <p:notesSz cx="7019925" cy="9305925"/>
  <p:defaultTextStyle>
    <a:defPPr>
      <a:defRPr lang="en-US"/>
    </a:defPPr>
    <a:lvl1pPr algn="l" defTabSz="938213" rtl="0" eaLnBrk="0" fontAlgn="base" hangingPunct="0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1pPr>
    <a:lvl2pPr marL="468313" indent="-11113" algn="l" defTabSz="938213" rtl="0" eaLnBrk="0" fontAlgn="base" hangingPunct="0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2pPr>
    <a:lvl3pPr marL="938213" indent="-23813" algn="l" defTabSz="938213" rtl="0" eaLnBrk="0" fontAlgn="base" hangingPunct="0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3pPr>
    <a:lvl4pPr marL="1408113" indent="-36513" algn="l" defTabSz="938213" rtl="0" eaLnBrk="0" fontAlgn="base" hangingPunct="0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4pPr>
    <a:lvl5pPr marL="1878013" indent="-49213" algn="l" defTabSz="938213" rtl="0" eaLnBrk="0" fontAlgn="base" hangingPunct="0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omass Beikulis" initials="TB" lastIdx="2" clrIdx="0">
    <p:extLst>
      <p:ext uri="{19B8F6BF-5375-455C-9EA6-DF929625EA0E}">
        <p15:presenceInfo xmlns:p15="http://schemas.microsoft.com/office/powerpoint/2012/main" userId="S::tomass.beikulis@atd.lv::5dfd967a-fbe3-4560-85c7-c0743b9a95a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554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3BBECB8-A236-4434-9DFE-3AA9D47075FD}" v="22" dt="2022-08-22T12:55:29.01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43"/>
    <p:restoredTop sz="96144" autoAdjust="0"/>
  </p:normalViewPr>
  <p:slideViewPr>
    <p:cSldViewPr snapToGrid="0" snapToObjects="1">
      <p:cViewPr varScale="1">
        <p:scale>
          <a:sx n="109" d="100"/>
          <a:sy n="109" d="100"/>
        </p:scale>
        <p:origin x="110" y="8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aiba Gulbe" userId="dcc4d610-6dcd-4f46-b615-9400edd34643" providerId="ADAL" clId="{83BBECB8-A236-4434-9DFE-3AA9D47075FD}"/>
    <pc:docChg chg="undo custSel modSld">
      <pc:chgData name="Baiba Gulbe" userId="dcc4d610-6dcd-4f46-b615-9400edd34643" providerId="ADAL" clId="{83BBECB8-A236-4434-9DFE-3AA9D47075FD}" dt="2022-08-22T12:55:29.017" v="122" actId="1076"/>
      <pc:docMkLst>
        <pc:docMk/>
      </pc:docMkLst>
      <pc:sldChg chg="modSp mod">
        <pc:chgData name="Baiba Gulbe" userId="dcc4d610-6dcd-4f46-b615-9400edd34643" providerId="ADAL" clId="{83BBECB8-A236-4434-9DFE-3AA9D47075FD}" dt="2022-08-22T12:35:30.534" v="27" actId="13926"/>
        <pc:sldMkLst>
          <pc:docMk/>
          <pc:sldMk cId="0" sldId="256"/>
        </pc:sldMkLst>
        <pc:spChg chg="mod">
          <ac:chgData name="Baiba Gulbe" userId="dcc4d610-6dcd-4f46-b615-9400edd34643" providerId="ADAL" clId="{83BBECB8-A236-4434-9DFE-3AA9D47075FD}" dt="2022-08-22T12:35:30.534" v="27" actId="13926"/>
          <ac:spMkLst>
            <pc:docMk/>
            <pc:sldMk cId="0" sldId="256"/>
            <ac:spMk id="12290" creationId="{B92FA2B8-E482-7D4A-AE96-CE7AA3154CFD}"/>
          </ac:spMkLst>
        </pc:spChg>
      </pc:sldChg>
      <pc:sldChg chg="addSp delSp modSp mod">
        <pc:chgData name="Baiba Gulbe" userId="dcc4d610-6dcd-4f46-b615-9400edd34643" providerId="ADAL" clId="{83BBECB8-A236-4434-9DFE-3AA9D47075FD}" dt="2022-08-22T12:38:23.592" v="116" actId="13926"/>
        <pc:sldMkLst>
          <pc:docMk/>
          <pc:sldMk cId="2048244816" sldId="277"/>
        </pc:sldMkLst>
        <pc:spChg chg="add del">
          <ac:chgData name="Baiba Gulbe" userId="dcc4d610-6dcd-4f46-b615-9400edd34643" providerId="ADAL" clId="{83BBECB8-A236-4434-9DFE-3AA9D47075FD}" dt="2022-08-22T12:37:24.057" v="58" actId="478"/>
          <ac:spMkLst>
            <pc:docMk/>
            <pc:sldMk cId="2048244816" sldId="277"/>
            <ac:spMk id="2" creationId="{11F329FF-AB66-3C43-952D-9377843F21BC}"/>
          </ac:spMkLst>
        </pc:spChg>
        <pc:spChg chg="mod">
          <ac:chgData name="Baiba Gulbe" userId="dcc4d610-6dcd-4f46-b615-9400edd34643" providerId="ADAL" clId="{83BBECB8-A236-4434-9DFE-3AA9D47075FD}" dt="2022-08-22T12:38:23.592" v="116" actId="13926"/>
          <ac:spMkLst>
            <pc:docMk/>
            <pc:sldMk cId="2048244816" sldId="277"/>
            <ac:spMk id="3" creationId="{8D1E9062-EA4C-8B43-86CC-D75040028DBD}"/>
          </ac:spMkLst>
        </pc:spChg>
        <pc:spChg chg="add del mod">
          <ac:chgData name="Baiba Gulbe" userId="dcc4d610-6dcd-4f46-b615-9400edd34643" providerId="ADAL" clId="{83BBECB8-A236-4434-9DFE-3AA9D47075FD}" dt="2022-08-22T12:37:24.649" v="59" actId="478"/>
          <ac:spMkLst>
            <pc:docMk/>
            <pc:sldMk cId="2048244816" sldId="277"/>
            <ac:spMk id="18" creationId="{E740DF14-CB4E-9109-0A5B-0DE49319854D}"/>
          </ac:spMkLst>
        </pc:spChg>
        <pc:spChg chg="add del mod">
          <ac:chgData name="Baiba Gulbe" userId="dcc4d610-6dcd-4f46-b615-9400edd34643" providerId="ADAL" clId="{83BBECB8-A236-4434-9DFE-3AA9D47075FD}" dt="2022-08-22T12:37:52.872" v="115" actId="20577"/>
          <ac:spMkLst>
            <pc:docMk/>
            <pc:sldMk cId="2048244816" sldId="277"/>
            <ac:spMk id="19" creationId="{C8662987-F361-8B31-01AC-31B720C6D38A}"/>
          </ac:spMkLst>
        </pc:spChg>
        <pc:picChg chg="add mod">
          <ac:chgData name="Baiba Gulbe" userId="dcc4d610-6dcd-4f46-b615-9400edd34643" providerId="ADAL" clId="{83BBECB8-A236-4434-9DFE-3AA9D47075FD}" dt="2022-08-22T12:32:27.162" v="2" actId="1076"/>
          <ac:picMkLst>
            <pc:docMk/>
            <pc:sldMk cId="2048244816" sldId="277"/>
            <ac:picMk id="8" creationId="{3455A3FD-1EEC-DB55-760B-602F9E9AB40E}"/>
          </ac:picMkLst>
        </pc:picChg>
        <pc:picChg chg="add mod">
          <ac:chgData name="Baiba Gulbe" userId="dcc4d610-6dcd-4f46-b615-9400edd34643" providerId="ADAL" clId="{83BBECB8-A236-4434-9DFE-3AA9D47075FD}" dt="2022-08-22T12:35:15.578" v="25" actId="1076"/>
          <ac:picMkLst>
            <pc:docMk/>
            <pc:sldMk cId="2048244816" sldId="277"/>
            <ac:picMk id="13" creationId="{2E14F828-0BAB-E2FF-4E1A-65647C9DAFF9}"/>
          </ac:picMkLst>
        </pc:picChg>
        <pc:picChg chg="add del mod">
          <ac:chgData name="Baiba Gulbe" userId="dcc4d610-6dcd-4f46-b615-9400edd34643" providerId="ADAL" clId="{83BBECB8-A236-4434-9DFE-3AA9D47075FD}" dt="2022-08-22T12:33:55.278" v="16" actId="478"/>
          <ac:picMkLst>
            <pc:docMk/>
            <pc:sldMk cId="2048244816" sldId="277"/>
            <ac:picMk id="15" creationId="{154F85D1-FE77-408A-DF40-5DC23D5C9A33}"/>
          </ac:picMkLst>
        </pc:picChg>
        <pc:picChg chg="add mod">
          <ac:chgData name="Baiba Gulbe" userId="dcc4d610-6dcd-4f46-b615-9400edd34643" providerId="ADAL" clId="{83BBECB8-A236-4434-9DFE-3AA9D47075FD}" dt="2022-08-22T12:34:47.163" v="22" actId="207"/>
          <ac:picMkLst>
            <pc:docMk/>
            <pc:sldMk cId="2048244816" sldId="277"/>
            <ac:picMk id="17" creationId="{9D7C17DB-3F1C-0554-98C2-7762F760D185}"/>
          </ac:picMkLst>
        </pc:picChg>
      </pc:sldChg>
      <pc:sldChg chg="modSp mod">
        <pc:chgData name="Baiba Gulbe" userId="dcc4d610-6dcd-4f46-b615-9400edd34643" providerId="ADAL" clId="{83BBECB8-A236-4434-9DFE-3AA9D47075FD}" dt="2022-08-22T12:55:29.017" v="122" actId="1076"/>
        <pc:sldMkLst>
          <pc:docMk/>
          <pc:sldMk cId="357394221" sldId="282"/>
        </pc:sldMkLst>
        <pc:spChg chg="mod">
          <ac:chgData name="Baiba Gulbe" userId="dcc4d610-6dcd-4f46-b615-9400edd34643" providerId="ADAL" clId="{83BBECB8-A236-4434-9DFE-3AA9D47075FD}" dt="2022-08-22T12:36:00.392" v="28" actId="1076"/>
          <ac:spMkLst>
            <pc:docMk/>
            <pc:sldMk cId="357394221" sldId="282"/>
            <ac:spMk id="2" creationId="{75AAAA72-5262-E489-FBC0-218316D3AAD5}"/>
          </ac:spMkLst>
        </pc:spChg>
        <pc:spChg chg="mod">
          <ac:chgData name="Baiba Gulbe" userId="dcc4d610-6dcd-4f46-b615-9400edd34643" providerId="ADAL" clId="{83BBECB8-A236-4434-9DFE-3AA9D47075FD}" dt="2022-08-22T12:39:20.084" v="120" actId="13926"/>
          <ac:spMkLst>
            <pc:docMk/>
            <pc:sldMk cId="357394221" sldId="282"/>
            <ac:spMk id="12" creationId="{40782D6C-430A-09D4-49CF-FDA754D15505}"/>
          </ac:spMkLst>
        </pc:spChg>
        <pc:spChg chg="mod">
          <ac:chgData name="Baiba Gulbe" userId="dcc4d610-6dcd-4f46-b615-9400edd34643" providerId="ADAL" clId="{83BBECB8-A236-4434-9DFE-3AA9D47075FD}" dt="2022-08-22T12:38:46.335" v="118" actId="1076"/>
          <ac:spMkLst>
            <pc:docMk/>
            <pc:sldMk cId="357394221" sldId="282"/>
            <ac:spMk id="13" creationId="{FEE55B1F-3C44-883C-523F-F60309720C43}"/>
          </ac:spMkLst>
        </pc:spChg>
        <pc:picChg chg="mod">
          <ac:chgData name="Baiba Gulbe" userId="dcc4d610-6dcd-4f46-b615-9400edd34643" providerId="ADAL" clId="{83BBECB8-A236-4434-9DFE-3AA9D47075FD}" dt="2022-08-22T12:55:29.017" v="122" actId="1076"/>
          <ac:picMkLst>
            <pc:docMk/>
            <pc:sldMk cId="357394221" sldId="282"/>
            <ac:picMk id="4" creationId="{83658425-CE06-1C85-3760-F583ADB9BEB9}"/>
          </ac:picMkLst>
        </pc:picChg>
        <pc:picChg chg="mod">
          <ac:chgData name="Baiba Gulbe" userId="dcc4d610-6dcd-4f46-b615-9400edd34643" providerId="ADAL" clId="{83BBECB8-A236-4434-9DFE-3AA9D47075FD}" dt="2022-08-22T12:55:24.401" v="121" actId="1076"/>
          <ac:picMkLst>
            <pc:docMk/>
            <pc:sldMk cId="357394221" sldId="282"/>
            <ac:picMk id="5" creationId="{C898EBCF-6A53-2E94-2604-F43B5401666A}"/>
          </ac:picMkLst>
        </pc:picChg>
      </pc:sldChg>
      <pc:sldChg chg="addSp delSp modSp mod">
        <pc:chgData name="Baiba Gulbe" userId="dcc4d610-6dcd-4f46-b615-9400edd34643" providerId="ADAL" clId="{83BBECB8-A236-4434-9DFE-3AA9D47075FD}" dt="2022-08-22T12:37:01.073" v="51" actId="1076"/>
        <pc:sldMkLst>
          <pc:docMk/>
          <pc:sldMk cId="1120836540" sldId="283"/>
        </pc:sldMkLst>
        <pc:spChg chg="del">
          <ac:chgData name="Baiba Gulbe" userId="dcc4d610-6dcd-4f46-b615-9400edd34643" providerId="ADAL" clId="{83BBECB8-A236-4434-9DFE-3AA9D47075FD}" dt="2022-08-22T12:36:17.297" v="29" actId="478"/>
          <ac:spMkLst>
            <pc:docMk/>
            <pc:sldMk cId="1120836540" sldId="283"/>
            <ac:spMk id="2" creationId="{36B5C15C-8A68-1140-BFA0-D2DEF4078394}"/>
          </ac:spMkLst>
        </pc:spChg>
        <pc:spChg chg="mod">
          <ac:chgData name="Baiba Gulbe" userId="dcc4d610-6dcd-4f46-b615-9400edd34643" providerId="ADAL" clId="{83BBECB8-A236-4434-9DFE-3AA9D47075FD}" dt="2022-08-22T12:37:01.073" v="51" actId="1076"/>
          <ac:spMkLst>
            <pc:docMk/>
            <pc:sldMk cId="1120836540" sldId="283"/>
            <ac:spMk id="3" creationId="{4017531C-FE10-6D9E-52CA-5098C7A14FA6}"/>
          </ac:spMkLst>
        </pc:spChg>
        <pc:spChg chg="mod">
          <ac:chgData name="Baiba Gulbe" userId="dcc4d610-6dcd-4f46-b615-9400edd34643" providerId="ADAL" clId="{83BBECB8-A236-4434-9DFE-3AA9D47075FD}" dt="2022-08-22T12:37:01.073" v="51" actId="1076"/>
          <ac:spMkLst>
            <pc:docMk/>
            <pc:sldMk cId="1120836540" sldId="283"/>
            <ac:spMk id="4" creationId="{0A14B114-993D-4D1A-1928-1EC3FA6E69FE}"/>
          </ac:spMkLst>
        </pc:spChg>
        <pc:spChg chg="mod">
          <ac:chgData name="Baiba Gulbe" userId="dcc4d610-6dcd-4f46-b615-9400edd34643" providerId="ADAL" clId="{83BBECB8-A236-4434-9DFE-3AA9D47075FD}" dt="2022-08-22T12:36:45.424" v="50" actId="1076"/>
          <ac:spMkLst>
            <pc:docMk/>
            <pc:sldMk cId="1120836540" sldId="283"/>
            <ac:spMk id="7" creationId="{7A1951F7-EC58-9EC6-A1F4-ECB42E254ACE}"/>
          </ac:spMkLst>
        </pc:spChg>
        <pc:spChg chg="add del mod">
          <ac:chgData name="Baiba Gulbe" userId="dcc4d610-6dcd-4f46-b615-9400edd34643" providerId="ADAL" clId="{83BBECB8-A236-4434-9DFE-3AA9D47075FD}" dt="2022-08-22T12:36:23.692" v="31" actId="478"/>
          <ac:spMkLst>
            <pc:docMk/>
            <pc:sldMk cId="1120836540" sldId="283"/>
            <ac:spMk id="14" creationId="{81BFA0A2-45C9-0E94-2C10-A4911BED1585}"/>
          </ac:spMkLst>
        </pc:spChg>
        <pc:spChg chg="add mod">
          <ac:chgData name="Baiba Gulbe" userId="dcc4d610-6dcd-4f46-b615-9400edd34643" providerId="ADAL" clId="{83BBECB8-A236-4434-9DFE-3AA9D47075FD}" dt="2022-08-22T12:36:36.285" v="49" actId="20577"/>
          <ac:spMkLst>
            <pc:docMk/>
            <pc:sldMk cId="1120836540" sldId="283"/>
            <ac:spMk id="15" creationId="{468BE5C7-21F3-2BEF-4909-7C8AB2B06A67}"/>
          </ac:spMkLst>
        </pc:spChg>
        <pc:graphicFrameChg chg="mod">
          <ac:chgData name="Baiba Gulbe" userId="dcc4d610-6dcd-4f46-b615-9400edd34643" providerId="ADAL" clId="{83BBECB8-A236-4434-9DFE-3AA9D47075FD}" dt="2022-08-22T12:36:45.424" v="50" actId="1076"/>
          <ac:graphicFrameMkLst>
            <pc:docMk/>
            <pc:sldMk cId="1120836540" sldId="283"/>
            <ac:graphicFrameMk id="6" creationId="{B6C34C69-10C9-C8EB-0106-B50A3B5B807C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6BE964E-9C39-3C49-AA3C-1DEC2C16E91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3041967" cy="46529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39575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lv-LV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4F3CE2F-936C-0F48-86EB-82744A19432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976334" y="0"/>
            <a:ext cx="3041967" cy="46529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D1E5DA71-AD26-9A49-80A9-F29E66729191}" type="datetimeFigureOut">
              <a:rPr lang="lv-LV" altLang="lv-LV"/>
              <a:pPr>
                <a:defRPr/>
              </a:pPr>
              <a:t>22.08.2022</a:t>
            </a:fld>
            <a:endParaRPr lang="lv-LV" altLang="lv-LV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5FE6E004-3590-8D4A-81E2-2D0C4C8F362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698500"/>
            <a:ext cx="6203950" cy="34893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lv-LV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8014F86-C55B-8846-86B0-73D6539AAC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01993" y="4420315"/>
            <a:ext cx="5615940" cy="418766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lv-LV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451F03-A5D8-5D45-9909-5766813137D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1" y="8839014"/>
            <a:ext cx="3041967" cy="46529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39575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lv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D0C637-3CF8-6E44-AC6D-F543E1329E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976334" y="8839014"/>
            <a:ext cx="3041967" cy="46529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7EC814D1-70A8-6F41-8C4D-91D0DE9A9AB7}" type="slidenum">
              <a:rPr lang="lv-LV" altLang="lv-LV"/>
              <a:pPr>
                <a:defRPr/>
              </a:pPr>
              <a:t>‹#›</a:t>
            </a:fld>
            <a:endParaRPr lang="lv-LV" altLang="lv-LV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ＭＳ Ｐゴシック" charset="0"/>
      </a:defRPr>
    </a:lvl1pPr>
    <a:lvl2pPr marL="4683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2pPr>
    <a:lvl3pPr marL="9382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3pPr>
    <a:lvl4pPr marL="14081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4pPr>
    <a:lvl5pPr marL="18780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5pPr>
    <a:lvl6pPr marL="2348940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818729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88515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758305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EC814D1-70A8-6F41-8C4D-91D0DE9A9AB7}" type="slidenum">
              <a:rPr lang="lv-LV" altLang="lv-LV" smtClean="0"/>
              <a:pPr>
                <a:defRPr/>
              </a:pPr>
              <a:t>1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196423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EC814D1-70A8-6F41-8C4D-91D0DE9A9AB7}" type="slidenum">
              <a:rPr lang="lv-LV" altLang="lv-LV" smtClean="0"/>
              <a:pPr>
                <a:defRPr/>
              </a:pPr>
              <a:t>2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16011487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EC814D1-70A8-6F41-8C4D-91D0DE9A9AB7}" type="slidenum">
              <a:rPr lang="lv-LV" altLang="lv-LV" smtClean="0"/>
              <a:pPr>
                <a:defRPr/>
              </a:pPr>
              <a:t>3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28177117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EC814D1-70A8-6F41-8C4D-91D0DE9A9AB7}" type="slidenum">
              <a:rPr lang="lv-LV" altLang="lv-LV" smtClean="0"/>
              <a:pPr>
                <a:defRPr/>
              </a:pPr>
              <a:t>4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39929536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EC814D1-70A8-6F41-8C4D-91D0DE9A9AB7}" type="slidenum">
              <a:rPr lang="lv-LV" altLang="lv-LV" smtClean="0"/>
              <a:pPr>
                <a:defRPr/>
              </a:pPr>
              <a:t>5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4254280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EC814D1-70A8-6F41-8C4D-91D0DE9A9AB7}" type="slidenum">
              <a:rPr lang="lv-LV" altLang="lv-LV" smtClean="0"/>
              <a:pPr>
                <a:defRPr/>
              </a:pPr>
              <a:t>6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30846173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>
            <a:extLst>
              <a:ext uri="{FF2B5EF4-FFF2-40B4-BE49-F238E27FC236}">
                <a16:creationId xmlns:a16="http://schemas.microsoft.com/office/drawing/2014/main" id="{94344991-F404-6047-90ED-C7A266A18FD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9483" y="0"/>
            <a:ext cx="2545034" cy="2805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>
            <a:extLst>
              <a:ext uri="{FF2B5EF4-FFF2-40B4-BE49-F238E27FC236}">
                <a16:creationId xmlns:a16="http://schemas.microsoft.com/office/drawing/2014/main" id="{F7532285-D0F2-4A4C-890D-C7226BC9C00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66100"/>
            <a:ext cx="9144000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E56B1AD4-C79B-234F-BBE1-B24B6C038225}"/>
              </a:ext>
            </a:extLst>
          </p:cNvPr>
          <p:cNvSpPr txBox="1">
            <a:spLocks/>
          </p:cNvSpPr>
          <p:nvPr userDrawn="1"/>
        </p:nvSpPr>
        <p:spPr>
          <a:xfrm>
            <a:off x="685802" y="3543303"/>
            <a:ext cx="7772400" cy="777479"/>
          </a:xfrm>
          <a:prstGeom prst="rect">
            <a:avLst/>
          </a:prstGeom>
        </p:spPr>
        <p:txBody>
          <a:bodyPr lIns="93957" tIns="46980" rIns="93957" bIns="46980">
            <a:normAutofit/>
          </a:bodyPr>
          <a:lstStyle>
            <a:lvl1pPr algn="l" defTabSz="939575" rtl="0" eaLnBrk="1" latinLnBrk="0" hangingPunct="1"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endParaRPr lang="lv-LV" sz="140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685802" y="2628902"/>
            <a:ext cx="7772400" cy="720332"/>
          </a:xfrm>
        </p:spPr>
        <p:txBody>
          <a:bodyPr anchor="t">
            <a:normAutofit/>
          </a:bodyPr>
          <a:lstStyle>
            <a:lvl1pPr algn="ctr">
              <a:defRPr sz="2800" b="1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0"/>
          </p:nvPr>
        </p:nvSpPr>
        <p:spPr>
          <a:xfrm>
            <a:off x="685802" y="3543300"/>
            <a:ext cx="7772400" cy="685800"/>
          </a:xfrm>
        </p:spPr>
        <p:txBody>
          <a:bodyPr>
            <a:normAutofit/>
          </a:bodyPr>
          <a:lstStyle>
            <a:lvl1pPr marL="0" indent="0" algn="ctr">
              <a:buNone/>
              <a:defRPr sz="12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1"/>
          </p:nvPr>
        </p:nvSpPr>
        <p:spPr>
          <a:xfrm>
            <a:off x="685802" y="4320779"/>
            <a:ext cx="7772400" cy="479822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4995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285751"/>
            <a:ext cx="6096000" cy="777482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0800" y="1314451"/>
            <a:ext cx="6096000" cy="328018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4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590801" y="4743450"/>
            <a:ext cx="1981200" cy="228600"/>
          </a:xfrm>
        </p:spPr>
        <p:txBody>
          <a:bodyPr>
            <a:normAutofit/>
          </a:bodyPr>
          <a:lstStyle>
            <a:lvl1pPr marL="0" indent="0">
              <a:buNone/>
              <a:defRPr sz="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5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4876800" y="4743450"/>
            <a:ext cx="3657600" cy="228600"/>
          </a:xfrm>
        </p:spPr>
        <p:txBody>
          <a:bodyPr>
            <a:normAutofit/>
          </a:bodyPr>
          <a:lstStyle>
            <a:lvl1pPr marL="0" indent="0" algn="r">
              <a:buNone/>
              <a:defRPr sz="8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Slide Number Placeholder 22">
            <a:extLst>
              <a:ext uri="{FF2B5EF4-FFF2-40B4-BE49-F238E27FC236}">
                <a16:creationId xmlns:a16="http://schemas.microsoft.com/office/drawing/2014/main" id="{50CF6814-3A73-124F-AF0E-5D603A2DDD97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4743450"/>
            <a:ext cx="304800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 dirty="0"/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id="{1FBA2D32-65FA-5442-AC40-75797C11659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3178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2743203"/>
            <a:ext cx="6096000" cy="1038221"/>
          </a:xfrm>
        </p:spPr>
        <p:txBody>
          <a:bodyPr anchor="t">
            <a:normAutofit/>
          </a:bodyPr>
          <a:lstStyle>
            <a:lvl1pPr algn="l">
              <a:defRPr sz="2200" b="1" cap="none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lv-LV" dirty="0" err="1"/>
              <a:t>Click</a:t>
            </a:r>
            <a:r>
              <a:rPr lang="lv-LV" dirty="0"/>
              <a:t> to </a:t>
            </a:r>
            <a:r>
              <a:rPr lang="lv-LV" dirty="0" err="1"/>
              <a:t>edit</a:t>
            </a:r>
            <a:r>
              <a:rPr lang="lv-LV" dirty="0"/>
              <a:t> </a:t>
            </a:r>
            <a:r>
              <a:rPr lang="lv-LV" dirty="0" err="1"/>
              <a:t>Master</a:t>
            </a:r>
            <a:r>
              <a:rPr lang="lv-LV" dirty="0"/>
              <a:t> </a:t>
            </a:r>
            <a:r>
              <a:rPr lang="lv-LV" dirty="0" err="1"/>
              <a:t>title</a:t>
            </a:r>
            <a:r>
              <a:rPr lang="lv-LV" dirty="0"/>
              <a:t> </a:t>
            </a:r>
            <a:r>
              <a:rPr lang="lv-LV" dirty="0" err="1"/>
              <a:t>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90800" y="285750"/>
            <a:ext cx="6096000" cy="245745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78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93956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40934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7912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34891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818695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88473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75825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8" name="Picture 6">
            <a:extLst>
              <a:ext uri="{FF2B5EF4-FFF2-40B4-BE49-F238E27FC236}">
                <a16:creationId xmlns:a16="http://schemas.microsoft.com/office/drawing/2014/main" id="{C0BAB97B-8F86-F943-8972-FC10C5D8370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Placeholder 15">
            <a:extLst>
              <a:ext uri="{FF2B5EF4-FFF2-40B4-BE49-F238E27FC236}">
                <a16:creationId xmlns:a16="http://schemas.microsoft.com/office/drawing/2014/main" id="{59C6AF75-BF08-F941-A2B6-EA8595145B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90801" y="4743450"/>
            <a:ext cx="1981200" cy="228600"/>
          </a:xfrm>
        </p:spPr>
        <p:txBody>
          <a:bodyPr>
            <a:normAutofit/>
          </a:bodyPr>
          <a:lstStyle>
            <a:lvl1pPr marL="0" indent="0">
              <a:buNone/>
              <a:defRPr sz="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Text Placeholder 19">
            <a:extLst>
              <a:ext uri="{FF2B5EF4-FFF2-40B4-BE49-F238E27FC236}">
                <a16:creationId xmlns:a16="http://schemas.microsoft.com/office/drawing/2014/main" id="{DE8443C5-7CCF-3D44-BCFB-087E9C830AD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76800" y="4743450"/>
            <a:ext cx="3657600" cy="228600"/>
          </a:xfrm>
        </p:spPr>
        <p:txBody>
          <a:bodyPr>
            <a:normAutofit/>
          </a:bodyPr>
          <a:lstStyle>
            <a:lvl1pPr marL="0" indent="0" algn="r">
              <a:buNone/>
              <a:defRPr sz="8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Slide Number Placeholder 22">
            <a:extLst>
              <a:ext uri="{FF2B5EF4-FFF2-40B4-BE49-F238E27FC236}">
                <a16:creationId xmlns:a16="http://schemas.microsoft.com/office/drawing/2014/main" id="{6436A7A6-37B3-3E4D-9BB8-381CC678842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4743450"/>
            <a:ext cx="304800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 dirty="0"/>
          </a:p>
        </p:txBody>
      </p:sp>
    </p:spTree>
    <p:extLst>
      <p:ext uri="{BB962C8B-B14F-4D97-AF65-F5344CB8AC3E}">
        <p14:creationId xmlns:p14="http://schemas.microsoft.com/office/powerpoint/2010/main" val="2122524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228604"/>
            <a:ext cx="6096000" cy="800099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90801" y="1314451"/>
            <a:ext cx="2895600" cy="3280174"/>
          </a:xfrm>
        </p:spPr>
        <p:txBody>
          <a:bodyPr>
            <a:normAutofit/>
          </a:bodyPr>
          <a:lstStyle>
            <a:lvl1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15000" y="1314451"/>
            <a:ext cx="2971801" cy="3280180"/>
          </a:xfrm>
        </p:spPr>
        <p:txBody>
          <a:bodyPr>
            <a:normAutofit/>
          </a:bodyPr>
          <a:lstStyle>
            <a:lvl1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id="{C89AC874-789F-7647-B67A-251112F0D84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Placeholder 15">
            <a:extLst>
              <a:ext uri="{FF2B5EF4-FFF2-40B4-BE49-F238E27FC236}">
                <a16:creationId xmlns:a16="http://schemas.microsoft.com/office/drawing/2014/main" id="{9B7A5DB2-0E99-3448-8E5E-B2188FBF63F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90801" y="4743450"/>
            <a:ext cx="1981200" cy="228600"/>
          </a:xfrm>
        </p:spPr>
        <p:txBody>
          <a:bodyPr>
            <a:normAutofit/>
          </a:bodyPr>
          <a:lstStyle>
            <a:lvl1pPr marL="0" indent="0">
              <a:buNone/>
              <a:defRPr sz="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Text Placeholder 19">
            <a:extLst>
              <a:ext uri="{FF2B5EF4-FFF2-40B4-BE49-F238E27FC236}">
                <a16:creationId xmlns:a16="http://schemas.microsoft.com/office/drawing/2014/main" id="{340F00ED-5202-774B-9238-10E9317A1AA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76800" y="4743450"/>
            <a:ext cx="3657600" cy="228600"/>
          </a:xfrm>
        </p:spPr>
        <p:txBody>
          <a:bodyPr>
            <a:normAutofit/>
          </a:bodyPr>
          <a:lstStyle>
            <a:lvl1pPr marL="0" indent="0" algn="r">
              <a:buNone/>
              <a:defRPr sz="8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Slide Number Placeholder 22">
            <a:extLst>
              <a:ext uri="{FF2B5EF4-FFF2-40B4-BE49-F238E27FC236}">
                <a16:creationId xmlns:a16="http://schemas.microsoft.com/office/drawing/2014/main" id="{9BB2E487-768D-7046-A41F-F6C0D54F76A3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4743450"/>
            <a:ext cx="304800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 dirty="0"/>
          </a:p>
        </p:txBody>
      </p:sp>
    </p:spTree>
    <p:extLst>
      <p:ext uri="{BB962C8B-B14F-4D97-AF65-F5344CB8AC3E}">
        <p14:creationId xmlns:p14="http://schemas.microsoft.com/office/powerpoint/2010/main" val="478977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2590800" y="228604"/>
            <a:ext cx="6096000" cy="800099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2590801" y="1790208"/>
            <a:ext cx="2895600" cy="2804419"/>
          </a:xfrm>
        </p:spPr>
        <p:txBody>
          <a:bodyPr>
            <a:normAutofit/>
          </a:bodyPr>
          <a:lstStyle>
            <a:lvl1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Content Placeholder 3"/>
          <p:cNvSpPr>
            <a:spLocks noGrp="1"/>
          </p:cNvSpPr>
          <p:nvPr>
            <p:ph sz="half" idx="2"/>
          </p:nvPr>
        </p:nvSpPr>
        <p:spPr>
          <a:xfrm>
            <a:off x="5715000" y="1790208"/>
            <a:ext cx="2971801" cy="2804425"/>
          </a:xfrm>
        </p:spPr>
        <p:txBody>
          <a:bodyPr>
            <a:normAutofit/>
          </a:bodyPr>
          <a:lstStyle>
            <a:lvl1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/>
          </p:nvPr>
        </p:nvSpPr>
        <p:spPr>
          <a:xfrm>
            <a:off x="2590801" y="1110349"/>
            <a:ext cx="2895600" cy="612193"/>
          </a:xfrm>
        </p:spPr>
        <p:txBody>
          <a:bodyPr>
            <a:noAutofit/>
          </a:bodyPr>
          <a:lstStyle>
            <a:lvl1pPr marL="0" indent="0">
              <a:buNone/>
              <a:defRPr sz="16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3" name="Text Placeholder 21"/>
          <p:cNvSpPr>
            <a:spLocks noGrp="1"/>
          </p:cNvSpPr>
          <p:nvPr>
            <p:ph type="body" sz="quarter" idx="17"/>
          </p:nvPr>
        </p:nvSpPr>
        <p:spPr>
          <a:xfrm>
            <a:off x="5715000" y="1109854"/>
            <a:ext cx="2971801" cy="612193"/>
          </a:xfrm>
        </p:spPr>
        <p:txBody>
          <a:bodyPr>
            <a:noAutofit/>
          </a:bodyPr>
          <a:lstStyle>
            <a:lvl1pPr marL="0" indent="0">
              <a:buNone/>
              <a:defRPr sz="16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1" name="Picture 6">
            <a:extLst>
              <a:ext uri="{FF2B5EF4-FFF2-40B4-BE49-F238E27FC236}">
                <a16:creationId xmlns:a16="http://schemas.microsoft.com/office/drawing/2014/main" id="{87D3629D-9342-A647-8A21-143228823B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E373603A-198E-C940-8D6F-839537B4ADC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90801" y="4743450"/>
            <a:ext cx="1981200" cy="228600"/>
          </a:xfrm>
        </p:spPr>
        <p:txBody>
          <a:bodyPr>
            <a:normAutofit/>
          </a:bodyPr>
          <a:lstStyle>
            <a:lvl1pPr marL="0" indent="0">
              <a:buNone/>
              <a:defRPr sz="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Text Placeholder 19">
            <a:extLst>
              <a:ext uri="{FF2B5EF4-FFF2-40B4-BE49-F238E27FC236}">
                <a16:creationId xmlns:a16="http://schemas.microsoft.com/office/drawing/2014/main" id="{2C34A009-9065-A641-B0A6-3EC59FFB3F9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76800" y="4743450"/>
            <a:ext cx="3657600" cy="228600"/>
          </a:xfrm>
        </p:spPr>
        <p:txBody>
          <a:bodyPr>
            <a:normAutofit/>
          </a:bodyPr>
          <a:lstStyle>
            <a:lvl1pPr marL="0" indent="0" algn="r">
              <a:buNone/>
              <a:defRPr sz="8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Slide Number Placeholder 22">
            <a:extLst>
              <a:ext uri="{FF2B5EF4-FFF2-40B4-BE49-F238E27FC236}">
                <a16:creationId xmlns:a16="http://schemas.microsoft.com/office/drawing/2014/main" id="{17610F51-BE26-264D-B843-4C52AEAEAD7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4743450"/>
            <a:ext cx="304800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 dirty="0"/>
          </a:p>
        </p:txBody>
      </p:sp>
    </p:spTree>
    <p:extLst>
      <p:ext uri="{BB962C8B-B14F-4D97-AF65-F5344CB8AC3E}">
        <p14:creationId xmlns:p14="http://schemas.microsoft.com/office/powerpoint/2010/main" val="2207572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590800" y="228604"/>
            <a:ext cx="6096000" cy="800099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108A567-9FE9-604E-906F-8940DD4B9B5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Placeholder 15">
            <a:extLst>
              <a:ext uri="{FF2B5EF4-FFF2-40B4-BE49-F238E27FC236}">
                <a16:creationId xmlns:a16="http://schemas.microsoft.com/office/drawing/2014/main" id="{C5187F36-87B1-5540-A53C-712A0EDF281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90801" y="4743450"/>
            <a:ext cx="1981200" cy="228600"/>
          </a:xfrm>
        </p:spPr>
        <p:txBody>
          <a:bodyPr>
            <a:normAutofit/>
          </a:bodyPr>
          <a:lstStyle>
            <a:lvl1pPr marL="0" indent="0">
              <a:buNone/>
              <a:defRPr sz="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9">
            <a:extLst>
              <a:ext uri="{FF2B5EF4-FFF2-40B4-BE49-F238E27FC236}">
                <a16:creationId xmlns:a16="http://schemas.microsoft.com/office/drawing/2014/main" id="{157A6628-D4FC-4646-9FB9-7061D132C2E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76800" y="4743450"/>
            <a:ext cx="3657600" cy="228600"/>
          </a:xfrm>
        </p:spPr>
        <p:txBody>
          <a:bodyPr>
            <a:normAutofit/>
          </a:bodyPr>
          <a:lstStyle>
            <a:lvl1pPr marL="0" indent="0" algn="r">
              <a:buNone/>
              <a:defRPr sz="8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Slide Number Placeholder 22">
            <a:extLst>
              <a:ext uri="{FF2B5EF4-FFF2-40B4-BE49-F238E27FC236}">
                <a16:creationId xmlns:a16="http://schemas.microsoft.com/office/drawing/2014/main" id="{449887B6-092B-974A-803F-338ADE95428F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4743450"/>
            <a:ext cx="304800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 dirty="0"/>
          </a:p>
        </p:txBody>
      </p:sp>
    </p:spTree>
    <p:extLst>
      <p:ext uri="{BB962C8B-B14F-4D97-AF65-F5344CB8AC3E}">
        <p14:creationId xmlns:p14="http://schemas.microsoft.com/office/powerpoint/2010/main" val="1123397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>
            <a:extLst>
              <a:ext uri="{FF2B5EF4-FFF2-40B4-BE49-F238E27FC236}">
                <a16:creationId xmlns:a16="http://schemas.microsoft.com/office/drawing/2014/main" id="{188091E5-8524-154F-9120-D13D2EE1A8C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Placeholder 15">
            <a:extLst>
              <a:ext uri="{FF2B5EF4-FFF2-40B4-BE49-F238E27FC236}">
                <a16:creationId xmlns:a16="http://schemas.microsoft.com/office/drawing/2014/main" id="{2882ACB7-58D5-EC4E-A043-C127BAEACE5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90801" y="4743450"/>
            <a:ext cx="1981200" cy="228600"/>
          </a:xfrm>
        </p:spPr>
        <p:txBody>
          <a:bodyPr>
            <a:normAutofit/>
          </a:bodyPr>
          <a:lstStyle>
            <a:lvl1pPr marL="0" indent="0">
              <a:buNone/>
              <a:defRPr sz="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Text Placeholder 19">
            <a:extLst>
              <a:ext uri="{FF2B5EF4-FFF2-40B4-BE49-F238E27FC236}">
                <a16:creationId xmlns:a16="http://schemas.microsoft.com/office/drawing/2014/main" id="{A0942C9E-ECBA-FF4C-8978-F96A1930D07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76800" y="4743450"/>
            <a:ext cx="3657600" cy="228600"/>
          </a:xfrm>
        </p:spPr>
        <p:txBody>
          <a:bodyPr>
            <a:normAutofit/>
          </a:bodyPr>
          <a:lstStyle>
            <a:lvl1pPr marL="0" indent="0" algn="r">
              <a:buNone/>
              <a:defRPr sz="8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Slide Number Placeholder 22">
            <a:extLst>
              <a:ext uri="{FF2B5EF4-FFF2-40B4-BE49-F238E27FC236}">
                <a16:creationId xmlns:a16="http://schemas.microsoft.com/office/drawing/2014/main" id="{8E676676-2AA7-3B44-B69F-EEADC1B749EB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4743450"/>
            <a:ext cx="304800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 dirty="0"/>
          </a:p>
        </p:txBody>
      </p:sp>
    </p:spTree>
    <p:extLst>
      <p:ext uri="{BB962C8B-B14F-4D97-AF65-F5344CB8AC3E}">
        <p14:creationId xmlns:p14="http://schemas.microsoft.com/office/powerpoint/2010/main" val="3586310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204733"/>
            <a:ext cx="2751026" cy="1104113"/>
          </a:xfrm>
        </p:spPr>
        <p:txBody>
          <a:bodyPr anchor="t">
            <a:no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69529" y="204791"/>
            <a:ext cx="3269673" cy="4389846"/>
          </a:xfrm>
        </p:spPr>
        <p:txBody>
          <a:bodyPr>
            <a:normAutofit/>
          </a:bodyPr>
          <a:lstStyle>
            <a:lvl1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90800" y="1457659"/>
            <a:ext cx="2751026" cy="313698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782" indent="0">
              <a:buNone/>
              <a:defRPr sz="1200"/>
            </a:lvl2pPr>
            <a:lvl3pPr marL="939562" indent="0">
              <a:buNone/>
              <a:defRPr sz="1001"/>
            </a:lvl3pPr>
            <a:lvl4pPr marL="1409347" indent="0">
              <a:buNone/>
              <a:defRPr sz="1001"/>
            </a:lvl4pPr>
            <a:lvl5pPr marL="1879129" indent="0">
              <a:buNone/>
              <a:defRPr sz="1001"/>
            </a:lvl5pPr>
            <a:lvl6pPr marL="2348911" indent="0">
              <a:buNone/>
              <a:defRPr sz="1001"/>
            </a:lvl6pPr>
            <a:lvl7pPr marL="2818695" indent="0">
              <a:buNone/>
              <a:defRPr sz="1001"/>
            </a:lvl7pPr>
            <a:lvl8pPr marL="3288473" indent="0">
              <a:buNone/>
              <a:defRPr sz="1001"/>
            </a:lvl8pPr>
            <a:lvl9pPr marL="3758259" indent="0">
              <a:buNone/>
              <a:defRPr sz="100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1" name="Picture 6">
            <a:extLst>
              <a:ext uri="{FF2B5EF4-FFF2-40B4-BE49-F238E27FC236}">
                <a16:creationId xmlns:a16="http://schemas.microsoft.com/office/drawing/2014/main" id="{B08DD2C8-2AAE-0149-9C70-A3F0E165E10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30A8C91D-B80D-AB4B-B207-651BE16555D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90801" y="4743450"/>
            <a:ext cx="1981200" cy="228600"/>
          </a:xfrm>
        </p:spPr>
        <p:txBody>
          <a:bodyPr>
            <a:normAutofit/>
          </a:bodyPr>
          <a:lstStyle>
            <a:lvl1pPr marL="0" indent="0">
              <a:buNone/>
              <a:defRPr sz="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Text Placeholder 19">
            <a:extLst>
              <a:ext uri="{FF2B5EF4-FFF2-40B4-BE49-F238E27FC236}">
                <a16:creationId xmlns:a16="http://schemas.microsoft.com/office/drawing/2014/main" id="{BA016921-B220-CF4F-9B1D-4D5979889C9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76800" y="4743450"/>
            <a:ext cx="3657600" cy="228600"/>
          </a:xfrm>
        </p:spPr>
        <p:txBody>
          <a:bodyPr>
            <a:normAutofit/>
          </a:bodyPr>
          <a:lstStyle>
            <a:lvl1pPr marL="0" indent="0" algn="r">
              <a:buNone/>
              <a:defRPr sz="8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Slide Number Placeholder 22">
            <a:extLst>
              <a:ext uri="{FF2B5EF4-FFF2-40B4-BE49-F238E27FC236}">
                <a16:creationId xmlns:a16="http://schemas.microsoft.com/office/drawing/2014/main" id="{B7537546-C484-D241-8AAD-AAE0EB5AAF6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4743450"/>
            <a:ext cx="304800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 dirty="0"/>
          </a:p>
        </p:txBody>
      </p:sp>
    </p:spTree>
    <p:extLst>
      <p:ext uri="{BB962C8B-B14F-4D97-AF65-F5344CB8AC3E}">
        <p14:creationId xmlns:p14="http://schemas.microsoft.com/office/powerpoint/2010/main" val="684329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>
            <a:extLst>
              <a:ext uri="{FF2B5EF4-FFF2-40B4-BE49-F238E27FC236}">
                <a16:creationId xmlns:a16="http://schemas.microsoft.com/office/drawing/2014/main" id="{78BDAC95-04EB-994A-BAD2-E3BE99B5EEA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Placeholder 15">
            <a:extLst>
              <a:ext uri="{FF2B5EF4-FFF2-40B4-BE49-F238E27FC236}">
                <a16:creationId xmlns:a16="http://schemas.microsoft.com/office/drawing/2014/main" id="{15708979-E31B-EC43-AE1A-E5B70B5E71C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90801" y="4743450"/>
            <a:ext cx="1981200" cy="228600"/>
          </a:xfrm>
        </p:spPr>
        <p:txBody>
          <a:bodyPr>
            <a:normAutofit/>
          </a:bodyPr>
          <a:lstStyle>
            <a:lvl1pPr marL="0" indent="0">
              <a:buNone/>
              <a:defRPr sz="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ext Placeholder 19">
            <a:extLst>
              <a:ext uri="{FF2B5EF4-FFF2-40B4-BE49-F238E27FC236}">
                <a16:creationId xmlns:a16="http://schemas.microsoft.com/office/drawing/2014/main" id="{066F0D08-D0D1-6A45-AAEE-CAD4A6C9C9D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76800" y="4743450"/>
            <a:ext cx="3657600" cy="228600"/>
          </a:xfrm>
        </p:spPr>
        <p:txBody>
          <a:bodyPr>
            <a:normAutofit/>
          </a:bodyPr>
          <a:lstStyle>
            <a:lvl1pPr marL="0" indent="0" algn="r">
              <a:buNone/>
              <a:defRPr sz="8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Slide Number Placeholder 22">
            <a:extLst>
              <a:ext uri="{FF2B5EF4-FFF2-40B4-BE49-F238E27FC236}">
                <a16:creationId xmlns:a16="http://schemas.microsoft.com/office/drawing/2014/main" id="{0F243B76-8A4C-334C-B99F-DF37DA4743EF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4743450"/>
            <a:ext cx="304800" cy="228600"/>
          </a:xfrm>
        </p:spPr>
        <p:txBody>
          <a:bodyPr/>
          <a:lstStyle>
            <a:lvl1pPr>
              <a:defRPr sz="8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459736FB-4DBD-CE4D-823D-529EBA3A1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0800" y="228604"/>
            <a:ext cx="6096000" cy="800099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092DCBED-E5C1-8442-8010-DADA0418EEF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590800" y="1219200"/>
            <a:ext cx="6096000" cy="3254375"/>
          </a:xfrm>
        </p:spPr>
        <p:txBody>
          <a:bodyPr/>
          <a:lstStyle>
            <a:lvl1pPr marL="0" indent="0">
              <a:buNone/>
              <a:defRPr sz="12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1035496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ntak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>
            <a:extLst>
              <a:ext uri="{FF2B5EF4-FFF2-40B4-BE49-F238E27FC236}">
                <a16:creationId xmlns:a16="http://schemas.microsoft.com/office/drawing/2014/main" id="{8E8838F2-65B2-374C-859F-CE47F9F07E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51271098-A84A-1846-9C58-5587706CA8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0800" y="228604"/>
            <a:ext cx="6096000" cy="800099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15">
            <a:extLst>
              <a:ext uri="{FF2B5EF4-FFF2-40B4-BE49-F238E27FC236}">
                <a16:creationId xmlns:a16="http://schemas.microsoft.com/office/drawing/2014/main" id="{A205C238-48A1-C54D-A6D4-170DA357DB7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90801" y="4743450"/>
            <a:ext cx="1981200" cy="228600"/>
          </a:xfrm>
        </p:spPr>
        <p:txBody>
          <a:bodyPr>
            <a:normAutofit/>
          </a:bodyPr>
          <a:lstStyle>
            <a:lvl1pPr marL="0" indent="0">
              <a:buNone/>
              <a:defRPr sz="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Text Placeholder 19">
            <a:extLst>
              <a:ext uri="{FF2B5EF4-FFF2-40B4-BE49-F238E27FC236}">
                <a16:creationId xmlns:a16="http://schemas.microsoft.com/office/drawing/2014/main" id="{5F2FB63D-5E72-DC40-822A-242CA5E7A36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76800" y="4743450"/>
            <a:ext cx="3657600" cy="228600"/>
          </a:xfrm>
        </p:spPr>
        <p:txBody>
          <a:bodyPr>
            <a:normAutofit/>
          </a:bodyPr>
          <a:lstStyle>
            <a:lvl1pPr marL="0" indent="0" algn="r">
              <a:buNone/>
              <a:defRPr sz="8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Slide Number Placeholder 22">
            <a:extLst>
              <a:ext uri="{FF2B5EF4-FFF2-40B4-BE49-F238E27FC236}">
                <a16:creationId xmlns:a16="http://schemas.microsoft.com/office/drawing/2014/main" id="{78B44F43-3E82-3F4C-AA2C-63A585194E81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4743450"/>
            <a:ext cx="304800" cy="228600"/>
          </a:xfrm>
        </p:spPr>
        <p:txBody>
          <a:bodyPr/>
          <a:lstStyle>
            <a:lvl1pPr>
              <a:defRPr sz="8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EAAE505E-B21B-C244-B9D9-416EB3DB864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590800" y="1233488"/>
            <a:ext cx="6096000" cy="1635125"/>
          </a:xfrm>
        </p:spPr>
        <p:txBody>
          <a:bodyPr/>
          <a:lstStyle>
            <a:lvl1pPr marL="0" indent="0">
              <a:buNone/>
              <a:defRPr sz="1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894" indent="0">
              <a:buNone/>
              <a:defRPr/>
            </a:lvl2pPr>
            <a:lvl3pPr marL="939788" indent="0">
              <a:buNone/>
              <a:defRPr/>
            </a:lvl3pPr>
            <a:lvl4pPr marL="1409684" indent="0">
              <a:buNone/>
              <a:defRPr/>
            </a:lvl4pPr>
            <a:lvl5pPr marL="1879578" indent="0">
              <a:buNone/>
              <a:defRPr/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D0DA838-0E7B-C24A-A054-5FE70FA1C4C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590800" y="3073398"/>
            <a:ext cx="6096000" cy="334820"/>
          </a:xfrm>
        </p:spPr>
        <p:txBody>
          <a:bodyPr/>
          <a:lstStyle>
            <a:lvl1pPr marL="0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894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39788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409684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879578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en-GB" dirty="0" err="1"/>
              <a:t>Vārds</a:t>
            </a:r>
            <a:r>
              <a:rPr lang="en-GB" dirty="0"/>
              <a:t>, </a:t>
            </a:r>
            <a:r>
              <a:rPr lang="en-GB" dirty="0" err="1"/>
              <a:t>uzvārds</a:t>
            </a:r>
            <a:endParaRPr lang="lv-LV" dirty="0"/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4D05E568-A2E5-B041-BAAA-1C40290DAF4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590800" y="3502889"/>
            <a:ext cx="6096000" cy="334820"/>
          </a:xfrm>
        </p:spPr>
        <p:txBody>
          <a:bodyPr/>
          <a:lstStyle>
            <a:lvl1pPr marL="0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894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39788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409684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879578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en-GB" dirty="0" err="1"/>
              <a:t>Ieņemamais</a:t>
            </a:r>
            <a:r>
              <a:rPr lang="en-GB" dirty="0"/>
              <a:t> </a:t>
            </a:r>
            <a:r>
              <a:rPr lang="en-GB" dirty="0" err="1"/>
              <a:t>amats</a:t>
            </a:r>
            <a:endParaRPr lang="lv-LV" dirty="0"/>
          </a:p>
        </p:txBody>
      </p:sp>
      <p:sp>
        <p:nvSpPr>
          <p:cNvPr id="19" name="Text Placeholder 16">
            <a:extLst>
              <a:ext uri="{FF2B5EF4-FFF2-40B4-BE49-F238E27FC236}">
                <a16:creationId xmlns:a16="http://schemas.microsoft.com/office/drawing/2014/main" id="{A265D1A6-5CF4-F748-B1C6-AA94AFCF9F6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590800" y="3932380"/>
            <a:ext cx="6096000" cy="334820"/>
          </a:xfrm>
        </p:spPr>
        <p:txBody>
          <a:bodyPr/>
          <a:lstStyle>
            <a:lvl1pPr marL="0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894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39788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409684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879578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en-GB" dirty="0" err="1"/>
              <a:t>Kontakti</a:t>
            </a:r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2110187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>
            <a:extLst>
              <a:ext uri="{FF2B5EF4-FFF2-40B4-BE49-F238E27FC236}">
                <a16:creationId xmlns:a16="http://schemas.microsoft.com/office/drawing/2014/main" id="{A1D37585-5679-524D-8A3C-B71CEE3AA76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66100"/>
            <a:ext cx="9144000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Placeholder 17"/>
          <p:cNvSpPr>
            <a:spLocks noGrp="1"/>
          </p:cNvSpPr>
          <p:nvPr>
            <p:ph type="body" sz="quarter" idx="10"/>
          </p:nvPr>
        </p:nvSpPr>
        <p:spPr>
          <a:xfrm>
            <a:off x="685802" y="3543300"/>
            <a:ext cx="7772400" cy="685800"/>
          </a:xfrm>
        </p:spPr>
        <p:txBody>
          <a:bodyPr>
            <a:normAutofit/>
          </a:bodyPr>
          <a:lstStyle>
            <a:lvl1pPr marL="0" indent="0" algn="ctr">
              <a:buNone/>
              <a:defRPr sz="1401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Text Placeholder 19"/>
          <p:cNvSpPr>
            <a:spLocks noGrp="1"/>
          </p:cNvSpPr>
          <p:nvPr>
            <p:ph type="body" sz="quarter" idx="11"/>
          </p:nvPr>
        </p:nvSpPr>
        <p:spPr>
          <a:xfrm>
            <a:off x="685802" y="4320779"/>
            <a:ext cx="7772400" cy="479822"/>
          </a:xfrm>
        </p:spPr>
        <p:txBody>
          <a:bodyPr>
            <a:normAutofit/>
          </a:bodyPr>
          <a:lstStyle>
            <a:lvl1pPr marL="0" indent="0" algn="ctr">
              <a:buNone/>
              <a:defRPr sz="140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CBB19280-FDC1-4447-91B3-227EAEFC18B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9483" y="0"/>
            <a:ext cx="2545034" cy="2805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040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4F1BF790-6CA0-EF48-B315-D3B4B1B84F3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lv-LV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74443147-320B-AD46-ACC1-61FEF82753C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200152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lv-LV"/>
              <a:t>Click to edit Master text styles</a:t>
            </a:r>
          </a:p>
          <a:p>
            <a:pPr lvl="1"/>
            <a:r>
              <a:rPr lang="en-US" altLang="lv-LV"/>
              <a:t>Second level</a:t>
            </a:r>
          </a:p>
          <a:p>
            <a:pPr lvl="2"/>
            <a:r>
              <a:rPr lang="en-US" altLang="lv-LV"/>
              <a:t>Third level</a:t>
            </a:r>
          </a:p>
          <a:p>
            <a:pPr lvl="3"/>
            <a:r>
              <a:rPr lang="en-US" altLang="lv-LV"/>
              <a:t>Fourth level</a:t>
            </a:r>
          </a:p>
          <a:p>
            <a:pPr lvl="4"/>
            <a:r>
              <a:rPr lang="en-US" altLang="lv-LV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2E08C4-8A5F-F54A-B4F3-A2E73DE528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4767265"/>
            <a:ext cx="2133600" cy="273844"/>
          </a:xfrm>
          <a:prstGeom prst="rect">
            <a:avLst/>
          </a:prstGeom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4770E497-D8A4-FA48-8496-19FEFEA0D3F9}" type="datetime1">
              <a:rPr lang="en-US" altLang="lv-LV"/>
              <a:pPr>
                <a:defRPr/>
              </a:pPr>
              <a:t>8/22/2022</a:t>
            </a:fld>
            <a:endParaRPr lang="en-US" alt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CE001C-C99D-2340-8F39-CAD38BE784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2" y="4767265"/>
            <a:ext cx="2895600" cy="273844"/>
          </a:xfrm>
          <a:prstGeom prst="rect">
            <a:avLst/>
          </a:prstGeom>
        </p:spPr>
        <p:txBody>
          <a:bodyPr vert="horz" lIns="93957" tIns="46979" rIns="93957" bIns="46979" rtlCol="0" anchor="ctr"/>
          <a:lstStyle>
            <a:lvl1pPr algn="ctr" defTabSz="939562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9BC044-D8BC-BC4B-B036-FB122BA5AA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4767265"/>
            <a:ext cx="2133600" cy="273844"/>
          </a:xfrm>
          <a:prstGeom prst="rect">
            <a:avLst/>
          </a:prstGeom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85ECB908-8634-4A43-888F-2A77EA45EDEA}" type="slidenum">
              <a:rPr lang="en-US" altLang="lv-LV"/>
              <a:pPr>
                <a:defRPr/>
              </a:pPr>
              <a:t>‹#›</a:t>
            </a:fld>
            <a:endParaRPr lang="en-US" altLang="lv-LV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8" r:id="rId9"/>
    <p:sldLayoutId id="2147483839" r:id="rId10"/>
    <p:sldLayoutId id="2147483837" r:id="rId11"/>
  </p:sldLayoutIdLst>
  <p:hf hdr="0" ftr="0" dt="0"/>
  <p:txStyles>
    <p:titleStyle>
      <a:lvl1pPr algn="ctr" defTabSz="938202" rtl="0" eaLnBrk="0" fontAlgn="base" hangingPunct="0">
        <a:spcBef>
          <a:spcPct val="0"/>
        </a:spcBef>
        <a:spcAft>
          <a:spcPct val="0"/>
        </a:spcAft>
        <a:defRPr sz="4500" kern="1200">
          <a:solidFill>
            <a:schemeClr val="tx1"/>
          </a:solidFill>
          <a:latin typeface="+mj-lt"/>
          <a:ea typeface="MS PGothic" panose="020B0600070205080204" pitchFamily="34" charset="-128"/>
          <a:cs typeface="ＭＳ Ｐゴシック" charset="0"/>
        </a:defRPr>
      </a:lvl1pPr>
      <a:lvl2pPr algn="ctr" defTabSz="938202" rtl="0" eaLnBrk="0" fontAlgn="base" hangingPunct="0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Verdana bold" panose="020B0804030504040204" pitchFamily="34" charset="0"/>
          <a:ea typeface="MS PGothic" panose="020B0600070205080204" pitchFamily="34" charset="-128"/>
          <a:cs typeface="ＭＳ Ｐゴシック" charset="0"/>
        </a:defRPr>
      </a:lvl2pPr>
      <a:lvl3pPr algn="ctr" defTabSz="938202" rtl="0" eaLnBrk="0" fontAlgn="base" hangingPunct="0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Verdana bold" panose="020B0804030504040204" pitchFamily="34" charset="0"/>
          <a:ea typeface="MS PGothic" panose="020B0600070205080204" pitchFamily="34" charset="-128"/>
          <a:cs typeface="ＭＳ Ｐゴシック" charset="0"/>
        </a:defRPr>
      </a:lvl3pPr>
      <a:lvl4pPr algn="ctr" defTabSz="938202" rtl="0" eaLnBrk="0" fontAlgn="base" hangingPunct="0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Verdana bold" panose="020B0804030504040204" pitchFamily="34" charset="0"/>
          <a:ea typeface="MS PGothic" panose="020B0600070205080204" pitchFamily="34" charset="-128"/>
          <a:cs typeface="ＭＳ Ｐゴシック" charset="0"/>
        </a:defRPr>
      </a:lvl4pPr>
      <a:lvl5pPr algn="ctr" defTabSz="938202" rtl="0" eaLnBrk="0" fontAlgn="base" hangingPunct="0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Verdana bold" panose="020B0804030504040204" pitchFamily="34" charset="0"/>
          <a:ea typeface="MS PGothic" panose="020B0600070205080204" pitchFamily="34" charset="-128"/>
          <a:cs typeface="ＭＳ Ｐゴシック" charset="0"/>
        </a:defRPr>
      </a:lvl5pPr>
      <a:lvl6pPr marL="457195" algn="ctr" defTabSz="938202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6pPr>
      <a:lvl7pPr marL="914388" algn="ctr" defTabSz="938202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7pPr>
      <a:lvl8pPr marL="1371583" algn="ctr" defTabSz="938202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8pPr>
      <a:lvl9pPr marL="1828777" algn="ctr" defTabSz="938202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9pPr>
    </p:titleStyle>
    <p:bodyStyle>
      <a:lvl1pPr marL="350835" indent="-350835" algn="l" defTabSz="938202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3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panose="020B0600070205080204" pitchFamily="34" charset="-128"/>
        </a:defRPr>
      </a:lvl1pPr>
      <a:lvl2pPr marL="761990" indent="-292096" algn="l" defTabSz="938202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9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2pPr>
      <a:lvl3pPr marL="1173147" indent="-233359" algn="l" defTabSz="938202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3pPr>
      <a:lvl4pPr marL="1643043" indent="-233359" algn="l" defTabSz="938202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9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4pPr>
      <a:lvl5pPr marL="2112937" indent="-233359" algn="l" defTabSz="938202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9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5pPr>
      <a:lvl6pPr marL="2583803" indent="-234890" algn="l" defTabSz="93956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3053585" indent="-234890" algn="l" defTabSz="93956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523368" indent="-234890" algn="l" defTabSz="93956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93149" indent="-234890" algn="l" defTabSz="93956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69782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939562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409347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879129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48911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18695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88473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758259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png"/><Relationship Id="rId5" Type="http://schemas.openxmlformats.org/officeDocument/2006/relationships/image" Target="../media/image6.png"/><Relationship Id="rId4" Type="http://schemas.openxmlformats.org/officeDocument/2006/relationships/image" Target="../media/image7.png"/><Relationship Id="rId9" Type="http://schemas.openxmlformats.org/officeDocument/2006/relationships/image" Target="../media/image16.sv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B92FA2B8-E482-7D4A-AE96-CE7AA3154C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6167" y="2223057"/>
            <a:ext cx="7772400" cy="960439"/>
          </a:xfrm>
        </p:spPr>
        <p:txBody>
          <a:bodyPr>
            <a:noAutofit/>
          </a:bodyPr>
          <a:lstStyle/>
          <a:p>
            <a:r>
              <a:rPr lang="lv-LV" altLang="lv-LV" sz="2000" dirty="0">
                <a:ea typeface="MS PGothic" panose="020B0600070205080204" pitchFamily="34" charset="-128"/>
              </a:rPr>
              <a:t>Par Valdības deklarācijā un Valdības rīcības plānā Satiksmes ministrijai noteikto uzdevumu izpildi un to ietekmi uz </a:t>
            </a:r>
            <a:r>
              <a:rPr lang="lv-LV" altLang="lv-LV" sz="2000" dirty="0">
                <a:highlight>
                  <a:srgbClr val="00FFFF"/>
                </a:highlight>
                <a:ea typeface="MS PGothic" panose="020B0600070205080204" pitchFamily="34" charset="-128"/>
              </a:rPr>
              <a:t>Latgales reģionu</a:t>
            </a:r>
          </a:p>
        </p:txBody>
      </p:sp>
      <p:sp>
        <p:nvSpPr>
          <p:cNvPr id="12292" name="Text Placeholder 3">
            <a:extLst>
              <a:ext uri="{FF2B5EF4-FFF2-40B4-BE49-F238E27FC236}">
                <a16:creationId xmlns:a16="http://schemas.microsoft.com/office/drawing/2014/main" id="{43F29DAE-EF92-1540-AC44-FC7FCB6DF75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40184" y="3454505"/>
            <a:ext cx="7772400" cy="479822"/>
          </a:xfrm>
        </p:spPr>
        <p:txBody>
          <a:bodyPr>
            <a:normAutofit/>
          </a:bodyPr>
          <a:lstStyle/>
          <a:p>
            <a:r>
              <a:rPr lang="lv-LV" altLang="lv-LV" sz="1200" dirty="0">
                <a:ea typeface="MS PGothic" panose="020B0600070205080204" pitchFamily="34" charset="-128"/>
                <a:cs typeface="MS PGothic" panose="020B0600070205080204" pitchFamily="34" charset="-128"/>
              </a:rPr>
              <a:t>Tālis Linkaits, 2022. gada 23. augusts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AAA72-5262-E489-FBC0-218316D3AA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4954" y="436936"/>
            <a:ext cx="6096000" cy="777482"/>
          </a:xfrm>
        </p:spPr>
        <p:txBody>
          <a:bodyPr>
            <a:normAutofit/>
          </a:bodyPr>
          <a:lstStyle/>
          <a:p>
            <a:r>
              <a:rPr lang="lv-LV" dirty="0"/>
              <a:t>Uzlabots sabiedriskā transporta pakalpojums</a:t>
            </a:r>
            <a:endParaRPr lang="en-US" dirty="0"/>
          </a:p>
        </p:txBody>
      </p:sp>
      <p:pic>
        <p:nvPicPr>
          <p:cNvPr id="3" name="Picture 7">
            <a:extLst>
              <a:ext uri="{FF2B5EF4-FFF2-40B4-BE49-F238E27FC236}">
                <a16:creationId xmlns:a16="http://schemas.microsoft.com/office/drawing/2014/main" id="{05606D8A-D336-1F0B-F33C-294171A1BC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924" y="1196053"/>
            <a:ext cx="960438" cy="96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0">
            <a:extLst>
              <a:ext uri="{FF2B5EF4-FFF2-40B4-BE49-F238E27FC236}">
                <a16:creationId xmlns:a16="http://schemas.microsoft.com/office/drawing/2014/main" id="{83658425-CE06-1C85-3760-F583ADB9BE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434" y="1917035"/>
            <a:ext cx="1069975" cy="106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>
            <a:extLst>
              <a:ext uri="{FF2B5EF4-FFF2-40B4-BE49-F238E27FC236}">
                <a16:creationId xmlns:a16="http://schemas.microsoft.com/office/drawing/2014/main" id="{C898EBCF-6A53-2E94-2604-F43B540166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051" y="3947447"/>
            <a:ext cx="1035711" cy="1035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62B4494-2488-FB70-52FF-577AC098F73D}"/>
              </a:ext>
            </a:extLst>
          </p:cNvPr>
          <p:cNvSpPr txBox="1"/>
          <p:nvPr/>
        </p:nvSpPr>
        <p:spPr>
          <a:xfrm>
            <a:off x="2027566" y="1351172"/>
            <a:ext cx="708580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dirty="0">
                <a:latin typeface="+mn-lt"/>
              </a:rPr>
              <a:t>Reģionālajos pārvadājumos ar autobusiem noslēgti divi līgumi ar konkursa uzvarētājiem – </a:t>
            </a:r>
            <a:r>
              <a:rPr lang="lv-LV" dirty="0" err="1">
                <a:latin typeface="+mn-lt"/>
              </a:rPr>
              <a:t>lotē</a:t>
            </a:r>
            <a:r>
              <a:rPr lang="lv-LV" dirty="0">
                <a:latin typeface="+mn-lt"/>
              </a:rPr>
              <a:t> «Daugavpils, Krāslava» un </a:t>
            </a:r>
            <a:r>
              <a:rPr lang="lv-LV" dirty="0" err="1">
                <a:latin typeface="+mn-lt"/>
              </a:rPr>
              <a:t>lotē</a:t>
            </a:r>
            <a:r>
              <a:rPr lang="lv-LV" dirty="0">
                <a:latin typeface="+mn-lt"/>
              </a:rPr>
              <a:t> «Jēkabpils, Preiļi, Līvāni»</a:t>
            </a:r>
            <a:endParaRPr lang="en-US" dirty="0">
              <a:latin typeface="+mn-lt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0782D6C-430A-09D4-49CF-FDA754D15505}"/>
              </a:ext>
            </a:extLst>
          </p:cNvPr>
          <p:cNvSpPr txBox="1"/>
          <p:nvPr/>
        </p:nvSpPr>
        <p:spPr>
          <a:xfrm>
            <a:off x="2027565" y="2049395"/>
            <a:ext cx="708580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dirty="0">
                <a:latin typeface="+mn-lt"/>
              </a:rPr>
              <a:t>Vilcienu maršrutā Rīga-Daugavpils noteiktas papildu izpildes – </a:t>
            </a:r>
            <a:r>
              <a:rPr lang="lv-LV" dirty="0">
                <a:highlight>
                  <a:srgbClr val="00FFFF"/>
                </a:highlight>
                <a:latin typeface="+mn-lt"/>
              </a:rPr>
              <a:t>vilcieni kursē katru dienu</a:t>
            </a:r>
            <a:r>
              <a:rPr lang="lv-LV" dirty="0">
                <a:latin typeface="+mn-lt"/>
              </a:rPr>
              <a:t>. Tāpat Rīga-Rēzekne </a:t>
            </a:r>
            <a:r>
              <a:rPr lang="lv-LV" dirty="0" err="1">
                <a:latin typeface="+mn-lt"/>
              </a:rPr>
              <a:t>ekspresvilcieni</a:t>
            </a:r>
            <a:r>
              <a:rPr lang="lv-LV" dirty="0">
                <a:latin typeface="+mn-lt"/>
              </a:rPr>
              <a:t> kursē katru dienu.</a:t>
            </a:r>
          </a:p>
          <a:p>
            <a:pPr lvl="1" indent="0"/>
            <a:r>
              <a:rPr lang="lv-LV" sz="1400" dirty="0">
                <a:latin typeface="+mn-lt"/>
              </a:rPr>
              <a:t>Daugavpils </a:t>
            </a:r>
            <a:r>
              <a:rPr lang="lv-LV" sz="1400" dirty="0" err="1">
                <a:latin typeface="+mn-lt"/>
              </a:rPr>
              <a:t>ekspresvilcienu</a:t>
            </a:r>
            <a:r>
              <a:rPr lang="lv-LV" sz="1400" dirty="0">
                <a:latin typeface="+mn-lt"/>
              </a:rPr>
              <a:t> reisi pagarināti, veidojot </a:t>
            </a:r>
            <a:r>
              <a:rPr lang="lv-LV" sz="1400" dirty="0">
                <a:highlight>
                  <a:srgbClr val="00FFFF"/>
                </a:highlight>
                <a:latin typeface="+mn-lt"/>
              </a:rPr>
              <a:t>jaunu maršrutu līdz </a:t>
            </a:r>
            <a:br>
              <a:rPr lang="lv-LV" sz="1400" dirty="0">
                <a:highlight>
                  <a:srgbClr val="00FFFF"/>
                </a:highlight>
                <a:latin typeface="+mn-lt"/>
              </a:rPr>
            </a:br>
            <a:r>
              <a:rPr lang="lv-LV" sz="1400" dirty="0">
                <a:highlight>
                  <a:srgbClr val="00FFFF"/>
                </a:highlight>
                <a:latin typeface="+mn-lt"/>
              </a:rPr>
              <a:t>Krāslavai un Indrai</a:t>
            </a:r>
          </a:p>
          <a:p>
            <a:pPr lvl="1" indent="0"/>
            <a:r>
              <a:rPr lang="lv-LV" sz="1400" dirty="0">
                <a:latin typeface="+mn-lt"/>
              </a:rPr>
              <a:t>Vilcienu kustībai Daugavpils un Krāslavas stacijās ir pieskaņoti autobusu reisi, nodrošinot </a:t>
            </a:r>
            <a:r>
              <a:rPr lang="lv-LV" sz="1400" dirty="0">
                <a:highlight>
                  <a:srgbClr val="00FFFF"/>
                </a:highlight>
                <a:latin typeface="+mn-lt"/>
              </a:rPr>
              <a:t>autobusu un vilcienu savienojumu</a:t>
            </a:r>
          </a:p>
          <a:p>
            <a:pPr lvl="1" indent="0"/>
            <a:r>
              <a:rPr lang="lv-LV" sz="1400" dirty="0">
                <a:latin typeface="+mn-lt"/>
              </a:rPr>
              <a:t>Ieviestas </a:t>
            </a:r>
            <a:r>
              <a:rPr lang="lv-LV" sz="1400" dirty="0">
                <a:highlight>
                  <a:srgbClr val="00FFFF"/>
                </a:highlight>
                <a:latin typeface="+mn-lt"/>
              </a:rPr>
              <a:t>vienotās vilciena-autobusu biļetes</a:t>
            </a:r>
            <a:r>
              <a:rPr lang="lv-LV" sz="1400" dirty="0">
                <a:latin typeface="+mn-lt"/>
              </a:rPr>
              <a:t>, kas ir </a:t>
            </a:r>
            <a:r>
              <a:rPr lang="lv-LV" sz="1400" dirty="0">
                <a:highlight>
                  <a:srgbClr val="00FFFF"/>
                </a:highlight>
                <a:latin typeface="+mn-lt"/>
              </a:rPr>
              <a:t>lētākas </a:t>
            </a:r>
            <a:r>
              <a:rPr lang="lv-LV" sz="1400" dirty="0">
                <a:latin typeface="+mn-lt"/>
              </a:rPr>
              <a:t>nekā biļetes pērkot atsevišķi: autobusu-vilcienu savienojumos Daugavpils stacijā, lai nokļūtu līdz Krāslavai; Krāslavas stacijā, lai nokļūtu Krāslavas pilsētas centrā un Dagdā</a:t>
            </a:r>
            <a:endParaRPr lang="en-US" sz="1400" dirty="0">
              <a:latin typeface="+mn-lt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EE55B1F-3C44-883C-523F-F60309720C43}"/>
              </a:ext>
            </a:extLst>
          </p:cNvPr>
          <p:cNvSpPr txBox="1"/>
          <p:nvPr/>
        </p:nvSpPr>
        <p:spPr>
          <a:xfrm>
            <a:off x="2027566" y="4235028"/>
            <a:ext cx="708580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dirty="0">
                <a:latin typeface="+mn-lt"/>
              </a:rPr>
              <a:t>Lai veicinātu </a:t>
            </a:r>
            <a:r>
              <a:rPr lang="lv-LV" dirty="0">
                <a:highlight>
                  <a:srgbClr val="00FF00"/>
                </a:highlight>
                <a:latin typeface="+mn-lt"/>
              </a:rPr>
              <a:t>videi draudzīga sabiedriskā transporta </a:t>
            </a:r>
            <a:r>
              <a:rPr lang="lv-LV" dirty="0">
                <a:latin typeface="+mn-lt"/>
              </a:rPr>
              <a:t>izmantošanu un pasažieru pieaugumu, Daugavpilī un Rēzeknē paredzētas &gt; 60 </a:t>
            </a:r>
            <a:r>
              <a:rPr lang="lv-LV" dirty="0" err="1">
                <a:latin typeface="+mn-lt"/>
              </a:rPr>
              <a:t>milj.eiro</a:t>
            </a:r>
            <a:r>
              <a:rPr lang="lv-LV" dirty="0">
                <a:latin typeface="+mn-lt"/>
              </a:rPr>
              <a:t> investīcijas</a:t>
            </a:r>
            <a:endParaRPr lang="en-US" dirty="0">
              <a:latin typeface="+mn-lt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6D85B58-FADB-14C8-2029-F462C5DEFB17}"/>
              </a:ext>
            </a:extLst>
          </p:cNvPr>
          <p:cNvGrpSpPr/>
          <p:nvPr/>
        </p:nvGrpSpPr>
        <p:grpSpPr>
          <a:xfrm>
            <a:off x="1696506" y="3497507"/>
            <a:ext cx="828777" cy="510330"/>
            <a:chOff x="1840837" y="3510042"/>
            <a:chExt cx="828777" cy="510330"/>
          </a:xfrm>
        </p:grpSpPr>
        <p:pic>
          <p:nvPicPr>
            <p:cNvPr id="9" name="Picture 53">
              <a:extLst>
                <a:ext uri="{FF2B5EF4-FFF2-40B4-BE49-F238E27FC236}">
                  <a16:creationId xmlns:a16="http://schemas.microsoft.com/office/drawing/2014/main" id="{9EDDC5C4-C1F7-06F9-D4B5-780839F71DC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9285" y="3510042"/>
              <a:ext cx="510329" cy="510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52">
              <a:extLst>
                <a:ext uri="{FF2B5EF4-FFF2-40B4-BE49-F238E27FC236}">
                  <a16:creationId xmlns:a16="http://schemas.microsoft.com/office/drawing/2014/main" id="{73357901-E9F9-1CAA-5DC1-0A4F5755E5C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40837" y="3530682"/>
              <a:ext cx="469050" cy="469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73942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D7AF6B-F461-1148-B027-3DCFCB1D4862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3</a:t>
            </a:fld>
            <a:endParaRPr lang="en-US" altLang="lv-LV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6C34C69-10C9-C8EB-0106-B50A3B5B80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0811883"/>
              </p:ext>
            </p:extLst>
          </p:nvPr>
        </p:nvGraphicFramePr>
        <p:xfrm>
          <a:off x="2104337" y="1406569"/>
          <a:ext cx="5823886" cy="2655879"/>
        </p:xfrm>
        <a:graphic>
          <a:graphicData uri="http://schemas.openxmlformats.org/drawingml/2006/table">
            <a:tbl>
              <a:tblPr firstRow="1" firstCol="1" bandRow="1"/>
              <a:tblGrid>
                <a:gridCol w="2270771">
                  <a:extLst>
                    <a:ext uri="{9D8B030D-6E8A-4147-A177-3AD203B41FA5}">
                      <a16:colId xmlns:a16="http://schemas.microsoft.com/office/drawing/2014/main" val="685790525"/>
                    </a:ext>
                  </a:extLst>
                </a:gridCol>
                <a:gridCol w="600482">
                  <a:extLst>
                    <a:ext uri="{9D8B030D-6E8A-4147-A177-3AD203B41FA5}">
                      <a16:colId xmlns:a16="http://schemas.microsoft.com/office/drawing/2014/main" val="494671712"/>
                    </a:ext>
                  </a:extLst>
                </a:gridCol>
                <a:gridCol w="600482">
                  <a:extLst>
                    <a:ext uri="{9D8B030D-6E8A-4147-A177-3AD203B41FA5}">
                      <a16:colId xmlns:a16="http://schemas.microsoft.com/office/drawing/2014/main" val="933577813"/>
                    </a:ext>
                  </a:extLst>
                </a:gridCol>
                <a:gridCol w="784577">
                  <a:extLst>
                    <a:ext uri="{9D8B030D-6E8A-4147-A177-3AD203B41FA5}">
                      <a16:colId xmlns:a16="http://schemas.microsoft.com/office/drawing/2014/main" val="2345912441"/>
                    </a:ext>
                  </a:extLst>
                </a:gridCol>
                <a:gridCol w="1567574">
                  <a:extLst>
                    <a:ext uri="{9D8B030D-6E8A-4147-A177-3AD203B41FA5}">
                      <a16:colId xmlns:a16="http://schemas.microsoft.com/office/drawing/2014/main" val="1160552094"/>
                    </a:ext>
                  </a:extLst>
                </a:gridCol>
              </a:tblGrid>
              <a:tr h="409654">
                <a:tc>
                  <a:txBody>
                    <a:bodyPr/>
                    <a:lstStyle/>
                    <a:p>
                      <a:pPr algn="just"/>
                      <a:r>
                        <a:rPr lang="lv-LV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2019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2020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2021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2022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(līdz 29.07.)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9380694"/>
                  </a:ext>
                </a:extLst>
              </a:tr>
              <a:tr h="244396">
                <a:tc>
                  <a:txBody>
                    <a:bodyPr/>
                    <a:lstStyle/>
                    <a:p>
                      <a:pPr algn="r"/>
                      <a:r>
                        <a:rPr lang="lv-LV" sz="11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Valsts galvenie autoceļi</a:t>
                      </a: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8365333"/>
                  </a:ext>
                </a:extLst>
              </a:tr>
              <a:tr h="291057">
                <a:tc>
                  <a:txBody>
                    <a:bodyPr/>
                    <a:lstStyle/>
                    <a:p>
                      <a:pPr algn="r"/>
                      <a:r>
                        <a:rPr lang="lv-LV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Būvdarbi veikti (km)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8,24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42,84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35,56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19,10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9957746"/>
                  </a:ext>
                </a:extLst>
              </a:tr>
              <a:tr h="244396">
                <a:tc>
                  <a:txBody>
                    <a:bodyPr/>
                    <a:lstStyle/>
                    <a:p>
                      <a:pPr algn="r"/>
                      <a:r>
                        <a:rPr lang="lv-LV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Būvdarbi pabeigti (km)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8,24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42,84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35,56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19,10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8596429"/>
                  </a:ext>
                </a:extLst>
              </a:tr>
              <a:tr h="244396">
                <a:tc>
                  <a:txBody>
                    <a:bodyPr/>
                    <a:lstStyle/>
                    <a:p>
                      <a:pPr algn="r"/>
                      <a:r>
                        <a:rPr lang="lv-LV" sz="11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Valsts reģionālie autoceļi</a:t>
                      </a: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7182659"/>
                  </a:ext>
                </a:extLst>
              </a:tr>
              <a:tr h="244396"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Būvdarbi veikti (km)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34,83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126,83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148,89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95,59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0131028"/>
                  </a:ext>
                </a:extLst>
              </a:tr>
              <a:tr h="244396"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Būvdarbi pabeigti (km)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34,83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126,83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148,89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34,93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7283387"/>
                  </a:ext>
                </a:extLst>
              </a:tr>
              <a:tr h="244396">
                <a:tc>
                  <a:txBody>
                    <a:bodyPr/>
                    <a:lstStyle/>
                    <a:p>
                      <a:pPr algn="r"/>
                      <a:r>
                        <a:rPr lang="lv-LV" sz="11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Valsts vietējie autoceļi</a:t>
                      </a: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2181958"/>
                  </a:ext>
                </a:extLst>
              </a:tr>
              <a:tr h="244396"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Būvdarbi veikti (km)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11,50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168,89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40,84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63,69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4372916"/>
                  </a:ext>
                </a:extLst>
              </a:tr>
              <a:tr h="244396">
                <a:tc>
                  <a:txBody>
                    <a:bodyPr/>
                    <a:lstStyle/>
                    <a:p>
                      <a:pPr algn="r"/>
                      <a:r>
                        <a:rPr lang="lv-LV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Būvdarbi pabeigti (km)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11,50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168,89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40,84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0,00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4298013"/>
                  </a:ext>
                </a:extLst>
              </a:tr>
            </a:tbl>
          </a:graphicData>
        </a:graphic>
      </p:graphicFrame>
      <p:sp>
        <p:nvSpPr>
          <p:cNvPr id="7" name="Rectangle 1">
            <a:extLst>
              <a:ext uri="{FF2B5EF4-FFF2-40B4-BE49-F238E27FC236}">
                <a16:creationId xmlns:a16="http://schemas.microsoft.com/office/drawing/2014/main" id="{7A1951F7-EC58-9EC6-A1F4-ECB42E254A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6153" y="891776"/>
            <a:ext cx="56549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lv-LV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Būvdarbi valsts galvenajos, reģionālajos un vietējos autoceļos Latgales reģionā no 2019.-2022.gadam</a:t>
            </a:r>
            <a:endParaRPr kumimoji="0" lang="lv-LV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17531C-FE10-6D9E-52CA-5098C7A14FA6}"/>
              </a:ext>
            </a:extLst>
          </p:cNvPr>
          <p:cNvSpPr txBox="1"/>
          <p:nvPr/>
        </p:nvSpPr>
        <p:spPr>
          <a:xfrm>
            <a:off x="814512" y="4281785"/>
            <a:ext cx="939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200" dirty="0">
                <a:latin typeface="+mn-lt"/>
              </a:rPr>
              <a:t>Informatīvais ziņojums «Latvijas valsts autoceļu attīstības stratēģija 2020. - 2040. gadam»</a:t>
            </a:r>
          </a:p>
          <a:p>
            <a:endParaRPr lang="en-US" sz="1200" dirty="0">
              <a:latin typeface="+mn-l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A14B114-993D-4D1A-1928-1EC3FA6E69FE}"/>
              </a:ext>
            </a:extLst>
          </p:cNvPr>
          <p:cNvSpPr txBox="1"/>
          <p:nvPr/>
        </p:nvSpPr>
        <p:spPr>
          <a:xfrm>
            <a:off x="814512" y="4601567"/>
            <a:ext cx="832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200" dirty="0">
                <a:latin typeface="+mn-lt"/>
              </a:rPr>
              <a:t>Informatīvais ziņojums «Par Valsts autoceļu sakārtošanas programmas 2014. – 2023. gadam izpildi, valsts reģionālo un vietējo autoceļu būvniecības stratēģiju līdz 2027.gadam, kā arī valsts autoceļu tīkla </a:t>
            </a:r>
            <a:r>
              <a:rPr lang="lv-LV" sz="1200" dirty="0" err="1">
                <a:latin typeface="+mn-lt"/>
              </a:rPr>
              <a:t>izvērtējumu</a:t>
            </a:r>
            <a:r>
              <a:rPr lang="lv-LV" sz="1200" dirty="0">
                <a:latin typeface="+mn-lt"/>
              </a:rPr>
              <a:t>»</a:t>
            </a:r>
          </a:p>
          <a:p>
            <a:endParaRPr lang="en-US" sz="1200" dirty="0">
              <a:latin typeface="+mn-lt"/>
            </a:endParaRPr>
          </a:p>
        </p:txBody>
      </p:sp>
      <p:pic>
        <p:nvPicPr>
          <p:cNvPr id="9" name="Picture 29">
            <a:extLst>
              <a:ext uri="{FF2B5EF4-FFF2-40B4-BE49-F238E27FC236}">
                <a16:creationId xmlns:a16="http://schemas.microsoft.com/office/drawing/2014/main" id="{91DC55F5-61F4-E920-7E4D-C3CED136AB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999" y="1617164"/>
            <a:ext cx="1163638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8">
            <a:extLst>
              <a:ext uri="{FF2B5EF4-FFF2-40B4-BE49-F238E27FC236}">
                <a16:creationId xmlns:a16="http://schemas.microsoft.com/office/drawing/2014/main" id="{AC4289D1-5C46-AD67-7A8B-A7D579C389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512" y="2787637"/>
            <a:ext cx="1090613" cy="109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468BE5C7-21F3-2BEF-4909-7C8AB2B06A67}"/>
              </a:ext>
            </a:extLst>
          </p:cNvPr>
          <p:cNvSpPr txBox="1">
            <a:spLocks/>
          </p:cNvSpPr>
          <p:nvPr/>
        </p:nvSpPr>
        <p:spPr bwMode="auto">
          <a:xfrm>
            <a:off x="2014954" y="436936"/>
            <a:ext cx="6096000" cy="777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  <a:normAutofit/>
          </a:bodyPr>
          <a:lstStyle>
            <a:lvl1pPr algn="l" defTabSz="938202" rtl="0" eaLnBrk="0" fontAlgn="base" hangingPunct="0">
              <a:spcBef>
                <a:spcPct val="0"/>
              </a:spcBef>
              <a:spcAft>
                <a:spcPct val="0"/>
              </a:spcAft>
              <a:defRPr sz="2200" b="1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02" rtl="0" eaLnBrk="0" fontAlgn="base" hangingPunct="0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Verdana bold" panose="020B0804030504040204" pitchFamily="34" charset="0"/>
                <a:ea typeface="MS PGothic" panose="020B0600070205080204" pitchFamily="34" charset="-128"/>
                <a:cs typeface="ＭＳ Ｐゴシック" charset="0"/>
              </a:defRPr>
            </a:lvl2pPr>
            <a:lvl3pPr algn="ctr" defTabSz="938202" rtl="0" eaLnBrk="0" fontAlgn="base" hangingPunct="0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Verdana bold" panose="020B0804030504040204" pitchFamily="34" charset="0"/>
                <a:ea typeface="MS PGothic" panose="020B0600070205080204" pitchFamily="34" charset="-128"/>
                <a:cs typeface="ＭＳ Ｐゴシック" charset="0"/>
              </a:defRPr>
            </a:lvl3pPr>
            <a:lvl4pPr algn="ctr" defTabSz="938202" rtl="0" eaLnBrk="0" fontAlgn="base" hangingPunct="0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Verdana bold" panose="020B0804030504040204" pitchFamily="34" charset="0"/>
                <a:ea typeface="MS PGothic" panose="020B0600070205080204" pitchFamily="34" charset="-128"/>
                <a:cs typeface="ＭＳ Ｐゴシック" charset="0"/>
              </a:defRPr>
            </a:lvl4pPr>
            <a:lvl5pPr algn="ctr" defTabSz="938202" rtl="0" eaLnBrk="0" fontAlgn="base" hangingPunct="0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Verdana bold" panose="020B0804030504040204" pitchFamily="34" charset="0"/>
                <a:ea typeface="MS PGothic" panose="020B0600070205080204" pitchFamily="34" charset="-128"/>
                <a:cs typeface="ＭＳ Ｐゴシック" charset="0"/>
              </a:defRPr>
            </a:lvl5pPr>
            <a:lvl6pPr marL="457195" algn="ctr" defTabSz="938202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6pPr>
            <a:lvl7pPr marL="914388" algn="ctr" defTabSz="938202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7pPr>
            <a:lvl8pPr marL="1371583" algn="ctr" defTabSz="938202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8pPr>
            <a:lvl9pPr marL="1828777" algn="ctr" defTabSz="938202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lv-LV" dirty="0"/>
              <a:t>Uzlabots ceļu stāvoklis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0836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CD1A820-8C9C-8501-AFF0-4C1F2C1531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888" y="1823207"/>
            <a:ext cx="4283190" cy="310930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96B3C3B-D419-106C-807C-07FFB144DE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8106" y="417452"/>
            <a:ext cx="6096000" cy="777482"/>
          </a:xfrm>
        </p:spPr>
        <p:txBody>
          <a:bodyPr>
            <a:normAutofit/>
          </a:bodyPr>
          <a:lstStyle/>
          <a:p>
            <a:r>
              <a:rPr lang="lv-LV" dirty="0"/>
              <a:t>Sakārtota ceļu būves plānošana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A68FEF-CF08-5115-9F86-10906ED1CBC9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84800" y="4743450"/>
            <a:ext cx="304800" cy="228600"/>
          </a:xfrm>
        </p:spPr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4</a:t>
            </a:fld>
            <a:endParaRPr lang="en-US" altLang="lv-LV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B516844-7C3F-4C08-021D-21762ED465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50183" y="2412192"/>
            <a:ext cx="1974832" cy="1574459"/>
          </a:xfrm>
        </p:spPr>
        <p:txBody>
          <a:bodyPr>
            <a:normAutofit/>
          </a:bodyPr>
          <a:lstStyle/>
          <a:p>
            <a:pPr algn="ctr"/>
            <a:r>
              <a:rPr lang="lv-LV" sz="1200" b="1" u="sng" dirty="0"/>
              <a:t>1. prioritātes</a:t>
            </a:r>
            <a:r>
              <a:rPr lang="lv-LV" sz="1200" b="1" dirty="0"/>
              <a:t> </a:t>
            </a:r>
            <a:br>
              <a:rPr lang="lv-LV" sz="1200" dirty="0"/>
            </a:br>
            <a:r>
              <a:rPr lang="lv-LV" sz="1200" dirty="0"/>
              <a:t>ietvaros pārbūvējamie un atjaunojamie valsts reģionālie autoceļi Latgales plānošanas reģionā</a:t>
            </a:r>
            <a:endParaRPr lang="en-US" sz="12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5009922-39C5-9162-8595-2BC118B3E5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9786" y="1823207"/>
            <a:ext cx="3744672" cy="312302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FF97C9E-1910-1A6E-ED03-17B17E8A6AF8}"/>
              </a:ext>
            </a:extLst>
          </p:cNvPr>
          <p:cNvSpPr txBox="1"/>
          <p:nvPr/>
        </p:nvSpPr>
        <p:spPr>
          <a:xfrm>
            <a:off x="7264363" y="2417664"/>
            <a:ext cx="158730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lv-LV" sz="1200" b="1" u="sng" strike="noStrike" kern="1200" cap="none" spc="0" normalizeH="0" baseline="0" noProof="0" dirty="0">
                <a:ln>
                  <a:noFill/>
                </a:ln>
                <a:solidFill>
                  <a:srgbClr val="355464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t>2. prioritātes </a:t>
            </a:r>
            <a:r>
              <a:rPr kumimoji="0" lang="lv-LV" sz="1200" u="none" strike="noStrike" kern="1200" cap="none" spc="0" normalizeH="0" baseline="0" noProof="0" dirty="0">
                <a:ln>
                  <a:noFill/>
                </a:ln>
                <a:solidFill>
                  <a:srgbClr val="355464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t>ietvaros pārbūvējamie un atjaunojamie valsts autoceļu posmi</a:t>
            </a:r>
            <a:endParaRPr lang="en-US" sz="1200" dirty="0">
              <a:solidFill>
                <a:srgbClr val="355464"/>
              </a:solidFill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E1E74444-D3E9-3632-49E5-BDBF8C9936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8106" y="859813"/>
            <a:ext cx="56549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lv-LV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Valsts reģionālo un vietējo autoceļu būvniecības </a:t>
            </a:r>
            <a:br>
              <a:rPr kumimoji="0" lang="lv-LV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kumimoji="0" lang="lv-LV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stratēģija līdz 2027. gadam </a:t>
            </a:r>
            <a:endParaRPr kumimoji="0" lang="lv-LV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5" name="Picture 29">
            <a:extLst>
              <a:ext uri="{FF2B5EF4-FFF2-40B4-BE49-F238E27FC236}">
                <a16:creationId xmlns:a16="http://schemas.microsoft.com/office/drawing/2014/main" id="{FBA19978-FF4A-7611-1EDB-AEB9E5543E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0820" y="1182814"/>
            <a:ext cx="1163638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87485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1E9062-EA4C-8B43-86CC-D75040028D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00174" y="1491706"/>
            <a:ext cx="7644433" cy="3480344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lv-LV" dirty="0"/>
              <a:t>Latgales statistiskajā reģionā </a:t>
            </a:r>
            <a:r>
              <a:rPr lang="lv-LV" dirty="0">
                <a:highlight>
                  <a:srgbClr val="00FF00"/>
                </a:highlight>
              </a:rPr>
              <a:t>izbūvētas un darbu ir uzsākušas 8 elektromobiļu ātrās uzlādes stacijas</a:t>
            </a:r>
            <a:r>
              <a:rPr lang="lv-LV" dirty="0"/>
              <a:t>. Kopējās investīcijas sastāda 435.9 tūkst. eiro ar PVN.</a:t>
            </a:r>
          </a:p>
          <a:p>
            <a:pPr marL="0" indent="0" algn="just">
              <a:buNone/>
            </a:pPr>
            <a:endParaRPr lang="lv-LV" dirty="0"/>
          </a:p>
          <a:p>
            <a:pPr marL="0" indent="0" algn="just">
              <a:buNone/>
            </a:pPr>
            <a:r>
              <a:rPr lang="lv-LV" dirty="0"/>
              <a:t>Daugavpilī un Rēzeknē </a:t>
            </a:r>
            <a:r>
              <a:rPr lang="lv-LV" dirty="0">
                <a:highlight>
                  <a:srgbClr val="00FFFF"/>
                </a:highlight>
              </a:rPr>
              <a:t>izbūvēti, pārbūvēti vai modernizēti alternatīvie kravas ceļi, ielas un pārvadi</a:t>
            </a:r>
            <a:r>
              <a:rPr lang="lv-LV" dirty="0"/>
              <a:t> sasaistei ar Eiropas Transporta tīklu (TEN-T) – 3,64 km, tādējādi uzlabojot iedzīvotāju dzīves, vides kvalitāti un drošību.</a:t>
            </a:r>
          </a:p>
          <a:p>
            <a:pPr marL="0" indent="0" algn="just">
              <a:buNone/>
            </a:pPr>
            <a:endParaRPr lang="lv-LV" dirty="0"/>
          </a:p>
          <a:p>
            <a:pPr marL="0" indent="0" algn="just">
              <a:buNone/>
            </a:pPr>
            <a:r>
              <a:rPr lang="lv-LV" dirty="0"/>
              <a:t>Eiropas Savienības fondu 2021.-2027.gada plānošanas perioda ietvaros plānots turpināt veikt </a:t>
            </a:r>
            <a:r>
              <a:rPr lang="lv-LV" dirty="0">
                <a:highlight>
                  <a:srgbClr val="00FFFF"/>
                </a:highlight>
              </a:rPr>
              <a:t>investīcijas </a:t>
            </a:r>
            <a:r>
              <a:rPr lang="lv-LV" dirty="0" err="1">
                <a:highlight>
                  <a:srgbClr val="00FFFF"/>
                </a:highlight>
              </a:rPr>
              <a:t>valstspilsētu</a:t>
            </a:r>
            <a:r>
              <a:rPr lang="lv-LV" dirty="0">
                <a:highlight>
                  <a:srgbClr val="00FFFF"/>
                </a:highlight>
              </a:rPr>
              <a:t> transporta infrastruktūrā</a:t>
            </a:r>
            <a:r>
              <a:rPr lang="lv-LV" dirty="0"/>
              <a:t>, t.sk., </a:t>
            </a:r>
            <a:r>
              <a:rPr lang="lv-LV" dirty="0" err="1"/>
              <a:t>valstspilsētās</a:t>
            </a:r>
            <a:r>
              <a:rPr lang="lv-LV" dirty="0"/>
              <a:t> </a:t>
            </a:r>
            <a:r>
              <a:rPr lang="lv-LV" dirty="0">
                <a:highlight>
                  <a:srgbClr val="00FFFF"/>
                </a:highlight>
              </a:rPr>
              <a:t>Latgales reģionā</a:t>
            </a:r>
            <a:r>
              <a:rPr lang="lv-LV" dirty="0"/>
              <a:t>.</a:t>
            </a:r>
            <a:r>
              <a:rPr lang="lv-LV" dirty="0">
                <a:solidFill>
                  <a:srgbClr val="C00000"/>
                </a:solidFill>
              </a:rPr>
              <a:t> </a:t>
            </a:r>
          </a:p>
          <a:p>
            <a:pPr marL="0" indent="0" algn="just">
              <a:buNone/>
            </a:pPr>
            <a:endParaRPr lang="lv-LV" dirty="0"/>
          </a:p>
          <a:p>
            <a:pPr marL="0" indent="0" algn="just">
              <a:buNone/>
            </a:pPr>
            <a:r>
              <a:rPr lang="lv-LV" dirty="0">
                <a:solidFill>
                  <a:srgbClr val="355464"/>
                </a:solidFill>
              </a:rPr>
              <a:t>Viļakas novada Aizpurvē un Krāslavas novada Skaistā ir </a:t>
            </a:r>
            <a:r>
              <a:rPr lang="lv-LV" dirty="0">
                <a:solidFill>
                  <a:srgbClr val="355464"/>
                </a:solidFill>
                <a:highlight>
                  <a:srgbClr val="00FFFF"/>
                </a:highlight>
              </a:rPr>
              <a:t>uzbūvēti apraides torņi</a:t>
            </a:r>
            <a:r>
              <a:rPr lang="lv-LV" dirty="0">
                <a:solidFill>
                  <a:srgbClr val="355464"/>
                </a:solidFill>
              </a:rPr>
              <a:t>, no kuriem sākot no 2020.gada 1.janvāra ir uzsākta </a:t>
            </a:r>
            <a:r>
              <a:rPr lang="lv-LV" dirty="0">
                <a:solidFill>
                  <a:srgbClr val="355464"/>
                </a:solidFill>
                <a:highlight>
                  <a:srgbClr val="00FFFF"/>
                </a:highlight>
              </a:rPr>
              <a:t>bezmaksas televīzijas programmu </a:t>
            </a:r>
            <a:r>
              <a:rPr lang="lv-LV" dirty="0">
                <a:solidFill>
                  <a:srgbClr val="355464"/>
                </a:solidFill>
              </a:rPr>
              <a:t>(MUX1) raidīšana.</a:t>
            </a:r>
            <a:r>
              <a:rPr lang="lv-LV" strike="sngStrike" dirty="0">
                <a:solidFill>
                  <a:srgbClr val="355464"/>
                </a:solidFill>
              </a:rPr>
              <a:t> </a:t>
            </a:r>
          </a:p>
          <a:p>
            <a:pPr marL="0" indent="0" algn="just">
              <a:buNone/>
            </a:pPr>
            <a:endParaRPr lang="lv-LV" dirty="0">
              <a:solidFill>
                <a:srgbClr val="355464"/>
              </a:solidFill>
            </a:endParaRPr>
          </a:p>
          <a:p>
            <a:pPr marL="0" indent="0" algn="just">
              <a:buNone/>
            </a:pPr>
            <a:r>
              <a:rPr lang="lv-LV" dirty="0"/>
              <a:t>2021.-2027.gada periodā paredzēts īstenot valsts atbalsta pasākumus </a:t>
            </a:r>
            <a:r>
              <a:rPr lang="lv-LV" dirty="0">
                <a:highlight>
                  <a:srgbClr val="00FFFF"/>
                </a:highlight>
              </a:rPr>
              <a:t>elektronisko sakaru "pēdējās jūdzes" pieejamības uzlabošanā.</a:t>
            </a:r>
            <a:r>
              <a:rPr lang="lv-LV" dirty="0"/>
              <a:t>  </a:t>
            </a:r>
          </a:p>
          <a:p>
            <a:pPr marL="0" indent="0" algn="just">
              <a:buNone/>
            </a:pPr>
            <a:endParaRPr lang="lv-LV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1AEF612-411C-DC4F-9C41-73D329720674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5</a:t>
            </a:fld>
            <a:endParaRPr lang="en-US" altLang="lv-LV" dirty="0"/>
          </a:p>
        </p:txBody>
      </p:sp>
      <p:pic>
        <p:nvPicPr>
          <p:cNvPr id="6" name="Picture 28">
            <a:extLst>
              <a:ext uri="{FF2B5EF4-FFF2-40B4-BE49-F238E27FC236}">
                <a16:creationId xmlns:a16="http://schemas.microsoft.com/office/drawing/2014/main" id="{46197D9A-1255-B6DC-41D3-829EDC75E6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588" y="2147590"/>
            <a:ext cx="584884" cy="584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3">
            <a:extLst>
              <a:ext uri="{FF2B5EF4-FFF2-40B4-BE49-F238E27FC236}">
                <a16:creationId xmlns:a16="http://schemas.microsoft.com/office/drawing/2014/main" id="{B16CB6FC-0CF2-08F6-2D85-51B1DCC64C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430" y="2855742"/>
            <a:ext cx="637199" cy="637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3455A3FD-1EEC-DB55-760B-602F9E9AB4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467" y="1397229"/>
            <a:ext cx="688729" cy="688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Graphic 12" descr="Wireless outline">
            <a:extLst>
              <a:ext uri="{FF2B5EF4-FFF2-40B4-BE49-F238E27FC236}">
                <a16:creationId xmlns:a16="http://schemas.microsoft.com/office/drawing/2014/main" id="{2E14F828-0BAB-E2FF-4E1A-65647C9DAFF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45588" y="4452425"/>
            <a:ext cx="464204" cy="464204"/>
          </a:xfrm>
          <a:prstGeom prst="rect">
            <a:avLst/>
          </a:prstGeom>
        </p:spPr>
      </p:pic>
      <p:pic>
        <p:nvPicPr>
          <p:cNvPr id="17" name="Graphic 16" descr="Cell Tower outline">
            <a:extLst>
              <a:ext uri="{FF2B5EF4-FFF2-40B4-BE49-F238E27FC236}">
                <a16:creationId xmlns:a16="http://schemas.microsoft.com/office/drawing/2014/main" id="{9D7C17DB-3F1C-0554-98C2-7762F760D18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93274" y="3708038"/>
            <a:ext cx="637198" cy="637198"/>
          </a:xfrm>
          <a:prstGeom prst="rect">
            <a:avLst/>
          </a:prstGeom>
        </p:spPr>
      </p:pic>
      <p:sp>
        <p:nvSpPr>
          <p:cNvPr id="19" name="Title 1">
            <a:extLst>
              <a:ext uri="{FF2B5EF4-FFF2-40B4-BE49-F238E27FC236}">
                <a16:creationId xmlns:a16="http://schemas.microsoft.com/office/drawing/2014/main" id="{C8662987-F361-8B31-01AC-31B720C6D3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4954" y="436936"/>
            <a:ext cx="6096000" cy="777482"/>
          </a:xfrm>
        </p:spPr>
        <p:txBody>
          <a:bodyPr>
            <a:normAutofit/>
          </a:bodyPr>
          <a:lstStyle/>
          <a:p>
            <a:r>
              <a:rPr lang="lv-LV" dirty="0"/>
              <a:t>Uzlabota transporta un sakaru infrastruktūra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2448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7952F87-C8C2-5843-A204-F79AB55A6D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76302" y="2476500"/>
            <a:ext cx="7772400" cy="685800"/>
          </a:xfrm>
        </p:spPr>
        <p:txBody>
          <a:bodyPr/>
          <a:lstStyle/>
          <a:p>
            <a:r>
              <a:rPr lang="lv-LV" sz="2000" b="1" dirty="0"/>
              <a:t>Paldies par uzmanību!</a:t>
            </a:r>
          </a:p>
          <a:p>
            <a:endParaRPr lang="lv-LV" b="1" dirty="0"/>
          </a:p>
        </p:txBody>
      </p:sp>
    </p:spTree>
    <p:extLst>
      <p:ext uri="{BB962C8B-B14F-4D97-AF65-F5344CB8AC3E}">
        <p14:creationId xmlns:p14="http://schemas.microsoft.com/office/powerpoint/2010/main" val="3798450225"/>
      </p:ext>
    </p:extLst>
  </p:cSld>
  <p:clrMapOvr>
    <a:masterClrMapping/>
  </p:clrMapOvr>
</p:sld>
</file>

<file path=ppt/theme/theme1.xml><?xml version="1.0" encoding="utf-8"?>
<a:theme xmlns:a="http://schemas.openxmlformats.org/drawingml/2006/main" name="89_Prezentacija_templateLV">
  <a:themeElements>
    <a:clrScheme name="SM">
      <a:dk1>
        <a:srgbClr val="355464"/>
      </a:dk1>
      <a:lt1>
        <a:srgbClr val="FFFFFF"/>
      </a:lt1>
      <a:dk2>
        <a:srgbClr val="7ADFEA"/>
      </a:dk2>
      <a:lt2>
        <a:srgbClr val="C6ED9C"/>
      </a:lt2>
      <a:accent1>
        <a:srgbClr val="26C4E8"/>
      </a:accent1>
      <a:accent2>
        <a:srgbClr val="355464"/>
      </a:accent2>
      <a:accent3>
        <a:srgbClr val="DBEFC6"/>
      </a:accent3>
      <a:accent4>
        <a:srgbClr val="8CDEE8"/>
      </a:accent4>
      <a:accent5>
        <a:srgbClr val="729EB4"/>
      </a:accent5>
      <a:accent6>
        <a:srgbClr val="A5D770"/>
      </a:accent6>
      <a:hlink>
        <a:srgbClr val="26C4E8"/>
      </a:hlink>
      <a:folHlink>
        <a:srgbClr val="AF0000"/>
      </a:folHlink>
    </a:clrScheme>
    <a:fontScheme name="Satiksmes Ministrija">
      <a:majorFont>
        <a:latin typeface="Verdana bold"/>
        <a:ea typeface="Calibri"/>
        <a:cs typeface="Calibri"/>
      </a:majorFont>
      <a:minorFont>
        <a:latin typeface="Verdana regular"/>
        <a:ea typeface="Helvetica"/>
        <a:cs typeface="Helvetic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89_Prezentacija_templateLV</Template>
  <TotalTime>1105</TotalTime>
  <Words>510</Words>
  <Application>Microsoft Office PowerPoint</Application>
  <PresentationFormat>On-screen Show (16:9)</PresentationFormat>
  <Paragraphs>88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Times New Roman</vt:lpstr>
      <vt:lpstr>Verdana</vt:lpstr>
      <vt:lpstr>Verdana bold</vt:lpstr>
      <vt:lpstr>Verdana regular</vt:lpstr>
      <vt:lpstr>89_Prezentacija_templateLV</vt:lpstr>
      <vt:lpstr>Par Valdības deklarācijā un Valdības rīcības plānā Satiksmes ministrijai noteikto uzdevumu izpildi un to ietekmi uz Latgales reģionu</vt:lpstr>
      <vt:lpstr>Uzlabots sabiedriskā transporta pakalpojums</vt:lpstr>
      <vt:lpstr>PowerPoint Presentation</vt:lpstr>
      <vt:lpstr>Sakārtota ceļu būves plānošana</vt:lpstr>
      <vt:lpstr>Uzlabota transporta un sakaru infrastruktūra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Dagnija</dc:creator>
  <cp:lastModifiedBy>Baiba Gulbe</cp:lastModifiedBy>
  <cp:revision>31</cp:revision>
  <cp:lastPrinted>2022-08-22T11:43:35Z</cp:lastPrinted>
  <dcterms:created xsi:type="dcterms:W3CDTF">2014-11-20T14:46:47Z</dcterms:created>
  <dcterms:modified xsi:type="dcterms:W3CDTF">2022-08-22T12:55:35Z</dcterms:modified>
</cp:coreProperties>
</file>