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2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3.xml" ContentType="application/vnd.openxmlformats-officedocument.them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756" r:id="rId5"/>
    <p:sldMasterId id="2147483848" r:id="rId6"/>
    <p:sldMasterId id="2147483863" r:id="rId7"/>
  </p:sldMasterIdLst>
  <p:notesMasterIdLst>
    <p:notesMasterId r:id="rId21"/>
  </p:notesMasterIdLst>
  <p:sldIdLst>
    <p:sldId id="277" r:id="rId8"/>
    <p:sldId id="4525" r:id="rId9"/>
    <p:sldId id="4504" r:id="rId10"/>
    <p:sldId id="338" r:id="rId11"/>
    <p:sldId id="260" r:id="rId12"/>
    <p:sldId id="4521" r:id="rId13"/>
    <p:sldId id="4531" r:id="rId14"/>
    <p:sldId id="4532" r:id="rId15"/>
    <p:sldId id="4534" r:id="rId16"/>
    <p:sldId id="570" r:id="rId17"/>
    <p:sldId id="4536" r:id="rId18"/>
    <p:sldId id="709" r:id="rId19"/>
    <p:sldId id="4510" r:id="rId20"/>
  </p:sldIdLst>
  <p:sldSz cx="12192000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igne Briķe" initials="SB" lastIdx="25" clrIdx="0">
    <p:extLst>
      <p:ext uri="{19B8F6BF-5375-455C-9EA6-DF929625EA0E}">
        <p15:presenceInfo xmlns:p15="http://schemas.microsoft.com/office/powerpoint/2012/main" userId="Signe Briķ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546A"/>
    <a:srgbClr val="F293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A12E0A-65FF-4739-BE6D-48D175A5998F}" v="279" dt="2023-06-15T17:29:17.787"/>
    <p1510:client id="{F86D1D08-431D-4E5A-B518-343BC76E412A}" v="17" dt="2023-06-15T16:47:53.2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commentAuthors" Target="commentAuthors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6A68CC-8031-48E5-9021-864C8E40C708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16C06D-E2A6-4AF5-A118-E3F44BD63D1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64068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Google Shape;203;p1:notes"/>
          <p:cNvSpPr>
            <a:spLocks noGrp="1"/>
          </p:cNvSpPr>
          <p:nvPr>
            <p:ph type="body" idx="1"/>
          </p:nvPr>
        </p:nvSpPr>
        <p:spPr bwMode="auto">
          <a:xfrm>
            <a:off x="658813" y="4622800"/>
            <a:ext cx="5278437" cy="37798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180" tIns="45077" rIns="90180" bIns="45077" numCol="1" anchor="t" anchorCtr="0" compatLnSpc="1">
            <a:prstTxWarp prst="textNoShape">
              <a:avLst/>
            </a:prstTxWarp>
          </a:bodyPr>
          <a:lstStyle/>
          <a:p>
            <a:endParaRPr lang="lv-LV" altLang="lv-LV"/>
          </a:p>
        </p:txBody>
      </p:sp>
      <p:sp>
        <p:nvSpPr>
          <p:cNvPr id="95235" name="Google Shape;204;p1:notes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417513" y="1200150"/>
            <a:ext cx="5762625" cy="3241675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584916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v-LV"/>
              <a:t>Kāp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6C06D-E2A6-4AF5-A118-E3F44BD63D1C}" type="slidenum">
              <a:rPr lang="lv-LV" smtClean="0"/>
              <a:t>2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133765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v-LV"/>
              <a:t>Mērķis – veidot </a:t>
            </a:r>
            <a:r>
              <a:rPr lang="lv-LV" err="1"/>
              <a:t>ilgstpējīgu</a:t>
            </a:r>
            <a:r>
              <a:rPr lang="lv-LV"/>
              <a:t> atbalsta sistēmu pieaugušajiem, nodrošinot plašākas iespējas nodarbinātajiem piedalīties izglītībā. Līdz ar to jāveicina pieaugušo motivācija iesaistīties pieaugušo izglītībā, kā arī jāveido darba devēju un uzņēmēju vēlme iesaistīties kopīgā nozares </a:t>
            </a:r>
            <a:r>
              <a:rPr lang="lv-LV" err="1"/>
              <a:t>cilvēekkapitāla</a:t>
            </a:r>
            <a:r>
              <a:rPr lang="lv-LV"/>
              <a:t> attīstībā. Tieši tāpēc ir jādomā divos virzienos – prasmju fondi un individuālie mācību konti. </a:t>
            </a:r>
          </a:p>
          <a:p>
            <a:r>
              <a:rPr lang="lv-LV"/>
              <a:t>Būtiska ir arī personības attīstība, tomēr tā netiek finansēta no IMK vai PF, bet  ir darba devēja vai indivīda finansēta, savukārt hobija izglītība ir katra indivīda personīga atbildība. </a:t>
            </a:r>
          </a:p>
          <a:p>
            <a:endParaRPr lang="lv-LV"/>
          </a:p>
          <a:p>
            <a:r>
              <a:rPr lang="lv-LV"/>
              <a:t>Individuālie mācību konti ir piekļuve individuālam mācību iespējām, kas atbilst valsts noteiktiem kritērijiem un darba tirgus vajadzībām. Ieviešot individuālos mācību kontus tiek risinātas </a:t>
            </a:r>
            <a:r>
              <a:rPr lang="lv-LV" b="0" i="0">
                <a:solidFill>
                  <a:srgbClr val="555555"/>
                </a:solidFill>
                <a:effectLst/>
                <a:latin typeface="Calibri" panose="020F0502020204030204" pitchFamily="34" charset="0"/>
              </a:rPr>
              <a:t>galvenās problēmas nodrošinot vienlīdzīgu piekļuvi mācībām, informācijām par mācību iespējām arī pārlīdz pārvarēt būtiskākos šķēršļus, kas neļauj  pieaugušajiem iesaistīties mācībās: motivācija, laiks un finansējums.  </a:t>
            </a:r>
            <a:endParaRPr lang="lv-LV"/>
          </a:p>
          <a:p>
            <a:endParaRPr lang="lv-LV"/>
          </a:p>
          <a:p>
            <a:r>
              <a:rPr lang="lv-LV"/>
              <a:t>Kāpēc to darām, jo tā ir arī visas ES prioritāte un visas dalībvalstis saskaras ar līdzīgām </a:t>
            </a:r>
            <a:r>
              <a:rPr lang="lv-LV" err="1"/>
              <a:t>problēmam</a:t>
            </a:r>
            <a:r>
              <a:rPr lang="lv-LV"/>
              <a:t>. </a:t>
            </a:r>
          </a:p>
          <a:p>
            <a:endParaRPr lang="lv-LV"/>
          </a:p>
          <a:p>
            <a:pPr marL="571500" indent="-342900">
              <a:buAutoNum type="arabicPeriod"/>
            </a:pPr>
            <a:r>
              <a:rPr lang="lv-LV"/>
              <a:t>Datu krātuve, sasaiste ar valsts pārvaldes sistēmām</a:t>
            </a:r>
          </a:p>
          <a:p>
            <a:pPr marL="571500" indent="-342900">
              <a:buAutoNum type="arabicPeriod"/>
            </a:pPr>
            <a:r>
              <a:rPr lang="lv-LV"/>
              <a:t>Personas datu aizsardzība</a:t>
            </a:r>
          </a:p>
          <a:p>
            <a:pPr marL="571500" indent="-342900">
              <a:buAutoNum type="arabicPeriod"/>
            </a:pPr>
            <a:r>
              <a:rPr lang="lv-LV"/>
              <a:t>Platformai jau ir izveidota bāze. Neveidojam no o, attīstām esošo. </a:t>
            </a:r>
          </a:p>
          <a:p>
            <a:pPr marL="571500" indent="-342900">
              <a:buAutoNum type="arabicPeriod"/>
            </a:pPr>
            <a:r>
              <a:rPr lang="lv-LV"/>
              <a:t>Sasaiste un integrācija ar citiem valsts datu turētājiem/ valsts datu avotiem</a:t>
            </a:r>
          </a:p>
          <a:p>
            <a:pPr marL="571500" indent="-342900">
              <a:buAutoNum type="arabicPeriod"/>
            </a:pPr>
            <a:r>
              <a:rPr lang="lv-LV"/>
              <a:t>200 – 800 izmaksas vienai personai</a:t>
            </a:r>
          </a:p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6C06D-E2A6-4AF5-A118-E3F44BD63D1C}" type="slidenum">
              <a:rPr lang="lv-LV" smtClean="0"/>
              <a:t>3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926384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342900">
              <a:buAutoNum type="arabicPeriod"/>
            </a:pPr>
            <a:r>
              <a:rPr lang="lv-LV"/>
              <a:t>Datu krātuve, sasaiste ar valsts pārvaldes sistēmām</a:t>
            </a:r>
          </a:p>
          <a:p>
            <a:pPr marL="571500" indent="-342900">
              <a:buAutoNum type="arabicPeriod"/>
            </a:pPr>
            <a:r>
              <a:rPr lang="lv-LV"/>
              <a:t>Personas datu aizsardzība</a:t>
            </a:r>
          </a:p>
          <a:p>
            <a:pPr marL="571500" indent="-342900">
              <a:buAutoNum type="arabicPeriod"/>
            </a:pPr>
            <a:r>
              <a:rPr lang="lv-LV"/>
              <a:t>Platformai jau ir izveidota bāze. Neveidojam no o, attīstām esošo. </a:t>
            </a:r>
          </a:p>
          <a:p>
            <a:pPr marL="571500" indent="-342900">
              <a:buAutoNum type="arabicPeriod"/>
            </a:pPr>
            <a:r>
              <a:rPr lang="lv-LV"/>
              <a:t>Sasaiste un integrācija ar citiem valsts datu turētājiem/ valsts datu avotiem</a:t>
            </a:r>
          </a:p>
          <a:p>
            <a:pPr marL="571500" indent="-342900">
              <a:buAutoNum type="arabicPeriod"/>
            </a:pPr>
            <a:r>
              <a:rPr lang="lv-LV"/>
              <a:t>200 – 800 izmaksas vienai personai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6C06D-E2A6-4AF5-A118-E3F44BD63D1C}" type="slidenum">
              <a:rPr lang="lv-LV" smtClean="0"/>
              <a:t>4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962112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342900">
              <a:buAutoNum type="arabicPeriod"/>
            </a:pPr>
            <a:r>
              <a:rPr lang="lv-LV"/>
              <a:t>Datu krātuve, sasaiste ar valsts pārvaldes sistēmām</a:t>
            </a:r>
          </a:p>
          <a:p>
            <a:pPr marL="571500" indent="-342900">
              <a:buAutoNum type="arabicPeriod"/>
            </a:pPr>
            <a:r>
              <a:rPr lang="lv-LV"/>
              <a:t>Personas datu aizsardzība</a:t>
            </a:r>
          </a:p>
          <a:p>
            <a:pPr marL="571500" indent="-342900">
              <a:buAutoNum type="arabicPeriod"/>
            </a:pPr>
            <a:r>
              <a:rPr lang="lv-LV"/>
              <a:t>Platformai jau ir izveidota bāze. Neveidojam no nulles, attīstām esošo. </a:t>
            </a:r>
          </a:p>
          <a:p>
            <a:pPr marL="571500" indent="-342900">
              <a:buAutoNum type="arabicPeriod"/>
            </a:pPr>
            <a:r>
              <a:rPr lang="lv-LV"/>
              <a:t>Sasaiste un integrācija ar citiem valsts datu turētājiem/ valsts datu avotiem</a:t>
            </a:r>
          </a:p>
          <a:p>
            <a:pPr marL="571500" indent="-342900">
              <a:buAutoNum type="arabicPeriod"/>
            </a:pPr>
            <a:r>
              <a:rPr lang="lv-LV"/>
              <a:t>200 – 800 izmaksas vienai personai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6C06D-E2A6-4AF5-A118-E3F44BD63D1C}" type="slidenum">
              <a:rPr lang="lv-LV" smtClean="0"/>
              <a:t>5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5541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16C06D-E2A6-4AF5-A118-E3F44BD63D1C}" type="slidenum">
              <a:rPr lang="lv-LV" smtClean="0"/>
              <a:t>10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903774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F1ADD-429D-84AD-97D5-C70A8E3AE7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A8D8D8-9920-0DF1-32DF-643655380A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10EC0D-6F37-CADA-D140-733FF5533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18B181-3981-F589-EED2-039F90F6F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FE278-A8A0-FA2D-CC0E-3AF5AAF45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28309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C8BB8-6FA1-B5C6-DEBB-59B67E89D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CD9E0F-CFEA-5C86-CFF2-066E143EB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DCA443-C581-058B-1643-A6977AE07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EE6C19-829D-77E3-A2CD-1DDBE4389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E4C4A-0F9D-E0BD-59AC-5A9CE9518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82421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5038C-540F-2131-A7E0-161E7C863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423155-3E79-BFFA-C686-428048DAF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5D970-B59C-7522-81A6-361DFE147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CA997-6D4E-EEE7-50B3-9127E9AB9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96EF40-7D85-577C-8031-19F1F7EF3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309748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3ACD1-FE61-883B-55ED-7584963C1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A9B75-400C-8D48-FCA1-D749862BC2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8C165B-C5A4-2382-41FB-5A45AA2674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011D5B-4E25-4DD9-8C27-9F56D3CE3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08D49B-62A5-6813-A30F-E92C7C2B5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73ED0-B13C-BA48-6D84-7DC134DA9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57775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EA592-70A3-6901-ED4E-EEDC74E42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244793-9CEA-F545-CAE5-94ACA5A7A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B90D96-FFFE-0DDF-4973-5BE2D6A19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4D52DD-B525-63F6-0CF4-478651F112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DF7C5A-A960-CD50-C760-BE4EDEF885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EAFD16-8605-94DA-3EAB-5F0A3E269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F418C9-3B48-4DE9-C349-34EE20812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27891F-A011-6A0E-9A4A-48113E4A2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99676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10D9D-6C81-C8D5-5714-D3AA6F834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2E7A64-D79D-6059-1805-A33083293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8F4664-C11B-37B7-6DEF-1667A4C94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43B139-59FC-CDC4-11DB-DB9C52F69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66326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B1855B-570B-6A2E-7623-3B2248830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2250D6-3175-9E52-D22E-0BBF8FC0D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4A799B-5472-E769-71D5-2D4886AFD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89674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D257A-91E8-3DFC-E4EF-BA89EACD7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714E46-FB40-4721-9BF6-3D932C882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42E17E-C7F7-F52C-C796-F89B39B497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33A220-AF3B-172F-4B00-B1C332E06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53131-F768-2F41-DCC7-00A212419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6A59F4-1E4D-2C89-BA03-8F0847D46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010703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058AE-702E-1F03-3105-1F8DCFE20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4D28E0-2C67-14EF-F79E-E4D0A65427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F12135-33EB-077A-E871-4672F1E82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D3E873-E725-AE20-D39C-FD07B7B14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E3AA49-DA21-6317-DA64-20EF590C2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EAD020-75FC-04D0-F831-53918871C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290690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62734-8418-7A26-B249-F05252CE9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71018F-85D6-F141-42D5-F00D7439EE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66D72C-E850-FD2C-1A9B-D3EAE05A3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FA042-29AE-1D71-0F4C-A62F49F7E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EF8E3C-CFCD-2FA4-0CBE-398E30A8A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71485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B89E7F-48AE-A6B2-A00B-C627FE1135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FF1C35-EE60-DD47-77EF-41FEF1A58D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4CD3A7-0A0E-1D96-7E05-55A9FC650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45CDF1-E412-0F5C-DF5E-008861E2C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B59A29-1479-9D8C-4F30-4A00394FB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516094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700116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55057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in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70114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>
            <a:extLst>
              <a:ext uri="{FF2B5EF4-FFF2-40B4-BE49-F238E27FC236}">
                <a16:creationId xmlns:a16="http://schemas.microsoft.com/office/drawing/2014/main" id="{ADC969DC-FE27-C8B3-D5A5-DA76711AE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1" y="946702"/>
            <a:ext cx="5076876" cy="1080296"/>
          </a:xfrm>
        </p:spPr>
        <p:txBody>
          <a:bodyPr wrap="square"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098665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Pag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0F553B99-2AC9-DC02-9B6F-694B5D2926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24602" y="1533524"/>
            <a:ext cx="3881436" cy="37909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7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8">
            <a:extLst>
              <a:ext uri="{FF2B5EF4-FFF2-40B4-BE49-F238E27FC236}">
                <a16:creationId xmlns:a16="http://schemas.microsoft.com/office/drawing/2014/main" id="{CFA20C2D-AD9D-4149-BEF0-3905782D8B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2493"/>
            <a:ext cx="12192000" cy="6870493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20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8">
            <a:extLst>
              <a:ext uri="{FF2B5EF4-FFF2-40B4-BE49-F238E27FC236}">
                <a16:creationId xmlns:a16="http://schemas.microsoft.com/office/drawing/2014/main" id="{CFA20C2D-AD9D-4149-BEF0-3905782D8B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2493"/>
            <a:ext cx="12192000" cy="6870493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11DCDA5-3A9A-487E-8CFC-DBCE0CFBF81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446290" y="2744505"/>
            <a:ext cx="7380888" cy="1052574"/>
          </a:xfrm>
          <a:custGeom>
            <a:avLst/>
            <a:gdLst/>
            <a:ahLst/>
            <a:cxnLst/>
            <a:rect l="l" t="t" r="r" b="b"/>
            <a:pathLst>
              <a:path w="7380888" h="1052574">
                <a:moveTo>
                  <a:pt x="5302565" y="529374"/>
                </a:moveTo>
                <a:cubicBezTo>
                  <a:pt x="5272590" y="529586"/>
                  <a:pt x="5247997" y="537729"/>
                  <a:pt x="5228788" y="553803"/>
                </a:cubicBezTo>
                <a:cubicBezTo>
                  <a:pt x="5209578" y="569877"/>
                  <a:pt x="5197017" y="592613"/>
                  <a:pt x="5191107" y="622011"/>
                </a:cubicBezTo>
                <a:lnTo>
                  <a:pt x="5414024" y="622011"/>
                </a:lnTo>
                <a:cubicBezTo>
                  <a:pt x="5408034" y="592613"/>
                  <a:pt x="5395315" y="569877"/>
                  <a:pt x="5375868" y="553803"/>
                </a:cubicBezTo>
                <a:cubicBezTo>
                  <a:pt x="5356421" y="537729"/>
                  <a:pt x="5331986" y="529586"/>
                  <a:pt x="5302565" y="529374"/>
                </a:cubicBezTo>
                <a:close/>
                <a:moveTo>
                  <a:pt x="4213587" y="386223"/>
                </a:moveTo>
                <a:lnTo>
                  <a:pt x="4213587" y="806968"/>
                </a:lnTo>
                <a:lnTo>
                  <a:pt x="4339062" y="806968"/>
                </a:lnTo>
                <a:cubicBezTo>
                  <a:pt x="4402777" y="806677"/>
                  <a:pt x="4453738" y="788565"/>
                  <a:pt x="4491945" y="752632"/>
                </a:cubicBezTo>
                <a:cubicBezTo>
                  <a:pt x="4530152" y="716698"/>
                  <a:pt x="4549744" y="664686"/>
                  <a:pt x="4550721" y="596595"/>
                </a:cubicBezTo>
                <a:cubicBezTo>
                  <a:pt x="4549744" y="528503"/>
                  <a:pt x="4530152" y="476491"/>
                  <a:pt x="4491945" y="440558"/>
                </a:cubicBezTo>
                <a:cubicBezTo>
                  <a:pt x="4453738" y="404625"/>
                  <a:pt x="4402777" y="386514"/>
                  <a:pt x="4339062" y="386223"/>
                </a:cubicBezTo>
                <a:close/>
                <a:moveTo>
                  <a:pt x="298813" y="383690"/>
                </a:moveTo>
                <a:lnTo>
                  <a:pt x="298813" y="591607"/>
                </a:lnTo>
                <a:lnTo>
                  <a:pt x="407834" y="591607"/>
                </a:lnTo>
                <a:cubicBezTo>
                  <a:pt x="448955" y="591317"/>
                  <a:pt x="479538" y="582072"/>
                  <a:pt x="499584" y="563875"/>
                </a:cubicBezTo>
                <a:cubicBezTo>
                  <a:pt x="519629" y="545676"/>
                  <a:pt x="529612" y="520268"/>
                  <a:pt x="529533" y="487649"/>
                </a:cubicBezTo>
                <a:cubicBezTo>
                  <a:pt x="529612" y="455029"/>
                  <a:pt x="519629" y="429621"/>
                  <a:pt x="499584" y="411423"/>
                </a:cubicBezTo>
                <a:cubicBezTo>
                  <a:pt x="479538" y="393224"/>
                  <a:pt x="448955" y="383980"/>
                  <a:pt x="407834" y="383690"/>
                </a:cubicBezTo>
                <a:close/>
                <a:moveTo>
                  <a:pt x="924582" y="347110"/>
                </a:moveTo>
                <a:lnTo>
                  <a:pt x="1210727" y="347110"/>
                </a:lnTo>
                <a:lnTo>
                  <a:pt x="1210727" y="1039905"/>
                </a:lnTo>
                <a:lnTo>
                  <a:pt x="924582" y="1039905"/>
                </a:lnTo>
                <a:close/>
                <a:moveTo>
                  <a:pt x="6135570" y="334442"/>
                </a:moveTo>
                <a:cubicBezTo>
                  <a:pt x="6220632" y="334996"/>
                  <a:pt x="6292788" y="353193"/>
                  <a:pt x="6352039" y="389035"/>
                </a:cubicBezTo>
                <a:cubicBezTo>
                  <a:pt x="6411289" y="424877"/>
                  <a:pt x="6452725" y="475039"/>
                  <a:pt x="6476346" y="539522"/>
                </a:cubicBezTo>
                <a:lnTo>
                  <a:pt x="6254652" y="648509"/>
                </a:lnTo>
                <a:cubicBezTo>
                  <a:pt x="6239978" y="616424"/>
                  <a:pt x="6222453" y="593133"/>
                  <a:pt x="6202078" y="578635"/>
                </a:cubicBezTo>
                <a:cubicBezTo>
                  <a:pt x="6181704" y="564137"/>
                  <a:pt x="6159112" y="557007"/>
                  <a:pt x="6134304" y="557245"/>
                </a:cubicBezTo>
                <a:cubicBezTo>
                  <a:pt x="6101128" y="557271"/>
                  <a:pt x="6073416" y="568627"/>
                  <a:pt x="6051168" y="591311"/>
                </a:cubicBezTo>
                <a:cubicBezTo>
                  <a:pt x="6028920" y="613995"/>
                  <a:pt x="6017360" y="647849"/>
                  <a:pt x="6016488" y="692874"/>
                </a:cubicBezTo>
                <a:cubicBezTo>
                  <a:pt x="6017360" y="738506"/>
                  <a:pt x="6028920" y="772730"/>
                  <a:pt x="6051168" y="795546"/>
                </a:cubicBezTo>
                <a:cubicBezTo>
                  <a:pt x="6073416" y="818362"/>
                  <a:pt x="6101128" y="829770"/>
                  <a:pt x="6134304" y="829770"/>
                </a:cubicBezTo>
                <a:cubicBezTo>
                  <a:pt x="6159112" y="830008"/>
                  <a:pt x="6181704" y="822878"/>
                  <a:pt x="6202078" y="808380"/>
                </a:cubicBezTo>
                <a:cubicBezTo>
                  <a:pt x="6222453" y="793883"/>
                  <a:pt x="6239978" y="770591"/>
                  <a:pt x="6254652" y="738506"/>
                </a:cubicBezTo>
                <a:lnTo>
                  <a:pt x="6476346" y="847495"/>
                </a:lnTo>
                <a:cubicBezTo>
                  <a:pt x="6452725" y="911977"/>
                  <a:pt x="6411289" y="962139"/>
                  <a:pt x="6352039" y="997981"/>
                </a:cubicBezTo>
                <a:cubicBezTo>
                  <a:pt x="6292788" y="1033822"/>
                  <a:pt x="6220632" y="1052019"/>
                  <a:pt x="6135570" y="1052573"/>
                </a:cubicBezTo>
                <a:cubicBezTo>
                  <a:pt x="6013805" y="1050810"/>
                  <a:pt x="5915714" y="1017309"/>
                  <a:pt x="5841296" y="952069"/>
                </a:cubicBezTo>
                <a:cubicBezTo>
                  <a:pt x="5766877" y="886829"/>
                  <a:pt x="5728626" y="800431"/>
                  <a:pt x="5726544" y="692874"/>
                </a:cubicBezTo>
                <a:cubicBezTo>
                  <a:pt x="5728626" y="585925"/>
                  <a:pt x="5766877" y="499896"/>
                  <a:pt x="5841296" y="434788"/>
                </a:cubicBezTo>
                <a:cubicBezTo>
                  <a:pt x="5915714" y="369680"/>
                  <a:pt x="6013805" y="336232"/>
                  <a:pt x="6135570" y="334442"/>
                </a:cubicBezTo>
                <a:close/>
                <a:moveTo>
                  <a:pt x="5300032" y="334442"/>
                </a:moveTo>
                <a:cubicBezTo>
                  <a:pt x="5369334" y="334526"/>
                  <a:pt x="5432678" y="348140"/>
                  <a:pt x="5490064" y="375283"/>
                </a:cubicBezTo>
                <a:cubicBezTo>
                  <a:pt x="5547449" y="402426"/>
                  <a:pt x="5593436" y="442590"/>
                  <a:pt x="5628024" y="495776"/>
                </a:cubicBezTo>
                <a:cubicBezTo>
                  <a:pt x="5662612" y="548961"/>
                  <a:pt x="5680359" y="614660"/>
                  <a:pt x="5681266" y="692872"/>
                </a:cubicBezTo>
                <a:cubicBezTo>
                  <a:pt x="5681187" y="703259"/>
                  <a:pt x="5680713" y="714436"/>
                  <a:pt x="5679843" y="726404"/>
                </a:cubicBezTo>
                <a:cubicBezTo>
                  <a:pt x="5678974" y="738373"/>
                  <a:pt x="5678183" y="749550"/>
                  <a:pt x="5677471" y="759937"/>
                </a:cubicBezTo>
                <a:lnTo>
                  <a:pt x="5196173" y="759937"/>
                </a:lnTo>
                <a:cubicBezTo>
                  <a:pt x="5206411" y="786645"/>
                  <a:pt x="5223299" y="806848"/>
                  <a:pt x="5246836" y="820546"/>
                </a:cubicBezTo>
                <a:cubicBezTo>
                  <a:pt x="5270373" y="834244"/>
                  <a:pt x="5299927" y="841119"/>
                  <a:pt x="5335496" y="841172"/>
                </a:cubicBezTo>
                <a:cubicBezTo>
                  <a:pt x="5366369" y="841198"/>
                  <a:pt x="5392650" y="837020"/>
                  <a:pt x="5414340" y="828637"/>
                </a:cubicBezTo>
                <a:cubicBezTo>
                  <a:pt x="5436030" y="820255"/>
                  <a:pt x="5457878" y="807509"/>
                  <a:pt x="5479885" y="790400"/>
                </a:cubicBezTo>
                <a:lnTo>
                  <a:pt x="5629341" y="941176"/>
                </a:lnTo>
                <a:cubicBezTo>
                  <a:pt x="5595988" y="977939"/>
                  <a:pt x="5554402" y="1005683"/>
                  <a:pt x="5504584" y="1024407"/>
                </a:cubicBezTo>
                <a:cubicBezTo>
                  <a:pt x="5454765" y="1043132"/>
                  <a:pt x="5395447" y="1052520"/>
                  <a:pt x="5326630" y="1052573"/>
                </a:cubicBezTo>
                <a:cubicBezTo>
                  <a:pt x="5197783" y="1050494"/>
                  <a:pt x="5096088" y="1016360"/>
                  <a:pt x="5021544" y="950171"/>
                </a:cubicBezTo>
                <a:cubicBezTo>
                  <a:pt x="4947001" y="883983"/>
                  <a:pt x="4908951" y="798216"/>
                  <a:pt x="4907394" y="692872"/>
                </a:cubicBezTo>
                <a:cubicBezTo>
                  <a:pt x="4908090" y="622231"/>
                  <a:pt x="4925415" y="560096"/>
                  <a:pt x="4959370" y="506465"/>
                </a:cubicBezTo>
                <a:cubicBezTo>
                  <a:pt x="4993326" y="452834"/>
                  <a:pt x="5039736" y="410888"/>
                  <a:pt x="5098600" y="380628"/>
                </a:cubicBezTo>
                <a:cubicBezTo>
                  <a:pt x="5157464" y="350367"/>
                  <a:pt x="5224608" y="334972"/>
                  <a:pt x="5300032" y="334442"/>
                </a:cubicBezTo>
                <a:close/>
                <a:moveTo>
                  <a:pt x="2268420" y="334442"/>
                </a:moveTo>
                <a:cubicBezTo>
                  <a:pt x="2353483" y="334996"/>
                  <a:pt x="2425638" y="353193"/>
                  <a:pt x="2484889" y="389035"/>
                </a:cubicBezTo>
                <a:cubicBezTo>
                  <a:pt x="2544140" y="424877"/>
                  <a:pt x="2585575" y="475039"/>
                  <a:pt x="2609196" y="539522"/>
                </a:cubicBezTo>
                <a:lnTo>
                  <a:pt x="2387502" y="648509"/>
                </a:lnTo>
                <a:cubicBezTo>
                  <a:pt x="2372828" y="616424"/>
                  <a:pt x="2355304" y="593133"/>
                  <a:pt x="2334929" y="578635"/>
                </a:cubicBezTo>
                <a:cubicBezTo>
                  <a:pt x="2314554" y="564137"/>
                  <a:pt x="2291962" y="557007"/>
                  <a:pt x="2267154" y="557245"/>
                </a:cubicBezTo>
                <a:cubicBezTo>
                  <a:pt x="2233979" y="557271"/>
                  <a:pt x="2206267" y="568627"/>
                  <a:pt x="2184018" y="591311"/>
                </a:cubicBezTo>
                <a:cubicBezTo>
                  <a:pt x="2161770" y="613995"/>
                  <a:pt x="2150210" y="647849"/>
                  <a:pt x="2149339" y="692874"/>
                </a:cubicBezTo>
                <a:cubicBezTo>
                  <a:pt x="2150210" y="738506"/>
                  <a:pt x="2161770" y="772730"/>
                  <a:pt x="2184018" y="795546"/>
                </a:cubicBezTo>
                <a:cubicBezTo>
                  <a:pt x="2206267" y="818362"/>
                  <a:pt x="2233979" y="829770"/>
                  <a:pt x="2267154" y="829770"/>
                </a:cubicBezTo>
                <a:cubicBezTo>
                  <a:pt x="2291962" y="830008"/>
                  <a:pt x="2314554" y="822878"/>
                  <a:pt x="2334929" y="808380"/>
                </a:cubicBezTo>
                <a:cubicBezTo>
                  <a:pt x="2355304" y="793883"/>
                  <a:pt x="2372828" y="770591"/>
                  <a:pt x="2387502" y="738506"/>
                </a:cubicBezTo>
                <a:lnTo>
                  <a:pt x="2609196" y="847495"/>
                </a:lnTo>
                <a:cubicBezTo>
                  <a:pt x="2585575" y="911977"/>
                  <a:pt x="2544140" y="962139"/>
                  <a:pt x="2484889" y="997981"/>
                </a:cubicBezTo>
                <a:cubicBezTo>
                  <a:pt x="2425638" y="1033822"/>
                  <a:pt x="2353483" y="1052019"/>
                  <a:pt x="2268420" y="1052573"/>
                </a:cubicBezTo>
                <a:cubicBezTo>
                  <a:pt x="2146655" y="1050810"/>
                  <a:pt x="2048564" y="1017309"/>
                  <a:pt x="1974146" y="952069"/>
                </a:cubicBezTo>
                <a:cubicBezTo>
                  <a:pt x="1899727" y="886829"/>
                  <a:pt x="1861477" y="800431"/>
                  <a:pt x="1859394" y="692874"/>
                </a:cubicBezTo>
                <a:cubicBezTo>
                  <a:pt x="1861477" y="585925"/>
                  <a:pt x="1899727" y="499896"/>
                  <a:pt x="1974146" y="434788"/>
                </a:cubicBezTo>
                <a:cubicBezTo>
                  <a:pt x="2048564" y="369680"/>
                  <a:pt x="2146655" y="336232"/>
                  <a:pt x="2268420" y="334442"/>
                </a:cubicBezTo>
                <a:close/>
                <a:moveTo>
                  <a:pt x="1356303" y="191291"/>
                </a:moveTo>
                <a:lnTo>
                  <a:pt x="1642447" y="191291"/>
                </a:lnTo>
                <a:lnTo>
                  <a:pt x="1642447" y="385115"/>
                </a:lnTo>
                <a:lnTo>
                  <a:pt x="1784331" y="385115"/>
                </a:lnTo>
                <a:lnTo>
                  <a:pt x="1784331" y="593983"/>
                </a:lnTo>
                <a:lnTo>
                  <a:pt x="1642447" y="593983"/>
                </a:lnTo>
                <a:lnTo>
                  <a:pt x="1642447" y="768919"/>
                </a:lnTo>
                <a:cubicBezTo>
                  <a:pt x="1642790" y="790575"/>
                  <a:pt x="1648438" y="807160"/>
                  <a:pt x="1659390" y="818674"/>
                </a:cubicBezTo>
                <a:cubicBezTo>
                  <a:pt x="1670344" y="830189"/>
                  <a:pt x="1684542" y="835999"/>
                  <a:pt x="1701988" y="836105"/>
                </a:cubicBezTo>
                <a:cubicBezTo>
                  <a:pt x="1713469" y="836105"/>
                  <a:pt x="1724712" y="834520"/>
                  <a:pt x="1735717" y="831351"/>
                </a:cubicBezTo>
                <a:cubicBezTo>
                  <a:pt x="1746723" y="828182"/>
                  <a:pt x="1757015" y="823428"/>
                  <a:pt x="1766596" y="817090"/>
                </a:cubicBezTo>
                <a:lnTo>
                  <a:pt x="1835005" y="1015862"/>
                </a:lnTo>
                <a:cubicBezTo>
                  <a:pt x="1812465" y="1028468"/>
                  <a:pt x="1785968" y="1037752"/>
                  <a:pt x="1755511" y="1043712"/>
                </a:cubicBezTo>
                <a:cubicBezTo>
                  <a:pt x="1725055" y="1049672"/>
                  <a:pt x="1692856" y="1052626"/>
                  <a:pt x="1658916" y="1052573"/>
                </a:cubicBezTo>
                <a:cubicBezTo>
                  <a:pt x="1562660" y="1052812"/>
                  <a:pt x="1488325" y="1029864"/>
                  <a:pt x="1435912" y="983729"/>
                </a:cubicBezTo>
                <a:cubicBezTo>
                  <a:pt x="1383499" y="937593"/>
                  <a:pt x="1356962" y="866835"/>
                  <a:pt x="1356303" y="771454"/>
                </a:cubicBezTo>
                <a:lnTo>
                  <a:pt x="1356303" y="593983"/>
                </a:lnTo>
                <a:lnTo>
                  <a:pt x="1261291" y="593983"/>
                </a:lnTo>
                <a:lnTo>
                  <a:pt x="1261291" y="385115"/>
                </a:lnTo>
                <a:lnTo>
                  <a:pt x="1356303" y="385115"/>
                </a:lnTo>
                <a:close/>
                <a:moveTo>
                  <a:pt x="3914775" y="153286"/>
                </a:moveTo>
                <a:lnTo>
                  <a:pt x="4351736" y="153286"/>
                </a:lnTo>
                <a:cubicBezTo>
                  <a:pt x="4451250" y="153667"/>
                  <a:pt x="4538411" y="171612"/>
                  <a:pt x="4613220" y="207121"/>
                </a:cubicBezTo>
                <a:cubicBezTo>
                  <a:pt x="4688030" y="242630"/>
                  <a:pt x="4746369" y="293412"/>
                  <a:pt x="4788236" y="359469"/>
                </a:cubicBezTo>
                <a:cubicBezTo>
                  <a:pt x="4830104" y="425526"/>
                  <a:pt x="4851380" y="504568"/>
                  <a:pt x="4852067" y="596595"/>
                </a:cubicBezTo>
                <a:cubicBezTo>
                  <a:pt x="4851380" y="688622"/>
                  <a:pt x="4830103" y="767665"/>
                  <a:pt x="4788236" y="833722"/>
                </a:cubicBezTo>
                <a:cubicBezTo>
                  <a:pt x="4746369" y="899779"/>
                  <a:pt x="4688030" y="950562"/>
                  <a:pt x="4613220" y="986070"/>
                </a:cubicBezTo>
                <a:cubicBezTo>
                  <a:pt x="4538411" y="1021579"/>
                  <a:pt x="4451250" y="1039523"/>
                  <a:pt x="4351736" y="1039905"/>
                </a:cubicBezTo>
                <a:lnTo>
                  <a:pt x="3914775" y="1039905"/>
                </a:lnTo>
                <a:close/>
                <a:moveTo>
                  <a:pt x="0" y="153286"/>
                </a:moveTo>
                <a:lnTo>
                  <a:pt x="426850" y="153286"/>
                </a:lnTo>
                <a:cubicBezTo>
                  <a:pt x="551758" y="154390"/>
                  <a:pt x="649975" y="184463"/>
                  <a:pt x="721499" y="243504"/>
                </a:cubicBezTo>
                <a:cubicBezTo>
                  <a:pt x="793023" y="302545"/>
                  <a:pt x="829483" y="383926"/>
                  <a:pt x="830879" y="487649"/>
                </a:cubicBezTo>
                <a:cubicBezTo>
                  <a:pt x="829483" y="591371"/>
                  <a:pt x="793023" y="672752"/>
                  <a:pt x="721499" y="731793"/>
                </a:cubicBezTo>
                <a:cubicBezTo>
                  <a:pt x="649975" y="790834"/>
                  <a:pt x="551758" y="820906"/>
                  <a:pt x="426850" y="822011"/>
                </a:cubicBezTo>
                <a:lnTo>
                  <a:pt x="298813" y="822011"/>
                </a:lnTo>
                <a:lnTo>
                  <a:pt x="298813" y="1039905"/>
                </a:lnTo>
                <a:lnTo>
                  <a:pt x="0" y="1039905"/>
                </a:lnTo>
                <a:close/>
                <a:moveTo>
                  <a:pt x="6534807" y="100079"/>
                </a:moveTo>
                <a:lnTo>
                  <a:pt x="6820951" y="100079"/>
                </a:lnTo>
                <a:lnTo>
                  <a:pt x="6820951" y="548490"/>
                </a:lnTo>
                <a:lnTo>
                  <a:pt x="7019843" y="347110"/>
                </a:lnTo>
                <a:lnTo>
                  <a:pt x="7358085" y="347110"/>
                </a:lnTo>
                <a:lnTo>
                  <a:pt x="7071782" y="647279"/>
                </a:lnTo>
                <a:lnTo>
                  <a:pt x="7380888" y="1039905"/>
                </a:lnTo>
                <a:lnTo>
                  <a:pt x="7035044" y="1039905"/>
                </a:lnTo>
                <a:lnTo>
                  <a:pt x="6866556" y="827127"/>
                </a:lnTo>
                <a:lnTo>
                  <a:pt x="6820951" y="876522"/>
                </a:lnTo>
                <a:lnTo>
                  <a:pt x="6820951" y="1039905"/>
                </a:lnTo>
                <a:lnTo>
                  <a:pt x="6534807" y="1039905"/>
                </a:lnTo>
                <a:close/>
                <a:moveTo>
                  <a:pt x="2667657" y="100079"/>
                </a:moveTo>
                <a:lnTo>
                  <a:pt x="2953801" y="100079"/>
                </a:lnTo>
                <a:lnTo>
                  <a:pt x="2953801" y="402838"/>
                </a:lnTo>
                <a:cubicBezTo>
                  <a:pt x="2980559" y="380040"/>
                  <a:pt x="3010407" y="362941"/>
                  <a:pt x="3043344" y="351542"/>
                </a:cubicBezTo>
                <a:cubicBezTo>
                  <a:pt x="3076282" y="340142"/>
                  <a:pt x="3111517" y="334442"/>
                  <a:pt x="3149049" y="334442"/>
                </a:cubicBezTo>
                <a:cubicBezTo>
                  <a:pt x="3230662" y="333758"/>
                  <a:pt x="3297872" y="358241"/>
                  <a:pt x="3350680" y="407891"/>
                </a:cubicBezTo>
                <a:cubicBezTo>
                  <a:pt x="3403488" y="457542"/>
                  <a:pt x="3430815" y="536463"/>
                  <a:pt x="3432661" y="644656"/>
                </a:cubicBezTo>
                <a:lnTo>
                  <a:pt x="3432661" y="1039905"/>
                </a:lnTo>
                <a:lnTo>
                  <a:pt x="3146517" y="1039905"/>
                </a:lnTo>
                <a:lnTo>
                  <a:pt x="3146517" y="694062"/>
                </a:lnTo>
                <a:cubicBezTo>
                  <a:pt x="3146226" y="651412"/>
                  <a:pt x="3138566" y="620797"/>
                  <a:pt x="3123537" y="602217"/>
                </a:cubicBezTo>
                <a:cubicBezTo>
                  <a:pt x="3108508" y="583637"/>
                  <a:pt x="3087852" y="574558"/>
                  <a:pt x="3061570" y="574980"/>
                </a:cubicBezTo>
                <a:cubicBezTo>
                  <a:pt x="3031564" y="574372"/>
                  <a:pt x="3006312" y="584773"/>
                  <a:pt x="2985815" y="606185"/>
                </a:cubicBezTo>
                <a:cubicBezTo>
                  <a:pt x="2965318" y="627597"/>
                  <a:pt x="2954646" y="663670"/>
                  <a:pt x="2953801" y="714406"/>
                </a:cubicBezTo>
                <a:lnTo>
                  <a:pt x="2953801" y="1039905"/>
                </a:lnTo>
                <a:lnTo>
                  <a:pt x="2667657" y="1039905"/>
                </a:lnTo>
                <a:close/>
                <a:moveTo>
                  <a:pt x="1067655" y="0"/>
                </a:moveTo>
                <a:cubicBezTo>
                  <a:pt x="1120807" y="712"/>
                  <a:pt x="1162644" y="13849"/>
                  <a:pt x="1193167" y="39409"/>
                </a:cubicBezTo>
                <a:cubicBezTo>
                  <a:pt x="1223691" y="64970"/>
                  <a:pt x="1239256" y="98681"/>
                  <a:pt x="1239864" y="140542"/>
                </a:cubicBezTo>
                <a:cubicBezTo>
                  <a:pt x="1239256" y="185041"/>
                  <a:pt x="1223691" y="221073"/>
                  <a:pt x="1193167" y="248638"/>
                </a:cubicBezTo>
                <a:cubicBezTo>
                  <a:pt x="1162644" y="276202"/>
                  <a:pt x="1120807" y="290394"/>
                  <a:pt x="1067655" y="291211"/>
                </a:cubicBezTo>
                <a:cubicBezTo>
                  <a:pt x="1014503" y="290288"/>
                  <a:pt x="972665" y="276308"/>
                  <a:pt x="942142" y="249271"/>
                </a:cubicBezTo>
                <a:cubicBezTo>
                  <a:pt x="911618" y="222234"/>
                  <a:pt x="896053" y="187679"/>
                  <a:pt x="895445" y="145607"/>
                </a:cubicBezTo>
                <a:cubicBezTo>
                  <a:pt x="896053" y="103534"/>
                  <a:pt x="911618" y="68979"/>
                  <a:pt x="942142" y="41942"/>
                </a:cubicBezTo>
                <a:cubicBezTo>
                  <a:pt x="972665" y="14904"/>
                  <a:pt x="1014503" y="923"/>
                  <a:pt x="1067655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12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6.25E-7 2.59259E-6 L 0.11797 0.00023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 animBg="1"/>
      <p:bldP spid="5" grpId="1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elcome Mess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8">
            <a:extLst>
              <a:ext uri="{FF2B5EF4-FFF2-40B4-BE49-F238E27FC236}">
                <a16:creationId xmlns:a16="http://schemas.microsoft.com/office/drawing/2014/main" id="{CFA20C2D-AD9D-4149-BEF0-3905782D8B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2493"/>
            <a:ext cx="12192000" cy="6870493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F246201C-0AB2-4864-9B5B-356A50CB1E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09138" y="1049628"/>
            <a:ext cx="3870101" cy="4752304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70D0D4DA-AE70-4CF8-80F2-1FEB9708B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944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elcome Mess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12498C75-C0F3-900B-8928-C2885AB05A6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9175" y="1125538"/>
            <a:ext cx="5076825" cy="494041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77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Mess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9407A4DB-9FA4-8F2C-D340-59AE231D9E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01932" y="2331747"/>
            <a:ext cx="5370893" cy="3322749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69969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8">
            <a:extLst>
              <a:ext uri="{FF2B5EF4-FFF2-40B4-BE49-F238E27FC236}">
                <a16:creationId xmlns:a16="http://schemas.microsoft.com/office/drawing/2014/main" id="{B4E1AB4A-53EA-A484-D01F-C1423CB8FA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17454" y="936222"/>
            <a:ext cx="3573887" cy="5337578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45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ent 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2DD5F6B2-D6AD-5E5A-B91D-59EEC8F51C0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9174" y="3328453"/>
            <a:ext cx="4413885" cy="294534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6777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2.59259E-6 L 0.11797 0.00023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EO 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B0AC194A-384D-4157-AF0D-93FB8016BF1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431043" y="696268"/>
            <a:ext cx="3884681" cy="6161644"/>
          </a:xfrm>
          <a:custGeom>
            <a:avLst/>
            <a:gdLst>
              <a:gd name="connsiteX0" fmla="*/ 2401344 w 3884681"/>
              <a:gd name="connsiteY0" fmla="*/ 50 h 6161644"/>
              <a:gd name="connsiteX1" fmla="*/ 2441243 w 3884681"/>
              <a:gd name="connsiteY1" fmla="*/ 5145 h 6161644"/>
              <a:gd name="connsiteX2" fmla="*/ 2462694 w 3884681"/>
              <a:gd name="connsiteY2" fmla="*/ 12653 h 6161644"/>
              <a:gd name="connsiteX3" fmla="*/ 2559602 w 3884681"/>
              <a:gd name="connsiteY3" fmla="*/ 20537 h 6161644"/>
              <a:gd name="connsiteX4" fmla="*/ 2717003 w 3884681"/>
              <a:gd name="connsiteY4" fmla="*/ 64941 h 6161644"/>
              <a:gd name="connsiteX5" fmla="*/ 2813858 w 3884681"/>
              <a:gd name="connsiteY5" fmla="*/ 102053 h 6161644"/>
              <a:gd name="connsiteX6" fmla="*/ 3000272 w 3884681"/>
              <a:gd name="connsiteY6" fmla="*/ 223361 h 6161644"/>
              <a:gd name="connsiteX7" fmla="*/ 3057708 w 3884681"/>
              <a:gd name="connsiteY7" fmla="*/ 293079 h 6161644"/>
              <a:gd name="connsiteX8" fmla="*/ 3157190 w 3884681"/>
              <a:gd name="connsiteY8" fmla="*/ 405700 h 6161644"/>
              <a:gd name="connsiteX9" fmla="*/ 3225566 w 3884681"/>
              <a:gd name="connsiteY9" fmla="*/ 577313 h 6161644"/>
              <a:gd name="connsiteX10" fmla="*/ 3223314 w 3884681"/>
              <a:gd name="connsiteY10" fmla="*/ 589754 h 6161644"/>
              <a:gd name="connsiteX11" fmla="*/ 3224387 w 3884681"/>
              <a:gd name="connsiteY11" fmla="*/ 636841 h 6161644"/>
              <a:gd name="connsiteX12" fmla="*/ 3246321 w 3884681"/>
              <a:gd name="connsiteY12" fmla="*/ 674864 h 6161644"/>
              <a:gd name="connsiteX13" fmla="*/ 3254848 w 3884681"/>
              <a:gd name="connsiteY13" fmla="*/ 753484 h 6161644"/>
              <a:gd name="connsiteX14" fmla="*/ 3242621 w 3884681"/>
              <a:gd name="connsiteY14" fmla="*/ 811617 h 6161644"/>
              <a:gd name="connsiteX15" fmla="*/ 3241172 w 3884681"/>
              <a:gd name="connsiteY15" fmla="*/ 881335 h 6161644"/>
              <a:gd name="connsiteX16" fmla="*/ 3246053 w 3884681"/>
              <a:gd name="connsiteY16" fmla="*/ 892061 h 6161644"/>
              <a:gd name="connsiteX17" fmla="*/ 3227551 w 3884681"/>
              <a:gd name="connsiteY17" fmla="*/ 896512 h 6161644"/>
              <a:gd name="connsiteX18" fmla="*/ 3214519 w 3884681"/>
              <a:gd name="connsiteY18" fmla="*/ 946119 h 6161644"/>
              <a:gd name="connsiteX19" fmla="*/ 3220954 w 3884681"/>
              <a:gd name="connsiteY19" fmla="*/ 980281 h 6161644"/>
              <a:gd name="connsiteX20" fmla="*/ 3216235 w 3884681"/>
              <a:gd name="connsiteY20" fmla="*/ 1017231 h 6161644"/>
              <a:gd name="connsiteX21" fmla="*/ 3199074 w 3884681"/>
              <a:gd name="connsiteY21" fmla="*/ 1058954 h 6161644"/>
              <a:gd name="connsiteX22" fmla="*/ 3183522 w 3884681"/>
              <a:gd name="connsiteY22" fmla="*/ 1087645 h 6161644"/>
              <a:gd name="connsiteX23" fmla="*/ 3172152 w 3884681"/>
              <a:gd name="connsiteY23" fmla="*/ 1116444 h 6161644"/>
              <a:gd name="connsiteX24" fmla="*/ 3162606 w 3884681"/>
              <a:gd name="connsiteY24" fmla="*/ 1147818 h 6161644"/>
              <a:gd name="connsiteX25" fmla="*/ 3149038 w 3884681"/>
              <a:gd name="connsiteY25" fmla="*/ 1184339 h 6161644"/>
              <a:gd name="connsiteX26" fmla="*/ 3131072 w 3884681"/>
              <a:gd name="connsiteY26" fmla="*/ 1231103 h 6161644"/>
              <a:gd name="connsiteX27" fmla="*/ 3139331 w 3884681"/>
              <a:gd name="connsiteY27" fmla="*/ 1295458 h 6161644"/>
              <a:gd name="connsiteX28" fmla="*/ 3162928 w 3884681"/>
              <a:gd name="connsiteY28" fmla="*/ 1339380 h 6161644"/>
              <a:gd name="connsiteX29" fmla="*/ 3169417 w 3884681"/>
              <a:gd name="connsiteY29" fmla="*/ 1416392 h 6161644"/>
              <a:gd name="connsiteX30" fmla="*/ 3123564 w 3884681"/>
              <a:gd name="connsiteY30" fmla="*/ 1579692 h 6161644"/>
              <a:gd name="connsiteX31" fmla="*/ 3070847 w 3884681"/>
              <a:gd name="connsiteY31" fmla="*/ 1657937 h 6161644"/>
              <a:gd name="connsiteX32" fmla="*/ 2950557 w 3884681"/>
              <a:gd name="connsiteY32" fmla="*/ 1730175 h 6161644"/>
              <a:gd name="connsiteX33" fmla="*/ 2914036 w 3884681"/>
              <a:gd name="connsiteY33" fmla="*/ 1777046 h 6161644"/>
              <a:gd name="connsiteX34" fmla="*/ 2866950 w 3884681"/>
              <a:gd name="connsiteY34" fmla="*/ 2007222 h 6161644"/>
              <a:gd name="connsiteX35" fmla="*/ 2917146 w 3884681"/>
              <a:gd name="connsiteY35" fmla="*/ 2242117 h 6161644"/>
              <a:gd name="connsiteX36" fmla="*/ 2920900 w 3884681"/>
              <a:gd name="connsiteY36" fmla="*/ 2251769 h 6161644"/>
              <a:gd name="connsiteX37" fmla="*/ 2941870 w 3884681"/>
              <a:gd name="connsiteY37" fmla="*/ 2295584 h 6161644"/>
              <a:gd name="connsiteX38" fmla="*/ 3032771 w 3884681"/>
              <a:gd name="connsiteY38" fmla="*/ 2386379 h 6161644"/>
              <a:gd name="connsiteX39" fmla="*/ 3060228 w 3884681"/>
              <a:gd name="connsiteY39" fmla="*/ 2389757 h 6161644"/>
              <a:gd name="connsiteX40" fmla="*/ 3094122 w 3884681"/>
              <a:gd name="connsiteY40" fmla="*/ 2391956 h 6161644"/>
              <a:gd name="connsiteX41" fmla="*/ 3199825 w 3884681"/>
              <a:gd name="connsiteY41" fmla="*/ 2487147 h 6161644"/>
              <a:gd name="connsiteX42" fmla="*/ 3330894 w 3884681"/>
              <a:gd name="connsiteY42" fmla="*/ 2603147 h 6161644"/>
              <a:gd name="connsiteX43" fmla="*/ 3613894 w 3884681"/>
              <a:gd name="connsiteY43" fmla="*/ 2859118 h 6161644"/>
              <a:gd name="connsiteX44" fmla="*/ 3811999 w 3884681"/>
              <a:gd name="connsiteY44" fmla="*/ 3215107 h 6161644"/>
              <a:gd name="connsiteX45" fmla="*/ 3861070 w 3884681"/>
              <a:gd name="connsiteY45" fmla="*/ 3460460 h 6161644"/>
              <a:gd name="connsiteX46" fmla="*/ 3882790 w 3884681"/>
              <a:gd name="connsiteY46" fmla="*/ 3680338 h 6161644"/>
              <a:gd name="connsiteX47" fmla="*/ 3883272 w 3884681"/>
              <a:gd name="connsiteY47" fmla="*/ 3891958 h 6161644"/>
              <a:gd name="connsiteX48" fmla="*/ 3876944 w 3884681"/>
              <a:gd name="connsiteY48" fmla="*/ 3928480 h 6161644"/>
              <a:gd name="connsiteX49" fmla="*/ 3836883 w 3884681"/>
              <a:gd name="connsiteY49" fmla="*/ 4046999 h 6161644"/>
              <a:gd name="connsiteX50" fmla="*/ 3803097 w 3884681"/>
              <a:gd name="connsiteY50" fmla="*/ 4184450 h 6161644"/>
              <a:gd name="connsiteX51" fmla="*/ 3715252 w 3884681"/>
              <a:gd name="connsiteY51" fmla="*/ 4416557 h 6161644"/>
              <a:gd name="connsiteX52" fmla="*/ 3642210 w 3884681"/>
              <a:gd name="connsiteY52" fmla="*/ 4576693 h 6161644"/>
              <a:gd name="connsiteX53" fmla="*/ 3547501 w 3884681"/>
              <a:gd name="connsiteY53" fmla="*/ 4823011 h 6161644"/>
              <a:gd name="connsiteX54" fmla="*/ 3465556 w 3884681"/>
              <a:gd name="connsiteY54" fmla="*/ 5053293 h 6161644"/>
              <a:gd name="connsiteX55" fmla="*/ 3454830 w 3884681"/>
              <a:gd name="connsiteY55" fmla="*/ 5096197 h 6161644"/>
              <a:gd name="connsiteX56" fmla="*/ 3418684 w 3884681"/>
              <a:gd name="connsiteY56" fmla="*/ 5319883 h 6161644"/>
              <a:gd name="connsiteX57" fmla="*/ 3413321 w 3884681"/>
              <a:gd name="connsiteY57" fmla="*/ 5343211 h 6161644"/>
              <a:gd name="connsiteX58" fmla="*/ 3384576 w 3884681"/>
              <a:gd name="connsiteY58" fmla="*/ 5626963 h 6161644"/>
              <a:gd name="connsiteX59" fmla="*/ 3351862 w 3884681"/>
              <a:gd name="connsiteY59" fmla="*/ 5834828 h 6161644"/>
              <a:gd name="connsiteX60" fmla="*/ 3303007 w 3884681"/>
              <a:gd name="connsiteY60" fmla="*/ 6045322 h 6161644"/>
              <a:gd name="connsiteX61" fmla="*/ 3305312 w 3884681"/>
              <a:gd name="connsiteY61" fmla="*/ 6161644 h 6161644"/>
              <a:gd name="connsiteX62" fmla="*/ 931963 w 3884681"/>
              <a:gd name="connsiteY62" fmla="*/ 6161644 h 6161644"/>
              <a:gd name="connsiteX63" fmla="*/ 943064 w 3884681"/>
              <a:gd name="connsiteY63" fmla="*/ 6048325 h 6161644"/>
              <a:gd name="connsiteX64" fmla="*/ 959153 w 3884681"/>
              <a:gd name="connsiteY64" fmla="*/ 5602722 h 6161644"/>
              <a:gd name="connsiteX65" fmla="*/ 1000715 w 3884681"/>
              <a:gd name="connsiteY65" fmla="*/ 5312750 h 6161644"/>
              <a:gd name="connsiteX66" fmla="*/ 972721 w 3884681"/>
              <a:gd name="connsiteY66" fmla="*/ 5223458 h 6161644"/>
              <a:gd name="connsiteX67" fmla="*/ 965911 w 3884681"/>
              <a:gd name="connsiteY67" fmla="*/ 5215414 h 6161644"/>
              <a:gd name="connsiteX68" fmla="*/ 927405 w 3884681"/>
              <a:gd name="connsiteY68" fmla="*/ 5206780 h 6161644"/>
              <a:gd name="connsiteX69" fmla="*/ 855274 w 3884681"/>
              <a:gd name="connsiteY69" fmla="*/ 5241585 h 6161644"/>
              <a:gd name="connsiteX70" fmla="*/ 706239 w 3884681"/>
              <a:gd name="connsiteY70" fmla="*/ 5281324 h 6161644"/>
              <a:gd name="connsiteX71" fmla="*/ 428120 w 3884681"/>
              <a:gd name="connsiteY71" fmla="*/ 5241478 h 6161644"/>
              <a:gd name="connsiteX72" fmla="*/ 288201 w 3884681"/>
              <a:gd name="connsiteY72" fmla="*/ 5199004 h 6161644"/>
              <a:gd name="connsiteX73" fmla="*/ 144100 w 3884681"/>
              <a:gd name="connsiteY73" fmla="*/ 5178410 h 6161644"/>
              <a:gd name="connsiteX74" fmla="*/ 74382 w 3884681"/>
              <a:gd name="connsiteY74" fmla="*/ 5150470 h 6161644"/>
              <a:gd name="connsiteX75" fmla="*/ 6274 w 3884681"/>
              <a:gd name="connsiteY75" fmla="*/ 4991674 h 6161644"/>
              <a:gd name="connsiteX76" fmla="*/ 0 w 3884681"/>
              <a:gd name="connsiteY76" fmla="*/ 4955742 h 6161644"/>
              <a:gd name="connsiteX77" fmla="*/ 0 w 3884681"/>
              <a:gd name="connsiteY77" fmla="*/ 4816307 h 6161644"/>
              <a:gd name="connsiteX78" fmla="*/ 27886 w 3884681"/>
              <a:gd name="connsiteY78" fmla="*/ 4722403 h 6161644"/>
              <a:gd name="connsiteX79" fmla="*/ 65910 w 3884681"/>
              <a:gd name="connsiteY79" fmla="*/ 4552292 h 6161644"/>
              <a:gd name="connsiteX80" fmla="*/ 73096 w 3884681"/>
              <a:gd name="connsiteY80" fmla="*/ 4491584 h 6161644"/>
              <a:gd name="connsiteX81" fmla="*/ 153807 w 3884681"/>
              <a:gd name="connsiteY81" fmla="*/ 4301040 h 6161644"/>
              <a:gd name="connsiteX82" fmla="*/ 165016 w 3884681"/>
              <a:gd name="connsiteY82" fmla="*/ 4240385 h 6161644"/>
              <a:gd name="connsiteX83" fmla="*/ 188988 w 3884681"/>
              <a:gd name="connsiteY83" fmla="*/ 4175173 h 6161644"/>
              <a:gd name="connsiteX84" fmla="*/ 229853 w 3884681"/>
              <a:gd name="connsiteY84" fmla="*/ 4167021 h 6161644"/>
              <a:gd name="connsiteX85" fmla="*/ 249266 w 3884681"/>
              <a:gd name="connsiteY85" fmla="*/ 4137472 h 6161644"/>
              <a:gd name="connsiteX86" fmla="*/ 249266 w 3884681"/>
              <a:gd name="connsiteY86" fmla="*/ 4083843 h 6161644"/>
              <a:gd name="connsiteX87" fmla="*/ 318984 w 3884681"/>
              <a:gd name="connsiteY87" fmla="*/ 4040243 h 6161644"/>
              <a:gd name="connsiteX88" fmla="*/ 349499 w 3884681"/>
              <a:gd name="connsiteY88" fmla="*/ 3995891 h 6161644"/>
              <a:gd name="connsiteX89" fmla="*/ 410958 w 3884681"/>
              <a:gd name="connsiteY89" fmla="*/ 3904721 h 6161644"/>
              <a:gd name="connsiteX90" fmla="*/ 473704 w 3884681"/>
              <a:gd name="connsiteY90" fmla="*/ 3844229 h 6161644"/>
              <a:gd name="connsiteX91" fmla="*/ 484430 w 3884681"/>
              <a:gd name="connsiteY91" fmla="*/ 3818218 h 6161644"/>
              <a:gd name="connsiteX92" fmla="*/ 508831 w 3884681"/>
              <a:gd name="connsiteY92" fmla="*/ 3783359 h 6161644"/>
              <a:gd name="connsiteX93" fmla="*/ 560690 w 3884681"/>
              <a:gd name="connsiteY93" fmla="*/ 3702916 h 6161644"/>
              <a:gd name="connsiteX94" fmla="*/ 575116 w 3884681"/>
              <a:gd name="connsiteY94" fmla="*/ 3665376 h 6161644"/>
              <a:gd name="connsiteX95" fmla="*/ 601502 w 3884681"/>
              <a:gd name="connsiteY95" fmla="*/ 3604990 h 6161644"/>
              <a:gd name="connsiteX96" fmla="*/ 616357 w 3884681"/>
              <a:gd name="connsiteY96" fmla="*/ 3568522 h 6161644"/>
              <a:gd name="connsiteX97" fmla="*/ 648534 w 3884681"/>
              <a:gd name="connsiteY97" fmla="*/ 3470005 h 6161644"/>
              <a:gd name="connsiteX98" fmla="*/ 705273 w 3884681"/>
              <a:gd name="connsiteY98" fmla="*/ 3365536 h 6161644"/>
              <a:gd name="connsiteX99" fmla="*/ 725492 w 3884681"/>
              <a:gd name="connsiteY99" fmla="*/ 3283752 h 6161644"/>
              <a:gd name="connsiteX100" fmla="*/ 816661 w 3884681"/>
              <a:gd name="connsiteY100" fmla="*/ 3133966 h 6161644"/>
              <a:gd name="connsiteX101" fmla="*/ 888685 w 3884681"/>
              <a:gd name="connsiteY101" fmla="*/ 3029014 h 6161644"/>
              <a:gd name="connsiteX102" fmla="*/ 975027 w 3884681"/>
              <a:gd name="connsiteY102" fmla="*/ 2933876 h 6161644"/>
              <a:gd name="connsiteX103" fmla="*/ 1109582 w 3884681"/>
              <a:gd name="connsiteY103" fmla="*/ 2808599 h 6161644"/>
              <a:gd name="connsiteX104" fmla="*/ 1153612 w 3884681"/>
              <a:gd name="connsiteY104" fmla="*/ 2767573 h 6161644"/>
              <a:gd name="connsiteX105" fmla="*/ 1207509 w 3884681"/>
              <a:gd name="connsiteY105" fmla="*/ 2723598 h 6161644"/>
              <a:gd name="connsiteX106" fmla="*/ 1378371 w 3884681"/>
              <a:gd name="connsiteY106" fmla="*/ 2647391 h 6161644"/>
              <a:gd name="connsiteX107" fmla="*/ 1532662 w 3884681"/>
              <a:gd name="connsiteY107" fmla="*/ 2617787 h 6161644"/>
              <a:gd name="connsiteX108" fmla="*/ 1703362 w 3884681"/>
              <a:gd name="connsiteY108" fmla="*/ 2587755 h 6161644"/>
              <a:gd name="connsiteX109" fmla="*/ 1713605 w 3884681"/>
              <a:gd name="connsiteY109" fmla="*/ 2585288 h 6161644"/>
              <a:gd name="connsiteX110" fmla="*/ 1813623 w 3884681"/>
              <a:gd name="connsiteY110" fmla="*/ 2535145 h 6161644"/>
              <a:gd name="connsiteX111" fmla="*/ 1918361 w 3884681"/>
              <a:gd name="connsiteY111" fmla="*/ 2467304 h 6161644"/>
              <a:gd name="connsiteX112" fmla="*/ 1927263 w 3884681"/>
              <a:gd name="connsiteY112" fmla="*/ 2396407 h 6161644"/>
              <a:gd name="connsiteX113" fmla="*/ 1843656 w 3884681"/>
              <a:gd name="connsiteY113" fmla="*/ 2348141 h 6161644"/>
              <a:gd name="connsiteX114" fmla="*/ 1791314 w 3884681"/>
              <a:gd name="connsiteY114" fmla="*/ 2317304 h 6161644"/>
              <a:gd name="connsiteX115" fmla="*/ 1702558 w 3884681"/>
              <a:gd name="connsiteY115" fmla="*/ 2149446 h 6161644"/>
              <a:gd name="connsiteX116" fmla="*/ 1699930 w 3884681"/>
              <a:gd name="connsiteY116" fmla="*/ 2141938 h 6161644"/>
              <a:gd name="connsiteX117" fmla="*/ 1686684 w 3884681"/>
              <a:gd name="connsiteY117" fmla="*/ 2079836 h 6161644"/>
              <a:gd name="connsiteX118" fmla="*/ 1600180 w 3884681"/>
              <a:gd name="connsiteY118" fmla="*/ 1889346 h 6161644"/>
              <a:gd name="connsiteX119" fmla="*/ 1550198 w 3884681"/>
              <a:gd name="connsiteY119" fmla="*/ 1693546 h 6161644"/>
              <a:gd name="connsiteX120" fmla="*/ 1549286 w 3884681"/>
              <a:gd name="connsiteY120" fmla="*/ 1682820 h 6161644"/>
              <a:gd name="connsiteX121" fmla="*/ 1544889 w 3884681"/>
              <a:gd name="connsiteY121" fmla="*/ 1556685 h 6161644"/>
              <a:gd name="connsiteX122" fmla="*/ 1560441 w 3884681"/>
              <a:gd name="connsiteY122" fmla="*/ 1482302 h 6161644"/>
              <a:gd name="connsiteX123" fmla="*/ 1605704 w 3884681"/>
              <a:gd name="connsiteY123" fmla="*/ 1281085 h 6161644"/>
              <a:gd name="connsiteX124" fmla="*/ 1641099 w 3884681"/>
              <a:gd name="connsiteY124" fmla="*/ 1123417 h 6161644"/>
              <a:gd name="connsiteX125" fmla="*/ 1658314 w 3884681"/>
              <a:gd name="connsiteY125" fmla="*/ 1010795 h 6161644"/>
              <a:gd name="connsiteX126" fmla="*/ 1666090 w 3884681"/>
              <a:gd name="connsiteY126" fmla="*/ 791614 h 6161644"/>
              <a:gd name="connsiteX127" fmla="*/ 1667109 w 3884681"/>
              <a:gd name="connsiteY127" fmla="*/ 783837 h 6161644"/>
              <a:gd name="connsiteX128" fmla="*/ 1673383 w 3884681"/>
              <a:gd name="connsiteY128" fmla="*/ 714871 h 6161644"/>
              <a:gd name="connsiteX129" fmla="*/ 1690706 w 3884681"/>
              <a:gd name="connsiteY129" fmla="*/ 671968 h 6161644"/>
              <a:gd name="connsiteX130" fmla="*/ 1707385 w 3884681"/>
              <a:gd name="connsiteY130" fmla="*/ 575436 h 6161644"/>
              <a:gd name="connsiteX131" fmla="*/ 1740420 w 3884681"/>
              <a:gd name="connsiteY131" fmla="*/ 529798 h 6161644"/>
              <a:gd name="connsiteX132" fmla="*/ 1734467 w 3884681"/>
              <a:gd name="connsiteY132" fmla="*/ 515371 h 6161644"/>
              <a:gd name="connsiteX133" fmla="*/ 1770291 w 3884681"/>
              <a:gd name="connsiteY133" fmla="*/ 430798 h 6161644"/>
              <a:gd name="connsiteX134" fmla="*/ 1795443 w 3884681"/>
              <a:gd name="connsiteY134" fmla="*/ 397494 h 6161644"/>
              <a:gd name="connsiteX135" fmla="*/ 1786541 w 3884681"/>
              <a:gd name="connsiteY135" fmla="*/ 377705 h 6161644"/>
              <a:gd name="connsiteX136" fmla="*/ 1794424 w 3884681"/>
              <a:gd name="connsiteY136" fmla="*/ 380334 h 6161644"/>
              <a:gd name="connsiteX137" fmla="*/ 1821882 w 3884681"/>
              <a:gd name="connsiteY137" fmla="*/ 323701 h 6161644"/>
              <a:gd name="connsiteX138" fmla="*/ 1830624 w 3884681"/>
              <a:gd name="connsiteY138" fmla="*/ 299782 h 6161644"/>
              <a:gd name="connsiteX139" fmla="*/ 1878890 w 3884681"/>
              <a:gd name="connsiteY139" fmla="*/ 239933 h 6161644"/>
              <a:gd name="connsiteX140" fmla="*/ 1992797 w 3884681"/>
              <a:gd name="connsiteY140" fmla="*/ 128652 h 6161644"/>
              <a:gd name="connsiteX141" fmla="*/ 2074099 w 3884681"/>
              <a:gd name="connsiteY141" fmla="*/ 83765 h 6161644"/>
              <a:gd name="connsiteX142" fmla="*/ 2158565 w 3884681"/>
              <a:gd name="connsiteY142" fmla="*/ 58721 h 6161644"/>
              <a:gd name="connsiteX143" fmla="*/ 2168969 w 3884681"/>
              <a:gd name="connsiteY143" fmla="*/ 57970 h 6161644"/>
              <a:gd name="connsiteX144" fmla="*/ 2234396 w 3884681"/>
              <a:gd name="connsiteY144" fmla="*/ 15388 h 6161644"/>
              <a:gd name="connsiteX145" fmla="*/ 2248876 w 3884681"/>
              <a:gd name="connsiteY145" fmla="*/ 6325 h 6161644"/>
              <a:gd name="connsiteX146" fmla="*/ 2362248 w 3884681"/>
              <a:gd name="connsiteY146" fmla="*/ 2571 h 6161644"/>
              <a:gd name="connsiteX147" fmla="*/ 2401344 w 3884681"/>
              <a:gd name="connsiteY147" fmla="*/ 50 h 616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3884681" h="6161644">
                <a:moveTo>
                  <a:pt x="2401344" y="50"/>
                </a:moveTo>
                <a:cubicBezTo>
                  <a:pt x="2414756" y="678"/>
                  <a:pt x="2428098" y="2383"/>
                  <a:pt x="2441243" y="5145"/>
                </a:cubicBezTo>
                <a:cubicBezTo>
                  <a:pt x="2448644" y="6593"/>
                  <a:pt x="2455401" y="12010"/>
                  <a:pt x="2462694" y="12653"/>
                </a:cubicBezTo>
                <a:cubicBezTo>
                  <a:pt x="2494872" y="15603"/>
                  <a:pt x="2528283" y="13565"/>
                  <a:pt x="2559602" y="20537"/>
                </a:cubicBezTo>
                <a:cubicBezTo>
                  <a:pt x="2612749" y="32335"/>
                  <a:pt x="2665037" y="48424"/>
                  <a:pt x="2717003" y="64941"/>
                </a:cubicBezTo>
                <a:cubicBezTo>
                  <a:pt x="2749878" y="75399"/>
                  <a:pt x="2780875" y="91756"/>
                  <a:pt x="2813858" y="102053"/>
                </a:cubicBezTo>
                <a:cubicBezTo>
                  <a:pt x="2887919" y="124631"/>
                  <a:pt x="2947071" y="169678"/>
                  <a:pt x="3000272" y="223361"/>
                </a:cubicBezTo>
                <a:cubicBezTo>
                  <a:pt x="3021347" y="244813"/>
                  <a:pt x="3035828" y="272807"/>
                  <a:pt x="3057708" y="293079"/>
                </a:cubicBezTo>
                <a:cubicBezTo>
                  <a:pt x="3094873" y="327455"/>
                  <a:pt x="3128552" y="362797"/>
                  <a:pt x="3157190" y="405700"/>
                </a:cubicBezTo>
                <a:cubicBezTo>
                  <a:pt x="3192746" y="459061"/>
                  <a:pt x="3211891" y="516336"/>
                  <a:pt x="3225566" y="577313"/>
                </a:cubicBezTo>
                <a:cubicBezTo>
                  <a:pt x="3226661" y="581592"/>
                  <a:pt x="3225840" y="586134"/>
                  <a:pt x="3223314" y="589754"/>
                </a:cubicBezTo>
                <a:cubicBezTo>
                  <a:pt x="3205187" y="606218"/>
                  <a:pt x="3215484" y="621503"/>
                  <a:pt x="3224387" y="636841"/>
                </a:cubicBezTo>
                <a:cubicBezTo>
                  <a:pt x="3231734" y="649551"/>
                  <a:pt x="3243479" y="661242"/>
                  <a:pt x="3246321" y="674864"/>
                </a:cubicBezTo>
                <a:cubicBezTo>
                  <a:pt x="3251684" y="700498"/>
                  <a:pt x="3250987" y="727420"/>
                  <a:pt x="3254848" y="753484"/>
                </a:cubicBezTo>
                <a:cubicBezTo>
                  <a:pt x="3258066" y="774935"/>
                  <a:pt x="3258173" y="793813"/>
                  <a:pt x="3242621" y="811617"/>
                </a:cubicBezTo>
                <a:cubicBezTo>
                  <a:pt x="3217952" y="839826"/>
                  <a:pt x="3218595" y="849747"/>
                  <a:pt x="3241172" y="881335"/>
                </a:cubicBezTo>
                <a:cubicBezTo>
                  <a:pt x="3243114" y="884760"/>
                  <a:pt x="3244744" y="888349"/>
                  <a:pt x="3246053" y="892061"/>
                </a:cubicBezTo>
                <a:lnTo>
                  <a:pt x="3227551" y="896512"/>
                </a:lnTo>
                <a:lnTo>
                  <a:pt x="3214519" y="946119"/>
                </a:lnTo>
                <a:cubicBezTo>
                  <a:pt x="3219742" y="956705"/>
                  <a:pt x="3221968" y="968519"/>
                  <a:pt x="3220954" y="980281"/>
                </a:cubicBezTo>
                <a:cubicBezTo>
                  <a:pt x="3220794" y="992737"/>
                  <a:pt x="3219211" y="1005134"/>
                  <a:pt x="3216235" y="1017231"/>
                </a:cubicBezTo>
                <a:cubicBezTo>
                  <a:pt x="3211307" y="1031451"/>
                  <a:pt x="3205574" y="1045381"/>
                  <a:pt x="3199074" y="1058954"/>
                </a:cubicBezTo>
                <a:cubicBezTo>
                  <a:pt x="3192188" y="1067492"/>
                  <a:pt x="3186916" y="1077215"/>
                  <a:pt x="3183522" y="1087645"/>
                </a:cubicBezTo>
                <a:cubicBezTo>
                  <a:pt x="3179714" y="1097245"/>
                  <a:pt x="3175531" y="1106684"/>
                  <a:pt x="3172152" y="1116444"/>
                </a:cubicBezTo>
                <a:cubicBezTo>
                  <a:pt x="3168774" y="1126205"/>
                  <a:pt x="3166145" y="1137467"/>
                  <a:pt x="3162606" y="1147818"/>
                </a:cubicBezTo>
                <a:cubicBezTo>
                  <a:pt x="3158370" y="1160098"/>
                  <a:pt x="3153597" y="1172165"/>
                  <a:pt x="3149038" y="1184339"/>
                </a:cubicBezTo>
                <a:cubicBezTo>
                  <a:pt x="3143900" y="1200240"/>
                  <a:pt x="3137899" y="1215851"/>
                  <a:pt x="3131072" y="1231103"/>
                </a:cubicBezTo>
                <a:cubicBezTo>
                  <a:pt x="3118791" y="1255451"/>
                  <a:pt x="3122009" y="1274596"/>
                  <a:pt x="3139331" y="1295458"/>
                </a:cubicBezTo>
                <a:cubicBezTo>
                  <a:pt x="3150550" y="1308032"/>
                  <a:pt x="3158638" y="1323083"/>
                  <a:pt x="3162928" y="1339380"/>
                </a:cubicBezTo>
                <a:cubicBezTo>
                  <a:pt x="3168023" y="1364425"/>
                  <a:pt x="3167594" y="1390649"/>
                  <a:pt x="3169417" y="1416392"/>
                </a:cubicBezTo>
                <a:cubicBezTo>
                  <a:pt x="3173761" y="1476188"/>
                  <a:pt x="3142924" y="1526706"/>
                  <a:pt x="3123564" y="1579692"/>
                </a:cubicBezTo>
                <a:cubicBezTo>
                  <a:pt x="3112839" y="1608652"/>
                  <a:pt x="3094390" y="1638683"/>
                  <a:pt x="3070847" y="1657937"/>
                </a:cubicBezTo>
                <a:cubicBezTo>
                  <a:pt x="3034809" y="1687218"/>
                  <a:pt x="2992817" y="1710385"/>
                  <a:pt x="2950557" y="1730175"/>
                </a:cubicBezTo>
                <a:cubicBezTo>
                  <a:pt x="2927497" y="1740900"/>
                  <a:pt x="2918380" y="1754844"/>
                  <a:pt x="2914036" y="1777046"/>
                </a:cubicBezTo>
                <a:cubicBezTo>
                  <a:pt x="2898698" y="1853843"/>
                  <a:pt x="2883001" y="1930570"/>
                  <a:pt x="2866950" y="2007222"/>
                </a:cubicBezTo>
                <a:cubicBezTo>
                  <a:pt x="2848823" y="2093028"/>
                  <a:pt x="2863571" y="2171702"/>
                  <a:pt x="2917146" y="2242117"/>
                </a:cubicBezTo>
                <a:cubicBezTo>
                  <a:pt x="2918723" y="2245200"/>
                  <a:pt x="2919984" y="2248434"/>
                  <a:pt x="2920900" y="2251769"/>
                </a:cubicBezTo>
                <a:cubicBezTo>
                  <a:pt x="2927658" y="2266571"/>
                  <a:pt x="2931627" y="2283947"/>
                  <a:pt x="2941870" y="2295584"/>
                </a:cubicBezTo>
                <a:cubicBezTo>
                  <a:pt x="2970507" y="2327387"/>
                  <a:pt x="3001344" y="2357258"/>
                  <a:pt x="3032771" y="2386379"/>
                </a:cubicBezTo>
                <a:cubicBezTo>
                  <a:pt x="3038133" y="2391473"/>
                  <a:pt x="3050844" y="2389114"/>
                  <a:pt x="3060228" y="2389757"/>
                </a:cubicBezTo>
                <a:cubicBezTo>
                  <a:pt x="3071759" y="2390508"/>
                  <a:pt x="3088384" y="2385949"/>
                  <a:pt x="3094122" y="2391956"/>
                </a:cubicBezTo>
                <a:cubicBezTo>
                  <a:pt x="3126836" y="2426333"/>
                  <a:pt x="3168666" y="2449178"/>
                  <a:pt x="3199825" y="2487147"/>
                </a:cubicBezTo>
                <a:cubicBezTo>
                  <a:pt x="3236346" y="2531713"/>
                  <a:pt x="3286972" y="2564534"/>
                  <a:pt x="3330894" y="2603147"/>
                </a:cubicBezTo>
                <a:cubicBezTo>
                  <a:pt x="3426353" y="2687184"/>
                  <a:pt x="3525942" y="2766233"/>
                  <a:pt x="3613894" y="2859118"/>
                </a:cubicBezTo>
                <a:cubicBezTo>
                  <a:pt x="3711016" y="2961602"/>
                  <a:pt x="3773708" y="3082054"/>
                  <a:pt x="3811999" y="3215107"/>
                </a:cubicBezTo>
                <a:cubicBezTo>
                  <a:pt x="3835006" y="3295014"/>
                  <a:pt x="3848414" y="3378085"/>
                  <a:pt x="3861070" y="3460460"/>
                </a:cubicBezTo>
                <a:cubicBezTo>
                  <a:pt x="3872010" y="3533341"/>
                  <a:pt x="3879255" y="3606727"/>
                  <a:pt x="3882790" y="3680338"/>
                </a:cubicBezTo>
                <a:cubicBezTo>
                  <a:pt x="3886383" y="3750699"/>
                  <a:pt x="3883862" y="3821382"/>
                  <a:pt x="3883272" y="3891958"/>
                </a:cubicBezTo>
                <a:cubicBezTo>
                  <a:pt x="3882994" y="3904379"/>
                  <a:pt x="3880859" y="3916687"/>
                  <a:pt x="3876944" y="3928480"/>
                </a:cubicBezTo>
                <a:cubicBezTo>
                  <a:pt x="3864019" y="3968111"/>
                  <a:pt x="3848252" y="4006938"/>
                  <a:pt x="3836883" y="4046999"/>
                </a:cubicBezTo>
                <a:cubicBezTo>
                  <a:pt x="3824012" y="4092369"/>
                  <a:pt x="3818220" y="4139938"/>
                  <a:pt x="3803097" y="4184450"/>
                </a:cubicBezTo>
                <a:cubicBezTo>
                  <a:pt x="3776282" y="4262695"/>
                  <a:pt x="3746358" y="4339975"/>
                  <a:pt x="3715252" y="4416557"/>
                </a:cubicBezTo>
                <a:cubicBezTo>
                  <a:pt x="3694042" y="4471312"/>
                  <a:pt x="3669652" y="4524780"/>
                  <a:pt x="3642210" y="4576693"/>
                </a:cubicBezTo>
                <a:cubicBezTo>
                  <a:pt x="3599307" y="4654830"/>
                  <a:pt x="3573511" y="4738599"/>
                  <a:pt x="3547501" y="4823011"/>
                </a:cubicBezTo>
                <a:cubicBezTo>
                  <a:pt x="3523529" y="4900826"/>
                  <a:pt x="3492854" y="4976551"/>
                  <a:pt x="3465556" y="5053293"/>
                </a:cubicBezTo>
                <a:cubicBezTo>
                  <a:pt x="3460622" y="5067183"/>
                  <a:pt x="3454830" y="5081717"/>
                  <a:pt x="3454830" y="5096197"/>
                </a:cubicBezTo>
                <a:cubicBezTo>
                  <a:pt x="3453865" y="5172618"/>
                  <a:pt x="3462124" y="5250219"/>
                  <a:pt x="3418684" y="5319883"/>
                </a:cubicBezTo>
                <a:cubicBezTo>
                  <a:pt x="3415225" y="5327177"/>
                  <a:pt x="3413392" y="5335141"/>
                  <a:pt x="3413321" y="5343211"/>
                </a:cubicBezTo>
                <a:cubicBezTo>
                  <a:pt x="3403776" y="5437814"/>
                  <a:pt x="3395946" y="5532576"/>
                  <a:pt x="3384576" y="5626963"/>
                </a:cubicBezTo>
                <a:cubicBezTo>
                  <a:pt x="3376210" y="5696680"/>
                  <a:pt x="3365485" y="5766022"/>
                  <a:pt x="3351862" y="5834828"/>
                </a:cubicBezTo>
                <a:cubicBezTo>
                  <a:pt x="3337866" y="5905404"/>
                  <a:pt x="3317594" y="5974801"/>
                  <a:pt x="3303007" y="6045322"/>
                </a:cubicBezTo>
                <a:cubicBezTo>
                  <a:pt x="3295124" y="6083560"/>
                  <a:pt x="3280644" y="6123406"/>
                  <a:pt x="3305312" y="6161644"/>
                </a:cubicBezTo>
                <a:lnTo>
                  <a:pt x="931963" y="6161644"/>
                </a:lnTo>
                <a:cubicBezTo>
                  <a:pt x="935824" y="6123835"/>
                  <a:pt x="942689" y="6086081"/>
                  <a:pt x="943064" y="6048325"/>
                </a:cubicBezTo>
                <a:cubicBezTo>
                  <a:pt x="943922" y="5899559"/>
                  <a:pt x="940115" y="5750685"/>
                  <a:pt x="959153" y="5602722"/>
                </a:cubicBezTo>
                <a:cubicBezTo>
                  <a:pt x="971596" y="5505868"/>
                  <a:pt x="986343" y="5409336"/>
                  <a:pt x="1000715" y="5312750"/>
                </a:cubicBezTo>
                <a:cubicBezTo>
                  <a:pt x="1006079" y="5278052"/>
                  <a:pt x="1021202" y="5241102"/>
                  <a:pt x="972721" y="5223458"/>
                </a:cubicBezTo>
                <a:cubicBezTo>
                  <a:pt x="969826" y="5222439"/>
                  <a:pt x="967358" y="5218471"/>
                  <a:pt x="965911" y="5215414"/>
                </a:cubicBezTo>
                <a:cubicBezTo>
                  <a:pt x="956257" y="5197716"/>
                  <a:pt x="942850" y="5198950"/>
                  <a:pt x="927405" y="5206780"/>
                </a:cubicBezTo>
                <a:cubicBezTo>
                  <a:pt x="903540" y="5218846"/>
                  <a:pt x="880426" y="5233594"/>
                  <a:pt x="855274" y="5241585"/>
                </a:cubicBezTo>
                <a:cubicBezTo>
                  <a:pt x="806311" y="5257298"/>
                  <a:pt x="756811" y="5275747"/>
                  <a:pt x="706239" y="5281324"/>
                </a:cubicBezTo>
                <a:cubicBezTo>
                  <a:pt x="611155" y="5292049"/>
                  <a:pt x="519449" y="5263841"/>
                  <a:pt x="428120" y="5241478"/>
                </a:cubicBezTo>
                <a:cubicBezTo>
                  <a:pt x="380819" y="5229947"/>
                  <a:pt x="334644" y="5213805"/>
                  <a:pt x="288201" y="5199004"/>
                </a:cubicBezTo>
                <a:cubicBezTo>
                  <a:pt x="241758" y="5184202"/>
                  <a:pt x="193814" y="5174066"/>
                  <a:pt x="144100" y="5178410"/>
                </a:cubicBezTo>
                <a:cubicBezTo>
                  <a:pt x="116374" y="5180823"/>
                  <a:pt x="93099" y="5169615"/>
                  <a:pt x="74382" y="5150470"/>
                </a:cubicBezTo>
                <a:cubicBezTo>
                  <a:pt x="31480" y="5106493"/>
                  <a:pt x="13406" y="5051363"/>
                  <a:pt x="6274" y="4991674"/>
                </a:cubicBezTo>
                <a:cubicBezTo>
                  <a:pt x="4826" y="4979447"/>
                  <a:pt x="2144" y="4967648"/>
                  <a:pt x="0" y="4955742"/>
                </a:cubicBezTo>
                <a:lnTo>
                  <a:pt x="0" y="4816307"/>
                </a:lnTo>
                <a:cubicBezTo>
                  <a:pt x="9224" y="4784988"/>
                  <a:pt x="17214" y="4753239"/>
                  <a:pt x="27886" y="4722403"/>
                </a:cubicBezTo>
                <a:cubicBezTo>
                  <a:pt x="46978" y="4667111"/>
                  <a:pt x="69717" y="4613053"/>
                  <a:pt x="65910" y="4552292"/>
                </a:cubicBezTo>
                <a:cubicBezTo>
                  <a:pt x="64622" y="4532288"/>
                  <a:pt x="70307" y="4511802"/>
                  <a:pt x="73096" y="4491584"/>
                </a:cubicBezTo>
                <a:cubicBezTo>
                  <a:pt x="82802" y="4420793"/>
                  <a:pt x="117715" y="4360461"/>
                  <a:pt x="153807" y="4301040"/>
                </a:cubicBezTo>
                <a:cubicBezTo>
                  <a:pt x="165766" y="4281304"/>
                  <a:pt x="170217" y="4262588"/>
                  <a:pt x="165016" y="4240385"/>
                </a:cubicBezTo>
                <a:cubicBezTo>
                  <a:pt x="158795" y="4213571"/>
                  <a:pt x="164104" y="4189277"/>
                  <a:pt x="188988" y="4175173"/>
                </a:cubicBezTo>
                <a:cubicBezTo>
                  <a:pt x="200518" y="4168630"/>
                  <a:pt x="215802" y="4168791"/>
                  <a:pt x="229853" y="4167021"/>
                </a:cubicBezTo>
                <a:cubicBezTo>
                  <a:pt x="248462" y="4164662"/>
                  <a:pt x="256667" y="4159674"/>
                  <a:pt x="249266" y="4137472"/>
                </a:cubicBezTo>
                <a:cubicBezTo>
                  <a:pt x="244354" y="4119935"/>
                  <a:pt x="244354" y="4101380"/>
                  <a:pt x="249266" y="4083843"/>
                </a:cubicBezTo>
                <a:cubicBezTo>
                  <a:pt x="258383" y="4049734"/>
                  <a:pt x="284984" y="4038955"/>
                  <a:pt x="318984" y="4040243"/>
                </a:cubicBezTo>
                <a:cubicBezTo>
                  <a:pt x="346335" y="4041314"/>
                  <a:pt x="359475" y="4021204"/>
                  <a:pt x="349499" y="3995891"/>
                </a:cubicBezTo>
                <a:cubicBezTo>
                  <a:pt x="332981" y="3953953"/>
                  <a:pt x="363926" y="3908155"/>
                  <a:pt x="410958" y="3904721"/>
                </a:cubicBezTo>
                <a:cubicBezTo>
                  <a:pt x="444164" y="3903333"/>
                  <a:pt x="471102" y="3877360"/>
                  <a:pt x="473704" y="3844229"/>
                </a:cubicBezTo>
                <a:cubicBezTo>
                  <a:pt x="475421" y="3834902"/>
                  <a:pt x="479075" y="3826043"/>
                  <a:pt x="484430" y="3818218"/>
                </a:cubicBezTo>
                <a:cubicBezTo>
                  <a:pt x="491777" y="3806099"/>
                  <a:pt x="501001" y="3795158"/>
                  <a:pt x="508831" y="3783359"/>
                </a:cubicBezTo>
                <a:cubicBezTo>
                  <a:pt x="526421" y="3756545"/>
                  <a:pt x="544280" y="3730428"/>
                  <a:pt x="560690" y="3702916"/>
                </a:cubicBezTo>
                <a:cubicBezTo>
                  <a:pt x="567555" y="3691439"/>
                  <a:pt x="575545" y="3677764"/>
                  <a:pt x="575116" y="3665376"/>
                </a:cubicBezTo>
                <a:cubicBezTo>
                  <a:pt x="574258" y="3639901"/>
                  <a:pt x="580479" y="3619576"/>
                  <a:pt x="601502" y="3604990"/>
                </a:cubicBezTo>
                <a:cubicBezTo>
                  <a:pt x="614802" y="3595819"/>
                  <a:pt x="617591" y="3584288"/>
                  <a:pt x="616357" y="3568522"/>
                </a:cubicBezTo>
                <a:cubicBezTo>
                  <a:pt x="612871" y="3531410"/>
                  <a:pt x="624991" y="3499126"/>
                  <a:pt x="648534" y="3470005"/>
                </a:cubicBezTo>
                <a:cubicBezTo>
                  <a:pt x="673740" y="3438847"/>
                  <a:pt x="698034" y="3406991"/>
                  <a:pt x="705273" y="3365536"/>
                </a:cubicBezTo>
                <a:cubicBezTo>
                  <a:pt x="710154" y="3337810"/>
                  <a:pt x="712728" y="3307885"/>
                  <a:pt x="725492" y="3283752"/>
                </a:cubicBezTo>
                <a:cubicBezTo>
                  <a:pt x="752681" y="3232107"/>
                  <a:pt x="784967" y="3183037"/>
                  <a:pt x="816661" y="3133966"/>
                </a:cubicBezTo>
                <a:cubicBezTo>
                  <a:pt x="839615" y="3098518"/>
                  <a:pt x="871309" y="3067306"/>
                  <a:pt x="888685" y="3029014"/>
                </a:cubicBezTo>
                <a:cubicBezTo>
                  <a:pt x="908152" y="2986111"/>
                  <a:pt x="941402" y="2961871"/>
                  <a:pt x="975027" y="2933876"/>
                </a:cubicBezTo>
                <a:cubicBezTo>
                  <a:pt x="1022060" y="2894727"/>
                  <a:pt x="1065017" y="2850698"/>
                  <a:pt x="1109582" y="2808599"/>
                </a:cubicBezTo>
                <a:cubicBezTo>
                  <a:pt x="1124277" y="2794709"/>
                  <a:pt x="1136397" y="2774813"/>
                  <a:pt x="1153612" y="2767573"/>
                </a:cubicBezTo>
                <a:cubicBezTo>
                  <a:pt x="1177208" y="2757706"/>
                  <a:pt x="1191152" y="2740008"/>
                  <a:pt x="1207509" y="2723598"/>
                </a:cubicBezTo>
                <a:cubicBezTo>
                  <a:pt x="1254756" y="2676887"/>
                  <a:pt x="1317394" y="2662782"/>
                  <a:pt x="1378371" y="2647391"/>
                </a:cubicBezTo>
                <a:cubicBezTo>
                  <a:pt x="1429050" y="2634627"/>
                  <a:pt x="1482196" y="2631302"/>
                  <a:pt x="1532662" y="2617787"/>
                </a:cubicBezTo>
                <a:cubicBezTo>
                  <a:pt x="1588972" y="2602825"/>
                  <a:pt x="1643245" y="2579979"/>
                  <a:pt x="1703362" y="2587755"/>
                </a:cubicBezTo>
                <a:cubicBezTo>
                  <a:pt x="1706939" y="2587906"/>
                  <a:pt x="1710490" y="2587048"/>
                  <a:pt x="1713605" y="2585288"/>
                </a:cubicBezTo>
                <a:cubicBezTo>
                  <a:pt x="1747070" y="2568878"/>
                  <a:pt x="1781500" y="2553915"/>
                  <a:pt x="1813623" y="2535145"/>
                </a:cubicBezTo>
                <a:cubicBezTo>
                  <a:pt x="1849555" y="2514230"/>
                  <a:pt x="1882537" y="2488327"/>
                  <a:pt x="1918361" y="2467304"/>
                </a:cubicBezTo>
                <a:cubicBezTo>
                  <a:pt x="1949734" y="2448910"/>
                  <a:pt x="1956545" y="2419038"/>
                  <a:pt x="1927263" y="2396407"/>
                </a:cubicBezTo>
                <a:cubicBezTo>
                  <a:pt x="1901897" y="2376994"/>
                  <a:pt x="1871704" y="2363962"/>
                  <a:pt x="1843656" y="2348141"/>
                </a:cubicBezTo>
                <a:cubicBezTo>
                  <a:pt x="1825904" y="2338113"/>
                  <a:pt x="1802629" y="2332052"/>
                  <a:pt x="1791314" y="2317304"/>
                </a:cubicBezTo>
                <a:cubicBezTo>
                  <a:pt x="1752916" y="2266465"/>
                  <a:pt x="1735218" y="2203879"/>
                  <a:pt x="1702558" y="2149446"/>
                </a:cubicBezTo>
                <a:cubicBezTo>
                  <a:pt x="1701281" y="2147103"/>
                  <a:pt x="1700392" y="2144566"/>
                  <a:pt x="1699930" y="2141938"/>
                </a:cubicBezTo>
                <a:cubicBezTo>
                  <a:pt x="1695639" y="2121183"/>
                  <a:pt x="1694889" y="2099035"/>
                  <a:pt x="1686684" y="2079836"/>
                </a:cubicBezTo>
                <a:cubicBezTo>
                  <a:pt x="1659119" y="2015803"/>
                  <a:pt x="1627317" y="1953592"/>
                  <a:pt x="1600180" y="1889346"/>
                </a:cubicBezTo>
                <a:cubicBezTo>
                  <a:pt x="1573741" y="1826921"/>
                  <a:pt x="1536523" y="1766535"/>
                  <a:pt x="1550198" y="1693546"/>
                </a:cubicBezTo>
                <a:cubicBezTo>
                  <a:pt x="1550279" y="1689949"/>
                  <a:pt x="1549972" y="1686352"/>
                  <a:pt x="1549286" y="1682820"/>
                </a:cubicBezTo>
                <a:cubicBezTo>
                  <a:pt x="1547517" y="1640775"/>
                  <a:pt x="1543494" y="1598623"/>
                  <a:pt x="1544889" y="1556685"/>
                </a:cubicBezTo>
                <a:cubicBezTo>
                  <a:pt x="1545747" y="1531747"/>
                  <a:pt x="1557169" y="1507400"/>
                  <a:pt x="1560441" y="1482302"/>
                </a:cubicBezTo>
                <a:cubicBezTo>
                  <a:pt x="1569343" y="1414032"/>
                  <a:pt x="1605222" y="1353056"/>
                  <a:pt x="1605704" y="1281085"/>
                </a:cubicBezTo>
                <a:cubicBezTo>
                  <a:pt x="1606026" y="1228476"/>
                  <a:pt x="1629891" y="1176295"/>
                  <a:pt x="1641099" y="1123417"/>
                </a:cubicBezTo>
                <a:cubicBezTo>
                  <a:pt x="1649036" y="1086198"/>
                  <a:pt x="1657188" y="1048336"/>
                  <a:pt x="1658314" y="1010795"/>
                </a:cubicBezTo>
                <a:cubicBezTo>
                  <a:pt x="1660352" y="937700"/>
                  <a:pt x="1646033" y="864120"/>
                  <a:pt x="1666090" y="791614"/>
                </a:cubicBezTo>
                <a:cubicBezTo>
                  <a:pt x="1666787" y="789040"/>
                  <a:pt x="1668182" y="785554"/>
                  <a:pt x="1667109" y="783837"/>
                </a:cubicBezTo>
                <a:cubicBezTo>
                  <a:pt x="1651503" y="759061"/>
                  <a:pt x="1655954" y="737609"/>
                  <a:pt x="1673383" y="714871"/>
                </a:cubicBezTo>
                <a:cubicBezTo>
                  <a:pt x="1682394" y="703126"/>
                  <a:pt x="1682983" y="685214"/>
                  <a:pt x="1690706" y="671968"/>
                </a:cubicBezTo>
                <a:cubicBezTo>
                  <a:pt x="1709637" y="639790"/>
                  <a:pt x="1739669" y="610563"/>
                  <a:pt x="1707385" y="575436"/>
                </a:cubicBezTo>
                <a:lnTo>
                  <a:pt x="1740420" y="529798"/>
                </a:lnTo>
                <a:cubicBezTo>
                  <a:pt x="1738865" y="526151"/>
                  <a:pt x="1736666" y="520787"/>
                  <a:pt x="1734467" y="515371"/>
                </a:cubicBezTo>
                <a:cubicBezTo>
                  <a:pt x="1763319" y="503841"/>
                  <a:pt x="1783323" y="461260"/>
                  <a:pt x="1770291" y="430798"/>
                </a:cubicBezTo>
                <a:cubicBezTo>
                  <a:pt x="1758332" y="402750"/>
                  <a:pt x="1767449" y="395671"/>
                  <a:pt x="1795443" y="397494"/>
                </a:cubicBezTo>
                <a:cubicBezTo>
                  <a:pt x="1791850" y="389450"/>
                  <a:pt x="1789223" y="383605"/>
                  <a:pt x="1786541" y="377705"/>
                </a:cubicBezTo>
                <a:lnTo>
                  <a:pt x="1794424" y="380334"/>
                </a:lnTo>
                <a:cubicBezTo>
                  <a:pt x="1803595" y="361510"/>
                  <a:pt x="1813087" y="342793"/>
                  <a:pt x="1821882" y="323701"/>
                </a:cubicBezTo>
                <a:cubicBezTo>
                  <a:pt x="1825476" y="316032"/>
                  <a:pt x="1825743" y="306271"/>
                  <a:pt x="1830624" y="299782"/>
                </a:cubicBezTo>
                <a:cubicBezTo>
                  <a:pt x="1846015" y="279242"/>
                  <a:pt x="1863284" y="260151"/>
                  <a:pt x="1878890" y="239933"/>
                </a:cubicBezTo>
                <a:cubicBezTo>
                  <a:pt x="1911925" y="197727"/>
                  <a:pt x="1942977" y="154126"/>
                  <a:pt x="1992797" y="128652"/>
                </a:cubicBezTo>
                <a:cubicBezTo>
                  <a:pt x="2020416" y="114655"/>
                  <a:pt x="2046426" y="97923"/>
                  <a:pt x="2074099" y="83765"/>
                </a:cubicBezTo>
                <a:cubicBezTo>
                  <a:pt x="2100484" y="70197"/>
                  <a:pt x="2122901" y="42096"/>
                  <a:pt x="2158565" y="58721"/>
                </a:cubicBezTo>
                <a:cubicBezTo>
                  <a:pt x="2161981" y="59953"/>
                  <a:pt x="2165762" y="59686"/>
                  <a:pt x="2168969" y="57970"/>
                </a:cubicBezTo>
                <a:cubicBezTo>
                  <a:pt x="2190957" y="44080"/>
                  <a:pt x="2212623" y="29654"/>
                  <a:pt x="2234396" y="15388"/>
                </a:cubicBezTo>
                <a:cubicBezTo>
                  <a:pt x="2239223" y="12224"/>
                  <a:pt x="2243942" y="6540"/>
                  <a:pt x="2248876" y="6325"/>
                </a:cubicBezTo>
                <a:cubicBezTo>
                  <a:pt x="2286416" y="4501"/>
                  <a:pt x="2324439" y="3858"/>
                  <a:pt x="2362248" y="2571"/>
                </a:cubicBezTo>
                <a:cubicBezTo>
                  <a:pt x="2375280" y="2089"/>
                  <a:pt x="2388364" y="-379"/>
                  <a:pt x="2401344" y="5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259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ssage for the C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96E227BF-C543-FA10-03B8-C62FC332B1F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10100" cy="68580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9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EO Mess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011874B-C9A9-4AF7-B7F2-66B55CE703E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25222" y="1305753"/>
            <a:ext cx="1741555" cy="1741555"/>
          </a:xfrm>
          <a:custGeom>
            <a:avLst/>
            <a:gdLst>
              <a:gd name="connsiteX0" fmla="*/ 682375 w 1364750"/>
              <a:gd name="connsiteY0" fmla="*/ 0 h 1364750"/>
              <a:gd name="connsiteX1" fmla="*/ 1364750 w 1364750"/>
              <a:gd name="connsiteY1" fmla="*/ 682375 h 1364750"/>
              <a:gd name="connsiteX2" fmla="*/ 682375 w 1364750"/>
              <a:gd name="connsiteY2" fmla="*/ 1364750 h 1364750"/>
              <a:gd name="connsiteX3" fmla="*/ 0 w 1364750"/>
              <a:gd name="connsiteY3" fmla="*/ 682375 h 1364750"/>
              <a:gd name="connsiteX4" fmla="*/ 682375 w 1364750"/>
              <a:gd name="connsiteY4" fmla="*/ 0 h 136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4750" h="1364750">
                <a:moveTo>
                  <a:pt x="682375" y="0"/>
                </a:moveTo>
                <a:cubicBezTo>
                  <a:pt x="1059240" y="0"/>
                  <a:pt x="1364750" y="305510"/>
                  <a:pt x="1364750" y="682375"/>
                </a:cubicBezTo>
                <a:cubicBezTo>
                  <a:pt x="1364750" y="1059240"/>
                  <a:pt x="1059240" y="1364750"/>
                  <a:pt x="682375" y="1364750"/>
                </a:cubicBezTo>
                <a:cubicBezTo>
                  <a:pt x="305510" y="1364750"/>
                  <a:pt x="0" y="1059240"/>
                  <a:pt x="0" y="682375"/>
                </a:cubicBezTo>
                <a:cubicBezTo>
                  <a:pt x="0" y="305510"/>
                  <a:pt x="305510" y="0"/>
                  <a:pt x="6823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55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D87BFF96-783D-4815-AC98-24BBE626F11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914898" y="-12493"/>
            <a:ext cx="7277101" cy="6870493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6200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51BF190C-8167-8441-41CB-CE9BD65FEEF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91324" y="2725419"/>
            <a:ext cx="4019549" cy="354838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0267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98C06E91-68B5-C33A-F5AC-DE80D7424F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00060" y="0"/>
            <a:ext cx="4091940" cy="68580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9963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959129A1-44C4-09BE-1CEB-890E758A74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5716" y="2420619"/>
            <a:ext cx="4844416" cy="2556004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292BC476-920F-84ED-08D0-B013030B0B0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945380" y="2420619"/>
            <a:ext cx="7246620" cy="2556004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2634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at we 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84485D48-B9FB-4ECF-B2D2-170A5BAA92D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43634" y="3027378"/>
            <a:ext cx="3086353" cy="293908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6994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ny Overview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AAB994F0-73E8-2A01-C976-3843D01524D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026533" y="3876541"/>
            <a:ext cx="2007361" cy="2397259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027E270C-60C4-B5F5-0CD4-1A35BC4862D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13419"/>
            <a:ext cx="6096000" cy="68580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3692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79167E-6 -1.11111E-6 L -4.79167E-6 0.07245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ny Overview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440867C7-14DD-4827-AC97-FC8CBE23D3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96827" y="1125539"/>
            <a:ext cx="4075998" cy="51482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36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ny Overview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1FA3B190-1737-41A2-B234-95FCB40381B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21405" y="3429000"/>
            <a:ext cx="2316480" cy="2844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507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objectiv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7E9CE89-2D08-E47C-682E-8A067E1CA2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19174" y="1125538"/>
            <a:ext cx="4512943" cy="5148262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81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objectiv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09F608D1-34E0-E588-09D8-3C4C22ACF84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15125" y="3699669"/>
            <a:ext cx="4038600" cy="2574131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57C3F53A-75D4-4B98-FE12-089554BEA12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15125" y="1125538"/>
            <a:ext cx="4038600" cy="25741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66139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2.59259E-6 L 0.11797 0.00023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8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6.25E-7 2.59259E-6 L 0.11797 0.00023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ny vis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E667768-D2F8-F4D9-0C3C-DABE4CF466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19174" y="2165194"/>
            <a:ext cx="4876799" cy="410860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9759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ny vi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7E9CE89-2D08-E47C-682E-8A067E1CA2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25215" y="1125538"/>
            <a:ext cx="2470785" cy="5000942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3EE4005E-51C5-6FB6-0722-0A072561DD4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9175" y="1125538"/>
            <a:ext cx="2470785" cy="50009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307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ny Valu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EC011761-5AB3-5FBD-10A7-EB4E4F1A314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1" y="0"/>
            <a:ext cx="6096000" cy="68580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451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go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B2124BE5-A9B2-93DE-6028-4B7840D5DE6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19586" y="1320973"/>
            <a:ext cx="4952827" cy="4952827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1320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ick F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92060C1-4310-525A-C0C0-1C9D2EB5E85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28459" y="0"/>
            <a:ext cx="5463541" cy="68580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9056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Servic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8024F345-372C-45CF-B808-4A5C8B65463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267575" y="1125539"/>
            <a:ext cx="3905250" cy="2303462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1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Servic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F8E270DE-8563-E7FE-8799-2D717C4A25D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9175" y="3569664"/>
            <a:ext cx="4371974" cy="2538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550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Servic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C5349DAC-E9C0-FE02-63AB-C877779B2DF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337271" y="1363662"/>
            <a:ext cx="1835553" cy="465161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E619C9F2-9D91-B375-D326-D70968FF2AE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666166" y="1363662"/>
            <a:ext cx="1835553" cy="465161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67B13444-D9DE-17A1-DEE6-D54B3BD301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1716" y="1363664"/>
            <a:ext cx="1835554" cy="46516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15633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5" grpId="0" animBg="1"/>
      <p:bldP spid="5" grpId="1" animBg="1"/>
      <p:bldP spid="8" grpId="0" animBg="1"/>
      <p:bldP spid="8" grpId="1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servic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0338E92-A50B-20CB-5A3A-8F4FD46C998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2400300"/>
            <a:ext cx="12192000" cy="44577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7410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 &amp; sol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65AEEF2B-CA77-3515-F3C9-51C1A04EA23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07735" y="3014615"/>
            <a:ext cx="2176530" cy="2176530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61900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 Statem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FD1223D3-36C5-42C4-8EFC-DD11FDDCD49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60778" y="1583799"/>
            <a:ext cx="5212047" cy="4513708"/>
          </a:xfrm>
          <a:custGeom>
            <a:avLst/>
            <a:gdLst>
              <a:gd name="connsiteX0" fmla="*/ 2270218 w 4550423"/>
              <a:gd name="connsiteY0" fmla="*/ 107 h 3940732"/>
              <a:gd name="connsiteX1" fmla="*/ 2379775 w 4550423"/>
              <a:gd name="connsiteY1" fmla="*/ 14593 h 3940732"/>
              <a:gd name="connsiteX2" fmla="*/ 2584308 w 4550423"/>
              <a:gd name="connsiteY2" fmla="*/ 197739 h 3940732"/>
              <a:gd name="connsiteX3" fmla="*/ 2738169 w 4550423"/>
              <a:gd name="connsiteY3" fmla="*/ 454325 h 3940732"/>
              <a:gd name="connsiteX4" fmla="*/ 2946305 w 4550423"/>
              <a:gd name="connsiteY4" fmla="*/ 816476 h 3940732"/>
              <a:gd name="connsiteX5" fmla="*/ 3056622 w 4550423"/>
              <a:gd name="connsiteY5" fmla="*/ 997321 h 3940732"/>
              <a:gd name="connsiteX6" fmla="*/ 3280168 w 4550423"/>
              <a:gd name="connsiteY6" fmla="*/ 1376644 h 3940732"/>
              <a:gd name="connsiteX7" fmla="*/ 3579149 w 4550423"/>
              <a:gd name="connsiteY7" fmla="*/ 1882612 h 3940732"/>
              <a:gd name="connsiteX8" fmla="*/ 3791272 w 4550423"/>
              <a:gd name="connsiteY8" fmla="*/ 2241006 h 3940732"/>
              <a:gd name="connsiteX9" fmla="*/ 4066258 w 4550423"/>
              <a:gd name="connsiteY9" fmla="*/ 2709717 h 3940732"/>
              <a:gd name="connsiteX10" fmla="*/ 4232614 w 4550423"/>
              <a:gd name="connsiteY10" fmla="*/ 2988765 h 3940732"/>
              <a:gd name="connsiteX11" fmla="*/ 4450870 w 4550423"/>
              <a:gd name="connsiteY11" fmla="*/ 3352449 h 3940732"/>
              <a:gd name="connsiteX12" fmla="*/ 4548232 w 4550423"/>
              <a:gd name="connsiteY12" fmla="*/ 3568867 h 3940732"/>
              <a:gd name="connsiteX13" fmla="*/ 4480770 w 4550423"/>
              <a:gd name="connsiteY13" fmla="*/ 3813570 h 3940732"/>
              <a:gd name="connsiteX14" fmla="*/ 4190910 w 4550423"/>
              <a:gd name="connsiteY14" fmla="*/ 3933853 h 3940732"/>
              <a:gd name="connsiteX15" fmla="*/ 2545287 w 4550423"/>
              <a:gd name="connsiteY15" fmla="*/ 3933853 h 3940732"/>
              <a:gd name="connsiteX16" fmla="*/ 2545287 w 4550423"/>
              <a:gd name="connsiteY16" fmla="*/ 3936153 h 3940732"/>
              <a:gd name="connsiteX17" fmla="*/ 903805 w 4550423"/>
              <a:gd name="connsiteY17" fmla="*/ 3936307 h 3940732"/>
              <a:gd name="connsiteX18" fmla="*/ 441151 w 4550423"/>
              <a:gd name="connsiteY18" fmla="*/ 3940522 h 3940732"/>
              <a:gd name="connsiteX19" fmla="*/ 254096 w 4550423"/>
              <a:gd name="connsiteY19" fmla="*/ 3934313 h 3940732"/>
              <a:gd name="connsiteX20" fmla="*/ 85440 w 4550423"/>
              <a:gd name="connsiteY20" fmla="*/ 3840096 h 3940732"/>
              <a:gd name="connsiteX21" fmla="*/ 21044 w 4550423"/>
              <a:gd name="connsiteY21" fmla="*/ 3507460 h 3940732"/>
              <a:gd name="connsiteX22" fmla="*/ 97169 w 4550423"/>
              <a:gd name="connsiteY22" fmla="*/ 3363488 h 3940732"/>
              <a:gd name="connsiteX23" fmla="*/ 224428 w 4550423"/>
              <a:gd name="connsiteY23" fmla="*/ 3143622 h 3940732"/>
              <a:gd name="connsiteX24" fmla="*/ 385417 w 4550423"/>
              <a:gd name="connsiteY24" fmla="*/ 2881056 h 3940732"/>
              <a:gd name="connsiteX25" fmla="*/ 583665 w 4550423"/>
              <a:gd name="connsiteY25" fmla="*/ 2540371 h 3940732"/>
              <a:gd name="connsiteX26" fmla="*/ 692141 w 4550423"/>
              <a:gd name="connsiteY26" fmla="*/ 2367422 h 3940732"/>
              <a:gd name="connsiteX27" fmla="*/ 866623 w 4550423"/>
              <a:gd name="connsiteY27" fmla="*/ 2067520 h 3940732"/>
              <a:gd name="connsiteX28" fmla="*/ 1067708 w 4550423"/>
              <a:gd name="connsiteY28" fmla="*/ 1734425 h 3940732"/>
              <a:gd name="connsiteX29" fmla="*/ 1231994 w 4550423"/>
              <a:gd name="connsiteY29" fmla="*/ 1450086 h 3940732"/>
              <a:gd name="connsiteX30" fmla="*/ 1411076 w 4550423"/>
              <a:gd name="connsiteY30" fmla="*/ 1160611 h 3940732"/>
              <a:gd name="connsiteX31" fmla="*/ 1592918 w 4550423"/>
              <a:gd name="connsiteY31" fmla="*/ 847524 h 3940732"/>
              <a:gd name="connsiteX32" fmla="*/ 1869284 w 4550423"/>
              <a:gd name="connsiteY32" fmla="*/ 387553 h 3940732"/>
              <a:gd name="connsiteX33" fmla="*/ 2004132 w 4550423"/>
              <a:gd name="connsiteY33" fmla="*/ 156188 h 3940732"/>
              <a:gd name="connsiteX34" fmla="*/ 2270218 w 4550423"/>
              <a:gd name="connsiteY34" fmla="*/ 107 h 394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550423" h="3940732">
                <a:moveTo>
                  <a:pt x="2270218" y="107"/>
                </a:moveTo>
                <a:cubicBezTo>
                  <a:pt x="2306381" y="-792"/>
                  <a:pt x="2343360" y="3976"/>
                  <a:pt x="2379775" y="14593"/>
                </a:cubicBezTo>
                <a:cubicBezTo>
                  <a:pt x="2480662" y="43955"/>
                  <a:pt x="2536088" y="113411"/>
                  <a:pt x="2584308" y="197739"/>
                </a:cubicBezTo>
                <a:cubicBezTo>
                  <a:pt x="2633755" y="284290"/>
                  <a:pt x="2687879" y="368158"/>
                  <a:pt x="2738169" y="454325"/>
                </a:cubicBezTo>
                <a:cubicBezTo>
                  <a:pt x="2808314" y="574531"/>
                  <a:pt x="2876237" y="696117"/>
                  <a:pt x="2946305" y="816476"/>
                </a:cubicBezTo>
                <a:cubicBezTo>
                  <a:pt x="2981800" y="877499"/>
                  <a:pt x="3020514" y="936605"/>
                  <a:pt x="3056622" y="997321"/>
                </a:cubicBezTo>
                <a:cubicBezTo>
                  <a:pt x="3131520" y="1123660"/>
                  <a:pt x="3205576" y="1250229"/>
                  <a:pt x="3280168" y="1376644"/>
                </a:cubicBezTo>
                <a:cubicBezTo>
                  <a:pt x="3379728" y="1545300"/>
                  <a:pt x="3479389" y="1713956"/>
                  <a:pt x="3579149" y="1882612"/>
                </a:cubicBezTo>
                <a:cubicBezTo>
                  <a:pt x="3650138" y="2001952"/>
                  <a:pt x="3720843" y="2121414"/>
                  <a:pt x="3791272" y="2241006"/>
                </a:cubicBezTo>
                <a:cubicBezTo>
                  <a:pt x="3883113" y="2397166"/>
                  <a:pt x="3974264" y="2553633"/>
                  <a:pt x="4066258" y="2709717"/>
                </a:cubicBezTo>
                <a:cubicBezTo>
                  <a:pt x="4121356" y="2802938"/>
                  <a:pt x="4176804" y="2895951"/>
                  <a:pt x="4232614" y="2988765"/>
                </a:cubicBezTo>
                <a:cubicBezTo>
                  <a:pt x="4305214" y="3109892"/>
                  <a:pt x="4381875" y="3229101"/>
                  <a:pt x="4450870" y="3352449"/>
                </a:cubicBezTo>
                <a:cubicBezTo>
                  <a:pt x="4489278" y="3421139"/>
                  <a:pt x="4539722" y="3485764"/>
                  <a:pt x="4548232" y="3568867"/>
                </a:cubicBezTo>
                <a:cubicBezTo>
                  <a:pt x="4557431" y="3659404"/>
                  <a:pt x="4538189" y="3739362"/>
                  <a:pt x="4480770" y="3813570"/>
                </a:cubicBezTo>
                <a:cubicBezTo>
                  <a:pt x="4405564" y="3910855"/>
                  <a:pt x="4303910" y="3933853"/>
                  <a:pt x="4190910" y="3933853"/>
                </a:cubicBezTo>
                <a:cubicBezTo>
                  <a:pt x="3642418" y="3933853"/>
                  <a:pt x="3093879" y="3933853"/>
                  <a:pt x="2545287" y="3933853"/>
                </a:cubicBezTo>
                <a:lnTo>
                  <a:pt x="2545287" y="3936153"/>
                </a:lnTo>
                <a:cubicBezTo>
                  <a:pt x="1998075" y="3935693"/>
                  <a:pt x="1450917" y="3935746"/>
                  <a:pt x="903805" y="3936307"/>
                </a:cubicBezTo>
                <a:cubicBezTo>
                  <a:pt x="749561" y="3936459"/>
                  <a:pt x="595317" y="3939909"/>
                  <a:pt x="441151" y="3940522"/>
                </a:cubicBezTo>
                <a:cubicBezTo>
                  <a:pt x="378748" y="3940752"/>
                  <a:pt x="315808" y="3941979"/>
                  <a:pt x="254096" y="3934313"/>
                </a:cubicBezTo>
                <a:cubicBezTo>
                  <a:pt x="186710" y="3926264"/>
                  <a:pt x="131897" y="3889159"/>
                  <a:pt x="85440" y="3840096"/>
                </a:cubicBezTo>
                <a:cubicBezTo>
                  <a:pt x="-6708" y="3742735"/>
                  <a:pt x="-17671" y="3627896"/>
                  <a:pt x="21044" y="3507460"/>
                </a:cubicBezTo>
                <a:cubicBezTo>
                  <a:pt x="37449" y="3456556"/>
                  <a:pt x="70337" y="3410789"/>
                  <a:pt x="97169" y="3363488"/>
                </a:cubicBezTo>
                <a:cubicBezTo>
                  <a:pt x="138873" y="3289817"/>
                  <a:pt x="180884" y="3216222"/>
                  <a:pt x="224428" y="3143622"/>
                </a:cubicBezTo>
                <a:cubicBezTo>
                  <a:pt x="277094" y="3055615"/>
                  <a:pt x="332981" y="2969370"/>
                  <a:pt x="385417" y="2881056"/>
                </a:cubicBezTo>
                <a:cubicBezTo>
                  <a:pt x="452573" y="2768057"/>
                  <a:pt x="516739" y="2653601"/>
                  <a:pt x="583665" y="2540371"/>
                </a:cubicBezTo>
                <a:cubicBezTo>
                  <a:pt x="618239" y="2481801"/>
                  <a:pt x="657337" y="2425915"/>
                  <a:pt x="692141" y="2367422"/>
                </a:cubicBezTo>
                <a:cubicBezTo>
                  <a:pt x="751171" y="2267991"/>
                  <a:pt x="807594" y="2167181"/>
                  <a:pt x="866623" y="2067520"/>
                </a:cubicBezTo>
                <a:cubicBezTo>
                  <a:pt x="932783" y="1955978"/>
                  <a:pt x="1001548" y="1846045"/>
                  <a:pt x="1067708" y="1734425"/>
                </a:cubicBezTo>
                <a:cubicBezTo>
                  <a:pt x="1123287" y="1640208"/>
                  <a:pt x="1175034" y="1543767"/>
                  <a:pt x="1231994" y="1450086"/>
                </a:cubicBezTo>
                <a:cubicBezTo>
                  <a:pt x="1290257" y="1352726"/>
                  <a:pt x="1352813" y="1257972"/>
                  <a:pt x="1411076" y="1160611"/>
                </a:cubicBezTo>
                <a:cubicBezTo>
                  <a:pt x="1473095" y="1057118"/>
                  <a:pt x="1531589" y="951324"/>
                  <a:pt x="1592918" y="847524"/>
                </a:cubicBezTo>
                <a:cubicBezTo>
                  <a:pt x="1684299" y="694201"/>
                  <a:pt x="1777289" y="540877"/>
                  <a:pt x="1869284" y="387553"/>
                </a:cubicBezTo>
                <a:cubicBezTo>
                  <a:pt x="1915128" y="310892"/>
                  <a:pt x="1960075" y="233769"/>
                  <a:pt x="2004132" y="156188"/>
                </a:cubicBezTo>
                <a:cubicBezTo>
                  <a:pt x="2060593" y="56489"/>
                  <a:pt x="2161729" y="2802"/>
                  <a:pt x="2270218" y="107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41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8000" fill="hold" grpId="0" nodeType="withEffect" p14:presetBounceEnd="58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8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</p:bldLst>
      </p:timing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ution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6718FCF1-5C65-43F1-817F-2ABCEE6E96A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467475" y="1712433"/>
            <a:ext cx="4327333" cy="4561367"/>
          </a:xfrm>
          <a:custGeom>
            <a:avLst/>
            <a:gdLst>
              <a:gd name="connsiteX0" fmla="*/ 2563382 w 4429126"/>
              <a:gd name="connsiteY0" fmla="*/ 11 h 4668664"/>
              <a:gd name="connsiteX1" fmla="*/ 2667920 w 4429126"/>
              <a:gd name="connsiteY1" fmla="*/ 42311 h 4668664"/>
              <a:gd name="connsiteX2" fmla="*/ 2732382 w 4429126"/>
              <a:gd name="connsiteY2" fmla="*/ 152528 h 4668664"/>
              <a:gd name="connsiteX3" fmla="*/ 2778852 w 4429126"/>
              <a:gd name="connsiteY3" fmla="*/ 395602 h 4668664"/>
              <a:gd name="connsiteX4" fmla="*/ 2814042 w 4429126"/>
              <a:gd name="connsiteY4" fmla="*/ 570361 h 4668664"/>
              <a:gd name="connsiteX5" fmla="*/ 2845181 w 4429126"/>
              <a:gd name="connsiteY5" fmla="*/ 696664 h 4668664"/>
              <a:gd name="connsiteX6" fmla="*/ 2900508 w 4429126"/>
              <a:gd name="connsiteY6" fmla="*/ 743610 h 4668664"/>
              <a:gd name="connsiteX7" fmla="*/ 3009653 w 4429126"/>
              <a:gd name="connsiteY7" fmla="*/ 793734 h 4668664"/>
              <a:gd name="connsiteX8" fmla="*/ 3112205 w 4429126"/>
              <a:gd name="connsiteY8" fmla="*/ 848744 h 4668664"/>
              <a:gd name="connsiteX9" fmla="*/ 3189138 w 4429126"/>
              <a:gd name="connsiteY9" fmla="*/ 900854 h 4668664"/>
              <a:gd name="connsiteX10" fmla="*/ 3290379 w 4429126"/>
              <a:gd name="connsiteY10" fmla="*/ 964799 h 4668664"/>
              <a:gd name="connsiteX11" fmla="*/ 3355358 w 4429126"/>
              <a:gd name="connsiteY11" fmla="*/ 964799 h 4668664"/>
              <a:gd name="connsiteX12" fmla="*/ 3391104 w 4429126"/>
              <a:gd name="connsiteY12" fmla="*/ 953519 h 4668664"/>
              <a:gd name="connsiteX13" fmla="*/ 3443095 w 4429126"/>
              <a:gd name="connsiteY13" fmla="*/ 935369 h 4668664"/>
              <a:gd name="connsiteX14" fmla="*/ 3493219 w 4429126"/>
              <a:gd name="connsiteY14" fmla="*/ 917535 h 4668664"/>
              <a:gd name="connsiteX15" fmla="*/ 3534048 w 4429126"/>
              <a:gd name="connsiteY15" fmla="*/ 902641 h 4668664"/>
              <a:gd name="connsiteX16" fmla="*/ 3589654 w 4429126"/>
              <a:gd name="connsiteY16" fmla="*/ 882305 h 4668664"/>
              <a:gd name="connsiteX17" fmla="*/ 3651177 w 4429126"/>
              <a:gd name="connsiteY17" fmla="*/ 860977 h 4668664"/>
              <a:gd name="connsiteX18" fmla="*/ 3798768 w 4429126"/>
              <a:gd name="connsiteY18" fmla="*/ 809899 h 4668664"/>
              <a:gd name="connsiteX19" fmla="*/ 3834118 w 4429126"/>
              <a:gd name="connsiteY19" fmla="*/ 797230 h 4668664"/>
              <a:gd name="connsiteX20" fmla="*/ 4010226 w 4429126"/>
              <a:gd name="connsiteY20" fmla="*/ 812640 h 4668664"/>
              <a:gd name="connsiteX21" fmla="*/ 4071114 w 4429126"/>
              <a:gd name="connsiteY21" fmla="*/ 888819 h 4668664"/>
              <a:gd name="connsiteX22" fmla="*/ 4128467 w 4429126"/>
              <a:gd name="connsiteY22" fmla="*/ 987836 h 4668664"/>
              <a:gd name="connsiteX23" fmla="*/ 4185026 w 4429126"/>
              <a:gd name="connsiteY23" fmla="*/ 1083159 h 4668664"/>
              <a:gd name="connsiteX24" fmla="*/ 4245436 w 4429126"/>
              <a:gd name="connsiteY24" fmla="*/ 1184400 h 4668664"/>
              <a:gd name="connsiteX25" fmla="*/ 4270856 w 4429126"/>
              <a:gd name="connsiteY25" fmla="*/ 1231148 h 4668664"/>
              <a:gd name="connsiteX26" fmla="*/ 4360420 w 4429126"/>
              <a:gd name="connsiteY26" fmla="*/ 1391251 h 4668664"/>
              <a:gd name="connsiteX27" fmla="*/ 4398350 w 4429126"/>
              <a:gd name="connsiteY27" fmla="*/ 1453846 h 4668664"/>
              <a:gd name="connsiteX28" fmla="*/ 4419441 w 4429126"/>
              <a:gd name="connsiteY28" fmla="*/ 1621059 h 4668664"/>
              <a:gd name="connsiteX29" fmla="*/ 4384806 w 4429126"/>
              <a:gd name="connsiteY29" fmla="*/ 1670785 h 4668664"/>
              <a:gd name="connsiteX30" fmla="*/ 4283922 w 4429126"/>
              <a:gd name="connsiteY30" fmla="*/ 1763129 h 4668664"/>
              <a:gd name="connsiteX31" fmla="*/ 4182324 w 4429126"/>
              <a:gd name="connsiteY31" fmla="*/ 1852852 h 4668664"/>
              <a:gd name="connsiteX32" fmla="*/ 4040134 w 4429126"/>
              <a:gd name="connsiteY32" fmla="*/ 1972642 h 4668664"/>
              <a:gd name="connsiteX33" fmla="*/ 3957005 w 4429126"/>
              <a:gd name="connsiteY33" fmla="*/ 2048106 h 4668664"/>
              <a:gd name="connsiteX34" fmla="*/ 3936153 w 4429126"/>
              <a:gd name="connsiteY34" fmla="*/ 2146209 h 4668664"/>
              <a:gd name="connsiteX35" fmla="*/ 3945328 w 4429126"/>
              <a:gd name="connsiteY35" fmla="*/ 2256585 h 4668664"/>
              <a:gd name="connsiteX36" fmla="*/ 3936788 w 4429126"/>
              <a:gd name="connsiteY36" fmla="*/ 2525833 h 4668664"/>
              <a:gd name="connsiteX37" fmla="*/ 3950491 w 4429126"/>
              <a:gd name="connsiteY37" fmla="*/ 2608525 h 4668664"/>
              <a:gd name="connsiteX38" fmla="*/ 3995968 w 4429126"/>
              <a:gd name="connsiteY38" fmla="*/ 2659205 h 4668664"/>
              <a:gd name="connsiteX39" fmla="*/ 4105351 w 4429126"/>
              <a:gd name="connsiteY39" fmla="*/ 2753416 h 4668664"/>
              <a:gd name="connsiteX40" fmla="*/ 4175096 w 4429126"/>
              <a:gd name="connsiteY40" fmla="*/ 2808624 h 4668664"/>
              <a:gd name="connsiteX41" fmla="*/ 4256359 w 4429126"/>
              <a:gd name="connsiteY41" fmla="*/ 2879878 h 4668664"/>
              <a:gd name="connsiteX42" fmla="*/ 4341672 w 4429126"/>
              <a:gd name="connsiteY42" fmla="*/ 2956891 h 4668664"/>
              <a:gd name="connsiteX43" fmla="*/ 4410742 w 4429126"/>
              <a:gd name="connsiteY43" fmla="*/ 3030409 h 4668664"/>
              <a:gd name="connsiteX44" fmla="*/ 4428298 w 4429126"/>
              <a:gd name="connsiteY44" fmla="*/ 3131650 h 4668664"/>
              <a:gd name="connsiteX45" fmla="*/ 4385601 w 4429126"/>
              <a:gd name="connsiteY45" fmla="*/ 3241232 h 4668664"/>
              <a:gd name="connsiteX46" fmla="*/ 4334444 w 4429126"/>
              <a:gd name="connsiteY46" fmla="*/ 3327618 h 4668664"/>
              <a:gd name="connsiteX47" fmla="*/ 4249448 w 4429126"/>
              <a:gd name="connsiteY47" fmla="*/ 3479182 h 4668664"/>
              <a:gd name="connsiteX48" fmla="*/ 4160758 w 4429126"/>
              <a:gd name="connsiteY48" fmla="*/ 3623358 h 4668664"/>
              <a:gd name="connsiteX49" fmla="*/ 4111826 w 4429126"/>
              <a:gd name="connsiteY49" fmla="*/ 3711214 h 4668664"/>
              <a:gd name="connsiteX50" fmla="*/ 4034892 w 4429126"/>
              <a:gd name="connsiteY50" fmla="*/ 3834101 h 4668664"/>
              <a:gd name="connsiteX51" fmla="*/ 3943024 w 4429126"/>
              <a:gd name="connsiteY51" fmla="*/ 3880928 h 4668664"/>
              <a:gd name="connsiteX52" fmla="*/ 3820495 w 4429126"/>
              <a:gd name="connsiteY52" fmla="*/ 3866233 h 4668664"/>
              <a:gd name="connsiteX53" fmla="*/ 3663331 w 4429126"/>
              <a:gd name="connsiteY53" fmla="*/ 3812455 h 4668664"/>
              <a:gd name="connsiteX54" fmla="*/ 3509106 w 4429126"/>
              <a:gd name="connsiteY54" fmla="*/ 3756453 h 4668664"/>
              <a:gd name="connsiteX55" fmla="*/ 3370093 w 4429126"/>
              <a:gd name="connsiteY55" fmla="*/ 3706249 h 4668664"/>
              <a:gd name="connsiteX56" fmla="*/ 3244704 w 4429126"/>
              <a:gd name="connsiteY56" fmla="*/ 3728094 h 4668664"/>
              <a:gd name="connsiteX57" fmla="*/ 3167452 w 4429126"/>
              <a:gd name="connsiteY57" fmla="*/ 3782667 h 4668664"/>
              <a:gd name="connsiteX58" fmla="*/ 3081026 w 4429126"/>
              <a:gd name="connsiteY58" fmla="*/ 3837596 h 4668664"/>
              <a:gd name="connsiteX59" fmla="*/ 2973788 w 4429126"/>
              <a:gd name="connsiteY59" fmla="*/ 3892129 h 4668664"/>
              <a:gd name="connsiteX60" fmla="*/ 2862577 w 4429126"/>
              <a:gd name="connsiteY60" fmla="*/ 3950554 h 4668664"/>
              <a:gd name="connsiteX61" fmla="*/ 2842520 w 4429126"/>
              <a:gd name="connsiteY61" fmla="*/ 3984473 h 4668664"/>
              <a:gd name="connsiteX62" fmla="*/ 2829850 w 4429126"/>
              <a:gd name="connsiteY62" fmla="*/ 4023794 h 4668664"/>
              <a:gd name="connsiteX63" fmla="*/ 2790808 w 4429126"/>
              <a:gd name="connsiteY63" fmla="*/ 4220159 h 4668664"/>
              <a:gd name="connsiteX64" fmla="*/ 2743622 w 4429126"/>
              <a:gd name="connsiteY64" fmla="*/ 4473440 h 4668664"/>
              <a:gd name="connsiteX65" fmla="*/ 2711610 w 4429126"/>
              <a:gd name="connsiteY65" fmla="*/ 4574681 h 4668664"/>
              <a:gd name="connsiteX66" fmla="*/ 2637377 w 4429126"/>
              <a:gd name="connsiteY66" fmla="*/ 4646968 h 4668664"/>
              <a:gd name="connsiteX67" fmla="*/ 2630426 w 4429126"/>
              <a:gd name="connsiteY67" fmla="*/ 4650424 h 4668664"/>
              <a:gd name="connsiteX68" fmla="*/ 2585942 w 4429126"/>
              <a:gd name="connsiteY68" fmla="*/ 4667065 h 4668664"/>
              <a:gd name="connsiteX69" fmla="*/ 1867405 w 4429126"/>
              <a:gd name="connsiteY69" fmla="*/ 4668654 h 4668664"/>
              <a:gd name="connsiteX70" fmla="*/ 1770573 w 4429126"/>
              <a:gd name="connsiteY70" fmla="*/ 4633543 h 4668664"/>
              <a:gd name="connsiteX71" fmla="*/ 1697889 w 4429126"/>
              <a:gd name="connsiteY71" fmla="*/ 4517051 h 4668664"/>
              <a:gd name="connsiteX72" fmla="*/ 1653763 w 4429126"/>
              <a:gd name="connsiteY72" fmla="*/ 4305950 h 4668664"/>
              <a:gd name="connsiteX73" fmla="*/ 1602328 w 4429126"/>
              <a:gd name="connsiteY73" fmla="*/ 4019226 h 4668664"/>
              <a:gd name="connsiteX74" fmla="*/ 1519358 w 4429126"/>
              <a:gd name="connsiteY74" fmla="*/ 3922275 h 4668664"/>
              <a:gd name="connsiteX75" fmla="*/ 1418474 w 4429126"/>
              <a:gd name="connsiteY75" fmla="*/ 3872985 h 4668664"/>
              <a:gd name="connsiteX76" fmla="*/ 1316081 w 4429126"/>
              <a:gd name="connsiteY76" fmla="*/ 3818333 h 4668664"/>
              <a:gd name="connsiteX77" fmla="*/ 1242603 w 4429126"/>
              <a:gd name="connsiteY77" fmla="*/ 3768368 h 4668664"/>
              <a:gd name="connsiteX78" fmla="*/ 1143546 w 4429126"/>
              <a:gd name="connsiteY78" fmla="*/ 3704422 h 4668664"/>
              <a:gd name="connsiteX79" fmla="*/ 1078488 w 4429126"/>
              <a:gd name="connsiteY79" fmla="*/ 3700450 h 4668664"/>
              <a:gd name="connsiteX80" fmla="*/ 858809 w 4429126"/>
              <a:gd name="connsiteY80" fmla="*/ 3780800 h 4668664"/>
              <a:gd name="connsiteX81" fmla="*/ 727343 w 4429126"/>
              <a:gd name="connsiteY81" fmla="*/ 3823774 h 4668664"/>
              <a:gd name="connsiteX82" fmla="*/ 589601 w 4429126"/>
              <a:gd name="connsiteY82" fmla="*/ 3873421 h 4668664"/>
              <a:gd name="connsiteX83" fmla="*/ 440818 w 4429126"/>
              <a:gd name="connsiteY83" fmla="*/ 3865478 h 4668664"/>
              <a:gd name="connsiteX84" fmla="*/ 357966 w 4429126"/>
              <a:gd name="connsiteY84" fmla="*/ 3778734 h 4668664"/>
              <a:gd name="connsiteX85" fmla="*/ 203940 w 4429126"/>
              <a:gd name="connsiteY85" fmla="*/ 3513459 h 4668664"/>
              <a:gd name="connsiteX86" fmla="*/ 100673 w 4429126"/>
              <a:gd name="connsiteY86" fmla="*/ 3336317 h 4668664"/>
              <a:gd name="connsiteX87" fmla="*/ 19728 w 4429126"/>
              <a:gd name="connsiteY87" fmla="*/ 3199250 h 4668664"/>
              <a:gd name="connsiteX88" fmla="*/ 505 w 4429126"/>
              <a:gd name="connsiteY88" fmla="*/ 3109249 h 4668664"/>
              <a:gd name="connsiteX89" fmla="*/ 50748 w 4429126"/>
              <a:gd name="connsiteY89" fmla="*/ 2991406 h 4668664"/>
              <a:gd name="connsiteX90" fmla="*/ 193256 w 4429126"/>
              <a:gd name="connsiteY90" fmla="*/ 2865580 h 4668664"/>
              <a:gd name="connsiteX91" fmla="*/ 367180 w 4429126"/>
              <a:gd name="connsiteY91" fmla="*/ 2716042 h 4668664"/>
              <a:gd name="connsiteX92" fmla="*/ 433747 w 4429126"/>
              <a:gd name="connsiteY92" fmla="*/ 2660437 h 4668664"/>
              <a:gd name="connsiteX93" fmla="*/ 494794 w 4429126"/>
              <a:gd name="connsiteY93" fmla="*/ 2523251 h 4668664"/>
              <a:gd name="connsiteX94" fmla="*/ 483911 w 4429126"/>
              <a:gd name="connsiteY94" fmla="*/ 2387296 h 4668664"/>
              <a:gd name="connsiteX95" fmla="*/ 485460 w 4429126"/>
              <a:gd name="connsiteY95" fmla="*/ 2196849 h 4668664"/>
              <a:gd name="connsiteX96" fmla="*/ 490743 w 4429126"/>
              <a:gd name="connsiteY96" fmla="*/ 2165670 h 4668664"/>
              <a:gd name="connsiteX97" fmla="*/ 481250 w 4429126"/>
              <a:gd name="connsiteY97" fmla="*/ 2057122 h 4668664"/>
              <a:gd name="connsiteX98" fmla="*/ 444710 w 4429126"/>
              <a:gd name="connsiteY98" fmla="*/ 2016292 h 4668664"/>
              <a:gd name="connsiteX99" fmla="*/ 385451 w 4429126"/>
              <a:gd name="connsiteY99" fmla="*/ 1967041 h 4668664"/>
              <a:gd name="connsiteX100" fmla="*/ 281270 w 4429126"/>
              <a:gd name="connsiteY100" fmla="*/ 1875412 h 4668664"/>
              <a:gd name="connsiteX101" fmla="*/ 212956 w 4429126"/>
              <a:gd name="connsiteY101" fmla="*/ 1823143 h 4668664"/>
              <a:gd name="connsiteX102" fmla="*/ 142377 w 4429126"/>
              <a:gd name="connsiteY102" fmla="*/ 1760032 h 4668664"/>
              <a:gd name="connsiteX103" fmla="*/ 56149 w 4429126"/>
              <a:gd name="connsiteY103" fmla="*/ 1683932 h 4668664"/>
              <a:gd name="connsiteX104" fmla="*/ 28029 w 4429126"/>
              <a:gd name="connsiteY104" fmla="*/ 1460876 h 4668664"/>
              <a:gd name="connsiteX105" fmla="*/ 76882 w 4429126"/>
              <a:gd name="connsiteY105" fmla="*/ 1368969 h 4668664"/>
              <a:gd name="connsiteX106" fmla="*/ 126768 w 4429126"/>
              <a:gd name="connsiteY106" fmla="*/ 1290764 h 4668664"/>
              <a:gd name="connsiteX107" fmla="*/ 178401 w 4429126"/>
              <a:gd name="connsiteY107" fmla="*/ 1197625 h 4668664"/>
              <a:gd name="connsiteX108" fmla="*/ 223878 w 4429126"/>
              <a:gd name="connsiteY108" fmla="*/ 1121248 h 4668664"/>
              <a:gd name="connsiteX109" fmla="*/ 317374 w 4429126"/>
              <a:gd name="connsiteY109" fmla="*/ 954195 h 4668664"/>
              <a:gd name="connsiteX110" fmla="*/ 384894 w 4429126"/>
              <a:gd name="connsiteY110" fmla="*/ 846519 h 4668664"/>
              <a:gd name="connsiteX111" fmla="*/ 522716 w 4429126"/>
              <a:gd name="connsiteY111" fmla="*/ 786704 h 4668664"/>
              <a:gd name="connsiteX112" fmla="*/ 523828 w 4429126"/>
              <a:gd name="connsiteY112" fmla="*/ 781064 h 4668664"/>
              <a:gd name="connsiteX113" fmla="*/ 615179 w 4429126"/>
              <a:gd name="connsiteY113" fmla="*/ 804458 h 4668664"/>
              <a:gd name="connsiteX114" fmla="*/ 744818 w 4429126"/>
              <a:gd name="connsiteY114" fmla="*/ 846957 h 4668664"/>
              <a:gd name="connsiteX115" fmla="*/ 894634 w 4429126"/>
              <a:gd name="connsiteY115" fmla="*/ 902879 h 4668664"/>
              <a:gd name="connsiteX116" fmla="*/ 903650 w 4429126"/>
              <a:gd name="connsiteY116" fmla="*/ 906851 h 4668664"/>
              <a:gd name="connsiteX117" fmla="*/ 1071220 w 4429126"/>
              <a:gd name="connsiteY117" fmla="*/ 965673 h 4668664"/>
              <a:gd name="connsiteX118" fmla="*/ 1186045 w 4429126"/>
              <a:gd name="connsiteY118" fmla="*/ 939181 h 4668664"/>
              <a:gd name="connsiteX119" fmla="*/ 1263495 w 4429126"/>
              <a:gd name="connsiteY119" fmla="*/ 885245 h 4668664"/>
              <a:gd name="connsiteX120" fmla="*/ 1351629 w 4429126"/>
              <a:gd name="connsiteY120" fmla="*/ 829639 h 4668664"/>
              <a:gd name="connsiteX121" fmla="*/ 1462839 w 4429126"/>
              <a:gd name="connsiteY121" fmla="*/ 774034 h 4668664"/>
              <a:gd name="connsiteX122" fmla="*/ 1560863 w 4429126"/>
              <a:gd name="connsiteY122" fmla="*/ 723950 h 4668664"/>
              <a:gd name="connsiteX123" fmla="*/ 1599548 w 4429126"/>
              <a:gd name="connsiteY123" fmla="*/ 659567 h 4668664"/>
              <a:gd name="connsiteX124" fmla="*/ 1627351 w 4429126"/>
              <a:gd name="connsiteY124" fmla="*/ 538070 h 4668664"/>
              <a:gd name="connsiteX125" fmla="*/ 1650148 w 4429126"/>
              <a:gd name="connsiteY125" fmla="*/ 401321 h 4668664"/>
              <a:gd name="connsiteX126" fmla="*/ 1681923 w 4429126"/>
              <a:gd name="connsiteY126" fmla="*/ 226126 h 4668664"/>
              <a:gd name="connsiteX127" fmla="*/ 1712784 w 4429126"/>
              <a:gd name="connsiteY127" fmla="*/ 105701 h 4668664"/>
              <a:gd name="connsiteX128" fmla="*/ 1789876 w 4429126"/>
              <a:gd name="connsiteY128" fmla="*/ 23643 h 4668664"/>
              <a:gd name="connsiteX129" fmla="*/ 1800322 w 4429126"/>
              <a:gd name="connsiteY129" fmla="*/ 18560 h 4668664"/>
              <a:gd name="connsiteX130" fmla="*/ 1846871 w 4429126"/>
              <a:gd name="connsiteY130" fmla="*/ 1679 h 4668664"/>
              <a:gd name="connsiteX131" fmla="*/ 2563382 w 4429126"/>
              <a:gd name="connsiteY131" fmla="*/ 11 h 466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4429126" h="4668664">
                <a:moveTo>
                  <a:pt x="2563382" y="11"/>
                </a:moveTo>
                <a:cubicBezTo>
                  <a:pt x="2607509" y="-505"/>
                  <a:pt x="2637377" y="17805"/>
                  <a:pt x="2667920" y="42311"/>
                </a:cubicBezTo>
                <a:cubicBezTo>
                  <a:pt x="2703428" y="70828"/>
                  <a:pt x="2724200" y="107647"/>
                  <a:pt x="2732382" y="152528"/>
                </a:cubicBezTo>
                <a:cubicBezTo>
                  <a:pt x="2747237" y="233672"/>
                  <a:pt x="2763045" y="314657"/>
                  <a:pt x="2778852" y="395602"/>
                </a:cubicBezTo>
                <a:cubicBezTo>
                  <a:pt x="2790212" y="453948"/>
                  <a:pt x="2801690" y="512293"/>
                  <a:pt x="2814042" y="570361"/>
                </a:cubicBezTo>
                <a:cubicBezTo>
                  <a:pt x="2823018" y="612859"/>
                  <a:pt x="2829016" y="656906"/>
                  <a:pt x="2845181" y="696664"/>
                </a:cubicBezTo>
                <a:cubicBezTo>
                  <a:pt x="2853324" y="716523"/>
                  <a:pt x="2879338" y="732052"/>
                  <a:pt x="2900508" y="743610"/>
                </a:cubicBezTo>
                <a:cubicBezTo>
                  <a:pt x="2935579" y="762715"/>
                  <a:pt x="2973709" y="776140"/>
                  <a:pt x="3009653" y="793734"/>
                </a:cubicBezTo>
                <a:cubicBezTo>
                  <a:pt x="3044486" y="810773"/>
                  <a:pt x="3078881" y="828964"/>
                  <a:pt x="3112205" y="848744"/>
                </a:cubicBezTo>
                <a:cubicBezTo>
                  <a:pt x="3138776" y="864631"/>
                  <a:pt x="3163202" y="883934"/>
                  <a:pt x="3189138" y="900854"/>
                </a:cubicBezTo>
                <a:cubicBezTo>
                  <a:pt x="3222541" y="922659"/>
                  <a:pt x="3256262" y="944106"/>
                  <a:pt x="3290379" y="964799"/>
                </a:cubicBezTo>
                <a:cubicBezTo>
                  <a:pt x="3311549" y="977668"/>
                  <a:pt x="3333552" y="973140"/>
                  <a:pt x="3355358" y="964799"/>
                </a:cubicBezTo>
                <a:cubicBezTo>
                  <a:pt x="3366995" y="960430"/>
                  <a:pt x="3379189" y="957491"/>
                  <a:pt x="3391104" y="953519"/>
                </a:cubicBezTo>
                <a:cubicBezTo>
                  <a:pt x="3408500" y="947641"/>
                  <a:pt x="3425778" y="941604"/>
                  <a:pt x="3443095" y="935369"/>
                </a:cubicBezTo>
                <a:cubicBezTo>
                  <a:pt x="3460412" y="929133"/>
                  <a:pt x="3476537" y="923453"/>
                  <a:pt x="3493219" y="917535"/>
                </a:cubicBezTo>
                <a:cubicBezTo>
                  <a:pt x="3506842" y="912610"/>
                  <a:pt x="3520465" y="907606"/>
                  <a:pt x="3534048" y="902641"/>
                </a:cubicBezTo>
                <a:cubicBezTo>
                  <a:pt x="3552597" y="895849"/>
                  <a:pt x="3571105" y="888938"/>
                  <a:pt x="3589654" y="882305"/>
                </a:cubicBezTo>
                <a:cubicBezTo>
                  <a:pt x="3610108" y="875037"/>
                  <a:pt x="3630682" y="868086"/>
                  <a:pt x="3651177" y="860977"/>
                </a:cubicBezTo>
                <a:cubicBezTo>
                  <a:pt x="3700375" y="843978"/>
                  <a:pt x="3749570" y="826951"/>
                  <a:pt x="3798768" y="809899"/>
                </a:cubicBezTo>
                <a:cubicBezTo>
                  <a:pt x="3810684" y="805928"/>
                  <a:pt x="3822163" y="800963"/>
                  <a:pt x="3834118" y="797230"/>
                </a:cubicBezTo>
                <a:cubicBezTo>
                  <a:pt x="3894886" y="778244"/>
                  <a:pt x="3954304" y="779913"/>
                  <a:pt x="4010226" y="812640"/>
                </a:cubicBezTo>
                <a:cubicBezTo>
                  <a:pt x="4039340" y="830037"/>
                  <a:pt x="4055227" y="859905"/>
                  <a:pt x="4071114" y="888819"/>
                </a:cubicBezTo>
                <a:cubicBezTo>
                  <a:pt x="4089702" y="922103"/>
                  <a:pt x="4109164" y="954950"/>
                  <a:pt x="4128467" y="987836"/>
                </a:cubicBezTo>
                <a:cubicBezTo>
                  <a:pt x="4147174" y="1019610"/>
                  <a:pt x="4166120" y="1051385"/>
                  <a:pt x="4185026" y="1083159"/>
                </a:cubicBezTo>
                <a:cubicBezTo>
                  <a:pt x="4205162" y="1116919"/>
                  <a:pt x="4225538" y="1150680"/>
                  <a:pt x="4245436" y="1184400"/>
                </a:cubicBezTo>
                <a:cubicBezTo>
                  <a:pt x="4254412" y="1199691"/>
                  <a:pt x="4262197" y="1215658"/>
                  <a:pt x="4270856" y="1231148"/>
                </a:cubicBezTo>
                <a:cubicBezTo>
                  <a:pt x="4300604" y="1284568"/>
                  <a:pt x="4330433" y="1338029"/>
                  <a:pt x="4360420" y="1391251"/>
                </a:cubicBezTo>
                <a:cubicBezTo>
                  <a:pt x="4372336" y="1412500"/>
                  <a:pt x="4384012" y="1434226"/>
                  <a:pt x="4398350" y="1453846"/>
                </a:cubicBezTo>
                <a:cubicBezTo>
                  <a:pt x="4436360" y="1505995"/>
                  <a:pt x="4433699" y="1563547"/>
                  <a:pt x="4419441" y="1621059"/>
                </a:cubicBezTo>
                <a:cubicBezTo>
                  <a:pt x="4414873" y="1639488"/>
                  <a:pt x="4399065" y="1656805"/>
                  <a:pt x="4384806" y="1670785"/>
                </a:cubicBezTo>
                <a:cubicBezTo>
                  <a:pt x="4352397" y="1702798"/>
                  <a:pt x="4317882" y="1732706"/>
                  <a:pt x="4283922" y="1763129"/>
                </a:cubicBezTo>
                <a:cubicBezTo>
                  <a:pt x="4249964" y="1793554"/>
                  <a:pt x="4216562" y="1823501"/>
                  <a:pt x="4182324" y="1852852"/>
                </a:cubicBezTo>
                <a:cubicBezTo>
                  <a:pt x="4135258" y="1893166"/>
                  <a:pt x="4087002" y="1932288"/>
                  <a:pt x="4040134" y="1972642"/>
                </a:cubicBezTo>
                <a:cubicBezTo>
                  <a:pt x="4011657" y="1996989"/>
                  <a:pt x="3981670" y="2020303"/>
                  <a:pt x="3957005" y="2048106"/>
                </a:cubicBezTo>
                <a:cubicBezTo>
                  <a:pt x="3933174" y="2075233"/>
                  <a:pt x="3933174" y="2111296"/>
                  <a:pt x="3936153" y="2146209"/>
                </a:cubicBezTo>
                <a:cubicBezTo>
                  <a:pt x="3939450" y="2182987"/>
                  <a:pt x="3945884" y="2219846"/>
                  <a:pt x="3945328" y="2256585"/>
                </a:cubicBezTo>
                <a:cubicBezTo>
                  <a:pt x="3943977" y="2346347"/>
                  <a:pt x="3938139" y="2436070"/>
                  <a:pt x="3936788" y="2525833"/>
                </a:cubicBezTo>
                <a:cubicBezTo>
                  <a:pt x="3936392" y="2553635"/>
                  <a:pt x="3940085" y="2583265"/>
                  <a:pt x="3950491" y="2608525"/>
                </a:cubicBezTo>
                <a:cubicBezTo>
                  <a:pt x="3958712" y="2628385"/>
                  <a:pt x="3979048" y="2643914"/>
                  <a:pt x="3995968" y="2659205"/>
                </a:cubicBezTo>
                <a:cubicBezTo>
                  <a:pt x="4031714" y="2691417"/>
                  <a:pt x="4068453" y="2722754"/>
                  <a:pt x="4105351" y="2753416"/>
                </a:cubicBezTo>
                <a:cubicBezTo>
                  <a:pt x="4128070" y="2772441"/>
                  <a:pt x="4152417" y="2789559"/>
                  <a:pt x="4175096" y="2808624"/>
                </a:cubicBezTo>
                <a:cubicBezTo>
                  <a:pt x="4202898" y="2831779"/>
                  <a:pt x="4229430" y="2855928"/>
                  <a:pt x="4256359" y="2879878"/>
                </a:cubicBezTo>
                <a:cubicBezTo>
                  <a:pt x="4284996" y="2905337"/>
                  <a:pt x="4314109" y="2930320"/>
                  <a:pt x="4341672" y="2956891"/>
                </a:cubicBezTo>
                <a:cubicBezTo>
                  <a:pt x="4365900" y="2980206"/>
                  <a:pt x="4390924" y="3003520"/>
                  <a:pt x="4410742" y="3030409"/>
                </a:cubicBezTo>
                <a:cubicBezTo>
                  <a:pt x="4432508" y="3059880"/>
                  <a:pt x="4429290" y="3096658"/>
                  <a:pt x="4428298" y="3131650"/>
                </a:cubicBezTo>
                <a:cubicBezTo>
                  <a:pt x="4427146" y="3173235"/>
                  <a:pt x="4404864" y="3206757"/>
                  <a:pt x="4385601" y="3241232"/>
                </a:cubicBezTo>
                <a:cubicBezTo>
                  <a:pt x="4369276" y="3270424"/>
                  <a:pt x="4350966" y="3298545"/>
                  <a:pt x="4334444" y="3327618"/>
                </a:cubicBezTo>
                <a:cubicBezTo>
                  <a:pt x="4305848" y="3377981"/>
                  <a:pt x="4278839" y="3429256"/>
                  <a:pt x="4249448" y="3479182"/>
                </a:cubicBezTo>
                <a:cubicBezTo>
                  <a:pt x="4220890" y="3527797"/>
                  <a:pt x="4189871" y="3574941"/>
                  <a:pt x="4160758" y="3623358"/>
                </a:cubicBezTo>
                <a:cubicBezTo>
                  <a:pt x="4143560" y="3652114"/>
                  <a:pt x="4129937" y="3682935"/>
                  <a:pt x="4111826" y="3711214"/>
                </a:cubicBezTo>
                <a:cubicBezTo>
                  <a:pt x="4085612" y="3751845"/>
                  <a:pt x="4070558" y="3799388"/>
                  <a:pt x="4034892" y="3834101"/>
                </a:cubicBezTo>
                <a:cubicBezTo>
                  <a:pt x="4009035" y="3859322"/>
                  <a:pt x="3978373" y="3876400"/>
                  <a:pt x="3943024" y="3880928"/>
                </a:cubicBezTo>
                <a:cubicBezTo>
                  <a:pt x="3901598" y="3886858"/>
                  <a:pt x="3859343" y="3881790"/>
                  <a:pt x="3820495" y="3866233"/>
                </a:cubicBezTo>
                <a:cubicBezTo>
                  <a:pt x="3769218" y="3845540"/>
                  <a:pt x="3715599" y="3830765"/>
                  <a:pt x="3663331" y="3812455"/>
                </a:cubicBezTo>
                <a:cubicBezTo>
                  <a:pt x="3611698" y="3794383"/>
                  <a:pt x="3560581" y="3774961"/>
                  <a:pt x="3509106" y="3756453"/>
                </a:cubicBezTo>
                <a:cubicBezTo>
                  <a:pt x="3462715" y="3739731"/>
                  <a:pt x="3415014" y="3726029"/>
                  <a:pt x="3370093" y="3706249"/>
                </a:cubicBezTo>
                <a:cubicBezTo>
                  <a:pt x="3321717" y="3685040"/>
                  <a:pt x="3282992" y="3700411"/>
                  <a:pt x="3244704" y="3728094"/>
                </a:cubicBezTo>
                <a:cubicBezTo>
                  <a:pt x="3219165" y="3746563"/>
                  <a:pt x="3193626" y="3765111"/>
                  <a:pt x="3167452" y="3782667"/>
                </a:cubicBezTo>
                <a:cubicBezTo>
                  <a:pt x="3139094" y="3801652"/>
                  <a:pt x="3110775" y="3820955"/>
                  <a:pt x="3081026" y="3837596"/>
                </a:cubicBezTo>
                <a:cubicBezTo>
                  <a:pt x="3046074" y="3857177"/>
                  <a:pt x="3009534" y="3873938"/>
                  <a:pt x="2973788" y="3892129"/>
                </a:cubicBezTo>
                <a:cubicBezTo>
                  <a:pt x="2936492" y="3911154"/>
                  <a:pt x="2898522" y="3929186"/>
                  <a:pt x="2862577" y="3950554"/>
                </a:cubicBezTo>
                <a:cubicBezTo>
                  <a:pt x="2852608" y="3956472"/>
                  <a:pt x="2847803" y="3972359"/>
                  <a:pt x="2842520" y="3984473"/>
                </a:cubicBezTo>
                <a:cubicBezTo>
                  <a:pt x="2836963" y="3997111"/>
                  <a:pt x="2832718" y="4010290"/>
                  <a:pt x="2829850" y="4023794"/>
                </a:cubicBezTo>
                <a:cubicBezTo>
                  <a:pt x="2816426" y="4089170"/>
                  <a:pt x="2803160" y="4154585"/>
                  <a:pt x="2790808" y="4220159"/>
                </a:cubicBezTo>
                <a:cubicBezTo>
                  <a:pt x="2774920" y="4304560"/>
                  <a:pt x="2761813" y="4389556"/>
                  <a:pt x="2743622" y="4473440"/>
                </a:cubicBezTo>
                <a:cubicBezTo>
                  <a:pt x="2736195" y="4507598"/>
                  <a:pt x="2731707" y="4543383"/>
                  <a:pt x="2711610" y="4574681"/>
                </a:cubicBezTo>
                <a:cubicBezTo>
                  <a:pt x="2692108" y="4604907"/>
                  <a:pt x="2668516" y="4629453"/>
                  <a:pt x="2637377" y="4646968"/>
                </a:cubicBezTo>
                <a:cubicBezTo>
                  <a:pt x="2635073" y="4648279"/>
                  <a:pt x="2631062" y="4648715"/>
                  <a:pt x="2630426" y="4650424"/>
                </a:cubicBezTo>
                <a:cubicBezTo>
                  <a:pt x="2622284" y="4674254"/>
                  <a:pt x="2602147" y="4667065"/>
                  <a:pt x="2585942" y="4667065"/>
                </a:cubicBezTo>
                <a:cubicBezTo>
                  <a:pt x="2346444" y="4667463"/>
                  <a:pt x="2106904" y="4666192"/>
                  <a:pt x="1867405" y="4668654"/>
                </a:cubicBezTo>
                <a:cubicBezTo>
                  <a:pt x="1828006" y="4669091"/>
                  <a:pt x="1798098" y="4655468"/>
                  <a:pt x="1770573" y="4633543"/>
                </a:cubicBezTo>
                <a:cubicBezTo>
                  <a:pt x="1733199" y="4603834"/>
                  <a:pt x="1707024" y="4566023"/>
                  <a:pt x="1697889" y="4517051"/>
                </a:cubicBezTo>
                <a:cubicBezTo>
                  <a:pt x="1684505" y="4446432"/>
                  <a:pt x="1667307" y="4376529"/>
                  <a:pt x="1653763" y="4305950"/>
                </a:cubicBezTo>
                <a:cubicBezTo>
                  <a:pt x="1635453" y="4210627"/>
                  <a:pt x="1617818" y="4115066"/>
                  <a:pt x="1602328" y="4019226"/>
                </a:cubicBezTo>
                <a:cubicBezTo>
                  <a:pt x="1594146" y="3968466"/>
                  <a:pt x="1568211" y="3938678"/>
                  <a:pt x="1519358" y="3922275"/>
                </a:cubicBezTo>
                <a:cubicBezTo>
                  <a:pt x="1484167" y="3910360"/>
                  <a:pt x="1451837" y="3890143"/>
                  <a:pt x="1418474" y="3872985"/>
                </a:cubicBezTo>
                <a:cubicBezTo>
                  <a:pt x="1384078" y="3855271"/>
                  <a:pt x="1349404" y="3837954"/>
                  <a:pt x="1316081" y="3818333"/>
                </a:cubicBezTo>
                <a:cubicBezTo>
                  <a:pt x="1290622" y="3803360"/>
                  <a:pt x="1267307" y="3784732"/>
                  <a:pt x="1242603" y="3768368"/>
                </a:cubicBezTo>
                <a:cubicBezTo>
                  <a:pt x="1209835" y="3746642"/>
                  <a:pt x="1176989" y="3725075"/>
                  <a:pt x="1143546" y="3704422"/>
                </a:cubicBezTo>
                <a:cubicBezTo>
                  <a:pt x="1123052" y="3691712"/>
                  <a:pt x="1100770" y="3692507"/>
                  <a:pt x="1078488" y="3700450"/>
                </a:cubicBezTo>
                <a:cubicBezTo>
                  <a:pt x="1004891" y="3727538"/>
                  <a:pt x="932168" y="3754824"/>
                  <a:pt x="858809" y="3780800"/>
                </a:cubicBezTo>
                <a:cubicBezTo>
                  <a:pt x="815358" y="3796170"/>
                  <a:pt x="770913" y="3808602"/>
                  <a:pt x="727343" y="3823774"/>
                </a:cubicBezTo>
                <a:cubicBezTo>
                  <a:pt x="681230" y="3839662"/>
                  <a:pt x="635991" y="3858965"/>
                  <a:pt x="589601" y="3873421"/>
                </a:cubicBezTo>
                <a:cubicBezTo>
                  <a:pt x="539715" y="3888912"/>
                  <a:pt x="490783" y="3886449"/>
                  <a:pt x="440818" y="3865478"/>
                </a:cubicBezTo>
                <a:cubicBezTo>
                  <a:pt x="398756" y="3847844"/>
                  <a:pt x="378659" y="3813130"/>
                  <a:pt x="357966" y="3778734"/>
                </a:cubicBezTo>
                <a:cubicBezTo>
                  <a:pt x="305300" y="3691077"/>
                  <a:pt x="255216" y="3601910"/>
                  <a:pt x="203940" y="3513459"/>
                </a:cubicBezTo>
                <a:cubicBezTo>
                  <a:pt x="169516" y="3454330"/>
                  <a:pt x="135096" y="3395286"/>
                  <a:pt x="100673" y="3336317"/>
                </a:cubicBezTo>
                <a:cubicBezTo>
                  <a:pt x="73863" y="3290522"/>
                  <a:pt x="47293" y="3244568"/>
                  <a:pt x="19728" y="3199250"/>
                </a:cubicBezTo>
                <a:cubicBezTo>
                  <a:pt x="2689" y="3171209"/>
                  <a:pt x="1458" y="3140269"/>
                  <a:pt x="505" y="3109249"/>
                </a:cubicBezTo>
                <a:cubicBezTo>
                  <a:pt x="-925" y="3062501"/>
                  <a:pt x="15240" y="3022743"/>
                  <a:pt x="50748" y="2991406"/>
                </a:cubicBezTo>
                <a:cubicBezTo>
                  <a:pt x="98409" y="2949464"/>
                  <a:pt x="145435" y="2907164"/>
                  <a:pt x="193256" y="2865580"/>
                </a:cubicBezTo>
                <a:cubicBezTo>
                  <a:pt x="250966" y="2815416"/>
                  <a:pt x="309113" y="2765769"/>
                  <a:pt x="367180" y="2716042"/>
                </a:cubicBezTo>
                <a:cubicBezTo>
                  <a:pt x="389184" y="2697216"/>
                  <a:pt x="411375" y="2678679"/>
                  <a:pt x="433747" y="2660437"/>
                </a:cubicBezTo>
                <a:cubicBezTo>
                  <a:pt x="477159" y="2624889"/>
                  <a:pt x="502420" y="2582272"/>
                  <a:pt x="494794" y="2523251"/>
                </a:cubicBezTo>
                <a:cubicBezTo>
                  <a:pt x="488769" y="2478155"/>
                  <a:pt x="485135" y="2432774"/>
                  <a:pt x="483911" y="2387296"/>
                </a:cubicBezTo>
                <a:cubicBezTo>
                  <a:pt x="482521" y="2323748"/>
                  <a:pt x="484388" y="2260199"/>
                  <a:pt x="485460" y="2196849"/>
                </a:cubicBezTo>
                <a:cubicBezTo>
                  <a:pt x="486080" y="2186296"/>
                  <a:pt x="487851" y="2175838"/>
                  <a:pt x="490743" y="2165670"/>
                </a:cubicBezTo>
                <a:cubicBezTo>
                  <a:pt x="499719" y="2128375"/>
                  <a:pt x="497773" y="2091279"/>
                  <a:pt x="481250" y="2057122"/>
                </a:cubicBezTo>
                <a:cubicBezTo>
                  <a:pt x="473624" y="2041234"/>
                  <a:pt x="458254" y="2028604"/>
                  <a:pt x="444710" y="2016292"/>
                </a:cubicBezTo>
                <a:cubicBezTo>
                  <a:pt x="425764" y="1999014"/>
                  <a:pt x="404992" y="1983881"/>
                  <a:pt x="385451" y="1967041"/>
                </a:cubicBezTo>
                <a:cubicBezTo>
                  <a:pt x="350499" y="1936736"/>
                  <a:pt x="316580" y="1905240"/>
                  <a:pt x="281270" y="1875412"/>
                </a:cubicBezTo>
                <a:cubicBezTo>
                  <a:pt x="259386" y="1856944"/>
                  <a:pt x="234999" y="1841453"/>
                  <a:pt x="212956" y="1823143"/>
                </a:cubicBezTo>
                <a:cubicBezTo>
                  <a:pt x="188688" y="1802967"/>
                  <a:pt x="165970" y="1781003"/>
                  <a:pt x="142377" y="1760032"/>
                </a:cubicBezTo>
                <a:cubicBezTo>
                  <a:pt x="113700" y="1734533"/>
                  <a:pt x="84707" y="1709510"/>
                  <a:pt x="56149" y="1683932"/>
                </a:cubicBezTo>
                <a:cubicBezTo>
                  <a:pt x="-6844" y="1627493"/>
                  <a:pt x="-17726" y="1532250"/>
                  <a:pt x="28029" y="1460876"/>
                </a:cubicBezTo>
                <a:cubicBezTo>
                  <a:pt x="46697" y="1431803"/>
                  <a:pt x="59565" y="1399036"/>
                  <a:pt x="76882" y="1368969"/>
                </a:cubicBezTo>
                <a:cubicBezTo>
                  <a:pt x="92293" y="1342199"/>
                  <a:pt x="111039" y="1317336"/>
                  <a:pt x="126768" y="1290764"/>
                </a:cubicBezTo>
                <a:cubicBezTo>
                  <a:pt x="144839" y="1260221"/>
                  <a:pt x="160806" y="1228487"/>
                  <a:pt x="178401" y="1197625"/>
                </a:cubicBezTo>
                <a:cubicBezTo>
                  <a:pt x="193097" y="1171888"/>
                  <a:pt x="209302" y="1147065"/>
                  <a:pt x="223878" y="1121248"/>
                </a:cubicBezTo>
                <a:cubicBezTo>
                  <a:pt x="255295" y="1065643"/>
                  <a:pt x="285481" y="1009482"/>
                  <a:pt x="317374" y="954195"/>
                </a:cubicBezTo>
                <a:cubicBezTo>
                  <a:pt x="338504" y="917495"/>
                  <a:pt x="358998" y="879962"/>
                  <a:pt x="384894" y="846519"/>
                </a:cubicBezTo>
                <a:cubicBezTo>
                  <a:pt x="418774" y="802353"/>
                  <a:pt x="466872" y="783924"/>
                  <a:pt x="522716" y="786704"/>
                </a:cubicBezTo>
                <a:cubicBezTo>
                  <a:pt x="522874" y="784718"/>
                  <a:pt x="523351" y="782891"/>
                  <a:pt x="523828" y="781064"/>
                </a:cubicBezTo>
                <a:cubicBezTo>
                  <a:pt x="554252" y="788769"/>
                  <a:pt x="584993" y="795363"/>
                  <a:pt x="615179" y="804458"/>
                </a:cubicBezTo>
                <a:cubicBezTo>
                  <a:pt x="658710" y="817697"/>
                  <a:pt x="701923" y="831863"/>
                  <a:pt x="744818" y="846957"/>
                </a:cubicBezTo>
                <a:cubicBezTo>
                  <a:pt x="795061" y="864790"/>
                  <a:pt x="844749" y="884133"/>
                  <a:pt x="894634" y="902879"/>
                </a:cubicBezTo>
                <a:cubicBezTo>
                  <a:pt x="897733" y="904031"/>
                  <a:pt x="900552" y="905937"/>
                  <a:pt x="903650" y="906851"/>
                </a:cubicBezTo>
                <a:cubicBezTo>
                  <a:pt x="959335" y="926630"/>
                  <a:pt x="1015178" y="946450"/>
                  <a:pt x="1071220" y="965673"/>
                </a:cubicBezTo>
                <a:cubicBezTo>
                  <a:pt x="1114910" y="980607"/>
                  <a:pt x="1151331" y="963925"/>
                  <a:pt x="1186045" y="939181"/>
                </a:cubicBezTo>
                <a:cubicBezTo>
                  <a:pt x="1211663" y="920912"/>
                  <a:pt x="1237281" y="902641"/>
                  <a:pt x="1263495" y="885245"/>
                </a:cubicBezTo>
                <a:cubicBezTo>
                  <a:pt x="1292449" y="866021"/>
                  <a:pt x="1321284" y="846321"/>
                  <a:pt x="1351629" y="829639"/>
                </a:cubicBezTo>
                <a:cubicBezTo>
                  <a:pt x="1387891" y="809781"/>
                  <a:pt x="1425822" y="792543"/>
                  <a:pt x="1462839" y="774034"/>
                </a:cubicBezTo>
                <a:cubicBezTo>
                  <a:pt x="1495686" y="757591"/>
                  <a:pt x="1528850" y="741823"/>
                  <a:pt x="1560863" y="723950"/>
                </a:cubicBezTo>
                <a:cubicBezTo>
                  <a:pt x="1585289" y="710326"/>
                  <a:pt x="1593590" y="685106"/>
                  <a:pt x="1599548" y="659567"/>
                </a:cubicBezTo>
                <a:cubicBezTo>
                  <a:pt x="1609041" y="619134"/>
                  <a:pt x="1619407" y="578821"/>
                  <a:pt x="1627351" y="538070"/>
                </a:cubicBezTo>
                <a:cubicBezTo>
                  <a:pt x="1636088" y="492712"/>
                  <a:pt x="1642245" y="446719"/>
                  <a:pt x="1650148" y="401321"/>
                </a:cubicBezTo>
                <a:cubicBezTo>
                  <a:pt x="1660237" y="342857"/>
                  <a:pt x="1670007" y="284233"/>
                  <a:pt x="1681923" y="226126"/>
                </a:cubicBezTo>
                <a:cubicBezTo>
                  <a:pt x="1690045" y="185462"/>
                  <a:pt x="1700348" y="145260"/>
                  <a:pt x="1712784" y="105701"/>
                </a:cubicBezTo>
                <a:cubicBezTo>
                  <a:pt x="1725136" y="67095"/>
                  <a:pt x="1757228" y="44456"/>
                  <a:pt x="1789876" y="23643"/>
                </a:cubicBezTo>
                <a:cubicBezTo>
                  <a:pt x="1793173" y="21499"/>
                  <a:pt x="1799369" y="21181"/>
                  <a:pt x="1800322" y="18560"/>
                </a:cubicBezTo>
                <a:cubicBezTo>
                  <a:pt x="1809258" y="-5827"/>
                  <a:pt x="1830071" y="1679"/>
                  <a:pt x="1846871" y="1679"/>
                </a:cubicBezTo>
                <a:cubicBezTo>
                  <a:pt x="2085695" y="1243"/>
                  <a:pt x="2324558" y="2832"/>
                  <a:pt x="2563382" y="11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6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2000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y now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68A6D1F4-CCB6-4A06-0CA7-E7156BFAE9A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19174" y="2057400"/>
            <a:ext cx="10153651" cy="27051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37346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ominial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899497A-2AF4-E96A-38A1-D9847D0A284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97978" y="1583798"/>
            <a:ext cx="4474845" cy="4690001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24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ominial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EE80C2E6-F74E-F969-D37E-0A1BCFC964EF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2358390" y="2453887"/>
            <a:ext cx="800100" cy="800100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11068B45-7865-A80C-B12F-D9D245BC33E5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695950" y="2453887"/>
            <a:ext cx="800100" cy="800100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3">
            <a:extLst>
              <a:ext uri="{FF2B5EF4-FFF2-40B4-BE49-F238E27FC236}">
                <a16:creationId xmlns:a16="http://schemas.microsoft.com/office/drawing/2014/main" id="{7DC6B437-1787-A282-D39E-B9B4163826B4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9033510" y="2453887"/>
            <a:ext cx="800100" cy="800100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9708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ominial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33750002-B378-0D46-2FAC-293A1BFA57AF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260825" y="2695467"/>
            <a:ext cx="414043" cy="414043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22D521FE-7290-2BEC-33C5-BC16A1D09829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667200" y="3685835"/>
            <a:ext cx="464005" cy="46400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B9CC59BD-FBF2-FBDE-B0C6-88C801E717DA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4260825" y="4650723"/>
            <a:ext cx="414043" cy="414043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E12E38ED-B5D2-8023-3828-FC11E94D4FC8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4260825" y="5528524"/>
            <a:ext cx="414043" cy="414043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064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ccel="50000" decel="50000" autoRev="1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ominial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445E795-2FED-48A4-97CC-C993C381482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29770" y="1924346"/>
            <a:ext cx="3289794" cy="432964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C94D85E-84A6-4C31-80F9-B461188E0EFD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023974" y="3861657"/>
            <a:ext cx="288493" cy="288493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B2ED12-AF2F-467A-8857-336331DF5E7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023974" y="5965493"/>
            <a:ext cx="288493" cy="288493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0F356533-BBF1-4034-ACB9-B3A6D7AA289A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879531" y="3015157"/>
            <a:ext cx="288493" cy="288493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641ACD94-957E-4103-B2ED-3BE78335B96D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8879531" y="5139997"/>
            <a:ext cx="288493" cy="288493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29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work proc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AC6EA868-9712-2351-D2A6-673DCAD956A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19175" y="4133135"/>
            <a:ext cx="2270759" cy="2140665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94C5FCE7-7AE3-498B-72B1-DF739FDCAC5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60144" y="4133135"/>
            <a:ext cx="2270759" cy="2140665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75395429-487E-5ED9-A11A-B0A11B71D57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01111" y="4133135"/>
            <a:ext cx="2270759" cy="2140665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98445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get marke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33AE66C6-33DC-38A9-1797-36C2530075A4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475693" y="2697646"/>
            <a:ext cx="1783867" cy="1783867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C0DA42F5-FD2B-562A-4DD2-6DEC7979BF4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916418" y="2697646"/>
            <a:ext cx="1783867" cy="1783867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3D1CA675-6A89-59B4-A598-DDCB396CF29D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9357142" y="2697646"/>
            <a:ext cx="1783867" cy="1783867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5816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08333E-6 -4.07407E-6 L -2.08333E-6 0.11482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</p:bld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get marke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7E9CE89-2D08-E47C-682E-8A067E1CA2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" y="0"/>
            <a:ext cx="12192000" cy="333375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925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Valid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98B6D8FB-44A4-4DC7-A595-976EC6F4706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38825" y="0"/>
            <a:ext cx="6353176" cy="68580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2234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les strate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03A37E0D-081F-8D7F-8E31-46AED32503A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343630" y="2239094"/>
            <a:ext cx="3595754" cy="3595754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079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mod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575CEAF-64EC-4921-BE9D-8B16601BC6B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19175" y="2582930"/>
            <a:ext cx="2126735" cy="212673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A36DF1E-4BF9-4F1A-9E04-224E4390594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76308" y="2582930"/>
            <a:ext cx="2126735" cy="212673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4FB14DC1-43DE-467F-BBAA-FAF5D32101B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65866" y="2582930"/>
            <a:ext cx="2126735" cy="212673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09D3D239-C5AA-4DF1-BD02-038D57F230B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46090" y="2582930"/>
            <a:ext cx="2126735" cy="212673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7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ccel="50000" decel="50000" autoRev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WOT analy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9FDA89A5-8BF5-3A27-862E-0E827D1DED9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9175" y="3033363"/>
            <a:ext cx="3997325" cy="32404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05052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9C4CAA58-BC5F-313D-C581-0D3E7673317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9175" y="4771665"/>
            <a:ext cx="2474578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AEAC9B6-191F-3E85-9E9B-0DFA5DFAD77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16252" y="4771665"/>
            <a:ext cx="1592860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FFE354DD-8BF5-0E01-6C78-53135E2D506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332045" y="4771665"/>
            <a:ext cx="1592860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06124599-FFEC-8369-1E81-2E472D2351B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22858" y="4771665"/>
            <a:ext cx="2474578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111B0871-BF8B-15EF-CDB8-22452E87F1E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619596" y="4771665"/>
            <a:ext cx="1592860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9421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ccel="50000" decel="50000" autoRev="1" fill="hold" grpId="1" nodeType="withEffect">
                                  <p:stCondLst>
                                    <p:cond delay="375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ccel="50000" decel="50000" autoRev="1" fill="hold" grpId="1" nodeType="withEffect">
                                  <p:stCondLst>
                                    <p:cond delay="525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C4E9D32C-872E-3D60-EA92-08409CA8D83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878558" y="2521581"/>
            <a:ext cx="1313442" cy="1814837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20C7997-67E7-3BDA-3668-1EB7A3374E7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158063" y="2304411"/>
            <a:ext cx="1627784" cy="2249177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1B240952-21AD-2FD1-9BD9-9D42060F817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2561" y="2045331"/>
            <a:ext cx="2002789" cy="2767337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053EEF76-9F01-5A7F-4755-B3596B15E86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737189" y="549274"/>
            <a:ext cx="3208019" cy="5724525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547328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7E9CE89-2D08-E47C-682E-8A067E1CA2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682240" y="0"/>
            <a:ext cx="3413760" cy="68580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33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8">
            <a:extLst>
              <a:ext uri="{FF2B5EF4-FFF2-40B4-BE49-F238E27FC236}">
                <a16:creationId xmlns:a16="http://schemas.microsoft.com/office/drawing/2014/main" id="{CFA20C2D-AD9D-4149-BEF0-3905782D8B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2493"/>
            <a:ext cx="12192000" cy="6870493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6B22061A-45AE-84F5-4D64-E3D9C5A91B7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23227" y="2118846"/>
            <a:ext cx="5745546" cy="1827151"/>
          </a:xfrm>
          <a:custGeom>
            <a:avLst/>
            <a:gdLst>
              <a:gd name="connsiteX0" fmla="*/ 5049057 w 5745546"/>
              <a:gd name="connsiteY0" fmla="*/ 994190 h 1827151"/>
              <a:gd name="connsiteX1" fmla="*/ 4829036 w 5745546"/>
              <a:gd name="connsiteY1" fmla="*/ 1069012 h 1827151"/>
              <a:gd name="connsiteX2" fmla="*/ 4743489 w 5745546"/>
              <a:gd name="connsiteY2" fmla="*/ 1259382 h 1827151"/>
              <a:gd name="connsiteX3" fmla="*/ 4824932 w 5745546"/>
              <a:gd name="connsiteY3" fmla="*/ 1447541 h 1827151"/>
              <a:gd name="connsiteX4" fmla="*/ 5054108 w 5745546"/>
              <a:gd name="connsiteY4" fmla="*/ 1522047 h 1827151"/>
              <a:gd name="connsiteX5" fmla="*/ 5267184 w 5745546"/>
              <a:gd name="connsiteY5" fmla="*/ 1451330 h 1827151"/>
              <a:gd name="connsiteX6" fmla="*/ 5349574 w 5745546"/>
              <a:gd name="connsiteY6" fmla="*/ 1259382 h 1827151"/>
              <a:gd name="connsiteX7" fmla="*/ 5267500 w 5745546"/>
              <a:gd name="connsiteY7" fmla="*/ 1066171 h 1827151"/>
              <a:gd name="connsiteX8" fmla="*/ 5049057 w 5745546"/>
              <a:gd name="connsiteY8" fmla="*/ 994190 h 1827151"/>
              <a:gd name="connsiteX9" fmla="*/ 2338896 w 5745546"/>
              <a:gd name="connsiteY9" fmla="*/ 345490 h 1827151"/>
              <a:gd name="connsiteX10" fmla="*/ 2091418 w 5745546"/>
              <a:gd name="connsiteY10" fmla="*/ 478991 h 1827151"/>
              <a:gd name="connsiteX11" fmla="*/ 1995458 w 5745546"/>
              <a:gd name="connsiteY11" fmla="*/ 913577 h 1827151"/>
              <a:gd name="connsiteX12" fmla="*/ 2091418 w 5745546"/>
              <a:gd name="connsiteY12" fmla="*/ 1348161 h 1827151"/>
              <a:gd name="connsiteX13" fmla="*/ 2338896 w 5745546"/>
              <a:gd name="connsiteY13" fmla="*/ 1481661 h 1827151"/>
              <a:gd name="connsiteX14" fmla="*/ 2588583 w 5745546"/>
              <a:gd name="connsiteY14" fmla="*/ 1348161 h 1827151"/>
              <a:gd name="connsiteX15" fmla="*/ 2684859 w 5745546"/>
              <a:gd name="connsiteY15" fmla="*/ 913577 h 1827151"/>
              <a:gd name="connsiteX16" fmla="*/ 2588583 w 5745546"/>
              <a:gd name="connsiteY16" fmla="*/ 478991 h 1827151"/>
              <a:gd name="connsiteX17" fmla="*/ 2338896 w 5745546"/>
              <a:gd name="connsiteY17" fmla="*/ 345490 h 1827151"/>
              <a:gd name="connsiteX18" fmla="*/ 3215545 w 5745546"/>
              <a:gd name="connsiteY18" fmla="*/ 30289 h 1827151"/>
              <a:gd name="connsiteX19" fmla="*/ 3977515 w 5745546"/>
              <a:gd name="connsiteY19" fmla="*/ 30289 h 1827151"/>
              <a:gd name="connsiteX20" fmla="*/ 3977515 w 5745546"/>
              <a:gd name="connsiteY20" fmla="*/ 1796861 h 1827151"/>
              <a:gd name="connsiteX21" fmla="*/ 3568922 w 5745546"/>
              <a:gd name="connsiteY21" fmla="*/ 1796861 h 1827151"/>
              <a:gd name="connsiteX22" fmla="*/ 3568922 w 5745546"/>
              <a:gd name="connsiteY22" fmla="*/ 358110 h 1827151"/>
              <a:gd name="connsiteX23" fmla="*/ 3215545 w 5745546"/>
              <a:gd name="connsiteY23" fmla="*/ 358110 h 1827151"/>
              <a:gd name="connsiteX24" fmla="*/ 5187952 w 5745546"/>
              <a:gd name="connsiteY24" fmla="*/ 0 h 1827151"/>
              <a:gd name="connsiteX25" fmla="*/ 5457684 w 5745546"/>
              <a:gd name="connsiteY25" fmla="*/ 31206 h 1827151"/>
              <a:gd name="connsiteX26" fmla="*/ 5679971 w 5745546"/>
              <a:gd name="connsiteY26" fmla="*/ 121043 h 1827151"/>
              <a:gd name="connsiteX27" fmla="*/ 5528644 w 5745546"/>
              <a:gd name="connsiteY27" fmla="*/ 421292 h 1827151"/>
              <a:gd name="connsiteX28" fmla="*/ 5370972 w 5745546"/>
              <a:gd name="connsiteY28" fmla="*/ 352448 h 1827151"/>
              <a:gd name="connsiteX29" fmla="*/ 5198054 w 5745546"/>
              <a:gd name="connsiteY29" fmla="*/ 332869 h 1827151"/>
              <a:gd name="connsiteX30" fmla="*/ 4843240 w 5745546"/>
              <a:gd name="connsiteY30" fmla="*/ 462308 h 1827151"/>
              <a:gd name="connsiteX31" fmla="*/ 4700558 w 5745546"/>
              <a:gd name="connsiteY31" fmla="*/ 845421 h 1827151"/>
              <a:gd name="connsiteX32" fmla="*/ 4888697 w 5745546"/>
              <a:gd name="connsiteY32" fmla="*/ 728485 h 1827151"/>
              <a:gd name="connsiteX33" fmla="*/ 5137445 w 5745546"/>
              <a:gd name="connsiteY33" fmla="*/ 689086 h 1827151"/>
              <a:gd name="connsiteX34" fmla="*/ 5569279 w 5745546"/>
              <a:gd name="connsiteY34" fmla="*/ 839167 h 1827151"/>
              <a:gd name="connsiteX35" fmla="*/ 5745546 w 5745546"/>
              <a:gd name="connsiteY35" fmla="*/ 1239177 h 1827151"/>
              <a:gd name="connsiteX36" fmla="*/ 5655204 w 5745546"/>
              <a:gd name="connsiteY36" fmla="*/ 1552076 h 1827151"/>
              <a:gd name="connsiteX37" fmla="*/ 5416260 w 5745546"/>
              <a:gd name="connsiteY37" fmla="*/ 1754944 h 1827151"/>
              <a:gd name="connsiteX38" fmla="*/ 5076836 w 5745546"/>
              <a:gd name="connsiteY38" fmla="*/ 1827151 h 1827151"/>
              <a:gd name="connsiteX39" fmla="*/ 4499156 w 5745546"/>
              <a:gd name="connsiteY39" fmla="*/ 1603259 h 1827151"/>
              <a:gd name="connsiteX40" fmla="*/ 4286917 w 5745546"/>
              <a:gd name="connsiteY40" fmla="*/ 951324 h 1827151"/>
              <a:gd name="connsiteX41" fmla="*/ 4402120 w 5745546"/>
              <a:gd name="connsiteY41" fmla="*/ 433184 h 1827151"/>
              <a:gd name="connsiteX42" fmla="*/ 4717553 w 5745546"/>
              <a:gd name="connsiteY42" fmla="*/ 110889 h 1827151"/>
              <a:gd name="connsiteX43" fmla="*/ 5187952 w 5745546"/>
              <a:gd name="connsiteY43" fmla="*/ 0 h 1827151"/>
              <a:gd name="connsiteX44" fmla="*/ 2338896 w 5745546"/>
              <a:gd name="connsiteY44" fmla="*/ 0 h 1827151"/>
              <a:gd name="connsiteX45" fmla="*/ 2729293 w 5745546"/>
              <a:gd name="connsiteY45" fmla="*/ 107249 h 1827151"/>
              <a:gd name="connsiteX46" fmla="*/ 2996755 w 5745546"/>
              <a:gd name="connsiteY46" fmla="*/ 417516 h 1827151"/>
              <a:gd name="connsiteX47" fmla="*/ 3095976 w 5745546"/>
              <a:gd name="connsiteY47" fmla="*/ 913577 h 1827151"/>
              <a:gd name="connsiteX48" fmla="*/ 2996755 w 5745546"/>
              <a:gd name="connsiteY48" fmla="*/ 1409637 h 1827151"/>
              <a:gd name="connsiteX49" fmla="*/ 2729293 w 5745546"/>
              <a:gd name="connsiteY49" fmla="*/ 1719902 h 1827151"/>
              <a:gd name="connsiteX50" fmla="*/ 2338896 w 5745546"/>
              <a:gd name="connsiteY50" fmla="*/ 1827151 h 1827151"/>
              <a:gd name="connsiteX51" fmla="*/ 1949621 w 5745546"/>
              <a:gd name="connsiteY51" fmla="*/ 1719902 h 1827151"/>
              <a:gd name="connsiteX52" fmla="*/ 1681599 w 5745546"/>
              <a:gd name="connsiteY52" fmla="*/ 1409637 h 1827151"/>
              <a:gd name="connsiteX53" fmla="*/ 1581816 w 5745546"/>
              <a:gd name="connsiteY53" fmla="*/ 913577 h 1827151"/>
              <a:gd name="connsiteX54" fmla="*/ 1681599 w 5745546"/>
              <a:gd name="connsiteY54" fmla="*/ 417516 h 1827151"/>
              <a:gd name="connsiteX55" fmla="*/ 1949621 w 5745546"/>
              <a:gd name="connsiteY55" fmla="*/ 107249 h 1827151"/>
              <a:gd name="connsiteX56" fmla="*/ 2338896 w 5745546"/>
              <a:gd name="connsiteY56" fmla="*/ 0 h 1827151"/>
              <a:gd name="connsiteX57" fmla="*/ 701707 w 5745546"/>
              <a:gd name="connsiteY57" fmla="*/ 0 h 1827151"/>
              <a:gd name="connsiteX58" fmla="*/ 1177304 w 5745546"/>
              <a:gd name="connsiteY58" fmla="*/ 140933 h 1827151"/>
              <a:gd name="connsiteX59" fmla="*/ 1357663 w 5745546"/>
              <a:gd name="connsiteY59" fmla="*/ 522235 h 1827151"/>
              <a:gd name="connsiteX60" fmla="*/ 1302806 w 5745546"/>
              <a:gd name="connsiteY60" fmla="*/ 779451 h 1827151"/>
              <a:gd name="connsiteX61" fmla="*/ 1062568 w 5745546"/>
              <a:gd name="connsiteY61" fmla="*/ 1080220 h 1827151"/>
              <a:gd name="connsiteX62" fmla="*/ 656272 w 5745546"/>
              <a:gd name="connsiteY62" fmla="*/ 1463992 h 1827151"/>
              <a:gd name="connsiteX63" fmla="*/ 1415718 w 5745546"/>
              <a:gd name="connsiteY63" fmla="*/ 1463992 h 1827151"/>
              <a:gd name="connsiteX64" fmla="*/ 1415718 w 5745546"/>
              <a:gd name="connsiteY64" fmla="*/ 1796861 h 1827151"/>
              <a:gd name="connsiteX65" fmla="*/ 80772 w 5745546"/>
              <a:gd name="connsiteY65" fmla="*/ 1796861 h 1827151"/>
              <a:gd name="connsiteX66" fmla="*/ 80772 w 5745546"/>
              <a:gd name="connsiteY66" fmla="*/ 1532079 h 1827151"/>
              <a:gd name="connsiteX67" fmla="*/ 762286 w 5745546"/>
              <a:gd name="connsiteY67" fmla="*/ 888334 h 1827151"/>
              <a:gd name="connsiteX68" fmla="*/ 913102 w 5745546"/>
              <a:gd name="connsiteY68" fmla="*/ 701813 h 1827151"/>
              <a:gd name="connsiteX69" fmla="*/ 946547 w 5745546"/>
              <a:gd name="connsiteY69" fmla="*/ 562632 h 1827151"/>
              <a:gd name="connsiteX70" fmla="*/ 875240 w 5745546"/>
              <a:gd name="connsiteY70" fmla="*/ 400724 h 1827151"/>
              <a:gd name="connsiteX71" fmla="*/ 663845 w 5745546"/>
              <a:gd name="connsiteY71" fmla="*/ 342965 h 1827151"/>
              <a:gd name="connsiteX72" fmla="*/ 456235 w 5745546"/>
              <a:gd name="connsiteY72" fmla="*/ 386838 h 1827151"/>
              <a:gd name="connsiteX73" fmla="*/ 297847 w 5745546"/>
              <a:gd name="connsiteY73" fmla="*/ 519710 h 1827151"/>
              <a:gd name="connsiteX74" fmla="*/ 0 w 5745546"/>
              <a:gd name="connsiteY74" fmla="*/ 327835 h 1827151"/>
              <a:gd name="connsiteX75" fmla="*/ 282702 w 5745546"/>
              <a:gd name="connsiteY75" fmla="*/ 89208 h 1827151"/>
              <a:gd name="connsiteX76" fmla="*/ 701707 w 5745546"/>
              <a:gd name="connsiteY76" fmla="*/ 0 h 1827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45546" h="1827151">
                <a:moveTo>
                  <a:pt x="5049057" y="994190"/>
                </a:moveTo>
                <a:cubicBezTo>
                  <a:pt x="4957881" y="995610"/>
                  <a:pt x="4884541" y="1020551"/>
                  <a:pt x="4829036" y="1069012"/>
                </a:cubicBezTo>
                <a:cubicBezTo>
                  <a:pt x="4773530" y="1117473"/>
                  <a:pt x="4745015" y="1180930"/>
                  <a:pt x="4743489" y="1259382"/>
                </a:cubicBezTo>
                <a:cubicBezTo>
                  <a:pt x="4744120" y="1336624"/>
                  <a:pt x="4771268" y="1399344"/>
                  <a:pt x="4824932" y="1447541"/>
                </a:cubicBezTo>
                <a:cubicBezTo>
                  <a:pt x="4878595" y="1495739"/>
                  <a:pt x="4954988" y="1520574"/>
                  <a:pt x="5054108" y="1522047"/>
                </a:cubicBezTo>
                <a:cubicBezTo>
                  <a:pt x="5142653" y="1521205"/>
                  <a:pt x="5213678" y="1497633"/>
                  <a:pt x="5267184" y="1451330"/>
                </a:cubicBezTo>
                <a:cubicBezTo>
                  <a:pt x="5320690" y="1405027"/>
                  <a:pt x="5348153" y="1341044"/>
                  <a:pt x="5349574" y="1259382"/>
                </a:cubicBezTo>
                <a:cubicBezTo>
                  <a:pt x="5348416" y="1177615"/>
                  <a:pt x="5321058" y="1113211"/>
                  <a:pt x="5267500" y="1066171"/>
                </a:cubicBezTo>
                <a:cubicBezTo>
                  <a:pt x="5213942" y="1019131"/>
                  <a:pt x="5141128" y="995137"/>
                  <a:pt x="5049057" y="994190"/>
                </a:cubicBezTo>
                <a:close/>
                <a:moveTo>
                  <a:pt x="2338896" y="345490"/>
                </a:moveTo>
                <a:cubicBezTo>
                  <a:pt x="2236201" y="344069"/>
                  <a:pt x="2153708" y="388570"/>
                  <a:pt x="2091418" y="478991"/>
                </a:cubicBezTo>
                <a:cubicBezTo>
                  <a:pt x="2029128" y="569412"/>
                  <a:pt x="1997141" y="714274"/>
                  <a:pt x="1995458" y="913577"/>
                </a:cubicBezTo>
                <a:cubicBezTo>
                  <a:pt x="1997141" y="1112880"/>
                  <a:pt x="2029128" y="1257741"/>
                  <a:pt x="2091418" y="1348161"/>
                </a:cubicBezTo>
                <a:cubicBezTo>
                  <a:pt x="2153708" y="1438582"/>
                  <a:pt x="2236201" y="1483081"/>
                  <a:pt x="2338896" y="1481661"/>
                </a:cubicBezTo>
                <a:cubicBezTo>
                  <a:pt x="2442801" y="1483081"/>
                  <a:pt x="2526030" y="1438582"/>
                  <a:pt x="2588583" y="1348161"/>
                </a:cubicBezTo>
                <a:cubicBezTo>
                  <a:pt x="2651136" y="1257741"/>
                  <a:pt x="2683228" y="1112880"/>
                  <a:pt x="2684859" y="913577"/>
                </a:cubicBezTo>
                <a:cubicBezTo>
                  <a:pt x="2683228" y="714274"/>
                  <a:pt x="2651136" y="569412"/>
                  <a:pt x="2588583" y="478991"/>
                </a:cubicBezTo>
                <a:cubicBezTo>
                  <a:pt x="2526030" y="388570"/>
                  <a:pt x="2442801" y="344069"/>
                  <a:pt x="2338896" y="345490"/>
                </a:cubicBezTo>
                <a:close/>
                <a:moveTo>
                  <a:pt x="3215545" y="30289"/>
                </a:moveTo>
                <a:lnTo>
                  <a:pt x="3977515" y="30289"/>
                </a:lnTo>
                <a:lnTo>
                  <a:pt x="3977515" y="1796861"/>
                </a:lnTo>
                <a:lnTo>
                  <a:pt x="3568922" y="1796861"/>
                </a:lnTo>
                <a:lnTo>
                  <a:pt x="3568922" y="358110"/>
                </a:lnTo>
                <a:lnTo>
                  <a:pt x="3215545" y="358110"/>
                </a:lnTo>
                <a:close/>
                <a:moveTo>
                  <a:pt x="5187952" y="0"/>
                </a:moveTo>
                <a:cubicBezTo>
                  <a:pt x="5282472" y="157"/>
                  <a:pt x="5372383" y="10559"/>
                  <a:pt x="5457684" y="31206"/>
                </a:cubicBezTo>
                <a:cubicBezTo>
                  <a:pt x="5542984" y="51853"/>
                  <a:pt x="5617080" y="81798"/>
                  <a:pt x="5679971" y="121043"/>
                </a:cubicBezTo>
                <a:lnTo>
                  <a:pt x="5528644" y="421292"/>
                </a:lnTo>
                <a:cubicBezTo>
                  <a:pt x="5479254" y="388871"/>
                  <a:pt x="5426696" y="365923"/>
                  <a:pt x="5370972" y="352448"/>
                </a:cubicBezTo>
                <a:cubicBezTo>
                  <a:pt x="5315247" y="338974"/>
                  <a:pt x="5257608" y="332448"/>
                  <a:pt x="5198054" y="332869"/>
                </a:cubicBezTo>
                <a:cubicBezTo>
                  <a:pt x="5048847" y="333086"/>
                  <a:pt x="4930576" y="376232"/>
                  <a:pt x="4843240" y="462308"/>
                </a:cubicBezTo>
                <a:cubicBezTo>
                  <a:pt x="4755905" y="548383"/>
                  <a:pt x="4708344" y="676088"/>
                  <a:pt x="4700558" y="845421"/>
                </a:cubicBezTo>
                <a:cubicBezTo>
                  <a:pt x="4752538" y="793678"/>
                  <a:pt x="4815251" y="754699"/>
                  <a:pt x="4888697" y="728485"/>
                </a:cubicBezTo>
                <a:cubicBezTo>
                  <a:pt x="4962143" y="702272"/>
                  <a:pt x="5045058" y="689139"/>
                  <a:pt x="5137445" y="689086"/>
                </a:cubicBezTo>
                <a:cubicBezTo>
                  <a:pt x="5311864" y="691179"/>
                  <a:pt x="5455808" y="741206"/>
                  <a:pt x="5569279" y="839167"/>
                </a:cubicBezTo>
                <a:cubicBezTo>
                  <a:pt x="5682750" y="937127"/>
                  <a:pt x="5741506" y="1070464"/>
                  <a:pt x="5745546" y="1239177"/>
                </a:cubicBezTo>
                <a:cubicBezTo>
                  <a:pt x="5744208" y="1360096"/>
                  <a:pt x="5714094" y="1464396"/>
                  <a:pt x="5655204" y="1552076"/>
                </a:cubicBezTo>
                <a:cubicBezTo>
                  <a:pt x="5596312" y="1639756"/>
                  <a:pt x="5516664" y="1707379"/>
                  <a:pt x="5416260" y="1754944"/>
                </a:cubicBezTo>
                <a:cubicBezTo>
                  <a:pt x="5315855" y="1802509"/>
                  <a:pt x="5202713" y="1826578"/>
                  <a:pt x="5076836" y="1827151"/>
                </a:cubicBezTo>
                <a:cubicBezTo>
                  <a:pt x="4830749" y="1826328"/>
                  <a:pt x="4638188" y="1751698"/>
                  <a:pt x="4499156" y="1603259"/>
                </a:cubicBezTo>
                <a:cubicBezTo>
                  <a:pt x="4360123" y="1454820"/>
                  <a:pt x="4289377" y="1237508"/>
                  <a:pt x="4286917" y="951324"/>
                </a:cubicBezTo>
                <a:cubicBezTo>
                  <a:pt x="4288174" y="747267"/>
                  <a:pt x="4326575" y="574553"/>
                  <a:pt x="4402120" y="433184"/>
                </a:cubicBezTo>
                <a:cubicBezTo>
                  <a:pt x="4477665" y="291815"/>
                  <a:pt x="4582809" y="184383"/>
                  <a:pt x="4717553" y="110889"/>
                </a:cubicBezTo>
                <a:cubicBezTo>
                  <a:pt x="4852297" y="37395"/>
                  <a:pt x="5009097" y="432"/>
                  <a:pt x="5187952" y="0"/>
                </a:cubicBezTo>
                <a:close/>
                <a:moveTo>
                  <a:pt x="2338896" y="0"/>
                </a:moveTo>
                <a:cubicBezTo>
                  <a:pt x="2485742" y="478"/>
                  <a:pt x="2615874" y="36228"/>
                  <a:pt x="2729293" y="107249"/>
                </a:cubicBezTo>
                <a:cubicBezTo>
                  <a:pt x="2842711" y="178270"/>
                  <a:pt x="2931865" y="281692"/>
                  <a:pt x="2996755" y="417516"/>
                </a:cubicBezTo>
                <a:cubicBezTo>
                  <a:pt x="3061644" y="553339"/>
                  <a:pt x="3094718" y="718693"/>
                  <a:pt x="3095976" y="913577"/>
                </a:cubicBezTo>
                <a:cubicBezTo>
                  <a:pt x="3094718" y="1108461"/>
                  <a:pt x="3061644" y="1273814"/>
                  <a:pt x="2996755" y="1409637"/>
                </a:cubicBezTo>
                <a:cubicBezTo>
                  <a:pt x="2931865" y="1545459"/>
                  <a:pt x="2842711" y="1648881"/>
                  <a:pt x="2729293" y="1719902"/>
                </a:cubicBezTo>
                <a:cubicBezTo>
                  <a:pt x="2615874" y="1790923"/>
                  <a:pt x="2485742" y="1826672"/>
                  <a:pt x="2338896" y="1827151"/>
                </a:cubicBezTo>
                <a:cubicBezTo>
                  <a:pt x="2192845" y="1826672"/>
                  <a:pt x="2063087" y="1790923"/>
                  <a:pt x="1949621" y="1719902"/>
                </a:cubicBezTo>
                <a:cubicBezTo>
                  <a:pt x="1836156" y="1648881"/>
                  <a:pt x="1746816" y="1545459"/>
                  <a:pt x="1681599" y="1409637"/>
                </a:cubicBezTo>
                <a:cubicBezTo>
                  <a:pt x="1616383" y="1273814"/>
                  <a:pt x="1583122" y="1108461"/>
                  <a:pt x="1581816" y="913577"/>
                </a:cubicBezTo>
                <a:cubicBezTo>
                  <a:pt x="1583122" y="718693"/>
                  <a:pt x="1616383" y="553339"/>
                  <a:pt x="1681599" y="417516"/>
                </a:cubicBezTo>
                <a:cubicBezTo>
                  <a:pt x="1746816" y="281692"/>
                  <a:pt x="1836156" y="178270"/>
                  <a:pt x="1949621" y="107249"/>
                </a:cubicBezTo>
                <a:cubicBezTo>
                  <a:pt x="2063087" y="36228"/>
                  <a:pt x="2192845" y="478"/>
                  <a:pt x="2338896" y="0"/>
                </a:cubicBezTo>
                <a:close/>
                <a:moveTo>
                  <a:pt x="701707" y="0"/>
                </a:moveTo>
                <a:cubicBezTo>
                  <a:pt x="901260" y="1729"/>
                  <a:pt x="1059792" y="48706"/>
                  <a:pt x="1177304" y="140933"/>
                </a:cubicBezTo>
                <a:cubicBezTo>
                  <a:pt x="1294815" y="233160"/>
                  <a:pt x="1354935" y="360260"/>
                  <a:pt x="1357663" y="522235"/>
                </a:cubicBezTo>
                <a:cubicBezTo>
                  <a:pt x="1360816" y="606238"/>
                  <a:pt x="1342530" y="691977"/>
                  <a:pt x="1302806" y="779451"/>
                </a:cubicBezTo>
                <a:cubicBezTo>
                  <a:pt x="1263082" y="866926"/>
                  <a:pt x="1183003" y="967182"/>
                  <a:pt x="1062568" y="1080220"/>
                </a:cubicBezTo>
                <a:lnTo>
                  <a:pt x="656272" y="1463992"/>
                </a:lnTo>
                <a:lnTo>
                  <a:pt x="1415718" y="1463992"/>
                </a:lnTo>
                <a:lnTo>
                  <a:pt x="1415718" y="1796861"/>
                </a:lnTo>
                <a:lnTo>
                  <a:pt x="80772" y="1796861"/>
                </a:lnTo>
                <a:lnTo>
                  <a:pt x="80772" y="1532079"/>
                </a:lnTo>
                <a:lnTo>
                  <a:pt x="762286" y="888334"/>
                </a:lnTo>
                <a:cubicBezTo>
                  <a:pt x="838430" y="814956"/>
                  <a:pt x="888702" y="752783"/>
                  <a:pt x="913102" y="701813"/>
                </a:cubicBezTo>
                <a:cubicBezTo>
                  <a:pt x="937502" y="650843"/>
                  <a:pt x="948650" y="604450"/>
                  <a:pt x="946547" y="562632"/>
                </a:cubicBezTo>
                <a:cubicBezTo>
                  <a:pt x="946442" y="492726"/>
                  <a:pt x="922673" y="438757"/>
                  <a:pt x="875240" y="400724"/>
                </a:cubicBezTo>
                <a:cubicBezTo>
                  <a:pt x="827808" y="362692"/>
                  <a:pt x="757343" y="343439"/>
                  <a:pt x="663845" y="342965"/>
                </a:cubicBezTo>
                <a:cubicBezTo>
                  <a:pt x="587700" y="342913"/>
                  <a:pt x="518497" y="357537"/>
                  <a:pt x="456235" y="386838"/>
                </a:cubicBezTo>
                <a:cubicBezTo>
                  <a:pt x="393974" y="416138"/>
                  <a:pt x="341177" y="460429"/>
                  <a:pt x="297847" y="519710"/>
                </a:cubicBezTo>
                <a:lnTo>
                  <a:pt x="0" y="327835"/>
                </a:lnTo>
                <a:cubicBezTo>
                  <a:pt x="68993" y="227015"/>
                  <a:pt x="163227" y="147473"/>
                  <a:pt x="282702" y="89208"/>
                </a:cubicBezTo>
                <a:cubicBezTo>
                  <a:pt x="402177" y="30944"/>
                  <a:pt x="541845" y="1208"/>
                  <a:pt x="7017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770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2" grpId="0" animBg="1"/>
      <p:bldP spid="22" grpId="1" animBg="1"/>
    </p:bld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8">
            <a:extLst>
              <a:ext uri="{FF2B5EF4-FFF2-40B4-BE49-F238E27FC236}">
                <a16:creationId xmlns:a16="http://schemas.microsoft.com/office/drawing/2014/main" id="{CFA20C2D-AD9D-4149-BEF0-3905782D8B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2493"/>
            <a:ext cx="12192000" cy="6870493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4685BC8-AF65-3BFE-22BD-93B6187D324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41023" y="2126120"/>
            <a:ext cx="5669821" cy="1827151"/>
          </a:xfrm>
          <a:custGeom>
            <a:avLst/>
            <a:gdLst>
              <a:gd name="connsiteX0" fmla="*/ 2338896 w 5669821"/>
              <a:gd name="connsiteY0" fmla="*/ 345490 h 1827151"/>
              <a:gd name="connsiteX1" fmla="*/ 2091419 w 5669821"/>
              <a:gd name="connsiteY1" fmla="*/ 478991 h 1827151"/>
              <a:gd name="connsiteX2" fmla="*/ 1995458 w 5669821"/>
              <a:gd name="connsiteY2" fmla="*/ 913577 h 1827151"/>
              <a:gd name="connsiteX3" fmla="*/ 2091419 w 5669821"/>
              <a:gd name="connsiteY3" fmla="*/ 1348161 h 1827151"/>
              <a:gd name="connsiteX4" fmla="*/ 2338896 w 5669821"/>
              <a:gd name="connsiteY4" fmla="*/ 1481661 h 1827151"/>
              <a:gd name="connsiteX5" fmla="*/ 2588583 w 5669821"/>
              <a:gd name="connsiteY5" fmla="*/ 1348161 h 1827151"/>
              <a:gd name="connsiteX6" fmla="*/ 2684859 w 5669821"/>
              <a:gd name="connsiteY6" fmla="*/ 913577 h 1827151"/>
              <a:gd name="connsiteX7" fmla="*/ 2588583 w 5669821"/>
              <a:gd name="connsiteY7" fmla="*/ 478991 h 1827151"/>
              <a:gd name="connsiteX8" fmla="*/ 2338896 w 5669821"/>
              <a:gd name="connsiteY8" fmla="*/ 345490 h 1827151"/>
              <a:gd name="connsiteX9" fmla="*/ 4254103 w 5669821"/>
              <a:gd name="connsiteY9" fmla="*/ 30289 h 1827151"/>
              <a:gd name="connsiteX10" fmla="*/ 5669821 w 5669821"/>
              <a:gd name="connsiteY10" fmla="*/ 30289 h 1827151"/>
              <a:gd name="connsiteX11" fmla="*/ 5669821 w 5669821"/>
              <a:gd name="connsiteY11" fmla="*/ 295071 h 1827151"/>
              <a:gd name="connsiteX12" fmla="*/ 5013549 w 5669821"/>
              <a:gd name="connsiteY12" fmla="*/ 1796861 h 1827151"/>
              <a:gd name="connsiteX13" fmla="*/ 4569344 w 5669821"/>
              <a:gd name="connsiteY13" fmla="*/ 1796861 h 1827151"/>
              <a:gd name="connsiteX14" fmla="*/ 5202859 w 5669821"/>
              <a:gd name="connsiteY14" fmla="*/ 363158 h 1827151"/>
              <a:gd name="connsiteX15" fmla="*/ 4617262 w 5669821"/>
              <a:gd name="connsiteY15" fmla="*/ 363158 h 1827151"/>
              <a:gd name="connsiteX16" fmla="*/ 4617262 w 5669821"/>
              <a:gd name="connsiteY16" fmla="*/ 650909 h 1827151"/>
              <a:gd name="connsiteX17" fmla="*/ 4254103 w 5669821"/>
              <a:gd name="connsiteY17" fmla="*/ 650909 h 1827151"/>
              <a:gd name="connsiteX18" fmla="*/ 3215545 w 5669821"/>
              <a:gd name="connsiteY18" fmla="*/ 30289 h 1827151"/>
              <a:gd name="connsiteX19" fmla="*/ 3977515 w 5669821"/>
              <a:gd name="connsiteY19" fmla="*/ 30289 h 1827151"/>
              <a:gd name="connsiteX20" fmla="*/ 3977515 w 5669821"/>
              <a:gd name="connsiteY20" fmla="*/ 1796861 h 1827151"/>
              <a:gd name="connsiteX21" fmla="*/ 3568922 w 5669821"/>
              <a:gd name="connsiteY21" fmla="*/ 1796861 h 1827151"/>
              <a:gd name="connsiteX22" fmla="*/ 3568922 w 5669821"/>
              <a:gd name="connsiteY22" fmla="*/ 358110 h 1827151"/>
              <a:gd name="connsiteX23" fmla="*/ 3215545 w 5669821"/>
              <a:gd name="connsiteY23" fmla="*/ 358110 h 1827151"/>
              <a:gd name="connsiteX24" fmla="*/ 2338896 w 5669821"/>
              <a:gd name="connsiteY24" fmla="*/ 0 h 1827151"/>
              <a:gd name="connsiteX25" fmla="*/ 2729293 w 5669821"/>
              <a:gd name="connsiteY25" fmla="*/ 107249 h 1827151"/>
              <a:gd name="connsiteX26" fmla="*/ 2996754 w 5669821"/>
              <a:gd name="connsiteY26" fmla="*/ 417516 h 1827151"/>
              <a:gd name="connsiteX27" fmla="*/ 3095976 w 5669821"/>
              <a:gd name="connsiteY27" fmla="*/ 913577 h 1827151"/>
              <a:gd name="connsiteX28" fmla="*/ 2996754 w 5669821"/>
              <a:gd name="connsiteY28" fmla="*/ 1409637 h 1827151"/>
              <a:gd name="connsiteX29" fmla="*/ 2729293 w 5669821"/>
              <a:gd name="connsiteY29" fmla="*/ 1719902 h 1827151"/>
              <a:gd name="connsiteX30" fmla="*/ 2338896 w 5669821"/>
              <a:gd name="connsiteY30" fmla="*/ 1827151 h 1827151"/>
              <a:gd name="connsiteX31" fmla="*/ 1949622 w 5669821"/>
              <a:gd name="connsiteY31" fmla="*/ 1719902 h 1827151"/>
              <a:gd name="connsiteX32" fmla="*/ 1681599 w 5669821"/>
              <a:gd name="connsiteY32" fmla="*/ 1409637 h 1827151"/>
              <a:gd name="connsiteX33" fmla="*/ 1581817 w 5669821"/>
              <a:gd name="connsiteY33" fmla="*/ 913577 h 1827151"/>
              <a:gd name="connsiteX34" fmla="*/ 1681599 w 5669821"/>
              <a:gd name="connsiteY34" fmla="*/ 417516 h 1827151"/>
              <a:gd name="connsiteX35" fmla="*/ 1949622 w 5669821"/>
              <a:gd name="connsiteY35" fmla="*/ 107249 h 1827151"/>
              <a:gd name="connsiteX36" fmla="*/ 2338896 w 5669821"/>
              <a:gd name="connsiteY36" fmla="*/ 0 h 1827151"/>
              <a:gd name="connsiteX37" fmla="*/ 701707 w 5669821"/>
              <a:gd name="connsiteY37" fmla="*/ 0 h 1827151"/>
              <a:gd name="connsiteX38" fmla="*/ 1177304 w 5669821"/>
              <a:gd name="connsiteY38" fmla="*/ 140933 h 1827151"/>
              <a:gd name="connsiteX39" fmla="*/ 1357664 w 5669821"/>
              <a:gd name="connsiteY39" fmla="*/ 522235 h 1827151"/>
              <a:gd name="connsiteX40" fmla="*/ 1302807 w 5669821"/>
              <a:gd name="connsiteY40" fmla="*/ 779451 h 1827151"/>
              <a:gd name="connsiteX41" fmla="*/ 1062568 w 5669821"/>
              <a:gd name="connsiteY41" fmla="*/ 1080220 h 1827151"/>
              <a:gd name="connsiteX42" fmla="*/ 656272 w 5669821"/>
              <a:gd name="connsiteY42" fmla="*/ 1463992 h 1827151"/>
              <a:gd name="connsiteX43" fmla="*/ 1415719 w 5669821"/>
              <a:gd name="connsiteY43" fmla="*/ 1463992 h 1827151"/>
              <a:gd name="connsiteX44" fmla="*/ 1415719 w 5669821"/>
              <a:gd name="connsiteY44" fmla="*/ 1796861 h 1827151"/>
              <a:gd name="connsiteX45" fmla="*/ 80772 w 5669821"/>
              <a:gd name="connsiteY45" fmla="*/ 1796861 h 1827151"/>
              <a:gd name="connsiteX46" fmla="*/ 80772 w 5669821"/>
              <a:gd name="connsiteY46" fmla="*/ 1532079 h 1827151"/>
              <a:gd name="connsiteX47" fmla="*/ 762285 w 5669821"/>
              <a:gd name="connsiteY47" fmla="*/ 888334 h 1827151"/>
              <a:gd name="connsiteX48" fmla="*/ 913102 w 5669821"/>
              <a:gd name="connsiteY48" fmla="*/ 701813 h 1827151"/>
              <a:gd name="connsiteX49" fmla="*/ 946547 w 5669821"/>
              <a:gd name="connsiteY49" fmla="*/ 562632 h 1827151"/>
              <a:gd name="connsiteX50" fmla="*/ 875240 w 5669821"/>
              <a:gd name="connsiteY50" fmla="*/ 400724 h 1827151"/>
              <a:gd name="connsiteX51" fmla="*/ 663845 w 5669821"/>
              <a:gd name="connsiteY51" fmla="*/ 342965 h 1827151"/>
              <a:gd name="connsiteX52" fmla="*/ 456235 w 5669821"/>
              <a:gd name="connsiteY52" fmla="*/ 386838 h 1827151"/>
              <a:gd name="connsiteX53" fmla="*/ 297847 w 5669821"/>
              <a:gd name="connsiteY53" fmla="*/ 519710 h 1827151"/>
              <a:gd name="connsiteX54" fmla="*/ 0 w 5669821"/>
              <a:gd name="connsiteY54" fmla="*/ 327835 h 1827151"/>
              <a:gd name="connsiteX55" fmla="*/ 282702 w 5669821"/>
              <a:gd name="connsiteY55" fmla="*/ 89208 h 1827151"/>
              <a:gd name="connsiteX56" fmla="*/ 701707 w 5669821"/>
              <a:gd name="connsiteY56" fmla="*/ 0 h 1827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5669821" h="1827151">
                <a:moveTo>
                  <a:pt x="2338896" y="345490"/>
                </a:moveTo>
                <a:cubicBezTo>
                  <a:pt x="2236201" y="344069"/>
                  <a:pt x="2153709" y="388570"/>
                  <a:pt x="2091419" y="478991"/>
                </a:cubicBezTo>
                <a:cubicBezTo>
                  <a:pt x="2029128" y="569412"/>
                  <a:pt x="1997142" y="714274"/>
                  <a:pt x="1995458" y="913577"/>
                </a:cubicBezTo>
                <a:cubicBezTo>
                  <a:pt x="1997141" y="1112880"/>
                  <a:pt x="2029128" y="1257741"/>
                  <a:pt x="2091419" y="1348161"/>
                </a:cubicBezTo>
                <a:cubicBezTo>
                  <a:pt x="2153709" y="1438582"/>
                  <a:pt x="2236201" y="1483081"/>
                  <a:pt x="2338896" y="1481661"/>
                </a:cubicBezTo>
                <a:cubicBezTo>
                  <a:pt x="2442801" y="1483081"/>
                  <a:pt x="2526030" y="1438582"/>
                  <a:pt x="2588583" y="1348161"/>
                </a:cubicBezTo>
                <a:cubicBezTo>
                  <a:pt x="2651136" y="1257741"/>
                  <a:pt x="2683228" y="1112880"/>
                  <a:pt x="2684859" y="913577"/>
                </a:cubicBezTo>
                <a:cubicBezTo>
                  <a:pt x="2683228" y="714274"/>
                  <a:pt x="2651136" y="569412"/>
                  <a:pt x="2588583" y="478991"/>
                </a:cubicBezTo>
                <a:cubicBezTo>
                  <a:pt x="2526030" y="388570"/>
                  <a:pt x="2442801" y="344069"/>
                  <a:pt x="2338896" y="345490"/>
                </a:cubicBezTo>
                <a:close/>
                <a:moveTo>
                  <a:pt x="4254103" y="30289"/>
                </a:moveTo>
                <a:lnTo>
                  <a:pt x="5669821" y="30289"/>
                </a:lnTo>
                <a:lnTo>
                  <a:pt x="5669821" y="295071"/>
                </a:lnTo>
                <a:lnTo>
                  <a:pt x="5013549" y="1796861"/>
                </a:lnTo>
                <a:lnTo>
                  <a:pt x="4569344" y="1796861"/>
                </a:lnTo>
                <a:lnTo>
                  <a:pt x="5202859" y="363158"/>
                </a:lnTo>
                <a:lnTo>
                  <a:pt x="4617262" y="363158"/>
                </a:lnTo>
                <a:lnTo>
                  <a:pt x="4617262" y="650909"/>
                </a:lnTo>
                <a:lnTo>
                  <a:pt x="4254103" y="650909"/>
                </a:lnTo>
                <a:close/>
                <a:moveTo>
                  <a:pt x="3215545" y="30289"/>
                </a:moveTo>
                <a:lnTo>
                  <a:pt x="3977515" y="30289"/>
                </a:lnTo>
                <a:lnTo>
                  <a:pt x="3977515" y="1796861"/>
                </a:lnTo>
                <a:lnTo>
                  <a:pt x="3568922" y="1796861"/>
                </a:lnTo>
                <a:lnTo>
                  <a:pt x="3568922" y="358110"/>
                </a:lnTo>
                <a:lnTo>
                  <a:pt x="3215545" y="358110"/>
                </a:lnTo>
                <a:close/>
                <a:moveTo>
                  <a:pt x="2338896" y="0"/>
                </a:moveTo>
                <a:cubicBezTo>
                  <a:pt x="2485742" y="478"/>
                  <a:pt x="2615874" y="36228"/>
                  <a:pt x="2729293" y="107249"/>
                </a:cubicBezTo>
                <a:cubicBezTo>
                  <a:pt x="2842711" y="178270"/>
                  <a:pt x="2931865" y="281692"/>
                  <a:pt x="2996754" y="417516"/>
                </a:cubicBezTo>
                <a:cubicBezTo>
                  <a:pt x="3061644" y="553339"/>
                  <a:pt x="3094718" y="718693"/>
                  <a:pt x="3095976" y="913577"/>
                </a:cubicBezTo>
                <a:cubicBezTo>
                  <a:pt x="3094718" y="1108461"/>
                  <a:pt x="3061644" y="1273814"/>
                  <a:pt x="2996754" y="1409637"/>
                </a:cubicBezTo>
                <a:cubicBezTo>
                  <a:pt x="2931865" y="1545459"/>
                  <a:pt x="2842711" y="1648881"/>
                  <a:pt x="2729293" y="1719902"/>
                </a:cubicBezTo>
                <a:cubicBezTo>
                  <a:pt x="2615874" y="1790923"/>
                  <a:pt x="2485742" y="1826672"/>
                  <a:pt x="2338896" y="1827151"/>
                </a:cubicBezTo>
                <a:cubicBezTo>
                  <a:pt x="2192845" y="1826672"/>
                  <a:pt x="2063087" y="1790923"/>
                  <a:pt x="1949622" y="1719902"/>
                </a:cubicBezTo>
                <a:cubicBezTo>
                  <a:pt x="1836157" y="1648881"/>
                  <a:pt x="1746816" y="1545459"/>
                  <a:pt x="1681599" y="1409637"/>
                </a:cubicBezTo>
                <a:cubicBezTo>
                  <a:pt x="1616383" y="1273814"/>
                  <a:pt x="1583122" y="1108461"/>
                  <a:pt x="1581817" y="913577"/>
                </a:cubicBezTo>
                <a:cubicBezTo>
                  <a:pt x="1583122" y="718693"/>
                  <a:pt x="1616383" y="553339"/>
                  <a:pt x="1681599" y="417516"/>
                </a:cubicBezTo>
                <a:cubicBezTo>
                  <a:pt x="1746816" y="281692"/>
                  <a:pt x="1836157" y="178270"/>
                  <a:pt x="1949622" y="107249"/>
                </a:cubicBezTo>
                <a:cubicBezTo>
                  <a:pt x="2063087" y="36228"/>
                  <a:pt x="2192845" y="478"/>
                  <a:pt x="2338896" y="0"/>
                </a:cubicBezTo>
                <a:close/>
                <a:moveTo>
                  <a:pt x="701707" y="0"/>
                </a:moveTo>
                <a:cubicBezTo>
                  <a:pt x="901260" y="1729"/>
                  <a:pt x="1059793" y="48706"/>
                  <a:pt x="1177304" y="140933"/>
                </a:cubicBezTo>
                <a:cubicBezTo>
                  <a:pt x="1294816" y="233159"/>
                  <a:pt x="1354935" y="360260"/>
                  <a:pt x="1357664" y="522235"/>
                </a:cubicBezTo>
                <a:cubicBezTo>
                  <a:pt x="1360817" y="606238"/>
                  <a:pt x="1342531" y="691977"/>
                  <a:pt x="1302807" y="779451"/>
                </a:cubicBezTo>
                <a:cubicBezTo>
                  <a:pt x="1263083" y="866926"/>
                  <a:pt x="1183003" y="967182"/>
                  <a:pt x="1062568" y="1080220"/>
                </a:cubicBezTo>
                <a:lnTo>
                  <a:pt x="656272" y="1463992"/>
                </a:lnTo>
                <a:lnTo>
                  <a:pt x="1415719" y="1463992"/>
                </a:lnTo>
                <a:lnTo>
                  <a:pt x="1415719" y="1796861"/>
                </a:lnTo>
                <a:lnTo>
                  <a:pt x="80772" y="1796861"/>
                </a:lnTo>
                <a:lnTo>
                  <a:pt x="80772" y="1532079"/>
                </a:lnTo>
                <a:lnTo>
                  <a:pt x="762285" y="888334"/>
                </a:lnTo>
                <a:cubicBezTo>
                  <a:pt x="838430" y="814956"/>
                  <a:pt x="888702" y="752783"/>
                  <a:pt x="913102" y="701813"/>
                </a:cubicBezTo>
                <a:cubicBezTo>
                  <a:pt x="937502" y="650843"/>
                  <a:pt x="948650" y="604450"/>
                  <a:pt x="946547" y="562632"/>
                </a:cubicBezTo>
                <a:cubicBezTo>
                  <a:pt x="946442" y="492726"/>
                  <a:pt x="922673" y="438757"/>
                  <a:pt x="875240" y="400724"/>
                </a:cubicBezTo>
                <a:cubicBezTo>
                  <a:pt x="827808" y="362692"/>
                  <a:pt x="757342" y="343439"/>
                  <a:pt x="663845" y="342965"/>
                </a:cubicBezTo>
                <a:cubicBezTo>
                  <a:pt x="587700" y="342913"/>
                  <a:pt x="518497" y="357537"/>
                  <a:pt x="456235" y="386838"/>
                </a:cubicBezTo>
                <a:cubicBezTo>
                  <a:pt x="393974" y="416138"/>
                  <a:pt x="341177" y="460429"/>
                  <a:pt x="297847" y="519710"/>
                </a:cubicBezTo>
                <a:lnTo>
                  <a:pt x="0" y="327835"/>
                </a:lnTo>
                <a:cubicBezTo>
                  <a:pt x="68993" y="227014"/>
                  <a:pt x="163227" y="147472"/>
                  <a:pt x="282702" y="89208"/>
                </a:cubicBezTo>
                <a:cubicBezTo>
                  <a:pt x="402177" y="30944"/>
                  <a:pt x="541845" y="1208"/>
                  <a:pt x="7017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36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 animBg="1"/>
      <p:bldP spid="5" grpId="1" animBg="1"/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16FB43A3-E068-9E56-3623-3E7A709EAAB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584961" y="2680960"/>
            <a:ext cx="3817620" cy="19888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1282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C982E7E0-7F82-830B-24AA-DDCA520930A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095999" y="5061989"/>
            <a:ext cx="1211811" cy="1211811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90BAEDF5-11A4-41E4-0C7E-3627DF471CF9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7687011" y="5061989"/>
            <a:ext cx="1211811" cy="1211811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3">
            <a:extLst>
              <a:ext uri="{FF2B5EF4-FFF2-40B4-BE49-F238E27FC236}">
                <a16:creationId xmlns:a16="http://schemas.microsoft.com/office/drawing/2014/main" id="{90DC43EF-8D67-B787-7518-C6B0800F567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9278022" y="5061989"/>
            <a:ext cx="1211811" cy="1211811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Picture Placeholder 3">
            <a:extLst>
              <a:ext uri="{FF2B5EF4-FFF2-40B4-BE49-F238E27FC236}">
                <a16:creationId xmlns:a16="http://schemas.microsoft.com/office/drawing/2014/main" id="{0E7A64BD-9391-CF04-CEE9-D82693AD7409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0867464" y="5061989"/>
            <a:ext cx="1211811" cy="1211811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56013DC-3F14-5B15-353F-CF227D11E3E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120803" y="2095500"/>
            <a:ext cx="3474720" cy="3474720"/>
          </a:xfrm>
          <a:custGeom>
            <a:avLst/>
            <a:gdLst>
              <a:gd name="connsiteX0" fmla="*/ 1737360 w 3474720"/>
              <a:gd name="connsiteY0" fmla="*/ 0 h 3474720"/>
              <a:gd name="connsiteX1" fmla="*/ 3474720 w 3474720"/>
              <a:gd name="connsiteY1" fmla="*/ 1737360 h 3474720"/>
              <a:gd name="connsiteX2" fmla="*/ 1737360 w 3474720"/>
              <a:gd name="connsiteY2" fmla="*/ 3474720 h 3474720"/>
              <a:gd name="connsiteX3" fmla="*/ 0 w 3474720"/>
              <a:gd name="connsiteY3" fmla="*/ 1737360 h 3474720"/>
              <a:gd name="connsiteX4" fmla="*/ 1737360 w 3474720"/>
              <a:gd name="connsiteY4" fmla="*/ 0 h 3474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4720" h="3474720">
                <a:moveTo>
                  <a:pt x="1737360" y="0"/>
                </a:moveTo>
                <a:cubicBezTo>
                  <a:pt x="2696877" y="0"/>
                  <a:pt x="3474720" y="777843"/>
                  <a:pt x="3474720" y="1737360"/>
                </a:cubicBezTo>
                <a:cubicBezTo>
                  <a:pt x="3474720" y="2696877"/>
                  <a:pt x="2696877" y="3474720"/>
                  <a:pt x="1737360" y="3474720"/>
                </a:cubicBezTo>
                <a:cubicBezTo>
                  <a:pt x="777843" y="3474720"/>
                  <a:pt x="0" y="2696877"/>
                  <a:pt x="0" y="1737360"/>
                </a:cubicBezTo>
                <a:cubicBezTo>
                  <a:pt x="0" y="777843"/>
                  <a:pt x="777843" y="0"/>
                  <a:pt x="173736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83379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F2E525DD-FCDB-FA15-345A-DCD2C4B6BC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5204461"/>
            <a:ext cx="1630680" cy="106934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F0B51AFC-4635-CB3D-52C2-9CB38AB09E3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42145" y="5204461"/>
            <a:ext cx="1630680" cy="106934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CB64EE22-78EA-87DB-C842-68222A9B6CA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819072" y="5204461"/>
            <a:ext cx="1630680" cy="10693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01B4725-6772-CBA5-9C2F-9F7B9055428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729381" y="1924050"/>
            <a:ext cx="3617006" cy="4933950"/>
          </a:xfrm>
          <a:custGeom>
            <a:avLst/>
            <a:gdLst>
              <a:gd name="connsiteX0" fmla="*/ 1962650 w 3866297"/>
              <a:gd name="connsiteY0" fmla="*/ 757 h 5274008"/>
              <a:gd name="connsiteX1" fmla="*/ 2047887 w 3866297"/>
              <a:gd name="connsiteY1" fmla="*/ 37149 h 5274008"/>
              <a:gd name="connsiteX2" fmla="*/ 2101819 w 3866297"/>
              <a:gd name="connsiteY2" fmla="*/ 63458 h 5274008"/>
              <a:gd name="connsiteX3" fmla="*/ 2261858 w 3866297"/>
              <a:gd name="connsiteY3" fmla="*/ 147379 h 5274008"/>
              <a:gd name="connsiteX4" fmla="*/ 2417951 w 3866297"/>
              <a:gd name="connsiteY4" fmla="*/ 378056 h 5274008"/>
              <a:gd name="connsiteX5" fmla="*/ 2538617 w 3866297"/>
              <a:gd name="connsiteY5" fmla="*/ 759257 h 5274008"/>
              <a:gd name="connsiteX6" fmla="*/ 2557076 w 3866297"/>
              <a:gd name="connsiteY6" fmla="*/ 919867 h 5274008"/>
              <a:gd name="connsiteX7" fmla="*/ 2585620 w 3866297"/>
              <a:gd name="connsiteY7" fmla="*/ 1076793 h 5274008"/>
              <a:gd name="connsiteX8" fmla="*/ 2596275 w 3866297"/>
              <a:gd name="connsiteY8" fmla="*/ 1134846 h 5274008"/>
              <a:gd name="connsiteX9" fmla="*/ 2613726 w 3866297"/>
              <a:gd name="connsiteY9" fmla="*/ 1201975 h 5274008"/>
              <a:gd name="connsiteX10" fmla="*/ 2680021 w 3866297"/>
              <a:gd name="connsiteY10" fmla="*/ 1432739 h 5274008"/>
              <a:gd name="connsiteX11" fmla="*/ 2703435 w 3866297"/>
              <a:gd name="connsiteY11" fmla="*/ 1500306 h 5274008"/>
              <a:gd name="connsiteX12" fmla="*/ 2739959 w 3866297"/>
              <a:gd name="connsiteY12" fmla="*/ 1593524 h 5274008"/>
              <a:gd name="connsiteX13" fmla="*/ 2759296 w 3866297"/>
              <a:gd name="connsiteY13" fmla="*/ 1660785 h 5274008"/>
              <a:gd name="connsiteX14" fmla="*/ 2765698 w 3866297"/>
              <a:gd name="connsiteY14" fmla="*/ 1688407 h 5274008"/>
              <a:gd name="connsiteX15" fmla="*/ 2767144 w 3866297"/>
              <a:gd name="connsiteY15" fmla="*/ 1867389 h 5274008"/>
              <a:gd name="connsiteX16" fmla="*/ 2767583 w 3866297"/>
              <a:gd name="connsiteY16" fmla="*/ 1955082 h 5274008"/>
              <a:gd name="connsiteX17" fmla="*/ 2811430 w 3866297"/>
              <a:gd name="connsiteY17" fmla="*/ 2014055 h 5274008"/>
              <a:gd name="connsiteX18" fmla="*/ 2923326 w 3866297"/>
              <a:gd name="connsiteY18" fmla="*/ 2051325 h 5274008"/>
              <a:gd name="connsiteX19" fmla="*/ 3030092 w 3866297"/>
              <a:gd name="connsiteY19" fmla="*/ 2095172 h 5274008"/>
              <a:gd name="connsiteX20" fmla="*/ 3083760 w 3866297"/>
              <a:gd name="connsiteY20" fmla="*/ 2177033 h 5274008"/>
              <a:gd name="connsiteX21" fmla="*/ 3093362 w 3866297"/>
              <a:gd name="connsiteY21" fmla="*/ 2224036 h 5274008"/>
              <a:gd name="connsiteX22" fmla="*/ 3100027 w 3866297"/>
              <a:gd name="connsiteY22" fmla="*/ 2225834 h 5274008"/>
              <a:gd name="connsiteX23" fmla="*/ 3119012 w 3866297"/>
              <a:gd name="connsiteY23" fmla="*/ 2180891 h 5274008"/>
              <a:gd name="connsiteX24" fmla="*/ 3138261 w 3866297"/>
              <a:gd name="connsiteY24" fmla="*/ 2116042 h 5274008"/>
              <a:gd name="connsiteX25" fmla="*/ 3194867 w 3866297"/>
              <a:gd name="connsiteY25" fmla="*/ 2105212 h 5274008"/>
              <a:gd name="connsiteX26" fmla="*/ 3219684 w 3866297"/>
              <a:gd name="connsiteY26" fmla="*/ 2156819 h 5274008"/>
              <a:gd name="connsiteX27" fmla="*/ 3217798 w 3866297"/>
              <a:gd name="connsiteY27" fmla="*/ 2259201 h 5274008"/>
              <a:gd name="connsiteX28" fmla="*/ 3215386 w 3866297"/>
              <a:gd name="connsiteY28" fmla="*/ 2361626 h 5274008"/>
              <a:gd name="connsiteX29" fmla="*/ 3232926 w 3866297"/>
              <a:gd name="connsiteY29" fmla="*/ 2390652 h 5274008"/>
              <a:gd name="connsiteX30" fmla="*/ 3266249 w 3866297"/>
              <a:gd name="connsiteY30" fmla="*/ 2377762 h 5274008"/>
              <a:gd name="connsiteX31" fmla="*/ 3411381 w 3866297"/>
              <a:gd name="connsiteY31" fmla="*/ 2173262 h 5274008"/>
              <a:gd name="connsiteX32" fmla="*/ 3515691 w 3866297"/>
              <a:gd name="connsiteY32" fmla="*/ 1909087 h 5274008"/>
              <a:gd name="connsiteX33" fmla="*/ 3545902 w 3866297"/>
              <a:gd name="connsiteY33" fmla="*/ 1843843 h 5274008"/>
              <a:gd name="connsiteX34" fmla="*/ 3598210 w 3866297"/>
              <a:gd name="connsiteY34" fmla="*/ 1822578 h 5274008"/>
              <a:gd name="connsiteX35" fmla="*/ 3621011 w 3866297"/>
              <a:gd name="connsiteY35" fmla="*/ 1876596 h 5274008"/>
              <a:gd name="connsiteX36" fmla="*/ 3609435 w 3866297"/>
              <a:gd name="connsiteY36" fmla="*/ 1943419 h 5274008"/>
              <a:gd name="connsiteX37" fmla="*/ 3598737 w 3866297"/>
              <a:gd name="connsiteY37" fmla="*/ 2007785 h 5274008"/>
              <a:gd name="connsiteX38" fmla="*/ 3633419 w 3866297"/>
              <a:gd name="connsiteY38" fmla="*/ 1926275 h 5274008"/>
              <a:gd name="connsiteX39" fmla="*/ 3693314 w 3866297"/>
              <a:gd name="connsiteY39" fmla="*/ 1827357 h 5274008"/>
              <a:gd name="connsiteX40" fmla="*/ 3704012 w 3866297"/>
              <a:gd name="connsiteY40" fmla="*/ 1816483 h 5274008"/>
              <a:gd name="connsiteX41" fmla="*/ 3760706 w 3866297"/>
              <a:gd name="connsiteY41" fmla="*/ 1810783 h 5274008"/>
              <a:gd name="connsiteX42" fmla="*/ 3773070 w 3866297"/>
              <a:gd name="connsiteY42" fmla="*/ 1865767 h 5274008"/>
              <a:gd name="connsiteX43" fmla="*/ 3742378 w 3866297"/>
              <a:gd name="connsiteY43" fmla="*/ 1933290 h 5274008"/>
              <a:gd name="connsiteX44" fmla="*/ 3690507 w 3866297"/>
              <a:gd name="connsiteY44" fmla="*/ 2115867 h 5274008"/>
              <a:gd name="connsiteX45" fmla="*/ 3694365 w 3866297"/>
              <a:gd name="connsiteY45" fmla="*/ 2120909 h 5274008"/>
              <a:gd name="connsiteX46" fmla="*/ 3741940 w 3866297"/>
              <a:gd name="connsiteY46" fmla="*/ 1980337 h 5274008"/>
              <a:gd name="connsiteX47" fmla="*/ 3758952 w 3866297"/>
              <a:gd name="connsiteY47" fmla="*/ 1935482 h 5274008"/>
              <a:gd name="connsiteX48" fmla="*/ 3800956 w 3866297"/>
              <a:gd name="connsiteY48" fmla="*/ 1912024 h 5274008"/>
              <a:gd name="connsiteX49" fmla="*/ 3837875 w 3866297"/>
              <a:gd name="connsiteY49" fmla="*/ 1949776 h 5274008"/>
              <a:gd name="connsiteX50" fmla="*/ 3833490 w 3866297"/>
              <a:gd name="connsiteY50" fmla="*/ 1990598 h 5274008"/>
              <a:gd name="connsiteX51" fmla="*/ 3801921 w 3866297"/>
              <a:gd name="connsiteY51" fmla="*/ 2108764 h 5274008"/>
              <a:gd name="connsiteX52" fmla="*/ 3845768 w 3866297"/>
              <a:gd name="connsiteY52" fmla="*/ 2109772 h 5274008"/>
              <a:gd name="connsiteX53" fmla="*/ 3865280 w 3866297"/>
              <a:gd name="connsiteY53" fmla="*/ 2159187 h 5274008"/>
              <a:gd name="connsiteX54" fmla="*/ 3799071 w 3866297"/>
              <a:gd name="connsiteY54" fmla="*/ 2401132 h 5274008"/>
              <a:gd name="connsiteX55" fmla="*/ 3641224 w 3866297"/>
              <a:gd name="connsiteY55" fmla="*/ 2730770 h 5274008"/>
              <a:gd name="connsiteX56" fmla="*/ 3569799 w 3866297"/>
              <a:gd name="connsiteY56" fmla="*/ 2955878 h 5274008"/>
              <a:gd name="connsiteX57" fmla="*/ 3572999 w 3866297"/>
              <a:gd name="connsiteY57" fmla="*/ 2996216 h 5274008"/>
              <a:gd name="connsiteX58" fmla="*/ 3576638 w 3866297"/>
              <a:gd name="connsiteY58" fmla="*/ 3098948 h 5274008"/>
              <a:gd name="connsiteX59" fmla="*/ 3551163 w 3866297"/>
              <a:gd name="connsiteY59" fmla="*/ 3225402 h 5274008"/>
              <a:gd name="connsiteX60" fmla="*/ 3555548 w 3866297"/>
              <a:gd name="connsiteY60" fmla="*/ 3279333 h 5274008"/>
              <a:gd name="connsiteX61" fmla="*/ 3567781 w 3866297"/>
              <a:gd name="connsiteY61" fmla="*/ 3518121 h 5274008"/>
              <a:gd name="connsiteX62" fmla="*/ 3535641 w 3866297"/>
              <a:gd name="connsiteY62" fmla="*/ 3767519 h 5274008"/>
              <a:gd name="connsiteX63" fmla="*/ 3395727 w 3866297"/>
              <a:gd name="connsiteY63" fmla="*/ 4109960 h 5274008"/>
              <a:gd name="connsiteX64" fmla="*/ 3305667 w 3866297"/>
              <a:gd name="connsiteY64" fmla="*/ 4204537 h 5274008"/>
              <a:gd name="connsiteX65" fmla="*/ 3133745 w 3866297"/>
              <a:gd name="connsiteY65" fmla="*/ 4217384 h 5274008"/>
              <a:gd name="connsiteX66" fmla="*/ 3053681 w 3866297"/>
              <a:gd name="connsiteY66" fmla="*/ 4172178 h 5274008"/>
              <a:gd name="connsiteX67" fmla="*/ 2995102 w 3866297"/>
              <a:gd name="connsiteY67" fmla="*/ 4127105 h 5274008"/>
              <a:gd name="connsiteX68" fmla="*/ 2872332 w 3866297"/>
              <a:gd name="connsiteY68" fmla="*/ 3962592 h 5274008"/>
              <a:gd name="connsiteX69" fmla="*/ 2846024 w 3866297"/>
              <a:gd name="connsiteY69" fmla="*/ 3922385 h 5274008"/>
              <a:gd name="connsiteX70" fmla="*/ 2813052 w 3866297"/>
              <a:gd name="connsiteY70" fmla="*/ 3900988 h 5274008"/>
              <a:gd name="connsiteX71" fmla="*/ 2794768 w 3866297"/>
              <a:gd name="connsiteY71" fmla="*/ 3935364 h 5274008"/>
              <a:gd name="connsiteX72" fmla="*/ 2794768 w 3866297"/>
              <a:gd name="connsiteY72" fmla="*/ 4037877 h 5274008"/>
              <a:gd name="connsiteX73" fmla="*/ 2830678 w 3866297"/>
              <a:gd name="connsiteY73" fmla="*/ 4197829 h 5274008"/>
              <a:gd name="connsiteX74" fmla="*/ 2911443 w 3866297"/>
              <a:gd name="connsiteY74" fmla="*/ 4429163 h 5274008"/>
              <a:gd name="connsiteX75" fmla="*/ 2972127 w 3866297"/>
              <a:gd name="connsiteY75" fmla="*/ 4593280 h 5274008"/>
              <a:gd name="connsiteX76" fmla="*/ 2992735 w 3866297"/>
              <a:gd name="connsiteY76" fmla="*/ 4650938 h 5274008"/>
              <a:gd name="connsiteX77" fmla="*/ 3054777 w 3866297"/>
              <a:gd name="connsiteY77" fmla="*/ 4807470 h 5274008"/>
              <a:gd name="connsiteX78" fmla="*/ 3157466 w 3866297"/>
              <a:gd name="connsiteY78" fmla="*/ 5060990 h 5274008"/>
              <a:gd name="connsiteX79" fmla="*/ 3146855 w 3866297"/>
              <a:gd name="connsiteY79" fmla="*/ 5151796 h 5274008"/>
              <a:gd name="connsiteX80" fmla="*/ 3114408 w 3866297"/>
              <a:gd name="connsiteY80" fmla="*/ 5250232 h 5274008"/>
              <a:gd name="connsiteX81" fmla="*/ 3105223 w 3866297"/>
              <a:gd name="connsiteY81" fmla="*/ 5271147 h 5274008"/>
              <a:gd name="connsiteX82" fmla="*/ 3093020 w 3866297"/>
              <a:gd name="connsiteY82" fmla="*/ 5274008 h 5274008"/>
              <a:gd name="connsiteX83" fmla="*/ 581974 w 3866297"/>
              <a:gd name="connsiteY83" fmla="*/ 5274008 h 5274008"/>
              <a:gd name="connsiteX84" fmla="*/ 568332 w 3866297"/>
              <a:gd name="connsiteY84" fmla="*/ 5271903 h 5274008"/>
              <a:gd name="connsiteX85" fmla="*/ 563684 w 3866297"/>
              <a:gd name="connsiteY85" fmla="*/ 5245671 h 5274008"/>
              <a:gd name="connsiteX86" fmla="*/ 567412 w 3866297"/>
              <a:gd name="connsiteY86" fmla="*/ 5213138 h 5274008"/>
              <a:gd name="connsiteX87" fmla="*/ 645809 w 3866297"/>
              <a:gd name="connsiteY87" fmla="*/ 4889682 h 5274008"/>
              <a:gd name="connsiteX88" fmla="*/ 655587 w 3866297"/>
              <a:gd name="connsiteY88" fmla="*/ 4856052 h 5274008"/>
              <a:gd name="connsiteX89" fmla="*/ 757661 w 3866297"/>
              <a:gd name="connsiteY89" fmla="*/ 4506113 h 5274008"/>
              <a:gd name="connsiteX90" fmla="*/ 779015 w 3866297"/>
              <a:gd name="connsiteY90" fmla="*/ 4363349 h 5274008"/>
              <a:gd name="connsiteX91" fmla="*/ 742183 w 3866297"/>
              <a:gd name="connsiteY91" fmla="*/ 4309198 h 5274008"/>
              <a:gd name="connsiteX92" fmla="*/ 670144 w 3866297"/>
              <a:gd name="connsiteY92" fmla="*/ 4258556 h 5274008"/>
              <a:gd name="connsiteX93" fmla="*/ 616651 w 3866297"/>
              <a:gd name="connsiteY93" fmla="*/ 4245402 h 5274008"/>
              <a:gd name="connsiteX94" fmla="*/ 561931 w 3866297"/>
              <a:gd name="connsiteY94" fmla="*/ 4258556 h 5274008"/>
              <a:gd name="connsiteX95" fmla="*/ 306656 w 3866297"/>
              <a:gd name="connsiteY95" fmla="*/ 4275481 h 5274008"/>
              <a:gd name="connsiteX96" fmla="*/ 91282 w 3866297"/>
              <a:gd name="connsiteY96" fmla="*/ 4191603 h 5274008"/>
              <a:gd name="connsiteX97" fmla="*/ 47436 w 3866297"/>
              <a:gd name="connsiteY97" fmla="*/ 4139952 h 5274008"/>
              <a:gd name="connsiteX98" fmla="*/ 24811 w 3866297"/>
              <a:gd name="connsiteY98" fmla="*/ 4043883 h 5274008"/>
              <a:gd name="connsiteX99" fmla="*/ 17708 w 3866297"/>
              <a:gd name="connsiteY99" fmla="*/ 3958603 h 5274008"/>
              <a:gd name="connsiteX100" fmla="*/ 10429 w 3866297"/>
              <a:gd name="connsiteY100" fmla="*/ 3931242 h 5274008"/>
              <a:gd name="connsiteX101" fmla="*/ 38 w 3866297"/>
              <a:gd name="connsiteY101" fmla="*/ 3756470 h 5274008"/>
              <a:gd name="connsiteX102" fmla="*/ 10605 w 3866297"/>
              <a:gd name="connsiteY102" fmla="*/ 3717008 h 5274008"/>
              <a:gd name="connsiteX103" fmla="*/ 70149 w 3866297"/>
              <a:gd name="connsiteY103" fmla="*/ 3576699 h 5274008"/>
              <a:gd name="connsiteX104" fmla="*/ 95097 w 3866297"/>
              <a:gd name="connsiteY104" fmla="*/ 3531231 h 5274008"/>
              <a:gd name="connsiteX105" fmla="*/ 116801 w 3866297"/>
              <a:gd name="connsiteY105" fmla="*/ 3451649 h 5274008"/>
              <a:gd name="connsiteX106" fmla="*/ 134077 w 3866297"/>
              <a:gd name="connsiteY106" fmla="*/ 3388466 h 5274008"/>
              <a:gd name="connsiteX107" fmla="*/ 180729 w 3866297"/>
              <a:gd name="connsiteY107" fmla="*/ 3339359 h 5274008"/>
              <a:gd name="connsiteX108" fmla="*/ 237510 w 3866297"/>
              <a:gd name="connsiteY108" fmla="*/ 3284814 h 5274008"/>
              <a:gd name="connsiteX109" fmla="*/ 249787 w 3866297"/>
              <a:gd name="connsiteY109" fmla="*/ 3173882 h 5274008"/>
              <a:gd name="connsiteX110" fmla="*/ 231986 w 3866297"/>
              <a:gd name="connsiteY110" fmla="*/ 3082111 h 5274008"/>
              <a:gd name="connsiteX111" fmla="*/ 266142 w 3866297"/>
              <a:gd name="connsiteY111" fmla="*/ 2933034 h 5274008"/>
              <a:gd name="connsiteX112" fmla="*/ 305911 w 3866297"/>
              <a:gd name="connsiteY112" fmla="*/ 2803730 h 5274008"/>
              <a:gd name="connsiteX113" fmla="*/ 313102 w 3866297"/>
              <a:gd name="connsiteY113" fmla="*/ 2752342 h 5274008"/>
              <a:gd name="connsiteX114" fmla="*/ 395051 w 3866297"/>
              <a:gd name="connsiteY114" fmla="*/ 2590110 h 5274008"/>
              <a:gd name="connsiteX115" fmla="*/ 414914 w 3866297"/>
              <a:gd name="connsiteY115" fmla="*/ 2531356 h 5274008"/>
              <a:gd name="connsiteX116" fmla="*/ 389526 w 3866297"/>
              <a:gd name="connsiteY116" fmla="*/ 2351585 h 5274008"/>
              <a:gd name="connsiteX117" fmla="*/ 387772 w 3866297"/>
              <a:gd name="connsiteY117" fmla="*/ 2314447 h 5274008"/>
              <a:gd name="connsiteX118" fmla="*/ 418158 w 3866297"/>
              <a:gd name="connsiteY118" fmla="*/ 2254246 h 5274008"/>
              <a:gd name="connsiteX119" fmla="*/ 450736 w 3866297"/>
              <a:gd name="connsiteY119" fmla="*/ 2186635 h 5274008"/>
              <a:gd name="connsiteX120" fmla="*/ 451394 w 3866297"/>
              <a:gd name="connsiteY120" fmla="*/ 2136256 h 5274008"/>
              <a:gd name="connsiteX121" fmla="*/ 590913 w 3866297"/>
              <a:gd name="connsiteY121" fmla="*/ 2002085 h 5274008"/>
              <a:gd name="connsiteX122" fmla="*/ 852413 w 3866297"/>
              <a:gd name="connsiteY122" fmla="*/ 1980863 h 5274008"/>
              <a:gd name="connsiteX123" fmla="*/ 1032184 w 3866297"/>
              <a:gd name="connsiteY123" fmla="*/ 1866863 h 5274008"/>
              <a:gd name="connsiteX124" fmla="*/ 1096463 w 3866297"/>
              <a:gd name="connsiteY124" fmla="*/ 1747907 h 5274008"/>
              <a:gd name="connsiteX125" fmla="*/ 1100848 w 3866297"/>
              <a:gd name="connsiteY125" fmla="*/ 1646446 h 5274008"/>
              <a:gd name="connsiteX126" fmla="*/ 1068226 w 3866297"/>
              <a:gd name="connsiteY126" fmla="*/ 1425592 h 5274008"/>
              <a:gd name="connsiteX127" fmla="*/ 1112993 w 3866297"/>
              <a:gd name="connsiteY127" fmla="*/ 1225739 h 5274008"/>
              <a:gd name="connsiteX128" fmla="*/ 1184331 w 3866297"/>
              <a:gd name="connsiteY128" fmla="*/ 1068374 h 5274008"/>
              <a:gd name="connsiteX129" fmla="*/ 1236202 w 3866297"/>
              <a:gd name="connsiteY129" fmla="*/ 858964 h 5274008"/>
              <a:gd name="connsiteX130" fmla="*/ 1279741 w 3866297"/>
              <a:gd name="connsiteY130" fmla="*/ 624517 h 5274008"/>
              <a:gd name="connsiteX131" fmla="*/ 1308855 w 3866297"/>
              <a:gd name="connsiteY131" fmla="*/ 489821 h 5274008"/>
              <a:gd name="connsiteX132" fmla="*/ 1336829 w 3866297"/>
              <a:gd name="connsiteY132" fmla="*/ 412256 h 5274008"/>
              <a:gd name="connsiteX133" fmla="*/ 1452496 w 3866297"/>
              <a:gd name="connsiteY133" fmla="*/ 216657 h 5274008"/>
              <a:gd name="connsiteX134" fmla="*/ 1693038 w 3866297"/>
              <a:gd name="connsiteY134" fmla="*/ 46401 h 5274008"/>
              <a:gd name="connsiteX135" fmla="*/ 1776697 w 3866297"/>
              <a:gd name="connsiteY135" fmla="*/ 20707 h 5274008"/>
              <a:gd name="connsiteX136" fmla="*/ 1962650 w 3866297"/>
              <a:gd name="connsiteY136" fmla="*/ 757 h 527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</a:cxnLst>
            <a:rect l="l" t="t" r="r" b="b"/>
            <a:pathLst>
              <a:path w="3866297" h="5274008">
                <a:moveTo>
                  <a:pt x="1962650" y="757"/>
                </a:moveTo>
                <a:cubicBezTo>
                  <a:pt x="1994789" y="1634"/>
                  <a:pt x="2021930" y="18295"/>
                  <a:pt x="2047887" y="37149"/>
                </a:cubicBezTo>
                <a:cubicBezTo>
                  <a:pt x="2063891" y="48856"/>
                  <a:pt x="2082964" y="60958"/>
                  <a:pt x="2101819" y="63458"/>
                </a:cubicBezTo>
                <a:cubicBezTo>
                  <a:pt x="2166361" y="71525"/>
                  <a:pt x="2216477" y="104892"/>
                  <a:pt x="2261858" y="147379"/>
                </a:cubicBezTo>
                <a:cubicBezTo>
                  <a:pt x="2331180" y="212360"/>
                  <a:pt x="2380638" y="291766"/>
                  <a:pt x="2417951" y="378056"/>
                </a:cubicBezTo>
                <a:cubicBezTo>
                  <a:pt x="2471005" y="500826"/>
                  <a:pt x="2513975" y="627454"/>
                  <a:pt x="2538617" y="759257"/>
                </a:cubicBezTo>
                <a:cubicBezTo>
                  <a:pt x="2548526" y="811873"/>
                  <a:pt x="2549315" y="866550"/>
                  <a:pt x="2557076" y="919867"/>
                </a:cubicBezTo>
                <a:cubicBezTo>
                  <a:pt x="2564749" y="972482"/>
                  <a:pt x="2576017" y="1024528"/>
                  <a:pt x="2585620" y="1076793"/>
                </a:cubicBezTo>
                <a:cubicBezTo>
                  <a:pt x="2589173" y="1096129"/>
                  <a:pt x="2591978" y="1115641"/>
                  <a:pt x="2596275" y="1134846"/>
                </a:cubicBezTo>
                <a:cubicBezTo>
                  <a:pt x="2601361" y="1157340"/>
                  <a:pt x="2606272" y="1180051"/>
                  <a:pt x="2613726" y="1201975"/>
                </a:cubicBezTo>
                <a:cubicBezTo>
                  <a:pt x="2638981" y="1277961"/>
                  <a:pt x="2669717" y="1352193"/>
                  <a:pt x="2680021" y="1432739"/>
                </a:cubicBezTo>
                <a:cubicBezTo>
                  <a:pt x="2682960" y="1455890"/>
                  <a:pt x="2694886" y="1477988"/>
                  <a:pt x="2703435" y="1500306"/>
                </a:cubicBezTo>
                <a:cubicBezTo>
                  <a:pt x="2715362" y="1531481"/>
                  <a:pt x="2728735" y="1562130"/>
                  <a:pt x="2739959" y="1593524"/>
                </a:cubicBezTo>
                <a:cubicBezTo>
                  <a:pt x="2747765" y="1615447"/>
                  <a:pt x="2753114" y="1638291"/>
                  <a:pt x="2759296" y="1660785"/>
                </a:cubicBezTo>
                <a:cubicBezTo>
                  <a:pt x="2761839" y="1669904"/>
                  <a:pt x="2765566" y="1679156"/>
                  <a:pt x="2765698" y="1688407"/>
                </a:cubicBezTo>
                <a:cubicBezTo>
                  <a:pt x="2766662" y="1748082"/>
                  <a:pt x="2766794" y="1807714"/>
                  <a:pt x="2767144" y="1867389"/>
                </a:cubicBezTo>
                <a:cubicBezTo>
                  <a:pt x="2767144" y="1896547"/>
                  <a:pt x="2766925" y="1925749"/>
                  <a:pt x="2767583" y="1955082"/>
                </a:cubicBezTo>
                <a:cubicBezTo>
                  <a:pt x="2768240" y="1984415"/>
                  <a:pt x="2783587" y="2004540"/>
                  <a:pt x="2811430" y="2014055"/>
                </a:cubicBezTo>
                <a:cubicBezTo>
                  <a:pt x="2848655" y="2026727"/>
                  <a:pt x="2886451" y="2037776"/>
                  <a:pt x="2923326" y="2051325"/>
                </a:cubicBezTo>
                <a:cubicBezTo>
                  <a:pt x="2959456" y="2064478"/>
                  <a:pt x="2996067" y="2077633"/>
                  <a:pt x="3030092" y="2095172"/>
                </a:cubicBezTo>
                <a:cubicBezTo>
                  <a:pt x="3061661" y="2111526"/>
                  <a:pt x="3074332" y="2144323"/>
                  <a:pt x="3083760" y="2177033"/>
                </a:cubicBezTo>
                <a:cubicBezTo>
                  <a:pt x="3088145" y="2192335"/>
                  <a:pt x="3090249" y="2208339"/>
                  <a:pt x="3093362" y="2224036"/>
                </a:cubicBezTo>
                <a:lnTo>
                  <a:pt x="3100027" y="2225834"/>
                </a:lnTo>
                <a:cubicBezTo>
                  <a:pt x="3106428" y="2210882"/>
                  <a:pt x="3113838" y="2196281"/>
                  <a:pt x="3119012" y="2180891"/>
                </a:cubicBezTo>
                <a:cubicBezTo>
                  <a:pt x="3126159" y="2159494"/>
                  <a:pt x="3129711" y="2136782"/>
                  <a:pt x="3138261" y="2116042"/>
                </a:cubicBezTo>
                <a:cubicBezTo>
                  <a:pt x="3148872" y="2090261"/>
                  <a:pt x="3176714" y="2084341"/>
                  <a:pt x="3194867" y="2105212"/>
                </a:cubicBezTo>
                <a:cubicBezTo>
                  <a:pt x="3207144" y="2119243"/>
                  <a:pt x="3218018" y="2138798"/>
                  <a:pt x="3219684" y="2156819"/>
                </a:cubicBezTo>
                <a:cubicBezTo>
                  <a:pt x="3222797" y="2190581"/>
                  <a:pt x="3218851" y="2225045"/>
                  <a:pt x="3217798" y="2259201"/>
                </a:cubicBezTo>
                <a:cubicBezTo>
                  <a:pt x="3216746" y="2293357"/>
                  <a:pt x="3214203" y="2327557"/>
                  <a:pt x="3215386" y="2361626"/>
                </a:cubicBezTo>
                <a:cubicBezTo>
                  <a:pt x="3215783" y="2372062"/>
                  <a:pt x="3224770" y="2388723"/>
                  <a:pt x="3232926" y="2390652"/>
                </a:cubicBezTo>
                <a:cubicBezTo>
                  <a:pt x="3242660" y="2393064"/>
                  <a:pt x="3259584" y="2386268"/>
                  <a:pt x="3266249" y="2377762"/>
                </a:cubicBezTo>
                <a:cubicBezTo>
                  <a:pt x="3317812" y="2311992"/>
                  <a:pt x="3373674" y="2250256"/>
                  <a:pt x="3411381" y="2173262"/>
                </a:cubicBezTo>
                <a:cubicBezTo>
                  <a:pt x="3453145" y="2088129"/>
                  <a:pt x="3488024" y="1999788"/>
                  <a:pt x="3515691" y="1909087"/>
                </a:cubicBezTo>
                <a:cubicBezTo>
                  <a:pt x="3523014" y="1886168"/>
                  <a:pt x="3533165" y="1864254"/>
                  <a:pt x="3545902" y="1843843"/>
                </a:cubicBezTo>
                <a:cubicBezTo>
                  <a:pt x="3559055" y="1822271"/>
                  <a:pt x="3580979" y="1815343"/>
                  <a:pt x="3598210" y="1822578"/>
                </a:cubicBezTo>
                <a:cubicBezTo>
                  <a:pt x="3615442" y="1829812"/>
                  <a:pt x="3625264" y="1851385"/>
                  <a:pt x="3621011" y="1876596"/>
                </a:cubicBezTo>
                <a:cubicBezTo>
                  <a:pt x="3617283" y="1898914"/>
                  <a:pt x="3613469" y="1921189"/>
                  <a:pt x="3609435" y="1943419"/>
                </a:cubicBezTo>
                <a:cubicBezTo>
                  <a:pt x="3605533" y="1964728"/>
                  <a:pt x="3601280" y="1985950"/>
                  <a:pt x="3598737" y="2007785"/>
                </a:cubicBezTo>
                <a:cubicBezTo>
                  <a:pt x="3610137" y="1980513"/>
                  <a:pt x="3619608" y="1952232"/>
                  <a:pt x="3633419" y="1926275"/>
                </a:cubicBezTo>
                <a:cubicBezTo>
                  <a:pt x="3651528" y="1892294"/>
                  <a:pt x="3672881" y="1860111"/>
                  <a:pt x="3693314" y="1827357"/>
                </a:cubicBezTo>
                <a:cubicBezTo>
                  <a:pt x="3696268" y="1823178"/>
                  <a:pt x="3699882" y="1819509"/>
                  <a:pt x="3704012" y="1816483"/>
                </a:cubicBezTo>
                <a:cubicBezTo>
                  <a:pt x="3722253" y="1801488"/>
                  <a:pt x="3744088" y="1799427"/>
                  <a:pt x="3760706" y="1810783"/>
                </a:cubicBezTo>
                <a:cubicBezTo>
                  <a:pt x="3777324" y="1822139"/>
                  <a:pt x="3782628" y="1842441"/>
                  <a:pt x="3773070" y="1865767"/>
                </a:cubicBezTo>
                <a:cubicBezTo>
                  <a:pt x="3763511" y="1889093"/>
                  <a:pt x="3749656" y="1909876"/>
                  <a:pt x="3742378" y="1933290"/>
                </a:cubicBezTo>
                <a:cubicBezTo>
                  <a:pt x="3723656" y="1993710"/>
                  <a:pt x="3707301" y="2054920"/>
                  <a:pt x="3690507" y="2115867"/>
                </a:cubicBezTo>
                <a:cubicBezTo>
                  <a:pt x="3690507" y="2116612"/>
                  <a:pt x="3691998" y="2117884"/>
                  <a:pt x="3694365" y="2120909"/>
                </a:cubicBezTo>
                <a:cubicBezTo>
                  <a:pt x="3710501" y="2073117"/>
                  <a:pt x="3726068" y="2026683"/>
                  <a:pt x="3741940" y="1980337"/>
                </a:cubicBezTo>
                <a:cubicBezTo>
                  <a:pt x="3746754" y="1965075"/>
                  <a:pt x="3752432" y="1950101"/>
                  <a:pt x="3758952" y="1935482"/>
                </a:cubicBezTo>
                <a:cubicBezTo>
                  <a:pt x="3767108" y="1918339"/>
                  <a:pt x="3780173" y="1907553"/>
                  <a:pt x="3800956" y="1912024"/>
                </a:cubicBezTo>
                <a:cubicBezTo>
                  <a:pt x="3821740" y="1916497"/>
                  <a:pt x="3836033" y="1928379"/>
                  <a:pt x="3837875" y="1949776"/>
                </a:cubicBezTo>
                <a:cubicBezTo>
                  <a:pt x="3838643" y="1963531"/>
                  <a:pt x="3837161" y="1977321"/>
                  <a:pt x="3833490" y="1990598"/>
                </a:cubicBezTo>
                <a:cubicBezTo>
                  <a:pt x="3823275" y="2031419"/>
                  <a:pt x="3811831" y="2071933"/>
                  <a:pt x="3801921" y="2108764"/>
                </a:cubicBezTo>
                <a:cubicBezTo>
                  <a:pt x="3817969" y="2108764"/>
                  <a:pt x="3834148" y="2104379"/>
                  <a:pt x="3845768" y="2109772"/>
                </a:cubicBezTo>
                <a:cubicBezTo>
                  <a:pt x="3865367" y="2118542"/>
                  <a:pt x="3868305" y="2139500"/>
                  <a:pt x="3865280" y="2159187"/>
                </a:cubicBezTo>
                <a:cubicBezTo>
                  <a:pt x="3852434" y="2242495"/>
                  <a:pt x="3835551" y="2324576"/>
                  <a:pt x="3799071" y="2401132"/>
                </a:cubicBezTo>
                <a:cubicBezTo>
                  <a:pt x="3746455" y="2511099"/>
                  <a:pt x="3689455" y="2618873"/>
                  <a:pt x="3641224" y="2730770"/>
                </a:cubicBezTo>
                <a:cubicBezTo>
                  <a:pt x="3610531" y="2802809"/>
                  <a:pt x="3592072" y="2880330"/>
                  <a:pt x="3569799" y="2955878"/>
                </a:cubicBezTo>
                <a:cubicBezTo>
                  <a:pt x="3566343" y="2969303"/>
                  <a:pt x="3567470" y="2983500"/>
                  <a:pt x="3572999" y="2996216"/>
                </a:cubicBezTo>
                <a:cubicBezTo>
                  <a:pt x="3589091" y="3030592"/>
                  <a:pt x="3584531" y="3064178"/>
                  <a:pt x="3576638" y="3098948"/>
                </a:cubicBezTo>
                <a:cubicBezTo>
                  <a:pt x="3567124" y="3140909"/>
                  <a:pt x="3557696" y="3182958"/>
                  <a:pt x="3551163" y="3225402"/>
                </a:cubicBezTo>
                <a:cubicBezTo>
                  <a:pt x="3549103" y="3243493"/>
                  <a:pt x="3550593" y="3261812"/>
                  <a:pt x="3555548" y="3279333"/>
                </a:cubicBezTo>
                <a:cubicBezTo>
                  <a:pt x="3575629" y="3358256"/>
                  <a:pt x="3577822" y="3437180"/>
                  <a:pt x="3567781" y="3518121"/>
                </a:cubicBezTo>
                <a:cubicBezTo>
                  <a:pt x="3557478" y="3601429"/>
                  <a:pt x="3553224" y="3685132"/>
                  <a:pt x="3535641" y="3767519"/>
                </a:cubicBezTo>
                <a:cubicBezTo>
                  <a:pt x="3509334" y="3890289"/>
                  <a:pt x="3464829" y="4005562"/>
                  <a:pt x="3395727" y="4109960"/>
                </a:cubicBezTo>
                <a:cubicBezTo>
                  <a:pt x="3372006" y="4145783"/>
                  <a:pt x="3339122" y="4177002"/>
                  <a:pt x="3305667" y="4204537"/>
                </a:cubicBezTo>
                <a:cubicBezTo>
                  <a:pt x="3253052" y="4247945"/>
                  <a:pt x="3193639" y="4249523"/>
                  <a:pt x="3133745" y="4217384"/>
                </a:cubicBezTo>
                <a:cubicBezTo>
                  <a:pt x="3106692" y="4202915"/>
                  <a:pt x="3079507" y="4188621"/>
                  <a:pt x="3053681" y="4172178"/>
                </a:cubicBezTo>
                <a:cubicBezTo>
                  <a:pt x="3032898" y="4159025"/>
                  <a:pt x="3010141" y="4145871"/>
                  <a:pt x="2995102" y="4127105"/>
                </a:cubicBezTo>
                <a:cubicBezTo>
                  <a:pt x="2952177" y="4073787"/>
                  <a:pt x="2912583" y="4017839"/>
                  <a:pt x="2872332" y="3962592"/>
                </a:cubicBezTo>
                <a:cubicBezTo>
                  <a:pt x="2862905" y="3949701"/>
                  <a:pt x="2856810" y="3934005"/>
                  <a:pt x="2846024" y="3922385"/>
                </a:cubicBezTo>
                <a:cubicBezTo>
                  <a:pt x="2837255" y="3913046"/>
                  <a:pt x="2824101" y="3907960"/>
                  <a:pt x="2813052" y="3900988"/>
                </a:cubicBezTo>
                <a:cubicBezTo>
                  <a:pt x="2806694" y="3912432"/>
                  <a:pt x="2795513" y="3923525"/>
                  <a:pt x="2794768" y="3935364"/>
                </a:cubicBezTo>
                <a:cubicBezTo>
                  <a:pt x="2792224" y="3969432"/>
                  <a:pt x="2789506" y="4004465"/>
                  <a:pt x="2794768" y="4037877"/>
                </a:cubicBezTo>
                <a:cubicBezTo>
                  <a:pt x="2802848" y="4091992"/>
                  <a:pt x="2814850" y="4145454"/>
                  <a:pt x="2830678" y="4197829"/>
                </a:cubicBezTo>
                <a:cubicBezTo>
                  <a:pt x="2854794" y="4275788"/>
                  <a:pt x="2883864" y="4352256"/>
                  <a:pt x="2911443" y="4429163"/>
                </a:cubicBezTo>
                <a:cubicBezTo>
                  <a:pt x="2931174" y="4484015"/>
                  <a:pt x="2951958" y="4538516"/>
                  <a:pt x="2972127" y="4593280"/>
                </a:cubicBezTo>
                <a:cubicBezTo>
                  <a:pt x="2979186" y="4612441"/>
                  <a:pt x="2985280" y="4631953"/>
                  <a:pt x="2992735" y="4650938"/>
                </a:cubicBezTo>
                <a:cubicBezTo>
                  <a:pt x="3013198" y="4703234"/>
                  <a:pt x="3033876" y="4755411"/>
                  <a:pt x="3054777" y="4807470"/>
                </a:cubicBezTo>
                <a:cubicBezTo>
                  <a:pt x="3088583" y="4892094"/>
                  <a:pt x="3121906" y="4977156"/>
                  <a:pt x="3157466" y="5060990"/>
                </a:cubicBezTo>
                <a:cubicBezTo>
                  <a:pt x="3171803" y="5094752"/>
                  <a:pt x="3172330" y="5123208"/>
                  <a:pt x="3146855" y="5151796"/>
                </a:cubicBezTo>
                <a:cubicBezTo>
                  <a:pt x="3122301" y="5179376"/>
                  <a:pt x="3119188" y="5215637"/>
                  <a:pt x="3114408" y="5250232"/>
                </a:cubicBezTo>
                <a:cubicBezTo>
                  <a:pt x="3112984" y="5260579"/>
                  <a:pt x="3110254" y="5267156"/>
                  <a:pt x="3105223" y="5271147"/>
                </a:cubicBezTo>
                <a:lnTo>
                  <a:pt x="3093020" y="5274008"/>
                </a:lnTo>
                <a:lnTo>
                  <a:pt x="581974" y="5274008"/>
                </a:lnTo>
                <a:lnTo>
                  <a:pt x="568332" y="5271903"/>
                </a:lnTo>
                <a:cubicBezTo>
                  <a:pt x="564276" y="5268022"/>
                  <a:pt x="563838" y="5260448"/>
                  <a:pt x="563684" y="5245671"/>
                </a:cubicBezTo>
                <a:cubicBezTo>
                  <a:pt x="563567" y="5234714"/>
                  <a:pt x="564819" y="5223783"/>
                  <a:pt x="567412" y="5213138"/>
                </a:cubicBezTo>
                <a:cubicBezTo>
                  <a:pt x="593281" y="5105275"/>
                  <a:pt x="619413" y="4997457"/>
                  <a:pt x="645809" y="4889682"/>
                </a:cubicBezTo>
                <a:cubicBezTo>
                  <a:pt x="648152" y="4878225"/>
                  <a:pt x="651421" y="4866978"/>
                  <a:pt x="655587" y="4856052"/>
                </a:cubicBezTo>
                <a:cubicBezTo>
                  <a:pt x="703336" y="4743586"/>
                  <a:pt x="729643" y="4624411"/>
                  <a:pt x="757661" y="4506113"/>
                </a:cubicBezTo>
                <a:cubicBezTo>
                  <a:pt x="768754" y="4459460"/>
                  <a:pt x="773797" y="4411186"/>
                  <a:pt x="779015" y="4363349"/>
                </a:cubicBezTo>
                <a:cubicBezTo>
                  <a:pt x="782259" y="4333490"/>
                  <a:pt x="771166" y="4318626"/>
                  <a:pt x="742183" y="4309198"/>
                </a:cubicBezTo>
                <a:cubicBezTo>
                  <a:pt x="713367" y="4300465"/>
                  <a:pt x="688115" y="4282715"/>
                  <a:pt x="670144" y="4258556"/>
                </a:cubicBezTo>
                <a:cubicBezTo>
                  <a:pt x="653832" y="4236633"/>
                  <a:pt x="643134" y="4236019"/>
                  <a:pt x="616651" y="4245402"/>
                </a:cubicBezTo>
                <a:cubicBezTo>
                  <a:pt x="599058" y="4252137"/>
                  <a:pt x="580663" y="4256561"/>
                  <a:pt x="561931" y="4258556"/>
                </a:cubicBezTo>
                <a:cubicBezTo>
                  <a:pt x="476868" y="4264738"/>
                  <a:pt x="391192" y="4265133"/>
                  <a:pt x="306656" y="4275481"/>
                </a:cubicBezTo>
                <a:cubicBezTo>
                  <a:pt x="217561" y="4286443"/>
                  <a:pt x="145257" y="4266141"/>
                  <a:pt x="91282" y="4191603"/>
                </a:cubicBezTo>
                <a:cubicBezTo>
                  <a:pt x="78128" y="4173318"/>
                  <a:pt x="61861" y="4157271"/>
                  <a:pt x="47436" y="4139952"/>
                </a:cubicBezTo>
                <a:cubicBezTo>
                  <a:pt x="23759" y="4111802"/>
                  <a:pt x="14990" y="4079794"/>
                  <a:pt x="24811" y="4043883"/>
                </a:cubicBezTo>
                <a:cubicBezTo>
                  <a:pt x="33160" y="4015568"/>
                  <a:pt x="30625" y="3985152"/>
                  <a:pt x="17708" y="3958603"/>
                </a:cubicBezTo>
                <a:cubicBezTo>
                  <a:pt x="13630" y="3950004"/>
                  <a:pt x="11166" y="3940731"/>
                  <a:pt x="10429" y="3931242"/>
                </a:cubicBezTo>
                <a:cubicBezTo>
                  <a:pt x="6352" y="3873014"/>
                  <a:pt x="2230" y="3814786"/>
                  <a:pt x="38" y="3756470"/>
                </a:cubicBezTo>
                <a:cubicBezTo>
                  <a:pt x="-414" y="3742562"/>
                  <a:pt x="3265" y="3728829"/>
                  <a:pt x="10605" y="3717008"/>
                </a:cubicBezTo>
                <a:cubicBezTo>
                  <a:pt x="39193" y="3673732"/>
                  <a:pt x="55372" y="3625764"/>
                  <a:pt x="70149" y="3576699"/>
                </a:cubicBezTo>
                <a:cubicBezTo>
                  <a:pt x="75778" y="3560217"/>
                  <a:pt x="84219" y="3544832"/>
                  <a:pt x="95097" y="3531231"/>
                </a:cubicBezTo>
                <a:cubicBezTo>
                  <a:pt x="113337" y="3507203"/>
                  <a:pt x="122808" y="3481816"/>
                  <a:pt x="116801" y="3451649"/>
                </a:cubicBezTo>
                <a:cubicBezTo>
                  <a:pt x="111917" y="3429034"/>
                  <a:pt x="118367" y="3405453"/>
                  <a:pt x="134077" y="3388466"/>
                </a:cubicBezTo>
                <a:cubicBezTo>
                  <a:pt x="148984" y="3371542"/>
                  <a:pt x="164769" y="3355275"/>
                  <a:pt x="180729" y="3339359"/>
                </a:cubicBezTo>
                <a:cubicBezTo>
                  <a:pt x="199364" y="3320856"/>
                  <a:pt x="219709" y="3304281"/>
                  <a:pt x="237510" y="3284814"/>
                </a:cubicBezTo>
                <a:cubicBezTo>
                  <a:pt x="267457" y="3252367"/>
                  <a:pt x="273026" y="3210845"/>
                  <a:pt x="249787" y="3173882"/>
                </a:cubicBezTo>
                <a:cubicBezTo>
                  <a:pt x="231416" y="3144637"/>
                  <a:pt x="229224" y="3115610"/>
                  <a:pt x="231986" y="3082111"/>
                </a:cubicBezTo>
                <a:cubicBezTo>
                  <a:pt x="236370" y="3030460"/>
                  <a:pt x="251498" y="2982098"/>
                  <a:pt x="266142" y="2933034"/>
                </a:cubicBezTo>
                <a:cubicBezTo>
                  <a:pt x="279296" y="2889844"/>
                  <a:pt x="293634" y="2847094"/>
                  <a:pt x="305911" y="2803730"/>
                </a:cubicBezTo>
                <a:cubicBezTo>
                  <a:pt x="310019" y="2786884"/>
                  <a:pt x="312426" y="2769670"/>
                  <a:pt x="313102" y="2752342"/>
                </a:cubicBezTo>
                <a:cubicBezTo>
                  <a:pt x="317925" y="2686792"/>
                  <a:pt x="339015" y="2629879"/>
                  <a:pt x="395051" y="2590110"/>
                </a:cubicBezTo>
                <a:cubicBezTo>
                  <a:pt x="415571" y="2575597"/>
                  <a:pt x="418245" y="2554419"/>
                  <a:pt x="414914" y="2531356"/>
                </a:cubicBezTo>
                <a:cubicBezTo>
                  <a:pt x="406144" y="2471374"/>
                  <a:pt x="397682" y="2411392"/>
                  <a:pt x="389526" y="2351585"/>
                </a:cubicBezTo>
                <a:cubicBezTo>
                  <a:pt x="387956" y="2339273"/>
                  <a:pt x="387369" y="2326852"/>
                  <a:pt x="387772" y="2314447"/>
                </a:cubicBezTo>
                <a:cubicBezTo>
                  <a:pt x="388430" y="2289806"/>
                  <a:pt x="397331" y="2268496"/>
                  <a:pt x="418158" y="2254246"/>
                </a:cubicBezTo>
                <a:cubicBezTo>
                  <a:pt x="442273" y="2237716"/>
                  <a:pt x="451525" y="2214784"/>
                  <a:pt x="450736" y="2186635"/>
                </a:cubicBezTo>
                <a:cubicBezTo>
                  <a:pt x="450254" y="2169841"/>
                  <a:pt x="450473" y="2153004"/>
                  <a:pt x="451394" y="2136256"/>
                </a:cubicBezTo>
                <a:cubicBezTo>
                  <a:pt x="455778" y="2058559"/>
                  <a:pt x="513217" y="2000595"/>
                  <a:pt x="590913" y="2002085"/>
                </a:cubicBezTo>
                <a:cubicBezTo>
                  <a:pt x="678549" y="2003129"/>
                  <a:pt x="766092" y="1996022"/>
                  <a:pt x="852413" y="1980863"/>
                </a:cubicBezTo>
                <a:cubicBezTo>
                  <a:pt x="926952" y="1968367"/>
                  <a:pt x="994081" y="1939472"/>
                  <a:pt x="1032184" y="1866863"/>
                </a:cubicBezTo>
                <a:cubicBezTo>
                  <a:pt x="1053230" y="1827006"/>
                  <a:pt x="1075416" y="1787939"/>
                  <a:pt x="1096463" y="1747907"/>
                </a:cubicBezTo>
                <a:cubicBezTo>
                  <a:pt x="1114001" y="1715023"/>
                  <a:pt x="1116194" y="1680559"/>
                  <a:pt x="1100848" y="1646446"/>
                </a:cubicBezTo>
                <a:cubicBezTo>
                  <a:pt x="1069453" y="1575898"/>
                  <a:pt x="1061167" y="1500131"/>
                  <a:pt x="1068226" y="1425592"/>
                </a:cubicBezTo>
                <a:cubicBezTo>
                  <a:pt x="1074583" y="1358069"/>
                  <a:pt x="1092122" y="1290588"/>
                  <a:pt x="1112993" y="1225739"/>
                </a:cubicBezTo>
                <a:cubicBezTo>
                  <a:pt x="1130532" y="1171282"/>
                  <a:pt x="1159339" y="1120245"/>
                  <a:pt x="1184331" y="1068374"/>
                </a:cubicBezTo>
                <a:cubicBezTo>
                  <a:pt x="1216339" y="1002079"/>
                  <a:pt x="1225108" y="930478"/>
                  <a:pt x="1236202" y="858964"/>
                </a:cubicBezTo>
                <a:cubicBezTo>
                  <a:pt x="1248391" y="780435"/>
                  <a:pt x="1264570" y="702520"/>
                  <a:pt x="1279741" y="624517"/>
                </a:cubicBezTo>
                <a:cubicBezTo>
                  <a:pt x="1288510" y="579443"/>
                  <a:pt x="1297542" y="534324"/>
                  <a:pt x="1308855" y="489821"/>
                </a:cubicBezTo>
                <a:cubicBezTo>
                  <a:pt x="1315638" y="463118"/>
                  <a:pt x="1325008" y="437143"/>
                  <a:pt x="1336829" y="412256"/>
                </a:cubicBezTo>
                <a:cubicBezTo>
                  <a:pt x="1369451" y="343637"/>
                  <a:pt x="1404747" y="276332"/>
                  <a:pt x="1452496" y="216657"/>
                </a:cubicBezTo>
                <a:cubicBezTo>
                  <a:pt x="1516293" y="136856"/>
                  <a:pt x="1592805" y="74858"/>
                  <a:pt x="1693038" y="46401"/>
                </a:cubicBezTo>
                <a:cubicBezTo>
                  <a:pt x="1721099" y="38465"/>
                  <a:pt x="1749424" y="30879"/>
                  <a:pt x="1776697" y="20707"/>
                </a:cubicBezTo>
                <a:cubicBezTo>
                  <a:pt x="1837161" y="-1830"/>
                  <a:pt x="1899993" y="-909"/>
                  <a:pt x="1962650" y="757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11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49333" decel="5066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15" grpId="0" animBg="1"/>
      <p:bldP spid="15" grpId="1" animBg="1"/>
    </p:bld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D7E91B67-4CC3-BF97-45BA-3E6889F1A05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19175" y="2402448"/>
            <a:ext cx="2477438" cy="3103269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BA541D0B-7D6A-C8F9-C764-0763A472E94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618562" y="2402448"/>
            <a:ext cx="2477438" cy="3103269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A326C72-DB6C-8709-9C22-7E2142DCF44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217947" y="2402448"/>
            <a:ext cx="2477438" cy="3103269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E94A7F11-3982-A36B-6C1C-26A71CBC5EF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817334" y="2402448"/>
            <a:ext cx="2477438" cy="3103269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9679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49333" decel="5066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24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EAE6D18-63A7-F7FC-29DF-DE0F15FE0336}"/>
              </a:ext>
            </a:extLst>
          </p:cNvPr>
          <p:cNvSpPr/>
          <p:nvPr userDrawn="1"/>
        </p:nvSpPr>
        <p:spPr>
          <a:xfrm>
            <a:off x="4369503" y="2628569"/>
            <a:ext cx="3452993" cy="3452993"/>
          </a:xfrm>
          <a:prstGeom prst="ellipse">
            <a:avLst/>
          </a:prstGeom>
          <a:solidFill>
            <a:schemeClr val="accent1"/>
          </a:solidFill>
          <a:ln w="6350">
            <a:noFill/>
          </a:ln>
          <a:effectLst>
            <a:outerShdw blurRad="508000" dist="2540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1400" b="1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90A1D8E-5623-9C33-42E2-2B464744FB9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564865" y="1607746"/>
            <a:ext cx="2800295" cy="5250254"/>
          </a:xfrm>
          <a:custGeom>
            <a:avLst/>
            <a:gdLst>
              <a:gd name="connsiteX0" fmla="*/ 2374914 w 2800295"/>
              <a:gd name="connsiteY0" fmla="*/ 3089762 h 5250254"/>
              <a:gd name="connsiteX1" fmla="*/ 2371515 w 2800295"/>
              <a:gd name="connsiteY1" fmla="*/ 3093854 h 5250254"/>
              <a:gd name="connsiteX2" fmla="*/ 2356248 w 2800295"/>
              <a:gd name="connsiteY2" fmla="*/ 3130086 h 5250254"/>
              <a:gd name="connsiteX3" fmla="*/ 2350421 w 2800295"/>
              <a:gd name="connsiteY3" fmla="*/ 3171130 h 5250254"/>
              <a:gd name="connsiteX4" fmla="*/ 2364192 w 2800295"/>
              <a:gd name="connsiteY4" fmla="*/ 3297040 h 5250254"/>
              <a:gd name="connsiteX5" fmla="*/ 2377764 w 2800295"/>
              <a:gd name="connsiteY5" fmla="*/ 3411705 h 5250254"/>
              <a:gd name="connsiteX6" fmla="*/ 2390110 w 2800295"/>
              <a:gd name="connsiteY6" fmla="*/ 3509467 h 5250254"/>
              <a:gd name="connsiteX7" fmla="*/ 2399902 w 2800295"/>
              <a:gd name="connsiteY7" fmla="*/ 3600443 h 5250254"/>
              <a:gd name="connsiteX8" fmla="*/ 2410160 w 2800295"/>
              <a:gd name="connsiteY8" fmla="*/ 3701310 h 5250254"/>
              <a:gd name="connsiteX9" fmla="*/ 2418117 w 2800295"/>
              <a:gd name="connsiteY9" fmla="*/ 3772307 h 5250254"/>
              <a:gd name="connsiteX10" fmla="*/ 2425171 w 2800295"/>
              <a:gd name="connsiteY10" fmla="*/ 3806761 h 5250254"/>
              <a:gd name="connsiteX11" fmla="*/ 2426583 w 2800295"/>
              <a:gd name="connsiteY11" fmla="*/ 3869801 h 5250254"/>
              <a:gd name="connsiteX12" fmla="*/ 2410823 w 2800295"/>
              <a:gd name="connsiteY12" fmla="*/ 3969751 h 5250254"/>
              <a:gd name="connsiteX13" fmla="*/ 2398125 w 2800295"/>
              <a:gd name="connsiteY13" fmla="*/ 4062984 h 5250254"/>
              <a:gd name="connsiteX14" fmla="*/ 2395119 w 2800295"/>
              <a:gd name="connsiteY14" fmla="*/ 4096507 h 5250254"/>
              <a:gd name="connsiteX15" fmla="*/ 2401920 w 2800295"/>
              <a:gd name="connsiteY15" fmla="*/ 4169198 h 5250254"/>
              <a:gd name="connsiteX16" fmla="*/ 2402964 w 2800295"/>
              <a:gd name="connsiteY16" fmla="*/ 4242226 h 5250254"/>
              <a:gd name="connsiteX17" fmla="*/ 2401426 w 2800295"/>
              <a:gd name="connsiteY17" fmla="*/ 4303969 h 5250254"/>
              <a:gd name="connsiteX18" fmla="*/ 2405532 w 2800295"/>
              <a:gd name="connsiteY18" fmla="*/ 4322945 h 5250254"/>
              <a:gd name="connsiteX19" fmla="*/ 2410385 w 2800295"/>
              <a:gd name="connsiteY19" fmla="*/ 4372638 h 5250254"/>
              <a:gd name="connsiteX20" fmla="*/ 2436149 w 2800295"/>
              <a:gd name="connsiteY20" fmla="*/ 4416024 h 5250254"/>
              <a:gd name="connsiteX21" fmla="*/ 2447436 w 2800295"/>
              <a:gd name="connsiteY21" fmla="*/ 4353943 h 5250254"/>
              <a:gd name="connsiteX22" fmla="*/ 2449228 w 2800295"/>
              <a:gd name="connsiteY22" fmla="*/ 4282156 h 5250254"/>
              <a:gd name="connsiteX23" fmla="*/ 2454377 w 2800295"/>
              <a:gd name="connsiteY23" fmla="*/ 4183800 h 5250254"/>
              <a:gd name="connsiteX24" fmla="*/ 2452967 w 2800295"/>
              <a:gd name="connsiteY24" fmla="*/ 4048578 h 5250254"/>
              <a:gd name="connsiteX25" fmla="*/ 2446053 w 2800295"/>
              <a:gd name="connsiteY25" fmla="*/ 3948799 h 5250254"/>
              <a:gd name="connsiteX26" fmla="*/ 2446589 w 2800295"/>
              <a:gd name="connsiteY26" fmla="*/ 3900997 h 5250254"/>
              <a:gd name="connsiteX27" fmla="*/ 2433891 w 2800295"/>
              <a:gd name="connsiteY27" fmla="*/ 3709789 h 5250254"/>
              <a:gd name="connsiteX28" fmla="*/ 2425877 w 2800295"/>
              <a:gd name="connsiteY28" fmla="*/ 3593234 h 5250254"/>
              <a:gd name="connsiteX29" fmla="*/ 2417411 w 2800295"/>
              <a:gd name="connsiteY29" fmla="*/ 3526695 h 5250254"/>
              <a:gd name="connsiteX30" fmla="*/ 2413743 w 2800295"/>
              <a:gd name="connsiteY30" fmla="*/ 3486046 h 5250254"/>
              <a:gd name="connsiteX31" fmla="*/ 2395980 w 2800295"/>
              <a:gd name="connsiteY31" fmla="*/ 3387776 h 5250254"/>
              <a:gd name="connsiteX32" fmla="*/ 2393384 w 2800295"/>
              <a:gd name="connsiteY32" fmla="*/ 3205909 h 5250254"/>
              <a:gd name="connsiteX33" fmla="*/ 2391973 w 2800295"/>
              <a:gd name="connsiteY33" fmla="*/ 3178283 h 5250254"/>
              <a:gd name="connsiteX34" fmla="*/ 2381941 w 2800295"/>
              <a:gd name="connsiteY34" fmla="*/ 3121663 h 5250254"/>
              <a:gd name="connsiteX35" fmla="*/ 2378526 w 2800295"/>
              <a:gd name="connsiteY35" fmla="*/ 3090030 h 5250254"/>
              <a:gd name="connsiteX36" fmla="*/ 687629 w 2800295"/>
              <a:gd name="connsiteY36" fmla="*/ 2594869 h 5250254"/>
              <a:gd name="connsiteX37" fmla="*/ 683128 w 2800295"/>
              <a:gd name="connsiteY37" fmla="*/ 2602883 h 5250254"/>
              <a:gd name="connsiteX38" fmla="*/ 671122 w 2800295"/>
              <a:gd name="connsiteY38" fmla="*/ 2619814 h 5250254"/>
              <a:gd name="connsiteX39" fmla="*/ 651594 w 2800295"/>
              <a:gd name="connsiteY39" fmla="*/ 2645041 h 5250254"/>
              <a:gd name="connsiteX40" fmla="*/ 636793 w 2800295"/>
              <a:gd name="connsiteY40" fmla="*/ 2671962 h 5250254"/>
              <a:gd name="connsiteX41" fmla="*/ 620103 w 2800295"/>
              <a:gd name="connsiteY41" fmla="*/ 2682247 h 5250254"/>
              <a:gd name="connsiteX42" fmla="*/ 610226 w 2800295"/>
              <a:gd name="connsiteY42" fmla="*/ 2688483 h 5250254"/>
              <a:gd name="connsiteX43" fmla="*/ 579750 w 2800295"/>
              <a:gd name="connsiteY43" fmla="*/ 2745485 h 5250254"/>
              <a:gd name="connsiteX44" fmla="*/ 537719 w 2800295"/>
              <a:gd name="connsiteY44" fmla="*/ 2818626 h 5250254"/>
              <a:gd name="connsiteX45" fmla="*/ 459512 w 2800295"/>
              <a:gd name="connsiteY45" fmla="*/ 2937397 h 5250254"/>
              <a:gd name="connsiteX46" fmla="*/ 402962 w 2800295"/>
              <a:gd name="connsiteY46" fmla="*/ 3009001 h 5250254"/>
              <a:gd name="connsiteX47" fmla="*/ 393411 w 2800295"/>
              <a:gd name="connsiteY47" fmla="*/ 3026976 h 5250254"/>
              <a:gd name="connsiteX48" fmla="*/ 388585 w 2800295"/>
              <a:gd name="connsiteY48" fmla="*/ 3070193 h 5250254"/>
              <a:gd name="connsiteX49" fmla="*/ 388881 w 2800295"/>
              <a:gd name="connsiteY49" fmla="*/ 3098270 h 5250254"/>
              <a:gd name="connsiteX50" fmla="*/ 398998 w 2800295"/>
              <a:gd name="connsiteY50" fmla="*/ 3153592 h 5250254"/>
              <a:gd name="connsiteX51" fmla="*/ 446884 w 2800295"/>
              <a:gd name="connsiteY51" fmla="*/ 3239503 h 5250254"/>
              <a:gd name="connsiteX52" fmla="*/ 501331 w 2800295"/>
              <a:gd name="connsiteY52" fmla="*/ 3300045 h 5250254"/>
              <a:gd name="connsiteX53" fmla="*/ 540471 w 2800295"/>
              <a:gd name="connsiteY53" fmla="*/ 3363536 h 5250254"/>
              <a:gd name="connsiteX54" fmla="*/ 545267 w 2800295"/>
              <a:gd name="connsiteY54" fmla="*/ 3367769 h 5250254"/>
              <a:gd name="connsiteX55" fmla="*/ 557317 w 2800295"/>
              <a:gd name="connsiteY55" fmla="*/ 3360841 h 5250254"/>
              <a:gd name="connsiteX56" fmla="*/ 596724 w 2800295"/>
              <a:gd name="connsiteY56" fmla="*/ 3331212 h 5250254"/>
              <a:gd name="connsiteX57" fmla="*/ 807966 w 2800295"/>
              <a:gd name="connsiteY57" fmla="*/ 3178636 h 5250254"/>
              <a:gd name="connsiteX58" fmla="*/ 814047 w 2800295"/>
              <a:gd name="connsiteY58" fmla="*/ 3154791 h 5250254"/>
              <a:gd name="connsiteX59" fmla="*/ 791077 w 2800295"/>
              <a:gd name="connsiteY59" fmla="*/ 3049917 h 5250254"/>
              <a:gd name="connsiteX60" fmla="*/ 796806 w 2800295"/>
              <a:gd name="connsiteY60" fmla="*/ 2905116 h 5250254"/>
              <a:gd name="connsiteX61" fmla="*/ 793673 w 2800295"/>
              <a:gd name="connsiteY61" fmla="*/ 2887818 h 5250254"/>
              <a:gd name="connsiteX62" fmla="*/ 763268 w 2800295"/>
              <a:gd name="connsiteY62" fmla="*/ 2827557 h 5250254"/>
              <a:gd name="connsiteX63" fmla="*/ 728856 w 2800295"/>
              <a:gd name="connsiteY63" fmla="*/ 2740081 h 5250254"/>
              <a:gd name="connsiteX64" fmla="*/ 722027 w 2800295"/>
              <a:gd name="connsiteY64" fmla="*/ 2723150 h 5250254"/>
              <a:gd name="connsiteX65" fmla="*/ 706860 w 2800295"/>
              <a:gd name="connsiteY65" fmla="*/ 2686959 h 5250254"/>
              <a:gd name="connsiteX66" fmla="*/ 692990 w 2800295"/>
              <a:gd name="connsiteY66" fmla="*/ 2609542 h 5250254"/>
              <a:gd name="connsiteX67" fmla="*/ 690239 w 2800295"/>
              <a:gd name="connsiteY67" fmla="*/ 2595039 h 5250254"/>
              <a:gd name="connsiteX68" fmla="*/ 1646812 w 2800295"/>
              <a:gd name="connsiteY68" fmla="*/ 1198 h 5250254"/>
              <a:gd name="connsiteX69" fmla="*/ 1734147 w 2800295"/>
              <a:gd name="connsiteY69" fmla="*/ 2114 h 5250254"/>
              <a:gd name="connsiteX70" fmla="*/ 1875987 w 2800295"/>
              <a:gd name="connsiteY70" fmla="*/ 35792 h 5250254"/>
              <a:gd name="connsiteX71" fmla="*/ 2038087 w 2800295"/>
              <a:gd name="connsiteY71" fmla="*/ 224375 h 5250254"/>
              <a:gd name="connsiteX72" fmla="*/ 2062411 w 2800295"/>
              <a:gd name="connsiteY72" fmla="*/ 380140 h 5250254"/>
              <a:gd name="connsiteX73" fmla="*/ 2064951 w 2800295"/>
              <a:gd name="connsiteY73" fmla="*/ 448965 h 5250254"/>
              <a:gd name="connsiteX74" fmla="*/ 2050079 w 2800295"/>
              <a:gd name="connsiteY74" fmla="*/ 586261 h 5250254"/>
              <a:gd name="connsiteX75" fmla="*/ 2041614 w 2800295"/>
              <a:gd name="connsiteY75" fmla="*/ 709928 h 5250254"/>
              <a:gd name="connsiteX76" fmla="*/ 2032372 w 2800295"/>
              <a:gd name="connsiteY76" fmla="*/ 751987 h 5250254"/>
              <a:gd name="connsiteX77" fmla="*/ 2026193 w 2800295"/>
              <a:gd name="connsiteY77" fmla="*/ 768791 h 5250254"/>
              <a:gd name="connsiteX78" fmla="*/ 2020253 w 2800295"/>
              <a:gd name="connsiteY78" fmla="*/ 788685 h 5250254"/>
              <a:gd name="connsiteX79" fmla="*/ 2030750 w 2800295"/>
              <a:gd name="connsiteY79" fmla="*/ 786568 h 5250254"/>
              <a:gd name="connsiteX80" fmla="*/ 2081783 w 2800295"/>
              <a:gd name="connsiteY80" fmla="*/ 818696 h 5250254"/>
              <a:gd name="connsiteX81" fmla="*/ 2080809 w 2800295"/>
              <a:gd name="connsiteY81" fmla="*/ 897270 h 5250254"/>
              <a:gd name="connsiteX82" fmla="*/ 2065162 w 2800295"/>
              <a:gd name="connsiteY82" fmla="*/ 974460 h 5250254"/>
              <a:gd name="connsiteX83" fmla="*/ 2015667 w 2800295"/>
              <a:gd name="connsiteY83" fmla="*/ 1027737 h 5250254"/>
              <a:gd name="connsiteX84" fmla="*/ 1997325 w 2800295"/>
              <a:gd name="connsiteY84" fmla="*/ 1034791 h 5250254"/>
              <a:gd name="connsiteX85" fmla="*/ 1956126 w 2800295"/>
              <a:gd name="connsiteY85" fmla="*/ 1039094 h 5250254"/>
              <a:gd name="connsiteX86" fmla="*/ 1943823 w 2800295"/>
              <a:gd name="connsiteY86" fmla="*/ 1046417 h 5250254"/>
              <a:gd name="connsiteX87" fmla="*/ 1930039 w 2800295"/>
              <a:gd name="connsiteY87" fmla="*/ 1087827 h 5250254"/>
              <a:gd name="connsiteX88" fmla="*/ 1885793 w 2800295"/>
              <a:gd name="connsiteY88" fmla="*/ 1184941 h 5250254"/>
              <a:gd name="connsiteX89" fmla="*/ 1879458 w 2800295"/>
              <a:gd name="connsiteY89" fmla="*/ 1201872 h 5250254"/>
              <a:gd name="connsiteX90" fmla="*/ 1860424 w 2800295"/>
              <a:gd name="connsiteY90" fmla="*/ 1314322 h 5250254"/>
              <a:gd name="connsiteX91" fmla="*/ 1860326 w 2800295"/>
              <a:gd name="connsiteY91" fmla="*/ 1326498 h 5250254"/>
              <a:gd name="connsiteX92" fmla="*/ 1870611 w 2800295"/>
              <a:gd name="connsiteY92" fmla="*/ 1332537 h 5250254"/>
              <a:gd name="connsiteX93" fmla="*/ 1915761 w 2800295"/>
              <a:gd name="connsiteY93" fmla="*/ 1370068 h 5250254"/>
              <a:gd name="connsiteX94" fmla="*/ 1943753 w 2800295"/>
              <a:gd name="connsiteY94" fmla="*/ 1431005 h 5250254"/>
              <a:gd name="connsiteX95" fmla="*/ 1965651 w 2800295"/>
              <a:gd name="connsiteY95" fmla="*/ 1488739 h 5250254"/>
              <a:gd name="connsiteX96" fmla="*/ 1985404 w 2800295"/>
              <a:gd name="connsiteY96" fmla="*/ 1507744 h 5250254"/>
              <a:gd name="connsiteX97" fmla="*/ 2094664 w 2800295"/>
              <a:gd name="connsiteY97" fmla="*/ 1556449 h 5250254"/>
              <a:gd name="connsiteX98" fmla="*/ 2268137 w 2800295"/>
              <a:gd name="connsiteY98" fmla="*/ 1633823 h 5250254"/>
              <a:gd name="connsiteX99" fmla="*/ 2417158 w 2800295"/>
              <a:gd name="connsiteY99" fmla="*/ 1689005 h 5250254"/>
              <a:gd name="connsiteX100" fmla="*/ 2507837 w 2800295"/>
              <a:gd name="connsiteY100" fmla="*/ 1723798 h 5250254"/>
              <a:gd name="connsiteX101" fmla="*/ 2523682 w 2800295"/>
              <a:gd name="connsiteY101" fmla="*/ 1734789 h 5250254"/>
              <a:gd name="connsiteX102" fmla="*/ 2538666 w 2800295"/>
              <a:gd name="connsiteY102" fmla="*/ 1755205 h 5250254"/>
              <a:gd name="connsiteX103" fmla="*/ 2617931 w 2800295"/>
              <a:gd name="connsiteY103" fmla="*/ 1896113 h 5250254"/>
              <a:gd name="connsiteX104" fmla="*/ 2661924 w 2800295"/>
              <a:gd name="connsiteY104" fmla="*/ 2017692 h 5250254"/>
              <a:gd name="connsiteX105" fmla="*/ 2686600 w 2800295"/>
              <a:gd name="connsiteY105" fmla="*/ 2113027 h 5250254"/>
              <a:gd name="connsiteX106" fmla="*/ 2712109 w 2800295"/>
              <a:gd name="connsiteY106" fmla="*/ 2255530 h 5250254"/>
              <a:gd name="connsiteX107" fmla="*/ 2719362 w 2800295"/>
              <a:gd name="connsiteY107" fmla="*/ 2295600 h 5250254"/>
              <a:gd name="connsiteX108" fmla="*/ 2742543 w 2800295"/>
              <a:gd name="connsiteY108" fmla="*/ 2409884 h 5250254"/>
              <a:gd name="connsiteX109" fmla="*/ 2755721 w 2800295"/>
              <a:gd name="connsiteY109" fmla="*/ 2480317 h 5250254"/>
              <a:gd name="connsiteX110" fmla="*/ 2759544 w 2800295"/>
              <a:gd name="connsiteY110" fmla="*/ 2510962 h 5250254"/>
              <a:gd name="connsiteX111" fmla="*/ 2768461 w 2800295"/>
              <a:gd name="connsiteY111" fmla="*/ 2553374 h 5250254"/>
              <a:gd name="connsiteX112" fmla="*/ 2783671 w 2800295"/>
              <a:gd name="connsiteY112" fmla="*/ 2609909 h 5250254"/>
              <a:gd name="connsiteX113" fmla="*/ 2772384 w 2800295"/>
              <a:gd name="connsiteY113" fmla="*/ 2633627 h 5250254"/>
              <a:gd name="connsiteX114" fmla="*/ 2754169 w 2800295"/>
              <a:gd name="connsiteY114" fmla="*/ 2645521 h 5250254"/>
              <a:gd name="connsiteX115" fmla="*/ 2761407 w 2800295"/>
              <a:gd name="connsiteY115" fmla="*/ 2704103 h 5250254"/>
              <a:gd name="connsiteX116" fmla="*/ 2761407 w 2800295"/>
              <a:gd name="connsiteY116" fmla="*/ 2912382 h 5250254"/>
              <a:gd name="connsiteX117" fmla="*/ 2759812 w 2800295"/>
              <a:gd name="connsiteY117" fmla="*/ 3017876 h 5250254"/>
              <a:gd name="connsiteX118" fmla="*/ 2772003 w 2800295"/>
              <a:gd name="connsiteY118" fmla="*/ 3162043 h 5250254"/>
              <a:gd name="connsiteX119" fmla="*/ 2781879 w 2800295"/>
              <a:gd name="connsiteY119" fmla="*/ 3369010 h 5250254"/>
              <a:gd name="connsiteX120" fmla="*/ 2795889 w 2800295"/>
              <a:gd name="connsiteY120" fmla="*/ 3507788 h 5250254"/>
              <a:gd name="connsiteX121" fmla="*/ 2800221 w 2800295"/>
              <a:gd name="connsiteY121" fmla="*/ 3572168 h 5250254"/>
              <a:gd name="connsiteX122" fmla="*/ 2784377 w 2800295"/>
              <a:gd name="connsiteY122" fmla="*/ 3897413 h 5250254"/>
              <a:gd name="connsiteX123" fmla="*/ 2764821 w 2800295"/>
              <a:gd name="connsiteY123" fmla="*/ 4059569 h 5250254"/>
              <a:gd name="connsiteX124" fmla="*/ 2750359 w 2800295"/>
              <a:gd name="connsiteY124" fmla="*/ 4135646 h 5250254"/>
              <a:gd name="connsiteX125" fmla="*/ 2721746 w 2800295"/>
              <a:gd name="connsiteY125" fmla="*/ 4334826 h 5250254"/>
              <a:gd name="connsiteX126" fmla="*/ 2716737 w 2800295"/>
              <a:gd name="connsiteY126" fmla="*/ 4400588 h 5250254"/>
              <a:gd name="connsiteX127" fmla="*/ 2716356 w 2800295"/>
              <a:gd name="connsiteY127" fmla="*/ 4468143 h 5250254"/>
              <a:gd name="connsiteX128" fmla="*/ 2701993 w 2800295"/>
              <a:gd name="connsiteY128" fmla="*/ 4539408 h 5250254"/>
              <a:gd name="connsiteX129" fmla="*/ 2692117 w 2800295"/>
              <a:gd name="connsiteY129" fmla="*/ 4562702 h 5250254"/>
              <a:gd name="connsiteX130" fmla="*/ 2685175 w 2800295"/>
              <a:gd name="connsiteY130" fmla="*/ 4614582 h 5250254"/>
              <a:gd name="connsiteX131" fmla="*/ 2684752 w 2800295"/>
              <a:gd name="connsiteY131" fmla="*/ 4625699 h 5250254"/>
              <a:gd name="connsiteX132" fmla="*/ 2684187 w 2800295"/>
              <a:gd name="connsiteY132" fmla="*/ 4695371 h 5250254"/>
              <a:gd name="connsiteX133" fmla="*/ 2695150 w 2800295"/>
              <a:gd name="connsiteY133" fmla="*/ 4758481 h 5250254"/>
              <a:gd name="connsiteX134" fmla="*/ 2699383 w 2800295"/>
              <a:gd name="connsiteY134" fmla="*/ 4793246 h 5250254"/>
              <a:gd name="connsiteX135" fmla="*/ 2698622 w 2800295"/>
              <a:gd name="connsiteY135" fmla="*/ 4851686 h 5250254"/>
              <a:gd name="connsiteX136" fmla="*/ 2701993 w 2800295"/>
              <a:gd name="connsiteY136" fmla="*/ 4927523 h 5250254"/>
              <a:gd name="connsiteX137" fmla="*/ 2702261 w 2800295"/>
              <a:gd name="connsiteY137" fmla="*/ 4933166 h 5250254"/>
              <a:gd name="connsiteX138" fmla="*/ 2689563 w 2800295"/>
              <a:gd name="connsiteY138" fmla="*/ 5018555 h 5250254"/>
              <a:gd name="connsiteX139" fmla="*/ 2678276 w 2800295"/>
              <a:gd name="connsiteY139" fmla="*/ 5060459 h 5250254"/>
              <a:gd name="connsiteX140" fmla="*/ 2676258 w 2800295"/>
              <a:gd name="connsiteY140" fmla="*/ 5083979 h 5250254"/>
              <a:gd name="connsiteX141" fmla="*/ 2661035 w 2800295"/>
              <a:gd name="connsiteY141" fmla="*/ 5141418 h 5250254"/>
              <a:gd name="connsiteX142" fmla="*/ 2658635 w 2800295"/>
              <a:gd name="connsiteY142" fmla="*/ 5153763 h 5250254"/>
              <a:gd name="connsiteX143" fmla="*/ 2647010 w 2800295"/>
              <a:gd name="connsiteY143" fmla="*/ 5181530 h 5250254"/>
              <a:gd name="connsiteX144" fmla="*/ 2623151 w 2800295"/>
              <a:gd name="connsiteY144" fmla="*/ 5205106 h 5250254"/>
              <a:gd name="connsiteX145" fmla="*/ 2600189 w 2800295"/>
              <a:gd name="connsiteY145" fmla="*/ 5228962 h 5250254"/>
              <a:gd name="connsiteX146" fmla="*/ 2576782 w 2800295"/>
              <a:gd name="connsiteY146" fmla="*/ 5250254 h 5250254"/>
              <a:gd name="connsiteX147" fmla="*/ 689255 w 2800295"/>
              <a:gd name="connsiteY147" fmla="*/ 5250254 h 5250254"/>
              <a:gd name="connsiteX148" fmla="*/ 684398 w 2800295"/>
              <a:gd name="connsiteY148" fmla="*/ 5186680 h 5250254"/>
              <a:gd name="connsiteX149" fmla="*/ 684398 w 2800295"/>
              <a:gd name="connsiteY149" fmla="*/ 5126179 h 5250254"/>
              <a:gd name="connsiteX150" fmla="*/ 688249 w 2800295"/>
              <a:gd name="connsiteY150" fmla="*/ 5074328 h 5250254"/>
              <a:gd name="connsiteX151" fmla="*/ 687050 w 2800295"/>
              <a:gd name="connsiteY151" fmla="*/ 5010993 h 5250254"/>
              <a:gd name="connsiteX152" fmla="*/ 688291 w 2800295"/>
              <a:gd name="connsiteY152" fmla="*/ 4857415 h 5250254"/>
              <a:gd name="connsiteX153" fmla="*/ 682578 w 2800295"/>
              <a:gd name="connsiteY153" fmla="*/ 4831567 h 5250254"/>
              <a:gd name="connsiteX154" fmla="*/ 676934 w 2800295"/>
              <a:gd name="connsiteY154" fmla="*/ 4817175 h 5250254"/>
              <a:gd name="connsiteX155" fmla="*/ 685033 w 2800295"/>
              <a:gd name="connsiteY155" fmla="*/ 4779602 h 5250254"/>
              <a:gd name="connsiteX156" fmla="*/ 701527 w 2800295"/>
              <a:gd name="connsiteY156" fmla="*/ 4747490 h 5250254"/>
              <a:gd name="connsiteX157" fmla="*/ 703530 w 2800295"/>
              <a:gd name="connsiteY157" fmla="*/ 4725085 h 5250254"/>
              <a:gd name="connsiteX158" fmla="*/ 707227 w 2800295"/>
              <a:gd name="connsiteY158" fmla="*/ 4666052 h 5250254"/>
              <a:gd name="connsiteX159" fmla="*/ 728235 w 2800295"/>
              <a:gd name="connsiteY159" fmla="*/ 4529729 h 5250254"/>
              <a:gd name="connsiteX160" fmla="*/ 737293 w 2800295"/>
              <a:gd name="connsiteY160" fmla="*/ 4484763 h 5250254"/>
              <a:gd name="connsiteX161" fmla="*/ 733511 w 2800295"/>
              <a:gd name="connsiteY161" fmla="*/ 4481490 h 5250254"/>
              <a:gd name="connsiteX162" fmla="*/ 722803 w 2800295"/>
              <a:gd name="connsiteY162" fmla="*/ 4478301 h 5250254"/>
              <a:gd name="connsiteX163" fmla="*/ 707917 w 2800295"/>
              <a:gd name="connsiteY163" fmla="*/ 4452905 h 5250254"/>
              <a:gd name="connsiteX164" fmla="*/ 725483 w 2800295"/>
              <a:gd name="connsiteY164" fmla="*/ 4398020 h 5250254"/>
              <a:gd name="connsiteX165" fmla="*/ 722986 w 2800295"/>
              <a:gd name="connsiteY165" fmla="*/ 4378267 h 5250254"/>
              <a:gd name="connsiteX166" fmla="*/ 711092 w 2800295"/>
              <a:gd name="connsiteY166" fmla="*/ 4356088 h 5250254"/>
              <a:gd name="connsiteX167" fmla="*/ 692935 w 2800295"/>
              <a:gd name="connsiteY167" fmla="*/ 4299877 h 5250254"/>
              <a:gd name="connsiteX168" fmla="*/ 627566 w 2800295"/>
              <a:gd name="connsiteY168" fmla="*/ 4084415 h 5250254"/>
              <a:gd name="connsiteX169" fmla="*/ 590657 w 2800295"/>
              <a:gd name="connsiteY169" fmla="*/ 3963204 h 5250254"/>
              <a:gd name="connsiteX170" fmla="*/ 564315 w 2800295"/>
              <a:gd name="connsiteY170" fmla="*/ 3871268 h 5250254"/>
              <a:gd name="connsiteX171" fmla="*/ 541020 w 2800295"/>
              <a:gd name="connsiteY171" fmla="*/ 3838817 h 5250254"/>
              <a:gd name="connsiteX172" fmla="*/ 515624 w 2800295"/>
              <a:gd name="connsiteY172" fmla="*/ 3819064 h 5250254"/>
              <a:gd name="connsiteX173" fmla="*/ 444443 w 2800295"/>
              <a:gd name="connsiteY173" fmla="*/ 3756137 h 5250254"/>
              <a:gd name="connsiteX174" fmla="*/ 432324 w 2800295"/>
              <a:gd name="connsiteY174" fmla="*/ 3746671 h 5250254"/>
              <a:gd name="connsiteX175" fmla="*/ 377820 w 2800295"/>
              <a:gd name="connsiteY175" fmla="*/ 3696245 h 5250254"/>
              <a:gd name="connsiteX176" fmla="*/ 311873 w 2800295"/>
              <a:gd name="connsiteY176" fmla="*/ 3641304 h 5250254"/>
              <a:gd name="connsiteX177" fmla="*/ 307810 w 2800295"/>
              <a:gd name="connsiteY177" fmla="*/ 3637437 h 5250254"/>
              <a:gd name="connsiteX178" fmla="*/ 270957 w 2800295"/>
              <a:gd name="connsiteY178" fmla="*/ 3596846 h 5250254"/>
              <a:gd name="connsiteX179" fmla="*/ 180800 w 2800295"/>
              <a:gd name="connsiteY179" fmla="*/ 3483845 h 5250254"/>
              <a:gd name="connsiteX180" fmla="*/ 130007 w 2800295"/>
              <a:gd name="connsiteY180" fmla="*/ 3407910 h 5250254"/>
              <a:gd name="connsiteX181" fmla="*/ 79623 w 2800295"/>
              <a:gd name="connsiteY181" fmla="*/ 3340087 h 5250254"/>
              <a:gd name="connsiteX182" fmla="*/ 28477 w 2800295"/>
              <a:gd name="connsiteY182" fmla="*/ 3251369 h 5250254"/>
              <a:gd name="connsiteX183" fmla="*/ 2050 w 2800295"/>
              <a:gd name="connsiteY183" fmla="*/ 3134911 h 5250254"/>
              <a:gd name="connsiteX184" fmla="*/ 28858 w 2800295"/>
              <a:gd name="connsiteY184" fmla="*/ 2952903 h 5250254"/>
              <a:gd name="connsiteX185" fmla="*/ 115206 w 2800295"/>
              <a:gd name="connsiteY185" fmla="*/ 2728145 h 5250254"/>
              <a:gd name="connsiteX186" fmla="*/ 138430 w 2800295"/>
              <a:gd name="connsiteY186" fmla="*/ 2652843 h 5250254"/>
              <a:gd name="connsiteX187" fmla="*/ 220489 w 2800295"/>
              <a:gd name="connsiteY187" fmla="*/ 2485340 h 5250254"/>
              <a:gd name="connsiteX188" fmla="*/ 222563 w 2800295"/>
              <a:gd name="connsiteY188" fmla="*/ 2464670 h 5250254"/>
              <a:gd name="connsiteX189" fmla="*/ 229491 w 2800295"/>
              <a:gd name="connsiteY189" fmla="*/ 2415288 h 5250254"/>
              <a:gd name="connsiteX190" fmla="*/ 242725 w 2800295"/>
              <a:gd name="connsiteY190" fmla="*/ 2378858 h 5250254"/>
              <a:gd name="connsiteX191" fmla="*/ 250400 w 2800295"/>
              <a:gd name="connsiteY191" fmla="*/ 2340890 h 5250254"/>
              <a:gd name="connsiteX192" fmla="*/ 271846 w 2800295"/>
              <a:gd name="connsiteY192" fmla="*/ 2295233 h 5250254"/>
              <a:gd name="connsiteX193" fmla="*/ 321806 w 2800295"/>
              <a:gd name="connsiteY193" fmla="*/ 2186593 h 5250254"/>
              <a:gd name="connsiteX194" fmla="*/ 328989 w 2800295"/>
              <a:gd name="connsiteY194" fmla="*/ 2171312 h 5250254"/>
              <a:gd name="connsiteX195" fmla="*/ 353919 w 2800295"/>
              <a:gd name="connsiteY195" fmla="*/ 2111785 h 5250254"/>
              <a:gd name="connsiteX196" fmla="*/ 394906 w 2800295"/>
              <a:gd name="connsiteY196" fmla="*/ 2022630 h 5250254"/>
              <a:gd name="connsiteX197" fmla="*/ 450355 w 2800295"/>
              <a:gd name="connsiteY197" fmla="*/ 1927901 h 5250254"/>
              <a:gd name="connsiteX198" fmla="*/ 485162 w 2800295"/>
              <a:gd name="connsiteY198" fmla="*/ 1871718 h 5250254"/>
              <a:gd name="connsiteX199" fmla="*/ 593126 w 2800295"/>
              <a:gd name="connsiteY199" fmla="*/ 1751085 h 5250254"/>
              <a:gd name="connsiteX200" fmla="*/ 620822 w 2800295"/>
              <a:gd name="connsiteY200" fmla="*/ 1721230 h 5250254"/>
              <a:gd name="connsiteX201" fmla="*/ 632292 w 2800295"/>
              <a:gd name="connsiteY201" fmla="*/ 1714401 h 5250254"/>
              <a:gd name="connsiteX202" fmla="*/ 727529 w 2800295"/>
              <a:gd name="connsiteY202" fmla="*/ 1689174 h 5250254"/>
              <a:gd name="connsiteX203" fmla="*/ 871669 w 2800295"/>
              <a:gd name="connsiteY203" fmla="*/ 1641387 h 5250254"/>
              <a:gd name="connsiteX204" fmla="*/ 978066 w 2800295"/>
              <a:gd name="connsiteY204" fmla="*/ 1597027 h 5250254"/>
              <a:gd name="connsiteX205" fmla="*/ 1053607 w 2800295"/>
              <a:gd name="connsiteY205" fmla="*/ 1559313 h 5250254"/>
              <a:gd name="connsiteX206" fmla="*/ 1141436 w 2800295"/>
              <a:gd name="connsiteY206" fmla="*/ 1511667 h 5250254"/>
              <a:gd name="connsiteX207" fmla="*/ 1178712 w 2800295"/>
              <a:gd name="connsiteY207" fmla="*/ 1491914 h 5250254"/>
              <a:gd name="connsiteX208" fmla="*/ 1186303 w 2800295"/>
              <a:gd name="connsiteY208" fmla="*/ 1485946 h 5250254"/>
              <a:gd name="connsiteX209" fmla="*/ 1207636 w 2800295"/>
              <a:gd name="connsiteY209" fmla="*/ 1459943 h 5250254"/>
              <a:gd name="connsiteX210" fmla="*/ 1216736 w 2800295"/>
              <a:gd name="connsiteY210" fmla="*/ 1442941 h 5250254"/>
              <a:gd name="connsiteX211" fmla="*/ 1237152 w 2800295"/>
              <a:gd name="connsiteY211" fmla="*/ 1375725 h 5250254"/>
              <a:gd name="connsiteX212" fmla="*/ 1286323 w 2800295"/>
              <a:gd name="connsiteY212" fmla="*/ 1322251 h 5250254"/>
              <a:gd name="connsiteX213" fmla="*/ 1319154 w 2800295"/>
              <a:gd name="connsiteY213" fmla="*/ 1309412 h 5250254"/>
              <a:gd name="connsiteX214" fmla="*/ 1319154 w 2800295"/>
              <a:gd name="connsiteY214" fmla="*/ 1274760 h 5250254"/>
              <a:gd name="connsiteX215" fmla="*/ 1319818 w 2800295"/>
              <a:gd name="connsiteY215" fmla="*/ 1177548 h 5250254"/>
              <a:gd name="connsiteX216" fmla="*/ 1306781 w 2800295"/>
              <a:gd name="connsiteY216" fmla="*/ 1108554 h 5250254"/>
              <a:gd name="connsiteX217" fmla="*/ 1305878 w 2800295"/>
              <a:gd name="connsiteY217" fmla="*/ 1105902 h 5250254"/>
              <a:gd name="connsiteX218" fmla="*/ 1291769 w 2800295"/>
              <a:gd name="connsiteY218" fmla="*/ 1002128 h 5250254"/>
              <a:gd name="connsiteX219" fmla="*/ 1291641 w 2800295"/>
              <a:gd name="connsiteY219" fmla="*/ 969381 h 5250254"/>
              <a:gd name="connsiteX220" fmla="*/ 1289539 w 2800295"/>
              <a:gd name="connsiteY220" fmla="*/ 968549 h 5250254"/>
              <a:gd name="connsiteX221" fmla="*/ 1285391 w 2800295"/>
              <a:gd name="connsiteY221" fmla="*/ 968407 h 5250254"/>
              <a:gd name="connsiteX222" fmla="*/ 1240947 w 2800295"/>
              <a:gd name="connsiteY222" fmla="*/ 952746 h 5250254"/>
              <a:gd name="connsiteX223" fmla="*/ 1226655 w 2800295"/>
              <a:gd name="connsiteY223" fmla="*/ 941459 h 5250254"/>
              <a:gd name="connsiteX224" fmla="*/ 1197393 w 2800295"/>
              <a:gd name="connsiteY224" fmla="*/ 907823 h 5250254"/>
              <a:gd name="connsiteX225" fmla="*/ 1184596 w 2800295"/>
              <a:gd name="connsiteY225" fmla="*/ 846278 h 5250254"/>
              <a:gd name="connsiteX226" fmla="*/ 1211530 w 2800295"/>
              <a:gd name="connsiteY226" fmla="*/ 712947 h 5250254"/>
              <a:gd name="connsiteX227" fmla="*/ 1263833 w 2800295"/>
              <a:gd name="connsiteY227" fmla="*/ 695170 h 5250254"/>
              <a:gd name="connsiteX228" fmla="*/ 1274909 w 2800295"/>
              <a:gd name="connsiteY228" fmla="*/ 699402 h 5250254"/>
              <a:gd name="connsiteX229" fmla="*/ 1269688 w 2800295"/>
              <a:gd name="connsiteY229" fmla="*/ 678239 h 5250254"/>
              <a:gd name="connsiteX230" fmla="*/ 1268827 w 2800295"/>
              <a:gd name="connsiteY230" fmla="*/ 648948 h 5250254"/>
              <a:gd name="connsiteX231" fmla="*/ 1271071 w 2800295"/>
              <a:gd name="connsiteY231" fmla="*/ 621421 h 5250254"/>
              <a:gd name="connsiteX232" fmla="*/ 1267995 w 2800295"/>
              <a:gd name="connsiteY232" fmla="*/ 606184 h 5250254"/>
              <a:gd name="connsiteX233" fmla="*/ 1276997 w 2800295"/>
              <a:gd name="connsiteY233" fmla="*/ 520823 h 5250254"/>
              <a:gd name="connsiteX234" fmla="*/ 1289696 w 2800295"/>
              <a:gd name="connsiteY234" fmla="*/ 360754 h 5250254"/>
              <a:gd name="connsiteX235" fmla="*/ 1364149 w 2800295"/>
              <a:gd name="connsiteY235" fmla="*/ 141878 h 5250254"/>
              <a:gd name="connsiteX236" fmla="*/ 1560492 w 2800295"/>
              <a:gd name="connsiteY236" fmla="*/ 13796 h 5250254"/>
              <a:gd name="connsiteX237" fmla="*/ 1646812 w 2800295"/>
              <a:gd name="connsiteY237" fmla="*/ 1198 h 525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800295" h="5250254">
                <a:moveTo>
                  <a:pt x="2374914" y="3089762"/>
                </a:moveTo>
                <a:cubicBezTo>
                  <a:pt x="2373597" y="3090961"/>
                  <a:pt x="2372451" y="3092339"/>
                  <a:pt x="2371515" y="3093854"/>
                </a:cubicBezTo>
                <a:cubicBezTo>
                  <a:pt x="2366337" y="3105889"/>
                  <a:pt x="2361412" y="3118037"/>
                  <a:pt x="2356248" y="3130086"/>
                </a:cubicBezTo>
                <a:cubicBezTo>
                  <a:pt x="2350569" y="3142971"/>
                  <a:pt x="2348553" y="3157173"/>
                  <a:pt x="2350421" y="3171130"/>
                </a:cubicBezTo>
                <a:cubicBezTo>
                  <a:pt x="2355712" y="3213006"/>
                  <a:pt x="2359479" y="3255079"/>
                  <a:pt x="2364192" y="3297040"/>
                </a:cubicBezTo>
                <a:cubicBezTo>
                  <a:pt x="2368425" y="3335290"/>
                  <a:pt x="2373080" y="3373511"/>
                  <a:pt x="2377764" y="3411705"/>
                </a:cubicBezTo>
                <a:cubicBezTo>
                  <a:pt x="2381743" y="3444311"/>
                  <a:pt x="2386230" y="3476847"/>
                  <a:pt x="2390110" y="3509467"/>
                </a:cubicBezTo>
                <a:cubicBezTo>
                  <a:pt x="2393680" y="3539760"/>
                  <a:pt x="2396742" y="3570137"/>
                  <a:pt x="2399902" y="3600443"/>
                </a:cubicBezTo>
                <a:cubicBezTo>
                  <a:pt x="2403387" y="3634051"/>
                  <a:pt x="2406660" y="3667702"/>
                  <a:pt x="2410160" y="3701310"/>
                </a:cubicBezTo>
                <a:cubicBezTo>
                  <a:pt x="2412642" y="3724999"/>
                  <a:pt x="2414985" y="3748702"/>
                  <a:pt x="2418117" y="3772307"/>
                </a:cubicBezTo>
                <a:cubicBezTo>
                  <a:pt x="2419655" y="3783905"/>
                  <a:pt x="2423098" y="3795220"/>
                  <a:pt x="2425171" y="3806761"/>
                </a:cubicBezTo>
                <a:cubicBezTo>
                  <a:pt x="2428981" y="3827671"/>
                  <a:pt x="2430039" y="3848665"/>
                  <a:pt x="2426583" y="3869801"/>
                </a:cubicBezTo>
                <a:cubicBezTo>
                  <a:pt x="2421179" y="3903085"/>
                  <a:pt x="2415761" y="3936382"/>
                  <a:pt x="2410823" y="3969751"/>
                </a:cubicBezTo>
                <a:cubicBezTo>
                  <a:pt x="2406223" y="4000791"/>
                  <a:pt x="2402131" y="4031831"/>
                  <a:pt x="2398125" y="4062984"/>
                </a:cubicBezTo>
                <a:cubicBezTo>
                  <a:pt x="2396713" y="4074116"/>
                  <a:pt x="2394442" y="4085432"/>
                  <a:pt x="2395119" y="4096507"/>
                </a:cubicBezTo>
                <a:cubicBezTo>
                  <a:pt x="2396601" y="4120775"/>
                  <a:pt x="2400481" y="4144916"/>
                  <a:pt x="2401920" y="4169198"/>
                </a:cubicBezTo>
                <a:cubicBezTo>
                  <a:pt x="2403358" y="4193480"/>
                  <a:pt x="2404882" y="4218057"/>
                  <a:pt x="2402964" y="4242226"/>
                </a:cubicBezTo>
                <a:cubicBezTo>
                  <a:pt x="2401313" y="4262883"/>
                  <a:pt x="2399704" y="4283355"/>
                  <a:pt x="2401426" y="4303969"/>
                </a:cubicBezTo>
                <a:cubicBezTo>
                  <a:pt x="2401901" y="4310459"/>
                  <a:pt x="2403284" y="4316836"/>
                  <a:pt x="2405532" y="4322945"/>
                </a:cubicBezTo>
                <a:cubicBezTo>
                  <a:pt x="2411597" y="4338776"/>
                  <a:pt x="2413275" y="4355932"/>
                  <a:pt x="2410385" y="4372638"/>
                </a:cubicBezTo>
                <a:cubicBezTo>
                  <a:pt x="2407803" y="4388680"/>
                  <a:pt x="2418851" y="4407911"/>
                  <a:pt x="2436149" y="4416024"/>
                </a:cubicBezTo>
                <a:cubicBezTo>
                  <a:pt x="2441312" y="4395382"/>
                  <a:pt x="2446702" y="4375106"/>
                  <a:pt x="2447436" y="4353943"/>
                </a:cubicBezTo>
                <a:cubicBezTo>
                  <a:pt x="2448268" y="4329958"/>
                  <a:pt x="2448169" y="4306071"/>
                  <a:pt x="2449228" y="4282156"/>
                </a:cubicBezTo>
                <a:cubicBezTo>
                  <a:pt x="2450639" y="4249352"/>
                  <a:pt x="2453926" y="4216605"/>
                  <a:pt x="2454377" y="4183800"/>
                </a:cubicBezTo>
                <a:cubicBezTo>
                  <a:pt x="2454998" y="4138736"/>
                  <a:pt x="2454528" y="4093657"/>
                  <a:pt x="2452967" y="4048578"/>
                </a:cubicBezTo>
                <a:cubicBezTo>
                  <a:pt x="2451852" y="4015281"/>
                  <a:pt x="2447845" y="3982082"/>
                  <a:pt x="2446053" y="3948799"/>
                </a:cubicBezTo>
                <a:cubicBezTo>
                  <a:pt x="2445192" y="3932926"/>
                  <a:pt x="2447548" y="3916855"/>
                  <a:pt x="2446589" y="3900997"/>
                </a:cubicBezTo>
                <a:cubicBezTo>
                  <a:pt x="2442737" y="3837238"/>
                  <a:pt x="2438124" y="3773521"/>
                  <a:pt x="2433891" y="3709789"/>
                </a:cubicBezTo>
                <a:cubicBezTo>
                  <a:pt x="2431267" y="3670932"/>
                  <a:pt x="2429165" y="3632034"/>
                  <a:pt x="2425877" y="3593234"/>
                </a:cubicBezTo>
                <a:cubicBezTo>
                  <a:pt x="2424000" y="3570984"/>
                  <a:pt x="2419980" y="3548903"/>
                  <a:pt x="2417411" y="3526695"/>
                </a:cubicBezTo>
                <a:cubicBezTo>
                  <a:pt x="2415817" y="3513192"/>
                  <a:pt x="2416001" y="3499435"/>
                  <a:pt x="2413743" y="3486046"/>
                </a:cubicBezTo>
                <a:cubicBezTo>
                  <a:pt x="2408340" y="3453200"/>
                  <a:pt x="2402456" y="3420411"/>
                  <a:pt x="2395980" y="3387776"/>
                </a:cubicBezTo>
                <a:cubicBezTo>
                  <a:pt x="2383888" y="3327262"/>
                  <a:pt x="2382096" y="3266776"/>
                  <a:pt x="2393384" y="3205909"/>
                </a:cubicBezTo>
                <a:cubicBezTo>
                  <a:pt x="2395037" y="3196714"/>
                  <a:pt x="2394555" y="3187262"/>
                  <a:pt x="2391973" y="3178283"/>
                </a:cubicBezTo>
                <a:cubicBezTo>
                  <a:pt x="2386383" y="3159877"/>
                  <a:pt x="2383015" y="3140868"/>
                  <a:pt x="2381941" y="3121663"/>
                </a:cubicBezTo>
                <a:cubicBezTo>
                  <a:pt x="2381292" y="3111137"/>
                  <a:pt x="2379670" y="3100598"/>
                  <a:pt x="2378526" y="3090030"/>
                </a:cubicBezTo>
                <a:close/>
                <a:moveTo>
                  <a:pt x="687629" y="2594869"/>
                </a:moveTo>
                <a:cubicBezTo>
                  <a:pt x="686133" y="2597550"/>
                  <a:pt x="684807" y="2600357"/>
                  <a:pt x="683128" y="2602883"/>
                </a:cubicBezTo>
                <a:cubicBezTo>
                  <a:pt x="679248" y="2608611"/>
                  <a:pt x="675298" y="2614312"/>
                  <a:pt x="671122" y="2619814"/>
                </a:cubicBezTo>
                <a:cubicBezTo>
                  <a:pt x="664674" y="2628279"/>
                  <a:pt x="657449" y="2636195"/>
                  <a:pt x="651594" y="2645041"/>
                </a:cubicBezTo>
                <a:cubicBezTo>
                  <a:pt x="645950" y="2653507"/>
                  <a:pt x="641534" y="2662875"/>
                  <a:pt x="636793" y="2671962"/>
                </a:cubicBezTo>
                <a:cubicBezTo>
                  <a:pt x="633223" y="2678804"/>
                  <a:pt x="628427" y="2683023"/>
                  <a:pt x="620103" y="2682247"/>
                </a:cubicBezTo>
                <a:cubicBezTo>
                  <a:pt x="615545" y="2681810"/>
                  <a:pt x="612582" y="2684025"/>
                  <a:pt x="610226" y="2688483"/>
                </a:cubicBezTo>
                <a:cubicBezTo>
                  <a:pt x="600360" y="2707625"/>
                  <a:pt x="590200" y="2726625"/>
                  <a:pt x="579750" y="2745485"/>
                </a:cubicBezTo>
                <a:cubicBezTo>
                  <a:pt x="566050" y="2770034"/>
                  <a:pt x="552774" y="2794866"/>
                  <a:pt x="537719" y="2818626"/>
                </a:cubicBezTo>
                <a:cubicBezTo>
                  <a:pt x="512323" y="2858640"/>
                  <a:pt x="485515" y="2897807"/>
                  <a:pt x="459512" y="2937397"/>
                </a:cubicBezTo>
                <a:cubicBezTo>
                  <a:pt x="442722" y="2962907"/>
                  <a:pt x="425650" y="2988049"/>
                  <a:pt x="402962" y="3009001"/>
                </a:cubicBezTo>
                <a:cubicBezTo>
                  <a:pt x="398044" y="3013896"/>
                  <a:pt x="394714" y="3020160"/>
                  <a:pt x="393411" y="3026976"/>
                </a:cubicBezTo>
                <a:cubicBezTo>
                  <a:pt x="390982" y="3041278"/>
                  <a:pt x="389371" y="3055706"/>
                  <a:pt x="388585" y="3070193"/>
                </a:cubicBezTo>
                <a:cubicBezTo>
                  <a:pt x="387922" y="3079519"/>
                  <a:pt x="387541" y="3089085"/>
                  <a:pt x="388881" y="3098270"/>
                </a:cubicBezTo>
                <a:cubicBezTo>
                  <a:pt x="391577" y="3116809"/>
                  <a:pt x="395429" y="3135194"/>
                  <a:pt x="398998" y="3153592"/>
                </a:cubicBezTo>
                <a:cubicBezTo>
                  <a:pt x="405559" y="3187454"/>
                  <a:pt x="422871" y="3215122"/>
                  <a:pt x="446884" y="3239503"/>
                </a:cubicBezTo>
                <a:cubicBezTo>
                  <a:pt x="465931" y="3258832"/>
                  <a:pt x="484979" y="3278473"/>
                  <a:pt x="501331" y="3300045"/>
                </a:cubicBezTo>
                <a:cubicBezTo>
                  <a:pt x="516259" y="3319798"/>
                  <a:pt x="527490" y="3342274"/>
                  <a:pt x="540471" y="3363536"/>
                </a:cubicBezTo>
                <a:cubicBezTo>
                  <a:pt x="541359" y="3364947"/>
                  <a:pt x="543137" y="3365949"/>
                  <a:pt x="545267" y="3367769"/>
                </a:cubicBezTo>
                <a:cubicBezTo>
                  <a:pt x="549373" y="3365441"/>
                  <a:pt x="553635" y="3363536"/>
                  <a:pt x="557317" y="3360841"/>
                </a:cubicBezTo>
                <a:cubicBezTo>
                  <a:pt x="570551" y="3351106"/>
                  <a:pt x="583418" y="3340877"/>
                  <a:pt x="596724" y="3331212"/>
                </a:cubicBezTo>
                <a:cubicBezTo>
                  <a:pt x="667090" y="3280278"/>
                  <a:pt x="737505" y="3229419"/>
                  <a:pt x="807966" y="3178636"/>
                </a:cubicBezTo>
                <a:cubicBezTo>
                  <a:pt x="820664" y="3169493"/>
                  <a:pt x="820565" y="3169690"/>
                  <a:pt x="814047" y="3154791"/>
                </a:cubicBezTo>
                <a:cubicBezTo>
                  <a:pt x="799444" y="3121381"/>
                  <a:pt x="789046" y="3087307"/>
                  <a:pt x="791077" y="3049917"/>
                </a:cubicBezTo>
                <a:cubicBezTo>
                  <a:pt x="793715" y="3001707"/>
                  <a:pt x="791289" y="2953270"/>
                  <a:pt x="796806" y="2905116"/>
                </a:cubicBezTo>
                <a:cubicBezTo>
                  <a:pt x="797326" y="2899173"/>
                  <a:pt x="796245" y="2893200"/>
                  <a:pt x="793673" y="2887818"/>
                </a:cubicBezTo>
                <a:cubicBezTo>
                  <a:pt x="783937" y="2867543"/>
                  <a:pt x="772721" y="2847960"/>
                  <a:pt x="763268" y="2827557"/>
                </a:cubicBezTo>
                <a:cubicBezTo>
                  <a:pt x="750118" y="2799113"/>
                  <a:pt x="734838" y="2771459"/>
                  <a:pt x="728856" y="2740081"/>
                </a:cubicBezTo>
                <a:cubicBezTo>
                  <a:pt x="727741" y="2734211"/>
                  <a:pt x="724398" y="2728793"/>
                  <a:pt x="722027" y="2723150"/>
                </a:cubicBezTo>
                <a:cubicBezTo>
                  <a:pt x="716948" y="2711101"/>
                  <a:pt x="711163" y="2699291"/>
                  <a:pt x="706860" y="2686959"/>
                </a:cubicBezTo>
                <a:cubicBezTo>
                  <a:pt x="698126" y="2661958"/>
                  <a:pt x="696362" y="2635574"/>
                  <a:pt x="692990" y="2609542"/>
                </a:cubicBezTo>
                <a:cubicBezTo>
                  <a:pt x="692412" y="2604689"/>
                  <a:pt x="691184" y="2599878"/>
                  <a:pt x="690239" y="2595039"/>
                </a:cubicBezTo>
                <a:close/>
                <a:moveTo>
                  <a:pt x="1646812" y="1198"/>
                </a:moveTo>
                <a:cubicBezTo>
                  <a:pt x="1675767" y="-687"/>
                  <a:pt x="1704892" y="-320"/>
                  <a:pt x="1734147" y="2114"/>
                </a:cubicBezTo>
                <a:cubicBezTo>
                  <a:pt x="1783162" y="6205"/>
                  <a:pt x="1830696" y="16222"/>
                  <a:pt x="1875987" y="35792"/>
                </a:cubicBezTo>
                <a:cubicBezTo>
                  <a:pt x="1960642" y="72264"/>
                  <a:pt x="2017643" y="132073"/>
                  <a:pt x="2038087" y="224375"/>
                </a:cubicBezTo>
                <a:cubicBezTo>
                  <a:pt x="2049613" y="275704"/>
                  <a:pt x="2057738" y="327739"/>
                  <a:pt x="2062411" y="380140"/>
                </a:cubicBezTo>
                <a:cubicBezTo>
                  <a:pt x="2064386" y="403011"/>
                  <a:pt x="2066743" y="426221"/>
                  <a:pt x="2064951" y="448965"/>
                </a:cubicBezTo>
                <a:cubicBezTo>
                  <a:pt x="2061353" y="494834"/>
                  <a:pt x="2054341" y="540420"/>
                  <a:pt x="2050079" y="586261"/>
                </a:cubicBezTo>
                <a:cubicBezTo>
                  <a:pt x="2046256" y="627389"/>
                  <a:pt x="2043773" y="668658"/>
                  <a:pt x="2041614" y="709928"/>
                </a:cubicBezTo>
                <a:cubicBezTo>
                  <a:pt x="2040866" y="724686"/>
                  <a:pt x="2036887" y="738302"/>
                  <a:pt x="2032372" y="751987"/>
                </a:cubicBezTo>
                <a:cubicBezTo>
                  <a:pt x="2030496" y="757631"/>
                  <a:pt x="2028069" y="763134"/>
                  <a:pt x="2026193" y="768791"/>
                </a:cubicBezTo>
                <a:cubicBezTo>
                  <a:pt x="2024189" y="774816"/>
                  <a:pt x="2022539" y="780939"/>
                  <a:pt x="2020253" y="788685"/>
                </a:cubicBezTo>
                <a:cubicBezTo>
                  <a:pt x="2024838" y="787797"/>
                  <a:pt x="2028069" y="787797"/>
                  <a:pt x="2030750" y="786568"/>
                </a:cubicBezTo>
                <a:cubicBezTo>
                  <a:pt x="2053508" y="776100"/>
                  <a:pt x="2079427" y="788869"/>
                  <a:pt x="2081783" y="818696"/>
                </a:cubicBezTo>
                <a:cubicBezTo>
                  <a:pt x="2083871" y="844925"/>
                  <a:pt x="2086467" y="871068"/>
                  <a:pt x="2080809" y="897270"/>
                </a:cubicBezTo>
                <a:cubicBezTo>
                  <a:pt x="2075264" y="922934"/>
                  <a:pt x="2071201" y="948923"/>
                  <a:pt x="2065162" y="974460"/>
                </a:cubicBezTo>
                <a:cubicBezTo>
                  <a:pt x="2058855" y="1001169"/>
                  <a:pt x="2041586" y="1018707"/>
                  <a:pt x="2015667" y="1027737"/>
                </a:cubicBezTo>
                <a:cubicBezTo>
                  <a:pt x="2009474" y="1029909"/>
                  <a:pt x="2003294" y="1032195"/>
                  <a:pt x="1997325" y="1034791"/>
                </a:cubicBezTo>
                <a:cubicBezTo>
                  <a:pt x="1984006" y="1040519"/>
                  <a:pt x="1970321" y="1042960"/>
                  <a:pt x="1956126" y="1039094"/>
                </a:cubicBezTo>
                <a:cubicBezTo>
                  <a:pt x="1949072" y="1037148"/>
                  <a:pt x="1945869" y="1039730"/>
                  <a:pt x="1943823" y="1046417"/>
                </a:cubicBezTo>
                <a:cubicBezTo>
                  <a:pt x="1939591" y="1060315"/>
                  <a:pt x="1934399" y="1073944"/>
                  <a:pt x="1930039" y="1087827"/>
                </a:cubicBezTo>
                <a:cubicBezTo>
                  <a:pt x="1919288" y="1122028"/>
                  <a:pt x="1905630" y="1154846"/>
                  <a:pt x="1885793" y="1184941"/>
                </a:cubicBezTo>
                <a:cubicBezTo>
                  <a:pt x="1882583" y="1190111"/>
                  <a:pt x="1880429" y="1195866"/>
                  <a:pt x="1879458" y="1201872"/>
                </a:cubicBezTo>
                <a:cubicBezTo>
                  <a:pt x="1872840" y="1239318"/>
                  <a:pt x="1866604" y="1276820"/>
                  <a:pt x="1860424" y="1314322"/>
                </a:cubicBezTo>
                <a:cubicBezTo>
                  <a:pt x="1859761" y="1318329"/>
                  <a:pt x="1860326" y="1322547"/>
                  <a:pt x="1860326" y="1326498"/>
                </a:cubicBezTo>
                <a:cubicBezTo>
                  <a:pt x="1864149" y="1328741"/>
                  <a:pt x="1867380" y="1330731"/>
                  <a:pt x="1870611" y="1332537"/>
                </a:cubicBezTo>
                <a:cubicBezTo>
                  <a:pt x="1887951" y="1342300"/>
                  <a:pt x="1903330" y="1354166"/>
                  <a:pt x="1915761" y="1370068"/>
                </a:cubicBezTo>
                <a:cubicBezTo>
                  <a:pt x="1930025" y="1388282"/>
                  <a:pt x="1936741" y="1409573"/>
                  <a:pt x="1943753" y="1431005"/>
                </a:cubicBezTo>
                <a:cubicBezTo>
                  <a:pt x="1950131" y="1450560"/>
                  <a:pt x="1957749" y="1469748"/>
                  <a:pt x="1965651" y="1488739"/>
                </a:cubicBezTo>
                <a:cubicBezTo>
                  <a:pt x="1969305" y="1497501"/>
                  <a:pt x="1976049" y="1503709"/>
                  <a:pt x="1985404" y="1507744"/>
                </a:cubicBezTo>
                <a:cubicBezTo>
                  <a:pt x="2022003" y="1523589"/>
                  <a:pt x="2058489" y="1539674"/>
                  <a:pt x="2094664" y="1556449"/>
                </a:cubicBezTo>
                <a:cubicBezTo>
                  <a:pt x="2152103" y="1583101"/>
                  <a:pt x="2208822" y="1611475"/>
                  <a:pt x="2268137" y="1633823"/>
                </a:cubicBezTo>
                <a:cubicBezTo>
                  <a:pt x="2317688" y="1652561"/>
                  <a:pt x="2367536" y="1670508"/>
                  <a:pt x="2417158" y="1689005"/>
                </a:cubicBezTo>
                <a:cubicBezTo>
                  <a:pt x="2447493" y="1700292"/>
                  <a:pt x="2477827" y="1711834"/>
                  <a:pt x="2507837" y="1723798"/>
                </a:cubicBezTo>
                <a:cubicBezTo>
                  <a:pt x="2513841" y="1726292"/>
                  <a:pt x="2519241" y="1730040"/>
                  <a:pt x="2523682" y="1734789"/>
                </a:cubicBezTo>
                <a:cubicBezTo>
                  <a:pt x="2529410" y="1740898"/>
                  <a:pt x="2533826" y="1748278"/>
                  <a:pt x="2538666" y="1755205"/>
                </a:cubicBezTo>
                <a:cubicBezTo>
                  <a:pt x="2569706" y="1799564"/>
                  <a:pt x="2594552" y="1847310"/>
                  <a:pt x="2617931" y="1896113"/>
                </a:cubicBezTo>
                <a:cubicBezTo>
                  <a:pt x="2636738" y="1935337"/>
                  <a:pt x="2648661" y="1976733"/>
                  <a:pt x="2661924" y="2017692"/>
                </a:cubicBezTo>
                <a:cubicBezTo>
                  <a:pt x="2672025" y="2048859"/>
                  <a:pt x="2678008" y="2081338"/>
                  <a:pt x="2686600" y="2113027"/>
                </a:cubicBezTo>
                <a:cubicBezTo>
                  <a:pt x="2699341" y="2159670"/>
                  <a:pt x="2707877" y="2207362"/>
                  <a:pt x="2712109" y="2255530"/>
                </a:cubicBezTo>
                <a:cubicBezTo>
                  <a:pt x="2713083" y="2269109"/>
                  <a:pt x="2715510" y="2282543"/>
                  <a:pt x="2719362" y="2295600"/>
                </a:cubicBezTo>
                <a:cubicBezTo>
                  <a:pt x="2731072" y="2332947"/>
                  <a:pt x="2736547" y="2371423"/>
                  <a:pt x="2742543" y="2409884"/>
                </a:cubicBezTo>
                <a:cubicBezTo>
                  <a:pt x="2746211" y="2433475"/>
                  <a:pt x="2751545" y="2456797"/>
                  <a:pt x="2755721" y="2480317"/>
                </a:cubicBezTo>
                <a:cubicBezTo>
                  <a:pt x="2757527" y="2490434"/>
                  <a:pt x="2758345" y="2500733"/>
                  <a:pt x="2759544" y="2510962"/>
                </a:cubicBezTo>
                <a:cubicBezTo>
                  <a:pt x="2761252" y="2525367"/>
                  <a:pt x="2762945" y="2539533"/>
                  <a:pt x="2768461" y="2553374"/>
                </a:cubicBezTo>
                <a:cubicBezTo>
                  <a:pt x="2775700" y="2571490"/>
                  <a:pt x="2781781" y="2590058"/>
                  <a:pt x="2783671" y="2609909"/>
                </a:cubicBezTo>
                <a:cubicBezTo>
                  <a:pt x="2784715" y="2620859"/>
                  <a:pt x="2781033" y="2628026"/>
                  <a:pt x="2772384" y="2633627"/>
                </a:cubicBezTo>
                <a:lnTo>
                  <a:pt x="2754169" y="2645521"/>
                </a:lnTo>
                <a:cubicBezTo>
                  <a:pt x="2756709" y="2665951"/>
                  <a:pt x="2759333" y="2685027"/>
                  <a:pt x="2761407" y="2704103"/>
                </a:cubicBezTo>
                <a:cubicBezTo>
                  <a:pt x="2768942" y="2773519"/>
                  <a:pt x="2765823" y="2842908"/>
                  <a:pt x="2761407" y="2912382"/>
                </a:cubicBezTo>
                <a:cubicBezTo>
                  <a:pt x="2759206" y="2947443"/>
                  <a:pt x="2758966" y="2982730"/>
                  <a:pt x="2759812" y="3017876"/>
                </a:cubicBezTo>
                <a:cubicBezTo>
                  <a:pt x="2760998" y="3066087"/>
                  <a:pt x="2771636" y="3113409"/>
                  <a:pt x="2772003" y="3162043"/>
                </a:cubicBezTo>
                <a:cubicBezTo>
                  <a:pt x="2772525" y="3231065"/>
                  <a:pt x="2777322" y="3300102"/>
                  <a:pt x="2781879" y="3369010"/>
                </a:cubicBezTo>
                <a:cubicBezTo>
                  <a:pt x="2784983" y="3415387"/>
                  <a:pt x="2790133" y="3461652"/>
                  <a:pt x="2795889" y="3507788"/>
                </a:cubicBezTo>
                <a:cubicBezTo>
                  <a:pt x="2798570" y="3529249"/>
                  <a:pt x="2800729" y="3550539"/>
                  <a:pt x="2800221" y="3572168"/>
                </a:cubicBezTo>
                <a:cubicBezTo>
                  <a:pt x="2797696" y="3680710"/>
                  <a:pt x="2794916" y="3789280"/>
                  <a:pt x="2784377" y="3897413"/>
                </a:cubicBezTo>
                <a:cubicBezTo>
                  <a:pt x="2779085" y="3951592"/>
                  <a:pt x="2772172" y="4005630"/>
                  <a:pt x="2764821" y="4059569"/>
                </a:cubicBezTo>
                <a:cubicBezTo>
                  <a:pt x="2761351" y="4085107"/>
                  <a:pt x="2754281" y="4110151"/>
                  <a:pt x="2750359" y="4135646"/>
                </a:cubicBezTo>
                <a:cubicBezTo>
                  <a:pt x="2740173" y="4201959"/>
                  <a:pt x="2725147" y="4267539"/>
                  <a:pt x="2721746" y="4334826"/>
                </a:cubicBezTo>
                <a:cubicBezTo>
                  <a:pt x="2720646" y="4356779"/>
                  <a:pt x="2717640" y="4378564"/>
                  <a:pt x="2716737" y="4400588"/>
                </a:cubicBezTo>
                <a:cubicBezTo>
                  <a:pt x="2715806" y="4423078"/>
                  <a:pt x="2716088" y="4445625"/>
                  <a:pt x="2716356" y="4468143"/>
                </a:cubicBezTo>
                <a:cubicBezTo>
                  <a:pt x="2716836" y="4492664"/>
                  <a:pt x="2711926" y="4516988"/>
                  <a:pt x="2701993" y="4539408"/>
                </a:cubicBezTo>
                <a:cubicBezTo>
                  <a:pt x="2698565" y="4547126"/>
                  <a:pt x="2694657" y="4554703"/>
                  <a:pt x="2692117" y="4562702"/>
                </a:cubicBezTo>
                <a:cubicBezTo>
                  <a:pt x="2686699" y="4579493"/>
                  <a:pt x="2678473" y="4595971"/>
                  <a:pt x="2685175" y="4614582"/>
                </a:cubicBezTo>
                <a:cubicBezTo>
                  <a:pt x="2686361" y="4617841"/>
                  <a:pt x="2685740" y="4622186"/>
                  <a:pt x="2684752" y="4625699"/>
                </a:cubicBezTo>
                <a:cubicBezTo>
                  <a:pt x="2678233" y="4648881"/>
                  <a:pt x="2681507" y="4672485"/>
                  <a:pt x="2684187" y="4695371"/>
                </a:cubicBezTo>
                <a:cubicBezTo>
                  <a:pt x="2686657" y="4716422"/>
                  <a:pt x="2692865" y="4737162"/>
                  <a:pt x="2695150" y="4758481"/>
                </a:cubicBezTo>
                <a:cubicBezTo>
                  <a:pt x="2696392" y="4770107"/>
                  <a:pt x="2699383" y="4781662"/>
                  <a:pt x="2699383" y="4793246"/>
                </a:cubicBezTo>
                <a:cubicBezTo>
                  <a:pt x="2699383" y="4812674"/>
                  <a:pt x="2701584" y="4831806"/>
                  <a:pt x="2698622" y="4851686"/>
                </a:cubicBezTo>
                <a:cubicBezTo>
                  <a:pt x="2694911" y="4876518"/>
                  <a:pt x="2694233" y="4902479"/>
                  <a:pt x="2701993" y="4927523"/>
                </a:cubicBezTo>
                <a:cubicBezTo>
                  <a:pt x="2702304" y="4929385"/>
                  <a:pt x="2702403" y="4931276"/>
                  <a:pt x="2702261" y="4933166"/>
                </a:cubicBezTo>
                <a:cubicBezTo>
                  <a:pt x="2703842" y="4962499"/>
                  <a:pt x="2698466" y="4990732"/>
                  <a:pt x="2689563" y="5018555"/>
                </a:cubicBezTo>
                <a:cubicBezTo>
                  <a:pt x="2685204" y="5032340"/>
                  <a:pt x="2681352" y="5046336"/>
                  <a:pt x="2678276" y="5060459"/>
                </a:cubicBezTo>
                <a:cubicBezTo>
                  <a:pt x="2676625" y="5068120"/>
                  <a:pt x="2679306" y="5077235"/>
                  <a:pt x="2676258" y="5083979"/>
                </a:cubicBezTo>
                <a:cubicBezTo>
                  <a:pt x="2667934" y="5102406"/>
                  <a:pt x="2669768" y="5123259"/>
                  <a:pt x="2661035" y="5141418"/>
                </a:cubicBezTo>
                <a:cubicBezTo>
                  <a:pt x="2659327" y="5145298"/>
                  <a:pt x="2658509" y="5149516"/>
                  <a:pt x="2658635" y="5153763"/>
                </a:cubicBezTo>
                <a:cubicBezTo>
                  <a:pt x="2658763" y="5164825"/>
                  <a:pt x="2654092" y="5173826"/>
                  <a:pt x="2647010" y="5181530"/>
                </a:cubicBezTo>
                <a:cubicBezTo>
                  <a:pt x="2639448" y="5189756"/>
                  <a:pt x="2631320" y="5197474"/>
                  <a:pt x="2623151" y="5205106"/>
                </a:cubicBezTo>
                <a:cubicBezTo>
                  <a:pt x="2615137" y="5212641"/>
                  <a:pt x="2607797" y="5220927"/>
                  <a:pt x="2600189" y="5228962"/>
                </a:cubicBezTo>
                <a:lnTo>
                  <a:pt x="2576782" y="5250254"/>
                </a:lnTo>
                <a:lnTo>
                  <a:pt x="689255" y="5250254"/>
                </a:lnTo>
                <a:lnTo>
                  <a:pt x="684398" y="5186680"/>
                </a:lnTo>
                <a:cubicBezTo>
                  <a:pt x="683552" y="5166546"/>
                  <a:pt x="683636" y="5146328"/>
                  <a:pt x="684398" y="5126179"/>
                </a:cubicBezTo>
                <a:cubicBezTo>
                  <a:pt x="684990" y="5108868"/>
                  <a:pt x="687911" y="5091626"/>
                  <a:pt x="688249" y="5074328"/>
                </a:cubicBezTo>
                <a:cubicBezTo>
                  <a:pt x="688673" y="5053165"/>
                  <a:pt x="686965" y="5032099"/>
                  <a:pt x="687050" y="5010993"/>
                </a:cubicBezTo>
                <a:cubicBezTo>
                  <a:pt x="687290" y="4959805"/>
                  <a:pt x="688320" y="4908617"/>
                  <a:pt x="688291" y="4857415"/>
                </a:cubicBezTo>
                <a:cubicBezTo>
                  <a:pt x="688291" y="4848794"/>
                  <a:pt x="684934" y="4840088"/>
                  <a:pt x="682578" y="4831567"/>
                </a:cubicBezTo>
                <a:cubicBezTo>
                  <a:pt x="681167" y="4826628"/>
                  <a:pt x="678345" y="4822099"/>
                  <a:pt x="676934" y="4817175"/>
                </a:cubicBezTo>
                <a:cubicBezTo>
                  <a:pt x="672899" y="4803250"/>
                  <a:pt x="672997" y="4788957"/>
                  <a:pt x="685033" y="4779602"/>
                </a:cubicBezTo>
                <a:cubicBezTo>
                  <a:pt x="696320" y="4770939"/>
                  <a:pt x="701413" y="4761133"/>
                  <a:pt x="701527" y="4747490"/>
                </a:cubicBezTo>
                <a:cubicBezTo>
                  <a:pt x="701527" y="4740012"/>
                  <a:pt x="703065" y="4732563"/>
                  <a:pt x="703530" y="4725085"/>
                </a:cubicBezTo>
                <a:cubicBezTo>
                  <a:pt x="704785" y="4705402"/>
                  <a:pt x="704546" y="4685579"/>
                  <a:pt x="707227" y="4666052"/>
                </a:cubicBezTo>
                <a:cubicBezTo>
                  <a:pt x="713477" y="4620508"/>
                  <a:pt x="720912" y="4575118"/>
                  <a:pt x="728235" y="4529729"/>
                </a:cubicBezTo>
                <a:cubicBezTo>
                  <a:pt x="730690" y="4514548"/>
                  <a:pt x="734273" y="4499550"/>
                  <a:pt x="737293" y="4484763"/>
                </a:cubicBezTo>
                <a:cubicBezTo>
                  <a:pt x="735600" y="4483254"/>
                  <a:pt x="734711" y="4481941"/>
                  <a:pt x="733511" y="4481490"/>
                </a:cubicBezTo>
                <a:cubicBezTo>
                  <a:pt x="730013" y="4480220"/>
                  <a:pt x="726457" y="4479232"/>
                  <a:pt x="722803" y="4478301"/>
                </a:cubicBezTo>
                <a:cubicBezTo>
                  <a:pt x="707015" y="4474195"/>
                  <a:pt x="703262" y="4468171"/>
                  <a:pt x="707917" y="4452905"/>
                </a:cubicBezTo>
                <a:cubicBezTo>
                  <a:pt x="713505" y="4434535"/>
                  <a:pt x="719361" y="4416235"/>
                  <a:pt x="725483" y="4398020"/>
                </a:cubicBezTo>
                <a:cubicBezTo>
                  <a:pt x="727896" y="4390825"/>
                  <a:pt x="727755" y="4384857"/>
                  <a:pt x="722986" y="4378267"/>
                </a:cubicBezTo>
                <a:cubicBezTo>
                  <a:pt x="717988" y="4371481"/>
                  <a:pt x="713984" y="4364002"/>
                  <a:pt x="711092" y="4356088"/>
                </a:cubicBezTo>
                <a:cubicBezTo>
                  <a:pt x="704489" y="4337549"/>
                  <a:pt x="698662" y="4318712"/>
                  <a:pt x="692935" y="4299877"/>
                </a:cubicBezTo>
                <a:cubicBezTo>
                  <a:pt x="671055" y="4228076"/>
                  <a:pt x="649266" y="4156245"/>
                  <a:pt x="627566" y="4084415"/>
                </a:cubicBezTo>
                <a:cubicBezTo>
                  <a:pt x="615291" y="4044007"/>
                  <a:pt x="602805" y="4003655"/>
                  <a:pt x="590657" y="3963204"/>
                </a:cubicBezTo>
                <a:cubicBezTo>
                  <a:pt x="581486" y="3932658"/>
                  <a:pt x="571383" y="3902308"/>
                  <a:pt x="564315" y="3871268"/>
                </a:cubicBezTo>
                <a:cubicBezTo>
                  <a:pt x="560844" y="3855988"/>
                  <a:pt x="553282" y="3846662"/>
                  <a:pt x="541020" y="3838817"/>
                </a:cubicBezTo>
                <a:cubicBezTo>
                  <a:pt x="532033" y="3833033"/>
                  <a:pt x="522566" y="3827065"/>
                  <a:pt x="515624" y="3819064"/>
                </a:cubicBezTo>
                <a:cubicBezTo>
                  <a:pt x="494587" y="3794924"/>
                  <a:pt x="473043" y="3771672"/>
                  <a:pt x="444443" y="3756137"/>
                </a:cubicBezTo>
                <a:cubicBezTo>
                  <a:pt x="439985" y="3753697"/>
                  <a:pt x="435329" y="3750635"/>
                  <a:pt x="432324" y="3746671"/>
                </a:cubicBezTo>
                <a:cubicBezTo>
                  <a:pt x="417057" y="3726663"/>
                  <a:pt x="396303" y="3712654"/>
                  <a:pt x="377820" y="3696245"/>
                </a:cubicBezTo>
                <a:cubicBezTo>
                  <a:pt x="356431" y="3677253"/>
                  <a:pt x="333884" y="3659560"/>
                  <a:pt x="311873" y="3641304"/>
                </a:cubicBezTo>
                <a:cubicBezTo>
                  <a:pt x="310432" y="3640104"/>
                  <a:pt x="309073" y="3638820"/>
                  <a:pt x="307810" y="3637437"/>
                </a:cubicBezTo>
                <a:cubicBezTo>
                  <a:pt x="295521" y="3623907"/>
                  <a:pt x="283373" y="3610249"/>
                  <a:pt x="270957" y="3596846"/>
                </a:cubicBezTo>
                <a:cubicBezTo>
                  <a:pt x="238125" y="3561389"/>
                  <a:pt x="206675" y="3524790"/>
                  <a:pt x="180800" y="3483845"/>
                </a:cubicBezTo>
                <a:cubicBezTo>
                  <a:pt x="164547" y="3458082"/>
                  <a:pt x="149350" y="3431740"/>
                  <a:pt x="130007" y="3407910"/>
                </a:cubicBezTo>
                <a:cubicBezTo>
                  <a:pt x="112314" y="3386027"/>
                  <a:pt x="96018" y="3362986"/>
                  <a:pt x="79623" y="3340087"/>
                </a:cubicBezTo>
                <a:cubicBezTo>
                  <a:pt x="59687" y="3312221"/>
                  <a:pt x="40329" y="3284187"/>
                  <a:pt x="28477" y="3251369"/>
                </a:cubicBezTo>
                <a:cubicBezTo>
                  <a:pt x="14993" y="3213761"/>
                  <a:pt x="6120" y="3174655"/>
                  <a:pt x="2050" y="3134911"/>
                </a:cubicBezTo>
                <a:cubicBezTo>
                  <a:pt x="-4581" y="3072083"/>
                  <a:pt x="5014" y="3011724"/>
                  <a:pt x="28858" y="2952903"/>
                </a:cubicBezTo>
                <a:cubicBezTo>
                  <a:pt x="58967" y="2878520"/>
                  <a:pt x="87115" y="2803346"/>
                  <a:pt x="115206" y="2728145"/>
                </a:cubicBezTo>
                <a:cubicBezTo>
                  <a:pt x="124391" y="2703580"/>
                  <a:pt x="130543" y="2677901"/>
                  <a:pt x="138430" y="2652843"/>
                </a:cubicBezTo>
                <a:cubicBezTo>
                  <a:pt x="157187" y="2593193"/>
                  <a:pt x="184852" y="2536721"/>
                  <a:pt x="220489" y="2485340"/>
                </a:cubicBezTo>
                <a:cubicBezTo>
                  <a:pt x="225328" y="2478356"/>
                  <a:pt x="226852" y="2472134"/>
                  <a:pt x="222563" y="2464670"/>
                </a:cubicBezTo>
                <a:cubicBezTo>
                  <a:pt x="212122" y="2446441"/>
                  <a:pt x="218330" y="2430568"/>
                  <a:pt x="229491" y="2415288"/>
                </a:cubicBezTo>
                <a:cubicBezTo>
                  <a:pt x="237449" y="2404466"/>
                  <a:pt x="243105" y="2391965"/>
                  <a:pt x="242725" y="2378858"/>
                </a:cubicBezTo>
                <a:cubicBezTo>
                  <a:pt x="242330" y="2365229"/>
                  <a:pt x="246168" y="2352869"/>
                  <a:pt x="250400" y="2340890"/>
                </a:cubicBezTo>
                <a:cubicBezTo>
                  <a:pt x="255959" y="2325116"/>
                  <a:pt x="264764" y="2310499"/>
                  <a:pt x="271846" y="2295233"/>
                </a:cubicBezTo>
                <a:cubicBezTo>
                  <a:pt x="288608" y="2259071"/>
                  <a:pt x="305158" y="2222825"/>
                  <a:pt x="321806" y="2186593"/>
                </a:cubicBezTo>
                <a:cubicBezTo>
                  <a:pt x="324149" y="2181471"/>
                  <a:pt x="326039" y="2176053"/>
                  <a:pt x="328989" y="2171312"/>
                </a:cubicBezTo>
                <a:cubicBezTo>
                  <a:pt x="340501" y="2152773"/>
                  <a:pt x="347936" y="2132653"/>
                  <a:pt x="353919" y="2111785"/>
                </a:cubicBezTo>
                <a:cubicBezTo>
                  <a:pt x="363006" y="2080026"/>
                  <a:pt x="377241" y="2050523"/>
                  <a:pt x="394906" y="2022630"/>
                </a:cubicBezTo>
                <a:cubicBezTo>
                  <a:pt x="414504" y="1991717"/>
                  <a:pt x="433960" y="1960775"/>
                  <a:pt x="450355" y="1927901"/>
                </a:cubicBezTo>
                <a:cubicBezTo>
                  <a:pt x="460308" y="1908200"/>
                  <a:pt x="471953" y="1889401"/>
                  <a:pt x="485162" y="1871718"/>
                </a:cubicBezTo>
                <a:cubicBezTo>
                  <a:pt x="517373" y="1828206"/>
                  <a:pt x="554805" y="1789222"/>
                  <a:pt x="593126" y="1751085"/>
                </a:cubicBezTo>
                <a:cubicBezTo>
                  <a:pt x="602734" y="1741519"/>
                  <a:pt x="611299" y="1730894"/>
                  <a:pt x="620822" y="1721230"/>
                </a:cubicBezTo>
                <a:cubicBezTo>
                  <a:pt x="624005" y="1718019"/>
                  <a:pt x="627953" y="1715669"/>
                  <a:pt x="632292" y="1714401"/>
                </a:cubicBezTo>
                <a:cubicBezTo>
                  <a:pt x="663982" y="1705781"/>
                  <a:pt x="695882" y="1697936"/>
                  <a:pt x="727529" y="1689174"/>
                </a:cubicBezTo>
                <a:cubicBezTo>
                  <a:pt x="776361" y="1675643"/>
                  <a:pt x="824728" y="1660631"/>
                  <a:pt x="871669" y="1641387"/>
                </a:cubicBezTo>
                <a:cubicBezTo>
                  <a:pt x="907224" y="1626812"/>
                  <a:pt x="942977" y="1612675"/>
                  <a:pt x="978066" y="1597027"/>
                </a:cubicBezTo>
                <a:cubicBezTo>
                  <a:pt x="1003759" y="1585584"/>
                  <a:pt x="1028703" y="1572407"/>
                  <a:pt x="1053607" y="1559313"/>
                </a:cubicBezTo>
                <a:cubicBezTo>
                  <a:pt x="1083094" y="1543793"/>
                  <a:pt x="1112145" y="1527511"/>
                  <a:pt x="1141436" y="1511667"/>
                </a:cubicBezTo>
                <a:cubicBezTo>
                  <a:pt x="1153809" y="1504979"/>
                  <a:pt x="1166352" y="1498616"/>
                  <a:pt x="1178712" y="1491914"/>
                </a:cubicBezTo>
                <a:cubicBezTo>
                  <a:pt x="1181575" y="1490389"/>
                  <a:pt x="1184145" y="1488369"/>
                  <a:pt x="1186303" y="1485946"/>
                </a:cubicBezTo>
                <a:cubicBezTo>
                  <a:pt x="1193625" y="1477480"/>
                  <a:pt x="1200991" y="1469015"/>
                  <a:pt x="1207636" y="1459943"/>
                </a:cubicBezTo>
                <a:cubicBezTo>
                  <a:pt x="1211567" y="1454804"/>
                  <a:pt x="1214640" y="1449062"/>
                  <a:pt x="1216736" y="1442941"/>
                </a:cubicBezTo>
                <a:cubicBezTo>
                  <a:pt x="1223791" y="1420620"/>
                  <a:pt x="1229434" y="1397792"/>
                  <a:pt x="1237152" y="1375725"/>
                </a:cubicBezTo>
                <a:cubicBezTo>
                  <a:pt x="1245219" y="1351735"/>
                  <a:pt x="1263092" y="1332298"/>
                  <a:pt x="1286323" y="1322251"/>
                </a:cubicBezTo>
                <a:cubicBezTo>
                  <a:pt x="1296509" y="1317666"/>
                  <a:pt x="1307134" y="1314068"/>
                  <a:pt x="1319154" y="1309412"/>
                </a:cubicBezTo>
                <a:cubicBezTo>
                  <a:pt x="1319154" y="1298125"/>
                  <a:pt x="1319154" y="1286456"/>
                  <a:pt x="1319154" y="1274760"/>
                </a:cubicBezTo>
                <a:cubicBezTo>
                  <a:pt x="1319310" y="1242309"/>
                  <a:pt x="1319154" y="1209942"/>
                  <a:pt x="1319818" y="1177548"/>
                </a:cubicBezTo>
                <a:cubicBezTo>
                  <a:pt x="1320354" y="1153562"/>
                  <a:pt x="1321553" y="1129577"/>
                  <a:pt x="1306781" y="1108554"/>
                </a:cubicBezTo>
                <a:cubicBezTo>
                  <a:pt x="1306383" y="1107706"/>
                  <a:pt x="1306079" y="1106816"/>
                  <a:pt x="1305878" y="1105902"/>
                </a:cubicBezTo>
                <a:cubicBezTo>
                  <a:pt x="1292756" y="1072463"/>
                  <a:pt x="1289511" y="1037669"/>
                  <a:pt x="1291769" y="1002128"/>
                </a:cubicBezTo>
                <a:cubicBezTo>
                  <a:pt x="1292460" y="991067"/>
                  <a:pt x="1294760" y="979977"/>
                  <a:pt x="1291641" y="969381"/>
                </a:cubicBezTo>
                <a:cubicBezTo>
                  <a:pt x="1290973" y="969027"/>
                  <a:pt x="1290269" y="968747"/>
                  <a:pt x="1289539" y="968549"/>
                </a:cubicBezTo>
                <a:cubicBezTo>
                  <a:pt x="1288164" y="968375"/>
                  <a:pt x="1286775" y="968328"/>
                  <a:pt x="1285391" y="968407"/>
                </a:cubicBezTo>
                <a:cubicBezTo>
                  <a:pt x="1268122" y="970115"/>
                  <a:pt x="1253011" y="966291"/>
                  <a:pt x="1240947" y="952746"/>
                </a:cubicBezTo>
                <a:cubicBezTo>
                  <a:pt x="1236955" y="948274"/>
                  <a:pt x="1231494" y="945114"/>
                  <a:pt x="1226655" y="941459"/>
                </a:cubicBezTo>
                <a:cubicBezTo>
                  <a:pt x="1214634" y="932218"/>
                  <a:pt x="1204080" y="921706"/>
                  <a:pt x="1197393" y="907823"/>
                </a:cubicBezTo>
                <a:cubicBezTo>
                  <a:pt x="1188081" y="888338"/>
                  <a:pt x="1186402" y="867372"/>
                  <a:pt x="1184596" y="846278"/>
                </a:cubicBezTo>
                <a:cubicBezTo>
                  <a:pt x="1180589" y="799140"/>
                  <a:pt x="1190141" y="754851"/>
                  <a:pt x="1211530" y="712947"/>
                </a:cubicBezTo>
                <a:cubicBezTo>
                  <a:pt x="1222112" y="692221"/>
                  <a:pt x="1242471" y="685491"/>
                  <a:pt x="1263833" y="695170"/>
                </a:cubicBezTo>
                <a:cubicBezTo>
                  <a:pt x="1266514" y="696397"/>
                  <a:pt x="1269363" y="697272"/>
                  <a:pt x="1274909" y="699402"/>
                </a:cubicBezTo>
                <a:cubicBezTo>
                  <a:pt x="1272707" y="690683"/>
                  <a:pt x="1270676" y="684574"/>
                  <a:pt x="1269688" y="678239"/>
                </a:cubicBezTo>
                <a:cubicBezTo>
                  <a:pt x="1268178" y="668644"/>
                  <a:pt x="1263226" y="659897"/>
                  <a:pt x="1268827" y="648948"/>
                </a:cubicBezTo>
                <a:cubicBezTo>
                  <a:pt x="1272764" y="641259"/>
                  <a:pt x="1272552" y="630366"/>
                  <a:pt x="1271071" y="621421"/>
                </a:cubicBezTo>
                <a:cubicBezTo>
                  <a:pt x="1270252" y="616539"/>
                  <a:pt x="1267261" y="612194"/>
                  <a:pt x="1267995" y="606184"/>
                </a:cubicBezTo>
                <a:cubicBezTo>
                  <a:pt x="1271409" y="577781"/>
                  <a:pt x="1273921" y="549267"/>
                  <a:pt x="1276997" y="520823"/>
                </a:cubicBezTo>
                <a:cubicBezTo>
                  <a:pt x="1282768" y="467589"/>
                  <a:pt x="1289948" y="414524"/>
                  <a:pt x="1289696" y="360754"/>
                </a:cubicBezTo>
                <a:cubicBezTo>
                  <a:pt x="1289300" y="279373"/>
                  <a:pt x="1315867" y="206781"/>
                  <a:pt x="1364149" y="141878"/>
                </a:cubicBezTo>
                <a:cubicBezTo>
                  <a:pt x="1413813" y="75100"/>
                  <a:pt x="1479562" y="32420"/>
                  <a:pt x="1560492" y="13796"/>
                </a:cubicBezTo>
                <a:cubicBezTo>
                  <a:pt x="1589070" y="7221"/>
                  <a:pt x="1617856" y="3083"/>
                  <a:pt x="1646812" y="1198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716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7" grpId="1" animBg="1"/>
    </p:bld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85E9E12D-F673-404C-927C-542866AFE07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30129" y="3794761"/>
            <a:ext cx="2261711" cy="185166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05C6BAFA-1549-4B3F-B7A7-3AC7FDEB10C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834289" y="3794761"/>
            <a:ext cx="2261711" cy="185166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3AFF2A14-62A7-B1E7-8A4C-7572287DA6B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219474" y="925908"/>
            <a:ext cx="3467100" cy="4720513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31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</p:bld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5BFDF31F-ED1A-5234-51EF-2EF2BE8AE3A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2493"/>
            <a:ext cx="12192000" cy="6870493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2" name="Picture Placeholder 3">
            <a:extLst>
              <a:ext uri="{FF2B5EF4-FFF2-40B4-BE49-F238E27FC236}">
                <a16:creationId xmlns:a16="http://schemas.microsoft.com/office/drawing/2014/main" id="{9D3DA086-E5A2-D1DF-E449-CC9287AF31B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93931" y="4436771"/>
            <a:ext cx="1081825" cy="108182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Picture Placeholder 3">
            <a:extLst>
              <a:ext uri="{FF2B5EF4-FFF2-40B4-BE49-F238E27FC236}">
                <a16:creationId xmlns:a16="http://schemas.microsoft.com/office/drawing/2014/main" id="{ECF8D31D-F5ED-F2EB-036F-F206C98CA65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00382" y="4436771"/>
            <a:ext cx="1081825" cy="108182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4" name="Picture Placeholder 3">
            <a:extLst>
              <a:ext uri="{FF2B5EF4-FFF2-40B4-BE49-F238E27FC236}">
                <a16:creationId xmlns:a16="http://schemas.microsoft.com/office/drawing/2014/main" id="{2F5E5BFA-3646-41DA-678B-9DCF7D82E2F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979909" y="3568874"/>
            <a:ext cx="1081825" cy="108182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3">
            <a:extLst>
              <a:ext uri="{FF2B5EF4-FFF2-40B4-BE49-F238E27FC236}">
                <a16:creationId xmlns:a16="http://schemas.microsoft.com/office/drawing/2014/main" id="{0327E656-148E-65EB-77F2-5E9E7C07714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121639" y="4436771"/>
            <a:ext cx="1081825" cy="108182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Picture Placeholder 3">
            <a:extLst>
              <a:ext uri="{FF2B5EF4-FFF2-40B4-BE49-F238E27FC236}">
                <a16:creationId xmlns:a16="http://schemas.microsoft.com/office/drawing/2014/main" id="{EFA2ED7D-26F1-6255-ADC1-426BEAEA3EA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828090" y="4436771"/>
            <a:ext cx="1081825" cy="1081825"/>
          </a:xfrm>
          <a:custGeom>
            <a:avLst/>
            <a:gdLst>
              <a:gd name="connsiteX0" fmla="*/ 2438400 w 4876800"/>
              <a:gd name="connsiteY0" fmla="*/ 0 h 4876800"/>
              <a:gd name="connsiteX1" fmla="*/ 4876800 w 4876800"/>
              <a:gd name="connsiteY1" fmla="*/ 2438400 h 4876800"/>
              <a:gd name="connsiteX2" fmla="*/ 2438400 w 4876800"/>
              <a:gd name="connsiteY2" fmla="*/ 4876800 h 4876800"/>
              <a:gd name="connsiteX3" fmla="*/ 0 w 4876800"/>
              <a:gd name="connsiteY3" fmla="*/ 2438400 h 4876800"/>
              <a:gd name="connsiteX4" fmla="*/ 2438400 w 4876800"/>
              <a:gd name="connsiteY4" fmla="*/ 0 h 487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6800" h="4876800">
                <a:moveTo>
                  <a:pt x="2438400" y="0"/>
                </a:moveTo>
                <a:cubicBezTo>
                  <a:pt x="3785091" y="0"/>
                  <a:pt x="4876800" y="1091709"/>
                  <a:pt x="4876800" y="2438400"/>
                </a:cubicBezTo>
                <a:cubicBezTo>
                  <a:pt x="4876800" y="3785091"/>
                  <a:pt x="3785091" y="4876800"/>
                  <a:pt x="2438400" y="4876800"/>
                </a:cubicBezTo>
                <a:cubicBezTo>
                  <a:pt x="1091709" y="4876800"/>
                  <a:pt x="0" y="3785091"/>
                  <a:pt x="0" y="2438400"/>
                </a:cubicBezTo>
                <a:cubicBezTo>
                  <a:pt x="0" y="1091709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376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ccel="50000" decel="5000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C4D67BFE-CCD6-0B9A-5C82-C770C32312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988112" y="2405063"/>
            <a:ext cx="1747838" cy="1519237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0A262370-0C44-1C35-30AA-F1D113750B2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222081" y="2405063"/>
            <a:ext cx="1747838" cy="1519237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3CFE86B5-918C-429F-8368-B87D24E3849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454370" y="2405063"/>
            <a:ext cx="1747838" cy="1519237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Picture Placeholder 8">
            <a:extLst>
              <a:ext uri="{FF2B5EF4-FFF2-40B4-BE49-F238E27FC236}">
                <a16:creationId xmlns:a16="http://schemas.microsoft.com/office/drawing/2014/main" id="{FE420DB5-DEE6-73FF-D36F-B53C4CEF77E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222081" y="4554410"/>
            <a:ext cx="1747838" cy="1519237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4775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8A9C4521-2905-7B3A-0B60-9876CC14715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683250" y="978453"/>
            <a:ext cx="2159000" cy="1244048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3AE43ADE-596A-D15A-4018-F08B0C961B3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683250" y="2351675"/>
            <a:ext cx="2159000" cy="1244048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3A78BB0-D088-2562-CEE8-3F913BE6975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683250" y="5613952"/>
            <a:ext cx="2159000" cy="1244048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B3AD24F0-0BB9-E91D-032C-B1946F10FCD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08600" y="3724900"/>
            <a:ext cx="2908300" cy="175987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86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618F0427-F500-F271-3D28-D2E201F35D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86970" y="3961908"/>
            <a:ext cx="1693572" cy="1724114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6FA13C6C-3911-7D98-FD0C-2BFC5EEA095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944026" y="3961908"/>
            <a:ext cx="1693572" cy="1724114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7762471-35B8-F336-1223-D0647DF969E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535641" y="3961908"/>
            <a:ext cx="1693572" cy="1724114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1BAE8528-34BA-47DB-5B8C-C1842491DEC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127256" y="3961908"/>
            <a:ext cx="1693572" cy="1724114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1540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49333" decel="5066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49333" decel="50667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24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ncial F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B865CBF-AEA8-5BED-EA1B-1856F9341F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9174" y="2336800"/>
            <a:ext cx="3044825" cy="39370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997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rica 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EB48AD-2BDA-B5B0-7390-D4E6DBEE0F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9124" y="1276315"/>
            <a:ext cx="4736594" cy="4997457"/>
          </a:xfrm>
          <a:custGeom>
            <a:avLst/>
            <a:gdLst>
              <a:gd name="connsiteX0" fmla="*/ 3772263 w 4736594"/>
              <a:gd name="connsiteY0" fmla="*/ 1120460 h 4997457"/>
              <a:gd name="connsiteX1" fmla="*/ 3772689 w 4736594"/>
              <a:gd name="connsiteY1" fmla="*/ 1120668 h 4997457"/>
              <a:gd name="connsiteX2" fmla="*/ 3775942 w 4736594"/>
              <a:gd name="connsiteY2" fmla="*/ 1125692 h 4997457"/>
              <a:gd name="connsiteX3" fmla="*/ 1887091 w 4736594"/>
              <a:gd name="connsiteY3" fmla="*/ 236 h 4997457"/>
              <a:gd name="connsiteX4" fmla="*/ 1892389 w 4736594"/>
              <a:gd name="connsiteY4" fmla="*/ 5534 h 4997457"/>
              <a:gd name="connsiteX5" fmla="*/ 1899894 w 4736594"/>
              <a:gd name="connsiteY5" fmla="*/ 5534 h 4997457"/>
              <a:gd name="connsiteX6" fmla="*/ 1912257 w 4736594"/>
              <a:gd name="connsiteY6" fmla="*/ 8626 h 4997457"/>
              <a:gd name="connsiteX7" fmla="*/ 1903426 w 4736594"/>
              <a:gd name="connsiteY7" fmla="*/ 8626 h 4997457"/>
              <a:gd name="connsiteX8" fmla="*/ 1911376 w 4736594"/>
              <a:gd name="connsiteY8" fmla="*/ 11277 h 4997457"/>
              <a:gd name="connsiteX9" fmla="*/ 1907844 w 4736594"/>
              <a:gd name="connsiteY9" fmla="*/ 12158 h 4997457"/>
              <a:gd name="connsiteX10" fmla="*/ 1916229 w 4736594"/>
              <a:gd name="connsiteY10" fmla="*/ 24961 h 4997457"/>
              <a:gd name="connsiteX11" fmla="*/ 1916229 w 4736594"/>
              <a:gd name="connsiteY11" fmla="*/ 31585 h 4997457"/>
              <a:gd name="connsiteX12" fmla="*/ 1916229 w 4736594"/>
              <a:gd name="connsiteY12" fmla="*/ 37769 h 4997457"/>
              <a:gd name="connsiteX13" fmla="*/ 1933450 w 4736594"/>
              <a:gd name="connsiteY13" fmla="*/ 31585 h 4997457"/>
              <a:gd name="connsiteX14" fmla="*/ 1948904 w 4736594"/>
              <a:gd name="connsiteY14" fmla="*/ 23195 h 4997457"/>
              <a:gd name="connsiteX15" fmla="*/ 1963914 w 4736594"/>
              <a:gd name="connsiteY15" fmla="*/ 11277 h 4997457"/>
              <a:gd name="connsiteX16" fmla="*/ 1972304 w 4736594"/>
              <a:gd name="connsiteY16" fmla="*/ 17456 h 4997457"/>
              <a:gd name="connsiteX17" fmla="*/ 1972304 w 4736594"/>
              <a:gd name="connsiteY17" fmla="*/ 28053 h 4997457"/>
              <a:gd name="connsiteX18" fmla="*/ 1953317 w 4736594"/>
              <a:gd name="connsiteY18" fmla="*/ 50131 h 4997457"/>
              <a:gd name="connsiteX19" fmla="*/ 1931684 w 4736594"/>
              <a:gd name="connsiteY19" fmla="*/ 69559 h 4997457"/>
              <a:gd name="connsiteX20" fmla="*/ 1939634 w 4736594"/>
              <a:gd name="connsiteY20" fmla="*/ 95605 h 4997457"/>
              <a:gd name="connsiteX21" fmla="*/ 1963033 w 4736594"/>
              <a:gd name="connsiteY21" fmla="*/ 114592 h 4997457"/>
              <a:gd name="connsiteX22" fmla="*/ 1974956 w 4736594"/>
              <a:gd name="connsiteY22" fmla="*/ 138877 h 4997457"/>
              <a:gd name="connsiteX23" fmla="*/ 1970538 w 4736594"/>
              <a:gd name="connsiteY23" fmla="*/ 145501 h 4997457"/>
              <a:gd name="connsiteX24" fmla="*/ 1967446 w 4736594"/>
              <a:gd name="connsiteY24" fmla="*/ 153887 h 4997457"/>
              <a:gd name="connsiteX25" fmla="*/ 1941400 w 4736594"/>
              <a:gd name="connsiteY25" fmla="*/ 180379 h 4997457"/>
              <a:gd name="connsiteX26" fmla="*/ 1907399 w 4736594"/>
              <a:gd name="connsiteY26" fmla="*/ 201572 h 4997457"/>
              <a:gd name="connsiteX27" fmla="*/ 1906425 w 4736594"/>
              <a:gd name="connsiteY27" fmla="*/ 202425 h 4997457"/>
              <a:gd name="connsiteX28" fmla="*/ 1905192 w 4736594"/>
              <a:gd name="connsiteY28" fmla="*/ 234247 h 4997457"/>
              <a:gd name="connsiteX29" fmla="*/ 1917114 w 4736594"/>
              <a:gd name="connsiteY29" fmla="*/ 243959 h 4997457"/>
              <a:gd name="connsiteX30" fmla="*/ 1934776 w 4736594"/>
              <a:gd name="connsiteY30" fmla="*/ 249702 h 4997457"/>
              <a:gd name="connsiteX31" fmla="*/ 1943166 w 4736594"/>
              <a:gd name="connsiteY31" fmla="*/ 245725 h 4997457"/>
              <a:gd name="connsiteX32" fmla="*/ 1947138 w 4736594"/>
              <a:gd name="connsiteY32" fmla="*/ 238220 h 4997457"/>
              <a:gd name="connsiteX33" fmla="*/ 1947138 w 4736594"/>
              <a:gd name="connsiteY33" fmla="*/ 232041 h 4997457"/>
              <a:gd name="connsiteX34" fmla="*/ 1958175 w 4736594"/>
              <a:gd name="connsiteY34" fmla="*/ 232041 h 4997457"/>
              <a:gd name="connsiteX35" fmla="*/ 1974956 w 4736594"/>
              <a:gd name="connsiteY35" fmla="*/ 243959 h 4997457"/>
              <a:gd name="connsiteX36" fmla="*/ 1982020 w 4736594"/>
              <a:gd name="connsiteY36" fmla="*/ 246610 h 4997457"/>
              <a:gd name="connsiteX37" fmla="*/ 1974956 w 4736594"/>
              <a:gd name="connsiteY37" fmla="*/ 251908 h 4997457"/>
              <a:gd name="connsiteX38" fmla="*/ 1963474 w 4736594"/>
              <a:gd name="connsiteY38" fmla="*/ 254115 h 4997457"/>
              <a:gd name="connsiteX39" fmla="*/ 1959061 w 4736594"/>
              <a:gd name="connsiteY39" fmla="*/ 258087 h 4997457"/>
              <a:gd name="connsiteX40" fmla="*/ 1955529 w 4736594"/>
              <a:gd name="connsiteY40" fmla="*/ 264271 h 4997457"/>
              <a:gd name="connsiteX41" fmla="*/ 1959061 w 4736594"/>
              <a:gd name="connsiteY41" fmla="*/ 269570 h 4997457"/>
              <a:gd name="connsiteX42" fmla="*/ 1969212 w 4736594"/>
              <a:gd name="connsiteY42" fmla="*/ 266037 h 4997457"/>
              <a:gd name="connsiteX43" fmla="*/ 1972304 w 4736594"/>
              <a:gd name="connsiteY43" fmla="*/ 259854 h 4997457"/>
              <a:gd name="connsiteX44" fmla="*/ 1981575 w 4736594"/>
              <a:gd name="connsiteY44" fmla="*/ 259854 h 4997457"/>
              <a:gd name="connsiteX45" fmla="*/ 1984227 w 4736594"/>
              <a:gd name="connsiteY45" fmla="*/ 272661 h 4997457"/>
              <a:gd name="connsiteX46" fmla="*/ 1984227 w 4736594"/>
              <a:gd name="connsiteY46" fmla="*/ 281047 h 4997457"/>
              <a:gd name="connsiteX47" fmla="*/ 1995264 w 4736594"/>
              <a:gd name="connsiteY47" fmla="*/ 289437 h 4997457"/>
              <a:gd name="connsiteX48" fmla="*/ 2015576 w 4736594"/>
              <a:gd name="connsiteY48" fmla="*/ 292089 h 4997457"/>
              <a:gd name="connsiteX49" fmla="*/ 2041183 w 4736594"/>
              <a:gd name="connsiteY49" fmla="*/ 300919 h 4997457"/>
              <a:gd name="connsiteX50" fmla="*/ 2061935 w 4736594"/>
              <a:gd name="connsiteY50" fmla="*/ 313282 h 4997457"/>
              <a:gd name="connsiteX51" fmla="*/ 2082688 w 4736594"/>
              <a:gd name="connsiteY51" fmla="*/ 316814 h 4997457"/>
              <a:gd name="connsiteX52" fmla="*/ 2114919 w 4736594"/>
              <a:gd name="connsiteY52" fmla="*/ 310630 h 4997457"/>
              <a:gd name="connsiteX53" fmla="*/ 2144943 w 4736594"/>
              <a:gd name="connsiteY53" fmla="*/ 310630 h 4997457"/>
              <a:gd name="connsiteX54" fmla="*/ 2163929 w 4736594"/>
              <a:gd name="connsiteY54" fmla="*/ 315048 h 4997457"/>
              <a:gd name="connsiteX55" fmla="*/ 2193508 w 4736594"/>
              <a:gd name="connsiteY55" fmla="*/ 323433 h 4997457"/>
              <a:gd name="connsiteX56" fmla="*/ 2222651 w 4736594"/>
              <a:gd name="connsiteY56" fmla="*/ 337122 h 4997457"/>
              <a:gd name="connsiteX57" fmla="*/ 2269451 w 4736594"/>
              <a:gd name="connsiteY57" fmla="*/ 353902 h 4997457"/>
              <a:gd name="connsiteX58" fmla="*/ 2289323 w 4736594"/>
              <a:gd name="connsiteY58" fmla="*/ 404234 h 4997457"/>
              <a:gd name="connsiteX59" fmla="*/ 2304333 w 4736594"/>
              <a:gd name="connsiteY59" fmla="*/ 413950 h 4997457"/>
              <a:gd name="connsiteX60" fmla="*/ 2370119 w 4736594"/>
              <a:gd name="connsiteY60" fmla="*/ 427194 h 4997457"/>
              <a:gd name="connsiteX61" fmla="*/ 2427520 w 4736594"/>
              <a:gd name="connsiteY61" fmla="*/ 440442 h 4997457"/>
              <a:gd name="connsiteX62" fmla="*/ 2471673 w 4736594"/>
              <a:gd name="connsiteY62" fmla="*/ 460750 h 4997457"/>
              <a:gd name="connsiteX63" fmla="*/ 2488894 w 4736594"/>
              <a:gd name="connsiteY63" fmla="*/ 475319 h 4997457"/>
              <a:gd name="connsiteX64" fmla="*/ 2567483 w 4736594"/>
              <a:gd name="connsiteY64" fmla="*/ 483709 h 4997457"/>
              <a:gd name="connsiteX65" fmla="*/ 2602805 w 4736594"/>
              <a:gd name="connsiteY65" fmla="*/ 439556 h 4997457"/>
              <a:gd name="connsiteX66" fmla="*/ 2589117 w 4736594"/>
              <a:gd name="connsiteY66" fmla="*/ 390991 h 4997457"/>
              <a:gd name="connsiteX67" fmla="*/ 2589117 w 4736594"/>
              <a:gd name="connsiteY67" fmla="*/ 378183 h 4997457"/>
              <a:gd name="connsiteX68" fmla="*/ 2592649 w 4736594"/>
              <a:gd name="connsiteY68" fmla="*/ 365820 h 4997457"/>
              <a:gd name="connsiteX69" fmla="*/ 2626650 w 4736594"/>
              <a:gd name="connsiteY69" fmla="*/ 335356 h 4997457"/>
              <a:gd name="connsiteX70" fmla="*/ 2650050 w 4736594"/>
              <a:gd name="connsiteY70" fmla="*/ 326525 h 4997457"/>
              <a:gd name="connsiteX71" fmla="*/ 2661527 w 4736594"/>
              <a:gd name="connsiteY71" fmla="*/ 322553 h 4997457"/>
              <a:gd name="connsiteX72" fmla="*/ 2673009 w 4736594"/>
              <a:gd name="connsiteY72" fmla="*/ 318580 h 4997457"/>
              <a:gd name="connsiteX73" fmla="*/ 2691111 w 4736594"/>
              <a:gd name="connsiteY73" fmla="*/ 318580 h 4997457"/>
              <a:gd name="connsiteX74" fmla="*/ 2704359 w 4736594"/>
              <a:gd name="connsiteY74" fmla="*/ 311071 h 4997457"/>
              <a:gd name="connsiteX75" fmla="*/ 2718043 w 4736594"/>
              <a:gd name="connsiteY75" fmla="*/ 311071 h 4997457"/>
              <a:gd name="connsiteX76" fmla="*/ 2746301 w 4736594"/>
              <a:gd name="connsiteY76" fmla="*/ 313722 h 4997457"/>
              <a:gd name="connsiteX77" fmla="*/ 2804142 w 4736594"/>
              <a:gd name="connsiteY77" fmla="*/ 329617 h 4997457"/>
              <a:gd name="connsiteX78" fmla="*/ 2804142 w 4736594"/>
              <a:gd name="connsiteY78" fmla="*/ 334030 h 4997457"/>
              <a:gd name="connsiteX79" fmla="*/ 2807234 w 4736594"/>
              <a:gd name="connsiteY79" fmla="*/ 346838 h 4997457"/>
              <a:gd name="connsiteX80" fmla="*/ 2813858 w 4736594"/>
              <a:gd name="connsiteY80" fmla="*/ 356109 h 4997457"/>
              <a:gd name="connsiteX81" fmla="*/ 2852267 w 4736594"/>
              <a:gd name="connsiteY81" fmla="*/ 360522 h 4997457"/>
              <a:gd name="connsiteX82" fmla="*/ 2859777 w 4736594"/>
              <a:gd name="connsiteY82" fmla="*/ 366265 h 4997457"/>
              <a:gd name="connsiteX83" fmla="*/ 2869047 w 4736594"/>
              <a:gd name="connsiteY83" fmla="*/ 368912 h 4997457"/>
              <a:gd name="connsiteX84" fmla="*/ 2882736 w 4736594"/>
              <a:gd name="connsiteY84" fmla="*/ 372885 h 4997457"/>
              <a:gd name="connsiteX85" fmla="*/ 2905250 w 4736594"/>
              <a:gd name="connsiteY85" fmla="*/ 372885 h 4997457"/>
              <a:gd name="connsiteX86" fmla="*/ 2928210 w 4736594"/>
              <a:gd name="connsiteY86" fmla="*/ 372885 h 4997457"/>
              <a:gd name="connsiteX87" fmla="*/ 2948963 w 4736594"/>
              <a:gd name="connsiteY87" fmla="*/ 406441 h 4997457"/>
              <a:gd name="connsiteX88" fmla="*/ 2966624 w 4736594"/>
              <a:gd name="connsiteY88" fmla="*/ 406441 h 4997457"/>
              <a:gd name="connsiteX89" fmla="*/ 2981638 w 4736594"/>
              <a:gd name="connsiteY89" fmla="*/ 404234 h 4997457"/>
              <a:gd name="connsiteX90" fmla="*/ 3002386 w 4736594"/>
              <a:gd name="connsiteY90" fmla="*/ 399821 h 4997457"/>
              <a:gd name="connsiteX91" fmla="*/ 3022259 w 4736594"/>
              <a:gd name="connsiteY91" fmla="*/ 406000 h 4997457"/>
              <a:gd name="connsiteX92" fmla="*/ 3032410 w 4736594"/>
              <a:gd name="connsiteY92" fmla="*/ 408207 h 4997457"/>
              <a:gd name="connsiteX93" fmla="*/ 3041241 w 4736594"/>
              <a:gd name="connsiteY93" fmla="*/ 408207 h 4997457"/>
              <a:gd name="connsiteX94" fmla="*/ 3051397 w 4736594"/>
              <a:gd name="connsiteY94" fmla="*/ 408207 h 4997457"/>
              <a:gd name="connsiteX95" fmla="*/ 3060228 w 4736594"/>
              <a:gd name="connsiteY95" fmla="*/ 408207 h 4997457"/>
              <a:gd name="connsiteX96" fmla="*/ 3069944 w 4736594"/>
              <a:gd name="connsiteY96" fmla="*/ 408207 h 4997457"/>
              <a:gd name="connsiteX97" fmla="*/ 3079215 w 4736594"/>
              <a:gd name="connsiteY97" fmla="*/ 412184 h 4997457"/>
              <a:gd name="connsiteX98" fmla="*/ 3099522 w 4736594"/>
              <a:gd name="connsiteY98" fmla="*/ 414390 h 4997457"/>
              <a:gd name="connsiteX99" fmla="*/ 3104380 w 4736594"/>
              <a:gd name="connsiteY99" fmla="*/ 423661 h 4997457"/>
              <a:gd name="connsiteX100" fmla="*/ 3111004 w 4736594"/>
              <a:gd name="connsiteY100" fmla="*/ 423661 h 4997457"/>
              <a:gd name="connsiteX101" fmla="*/ 3118950 w 4736594"/>
              <a:gd name="connsiteY101" fmla="*/ 423661 h 4997457"/>
              <a:gd name="connsiteX102" fmla="*/ 3125574 w 4736594"/>
              <a:gd name="connsiteY102" fmla="*/ 423661 h 4997457"/>
              <a:gd name="connsiteX103" fmla="*/ 3132198 w 4736594"/>
              <a:gd name="connsiteY103" fmla="*/ 423661 h 4997457"/>
              <a:gd name="connsiteX104" fmla="*/ 3136611 w 4736594"/>
              <a:gd name="connsiteY104" fmla="*/ 431166 h 4997457"/>
              <a:gd name="connsiteX105" fmla="*/ 3142794 w 4736594"/>
              <a:gd name="connsiteY105" fmla="*/ 434698 h 4997457"/>
              <a:gd name="connsiteX106" fmla="*/ 3156483 w 4736594"/>
              <a:gd name="connsiteY106" fmla="*/ 434698 h 4997457"/>
              <a:gd name="connsiteX107" fmla="*/ 3170167 w 4736594"/>
              <a:gd name="connsiteY107" fmla="*/ 434698 h 4997457"/>
              <a:gd name="connsiteX108" fmla="*/ 3197103 w 4736594"/>
              <a:gd name="connsiteY108" fmla="*/ 445740 h 4997457"/>
              <a:gd name="connsiteX109" fmla="*/ 3223150 w 4736594"/>
              <a:gd name="connsiteY109" fmla="*/ 452804 h 4997457"/>
              <a:gd name="connsiteX110" fmla="*/ 3249201 w 4736594"/>
              <a:gd name="connsiteY110" fmla="*/ 441763 h 4997457"/>
              <a:gd name="connsiteX111" fmla="*/ 3269954 w 4736594"/>
              <a:gd name="connsiteY111" fmla="*/ 428519 h 4997457"/>
              <a:gd name="connsiteX112" fmla="*/ 3269954 w 4736594"/>
              <a:gd name="connsiteY112" fmla="*/ 436910 h 4997457"/>
              <a:gd name="connsiteX113" fmla="*/ 3280111 w 4736594"/>
              <a:gd name="connsiteY113" fmla="*/ 436910 h 4997457"/>
              <a:gd name="connsiteX114" fmla="*/ 3280111 w 4736594"/>
              <a:gd name="connsiteY114" fmla="*/ 429400 h 4997457"/>
              <a:gd name="connsiteX115" fmla="*/ 3282757 w 4736594"/>
              <a:gd name="connsiteY115" fmla="*/ 417923 h 4997457"/>
              <a:gd name="connsiteX116" fmla="*/ 3288941 w 4736594"/>
              <a:gd name="connsiteY116" fmla="*/ 417923 h 4997457"/>
              <a:gd name="connsiteX117" fmla="*/ 3296006 w 4736594"/>
              <a:gd name="connsiteY117" fmla="*/ 415716 h 4997457"/>
              <a:gd name="connsiteX118" fmla="*/ 3296330 w 4736594"/>
              <a:gd name="connsiteY118" fmla="*/ 415624 h 4997457"/>
              <a:gd name="connsiteX119" fmla="*/ 3303510 w 4736594"/>
              <a:gd name="connsiteY119" fmla="*/ 402468 h 4997457"/>
              <a:gd name="connsiteX120" fmla="*/ 3326470 w 4736594"/>
              <a:gd name="connsiteY120" fmla="*/ 402468 h 4997457"/>
              <a:gd name="connsiteX121" fmla="*/ 3336626 w 4736594"/>
              <a:gd name="connsiteY121" fmla="*/ 398936 h 4997457"/>
              <a:gd name="connsiteX122" fmla="*/ 3318520 w 4736594"/>
              <a:gd name="connsiteY122" fmla="*/ 410418 h 4997457"/>
              <a:gd name="connsiteX123" fmla="*/ 3339273 w 4736594"/>
              <a:gd name="connsiteY123" fmla="*/ 410418 h 4997457"/>
              <a:gd name="connsiteX124" fmla="*/ 3358700 w 4736594"/>
              <a:gd name="connsiteY124" fmla="*/ 403353 h 4997457"/>
              <a:gd name="connsiteX125" fmla="*/ 3354728 w 4736594"/>
              <a:gd name="connsiteY125" fmla="*/ 399821 h 4997457"/>
              <a:gd name="connsiteX126" fmla="*/ 3366650 w 4736594"/>
              <a:gd name="connsiteY126" fmla="*/ 399821 h 4997457"/>
              <a:gd name="connsiteX127" fmla="*/ 3382100 w 4736594"/>
              <a:gd name="connsiteY127" fmla="*/ 409533 h 4997457"/>
              <a:gd name="connsiteX128" fmla="*/ 3401972 w 4736594"/>
              <a:gd name="connsiteY128" fmla="*/ 406441 h 4997457"/>
              <a:gd name="connsiteX129" fmla="*/ 3404619 w 4736594"/>
              <a:gd name="connsiteY129" fmla="*/ 417923 h 4997457"/>
              <a:gd name="connsiteX130" fmla="*/ 3417422 w 4736594"/>
              <a:gd name="connsiteY130" fmla="*/ 423661 h 4997457"/>
              <a:gd name="connsiteX131" fmla="*/ 3421399 w 4736594"/>
              <a:gd name="connsiteY131" fmla="*/ 428079 h 4997457"/>
              <a:gd name="connsiteX132" fmla="*/ 3435969 w 4736594"/>
              <a:gd name="connsiteY132" fmla="*/ 428079 h 4997457"/>
              <a:gd name="connsiteX133" fmla="*/ 3448331 w 4736594"/>
              <a:gd name="connsiteY133" fmla="*/ 423221 h 4997457"/>
              <a:gd name="connsiteX134" fmla="*/ 3463786 w 4736594"/>
              <a:gd name="connsiteY134" fmla="*/ 473998 h 4997457"/>
              <a:gd name="connsiteX135" fmla="*/ 3460254 w 4736594"/>
              <a:gd name="connsiteY135" fmla="*/ 504462 h 4997457"/>
              <a:gd name="connsiteX136" fmla="*/ 3453189 w 4736594"/>
              <a:gd name="connsiteY136" fmla="*/ 508875 h 4997457"/>
              <a:gd name="connsiteX137" fmla="*/ 3441707 w 4736594"/>
              <a:gd name="connsiteY137" fmla="*/ 537133 h 4997457"/>
              <a:gd name="connsiteX138" fmla="*/ 3441707 w 4736594"/>
              <a:gd name="connsiteY138" fmla="*/ 541550 h 4997457"/>
              <a:gd name="connsiteX139" fmla="*/ 3444799 w 4736594"/>
              <a:gd name="connsiteY139" fmla="*/ 544642 h 4997457"/>
              <a:gd name="connsiteX140" fmla="*/ 3450978 w 4736594"/>
              <a:gd name="connsiteY140" fmla="*/ 549055 h 4997457"/>
              <a:gd name="connsiteX141" fmla="*/ 3454510 w 4736594"/>
              <a:gd name="connsiteY141" fmla="*/ 549055 h 4997457"/>
              <a:gd name="connsiteX142" fmla="*/ 3458043 w 4736594"/>
              <a:gd name="connsiteY142" fmla="*/ 553473 h 4997457"/>
              <a:gd name="connsiteX143" fmla="*/ 3458043 w 4736594"/>
              <a:gd name="connsiteY143" fmla="*/ 558771 h 4997457"/>
              <a:gd name="connsiteX144" fmla="*/ 3458043 w 4736594"/>
              <a:gd name="connsiteY144" fmla="*/ 563184 h 4997457"/>
              <a:gd name="connsiteX145" fmla="*/ 3458043 w 4736594"/>
              <a:gd name="connsiteY145" fmla="*/ 567157 h 4997457"/>
              <a:gd name="connsiteX146" fmla="*/ 3458043 w 4736594"/>
              <a:gd name="connsiteY146" fmla="*/ 570689 h 4997457"/>
              <a:gd name="connsiteX147" fmla="*/ 3458043 w 4736594"/>
              <a:gd name="connsiteY147" fmla="*/ 575547 h 4997457"/>
              <a:gd name="connsiteX148" fmla="*/ 3458043 w 4736594"/>
              <a:gd name="connsiteY148" fmla="*/ 580405 h 4997457"/>
              <a:gd name="connsiteX149" fmla="*/ 3462460 w 4736594"/>
              <a:gd name="connsiteY149" fmla="*/ 580405 h 4997457"/>
              <a:gd name="connsiteX150" fmla="*/ 3462460 w 4736594"/>
              <a:gd name="connsiteY150" fmla="*/ 584818 h 4997457"/>
              <a:gd name="connsiteX151" fmla="*/ 3462460 w 4736594"/>
              <a:gd name="connsiteY151" fmla="*/ 587469 h 4997457"/>
              <a:gd name="connsiteX152" fmla="*/ 3467318 w 4736594"/>
              <a:gd name="connsiteY152" fmla="*/ 592768 h 4997457"/>
              <a:gd name="connsiteX153" fmla="*/ 3471731 w 4736594"/>
              <a:gd name="connsiteY153" fmla="*/ 605130 h 4997457"/>
              <a:gd name="connsiteX154" fmla="*/ 3476149 w 4736594"/>
              <a:gd name="connsiteY154" fmla="*/ 607337 h 4997457"/>
              <a:gd name="connsiteX155" fmla="*/ 3484534 w 4736594"/>
              <a:gd name="connsiteY155" fmla="*/ 616608 h 4997457"/>
              <a:gd name="connsiteX156" fmla="*/ 3490278 w 4736594"/>
              <a:gd name="connsiteY156" fmla="*/ 622791 h 4997457"/>
              <a:gd name="connsiteX157" fmla="*/ 3495131 w 4736594"/>
              <a:gd name="connsiteY157" fmla="*/ 630296 h 4997457"/>
              <a:gd name="connsiteX158" fmla="*/ 3507939 w 4736594"/>
              <a:gd name="connsiteY158" fmla="*/ 640452 h 4997457"/>
              <a:gd name="connsiteX159" fmla="*/ 3514118 w 4736594"/>
              <a:gd name="connsiteY159" fmla="*/ 643985 h 4997457"/>
              <a:gd name="connsiteX160" fmla="*/ 3519416 w 4736594"/>
              <a:gd name="connsiteY160" fmla="*/ 650609 h 4997457"/>
              <a:gd name="connsiteX161" fmla="*/ 3522068 w 4736594"/>
              <a:gd name="connsiteY161" fmla="*/ 657673 h 4997457"/>
              <a:gd name="connsiteX162" fmla="*/ 3515884 w 4736594"/>
              <a:gd name="connsiteY162" fmla="*/ 657673 h 4997457"/>
              <a:gd name="connsiteX163" fmla="*/ 3518535 w 4736594"/>
              <a:gd name="connsiteY163" fmla="*/ 662971 h 4997457"/>
              <a:gd name="connsiteX164" fmla="*/ 3515444 w 4736594"/>
              <a:gd name="connsiteY164" fmla="*/ 666944 h 4997457"/>
              <a:gd name="connsiteX165" fmla="*/ 3515444 w 4736594"/>
              <a:gd name="connsiteY165" fmla="*/ 670917 h 4997457"/>
              <a:gd name="connsiteX166" fmla="*/ 3518976 w 4736594"/>
              <a:gd name="connsiteY166" fmla="*/ 675334 h 4997457"/>
              <a:gd name="connsiteX167" fmla="*/ 3518976 w 4736594"/>
              <a:gd name="connsiteY167" fmla="*/ 679747 h 4997457"/>
              <a:gd name="connsiteX168" fmla="*/ 3523834 w 4736594"/>
              <a:gd name="connsiteY168" fmla="*/ 682399 h 4997457"/>
              <a:gd name="connsiteX169" fmla="*/ 3527806 w 4736594"/>
              <a:gd name="connsiteY169" fmla="*/ 691670 h 4997457"/>
              <a:gd name="connsiteX170" fmla="*/ 3536197 w 4736594"/>
              <a:gd name="connsiteY170" fmla="*/ 696528 h 4997457"/>
              <a:gd name="connsiteX171" fmla="*/ 3538843 w 4736594"/>
              <a:gd name="connsiteY171" fmla="*/ 709331 h 4997457"/>
              <a:gd name="connsiteX172" fmla="*/ 3545027 w 4736594"/>
              <a:gd name="connsiteY172" fmla="*/ 717721 h 4997457"/>
              <a:gd name="connsiteX173" fmla="*/ 3545027 w 4736594"/>
              <a:gd name="connsiteY173" fmla="*/ 719927 h 4997457"/>
              <a:gd name="connsiteX174" fmla="*/ 3545027 w 4736594"/>
              <a:gd name="connsiteY174" fmla="*/ 730084 h 4997457"/>
              <a:gd name="connsiteX175" fmla="*/ 3545027 w 4736594"/>
              <a:gd name="connsiteY175" fmla="*/ 736703 h 4997457"/>
              <a:gd name="connsiteX176" fmla="*/ 3556064 w 4736594"/>
              <a:gd name="connsiteY176" fmla="*/ 744653 h 4997457"/>
              <a:gd name="connsiteX177" fmla="*/ 3562688 w 4736594"/>
              <a:gd name="connsiteY177" fmla="*/ 755690 h 4997457"/>
              <a:gd name="connsiteX178" fmla="*/ 3568427 w 4736594"/>
              <a:gd name="connsiteY178" fmla="*/ 765846 h 4997457"/>
              <a:gd name="connsiteX179" fmla="*/ 3571959 w 4736594"/>
              <a:gd name="connsiteY179" fmla="*/ 772025 h 4997457"/>
              <a:gd name="connsiteX180" fmla="*/ 3575051 w 4736594"/>
              <a:gd name="connsiteY180" fmla="*/ 777324 h 4997457"/>
              <a:gd name="connsiteX181" fmla="*/ 3579464 w 4736594"/>
              <a:gd name="connsiteY181" fmla="*/ 782622 h 4997457"/>
              <a:gd name="connsiteX182" fmla="*/ 3582556 w 4736594"/>
              <a:gd name="connsiteY182" fmla="*/ 788806 h 4997457"/>
              <a:gd name="connsiteX183" fmla="*/ 3591386 w 4736594"/>
              <a:gd name="connsiteY183" fmla="*/ 801609 h 4997457"/>
              <a:gd name="connsiteX184" fmla="*/ 3598010 w 4736594"/>
              <a:gd name="connsiteY184" fmla="*/ 815738 h 4997457"/>
              <a:gd name="connsiteX185" fmla="*/ 3605515 w 4736594"/>
              <a:gd name="connsiteY185" fmla="*/ 828986 h 4997457"/>
              <a:gd name="connsiteX186" fmla="*/ 3611694 w 4736594"/>
              <a:gd name="connsiteY186" fmla="*/ 840023 h 4997457"/>
              <a:gd name="connsiteX187" fmla="*/ 3615671 w 4736594"/>
              <a:gd name="connsiteY187" fmla="*/ 846202 h 4997457"/>
              <a:gd name="connsiteX188" fmla="*/ 3618318 w 4736594"/>
              <a:gd name="connsiteY188" fmla="*/ 850620 h 4997457"/>
              <a:gd name="connsiteX189" fmla="*/ 3621851 w 4736594"/>
              <a:gd name="connsiteY189" fmla="*/ 855477 h 4997457"/>
              <a:gd name="connsiteX190" fmla="*/ 3626268 w 4736594"/>
              <a:gd name="connsiteY190" fmla="*/ 866515 h 4997457"/>
              <a:gd name="connsiteX191" fmla="*/ 3632007 w 4736594"/>
              <a:gd name="connsiteY191" fmla="*/ 878877 h 4997457"/>
              <a:gd name="connsiteX192" fmla="*/ 3635099 w 4736594"/>
              <a:gd name="connsiteY192" fmla="*/ 888148 h 4997457"/>
              <a:gd name="connsiteX193" fmla="*/ 3641278 w 4736594"/>
              <a:gd name="connsiteY193" fmla="*/ 894772 h 4997457"/>
              <a:gd name="connsiteX194" fmla="*/ 3652760 w 4736594"/>
              <a:gd name="connsiteY194" fmla="*/ 906695 h 4997457"/>
              <a:gd name="connsiteX195" fmla="*/ 3657613 w 4736594"/>
              <a:gd name="connsiteY195" fmla="*/ 912874 h 4997457"/>
              <a:gd name="connsiteX196" fmla="*/ 3662911 w 4736594"/>
              <a:gd name="connsiteY196" fmla="*/ 917291 h 4997457"/>
              <a:gd name="connsiteX197" fmla="*/ 3667769 w 4736594"/>
              <a:gd name="connsiteY197" fmla="*/ 922145 h 4997457"/>
              <a:gd name="connsiteX198" fmla="*/ 3675274 w 4736594"/>
              <a:gd name="connsiteY198" fmla="*/ 922145 h 4997457"/>
              <a:gd name="connsiteX199" fmla="*/ 3672187 w 4736594"/>
              <a:gd name="connsiteY199" fmla="*/ 924356 h 4997457"/>
              <a:gd name="connsiteX200" fmla="*/ 3666889 w 4736594"/>
              <a:gd name="connsiteY200" fmla="*/ 924356 h 4997457"/>
              <a:gd name="connsiteX201" fmla="*/ 3663356 w 4736594"/>
              <a:gd name="connsiteY201" fmla="*/ 921704 h 4997457"/>
              <a:gd name="connsiteX202" fmla="*/ 3658058 w 4736594"/>
              <a:gd name="connsiteY202" fmla="*/ 921704 h 4997457"/>
              <a:gd name="connsiteX203" fmla="*/ 3658058 w 4736594"/>
              <a:gd name="connsiteY203" fmla="*/ 933186 h 4997457"/>
              <a:gd name="connsiteX204" fmla="*/ 3658058 w 4736594"/>
              <a:gd name="connsiteY204" fmla="*/ 938040 h 4997457"/>
              <a:gd name="connsiteX205" fmla="*/ 3658058 w 4736594"/>
              <a:gd name="connsiteY205" fmla="*/ 942457 h 4997457"/>
              <a:gd name="connsiteX206" fmla="*/ 3658058 w 4736594"/>
              <a:gd name="connsiteY206" fmla="*/ 946870 h 4997457"/>
              <a:gd name="connsiteX207" fmla="*/ 3658058 w 4736594"/>
              <a:gd name="connsiteY207" fmla="*/ 952614 h 4997457"/>
              <a:gd name="connsiteX208" fmla="*/ 3658058 w 4736594"/>
              <a:gd name="connsiteY208" fmla="*/ 957467 h 4997457"/>
              <a:gd name="connsiteX209" fmla="*/ 3658058 w 4736594"/>
              <a:gd name="connsiteY209" fmla="*/ 961884 h 4997457"/>
              <a:gd name="connsiteX210" fmla="*/ 3658058 w 4736594"/>
              <a:gd name="connsiteY210" fmla="*/ 966297 h 4997457"/>
              <a:gd name="connsiteX211" fmla="*/ 3658058 w 4736594"/>
              <a:gd name="connsiteY211" fmla="*/ 971155 h 4997457"/>
              <a:gd name="connsiteX212" fmla="*/ 3658058 w 4736594"/>
              <a:gd name="connsiteY212" fmla="*/ 975573 h 4997457"/>
              <a:gd name="connsiteX213" fmla="*/ 3662031 w 4736594"/>
              <a:gd name="connsiteY213" fmla="*/ 985284 h 4997457"/>
              <a:gd name="connsiteX214" fmla="*/ 3666889 w 4736594"/>
              <a:gd name="connsiteY214" fmla="*/ 997647 h 4997457"/>
              <a:gd name="connsiteX215" fmla="*/ 3675719 w 4736594"/>
              <a:gd name="connsiteY215" fmla="*/ 1007803 h 4997457"/>
              <a:gd name="connsiteX216" fmla="*/ 3686316 w 4736594"/>
              <a:gd name="connsiteY216" fmla="*/ 1013542 h 4997457"/>
              <a:gd name="connsiteX217" fmla="*/ 3700445 w 4736594"/>
              <a:gd name="connsiteY217" fmla="*/ 1013542 h 4997457"/>
              <a:gd name="connsiteX218" fmla="*/ 3704417 w 4736594"/>
              <a:gd name="connsiteY218" fmla="*/ 1019281 h 4997457"/>
              <a:gd name="connsiteX219" fmla="*/ 3707509 w 4736594"/>
              <a:gd name="connsiteY219" fmla="*/ 1024139 h 4997457"/>
              <a:gd name="connsiteX220" fmla="*/ 3711041 w 4736594"/>
              <a:gd name="connsiteY220" fmla="*/ 1028556 h 4997457"/>
              <a:gd name="connsiteX221" fmla="*/ 3715454 w 4736594"/>
              <a:gd name="connsiteY221" fmla="*/ 1032088 h 4997457"/>
              <a:gd name="connsiteX222" fmla="*/ 3719427 w 4736594"/>
              <a:gd name="connsiteY222" fmla="*/ 1036942 h 4997457"/>
              <a:gd name="connsiteX223" fmla="*/ 3725611 w 4736594"/>
              <a:gd name="connsiteY223" fmla="*/ 1039593 h 4997457"/>
              <a:gd name="connsiteX224" fmla="*/ 3730469 w 4736594"/>
              <a:gd name="connsiteY224" fmla="*/ 1043566 h 4997457"/>
              <a:gd name="connsiteX225" fmla="*/ 3735767 w 4736594"/>
              <a:gd name="connsiteY225" fmla="*/ 1046658 h 4997457"/>
              <a:gd name="connsiteX226" fmla="*/ 3741946 w 4736594"/>
              <a:gd name="connsiteY226" fmla="*/ 1051071 h 4997457"/>
              <a:gd name="connsiteX227" fmla="*/ 3746364 w 4736594"/>
              <a:gd name="connsiteY227" fmla="*/ 1054603 h 4997457"/>
              <a:gd name="connsiteX228" fmla="*/ 3746364 w 4736594"/>
              <a:gd name="connsiteY228" fmla="*/ 1062553 h 4997457"/>
              <a:gd name="connsiteX229" fmla="*/ 3746364 w 4736594"/>
              <a:gd name="connsiteY229" fmla="*/ 1072709 h 4997457"/>
              <a:gd name="connsiteX230" fmla="*/ 3757401 w 4736594"/>
              <a:gd name="connsiteY230" fmla="*/ 1102733 h 4997457"/>
              <a:gd name="connsiteX231" fmla="*/ 3767557 w 4736594"/>
              <a:gd name="connsiteY231" fmla="*/ 1113770 h 4997457"/>
              <a:gd name="connsiteX232" fmla="*/ 3772263 w 4736594"/>
              <a:gd name="connsiteY232" fmla="*/ 1120460 h 4997457"/>
              <a:gd name="connsiteX233" fmla="*/ 3765791 w 4736594"/>
              <a:gd name="connsiteY233" fmla="*/ 1117302 h 4997457"/>
              <a:gd name="connsiteX234" fmla="*/ 3765791 w 4736594"/>
              <a:gd name="connsiteY234" fmla="*/ 1139821 h 4997457"/>
              <a:gd name="connsiteX235" fmla="*/ 3771529 w 4736594"/>
              <a:gd name="connsiteY235" fmla="*/ 1160129 h 4997457"/>
              <a:gd name="connsiteX236" fmla="*/ 3771529 w 4736594"/>
              <a:gd name="connsiteY236" fmla="*/ 1171166 h 4997457"/>
              <a:gd name="connsiteX237" fmla="*/ 3771529 w 4736594"/>
              <a:gd name="connsiteY237" fmla="*/ 1181322 h 4997457"/>
              <a:gd name="connsiteX238" fmla="*/ 3771529 w 4736594"/>
              <a:gd name="connsiteY238" fmla="*/ 1203841 h 4997457"/>
              <a:gd name="connsiteX239" fmla="*/ 3774621 w 4736594"/>
              <a:gd name="connsiteY239" fmla="*/ 1214438 h 4997457"/>
              <a:gd name="connsiteX240" fmla="*/ 3774621 w 4736594"/>
              <a:gd name="connsiteY240" fmla="*/ 1225915 h 4997457"/>
              <a:gd name="connsiteX241" fmla="*/ 3774621 w 4736594"/>
              <a:gd name="connsiteY241" fmla="*/ 1237838 h 4997457"/>
              <a:gd name="connsiteX242" fmla="*/ 3778154 w 4736594"/>
              <a:gd name="connsiteY242" fmla="*/ 1248875 h 4997457"/>
              <a:gd name="connsiteX243" fmla="*/ 3783452 w 4736594"/>
              <a:gd name="connsiteY243" fmla="*/ 1272720 h 4997457"/>
              <a:gd name="connsiteX244" fmla="*/ 3787424 w 4736594"/>
              <a:gd name="connsiteY244" fmla="*/ 1283757 h 4997457"/>
              <a:gd name="connsiteX245" fmla="*/ 3797581 w 4736594"/>
              <a:gd name="connsiteY245" fmla="*/ 1294794 h 4997457"/>
              <a:gd name="connsiteX246" fmla="*/ 3803760 w 4736594"/>
              <a:gd name="connsiteY246" fmla="*/ 1294794 h 4997457"/>
              <a:gd name="connsiteX247" fmla="*/ 3809943 w 4736594"/>
              <a:gd name="connsiteY247" fmla="*/ 1301418 h 4997457"/>
              <a:gd name="connsiteX248" fmla="*/ 3822306 w 4736594"/>
              <a:gd name="connsiteY248" fmla="*/ 1301418 h 4997457"/>
              <a:gd name="connsiteX249" fmla="*/ 3825838 w 4736594"/>
              <a:gd name="connsiteY249" fmla="*/ 1306276 h 4997457"/>
              <a:gd name="connsiteX250" fmla="*/ 3830251 w 4736594"/>
              <a:gd name="connsiteY250" fmla="*/ 1310248 h 4997457"/>
              <a:gd name="connsiteX251" fmla="*/ 3834669 w 4736594"/>
              <a:gd name="connsiteY251" fmla="*/ 1321730 h 4997457"/>
              <a:gd name="connsiteX252" fmla="*/ 3839967 w 4736594"/>
              <a:gd name="connsiteY252" fmla="*/ 1321730 h 4997457"/>
              <a:gd name="connsiteX253" fmla="*/ 3845706 w 4736594"/>
              <a:gd name="connsiteY253" fmla="*/ 1321730 h 4997457"/>
              <a:gd name="connsiteX254" fmla="*/ 3854977 w 4736594"/>
              <a:gd name="connsiteY254" fmla="*/ 1326143 h 4997457"/>
              <a:gd name="connsiteX255" fmla="*/ 3860275 w 4736594"/>
              <a:gd name="connsiteY255" fmla="*/ 1329235 h 4997457"/>
              <a:gd name="connsiteX256" fmla="*/ 3864248 w 4736594"/>
              <a:gd name="connsiteY256" fmla="*/ 1332327 h 4997457"/>
              <a:gd name="connsiteX257" fmla="*/ 3864248 w 4736594"/>
              <a:gd name="connsiteY257" fmla="*/ 1338066 h 4997457"/>
              <a:gd name="connsiteX258" fmla="*/ 3867780 w 4736594"/>
              <a:gd name="connsiteY258" fmla="*/ 1344690 h 4997457"/>
              <a:gd name="connsiteX259" fmla="*/ 3873078 w 4736594"/>
              <a:gd name="connsiteY259" fmla="*/ 1355286 h 4997457"/>
              <a:gd name="connsiteX260" fmla="*/ 3877496 w 4736594"/>
              <a:gd name="connsiteY260" fmla="*/ 1359259 h 4997457"/>
              <a:gd name="connsiteX261" fmla="*/ 3880143 w 4736594"/>
              <a:gd name="connsiteY261" fmla="*/ 1364998 h 4997457"/>
              <a:gd name="connsiteX262" fmla="*/ 3885886 w 4736594"/>
              <a:gd name="connsiteY262" fmla="*/ 1373828 h 4997457"/>
              <a:gd name="connsiteX263" fmla="*/ 3888533 w 4736594"/>
              <a:gd name="connsiteY263" fmla="*/ 1381333 h 4997457"/>
              <a:gd name="connsiteX264" fmla="*/ 3893391 w 4736594"/>
              <a:gd name="connsiteY264" fmla="*/ 1401205 h 4997457"/>
              <a:gd name="connsiteX265" fmla="*/ 3901781 w 4736594"/>
              <a:gd name="connsiteY265" fmla="*/ 1424165 h 4997457"/>
              <a:gd name="connsiteX266" fmla="*/ 3927387 w 4736594"/>
              <a:gd name="connsiteY266" fmla="*/ 1434761 h 4997457"/>
              <a:gd name="connsiteX267" fmla="*/ 3927387 w 4736594"/>
              <a:gd name="connsiteY267" fmla="*/ 1445358 h 4997457"/>
              <a:gd name="connsiteX268" fmla="*/ 3927387 w 4736594"/>
              <a:gd name="connsiteY268" fmla="*/ 1458161 h 4997457"/>
              <a:gd name="connsiteX269" fmla="*/ 3927387 w 4736594"/>
              <a:gd name="connsiteY269" fmla="*/ 1469198 h 4997457"/>
              <a:gd name="connsiteX270" fmla="*/ 3927387 w 4736594"/>
              <a:gd name="connsiteY270" fmla="*/ 1474056 h 4997457"/>
              <a:gd name="connsiteX271" fmla="*/ 3927387 w 4736594"/>
              <a:gd name="connsiteY271" fmla="*/ 1479355 h 4997457"/>
              <a:gd name="connsiteX272" fmla="*/ 3934892 w 4736594"/>
              <a:gd name="connsiteY272" fmla="*/ 1484212 h 4997457"/>
              <a:gd name="connsiteX273" fmla="*/ 3938424 w 4736594"/>
              <a:gd name="connsiteY273" fmla="*/ 1490392 h 4997457"/>
              <a:gd name="connsiteX274" fmla="*/ 3938424 w 4736594"/>
              <a:gd name="connsiteY274" fmla="*/ 1493924 h 4997457"/>
              <a:gd name="connsiteX275" fmla="*/ 3938424 w 4736594"/>
              <a:gd name="connsiteY275" fmla="*/ 1497456 h 4997457"/>
              <a:gd name="connsiteX276" fmla="*/ 3938424 w 4736594"/>
              <a:gd name="connsiteY276" fmla="*/ 1507612 h 4997457"/>
              <a:gd name="connsiteX277" fmla="*/ 3945049 w 4736594"/>
              <a:gd name="connsiteY277" fmla="*/ 1507612 h 4997457"/>
              <a:gd name="connsiteX278" fmla="*/ 3949021 w 4736594"/>
              <a:gd name="connsiteY278" fmla="*/ 1513351 h 4997457"/>
              <a:gd name="connsiteX279" fmla="*/ 3949021 w 4736594"/>
              <a:gd name="connsiteY279" fmla="*/ 1518649 h 4997457"/>
              <a:gd name="connsiteX280" fmla="*/ 3951673 w 4736594"/>
              <a:gd name="connsiteY280" fmla="*/ 1523507 h 4997457"/>
              <a:gd name="connsiteX281" fmla="*/ 3951673 w 4736594"/>
              <a:gd name="connsiteY281" fmla="*/ 1530572 h 4997457"/>
              <a:gd name="connsiteX282" fmla="*/ 3951673 w 4736594"/>
              <a:gd name="connsiteY282" fmla="*/ 1538076 h 4997457"/>
              <a:gd name="connsiteX283" fmla="*/ 3960063 w 4736594"/>
              <a:gd name="connsiteY283" fmla="*/ 1535430 h 4997457"/>
              <a:gd name="connsiteX284" fmla="*/ 3957411 w 4736594"/>
              <a:gd name="connsiteY284" fmla="*/ 1524388 h 4997457"/>
              <a:gd name="connsiteX285" fmla="*/ 3957411 w 4736594"/>
              <a:gd name="connsiteY285" fmla="*/ 1515117 h 4997457"/>
              <a:gd name="connsiteX286" fmla="*/ 3961829 w 4736594"/>
              <a:gd name="connsiteY286" fmla="*/ 1508053 h 4997457"/>
              <a:gd name="connsiteX287" fmla="*/ 3968008 w 4736594"/>
              <a:gd name="connsiteY287" fmla="*/ 1513351 h 4997457"/>
              <a:gd name="connsiteX288" fmla="*/ 3972426 w 4736594"/>
              <a:gd name="connsiteY288" fmla="*/ 1516883 h 4997457"/>
              <a:gd name="connsiteX289" fmla="*/ 3975072 w 4736594"/>
              <a:gd name="connsiteY289" fmla="*/ 1526599 h 4997457"/>
              <a:gd name="connsiteX290" fmla="*/ 3975072 w 4736594"/>
              <a:gd name="connsiteY290" fmla="*/ 1530572 h 4997457"/>
              <a:gd name="connsiteX291" fmla="*/ 3975072 w 4736594"/>
              <a:gd name="connsiteY291" fmla="*/ 1534985 h 4997457"/>
              <a:gd name="connsiteX292" fmla="*/ 3977724 w 4736594"/>
              <a:gd name="connsiteY292" fmla="*/ 1538076 h 4997457"/>
              <a:gd name="connsiteX293" fmla="*/ 3977724 w 4736594"/>
              <a:gd name="connsiteY293" fmla="*/ 1542049 h 4997457"/>
              <a:gd name="connsiteX294" fmla="*/ 3983903 w 4736594"/>
              <a:gd name="connsiteY294" fmla="*/ 1547792 h 4997457"/>
              <a:gd name="connsiteX295" fmla="*/ 3990967 w 4736594"/>
              <a:gd name="connsiteY295" fmla="*/ 1547792 h 4997457"/>
              <a:gd name="connsiteX296" fmla="*/ 4000683 w 4736594"/>
              <a:gd name="connsiteY296" fmla="*/ 1544260 h 4997457"/>
              <a:gd name="connsiteX297" fmla="*/ 4008629 w 4736594"/>
              <a:gd name="connsiteY297" fmla="*/ 1548233 h 4997457"/>
              <a:gd name="connsiteX298" fmla="*/ 4015253 w 4736594"/>
              <a:gd name="connsiteY298" fmla="*/ 1553531 h 4997457"/>
              <a:gd name="connsiteX299" fmla="*/ 4017899 w 4736594"/>
              <a:gd name="connsiteY299" fmla="*/ 1562802 h 4997457"/>
              <a:gd name="connsiteX300" fmla="*/ 4025409 w 4736594"/>
              <a:gd name="connsiteY300" fmla="*/ 1562802 h 4997457"/>
              <a:gd name="connsiteX301" fmla="*/ 4038652 w 4736594"/>
              <a:gd name="connsiteY301" fmla="*/ 1566334 h 4997457"/>
              <a:gd name="connsiteX302" fmla="*/ 4041744 w 4736594"/>
              <a:gd name="connsiteY302" fmla="*/ 1566334 h 4997457"/>
              <a:gd name="connsiteX303" fmla="*/ 4062052 w 4736594"/>
              <a:gd name="connsiteY303" fmla="*/ 1584436 h 4997457"/>
              <a:gd name="connsiteX304" fmla="*/ 4068676 w 4736594"/>
              <a:gd name="connsiteY304" fmla="*/ 1593711 h 4997457"/>
              <a:gd name="connsiteX305" fmla="*/ 4076626 w 4736594"/>
              <a:gd name="connsiteY305" fmla="*/ 1605629 h 4997457"/>
              <a:gd name="connsiteX306" fmla="*/ 4085012 w 4736594"/>
              <a:gd name="connsiteY306" fmla="*/ 1614905 h 4997457"/>
              <a:gd name="connsiteX307" fmla="*/ 4095608 w 4736594"/>
              <a:gd name="connsiteY307" fmla="*/ 1618437 h 4997457"/>
              <a:gd name="connsiteX308" fmla="*/ 4102232 w 4736594"/>
              <a:gd name="connsiteY308" fmla="*/ 1622850 h 4997457"/>
              <a:gd name="connsiteX309" fmla="*/ 4108856 w 4736594"/>
              <a:gd name="connsiteY309" fmla="*/ 1635212 h 4997457"/>
              <a:gd name="connsiteX310" fmla="*/ 4121219 w 4736594"/>
              <a:gd name="connsiteY310" fmla="*/ 1639185 h 4997457"/>
              <a:gd name="connsiteX311" fmla="*/ 4126958 w 4736594"/>
              <a:gd name="connsiteY311" fmla="*/ 1648461 h 4997457"/>
              <a:gd name="connsiteX312" fmla="*/ 4130490 w 4736594"/>
              <a:gd name="connsiteY312" fmla="*/ 1658612 h 4997457"/>
              <a:gd name="connsiteX313" fmla="*/ 4134022 w 4736594"/>
              <a:gd name="connsiteY313" fmla="*/ 1667002 h 4997457"/>
              <a:gd name="connsiteX314" fmla="*/ 4143738 w 4736594"/>
              <a:gd name="connsiteY314" fmla="*/ 1667002 h 4997457"/>
              <a:gd name="connsiteX315" fmla="*/ 4150358 w 4736594"/>
              <a:gd name="connsiteY315" fmla="*/ 1674067 h 4997457"/>
              <a:gd name="connsiteX316" fmla="*/ 4156101 w 4736594"/>
              <a:gd name="connsiteY316" fmla="*/ 1681572 h 4997457"/>
              <a:gd name="connsiteX317" fmla="*/ 4158748 w 4736594"/>
              <a:gd name="connsiteY317" fmla="*/ 1690402 h 4997457"/>
              <a:gd name="connsiteX318" fmla="*/ 4168019 w 4736594"/>
              <a:gd name="connsiteY318" fmla="*/ 1690402 h 4997457"/>
              <a:gd name="connsiteX319" fmla="*/ 4173317 w 4736594"/>
              <a:gd name="connsiteY319" fmla="*/ 1684664 h 4997457"/>
              <a:gd name="connsiteX320" fmla="*/ 4179501 w 4736594"/>
              <a:gd name="connsiteY320" fmla="*/ 1689081 h 4997457"/>
              <a:gd name="connsiteX321" fmla="*/ 4179501 w 4736594"/>
              <a:gd name="connsiteY321" fmla="*/ 1696586 h 4997457"/>
              <a:gd name="connsiteX322" fmla="*/ 4182593 w 4736594"/>
              <a:gd name="connsiteY322" fmla="*/ 1701884 h 4997457"/>
              <a:gd name="connsiteX323" fmla="*/ 4193189 w 4736594"/>
              <a:gd name="connsiteY323" fmla="*/ 1716894 h 4997457"/>
              <a:gd name="connsiteX324" fmla="*/ 4201575 w 4736594"/>
              <a:gd name="connsiteY324" fmla="*/ 1737206 h 4997457"/>
              <a:gd name="connsiteX325" fmla="*/ 4198928 w 4736594"/>
              <a:gd name="connsiteY325" fmla="*/ 1746037 h 4997457"/>
              <a:gd name="connsiteX326" fmla="*/ 4190097 w 4736594"/>
              <a:gd name="connsiteY326" fmla="*/ 1749129 h 4997457"/>
              <a:gd name="connsiteX327" fmla="*/ 4182148 w 4736594"/>
              <a:gd name="connsiteY327" fmla="*/ 1753101 h 4997457"/>
              <a:gd name="connsiteX328" fmla="*/ 4175969 w 4736594"/>
              <a:gd name="connsiteY328" fmla="*/ 1759281 h 4997457"/>
              <a:gd name="connsiteX329" fmla="*/ 4155656 w 4736594"/>
              <a:gd name="connsiteY329" fmla="*/ 1762813 h 4997457"/>
              <a:gd name="connsiteX330" fmla="*/ 4149477 w 4736594"/>
              <a:gd name="connsiteY330" fmla="*/ 1773855 h 4997457"/>
              <a:gd name="connsiteX331" fmla="*/ 4137555 w 4736594"/>
              <a:gd name="connsiteY331" fmla="*/ 1773855 h 4997457"/>
              <a:gd name="connsiteX332" fmla="*/ 4135348 w 4736594"/>
              <a:gd name="connsiteY332" fmla="*/ 1769437 h 4997457"/>
              <a:gd name="connsiteX333" fmla="*/ 4131375 w 4736594"/>
              <a:gd name="connsiteY333" fmla="*/ 1769437 h 4997457"/>
              <a:gd name="connsiteX334" fmla="*/ 4124751 w 4736594"/>
              <a:gd name="connsiteY334" fmla="*/ 1761932 h 4997457"/>
              <a:gd name="connsiteX335" fmla="*/ 4124751 w 4736594"/>
              <a:gd name="connsiteY335" fmla="*/ 1768556 h 4997457"/>
              <a:gd name="connsiteX336" fmla="*/ 4124751 w 4736594"/>
              <a:gd name="connsiteY336" fmla="*/ 1776061 h 4997457"/>
              <a:gd name="connsiteX337" fmla="*/ 4130050 w 4736594"/>
              <a:gd name="connsiteY337" fmla="*/ 1779153 h 4997457"/>
              <a:gd name="connsiteX338" fmla="*/ 4135788 w 4736594"/>
              <a:gd name="connsiteY338" fmla="*/ 1781800 h 4997457"/>
              <a:gd name="connsiteX339" fmla="*/ 4140206 w 4736594"/>
              <a:gd name="connsiteY339" fmla="*/ 1789304 h 4997457"/>
              <a:gd name="connsiteX340" fmla="*/ 4146825 w 4736594"/>
              <a:gd name="connsiteY340" fmla="*/ 1789304 h 4997457"/>
              <a:gd name="connsiteX341" fmla="*/ 4151683 w 4736594"/>
              <a:gd name="connsiteY341" fmla="*/ 1782240 h 4997457"/>
              <a:gd name="connsiteX342" fmla="*/ 4158307 w 4736594"/>
              <a:gd name="connsiteY342" fmla="*/ 1782240 h 4997457"/>
              <a:gd name="connsiteX343" fmla="*/ 4167578 w 4736594"/>
              <a:gd name="connsiteY343" fmla="*/ 1782240 h 4997457"/>
              <a:gd name="connsiteX344" fmla="*/ 4176849 w 4736594"/>
              <a:gd name="connsiteY344" fmla="*/ 1782240 h 4997457"/>
              <a:gd name="connsiteX345" fmla="*/ 4183473 w 4736594"/>
              <a:gd name="connsiteY345" fmla="*/ 1786658 h 4997457"/>
              <a:gd name="connsiteX346" fmla="*/ 4189212 w 4736594"/>
              <a:gd name="connsiteY346" fmla="*/ 1791516 h 4997457"/>
              <a:gd name="connsiteX347" fmla="*/ 4197162 w 4736594"/>
              <a:gd name="connsiteY347" fmla="*/ 1798135 h 4997457"/>
              <a:gd name="connsiteX348" fmla="*/ 4202460 w 4736594"/>
              <a:gd name="connsiteY348" fmla="*/ 1802993 h 4997457"/>
              <a:gd name="connsiteX349" fmla="*/ 4212617 w 4736594"/>
              <a:gd name="connsiteY349" fmla="*/ 1818447 h 4997457"/>
              <a:gd name="connsiteX350" fmla="*/ 4219681 w 4736594"/>
              <a:gd name="connsiteY350" fmla="*/ 1825952 h 4997457"/>
              <a:gd name="connsiteX351" fmla="*/ 4225860 w 4736594"/>
              <a:gd name="connsiteY351" fmla="*/ 1833902 h 4997457"/>
              <a:gd name="connsiteX352" fmla="*/ 4240874 w 4736594"/>
              <a:gd name="connsiteY352" fmla="*/ 1848912 h 4997457"/>
              <a:gd name="connsiteX353" fmla="*/ 4249705 w 4736594"/>
              <a:gd name="connsiteY353" fmla="*/ 1854651 h 4997457"/>
              <a:gd name="connsiteX354" fmla="*/ 4257650 w 4736594"/>
              <a:gd name="connsiteY354" fmla="*/ 1861274 h 4997457"/>
              <a:gd name="connsiteX355" fmla="*/ 4272219 w 4736594"/>
              <a:gd name="connsiteY355" fmla="*/ 1865692 h 4997457"/>
              <a:gd name="connsiteX356" fmla="*/ 4278843 w 4736594"/>
              <a:gd name="connsiteY356" fmla="*/ 1865692 h 4997457"/>
              <a:gd name="connsiteX357" fmla="*/ 4287234 w 4736594"/>
              <a:gd name="connsiteY357" fmla="*/ 1865692 h 4997457"/>
              <a:gd name="connsiteX358" fmla="*/ 4295624 w 4736594"/>
              <a:gd name="connsiteY358" fmla="*/ 1865692 h 4997457"/>
              <a:gd name="connsiteX359" fmla="*/ 4312840 w 4736594"/>
              <a:gd name="connsiteY359" fmla="*/ 1840967 h 4997457"/>
              <a:gd name="connsiteX360" fmla="*/ 4321670 w 4736594"/>
              <a:gd name="connsiteY360" fmla="*/ 1836549 h 4997457"/>
              <a:gd name="connsiteX361" fmla="*/ 4326528 w 4736594"/>
              <a:gd name="connsiteY361" fmla="*/ 1831691 h 4997457"/>
              <a:gd name="connsiteX362" fmla="*/ 4335799 w 4736594"/>
              <a:gd name="connsiteY362" fmla="*/ 1827278 h 4997457"/>
              <a:gd name="connsiteX363" fmla="*/ 4340657 w 4736594"/>
              <a:gd name="connsiteY363" fmla="*/ 1827278 h 4997457"/>
              <a:gd name="connsiteX364" fmla="*/ 4346841 w 4736594"/>
              <a:gd name="connsiteY364" fmla="*/ 1823305 h 4997457"/>
              <a:gd name="connsiteX365" fmla="*/ 4353905 w 4736594"/>
              <a:gd name="connsiteY365" fmla="*/ 1819773 h 4997457"/>
              <a:gd name="connsiteX366" fmla="*/ 4359644 w 4736594"/>
              <a:gd name="connsiteY366" fmla="*/ 1815356 h 4997457"/>
              <a:gd name="connsiteX367" fmla="*/ 4364942 w 4736594"/>
              <a:gd name="connsiteY367" fmla="*/ 1815356 h 4997457"/>
              <a:gd name="connsiteX368" fmla="*/ 4372888 w 4736594"/>
              <a:gd name="connsiteY368" fmla="*/ 1819328 h 4997457"/>
              <a:gd name="connsiteX369" fmla="*/ 4380837 w 4736594"/>
              <a:gd name="connsiteY369" fmla="*/ 1821980 h 4997457"/>
              <a:gd name="connsiteX370" fmla="*/ 4392760 w 4736594"/>
              <a:gd name="connsiteY370" fmla="*/ 1821980 h 4997457"/>
              <a:gd name="connsiteX371" fmla="*/ 4400705 w 4736594"/>
              <a:gd name="connsiteY371" fmla="*/ 1826393 h 4997457"/>
              <a:gd name="connsiteX372" fmla="*/ 4413508 w 4736594"/>
              <a:gd name="connsiteY372" fmla="*/ 1826393 h 4997457"/>
              <a:gd name="connsiteX373" fmla="*/ 4424550 w 4736594"/>
              <a:gd name="connsiteY373" fmla="*/ 1821980 h 4997457"/>
              <a:gd name="connsiteX374" fmla="*/ 4428963 w 4736594"/>
              <a:gd name="connsiteY374" fmla="*/ 1821980 h 4997457"/>
              <a:gd name="connsiteX375" fmla="*/ 4433821 w 4736594"/>
              <a:gd name="connsiteY375" fmla="*/ 1818447 h 4997457"/>
              <a:gd name="connsiteX376" fmla="*/ 4438679 w 4736594"/>
              <a:gd name="connsiteY376" fmla="*/ 1815796 h 4997457"/>
              <a:gd name="connsiteX377" fmla="*/ 4442651 w 4736594"/>
              <a:gd name="connsiteY377" fmla="*/ 1815796 h 4997457"/>
              <a:gd name="connsiteX378" fmla="*/ 4446624 w 4736594"/>
              <a:gd name="connsiteY378" fmla="*/ 1811383 h 4997457"/>
              <a:gd name="connsiteX379" fmla="*/ 4451041 w 4736594"/>
              <a:gd name="connsiteY379" fmla="*/ 1808732 h 4997457"/>
              <a:gd name="connsiteX380" fmla="*/ 4458546 w 4736594"/>
              <a:gd name="connsiteY380" fmla="*/ 1804319 h 4997457"/>
              <a:gd name="connsiteX381" fmla="*/ 4458546 w 4736594"/>
              <a:gd name="connsiteY381" fmla="*/ 1801667 h 4997457"/>
              <a:gd name="connsiteX382" fmla="*/ 4465170 w 4736594"/>
              <a:gd name="connsiteY382" fmla="*/ 1801667 h 4997457"/>
              <a:gd name="connsiteX383" fmla="*/ 4473115 w 4736594"/>
              <a:gd name="connsiteY383" fmla="*/ 1799020 h 4997457"/>
              <a:gd name="connsiteX384" fmla="*/ 4479740 w 4736594"/>
              <a:gd name="connsiteY384" fmla="*/ 1799020 h 4997457"/>
              <a:gd name="connsiteX385" fmla="*/ 4483712 w 4736594"/>
              <a:gd name="connsiteY385" fmla="*/ 1803433 h 4997457"/>
              <a:gd name="connsiteX386" fmla="*/ 4495194 w 4736594"/>
              <a:gd name="connsiteY386" fmla="*/ 1803433 h 4997457"/>
              <a:gd name="connsiteX387" fmla="*/ 4508878 w 4736594"/>
              <a:gd name="connsiteY387" fmla="*/ 1803433 h 4997457"/>
              <a:gd name="connsiteX388" fmla="*/ 4519920 w 4736594"/>
              <a:gd name="connsiteY388" fmla="*/ 1803433 h 4997457"/>
              <a:gd name="connsiteX389" fmla="*/ 4530516 w 4736594"/>
              <a:gd name="connsiteY389" fmla="*/ 1798580 h 4997457"/>
              <a:gd name="connsiteX390" fmla="*/ 4540228 w 4736594"/>
              <a:gd name="connsiteY390" fmla="*/ 1792837 h 4997457"/>
              <a:gd name="connsiteX391" fmla="*/ 4551265 w 4736594"/>
              <a:gd name="connsiteY391" fmla="*/ 1792837 h 4997457"/>
              <a:gd name="connsiteX392" fmla="*/ 4563187 w 4736594"/>
              <a:gd name="connsiteY392" fmla="*/ 1792837 h 4997457"/>
              <a:gd name="connsiteX393" fmla="*/ 4572903 w 4736594"/>
              <a:gd name="connsiteY393" fmla="*/ 1798135 h 4997457"/>
              <a:gd name="connsiteX394" fmla="*/ 4584821 w 4736594"/>
              <a:gd name="connsiteY394" fmla="*/ 1798135 h 4997457"/>
              <a:gd name="connsiteX395" fmla="*/ 4590119 w 4736594"/>
              <a:gd name="connsiteY395" fmla="*/ 1798135 h 4997457"/>
              <a:gd name="connsiteX396" fmla="*/ 4596303 w 4736594"/>
              <a:gd name="connsiteY396" fmla="*/ 1798135 h 4997457"/>
              <a:gd name="connsiteX397" fmla="*/ 4605133 w 4736594"/>
              <a:gd name="connsiteY397" fmla="*/ 1793722 h 4997457"/>
              <a:gd name="connsiteX398" fmla="*/ 4611312 w 4736594"/>
              <a:gd name="connsiteY398" fmla="*/ 1793722 h 4997457"/>
              <a:gd name="connsiteX399" fmla="*/ 4613964 w 4736594"/>
              <a:gd name="connsiteY399" fmla="*/ 1790190 h 4997457"/>
              <a:gd name="connsiteX400" fmla="*/ 4617056 w 4736594"/>
              <a:gd name="connsiteY400" fmla="*/ 1787098 h 4997457"/>
              <a:gd name="connsiteX401" fmla="*/ 4620143 w 4736594"/>
              <a:gd name="connsiteY401" fmla="*/ 1784451 h 4997457"/>
              <a:gd name="connsiteX402" fmla="*/ 4628533 w 4736594"/>
              <a:gd name="connsiteY402" fmla="*/ 1784451 h 4997457"/>
              <a:gd name="connsiteX403" fmla="*/ 4637804 w 4736594"/>
              <a:gd name="connsiteY403" fmla="*/ 1784451 h 4997457"/>
              <a:gd name="connsiteX404" fmla="*/ 4640896 w 4736594"/>
              <a:gd name="connsiteY404" fmla="*/ 1784451 h 4997457"/>
              <a:gd name="connsiteX405" fmla="*/ 4645754 w 4736594"/>
              <a:gd name="connsiteY405" fmla="*/ 1784451 h 4997457"/>
              <a:gd name="connsiteX406" fmla="*/ 4650167 w 4736594"/>
              <a:gd name="connsiteY406" fmla="*/ 1784451 h 4997457"/>
              <a:gd name="connsiteX407" fmla="*/ 4655025 w 4736594"/>
              <a:gd name="connsiteY407" fmla="*/ 1784451 h 4997457"/>
              <a:gd name="connsiteX408" fmla="*/ 4658557 w 4736594"/>
              <a:gd name="connsiteY408" fmla="*/ 1784451 h 4997457"/>
              <a:gd name="connsiteX409" fmla="*/ 4662530 w 4736594"/>
              <a:gd name="connsiteY409" fmla="*/ 1784451 h 4997457"/>
              <a:gd name="connsiteX410" fmla="*/ 4669594 w 4736594"/>
              <a:gd name="connsiteY410" fmla="*/ 1781359 h 4997457"/>
              <a:gd name="connsiteX411" fmla="*/ 4673571 w 4736594"/>
              <a:gd name="connsiteY411" fmla="*/ 1781359 h 4997457"/>
              <a:gd name="connsiteX412" fmla="*/ 4676218 w 4736594"/>
              <a:gd name="connsiteY412" fmla="*/ 1778267 h 4997457"/>
              <a:gd name="connsiteX413" fmla="*/ 4679750 w 4736594"/>
              <a:gd name="connsiteY413" fmla="*/ 1778267 h 4997457"/>
              <a:gd name="connsiteX414" fmla="*/ 4684608 w 4736594"/>
              <a:gd name="connsiteY414" fmla="*/ 1769877 h 4997457"/>
              <a:gd name="connsiteX415" fmla="*/ 4689907 w 4736594"/>
              <a:gd name="connsiteY415" fmla="*/ 1761492 h 4997457"/>
              <a:gd name="connsiteX416" fmla="*/ 4719490 w 4736594"/>
              <a:gd name="connsiteY416" fmla="*/ 1761492 h 4997457"/>
              <a:gd name="connsiteX417" fmla="*/ 4734500 w 4736594"/>
              <a:gd name="connsiteY417" fmla="*/ 1767230 h 4997457"/>
              <a:gd name="connsiteX418" fmla="*/ 4735737 w 4736594"/>
              <a:gd name="connsiteY418" fmla="*/ 1769293 h 4997457"/>
              <a:gd name="connsiteX419" fmla="*/ 4730527 w 4736594"/>
              <a:gd name="connsiteY419" fmla="*/ 1782685 h 4997457"/>
              <a:gd name="connsiteX420" fmla="*/ 4727435 w 4736594"/>
              <a:gd name="connsiteY420" fmla="*/ 1792396 h 4997457"/>
              <a:gd name="connsiteX421" fmla="*/ 4727435 w 4736594"/>
              <a:gd name="connsiteY421" fmla="*/ 1797254 h 4997457"/>
              <a:gd name="connsiteX422" fmla="*/ 4697634 w 4736594"/>
              <a:gd name="connsiteY422" fmla="*/ 1792619 h 4997457"/>
              <a:gd name="connsiteX423" fmla="*/ 4692998 w 4736594"/>
              <a:gd name="connsiteY423" fmla="*/ 1822420 h 4997457"/>
              <a:gd name="connsiteX424" fmla="*/ 4692998 w 4736594"/>
              <a:gd name="connsiteY424" fmla="*/ 1827278 h 4997457"/>
              <a:gd name="connsiteX425" fmla="*/ 4692998 w 4736594"/>
              <a:gd name="connsiteY425" fmla="*/ 1830810 h 4997457"/>
              <a:gd name="connsiteX426" fmla="*/ 4696086 w 4736594"/>
              <a:gd name="connsiteY426" fmla="*/ 1830810 h 4997457"/>
              <a:gd name="connsiteX427" fmla="*/ 4696086 w 4736594"/>
              <a:gd name="connsiteY427" fmla="*/ 1834783 h 4997457"/>
              <a:gd name="connsiteX428" fmla="*/ 4696086 w 4736594"/>
              <a:gd name="connsiteY428" fmla="*/ 1839200 h 4997457"/>
              <a:gd name="connsiteX429" fmla="*/ 4696086 w 4736594"/>
              <a:gd name="connsiteY429" fmla="*/ 1849797 h 4997457"/>
              <a:gd name="connsiteX430" fmla="*/ 4696086 w 4736594"/>
              <a:gd name="connsiteY430" fmla="*/ 1858183 h 4997457"/>
              <a:gd name="connsiteX431" fmla="*/ 4696086 w 4736594"/>
              <a:gd name="connsiteY431" fmla="*/ 1866133 h 4997457"/>
              <a:gd name="connsiteX432" fmla="*/ 4696086 w 4736594"/>
              <a:gd name="connsiteY432" fmla="*/ 1872312 h 4997457"/>
              <a:gd name="connsiteX433" fmla="*/ 4689466 w 4736594"/>
              <a:gd name="connsiteY433" fmla="*/ 1878055 h 4997457"/>
              <a:gd name="connsiteX434" fmla="*/ 4685934 w 4736594"/>
              <a:gd name="connsiteY434" fmla="*/ 1883794 h 4997457"/>
              <a:gd name="connsiteX435" fmla="*/ 4679310 w 4736594"/>
              <a:gd name="connsiteY435" fmla="*/ 1887326 h 4997457"/>
              <a:gd name="connsiteX436" fmla="*/ 4679310 w 4736594"/>
              <a:gd name="connsiteY436" fmla="*/ 1895716 h 4997457"/>
              <a:gd name="connsiteX437" fmla="*/ 4679310 w 4736594"/>
              <a:gd name="connsiteY437" fmla="*/ 1905427 h 4997457"/>
              <a:gd name="connsiteX438" fmla="*/ 4676218 w 4736594"/>
              <a:gd name="connsiteY438" fmla="*/ 1921763 h 4997457"/>
              <a:gd name="connsiteX439" fmla="*/ 4672686 w 4736594"/>
              <a:gd name="connsiteY439" fmla="*/ 1936336 h 4997457"/>
              <a:gd name="connsiteX440" fmla="*/ 4672686 w 4736594"/>
              <a:gd name="connsiteY440" fmla="*/ 1950465 h 4997457"/>
              <a:gd name="connsiteX441" fmla="*/ 4662975 w 4736594"/>
              <a:gd name="connsiteY441" fmla="*/ 1961502 h 4997457"/>
              <a:gd name="connsiteX442" fmla="*/ 4662975 w 4736594"/>
              <a:gd name="connsiteY442" fmla="*/ 1973425 h 4997457"/>
              <a:gd name="connsiteX443" fmla="*/ 4653699 w 4736594"/>
              <a:gd name="connsiteY443" fmla="*/ 1981810 h 4997457"/>
              <a:gd name="connsiteX444" fmla="*/ 4646194 w 4736594"/>
              <a:gd name="connsiteY444" fmla="*/ 1991967 h 4997457"/>
              <a:gd name="connsiteX445" fmla="*/ 4642662 w 4736594"/>
              <a:gd name="connsiteY445" fmla="*/ 2004770 h 4997457"/>
              <a:gd name="connsiteX446" fmla="*/ 4635157 w 4736594"/>
              <a:gd name="connsiteY446" fmla="*/ 2018018 h 4997457"/>
              <a:gd name="connsiteX447" fmla="*/ 4628093 w 4736594"/>
              <a:gd name="connsiteY447" fmla="*/ 2029055 h 4997457"/>
              <a:gd name="connsiteX448" fmla="*/ 4620143 w 4736594"/>
              <a:gd name="connsiteY448" fmla="*/ 2038771 h 4997457"/>
              <a:gd name="connsiteX449" fmla="*/ 4609991 w 4736594"/>
              <a:gd name="connsiteY449" fmla="*/ 2048042 h 4997457"/>
              <a:gd name="connsiteX450" fmla="*/ 4606014 w 4736594"/>
              <a:gd name="connsiteY450" fmla="*/ 2061285 h 4997457"/>
              <a:gd name="connsiteX451" fmla="*/ 4603808 w 4736594"/>
              <a:gd name="connsiteY451" fmla="*/ 2072327 h 4997457"/>
              <a:gd name="connsiteX452" fmla="*/ 4599835 w 4736594"/>
              <a:gd name="connsiteY452" fmla="*/ 2080713 h 4997457"/>
              <a:gd name="connsiteX453" fmla="*/ 4594096 w 4736594"/>
              <a:gd name="connsiteY453" fmla="*/ 2090869 h 4997457"/>
              <a:gd name="connsiteX454" fmla="*/ 4580408 w 4736594"/>
              <a:gd name="connsiteY454" fmla="*/ 2108970 h 4997457"/>
              <a:gd name="connsiteX455" fmla="*/ 4575990 w 4736594"/>
              <a:gd name="connsiteY455" fmla="*/ 2113828 h 4997457"/>
              <a:gd name="connsiteX456" fmla="*/ 4572458 w 4736594"/>
              <a:gd name="connsiteY456" fmla="*/ 2121333 h 4997457"/>
              <a:gd name="connsiteX457" fmla="*/ 4564953 w 4736594"/>
              <a:gd name="connsiteY457" fmla="*/ 2131930 h 4997457"/>
              <a:gd name="connsiteX458" fmla="*/ 4560540 w 4736594"/>
              <a:gd name="connsiteY458" fmla="*/ 2142971 h 4997457"/>
              <a:gd name="connsiteX459" fmla="*/ 4557448 w 4736594"/>
              <a:gd name="connsiteY459" fmla="*/ 2148710 h 4997457"/>
              <a:gd name="connsiteX460" fmla="*/ 4557448 w 4736594"/>
              <a:gd name="connsiteY460" fmla="*/ 2154449 h 4997457"/>
              <a:gd name="connsiteX461" fmla="*/ 4557448 w 4736594"/>
              <a:gd name="connsiteY461" fmla="*/ 2167252 h 4997457"/>
              <a:gd name="connsiteX462" fmla="*/ 4557448 w 4736594"/>
              <a:gd name="connsiteY462" fmla="*/ 2173435 h 4997457"/>
              <a:gd name="connsiteX463" fmla="*/ 4554797 w 4736594"/>
              <a:gd name="connsiteY463" fmla="*/ 2178734 h 4997457"/>
              <a:gd name="connsiteX464" fmla="*/ 4547732 w 4736594"/>
              <a:gd name="connsiteY464" fmla="*/ 2189771 h 4997457"/>
              <a:gd name="connsiteX465" fmla="*/ 4541113 w 4736594"/>
              <a:gd name="connsiteY465" fmla="*/ 2202134 h 4997457"/>
              <a:gd name="connsiteX466" fmla="*/ 4535370 w 4736594"/>
              <a:gd name="connsiteY466" fmla="*/ 2211404 h 4997457"/>
              <a:gd name="connsiteX467" fmla="*/ 4529631 w 4736594"/>
              <a:gd name="connsiteY467" fmla="*/ 2220235 h 4997457"/>
              <a:gd name="connsiteX468" fmla="*/ 4524773 w 4736594"/>
              <a:gd name="connsiteY468" fmla="*/ 2228625 h 4997457"/>
              <a:gd name="connsiteX469" fmla="*/ 4519920 w 4736594"/>
              <a:gd name="connsiteY469" fmla="*/ 2234809 h 4997457"/>
              <a:gd name="connsiteX470" fmla="*/ 4514621 w 4736594"/>
              <a:gd name="connsiteY470" fmla="*/ 2240988 h 4997457"/>
              <a:gd name="connsiteX471" fmla="*/ 4509763 w 4736594"/>
              <a:gd name="connsiteY471" fmla="*/ 2248493 h 4997457"/>
              <a:gd name="connsiteX472" fmla="*/ 4504465 w 4736594"/>
              <a:gd name="connsiteY472" fmla="*/ 2255557 h 4997457"/>
              <a:gd name="connsiteX473" fmla="*/ 4502259 w 4736594"/>
              <a:gd name="connsiteY473" fmla="*/ 2262622 h 4997457"/>
              <a:gd name="connsiteX474" fmla="*/ 4497401 w 4736594"/>
              <a:gd name="connsiteY474" fmla="*/ 2268805 h 4997457"/>
              <a:gd name="connsiteX475" fmla="*/ 4494309 w 4736594"/>
              <a:gd name="connsiteY475" fmla="*/ 2275429 h 4997457"/>
              <a:gd name="connsiteX476" fmla="*/ 4487685 w 4736594"/>
              <a:gd name="connsiteY476" fmla="*/ 2282934 h 4997457"/>
              <a:gd name="connsiteX477" fmla="*/ 4484152 w 4736594"/>
              <a:gd name="connsiteY477" fmla="*/ 2289558 h 4997457"/>
              <a:gd name="connsiteX478" fmla="*/ 4470909 w 4736594"/>
              <a:gd name="connsiteY478" fmla="*/ 2305894 h 4997457"/>
              <a:gd name="connsiteX479" fmla="*/ 4459872 w 4736594"/>
              <a:gd name="connsiteY479" fmla="*/ 2317816 h 4997457"/>
              <a:gd name="connsiteX480" fmla="*/ 4452808 w 4736594"/>
              <a:gd name="connsiteY480" fmla="*/ 2324435 h 4997457"/>
              <a:gd name="connsiteX481" fmla="*/ 4448390 w 4736594"/>
              <a:gd name="connsiteY481" fmla="*/ 2329734 h 4997457"/>
              <a:gd name="connsiteX482" fmla="*/ 4443092 w 4736594"/>
              <a:gd name="connsiteY482" fmla="*/ 2336358 h 4997457"/>
              <a:gd name="connsiteX483" fmla="*/ 4439119 w 4736594"/>
              <a:gd name="connsiteY483" fmla="*/ 2342097 h 4997457"/>
              <a:gd name="connsiteX484" fmla="*/ 4429848 w 4736594"/>
              <a:gd name="connsiteY484" fmla="*/ 2348280 h 4997457"/>
              <a:gd name="connsiteX485" fmla="*/ 4427197 w 4736594"/>
              <a:gd name="connsiteY485" fmla="*/ 2352693 h 4997457"/>
              <a:gd name="connsiteX486" fmla="*/ 4422339 w 4736594"/>
              <a:gd name="connsiteY486" fmla="*/ 2357111 h 4997457"/>
              <a:gd name="connsiteX487" fmla="*/ 4419692 w 4736594"/>
              <a:gd name="connsiteY487" fmla="*/ 2360203 h 4997457"/>
              <a:gd name="connsiteX488" fmla="*/ 4417040 w 4736594"/>
              <a:gd name="connsiteY488" fmla="*/ 2362850 h 4997457"/>
              <a:gd name="connsiteX489" fmla="*/ 4407329 w 4736594"/>
              <a:gd name="connsiteY489" fmla="*/ 2375653 h 4997457"/>
              <a:gd name="connsiteX490" fmla="*/ 4396292 w 4736594"/>
              <a:gd name="connsiteY490" fmla="*/ 2387575 h 4997457"/>
              <a:gd name="connsiteX491" fmla="*/ 4390108 w 4736594"/>
              <a:gd name="connsiteY491" fmla="*/ 2393314 h 4997457"/>
              <a:gd name="connsiteX492" fmla="*/ 4384810 w 4736594"/>
              <a:gd name="connsiteY492" fmla="*/ 2397731 h 4997457"/>
              <a:gd name="connsiteX493" fmla="*/ 4379512 w 4736594"/>
              <a:gd name="connsiteY493" fmla="*/ 2402589 h 4997457"/>
              <a:gd name="connsiteX494" fmla="*/ 4373773 w 4736594"/>
              <a:gd name="connsiteY494" fmla="*/ 2409209 h 4997457"/>
              <a:gd name="connsiteX495" fmla="*/ 4360084 w 4736594"/>
              <a:gd name="connsiteY495" fmla="*/ 2422016 h 4997457"/>
              <a:gd name="connsiteX496" fmla="*/ 4344189 w 4736594"/>
              <a:gd name="connsiteY496" fmla="*/ 2433934 h 4997457"/>
              <a:gd name="connsiteX497" fmla="*/ 4313725 w 4736594"/>
              <a:gd name="connsiteY497" fmla="*/ 2455128 h 4997457"/>
              <a:gd name="connsiteX498" fmla="*/ 4286793 w 4736594"/>
              <a:gd name="connsiteY498" fmla="*/ 2470582 h 4997457"/>
              <a:gd name="connsiteX499" fmla="*/ 4273105 w 4736594"/>
              <a:gd name="connsiteY499" fmla="*/ 2478972 h 4997457"/>
              <a:gd name="connsiteX500" fmla="*/ 4265155 w 4736594"/>
              <a:gd name="connsiteY500" fmla="*/ 2483830 h 4997457"/>
              <a:gd name="connsiteX501" fmla="*/ 4258976 w 4736594"/>
              <a:gd name="connsiteY501" fmla="*/ 2488684 h 4997457"/>
              <a:gd name="connsiteX502" fmla="*/ 4242640 w 4736594"/>
              <a:gd name="connsiteY502" fmla="*/ 2498400 h 4997457"/>
              <a:gd name="connsiteX503" fmla="*/ 4228067 w 4736594"/>
              <a:gd name="connsiteY503" fmla="*/ 2510762 h 4997457"/>
              <a:gd name="connsiteX504" fmla="*/ 4213497 w 4736594"/>
              <a:gd name="connsiteY504" fmla="*/ 2522685 h 4997457"/>
              <a:gd name="connsiteX505" fmla="*/ 4198928 w 4736594"/>
              <a:gd name="connsiteY505" fmla="*/ 2534602 h 4997457"/>
              <a:gd name="connsiteX506" fmla="*/ 4185680 w 4736594"/>
              <a:gd name="connsiteY506" fmla="*/ 2546525 h 4997457"/>
              <a:gd name="connsiteX507" fmla="*/ 4171551 w 4736594"/>
              <a:gd name="connsiteY507" fmla="*/ 2561094 h 4997457"/>
              <a:gd name="connsiteX508" fmla="*/ 4157422 w 4736594"/>
              <a:gd name="connsiteY508" fmla="*/ 2574783 h 4997457"/>
              <a:gd name="connsiteX509" fmla="*/ 4146825 w 4736594"/>
              <a:gd name="connsiteY509" fmla="*/ 2586265 h 4997457"/>
              <a:gd name="connsiteX510" fmla="*/ 4139761 w 4736594"/>
              <a:gd name="connsiteY510" fmla="*/ 2593769 h 4997457"/>
              <a:gd name="connsiteX511" fmla="*/ 4131816 w 4736594"/>
              <a:gd name="connsiteY511" fmla="*/ 2599949 h 4997457"/>
              <a:gd name="connsiteX512" fmla="*/ 4125632 w 4736594"/>
              <a:gd name="connsiteY512" fmla="*/ 2606573 h 4997457"/>
              <a:gd name="connsiteX513" fmla="*/ 4119013 w 4736594"/>
              <a:gd name="connsiteY513" fmla="*/ 2613637 h 4997457"/>
              <a:gd name="connsiteX514" fmla="*/ 4111503 w 4736594"/>
              <a:gd name="connsiteY514" fmla="*/ 2623353 h 4997457"/>
              <a:gd name="connsiteX515" fmla="*/ 4103118 w 4736594"/>
              <a:gd name="connsiteY515" fmla="*/ 2631739 h 4997457"/>
              <a:gd name="connsiteX516" fmla="*/ 4091636 w 4736594"/>
              <a:gd name="connsiteY516" fmla="*/ 2647633 h 4997457"/>
              <a:gd name="connsiteX517" fmla="*/ 4086778 w 4736594"/>
              <a:gd name="connsiteY517" fmla="*/ 2652932 h 4997457"/>
              <a:gd name="connsiteX518" fmla="*/ 4082805 w 4736594"/>
              <a:gd name="connsiteY518" fmla="*/ 2659116 h 4997457"/>
              <a:gd name="connsiteX519" fmla="*/ 4076181 w 4736594"/>
              <a:gd name="connsiteY519" fmla="*/ 2659116 h 4997457"/>
              <a:gd name="connsiteX520" fmla="*/ 4070883 w 4736594"/>
              <a:gd name="connsiteY520" fmla="*/ 2659116 h 4997457"/>
              <a:gd name="connsiteX521" fmla="*/ 4074415 w 4736594"/>
              <a:gd name="connsiteY521" fmla="*/ 2665295 h 4997457"/>
              <a:gd name="connsiteX522" fmla="*/ 4074415 w 4736594"/>
              <a:gd name="connsiteY522" fmla="*/ 2671919 h 4997457"/>
              <a:gd name="connsiteX523" fmla="*/ 4064263 w 4736594"/>
              <a:gd name="connsiteY523" fmla="*/ 2686048 h 4997457"/>
              <a:gd name="connsiteX524" fmla="*/ 4059405 w 4736594"/>
              <a:gd name="connsiteY524" fmla="*/ 2694438 h 4997457"/>
              <a:gd name="connsiteX525" fmla="*/ 4055433 w 4736594"/>
              <a:gd name="connsiteY525" fmla="*/ 2702828 h 4997457"/>
              <a:gd name="connsiteX526" fmla="*/ 4050134 w 4736594"/>
              <a:gd name="connsiteY526" fmla="*/ 2709447 h 4997457"/>
              <a:gd name="connsiteX527" fmla="*/ 4043951 w 4736594"/>
              <a:gd name="connsiteY527" fmla="*/ 2716512 h 4997457"/>
              <a:gd name="connsiteX528" fmla="*/ 4034680 w 4736594"/>
              <a:gd name="connsiteY528" fmla="*/ 2730641 h 4997457"/>
              <a:gd name="connsiteX529" fmla="*/ 4026730 w 4736594"/>
              <a:gd name="connsiteY529" fmla="*/ 2742563 h 4997457"/>
              <a:gd name="connsiteX530" fmla="*/ 4021877 w 4736594"/>
              <a:gd name="connsiteY530" fmla="*/ 2742563 h 4997457"/>
              <a:gd name="connsiteX531" fmla="*/ 4015693 w 4736594"/>
              <a:gd name="connsiteY531" fmla="*/ 2742563 h 4997457"/>
              <a:gd name="connsiteX532" fmla="*/ 4010395 w 4736594"/>
              <a:gd name="connsiteY532" fmla="*/ 2742563 h 4997457"/>
              <a:gd name="connsiteX533" fmla="*/ 4005096 w 4736594"/>
              <a:gd name="connsiteY533" fmla="*/ 2744770 h 4997457"/>
              <a:gd name="connsiteX534" fmla="*/ 4000683 w 4736594"/>
              <a:gd name="connsiteY534" fmla="*/ 2744770 h 4997457"/>
              <a:gd name="connsiteX535" fmla="*/ 3998032 w 4736594"/>
              <a:gd name="connsiteY535" fmla="*/ 2740797 h 4997457"/>
              <a:gd name="connsiteX536" fmla="*/ 3989201 w 4736594"/>
              <a:gd name="connsiteY536" fmla="*/ 2737265 h 4997457"/>
              <a:gd name="connsiteX537" fmla="*/ 3993619 w 4736594"/>
              <a:gd name="connsiteY537" fmla="*/ 2742563 h 4997457"/>
              <a:gd name="connsiteX538" fmla="*/ 3997151 w 4736594"/>
              <a:gd name="connsiteY538" fmla="*/ 2748302 h 4997457"/>
              <a:gd name="connsiteX539" fmla="*/ 3997151 w 4736594"/>
              <a:gd name="connsiteY539" fmla="*/ 2754926 h 4997457"/>
              <a:gd name="connsiteX540" fmla="*/ 3999798 w 4736594"/>
              <a:gd name="connsiteY540" fmla="*/ 2760664 h 4997457"/>
              <a:gd name="connsiteX541" fmla="*/ 3999756 w 4736594"/>
              <a:gd name="connsiteY541" fmla="*/ 2760674 h 4997457"/>
              <a:gd name="connsiteX542" fmla="*/ 3995825 w 4736594"/>
              <a:gd name="connsiteY542" fmla="*/ 2757577 h 4997457"/>
              <a:gd name="connsiteX543" fmla="*/ 3987435 w 4736594"/>
              <a:gd name="connsiteY543" fmla="*/ 2763316 h 4997457"/>
              <a:gd name="connsiteX544" fmla="*/ 3982137 w 4736594"/>
              <a:gd name="connsiteY544" fmla="*/ 2773027 h 4997457"/>
              <a:gd name="connsiteX545" fmla="*/ 3962710 w 4736594"/>
              <a:gd name="connsiteY545" fmla="*/ 2777885 h 4997457"/>
              <a:gd name="connsiteX546" fmla="*/ 3945934 w 4736594"/>
              <a:gd name="connsiteY546" fmla="*/ 2788922 h 4997457"/>
              <a:gd name="connsiteX547" fmla="*/ 3945934 w 4736594"/>
              <a:gd name="connsiteY547" fmla="*/ 2810116 h 4997457"/>
              <a:gd name="connsiteX548" fmla="*/ 3941516 w 4736594"/>
              <a:gd name="connsiteY548" fmla="*/ 2832194 h 4997457"/>
              <a:gd name="connsiteX549" fmla="*/ 3930039 w 4736594"/>
              <a:gd name="connsiteY549" fmla="*/ 2835726 h 4997457"/>
              <a:gd name="connsiteX550" fmla="*/ 3926062 w 4736594"/>
              <a:gd name="connsiteY550" fmla="*/ 2848970 h 4997457"/>
              <a:gd name="connsiteX551" fmla="*/ 3922530 w 4736594"/>
              <a:gd name="connsiteY551" fmla="*/ 2861333 h 4997457"/>
              <a:gd name="connsiteX552" fmla="*/ 3917231 w 4736594"/>
              <a:gd name="connsiteY552" fmla="*/ 2871929 h 4997457"/>
              <a:gd name="connsiteX553" fmla="*/ 3912818 w 4736594"/>
              <a:gd name="connsiteY553" fmla="*/ 2882971 h 4997457"/>
              <a:gd name="connsiteX554" fmla="*/ 3906635 w 4736594"/>
              <a:gd name="connsiteY554" fmla="*/ 2892242 h 4997457"/>
              <a:gd name="connsiteX555" fmla="*/ 3906635 w 4736594"/>
              <a:gd name="connsiteY555" fmla="*/ 2897540 h 4997457"/>
              <a:gd name="connsiteX556" fmla="*/ 3903988 w 4736594"/>
              <a:gd name="connsiteY556" fmla="*/ 2900187 h 4997457"/>
              <a:gd name="connsiteX557" fmla="*/ 3903988 w 4736594"/>
              <a:gd name="connsiteY557" fmla="*/ 2908577 h 4997457"/>
              <a:gd name="connsiteX558" fmla="*/ 3900015 w 4736594"/>
              <a:gd name="connsiteY558" fmla="*/ 2915201 h 4997457"/>
              <a:gd name="connsiteX559" fmla="*/ 3896483 w 4736594"/>
              <a:gd name="connsiteY559" fmla="*/ 2920500 h 4997457"/>
              <a:gd name="connsiteX560" fmla="*/ 3892506 w 4736594"/>
              <a:gd name="connsiteY560" fmla="*/ 2924913 h 4997457"/>
              <a:gd name="connsiteX561" fmla="*/ 3885886 w 4736594"/>
              <a:gd name="connsiteY561" fmla="*/ 2920500 h 4997457"/>
              <a:gd name="connsiteX562" fmla="*/ 3881909 w 4736594"/>
              <a:gd name="connsiteY562" fmla="*/ 2926238 h 4997457"/>
              <a:gd name="connsiteX563" fmla="*/ 3881909 w 4736594"/>
              <a:gd name="connsiteY563" fmla="*/ 2934188 h 4997457"/>
              <a:gd name="connsiteX564" fmla="*/ 3881909 w 4736594"/>
              <a:gd name="connsiteY564" fmla="*/ 2943019 h 4997457"/>
              <a:gd name="connsiteX565" fmla="*/ 3877496 w 4736594"/>
              <a:gd name="connsiteY565" fmla="*/ 2943019 h 4997457"/>
              <a:gd name="connsiteX566" fmla="*/ 3877496 w 4736594"/>
              <a:gd name="connsiteY566" fmla="*/ 2947432 h 4997457"/>
              <a:gd name="connsiteX567" fmla="*/ 3877496 w 4736594"/>
              <a:gd name="connsiteY567" fmla="*/ 2951849 h 4997457"/>
              <a:gd name="connsiteX568" fmla="*/ 3874845 w 4736594"/>
              <a:gd name="connsiteY568" fmla="*/ 2961120 h 4997457"/>
              <a:gd name="connsiteX569" fmla="*/ 3874845 w 4736594"/>
              <a:gd name="connsiteY569" fmla="*/ 2977015 h 4997457"/>
              <a:gd name="connsiteX570" fmla="*/ 3870432 w 4736594"/>
              <a:gd name="connsiteY570" fmla="*/ 2980547 h 4997457"/>
              <a:gd name="connsiteX571" fmla="*/ 3866014 w 4736594"/>
              <a:gd name="connsiteY571" fmla="*/ 2986726 h 4997457"/>
              <a:gd name="connsiteX572" fmla="*/ 3862927 w 4736594"/>
              <a:gd name="connsiteY572" fmla="*/ 2999089 h 4997457"/>
              <a:gd name="connsiteX573" fmla="*/ 3856303 w 4736594"/>
              <a:gd name="connsiteY573" fmla="*/ 3020283 h 4997457"/>
              <a:gd name="connsiteX574" fmla="*/ 3859395 w 4736594"/>
              <a:gd name="connsiteY574" fmla="*/ 3029998 h 4997457"/>
              <a:gd name="connsiteX575" fmla="*/ 3859395 w 4736594"/>
              <a:gd name="connsiteY575" fmla="*/ 3041921 h 4997457"/>
              <a:gd name="connsiteX576" fmla="*/ 3863367 w 4736594"/>
              <a:gd name="connsiteY576" fmla="*/ 3051192 h 4997457"/>
              <a:gd name="connsiteX577" fmla="*/ 3873523 w 4736594"/>
              <a:gd name="connsiteY577" fmla="*/ 3054724 h 4997457"/>
              <a:gd name="connsiteX578" fmla="*/ 3883675 w 4736594"/>
              <a:gd name="connsiteY578" fmla="*/ 3066201 h 4997457"/>
              <a:gd name="connsiteX579" fmla="*/ 3892506 w 4736594"/>
              <a:gd name="connsiteY579" fmla="*/ 3077683 h 4997457"/>
              <a:gd name="connsiteX580" fmla="*/ 3900896 w 4736594"/>
              <a:gd name="connsiteY580" fmla="*/ 3080775 h 4997457"/>
              <a:gd name="connsiteX581" fmla="*/ 3908401 w 4736594"/>
              <a:gd name="connsiteY581" fmla="*/ 3095345 h 4997457"/>
              <a:gd name="connsiteX582" fmla="*/ 3896038 w 4736594"/>
              <a:gd name="connsiteY582" fmla="*/ 3106382 h 4997457"/>
              <a:gd name="connsiteX583" fmla="*/ 3888973 w 4736594"/>
              <a:gd name="connsiteY583" fmla="*/ 3124483 h 4997457"/>
              <a:gd name="connsiteX584" fmla="*/ 3888973 w 4736594"/>
              <a:gd name="connsiteY584" fmla="*/ 3143910 h 4997457"/>
              <a:gd name="connsiteX585" fmla="*/ 3896923 w 4736594"/>
              <a:gd name="connsiteY585" fmla="*/ 3143910 h 4997457"/>
              <a:gd name="connsiteX586" fmla="*/ 3896923 w 4736594"/>
              <a:gd name="connsiteY586" fmla="*/ 3153186 h 4997457"/>
              <a:gd name="connsiteX587" fmla="*/ 3896923 w 4736594"/>
              <a:gd name="connsiteY587" fmla="*/ 3163337 h 4997457"/>
              <a:gd name="connsiteX588" fmla="*/ 3890299 w 4736594"/>
              <a:gd name="connsiteY588" fmla="*/ 3174819 h 4997457"/>
              <a:gd name="connsiteX589" fmla="*/ 3890299 w 4736594"/>
              <a:gd name="connsiteY589" fmla="*/ 3192040 h 4997457"/>
              <a:gd name="connsiteX590" fmla="*/ 3893391 w 4736594"/>
              <a:gd name="connsiteY590" fmla="*/ 3200426 h 4997457"/>
              <a:gd name="connsiteX591" fmla="*/ 3893391 w 4736594"/>
              <a:gd name="connsiteY591" fmla="*/ 3207490 h 4997457"/>
              <a:gd name="connsiteX592" fmla="*/ 3904428 w 4736594"/>
              <a:gd name="connsiteY592" fmla="*/ 3221179 h 4997457"/>
              <a:gd name="connsiteX593" fmla="*/ 3904428 w 4736594"/>
              <a:gd name="connsiteY593" fmla="*/ 3228243 h 4997457"/>
              <a:gd name="connsiteX594" fmla="*/ 3907960 w 4736594"/>
              <a:gd name="connsiteY594" fmla="*/ 3234867 h 4997457"/>
              <a:gd name="connsiteX595" fmla="*/ 3913259 w 4736594"/>
              <a:gd name="connsiteY595" fmla="*/ 3239280 h 4997457"/>
              <a:gd name="connsiteX596" fmla="*/ 3913259 w 4736594"/>
              <a:gd name="connsiteY596" fmla="*/ 3246345 h 4997457"/>
              <a:gd name="connsiteX597" fmla="*/ 3913259 w 4736594"/>
              <a:gd name="connsiteY597" fmla="*/ 3251203 h 4997457"/>
              <a:gd name="connsiteX598" fmla="*/ 3909726 w 4736594"/>
              <a:gd name="connsiteY598" fmla="*/ 3251203 h 4997457"/>
              <a:gd name="connsiteX599" fmla="*/ 3915465 w 4736594"/>
              <a:gd name="connsiteY599" fmla="*/ 3258707 h 4997457"/>
              <a:gd name="connsiteX600" fmla="*/ 3918997 w 4736594"/>
              <a:gd name="connsiteY600" fmla="*/ 3269304 h 4997457"/>
              <a:gd name="connsiteX601" fmla="*/ 3918997 w 4736594"/>
              <a:gd name="connsiteY601" fmla="*/ 3278135 h 4997457"/>
              <a:gd name="connsiteX602" fmla="*/ 3918997 w 4736594"/>
              <a:gd name="connsiteY602" fmla="*/ 3285644 h 4997457"/>
              <a:gd name="connsiteX603" fmla="*/ 3918997 w 4736594"/>
              <a:gd name="connsiteY603" fmla="*/ 3291383 h 4997457"/>
              <a:gd name="connsiteX604" fmla="*/ 3926947 w 4736594"/>
              <a:gd name="connsiteY604" fmla="*/ 3291383 h 4997457"/>
              <a:gd name="connsiteX605" fmla="*/ 3932245 w 4736594"/>
              <a:gd name="connsiteY605" fmla="*/ 3298447 h 4997457"/>
              <a:gd name="connsiteX606" fmla="*/ 3932245 w 4736594"/>
              <a:gd name="connsiteY606" fmla="*/ 3306392 h 4997457"/>
              <a:gd name="connsiteX607" fmla="*/ 3940191 w 4736594"/>
              <a:gd name="connsiteY607" fmla="*/ 3302860 h 4997457"/>
              <a:gd name="connsiteX608" fmla="*/ 3945489 w 4736594"/>
              <a:gd name="connsiteY608" fmla="*/ 3309925 h 4997457"/>
              <a:gd name="connsiteX609" fmla="*/ 3953879 w 4736594"/>
              <a:gd name="connsiteY609" fmla="*/ 3309925 h 4997457"/>
              <a:gd name="connsiteX610" fmla="*/ 3957411 w 4736594"/>
              <a:gd name="connsiteY610" fmla="*/ 3316549 h 4997457"/>
              <a:gd name="connsiteX611" fmla="*/ 3961829 w 4736594"/>
              <a:gd name="connsiteY611" fmla="*/ 3316549 h 4997457"/>
              <a:gd name="connsiteX612" fmla="*/ 3961829 w 4736594"/>
              <a:gd name="connsiteY612" fmla="*/ 3320521 h 4997457"/>
              <a:gd name="connsiteX613" fmla="*/ 3961829 w 4736594"/>
              <a:gd name="connsiteY613" fmla="*/ 3323613 h 4997457"/>
              <a:gd name="connsiteX614" fmla="*/ 3969334 w 4736594"/>
              <a:gd name="connsiteY614" fmla="*/ 3326265 h 4997457"/>
              <a:gd name="connsiteX615" fmla="*/ 3973747 w 4736594"/>
              <a:gd name="connsiteY615" fmla="*/ 3335535 h 4997457"/>
              <a:gd name="connsiteX616" fmla="*/ 3968448 w 4736594"/>
              <a:gd name="connsiteY616" fmla="*/ 3335535 h 4997457"/>
              <a:gd name="connsiteX617" fmla="*/ 3968448 w 4736594"/>
              <a:gd name="connsiteY617" fmla="*/ 3342159 h 4997457"/>
              <a:gd name="connsiteX618" fmla="*/ 3971981 w 4736594"/>
              <a:gd name="connsiteY618" fmla="*/ 3342159 h 4997457"/>
              <a:gd name="connsiteX619" fmla="*/ 3968448 w 4736594"/>
              <a:gd name="connsiteY619" fmla="*/ 3345692 h 4997457"/>
              <a:gd name="connsiteX620" fmla="*/ 3968448 w 4736594"/>
              <a:gd name="connsiteY620" fmla="*/ 3354963 h 4997457"/>
              <a:gd name="connsiteX621" fmla="*/ 3968448 w 4736594"/>
              <a:gd name="connsiteY621" fmla="*/ 3362908 h 4997457"/>
              <a:gd name="connsiteX622" fmla="*/ 3962710 w 4736594"/>
              <a:gd name="connsiteY622" fmla="*/ 3367766 h 4997457"/>
              <a:gd name="connsiteX623" fmla="*/ 3958737 w 4736594"/>
              <a:gd name="connsiteY623" fmla="*/ 3373949 h 4997457"/>
              <a:gd name="connsiteX624" fmla="*/ 3958737 w 4736594"/>
              <a:gd name="connsiteY624" fmla="*/ 3380569 h 4997457"/>
              <a:gd name="connsiteX625" fmla="*/ 3962710 w 4736594"/>
              <a:gd name="connsiteY625" fmla="*/ 3385867 h 4997457"/>
              <a:gd name="connsiteX626" fmla="*/ 3962710 w 4736594"/>
              <a:gd name="connsiteY626" fmla="*/ 3394257 h 4997457"/>
              <a:gd name="connsiteX627" fmla="*/ 3962710 w 4736594"/>
              <a:gd name="connsiteY627" fmla="*/ 3398230 h 4997457"/>
              <a:gd name="connsiteX628" fmla="*/ 3962710 w 4736594"/>
              <a:gd name="connsiteY628" fmla="*/ 3401762 h 4997457"/>
              <a:gd name="connsiteX629" fmla="*/ 3965361 w 4736594"/>
              <a:gd name="connsiteY629" fmla="*/ 3410152 h 4997457"/>
              <a:gd name="connsiteX630" fmla="*/ 3965361 w 4736594"/>
              <a:gd name="connsiteY630" fmla="*/ 3419423 h 4997457"/>
              <a:gd name="connsiteX631" fmla="*/ 3968008 w 4736594"/>
              <a:gd name="connsiteY631" fmla="*/ 3426047 h 4997457"/>
              <a:gd name="connsiteX632" fmla="*/ 3968008 w 4736594"/>
              <a:gd name="connsiteY632" fmla="*/ 3431786 h 4997457"/>
              <a:gd name="connsiteX633" fmla="*/ 3968008 w 4736594"/>
              <a:gd name="connsiteY633" fmla="*/ 3438851 h 4997457"/>
              <a:gd name="connsiteX634" fmla="*/ 3968008 w 4736594"/>
              <a:gd name="connsiteY634" fmla="*/ 3446360 h 4997457"/>
              <a:gd name="connsiteX635" fmla="*/ 3971540 w 4736594"/>
              <a:gd name="connsiteY635" fmla="*/ 3449892 h 4997457"/>
              <a:gd name="connsiteX636" fmla="*/ 3975072 w 4736594"/>
              <a:gd name="connsiteY636" fmla="*/ 3452539 h 4997457"/>
              <a:gd name="connsiteX637" fmla="*/ 3968893 w 4736594"/>
              <a:gd name="connsiteY637" fmla="*/ 3452539 h 4997457"/>
              <a:gd name="connsiteX638" fmla="*/ 3960944 w 4736594"/>
              <a:gd name="connsiteY638" fmla="*/ 3459603 h 4997457"/>
              <a:gd name="connsiteX639" fmla="*/ 3968008 w 4736594"/>
              <a:gd name="connsiteY639" fmla="*/ 3459603 h 4997457"/>
              <a:gd name="connsiteX640" fmla="*/ 3971100 w 4736594"/>
              <a:gd name="connsiteY640" fmla="*/ 3463576 h 4997457"/>
              <a:gd name="connsiteX641" fmla="*/ 3975513 w 4736594"/>
              <a:gd name="connsiteY641" fmla="*/ 3463576 h 4997457"/>
              <a:gd name="connsiteX642" fmla="*/ 3972426 w 4736594"/>
              <a:gd name="connsiteY642" fmla="*/ 3465787 h 4997457"/>
              <a:gd name="connsiteX643" fmla="*/ 3975072 w 4736594"/>
              <a:gd name="connsiteY643" fmla="*/ 3469760 h 4997457"/>
              <a:gd name="connsiteX644" fmla="*/ 3975072 w 4736594"/>
              <a:gd name="connsiteY644" fmla="*/ 3474173 h 4997457"/>
              <a:gd name="connsiteX645" fmla="*/ 3971981 w 4736594"/>
              <a:gd name="connsiteY645" fmla="*/ 3476824 h 4997457"/>
              <a:gd name="connsiteX646" fmla="*/ 3969334 w 4736594"/>
              <a:gd name="connsiteY646" fmla="*/ 3479916 h 4997457"/>
              <a:gd name="connsiteX647" fmla="*/ 3964476 w 4736594"/>
              <a:gd name="connsiteY647" fmla="*/ 3479916 h 4997457"/>
              <a:gd name="connsiteX648" fmla="*/ 3960503 w 4736594"/>
              <a:gd name="connsiteY648" fmla="*/ 3482563 h 4997457"/>
              <a:gd name="connsiteX649" fmla="*/ 3968893 w 4736594"/>
              <a:gd name="connsiteY649" fmla="*/ 3491834 h 4997457"/>
              <a:gd name="connsiteX650" fmla="*/ 3968893 w 4736594"/>
              <a:gd name="connsiteY650" fmla="*/ 3499343 h 4997457"/>
              <a:gd name="connsiteX651" fmla="*/ 3968893 w 4736594"/>
              <a:gd name="connsiteY651" fmla="*/ 3511706 h 4997457"/>
              <a:gd name="connsiteX652" fmla="*/ 3968893 w 4736594"/>
              <a:gd name="connsiteY652" fmla="*/ 3517004 h 4997457"/>
              <a:gd name="connsiteX653" fmla="*/ 3968893 w 4736594"/>
              <a:gd name="connsiteY653" fmla="*/ 3523183 h 4997457"/>
              <a:gd name="connsiteX654" fmla="*/ 3968893 w 4736594"/>
              <a:gd name="connsiteY654" fmla="*/ 3528922 h 4997457"/>
              <a:gd name="connsiteX655" fmla="*/ 3968893 w 4736594"/>
              <a:gd name="connsiteY655" fmla="*/ 3534665 h 4997457"/>
              <a:gd name="connsiteX656" fmla="*/ 3968893 w 4736594"/>
              <a:gd name="connsiteY656" fmla="*/ 3538198 h 4997457"/>
              <a:gd name="connsiteX657" fmla="*/ 3968893 w 4736594"/>
              <a:gd name="connsiteY657" fmla="*/ 3541730 h 4997457"/>
              <a:gd name="connsiteX658" fmla="*/ 3968893 w 4736594"/>
              <a:gd name="connsiteY658" fmla="*/ 3547028 h 4997457"/>
              <a:gd name="connsiteX659" fmla="*/ 3968893 w 4736594"/>
              <a:gd name="connsiteY659" fmla="*/ 3551441 h 4997457"/>
              <a:gd name="connsiteX660" fmla="*/ 3968893 w 4736594"/>
              <a:gd name="connsiteY660" fmla="*/ 3566455 h 4997457"/>
              <a:gd name="connsiteX661" fmla="*/ 3968893 w 4736594"/>
              <a:gd name="connsiteY661" fmla="*/ 3572194 h 4997457"/>
              <a:gd name="connsiteX662" fmla="*/ 3964035 w 4736594"/>
              <a:gd name="connsiteY662" fmla="*/ 3575286 h 4997457"/>
              <a:gd name="connsiteX663" fmla="*/ 3968448 w 4736594"/>
              <a:gd name="connsiteY663" fmla="*/ 3578373 h 4997457"/>
              <a:gd name="connsiteX664" fmla="*/ 3972426 w 4736594"/>
              <a:gd name="connsiteY664" fmla="*/ 3581465 h 4997457"/>
              <a:gd name="connsiteX665" fmla="*/ 3978605 w 4736594"/>
              <a:gd name="connsiteY665" fmla="*/ 3576607 h 4997457"/>
              <a:gd name="connsiteX666" fmla="*/ 3978605 w 4736594"/>
              <a:gd name="connsiteY666" fmla="*/ 3581905 h 4997457"/>
              <a:gd name="connsiteX667" fmla="*/ 3978605 w 4736594"/>
              <a:gd name="connsiteY667" fmla="*/ 3587204 h 4997457"/>
              <a:gd name="connsiteX668" fmla="*/ 3973306 w 4736594"/>
              <a:gd name="connsiteY668" fmla="*/ 3587204 h 4997457"/>
              <a:gd name="connsiteX669" fmla="*/ 3973306 w 4736594"/>
              <a:gd name="connsiteY669" fmla="*/ 3592062 h 4997457"/>
              <a:gd name="connsiteX670" fmla="*/ 3973306 w 4736594"/>
              <a:gd name="connsiteY670" fmla="*/ 3600892 h 4997457"/>
              <a:gd name="connsiteX671" fmla="*/ 3973306 w 4736594"/>
              <a:gd name="connsiteY671" fmla="*/ 3605310 h 4997457"/>
              <a:gd name="connsiteX672" fmla="*/ 3977724 w 4736594"/>
              <a:gd name="connsiteY672" fmla="*/ 3599126 h 4997457"/>
              <a:gd name="connsiteX673" fmla="*/ 3981696 w 4736594"/>
              <a:gd name="connsiteY673" fmla="*/ 3590736 h 4997457"/>
              <a:gd name="connsiteX674" fmla="*/ 3986109 w 4736594"/>
              <a:gd name="connsiteY674" fmla="*/ 3603984 h 4997457"/>
              <a:gd name="connsiteX675" fmla="*/ 3986109 w 4736594"/>
              <a:gd name="connsiteY675" fmla="*/ 3612374 h 4997457"/>
              <a:gd name="connsiteX676" fmla="*/ 3986109 w 4736594"/>
              <a:gd name="connsiteY676" fmla="*/ 3620319 h 4997457"/>
              <a:gd name="connsiteX677" fmla="*/ 3979045 w 4736594"/>
              <a:gd name="connsiteY677" fmla="*/ 3620319 h 4997457"/>
              <a:gd name="connsiteX678" fmla="*/ 3971540 w 4736594"/>
              <a:gd name="connsiteY678" fmla="*/ 3620319 h 4997457"/>
              <a:gd name="connsiteX679" fmla="*/ 3981696 w 4736594"/>
              <a:gd name="connsiteY679" fmla="*/ 3625618 h 4997457"/>
              <a:gd name="connsiteX680" fmla="*/ 3977279 w 4736594"/>
              <a:gd name="connsiteY680" fmla="*/ 3629590 h 4997457"/>
              <a:gd name="connsiteX681" fmla="*/ 3977279 w 4736594"/>
              <a:gd name="connsiteY681" fmla="*/ 3634448 h 4997457"/>
              <a:gd name="connsiteX682" fmla="*/ 3972866 w 4736594"/>
              <a:gd name="connsiteY682" fmla="*/ 3634448 h 4997457"/>
              <a:gd name="connsiteX683" fmla="*/ 3969334 w 4736594"/>
              <a:gd name="connsiteY683" fmla="*/ 3637981 h 4997457"/>
              <a:gd name="connsiteX684" fmla="*/ 3966682 w 4736594"/>
              <a:gd name="connsiteY684" fmla="*/ 3641513 h 4997457"/>
              <a:gd name="connsiteX685" fmla="*/ 3975513 w 4736594"/>
              <a:gd name="connsiteY685" fmla="*/ 3646811 h 4997457"/>
              <a:gd name="connsiteX686" fmla="*/ 3972866 w 4736594"/>
              <a:gd name="connsiteY686" fmla="*/ 3654316 h 4997457"/>
              <a:gd name="connsiteX687" fmla="*/ 3969334 w 4736594"/>
              <a:gd name="connsiteY687" fmla="*/ 3661380 h 4997457"/>
              <a:gd name="connsiteX688" fmla="*/ 3959177 w 4736594"/>
              <a:gd name="connsiteY688" fmla="*/ 3670211 h 4997457"/>
              <a:gd name="connsiteX689" fmla="*/ 3949466 w 4736594"/>
              <a:gd name="connsiteY689" fmla="*/ 3683019 h 4997457"/>
              <a:gd name="connsiteX690" fmla="*/ 3941076 w 4736594"/>
              <a:gd name="connsiteY690" fmla="*/ 3692290 h 4997457"/>
              <a:gd name="connsiteX691" fmla="*/ 3935778 w 4736594"/>
              <a:gd name="connsiteY691" fmla="*/ 3698914 h 4997457"/>
              <a:gd name="connsiteX692" fmla="*/ 3935778 w 4736594"/>
              <a:gd name="connsiteY692" fmla="*/ 3706418 h 4997457"/>
              <a:gd name="connsiteX693" fmla="*/ 3928273 w 4736594"/>
              <a:gd name="connsiteY693" fmla="*/ 3713923 h 4997457"/>
              <a:gd name="connsiteX694" fmla="*/ 3921649 w 4736594"/>
              <a:gd name="connsiteY694" fmla="*/ 3713923 h 4997457"/>
              <a:gd name="connsiteX695" fmla="*/ 3914144 w 4736594"/>
              <a:gd name="connsiteY695" fmla="*/ 3718781 h 4997457"/>
              <a:gd name="connsiteX696" fmla="*/ 3914144 w 4736594"/>
              <a:gd name="connsiteY696" fmla="*/ 3724960 h 4997457"/>
              <a:gd name="connsiteX697" fmla="*/ 3922089 w 4736594"/>
              <a:gd name="connsiteY697" fmla="*/ 3722313 h 4997457"/>
              <a:gd name="connsiteX698" fmla="*/ 3918997 w 4736594"/>
              <a:gd name="connsiteY698" fmla="*/ 3728052 h 4997457"/>
              <a:gd name="connsiteX699" fmla="*/ 3912818 w 4736594"/>
              <a:gd name="connsiteY699" fmla="*/ 3730259 h 4997457"/>
              <a:gd name="connsiteX700" fmla="*/ 3905754 w 4736594"/>
              <a:gd name="connsiteY700" fmla="*/ 3738208 h 4997457"/>
              <a:gd name="connsiteX701" fmla="*/ 3902222 w 4736594"/>
              <a:gd name="connsiteY701" fmla="*/ 3740855 h 4997457"/>
              <a:gd name="connsiteX702" fmla="*/ 3892065 w 4736594"/>
              <a:gd name="connsiteY702" fmla="*/ 3747039 h 4997457"/>
              <a:gd name="connsiteX703" fmla="*/ 3879703 w 4736594"/>
              <a:gd name="connsiteY703" fmla="*/ 3752337 h 4997457"/>
              <a:gd name="connsiteX704" fmla="*/ 3869991 w 4736594"/>
              <a:gd name="connsiteY704" fmla="*/ 3761168 h 4997457"/>
              <a:gd name="connsiteX705" fmla="*/ 3858950 w 4736594"/>
              <a:gd name="connsiteY705" fmla="*/ 3768673 h 4997457"/>
              <a:gd name="connsiteX706" fmla="*/ 3845706 w 4736594"/>
              <a:gd name="connsiteY706" fmla="*/ 3771324 h 4997457"/>
              <a:gd name="connsiteX707" fmla="*/ 3824072 w 4736594"/>
              <a:gd name="connsiteY707" fmla="*/ 3777944 h 4997457"/>
              <a:gd name="connsiteX708" fmla="*/ 3808177 w 4736594"/>
              <a:gd name="connsiteY708" fmla="*/ 3786774 h 4997457"/>
              <a:gd name="connsiteX709" fmla="*/ 3794929 w 4736594"/>
              <a:gd name="connsiteY709" fmla="*/ 3789866 h 4997457"/>
              <a:gd name="connsiteX710" fmla="*/ 3767997 w 4736594"/>
              <a:gd name="connsiteY710" fmla="*/ 3803995 h 4997457"/>
              <a:gd name="connsiteX711" fmla="*/ 3753868 w 4736594"/>
              <a:gd name="connsiteY711" fmla="*/ 3811500 h 4997457"/>
              <a:gd name="connsiteX712" fmla="*/ 3739299 w 4736594"/>
              <a:gd name="connsiteY712" fmla="*/ 3820775 h 4997457"/>
              <a:gd name="connsiteX713" fmla="*/ 3729583 w 4736594"/>
              <a:gd name="connsiteY713" fmla="*/ 3831372 h 4997457"/>
              <a:gd name="connsiteX714" fmla="*/ 3718987 w 4736594"/>
              <a:gd name="connsiteY714" fmla="*/ 3837551 h 4997457"/>
              <a:gd name="connsiteX715" fmla="*/ 3718987 w 4736594"/>
              <a:gd name="connsiteY715" fmla="*/ 3843735 h 4997457"/>
              <a:gd name="connsiteX716" fmla="*/ 3714574 w 4736594"/>
              <a:gd name="connsiteY716" fmla="*/ 3848148 h 4997457"/>
              <a:gd name="connsiteX717" fmla="*/ 3710596 w 4736594"/>
              <a:gd name="connsiteY717" fmla="*/ 3850799 h 4997457"/>
              <a:gd name="connsiteX718" fmla="*/ 3707950 w 4736594"/>
              <a:gd name="connsiteY718" fmla="*/ 3855652 h 4997457"/>
              <a:gd name="connsiteX719" fmla="*/ 3698679 w 4736594"/>
              <a:gd name="connsiteY719" fmla="*/ 3863162 h 4997457"/>
              <a:gd name="connsiteX720" fmla="*/ 3691169 w 4736594"/>
              <a:gd name="connsiteY720" fmla="*/ 3871992 h 4997457"/>
              <a:gd name="connsiteX721" fmla="*/ 3681898 w 4736594"/>
              <a:gd name="connsiteY721" fmla="*/ 3883470 h 4997457"/>
              <a:gd name="connsiteX722" fmla="*/ 3681898 w 4736594"/>
              <a:gd name="connsiteY722" fmla="*/ 3896273 h 4997457"/>
              <a:gd name="connsiteX723" fmla="*/ 3674834 w 4736594"/>
              <a:gd name="connsiteY723" fmla="*/ 3896273 h 4997457"/>
              <a:gd name="connsiteX724" fmla="*/ 3668210 w 4736594"/>
              <a:gd name="connsiteY724" fmla="*/ 3896273 h 4997457"/>
              <a:gd name="connsiteX725" fmla="*/ 3653200 w 4736594"/>
              <a:gd name="connsiteY725" fmla="*/ 3901131 h 4997457"/>
              <a:gd name="connsiteX726" fmla="*/ 3628475 w 4736594"/>
              <a:gd name="connsiteY726" fmla="*/ 3922764 h 4997457"/>
              <a:gd name="connsiteX727" fmla="*/ 3616993 w 4736594"/>
              <a:gd name="connsiteY727" fmla="*/ 3933806 h 4997457"/>
              <a:gd name="connsiteX728" fmla="*/ 3604189 w 4736594"/>
              <a:gd name="connsiteY728" fmla="*/ 3945284 h 4997457"/>
              <a:gd name="connsiteX729" fmla="*/ 3593152 w 4736594"/>
              <a:gd name="connsiteY729" fmla="*/ 3954999 h 4997457"/>
              <a:gd name="connsiteX730" fmla="*/ 3578138 w 4736594"/>
              <a:gd name="connsiteY730" fmla="*/ 3963385 h 4997457"/>
              <a:gd name="connsiteX731" fmla="*/ 3575491 w 4736594"/>
              <a:gd name="connsiteY731" fmla="*/ 3958532 h 4997457"/>
              <a:gd name="connsiteX732" fmla="*/ 3571519 w 4736594"/>
              <a:gd name="connsiteY732" fmla="*/ 3955440 h 4997457"/>
              <a:gd name="connsiteX733" fmla="*/ 3562243 w 4736594"/>
              <a:gd name="connsiteY733" fmla="*/ 3950582 h 4997457"/>
              <a:gd name="connsiteX734" fmla="*/ 3571074 w 4736594"/>
              <a:gd name="connsiteY734" fmla="*/ 3966917 h 4997457"/>
              <a:gd name="connsiteX735" fmla="*/ 3571074 w 4736594"/>
              <a:gd name="connsiteY735" fmla="*/ 3976193 h 4997457"/>
              <a:gd name="connsiteX736" fmla="*/ 3571074 w 4736594"/>
              <a:gd name="connsiteY736" fmla="*/ 3985023 h 4997457"/>
              <a:gd name="connsiteX737" fmla="*/ 3565335 w 4736594"/>
              <a:gd name="connsiteY737" fmla="*/ 3987230 h 4997457"/>
              <a:gd name="connsiteX738" fmla="*/ 3565335 w 4736594"/>
              <a:gd name="connsiteY738" fmla="*/ 3998267 h 4997457"/>
              <a:gd name="connsiteX739" fmla="*/ 3565335 w 4736594"/>
              <a:gd name="connsiteY739" fmla="*/ 4002239 h 4997457"/>
              <a:gd name="connsiteX740" fmla="*/ 3565335 w 4736594"/>
              <a:gd name="connsiteY740" fmla="*/ 4005772 h 4997457"/>
              <a:gd name="connsiteX741" fmla="*/ 3565335 w 4736594"/>
              <a:gd name="connsiteY741" fmla="*/ 4009304 h 4997457"/>
              <a:gd name="connsiteX742" fmla="*/ 3565335 w 4736594"/>
              <a:gd name="connsiteY742" fmla="*/ 4018579 h 4997457"/>
              <a:gd name="connsiteX743" fmla="*/ 3568427 w 4736594"/>
              <a:gd name="connsiteY743" fmla="*/ 4015488 h 4997457"/>
              <a:gd name="connsiteX744" fmla="*/ 3571519 w 4736594"/>
              <a:gd name="connsiteY744" fmla="*/ 4015488 h 4997457"/>
              <a:gd name="connsiteX745" fmla="*/ 3581230 w 4736594"/>
              <a:gd name="connsiteY745" fmla="*/ 4020346 h 4997457"/>
              <a:gd name="connsiteX746" fmla="*/ 3585648 w 4736594"/>
              <a:gd name="connsiteY746" fmla="*/ 4029176 h 4997457"/>
              <a:gd name="connsiteX747" fmla="*/ 3589620 w 4736594"/>
              <a:gd name="connsiteY747" fmla="*/ 4038887 h 4997457"/>
              <a:gd name="connsiteX748" fmla="*/ 3586528 w 4736594"/>
              <a:gd name="connsiteY748" fmla="*/ 4049044 h 4997457"/>
              <a:gd name="connsiteX749" fmla="*/ 3586528 w 4736594"/>
              <a:gd name="connsiteY749" fmla="*/ 4056989 h 4997457"/>
              <a:gd name="connsiteX750" fmla="*/ 3590501 w 4736594"/>
              <a:gd name="connsiteY750" fmla="*/ 4068030 h 4997457"/>
              <a:gd name="connsiteX751" fmla="*/ 3595359 w 4736594"/>
              <a:gd name="connsiteY751" fmla="*/ 4075976 h 4997457"/>
              <a:gd name="connsiteX752" fmla="*/ 3600217 w 4736594"/>
              <a:gd name="connsiteY752" fmla="*/ 4084806 h 4997457"/>
              <a:gd name="connsiteX753" fmla="*/ 3600217 w 4736594"/>
              <a:gd name="connsiteY753" fmla="*/ 4095843 h 4997457"/>
              <a:gd name="connsiteX754" fmla="*/ 3605075 w 4736594"/>
              <a:gd name="connsiteY754" fmla="*/ 4105559 h 4997457"/>
              <a:gd name="connsiteX755" fmla="*/ 3607722 w 4736594"/>
              <a:gd name="connsiteY755" fmla="*/ 4126312 h 4997457"/>
              <a:gd name="connsiteX756" fmla="*/ 3615226 w 4736594"/>
              <a:gd name="connsiteY756" fmla="*/ 4126312 h 4997457"/>
              <a:gd name="connsiteX757" fmla="*/ 3615226 w 4736594"/>
              <a:gd name="connsiteY757" fmla="*/ 4116596 h 4997457"/>
              <a:gd name="connsiteX758" fmla="*/ 3618759 w 4736594"/>
              <a:gd name="connsiteY758" fmla="*/ 4128959 h 4997457"/>
              <a:gd name="connsiteX759" fmla="*/ 3618759 w 4736594"/>
              <a:gd name="connsiteY759" fmla="*/ 4135143 h 4997457"/>
              <a:gd name="connsiteX760" fmla="*/ 3618759 w 4736594"/>
              <a:gd name="connsiteY760" fmla="*/ 4140881 h 4997457"/>
              <a:gd name="connsiteX761" fmla="*/ 3618759 w 4736594"/>
              <a:gd name="connsiteY761" fmla="*/ 4146180 h 4997457"/>
              <a:gd name="connsiteX762" fmla="*/ 3616112 w 4736594"/>
              <a:gd name="connsiteY762" fmla="*/ 4151038 h 4997457"/>
              <a:gd name="connsiteX763" fmla="*/ 3616112 w 4736594"/>
              <a:gd name="connsiteY763" fmla="*/ 4157217 h 4997457"/>
              <a:gd name="connsiteX764" fmla="*/ 3616112 w 4736594"/>
              <a:gd name="connsiteY764" fmla="*/ 4164721 h 4997457"/>
              <a:gd name="connsiteX765" fmla="*/ 3616112 w 4736594"/>
              <a:gd name="connsiteY765" fmla="*/ 4169139 h 4997457"/>
              <a:gd name="connsiteX766" fmla="*/ 3616112 w 4736594"/>
              <a:gd name="connsiteY766" fmla="*/ 4175763 h 4997457"/>
              <a:gd name="connsiteX767" fmla="*/ 3619644 w 4736594"/>
              <a:gd name="connsiteY767" fmla="*/ 4175763 h 4997457"/>
              <a:gd name="connsiteX768" fmla="*/ 3616552 w 4736594"/>
              <a:gd name="connsiteY768" fmla="*/ 4183708 h 4997457"/>
              <a:gd name="connsiteX769" fmla="*/ 3613020 w 4736594"/>
              <a:gd name="connsiteY769" fmla="*/ 4186360 h 4997457"/>
              <a:gd name="connsiteX770" fmla="*/ 3613020 w 4736594"/>
              <a:gd name="connsiteY770" fmla="*/ 4191658 h 4997457"/>
              <a:gd name="connsiteX771" fmla="*/ 3613020 w 4736594"/>
              <a:gd name="connsiteY771" fmla="*/ 4199163 h 4997457"/>
              <a:gd name="connsiteX772" fmla="*/ 3613020 w 4736594"/>
              <a:gd name="connsiteY772" fmla="*/ 4210200 h 4997457"/>
              <a:gd name="connsiteX773" fmla="*/ 3613020 w 4736594"/>
              <a:gd name="connsiteY773" fmla="*/ 4216824 h 4997457"/>
              <a:gd name="connsiteX774" fmla="*/ 3613020 w 4736594"/>
              <a:gd name="connsiteY774" fmla="*/ 4222122 h 4997457"/>
              <a:gd name="connsiteX775" fmla="*/ 3613020 w 4736594"/>
              <a:gd name="connsiteY775" fmla="*/ 4227861 h 4997457"/>
              <a:gd name="connsiteX776" fmla="*/ 3613020 w 4736594"/>
              <a:gd name="connsiteY776" fmla="*/ 4232279 h 4997457"/>
              <a:gd name="connsiteX777" fmla="*/ 3609488 w 4736594"/>
              <a:gd name="connsiteY777" fmla="*/ 4226095 h 4997457"/>
              <a:gd name="connsiteX778" fmla="*/ 3609047 w 4736594"/>
              <a:gd name="connsiteY778" fmla="*/ 4225655 h 4997457"/>
              <a:gd name="connsiteX779" fmla="*/ 3605956 w 4736594"/>
              <a:gd name="connsiteY779" fmla="*/ 4226095 h 4997457"/>
              <a:gd name="connsiteX780" fmla="*/ 3605956 w 4736594"/>
              <a:gd name="connsiteY780" fmla="*/ 4238017 h 4997457"/>
              <a:gd name="connsiteX781" fmla="*/ 3605956 w 4736594"/>
              <a:gd name="connsiteY781" fmla="*/ 4247729 h 4997457"/>
              <a:gd name="connsiteX782" fmla="*/ 3609047 w 4736594"/>
              <a:gd name="connsiteY782" fmla="*/ 4243756 h 4997457"/>
              <a:gd name="connsiteX783" fmla="*/ 3612580 w 4736594"/>
              <a:gd name="connsiteY783" fmla="*/ 4238017 h 4997457"/>
              <a:gd name="connsiteX784" fmla="*/ 3619204 w 4736594"/>
              <a:gd name="connsiteY784" fmla="*/ 4232719 h 4997457"/>
              <a:gd name="connsiteX785" fmla="*/ 3619204 w 4736594"/>
              <a:gd name="connsiteY785" fmla="*/ 4246408 h 4997457"/>
              <a:gd name="connsiteX786" fmla="*/ 3616112 w 4736594"/>
              <a:gd name="connsiteY786" fmla="*/ 4258770 h 4997457"/>
              <a:gd name="connsiteX787" fmla="*/ 3609047 w 4736594"/>
              <a:gd name="connsiteY787" fmla="*/ 4267156 h 4997457"/>
              <a:gd name="connsiteX788" fmla="*/ 3601983 w 4736594"/>
              <a:gd name="connsiteY788" fmla="*/ 4278198 h 4997457"/>
              <a:gd name="connsiteX789" fmla="*/ 3590501 w 4736594"/>
              <a:gd name="connsiteY789" fmla="*/ 4289235 h 4997457"/>
              <a:gd name="connsiteX790" fmla="*/ 3575491 w 4736594"/>
              <a:gd name="connsiteY790" fmla="*/ 4295859 h 4997457"/>
              <a:gd name="connsiteX791" fmla="*/ 3556945 w 4736594"/>
              <a:gd name="connsiteY791" fmla="*/ 4303364 h 4997457"/>
              <a:gd name="connsiteX792" fmla="*/ 3537518 w 4736594"/>
              <a:gd name="connsiteY792" fmla="*/ 4309988 h 4997457"/>
              <a:gd name="connsiteX793" fmla="*/ 3524714 w 4736594"/>
              <a:gd name="connsiteY793" fmla="*/ 4314401 h 4997457"/>
              <a:gd name="connsiteX794" fmla="*/ 3480562 w 4736594"/>
              <a:gd name="connsiteY794" fmla="*/ 4330296 h 4997457"/>
              <a:gd name="connsiteX795" fmla="*/ 3449212 w 4736594"/>
              <a:gd name="connsiteY795" fmla="*/ 4343984 h 4997457"/>
              <a:gd name="connsiteX796" fmla="*/ 3435969 w 4736594"/>
              <a:gd name="connsiteY796" fmla="*/ 4351048 h 4997457"/>
              <a:gd name="connsiteX797" fmla="*/ 3428904 w 4736594"/>
              <a:gd name="connsiteY797" fmla="*/ 4359879 h 4997457"/>
              <a:gd name="connsiteX798" fmla="*/ 3428904 w 4736594"/>
              <a:gd name="connsiteY798" fmla="*/ 4365618 h 4997457"/>
              <a:gd name="connsiteX799" fmla="*/ 3428904 w 4736594"/>
              <a:gd name="connsiteY799" fmla="*/ 4371356 h 4997457"/>
              <a:gd name="connsiteX800" fmla="*/ 3425812 w 4736594"/>
              <a:gd name="connsiteY800" fmla="*/ 4378866 h 4997457"/>
              <a:gd name="connsiteX801" fmla="*/ 3420074 w 4736594"/>
              <a:gd name="connsiteY801" fmla="*/ 4385045 h 4997457"/>
              <a:gd name="connsiteX802" fmla="*/ 3410803 w 4736594"/>
              <a:gd name="connsiteY802" fmla="*/ 4385045 h 4997457"/>
              <a:gd name="connsiteX803" fmla="*/ 3415656 w 4736594"/>
              <a:gd name="connsiteY803" fmla="*/ 4387696 h 4997457"/>
              <a:gd name="connsiteX804" fmla="*/ 3418748 w 4736594"/>
              <a:gd name="connsiteY804" fmla="*/ 4389903 h 4997457"/>
              <a:gd name="connsiteX805" fmla="*/ 3418748 w 4736594"/>
              <a:gd name="connsiteY805" fmla="*/ 4394316 h 4997457"/>
              <a:gd name="connsiteX806" fmla="*/ 3418748 w 4736594"/>
              <a:gd name="connsiteY806" fmla="*/ 4398293 h 4997457"/>
              <a:gd name="connsiteX807" fmla="*/ 3421840 w 4736594"/>
              <a:gd name="connsiteY807" fmla="*/ 4400940 h 4997457"/>
              <a:gd name="connsiteX808" fmla="*/ 3426698 w 4736594"/>
              <a:gd name="connsiteY808" fmla="*/ 4400940 h 4997457"/>
              <a:gd name="connsiteX809" fmla="*/ 3426698 w 4736594"/>
              <a:gd name="connsiteY809" fmla="*/ 4404472 h 4997457"/>
              <a:gd name="connsiteX810" fmla="*/ 3431551 w 4736594"/>
              <a:gd name="connsiteY810" fmla="*/ 4404472 h 4997457"/>
              <a:gd name="connsiteX811" fmla="*/ 3431551 w 4736594"/>
              <a:gd name="connsiteY811" fmla="*/ 4417720 h 4997457"/>
              <a:gd name="connsiteX812" fmla="*/ 3431551 w 4736594"/>
              <a:gd name="connsiteY812" fmla="*/ 4430523 h 4997457"/>
              <a:gd name="connsiteX813" fmla="*/ 3431551 w 4736594"/>
              <a:gd name="connsiteY813" fmla="*/ 4442886 h 4997457"/>
              <a:gd name="connsiteX814" fmla="*/ 3431551 w 4736594"/>
              <a:gd name="connsiteY814" fmla="*/ 4457015 h 4997457"/>
              <a:gd name="connsiteX815" fmla="*/ 3426253 w 4736594"/>
              <a:gd name="connsiteY815" fmla="*/ 4468937 h 4997457"/>
              <a:gd name="connsiteX816" fmla="*/ 3422280 w 4736594"/>
              <a:gd name="connsiteY816" fmla="*/ 4481741 h 4997457"/>
              <a:gd name="connsiteX817" fmla="*/ 3417422 w 4736594"/>
              <a:gd name="connsiteY817" fmla="*/ 4496310 h 4997457"/>
              <a:gd name="connsiteX818" fmla="*/ 3414335 w 4736594"/>
              <a:gd name="connsiteY818" fmla="*/ 4506466 h 4997457"/>
              <a:gd name="connsiteX819" fmla="*/ 3412124 w 4736594"/>
              <a:gd name="connsiteY819" fmla="*/ 4524568 h 4997457"/>
              <a:gd name="connsiteX820" fmla="*/ 3408592 w 4736594"/>
              <a:gd name="connsiteY820" fmla="*/ 4540903 h 4997457"/>
              <a:gd name="connsiteX821" fmla="*/ 3403293 w 4736594"/>
              <a:gd name="connsiteY821" fmla="*/ 4548412 h 4997457"/>
              <a:gd name="connsiteX822" fmla="*/ 3400646 w 4736594"/>
              <a:gd name="connsiteY822" fmla="*/ 4557243 h 4997457"/>
              <a:gd name="connsiteX823" fmla="*/ 3390050 w 4736594"/>
              <a:gd name="connsiteY823" fmla="*/ 4571372 h 4997457"/>
              <a:gd name="connsiteX824" fmla="*/ 3376802 w 4736594"/>
              <a:gd name="connsiteY824" fmla="*/ 4581083 h 4997457"/>
              <a:gd name="connsiteX825" fmla="*/ 3360466 w 4736594"/>
              <a:gd name="connsiteY825" fmla="*/ 4587707 h 4997457"/>
              <a:gd name="connsiteX826" fmla="*/ 3346337 w 4736594"/>
              <a:gd name="connsiteY826" fmla="*/ 4600510 h 4997457"/>
              <a:gd name="connsiteX827" fmla="*/ 3322938 w 4736594"/>
              <a:gd name="connsiteY827" fmla="*/ 4624355 h 4997457"/>
              <a:gd name="connsiteX828" fmla="*/ 3312341 w 4736594"/>
              <a:gd name="connsiteY828" fmla="*/ 4638484 h 4997457"/>
              <a:gd name="connsiteX829" fmla="*/ 3304836 w 4736594"/>
              <a:gd name="connsiteY829" fmla="*/ 4654379 h 4997457"/>
              <a:gd name="connsiteX830" fmla="*/ 3294680 w 4736594"/>
              <a:gd name="connsiteY830" fmla="*/ 4669389 h 4997457"/>
              <a:gd name="connsiteX831" fmla="*/ 3291588 w 4736594"/>
              <a:gd name="connsiteY831" fmla="*/ 4677779 h 4997457"/>
              <a:gd name="connsiteX832" fmla="*/ 3286290 w 4736594"/>
              <a:gd name="connsiteY832" fmla="*/ 4684403 h 4997457"/>
              <a:gd name="connsiteX833" fmla="*/ 3269069 w 4736594"/>
              <a:gd name="connsiteY833" fmla="*/ 4710449 h 4997457"/>
              <a:gd name="connsiteX834" fmla="*/ 3259358 w 4736594"/>
              <a:gd name="connsiteY834" fmla="*/ 4724138 h 4997457"/>
              <a:gd name="connsiteX835" fmla="*/ 3248321 w 4736594"/>
              <a:gd name="connsiteY835" fmla="*/ 4738267 h 4997457"/>
              <a:gd name="connsiteX836" fmla="*/ 3235513 w 4736594"/>
              <a:gd name="connsiteY836" fmla="*/ 4750630 h 4997457"/>
              <a:gd name="connsiteX837" fmla="*/ 3221384 w 4736594"/>
              <a:gd name="connsiteY837" fmla="*/ 4761226 h 4997457"/>
              <a:gd name="connsiteX838" fmla="*/ 3208581 w 4736594"/>
              <a:gd name="connsiteY838" fmla="*/ 4769616 h 4997457"/>
              <a:gd name="connsiteX839" fmla="*/ 3201516 w 4736594"/>
              <a:gd name="connsiteY839" fmla="*/ 4775795 h 4997457"/>
              <a:gd name="connsiteX840" fmla="*/ 3195778 w 4736594"/>
              <a:gd name="connsiteY840" fmla="*/ 4779773 h 4997457"/>
              <a:gd name="connsiteX841" fmla="*/ 3190479 w 4736594"/>
              <a:gd name="connsiteY841" fmla="*/ 4785952 h 4997457"/>
              <a:gd name="connsiteX842" fmla="*/ 3178117 w 4736594"/>
              <a:gd name="connsiteY842" fmla="*/ 4797874 h 4997457"/>
              <a:gd name="connsiteX843" fmla="*/ 3171493 w 4736594"/>
              <a:gd name="connsiteY843" fmla="*/ 4806705 h 4997457"/>
              <a:gd name="connsiteX844" fmla="*/ 3163547 w 4736594"/>
              <a:gd name="connsiteY844" fmla="*/ 4814210 h 4997457"/>
              <a:gd name="connsiteX845" fmla="*/ 3145886 w 4736594"/>
              <a:gd name="connsiteY845" fmla="*/ 4832311 h 4997457"/>
              <a:gd name="connsiteX846" fmla="*/ 3126014 w 4736594"/>
              <a:gd name="connsiteY846" fmla="*/ 4846440 h 4997457"/>
              <a:gd name="connsiteX847" fmla="*/ 3106147 w 4736594"/>
              <a:gd name="connsiteY847" fmla="*/ 4859248 h 4997457"/>
              <a:gd name="connsiteX848" fmla="*/ 3097756 w 4736594"/>
              <a:gd name="connsiteY848" fmla="*/ 4866752 h 4997457"/>
              <a:gd name="connsiteX849" fmla="*/ 3087605 w 4736594"/>
              <a:gd name="connsiteY849" fmla="*/ 4873377 h 4997457"/>
              <a:gd name="connsiteX850" fmla="*/ 3065526 w 4736594"/>
              <a:gd name="connsiteY850" fmla="*/ 4887946 h 4997457"/>
              <a:gd name="connsiteX851" fmla="*/ 3046984 w 4736594"/>
              <a:gd name="connsiteY851" fmla="*/ 4898542 h 4997457"/>
              <a:gd name="connsiteX852" fmla="*/ 3028878 w 4736594"/>
              <a:gd name="connsiteY852" fmla="*/ 4908699 h 4997457"/>
              <a:gd name="connsiteX853" fmla="*/ 3012983 w 4736594"/>
              <a:gd name="connsiteY853" fmla="*/ 4914437 h 4997457"/>
              <a:gd name="connsiteX854" fmla="*/ 2999740 w 4736594"/>
              <a:gd name="connsiteY854" fmla="*/ 4921061 h 4997457"/>
              <a:gd name="connsiteX855" fmla="*/ 2986936 w 4736594"/>
              <a:gd name="connsiteY855" fmla="*/ 4921061 h 4997457"/>
              <a:gd name="connsiteX856" fmla="*/ 2963092 w 4736594"/>
              <a:gd name="connsiteY856" fmla="*/ 4921061 h 4997457"/>
              <a:gd name="connsiteX857" fmla="*/ 2951169 w 4736594"/>
              <a:gd name="connsiteY857" fmla="*/ 4921061 h 4997457"/>
              <a:gd name="connsiteX858" fmla="*/ 2942339 w 4736594"/>
              <a:gd name="connsiteY858" fmla="*/ 4926360 h 4997457"/>
              <a:gd name="connsiteX859" fmla="*/ 2934394 w 4736594"/>
              <a:gd name="connsiteY859" fmla="*/ 4931658 h 4997457"/>
              <a:gd name="connsiteX860" fmla="*/ 2937926 w 4736594"/>
              <a:gd name="connsiteY860" fmla="*/ 4939603 h 4997457"/>
              <a:gd name="connsiteX861" fmla="*/ 2921590 w 4736594"/>
              <a:gd name="connsiteY861" fmla="*/ 4942255 h 4997457"/>
              <a:gd name="connsiteX862" fmla="*/ 2901278 w 4736594"/>
              <a:gd name="connsiteY862" fmla="*/ 4937397 h 4997457"/>
              <a:gd name="connsiteX863" fmla="*/ 2890681 w 4736594"/>
              <a:gd name="connsiteY863" fmla="*/ 4937397 h 4997457"/>
              <a:gd name="connsiteX864" fmla="*/ 2885383 w 4736594"/>
              <a:gd name="connsiteY864" fmla="*/ 4945787 h 4997457"/>
              <a:gd name="connsiteX865" fmla="*/ 2880525 w 4736594"/>
              <a:gd name="connsiteY865" fmla="*/ 4951966 h 4997457"/>
              <a:gd name="connsiteX866" fmla="*/ 2868607 w 4736594"/>
              <a:gd name="connsiteY866" fmla="*/ 4951966 h 4997457"/>
              <a:gd name="connsiteX867" fmla="*/ 2848295 w 4736594"/>
              <a:gd name="connsiteY867" fmla="*/ 4945787 h 4997457"/>
              <a:gd name="connsiteX868" fmla="*/ 2837698 w 4736594"/>
              <a:gd name="connsiteY868" fmla="*/ 4945787 h 4997457"/>
              <a:gd name="connsiteX869" fmla="*/ 2826661 w 4736594"/>
              <a:gd name="connsiteY869" fmla="*/ 4943136 h 4997457"/>
              <a:gd name="connsiteX870" fmla="*/ 2818711 w 4736594"/>
              <a:gd name="connsiteY870" fmla="*/ 4943136 h 4997457"/>
              <a:gd name="connsiteX871" fmla="*/ 2809440 w 4736594"/>
              <a:gd name="connsiteY871" fmla="*/ 4943136 h 4997457"/>
              <a:gd name="connsiteX872" fmla="*/ 2797963 w 4736594"/>
              <a:gd name="connsiteY872" fmla="*/ 4943136 h 4997457"/>
              <a:gd name="connsiteX873" fmla="*/ 2793545 w 4736594"/>
              <a:gd name="connsiteY873" fmla="*/ 4943136 h 4997457"/>
              <a:gd name="connsiteX874" fmla="*/ 2790013 w 4736594"/>
              <a:gd name="connsiteY874" fmla="*/ 4943136 h 4997457"/>
              <a:gd name="connsiteX875" fmla="*/ 2786040 w 4736594"/>
              <a:gd name="connsiteY875" fmla="*/ 4943136 h 4997457"/>
              <a:gd name="connsiteX876" fmla="*/ 2780302 w 4736594"/>
              <a:gd name="connsiteY876" fmla="*/ 4950200 h 4997457"/>
              <a:gd name="connsiteX877" fmla="*/ 2773678 w 4736594"/>
              <a:gd name="connsiteY877" fmla="*/ 4950200 h 4997457"/>
              <a:gd name="connsiteX878" fmla="*/ 2760429 w 4736594"/>
              <a:gd name="connsiteY878" fmla="*/ 4950200 h 4997457"/>
              <a:gd name="connsiteX879" fmla="*/ 2747626 w 4736594"/>
              <a:gd name="connsiteY879" fmla="*/ 4947108 h 4997457"/>
              <a:gd name="connsiteX880" fmla="*/ 2736149 w 4736594"/>
              <a:gd name="connsiteY880" fmla="*/ 4943576 h 4997457"/>
              <a:gd name="connsiteX881" fmla="*/ 2725107 w 4736594"/>
              <a:gd name="connsiteY881" fmla="*/ 4943576 h 4997457"/>
              <a:gd name="connsiteX882" fmla="*/ 2717162 w 4736594"/>
              <a:gd name="connsiteY882" fmla="*/ 4947108 h 4997457"/>
              <a:gd name="connsiteX883" fmla="*/ 2713630 w 4736594"/>
              <a:gd name="connsiteY883" fmla="*/ 4947108 h 4997457"/>
              <a:gd name="connsiteX884" fmla="*/ 2709212 w 4736594"/>
              <a:gd name="connsiteY884" fmla="*/ 4947108 h 4997457"/>
              <a:gd name="connsiteX885" fmla="*/ 2700827 w 4736594"/>
              <a:gd name="connsiteY885" fmla="*/ 4947108 h 4997457"/>
              <a:gd name="connsiteX886" fmla="*/ 2692877 w 4736594"/>
              <a:gd name="connsiteY886" fmla="*/ 4947108 h 4997457"/>
              <a:gd name="connsiteX887" fmla="*/ 2690230 w 4736594"/>
              <a:gd name="connsiteY887" fmla="*/ 4955498 h 4997457"/>
              <a:gd name="connsiteX888" fmla="*/ 2679188 w 4736594"/>
              <a:gd name="connsiteY888" fmla="*/ 4955498 h 4997457"/>
              <a:gd name="connsiteX889" fmla="*/ 2670803 w 4736594"/>
              <a:gd name="connsiteY889" fmla="*/ 4969187 h 4997457"/>
              <a:gd name="connsiteX890" fmla="*/ 2654463 w 4736594"/>
              <a:gd name="connsiteY890" fmla="*/ 4969187 h 4997457"/>
              <a:gd name="connsiteX891" fmla="*/ 2639013 w 4736594"/>
              <a:gd name="connsiteY891" fmla="*/ 4973159 h 4997457"/>
              <a:gd name="connsiteX892" fmla="*/ 2622232 w 4736594"/>
              <a:gd name="connsiteY892" fmla="*/ 4970513 h 4997457"/>
              <a:gd name="connsiteX893" fmla="*/ 2604571 w 4736594"/>
              <a:gd name="connsiteY893" fmla="*/ 4970513 h 4997457"/>
              <a:gd name="connsiteX894" fmla="*/ 2604571 w 4736594"/>
              <a:gd name="connsiteY894" fmla="*/ 4976251 h 4997457"/>
              <a:gd name="connsiteX895" fmla="*/ 2600599 w 4736594"/>
              <a:gd name="connsiteY895" fmla="*/ 4976251 h 4997457"/>
              <a:gd name="connsiteX896" fmla="*/ 2596626 w 4736594"/>
              <a:gd name="connsiteY896" fmla="*/ 4976251 h 4997457"/>
              <a:gd name="connsiteX897" fmla="*/ 2588236 w 4736594"/>
              <a:gd name="connsiteY897" fmla="*/ 4976251 h 4997457"/>
              <a:gd name="connsiteX898" fmla="*/ 2578520 w 4736594"/>
              <a:gd name="connsiteY898" fmla="*/ 4976251 h 4997457"/>
              <a:gd name="connsiteX899" fmla="*/ 2578520 w 4736594"/>
              <a:gd name="connsiteY899" fmla="*/ 4980224 h 4997457"/>
              <a:gd name="connsiteX900" fmla="*/ 2575433 w 4736594"/>
              <a:gd name="connsiteY900" fmla="*/ 4980224 h 4997457"/>
              <a:gd name="connsiteX901" fmla="*/ 2572781 w 4736594"/>
              <a:gd name="connsiteY901" fmla="*/ 4982875 h 4997457"/>
              <a:gd name="connsiteX902" fmla="*/ 2569249 w 4736594"/>
              <a:gd name="connsiteY902" fmla="*/ 4982875 h 4997457"/>
              <a:gd name="connsiteX903" fmla="*/ 2563070 w 4736594"/>
              <a:gd name="connsiteY903" fmla="*/ 4988614 h 4997457"/>
              <a:gd name="connsiteX904" fmla="*/ 2554680 w 4736594"/>
              <a:gd name="connsiteY904" fmla="*/ 4988614 h 4997457"/>
              <a:gd name="connsiteX905" fmla="*/ 2550262 w 4736594"/>
              <a:gd name="connsiteY905" fmla="*/ 4996564 h 4997457"/>
              <a:gd name="connsiteX906" fmla="*/ 2542317 w 4736594"/>
              <a:gd name="connsiteY906" fmla="*/ 4996564 h 4997457"/>
              <a:gd name="connsiteX907" fmla="*/ 2527748 w 4736594"/>
              <a:gd name="connsiteY907" fmla="*/ 4993472 h 4997457"/>
              <a:gd name="connsiteX908" fmla="*/ 2522005 w 4736594"/>
              <a:gd name="connsiteY908" fmla="*/ 4989940 h 4997457"/>
              <a:gd name="connsiteX909" fmla="*/ 2514940 w 4736594"/>
              <a:gd name="connsiteY909" fmla="*/ 4986848 h 4997457"/>
              <a:gd name="connsiteX910" fmla="*/ 2507876 w 4736594"/>
              <a:gd name="connsiteY910" fmla="*/ 4986848 h 4997457"/>
              <a:gd name="connsiteX911" fmla="*/ 2502137 w 4736594"/>
              <a:gd name="connsiteY911" fmla="*/ 4983756 h 4997457"/>
              <a:gd name="connsiteX912" fmla="*/ 2506555 w 4736594"/>
              <a:gd name="connsiteY912" fmla="*/ 4979783 h 4997457"/>
              <a:gd name="connsiteX913" fmla="*/ 2506555 w 4736594"/>
              <a:gd name="connsiteY913" fmla="*/ 4973600 h 4997457"/>
              <a:gd name="connsiteX914" fmla="*/ 2499490 w 4736594"/>
              <a:gd name="connsiteY914" fmla="*/ 4973600 h 4997457"/>
              <a:gd name="connsiteX915" fmla="*/ 2492426 w 4736594"/>
              <a:gd name="connsiteY915" fmla="*/ 4973600 h 4997457"/>
              <a:gd name="connsiteX916" fmla="*/ 2489334 w 4736594"/>
              <a:gd name="connsiteY916" fmla="*/ 4970068 h 4997457"/>
              <a:gd name="connsiteX917" fmla="*/ 2484916 w 4736594"/>
              <a:gd name="connsiteY917" fmla="*/ 4970068 h 4997457"/>
              <a:gd name="connsiteX918" fmla="*/ 2472554 w 4736594"/>
              <a:gd name="connsiteY918" fmla="*/ 4970068 h 4997457"/>
              <a:gd name="connsiteX919" fmla="*/ 2472554 w 4736594"/>
              <a:gd name="connsiteY919" fmla="*/ 4960797 h 4997457"/>
              <a:gd name="connsiteX920" fmla="*/ 2472554 w 4736594"/>
              <a:gd name="connsiteY920" fmla="*/ 4948434 h 4997457"/>
              <a:gd name="connsiteX921" fmla="*/ 2458870 w 4736594"/>
              <a:gd name="connsiteY921" fmla="*/ 4948434 h 4997457"/>
              <a:gd name="connsiteX922" fmla="*/ 2446062 w 4736594"/>
              <a:gd name="connsiteY922" fmla="*/ 4948434 h 4997457"/>
              <a:gd name="connsiteX923" fmla="*/ 2443415 w 4736594"/>
              <a:gd name="connsiteY923" fmla="*/ 4957705 h 4997457"/>
              <a:gd name="connsiteX924" fmla="*/ 2443415 w 4736594"/>
              <a:gd name="connsiteY924" fmla="*/ 4963448 h 4997457"/>
              <a:gd name="connsiteX925" fmla="*/ 2437676 w 4736594"/>
              <a:gd name="connsiteY925" fmla="*/ 4954173 h 4997457"/>
              <a:gd name="connsiteX926" fmla="*/ 2437676 w 4736594"/>
              <a:gd name="connsiteY926" fmla="*/ 4940929 h 4997457"/>
              <a:gd name="connsiteX927" fmla="*/ 2444741 w 4736594"/>
              <a:gd name="connsiteY927" fmla="*/ 4933865 h 4997457"/>
              <a:gd name="connsiteX928" fmla="*/ 2444741 w 4736594"/>
              <a:gd name="connsiteY928" fmla="*/ 4925034 h 4997457"/>
              <a:gd name="connsiteX929" fmla="*/ 2435910 w 4736594"/>
              <a:gd name="connsiteY929" fmla="*/ 4908699 h 4997457"/>
              <a:gd name="connsiteX930" fmla="*/ 2431933 w 4736594"/>
              <a:gd name="connsiteY930" fmla="*/ 4902955 h 4997457"/>
              <a:gd name="connsiteX931" fmla="*/ 2426635 w 4736594"/>
              <a:gd name="connsiteY931" fmla="*/ 4898983 h 4997457"/>
              <a:gd name="connsiteX932" fmla="*/ 2426635 w 4736594"/>
              <a:gd name="connsiteY932" fmla="*/ 4894570 h 4997457"/>
              <a:gd name="connsiteX933" fmla="*/ 2426635 w 4736594"/>
              <a:gd name="connsiteY933" fmla="*/ 4890593 h 4997457"/>
              <a:gd name="connsiteX934" fmla="*/ 2426635 w 4736594"/>
              <a:gd name="connsiteY934" fmla="*/ 4887060 h 4997457"/>
              <a:gd name="connsiteX935" fmla="*/ 2422222 w 4736594"/>
              <a:gd name="connsiteY935" fmla="*/ 4884414 h 4997457"/>
              <a:gd name="connsiteX936" fmla="*/ 2418249 w 4736594"/>
              <a:gd name="connsiteY936" fmla="*/ 4884414 h 4997457"/>
              <a:gd name="connsiteX937" fmla="*/ 2418249 w 4736594"/>
              <a:gd name="connsiteY937" fmla="*/ 4880881 h 4997457"/>
              <a:gd name="connsiteX938" fmla="*/ 2423102 w 4736594"/>
              <a:gd name="connsiteY938" fmla="*/ 4880881 h 4997457"/>
              <a:gd name="connsiteX939" fmla="*/ 2415157 w 4736594"/>
              <a:gd name="connsiteY939" fmla="*/ 4875583 h 4997457"/>
              <a:gd name="connsiteX940" fmla="*/ 2411185 w 4736594"/>
              <a:gd name="connsiteY940" fmla="*/ 4865867 h 4997457"/>
              <a:gd name="connsiteX941" fmla="*/ 2416483 w 4736594"/>
              <a:gd name="connsiteY941" fmla="*/ 4857482 h 4997457"/>
              <a:gd name="connsiteX942" fmla="*/ 2425754 w 4736594"/>
              <a:gd name="connsiteY942" fmla="*/ 4861454 h 4997457"/>
              <a:gd name="connsiteX943" fmla="*/ 2442530 w 4736594"/>
              <a:gd name="connsiteY943" fmla="*/ 4848651 h 4997457"/>
              <a:gd name="connsiteX944" fmla="*/ 2442530 w 4736594"/>
              <a:gd name="connsiteY944" fmla="*/ 4823480 h 4997457"/>
              <a:gd name="connsiteX945" fmla="*/ 2442530 w 4736594"/>
              <a:gd name="connsiteY945" fmla="*/ 4811118 h 4997457"/>
              <a:gd name="connsiteX946" fmla="*/ 2442530 w 4736594"/>
              <a:gd name="connsiteY946" fmla="*/ 4800521 h 4997457"/>
              <a:gd name="connsiteX947" fmla="*/ 2438557 w 4736594"/>
              <a:gd name="connsiteY947" fmla="*/ 4791250 h 4997457"/>
              <a:gd name="connsiteX948" fmla="*/ 2435910 w 4736594"/>
              <a:gd name="connsiteY948" fmla="*/ 4784626 h 4997457"/>
              <a:gd name="connsiteX949" fmla="*/ 2426194 w 4736594"/>
              <a:gd name="connsiteY949" fmla="*/ 4775355 h 4997457"/>
              <a:gd name="connsiteX950" fmla="*/ 2422222 w 4736594"/>
              <a:gd name="connsiteY950" fmla="*/ 4769616 h 4997457"/>
              <a:gd name="connsiteX951" fmla="*/ 2417804 w 4736594"/>
              <a:gd name="connsiteY951" fmla="*/ 4764758 h 4997457"/>
              <a:gd name="connsiteX952" fmla="*/ 2417804 w 4736594"/>
              <a:gd name="connsiteY952" fmla="*/ 4758579 h 4997457"/>
              <a:gd name="connsiteX953" fmla="*/ 2413391 w 4736594"/>
              <a:gd name="connsiteY953" fmla="*/ 4755047 h 4997457"/>
              <a:gd name="connsiteX954" fmla="*/ 2409419 w 4736594"/>
              <a:gd name="connsiteY954" fmla="*/ 4750189 h 4997457"/>
              <a:gd name="connsiteX955" fmla="*/ 2405886 w 4736594"/>
              <a:gd name="connsiteY955" fmla="*/ 4745772 h 4997457"/>
              <a:gd name="connsiteX956" fmla="*/ 2399262 w 4736594"/>
              <a:gd name="connsiteY956" fmla="*/ 4736941 h 4997457"/>
              <a:gd name="connsiteX957" fmla="*/ 2391758 w 4736594"/>
              <a:gd name="connsiteY957" fmla="*/ 4724578 h 4997457"/>
              <a:gd name="connsiteX958" fmla="*/ 2391758 w 4736594"/>
              <a:gd name="connsiteY958" fmla="*/ 4718840 h 4997457"/>
              <a:gd name="connsiteX959" fmla="*/ 2389106 w 4736594"/>
              <a:gd name="connsiteY959" fmla="*/ 4713541 h 4997457"/>
              <a:gd name="connsiteX960" fmla="*/ 2389106 w 4736594"/>
              <a:gd name="connsiteY960" fmla="*/ 4708683 h 4997457"/>
              <a:gd name="connsiteX961" fmla="*/ 2385133 w 4736594"/>
              <a:gd name="connsiteY961" fmla="*/ 4705151 h 4997457"/>
              <a:gd name="connsiteX962" fmla="*/ 2380275 w 4736594"/>
              <a:gd name="connsiteY962" fmla="*/ 4694999 h 4997457"/>
              <a:gd name="connsiteX963" fmla="*/ 2376303 w 4736594"/>
              <a:gd name="connsiteY963" fmla="*/ 4685724 h 4997457"/>
              <a:gd name="connsiteX964" fmla="*/ 2373651 w 4736594"/>
              <a:gd name="connsiteY964" fmla="*/ 4677338 h 4997457"/>
              <a:gd name="connsiteX965" fmla="*/ 2371005 w 4736594"/>
              <a:gd name="connsiteY965" fmla="*/ 4670714 h 4997457"/>
              <a:gd name="connsiteX966" fmla="*/ 2366587 w 4736594"/>
              <a:gd name="connsiteY966" fmla="*/ 4660118 h 4997457"/>
              <a:gd name="connsiteX967" fmla="*/ 2366587 w 4736594"/>
              <a:gd name="connsiteY967" fmla="*/ 4656145 h 4997457"/>
              <a:gd name="connsiteX968" fmla="*/ 2366587 w 4736594"/>
              <a:gd name="connsiteY968" fmla="*/ 4652168 h 4997457"/>
              <a:gd name="connsiteX969" fmla="*/ 2366587 w 4736594"/>
              <a:gd name="connsiteY969" fmla="*/ 4648195 h 4997457"/>
              <a:gd name="connsiteX970" fmla="*/ 2366587 w 4736594"/>
              <a:gd name="connsiteY970" fmla="*/ 4644223 h 4997457"/>
              <a:gd name="connsiteX971" fmla="*/ 2363500 w 4736594"/>
              <a:gd name="connsiteY971" fmla="*/ 4637158 h 4997457"/>
              <a:gd name="connsiteX972" fmla="*/ 2359968 w 4736594"/>
              <a:gd name="connsiteY972" fmla="*/ 4629208 h 4997457"/>
              <a:gd name="connsiteX973" fmla="*/ 2359968 w 4736594"/>
              <a:gd name="connsiteY973" fmla="*/ 4624355 h 4997457"/>
              <a:gd name="connsiteX974" fmla="*/ 2359968 w 4736594"/>
              <a:gd name="connsiteY974" fmla="*/ 4620378 h 4997457"/>
              <a:gd name="connsiteX975" fmla="*/ 2356876 w 4736594"/>
              <a:gd name="connsiteY975" fmla="*/ 4615525 h 4997457"/>
              <a:gd name="connsiteX976" fmla="*/ 2356876 w 4736594"/>
              <a:gd name="connsiteY976" fmla="*/ 4611992 h 4997457"/>
              <a:gd name="connsiteX977" fmla="*/ 2353343 w 4736594"/>
              <a:gd name="connsiteY977" fmla="*/ 4604928 h 4997457"/>
              <a:gd name="connsiteX978" fmla="*/ 2350252 w 4736594"/>
              <a:gd name="connsiteY978" fmla="*/ 4599630 h 4997457"/>
              <a:gd name="connsiteX979" fmla="*/ 2347160 w 4736594"/>
              <a:gd name="connsiteY979" fmla="*/ 4593886 h 4997457"/>
              <a:gd name="connsiteX980" fmla="*/ 2342306 w 4736594"/>
              <a:gd name="connsiteY980" fmla="*/ 4589473 h 4997457"/>
              <a:gd name="connsiteX981" fmla="*/ 2337889 w 4736594"/>
              <a:gd name="connsiteY981" fmla="*/ 4578877 h 4997457"/>
              <a:gd name="connsiteX982" fmla="*/ 2327292 w 4736594"/>
              <a:gd name="connsiteY982" fmla="*/ 4573138 h 4997457"/>
              <a:gd name="connsiteX983" fmla="*/ 2321113 w 4736594"/>
              <a:gd name="connsiteY983" fmla="*/ 4565188 h 4997457"/>
              <a:gd name="connsiteX984" fmla="*/ 2313604 w 4736594"/>
              <a:gd name="connsiteY984" fmla="*/ 4557683 h 4997457"/>
              <a:gd name="connsiteX985" fmla="*/ 2305659 w 4736594"/>
              <a:gd name="connsiteY985" fmla="*/ 4551945 h 4997457"/>
              <a:gd name="connsiteX986" fmla="*/ 2298154 w 4736594"/>
              <a:gd name="connsiteY986" fmla="*/ 4543995 h 4997457"/>
              <a:gd name="connsiteX987" fmla="*/ 2287112 w 4736594"/>
              <a:gd name="connsiteY987" fmla="*/ 4537371 h 4997457"/>
              <a:gd name="connsiteX988" fmla="*/ 2278726 w 4736594"/>
              <a:gd name="connsiteY988" fmla="*/ 4526774 h 4997457"/>
              <a:gd name="connsiteX989" fmla="*/ 2278726 w 4736594"/>
              <a:gd name="connsiteY989" fmla="*/ 4523687 h 4997457"/>
              <a:gd name="connsiteX990" fmla="*/ 2274749 w 4736594"/>
              <a:gd name="connsiteY990" fmla="*/ 4517063 h 4997457"/>
              <a:gd name="connsiteX991" fmla="*/ 2269896 w 4736594"/>
              <a:gd name="connsiteY991" fmla="*/ 4511324 h 4997457"/>
              <a:gd name="connsiteX992" fmla="*/ 2267244 w 4736594"/>
              <a:gd name="connsiteY992" fmla="*/ 4502934 h 4997457"/>
              <a:gd name="connsiteX993" fmla="*/ 2262387 w 4736594"/>
              <a:gd name="connsiteY993" fmla="*/ 4496750 h 4997457"/>
              <a:gd name="connsiteX994" fmla="*/ 2258414 w 4736594"/>
              <a:gd name="connsiteY994" fmla="*/ 4490131 h 4997457"/>
              <a:gd name="connsiteX995" fmla="*/ 2254441 w 4736594"/>
              <a:gd name="connsiteY995" fmla="*/ 4483066 h 4997457"/>
              <a:gd name="connsiteX996" fmla="*/ 2250469 w 4736594"/>
              <a:gd name="connsiteY996" fmla="*/ 4476002 h 4997457"/>
              <a:gd name="connsiteX997" fmla="*/ 2250469 w 4736594"/>
              <a:gd name="connsiteY997" fmla="*/ 4462313 h 4997457"/>
              <a:gd name="connsiteX998" fmla="*/ 2244285 w 4736594"/>
              <a:gd name="connsiteY998" fmla="*/ 4453042 h 4997457"/>
              <a:gd name="connsiteX999" fmla="*/ 2240753 w 4736594"/>
              <a:gd name="connsiteY999" fmla="*/ 4445093 h 4997457"/>
              <a:gd name="connsiteX1000" fmla="*/ 2237221 w 4736594"/>
              <a:gd name="connsiteY1000" fmla="*/ 4438028 h 4997457"/>
              <a:gd name="connsiteX1001" fmla="*/ 2242959 w 4736594"/>
              <a:gd name="connsiteY1001" fmla="*/ 4434496 h 4997457"/>
              <a:gd name="connsiteX1002" fmla="*/ 2240312 w 4736594"/>
              <a:gd name="connsiteY1002" fmla="*/ 4421252 h 4997457"/>
              <a:gd name="connsiteX1003" fmla="*/ 2237661 w 4736594"/>
              <a:gd name="connsiteY1003" fmla="*/ 4416395 h 4997457"/>
              <a:gd name="connsiteX1004" fmla="*/ 2232363 w 4736594"/>
              <a:gd name="connsiteY1004" fmla="*/ 4416395 h 4997457"/>
              <a:gd name="connsiteX1005" fmla="*/ 2227950 w 4736594"/>
              <a:gd name="connsiteY1005" fmla="*/ 4407124 h 4997457"/>
              <a:gd name="connsiteX1006" fmla="*/ 2227950 w 4736594"/>
              <a:gd name="connsiteY1006" fmla="*/ 4396527 h 4997457"/>
              <a:gd name="connsiteX1007" fmla="*/ 2227950 w 4736594"/>
              <a:gd name="connsiteY1007" fmla="*/ 4387696 h 4997457"/>
              <a:gd name="connsiteX1008" fmla="*/ 2224858 w 4736594"/>
              <a:gd name="connsiteY1008" fmla="*/ 4382398 h 4997457"/>
              <a:gd name="connsiteX1009" fmla="*/ 2220885 w 4736594"/>
              <a:gd name="connsiteY1009" fmla="*/ 4365177 h 4997457"/>
              <a:gd name="connsiteX1010" fmla="*/ 2220885 w 4736594"/>
              <a:gd name="connsiteY1010" fmla="*/ 4356347 h 4997457"/>
              <a:gd name="connsiteX1011" fmla="*/ 2216027 w 4736594"/>
              <a:gd name="connsiteY1011" fmla="*/ 4347516 h 4997457"/>
              <a:gd name="connsiteX1012" fmla="*/ 2220000 w 4736594"/>
              <a:gd name="connsiteY1012" fmla="*/ 4329855 h 4997457"/>
              <a:gd name="connsiteX1013" fmla="*/ 2216913 w 4736594"/>
              <a:gd name="connsiteY1013" fmla="*/ 4321025 h 4997457"/>
              <a:gd name="connsiteX1014" fmla="*/ 2216913 w 4736594"/>
              <a:gd name="connsiteY1014" fmla="*/ 4311754 h 4997457"/>
              <a:gd name="connsiteX1015" fmla="*/ 2205871 w 4736594"/>
              <a:gd name="connsiteY1015" fmla="*/ 4297625 h 4997457"/>
              <a:gd name="connsiteX1016" fmla="*/ 2205871 w 4736594"/>
              <a:gd name="connsiteY1016" fmla="*/ 4291001 h 4997457"/>
              <a:gd name="connsiteX1017" fmla="*/ 2205871 w 4736594"/>
              <a:gd name="connsiteY1017" fmla="*/ 4286143 h 4997457"/>
              <a:gd name="connsiteX1018" fmla="*/ 2202339 w 4736594"/>
              <a:gd name="connsiteY1018" fmla="*/ 4276872 h 4997457"/>
              <a:gd name="connsiteX1019" fmla="*/ 2199692 w 4736594"/>
              <a:gd name="connsiteY1019" fmla="*/ 4272899 h 4997457"/>
              <a:gd name="connsiteX1020" fmla="*/ 2199692 w 4736594"/>
              <a:gd name="connsiteY1020" fmla="*/ 4268041 h 4997457"/>
              <a:gd name="connsiteX1021" fmla="*/ 2197485 w 4736594"/>
              <a:gd name="connsiteY1021" fmla="*/ 4259651 h 4997457"/>
              <a:gd name="connsiteX1022" fmla="*/ 2197485 w 4736594"/>
              <a:gd name="connsiteY1022" fmla="*/ 4248614 h 4997457"/>
              <a:gd name="connsiteX1023" fmla="*/ 2202339 w 4736594"/>
              <a:gd name="connsiteY1023" fmla="*/ 4248614 h 4997457"/>
              <a:gd name="connsiteX1024" fmla="*/ 2202339 w 4736594"/>
              <a:gd name="connsiteY1024" fmla="*/ 4240664 h 4997457"/>
              <a:gd name="connsiteX1025" fmla="*/ 2202339 w 4736594"/>
              <a:gd name="connsiteY1025" fmla="*/ 4233160 h 4997457"/>
              <a:gd name="connsiteX1026" fmla="*/ 2202339 w 4736594"/>
              <a:gd name="connsiteY1026" fmla="*/ 4220356 h 4997457"/>
              <a:gd name="connsiteX1027" fmla="*/ 2199692 w 4736594"/>
              <a:gd name="connsiteY1027" fmla="*/ 4209319 h 4997457"/>
              <a:gd name="connsiteX1028" fmla="*/ 2204105 w 4736594"/>
              <a:gd name="connsiteY1028" fmla="*/ 4209319 h 4997457"/>
              <a:gd name="connsiteX1029" fmla="*/ 2204105 w 4736594"/>
              <a:gd name="connsiteY1029" fmla="*/ 4203136 h 4997457"/>
              <a:gd name="connsiteX1030" fmla="*/ 2201458 w 4736594"/>
              <a:gd name="connsiteY1030" fmla="*/ 4192979 h 4997457"/>
              <a:gd name="connsiteX1031" fmla="*/ 2197926 w 4736594"/>
              <a:gd name="connsiteY1031" fmla="*/ 4182828 h 4997457"/>
              <a:gd name="connsiteX1032" fmla="*/ 2205871 w 4736594"/>
              <a:gd name="connsiteY1032" fmla="*/ 4180176 h 4997457"/>
              <a:gd name="connsiteX1033" fmla="*/ 2205871 w 4736594"/>
              <a:gd name="connsiteY1033" fmla="*/ 4165607 h 4997457"/>
              <a:gd name="connsiteX1034" fmla="*/ 2205871 w 4736594"/>
              <a:gd name="connsiteY1034" fmla="*/ 4152804 h 4997457"/>
              <a:gd name="connsiteX1035" fmla="*/ 2201898 w 4736594"/>
              <a:gd name="connsiteY1035" fmla="*/ 4139115 h 4997457"/>
              <a:gd name="connsiteX1036" fmla="*/ 2194834 w 4736594"/>
              <a:gd name="connsiteY1036" fmla="*/ 4130285 h 4997457"/>
              <a:gd name="connsiteX1037" fmla="*/ 2189536 w 4736594"/>
              <a:gd name="connsiteY1037" fmla="*/ 4121894 h 4997457"/>
              <a:gd name="connsiteX1038" fmla="*/ 2186889 w 4736594"/>
              <a:gd name="connsiteY1038" fmla="*/ 4119248 h 4997457"/>
              <a:gd name="connsiteX1039" fmla="*/ 2180705 w 4736594"/>
              <a:gd name="connsiteY1039" fmla="*/ 4108651 h 4997457"/>
              <a:gd name="connsiteX1040" fmla="*/ 2174081 w 4736594"/>
              <a:gd name="connsiteY1040" fmla="*/ 4104674 h 4997457"/>
              <a:gd name="connsiteX1041" fmla="*/ 2167902 w 4736594"/>
              <a:gd name="connsiteY1041" fmla="*/ 4090545 h 4997457"/>
              <a:gd name="connsiteX1042" fmla="*/ 2163044 w 4736594"/>
              <a:gd name="connsiteY1042" fmla="*/ 4085247 h 4997457"/>
              <a:gd name="connsiteX1043" fmla="*/ 2163044 w 4736594"/>
              <a:gd name="connsiteY1043" fmla="*/ 4079508 h 4997457"/>
              <a:gd name="connsiteX1044" fmla="*/ 2154654 w 4736594"/>
              <a:gd name="connsiteY1044" fmla="*/ 4068030 h 4997457"/>
              <a:gd name="connsiteX1045" fmla="*/ 2149800 w 4736594"/>
              <a:gd name="connsiteY1045" fmla="*/ 4062732 h 4997457"/>
              <a:gd name="connsiteX1046" fmla="*/ 2145823 w 4736594"/>
              <a:gd name="connsiteY1046" fmla="*/ 4057434 h 4997457"/>
              <a:gd name="connsiteX1047" fmla="*/ 2142736 w 4736594"/>
              <a:gd name="connsiteY1047" fmla="*/ 4052576 h 4997457"/>
              <a:gd name="connsiteX1048" fmla="*/ 2140525 w 4736594"/>
              <a:gd name="connsiteY1048" fmla="*/ 4046392 h 4997457"/>
              <a:gd name="connsiteX1049" fmla="*/ 2137438 w 4736594"/>
              <a:gd name="connsiteY1049" fmla="*/ 4039773 h 4997457"/>
              <a:gd name="connsiteX1050" fmla="*/ 2133461 w 4736594"/>
              <a:gd name="connsiteY1050" fmla="*/ 4036241 h 4997457"/>
              <a:gd name="connsiteX1051" fmla="*/ 2130814 w 4736594"/>
              <a:gd name="connsiteY1051" fmla="*/ 4022992 h 4997457"/>
              <a:gd name="connsiteX1052" fmla="*/ 2122864 w 4736594"/>
              <a:gd name="connsiteY1052" fmla="*/ 4013721 h 4997457"/>
              <a:gd name="connsiteX1053" fmla="*/ 2120217 w 4736594"/>
              <a:gd name="connsiteY1053" fmla="*/ 4007983 h 4997457"/>
              <a:gd name="connsiteX1054" fmla="*/ 2120217 w 4736594"/>
              <a:gd name="connsiteY1054" fmla="*/ 4002239 h 4997457"/>
              <a:gd name="connsiteX1055" fmla="*/ 2120217 w 4736594"/>
              <a:gd name="connsiteY1055" fmla="*/ 3995175 h 4997457"/>
              <a:gd name="connsiteX1056" fmla="*/ 2115359 w 4736594"/>
              <a:gd name="connsiteY1056" fmla="*/ 3987670 h 4997457"/>
              <a:gd name="connsiteX1057" fmla="*/ 2108735 w 4736594"/>
              <a:gd name="connsiteY1057" fmla="*/ 3981491 h 4997457"/>
              <a:gd name="connsiteX1058" fmla="*/ 2108735 w 4736594"/>
              <a:gd name="connsiteY1058" fmla="*/ 3972661 h 4997457"/>
              <a:gd name="connsiteX1059" fmla="*/ 2100790 w 4736594"/>
              <a:gd name="connsiteY1059" fmla="*/ 3958972 h 4997457"/>
              <a:gd name="connsiteX1060" fmla="*/ 2093285 w 4736594"/>
              <a:gd name="connsiteY1060" fmla="*/ 3945284 h 4997457"/>
              <a:gd name="connsiteX1061" fmla="*/ 2086661 w 4736594"/>
              <a:gd name="connsiteY1061" fmla="*/ 3931595 h 4997457"/>
              <a:gd name="connsiteX1062" fmla="*/ 2077830 w 4736594"/>
              <a:gd name="connsiteY1062" fmla="*/ 3914379 h 4997457"/>
              <a:gd name="connsiteX1063" fmla="*/ 2072532 w 4736594"/>
              <a:gd name="connsiteY1063" fmla="*/ 3909081 h 4997457"/>
              <a:gd name="connsiteX1064" fmla="*/ 2072532 w 4736594"/>
              <a:gd name="connsiteY1064" fmla="*/ 3901571 h 4997457"/>
              <a:gd name="connsiteX1065" fmla="*/ 2068560 w 4736594"/>
              <a:gd name="connsiteY1065" fmla="*/ 3895832 h 4997457"/>
              <a:gd name="connsiteX1066" fmla="*/ 2063702 w 4736594"/>
              <a:gd name="connsiteY1066" fmla="*/ 3889208 h 4997457"/>
              <a:gd name="connsiteX1067" fmla="*/ 2052665 w 4736594"/>
              <a:gd name="connsiteY1067" fmla="*/ 3878171 h 4997457"/>
              <a:gd name="connsiteX1068" fmla="*/ 2040742 w 4736594"/>
              <a:gd name="connsiteY1068" fmla="*/ 3864928 h 4997457"/>
              <a:gd name="connsiteX1069" fmla="*/ 2032352 w 4736594"/>
              <a:gd name="connsiteY1069" fmla="*/ 3844175 h 4997457"/>
              <a:gd name="connsiteX1070" fmla="*/ 2023521 w 4736594"/>
              <a:gd name="connsiteY1070" fmla="*/ 3825628 h 4997457"/>
              <a:gd name="connsiteX1071" fmla="*/ 2023521 w 4736594"/>
              <a:gd name="connsiteY1071" fmla="*/ 3803114 h 4997457"/>
              <a:gd name="connsiteX1072" fmla="*/ 2023521 w 4736594"/>
              <a:gd name="connsiteY1072" fmla="*/ 3777063 h 4997457"/>
              <a:gd name="connsiteX1073" fmla="*/ 2023521 w 4736594"/>
              <a:gd name="connsiteY1073" fmla="*/ 3753663 h 4997457"/>
              <a:gd name="connsiteX1074" fmla="*/ 2026173 w 4736594"/>
              <a:gd name="connsiteY1074" fmla="*/ 3749686 h 4997457"/>
              <a:gd name="connsiteX1075" fmla="*/ 2026173 w 4736594"/>
              <a:gd name="connsiteY1075" fmla="*/ 3743947 h 4997457"/>
              <a:gd name="connsiteX1076" fmla="*/ 2026173 w 4736594"/>
              <a:gd name="connsiteY1076" fmla="*/ 3731584 h 4997457"/>
              <a:gd name="connsiteX1077" fmla="*/ 2026173 w 4736594"/>
              <a:gd name="connsiteY1077" fmla="*/ 3727171 h 4997457"/>
              <a:gd name="connsiteX1078" fmla="*/ 2026173 w 4736594"/>
              <a:gd name="connsiteY1078" fmla="*/ 3721428 h 4997457"/>
              <a:gd name="connsiteX1079" fmla="*/ 2026173 w 4736594"/>
              <a:gd name="connsiteY1079" fmla="*/ 3710831 h 4997457"/>
              <a:gd name="connsiteX1080" fmla="*/ 2021315 w 4736594"/>
              <a:gd name="connsiteY1080" fmla="*/ 3689638 h 4997457"/>
              <a:gd name="connsiteX1081" fmla="*/ 2021315 w 4736594"/>
              <a:gd name="connsiteY1081" fmla="*/ 3683899 h 4997457"/>
              <a:gd name="connsiteX1082" fmla="*/ 2028379 w 4736594"/>
              <a:gd name="connsiteY1082" fmla="*/ 3683899 h 4997457"/>
              <a:gd name="connsiteX1083" fmla="*/ 2032352 w 4736594"/>
              <a:gd name="connsiteY1083" fmla="*/ 3679486 h 4997457"/>
              <a:gd name="connsiteX1084" fmla="*/ 2039416 w 4736594"/>
              <a:gd name="connsiteY1084" fmla="*/ 3667124 h 4997457"/>
              <a:gd name="connsiteX1085" fmla="*/ 2039416 w 4736594"/>
              <a:gd name="connsiteY1085" fmla="*/ 3651229 h 4997457"/>
              <a:gd name="connsiteX1086" fmla="*/ 2039416 w 4736594"/>
              <a:gd name="connsiteY1086" fmla="*/ 3645045 h 4997457"/>
              <a:gd name="connsiteX1087" fmla="*/ 2043834 w 4736594"/>
              <a:gd name="connsiteY1087" fmla="*/ 3641953 h 4997457"/>
              <a:gd name="connsiteX1088" fmla="*/ 2043834 w 4736594"/>
              <a:gd name="connsiteY1088" fmla="*/ 3631801 h 4997457"/>
              <a:gd name="connsiteX1089" fmla="*/ 2046921 w 4736594"/>
              <a:gd name="connsiteY1089" fmla="*/ 3619439 h 4997457"/>
              <a:gd name="connsiteX1090" fmla="*/ 2050453 w 4736594"/>
              <a:gd name="connsiteY1090" fmla="*/ 3613255 h 4997457"/>
              <a:gd name="connsiteX1091" fmla="*/ 2056637 w 4736594"/>
              <a:gd name="connsiteY1091" fmla="*/ 3599566 h 4997457"/>
              <a:gd name="connsiteX1092" fmla="*/ 2059284 w 4736594"/>
              <a:gd name="connsiteY1092" fmla="*/ 3586323 h 4997457"/>
              <a:gd name="connsiteX1093" fmla="*/ 2061935 w 4736594"/>
              <a:gd name="connsiteY1093" fmla="*/ 3573960 h 4997457"/>
              <a:gd name="connsiteX1094" fmla="*/ 2061935 w 4736594"/>
              <a:gd name="connsiteY1094" fmla="*/ 3551441 h 4997457"/>
              <a:gd name="connsiteX1095" fmla="*/ 2061935 w 4736594"/>
              <a:gd name="connsiteY1095" fmla="*/ 3544817 h 4997457"/>
              <a:gd name="connsiteX1096" fmla="*/ 2067674 w 4736594"/>
              <a:gd name="connsiteY1096" fmla="*/ 3544817 h 4997457"/>
              <a:gd name="connsiteX1097" fmla="*/ 2067674 w 4736594"/>
              <a:gd name="connsiteY1097" fmla="*/ 3537312 h 4997457"/>
              <a:gd name="connsiteX1098" fmla="*/ 2067674 w 4736594"/>
              <a:gd name="connsiteY1098" fmla="*/ 3531133 h 4997457"/>
              <a:gd name="connsiteX1099" fmla="*/ 2067674 w 4736594"/>
              <a:gd name="connsiteY1099" fmla="*/ 3523624 h 4997457"/>
              <a:gd name="connsiteX1100" fmla="*/ 2067674 w 4736594"/>
              <a:gd name="connsiteY1100" fmla="*/ 3511706 h 4997457"/>
              <a:gd name="connsiteX1101" fmla="*/ 2072972 w 4736594"/>
              <a:gd name="connsiteY1101" fmla="*/ 3509055 h 4997457"/>
              <a:gd name="connsiteX1102" fmla="*/ 2072972 w 4736594"/>
              <a:gd name="connsiteY1102" fmla="*/ 3503316 h 4997457"/>
              <a:gd name="connsiteX1103" fmla="*/ 2077390 w 4736594"/>
              <a:gd name="connsiteY1103" fmla="*/ 3500224 h 4997457"/>
              <a:gd name="connsiteX1104" fmla="*/ 2083129 w 4736594"/>
              <a:gd name="connsiteY1104" fmla="*/ 3496251 h 4997457"/>
              <a:gd name="connsiteX1105" fmla="*/ 2090634 w 4736594"/>
              <a:gd name="connsiteY1105" fmla="*/ 3486980 h 4997457"/>
              <a:gd name="connsiteX1106" fmla="*/ 2093725 w 4736594"/>
              <a:gd name="connsiteY1106" fmla="*/ 3477265 h 4997457"/>
              <a:gd name="connsiteX1107" fmla="*/ 2093725 w 4736594"/>
              <a:gd name="connsiteY1107" fmla="*/ 3470640 h 4997457"/>
              <a:gd name="connsiteX1108" fmla="*/ 2104322 w 4736594"/>
              <a:gd name="connsiteY1108" fmla="*/ 3463576 h 4997457"/>
              <a:gd name="connsiteX1109" fmla="*/ 2114033 w 4736594"/>
              <a:gd name="connsiteY1109" fmla="*/ 3457397 h 4997457"/>
              <a:gd name="connsiteX1110" fmla="*/ 2126396 w 4736594"/>
              <a:gd name="connsiteY1110" fmla="*/ 3457397 h 4997457"/>
              <a:gd name="connsiteX1111" fmla="*/ 2132580 w 4736594"/>
              <a:gd name="connsiteY1111" fmla="*/ 3446360 h 4997457"/>
              <a:gd name="connsiteX1112" fmla="*/ 2139204 w 4736594"/>
              <a:gd name="connsiteY1112" fmla="*/ 3437529 h 4997457"/>
              <a:gd name="connsiteX1113" fmla="*/ 2148915 w 4736594"/>
              <a:gd name="connsiteY1113" fmla="*/ 3420309 h 4997457"/>
              <a:gd name="connsiteX1114" fmla="*/ 2152888 w 4736594"/>
              <a:gd name="connsiteY1114" fmla="*/ 3410152 h 4997457"/>
              <a:gd name="connsiteX1115" fmla="*/ 2152888 w 4736594"/>
              <a:gd name="connsiteY1115" fmla="*/ 3397790 h 4997457"/>
              <a:gd name="connsiteX1116" fmla="*/ 2152888 w 4736594"/>
              <a:gd name="connsiteY1116" fmla="*/ 3382335 h 4997457"/>
              <a:gd name="connsiteX1117" fmla="*/ 2152888 w 4736594"/>
              <a:gd name="connsiteY1117" fmla="*/ 3374390 h 4997457"/>
              <a:gd name="connsiteX1118" fmla="*/ 2152888 w 4736594"/>
              <a:gd name="connsiteY1118" fmla="*/ 3368651 h 4997457"/>
              <a:gd name="connsiteX1119" fmla="*/ 2155099 w 4736594"/>
              <a:gd name="connsiteY1119" fmla="*/ 3366000 h 4997457"/>
              <a:gd name="connsiteX1120" fmla="*/ 2155099 w 4736594"/>
              <a:gd name="connsiteY1120" fmla="*/ 3357609 h 4997457"/>
              <a:gd name="connsiteX1121" fmla="*/ 2155099 w 4736594"/>
              <a:gd name="connsiteY1121" fmla="*/ 3339508 h 4997457"/>
              <a:gd name="connsiteX1122" fmla="*/ 2148915 w 4736594"/>
              <a:gd name="connsiteY1122" fmla="*/ 3333329 h 4997457"/>
              <a:gd name="connsiteX1123" fmla="*/ 2148915 w 4736594"/>
              <a:gd name="connsiteY1123" fmla="*/ 3328471 h 4997457"/>
              <a:gd name="connsiteX1124" fmla="*/ 2148915 w 4736594"/>
              <a:gd name="connsiteY1124" fmla="*/ 3324498 h 4997457"/>
              <a:gd name="connsiteX1125" fmla="*/ 2148915 w 4736594"/>
              <a:gd name="connsiteY1125" fmla="*/ 3319640 h 4997457"/>
              <a:gd name="connsiteX1126" fmla="*/ 2145823 w 4736594"/>
              <a:gd name="connsiteY1126" fmla="*/ 3316549 h 4997457"/>
              <a:gd name="connsiteX1127" fmla="*/ 2143176 w 4736594"/>
              <a:gd name="connsiteY1127" fmla="*/ 3312576 h 4997457"/>
              <a:gd name="connsiteX1128" fmla="*/ 2139644 w 4736594"/>
              <a:gd name="connsiteY1128" fmla="*/ 3308603 h 4997457"/>
              <a:gd name="connsiteX1129" fmla="*/ 2134346 w 4736594"/>
              <a:gd name="connsiteY1129" fmla="*/ 3302860 h 4997457"/>
              <a:gd name="connsiteX1130" fmla="*/ 2134346 w 4736594"/>
              <a:gd name="connsiteY1130" fmla="*/ 3292708 h 4997457"/>
              <a:gd name="connsiteX1131" fmla="*/ 2131694 w 4736594"/>
              <a:gd name="connsiteY1131" fmla="*/ 3292708 h 4997457"/>
              <a:gd name="connsiteX1132" fmla="*/ 2131694 w 4736594"/>
              <a:gd name="connsiteY1132" fmla="*/ 3287850 h 4997457"/>
              <a:gd name="connsiteX1133" fmla="*/ 2127281 w 4736594"/>
              <a:gd name="connsiteY1133" fmla="*/ 3279460 h 4997457"/>
              <a:gd name="connsiteX1134" fmla="*/ 2124190 w 4736594"/>
              <a:gd name="connsiteY1134" fmla="*/ 3279460 h 4997457"/>
              <a:gd name="connsiteX1135" fmla="*/ 2124190 w 4736594"/>
              <a:gd name="connsiteY1135" fmla="*/ 3274602 h 4997457"/>
              <a:gd name="connsiteX1136" fmla="*/ 2124190 w 4736594"/>
              <a:gd name="connsiteY1136" fmla="*/ 3265772 h 4997457"/>
              <a:gd name="connsiteX1137" fmla="*/ 2120217 w 4736594"/>
              <a:gd name="connsiteY1137" fmla="*/ 3262240 h 4997457"/>
              <a:gd name="connsiteX1138" fmla="*/ 2120217 w 4736594"/>
              <a:gd name="connsiteY1138" fmla="*/ 3252969 h 4997457"/>
              <a:gd name="connsiteX1139" fmla="*/ 2120217 w 4736594"/>
              <a:gd name="connsiteY1139" fmla="*/ 3244138 h 4997457"/>
              <a:gd name="connsiteX1140" fmla="*/ 2114919 w 4736594"/>
              <a:gd name="connsiteY1140" fmla="*/ 3230009 h 4997457"/>
              <a:gd name="connsiteX1141" fmla="*/ 2110946 w 4736594"/>
              <a:gd name="connsiteY1141" fmla="*/ 3224711 h 4997457"/>
              <a:gd name="connsiteX1142" fmla="*/ 2110946 w 4736594"/>
              <a:gd name="connsiteY1142" fmla="*/ 3219413 h 4997457"/>
              <a:gd name="connsiteX1143" fmla="*/ 2110946 w 4736594"/>
              <a:gd name="connsiteY1143" fmla="*/ 3212348 h 4997457"/>
              <a:gd name="connsiteX1144" fmla="*/ 2114033 w 4736594"/>
              <a:gd name="connsiteY1144" fmla="*/ 3206169 h 4997457"/>
              <a:gd name="connsiteX1145" fmla="*/ 2119777 w 4736594"/>
              <a:gd name="connsiteY1145" fmla="*/ 3202192 h 4997457"/>
              <a:gd name="connsiteX1146" fmla="*/ 2119777 w 4736594"/>
              <a:gd name="connsiteY1146" fmla="*/ 3195127 h 4997457"/>
              <a:gd name="connsiteX1147" fmla="*/ 2132139 w 4736594"/>
              <a:gd name="connsiteY1147" fmla="*/ 3190274 h 4997457"/>
              <a:gd name="connsiteX1148" fmla="*/ 2123749 w 4736594"/>
              <a:gd name="connsiteY1148" fmla="*/ 3172613 h 4997457"/>
              <a:gd name="connsiteX1149" fmla="*/ 2120657 w 4736594"/>
              <a:gd name="connsiteY1149" fmla="*/ 3158039 h 4997457"/>
              <a:gd name="connsiteX1150" fmla="*/ 2112267 w 4736594"/>
              <a:gd name="connsiteY1150" fmla="*/ 3145236 h 4997457"/>
              <a:gd name="connsiteX1151" fmla="*/ 2106528 w 4736594"/>
              <a:gd name="connsiteY1151" fmla="*/ 3130667 h 4997457"/>
              <a:gd name="connsiteX1152" fmla="*/ 2101671 w 4736594"/>
              <a:gd name="connsiteY1152" fmla="*/ 3118744 h 4997457"/>
              <a:gd name="connsiteX1153" fmla="*/ 2096817 w 4736594"/>
              <a:gd name="connsiteY1153" fmla="*/ 3110354 h 4997457"/>
              <a:gd name="connsiteX1154" fmla="*/ 2093725 w 4736594"/>
              <a:gd name="connsiteY1154" fmla="*/ 3101083 h 4997457"/>
              <a:gd name="connsiteX1155" fmla="*/ 2089753 w 4736594"/>
              <a:gd name="connsiteY1155" fmla="*/ 3091372 h 4997457"/>
              <a:gd name="connsiteX1156" fmla="*/ 2086221 w 4736594"/>
              <a:gd name="connsiteY1156" fmla="*/ 3082096 h 4997457"/>
              <a:gd name="connsiteX1157" fmla="*/ 2086221 w 4736594"/>
              <a:gd name="connsiteY1157" fmla="*/ 3071945 h 4997457"/>
              <a:gd name="connsiteX1158" fmla="*/ 2082243 w 4736594"/>
              <a:gd name="connsiteY1158" fmla="*/ 3064880 h 4997457"/>
              <a:gd name="connsiteX1159" fmla="*/ 2076505 w 4736594"/>
              <a:gd name="connsiteY1159" fmla="*/ 3057816 h 4997457"/>
              <a:gd name="connsiteX1160" fmla="*/ 2072092 w 4736594"/>
              <a:gd name="connsiteY1160" fmla="*/ 3050306 h 4997457"/>
              <a:gd name="connsiteX1161" fmla="*/ 2061495 w 4736594"/>
              <a:gd name="connsiteY1161" fmla="*/ 3033531 h 4997457"/>
              <a:gd name="connsiteX1162" fmla="*/ 2058844 w 4736594"/>
              <a:gd name="connsiteY1162" fmla="*/ 3026907 h 4997457"/>
              <a:gd name="connsiteX1163" fmla="*/ 2049573 w 4736594"/>
              <a:gd name="connsiteY1163" fmla="*/ 3013218 h 4997457"/>
              <a:gd name="connsiteX1164" fmla="*/ 2053986 w 4736594"/>
              <a:gd name="connsiteY1164" fmla="*/ 3007479 h 4997457"/>
              <a:gd name="connsiteX1165" fmla="*/ 2070766 w 4736594"/>
              <a:gd name="connsiteY1165" fmla="*/ 3007479 h 4997457"/>
              <a:gd name="connsiteX1166" fmla="*/ 2084009 w 4736594"/>
              <a:gd name="connsiteY1166" fmla="*/ 3002621 h 4997457"/>
              <a:gd name="connsiteX1167" fmla="*/ 2092840 w 4736594"/>
              <a:gd name="connsiteY1167" fmla="*/ 2998209 h 4997457"/>
              <a:gd name="connsiteX1168" fmla="*/ 2085776 w 4736594"/>
              <a:gd name="connsiteY1168" fmla="*/ 2998209 h 4997457"/>
              <a:gd name="connsiteX1169" fmla="*/ 2078271 w 4736594"/>
              <a:gd name="connsiteY1169" fmla="*/ 3003066 h 4997457"/>
              <a:gd name="connsiteX1170" fmla="*/ 2069881 w 4736594"/>
              <a:gd name="connsiteY1170" fmla="*/ 3006154 h 4997457"/>
              <a:gd name="connsiteX1171" fmla="*/ 2053105 w 4736594"/>
              <a:gd name="connsiteY1171" fmla="*/ 3002621 h 4997457"/>
              <a:gd name="connsiteX1172" fmla="*/ 2042068 w 4736594"/>
              <a:gd name="connsiteY1172" fmla="*/ 2988052 h 4997457"/>
              <a:gd name="connsiteX1173" fmla="*/ 2039416 w 4736594"/>
              <a:gd name="connsiteY1173" fmla="*/ 2978781 h 4997457"/>
              <a:gd name="connsiteX1174" fmla="*/ 2045155 w 4736594"/>
              <a:gd name="connsiteY1174" fmla="*/ 2973923 h 4997457"/>
              <a:gd name="connsiteX1175" fmla="*/ 2045155 w 4736594"/>
              <a:gd name="connsiteY1175" fmla="*/ 2963327 h 4997457"/>
              <a:gd name="connsiteX1176" fmla="*/ 2042949 w 4736594"/>
              <a:gd name="connsiteY1176" fmla="*/ 2958914 h 4997457"/>
              <a:gd name="connsiteX1177" fmla="*/ 2042949 w 4736594"/>
              <a:gd name="connsiteY1177" fmla="*/ 2953615 h 4997457"/>
              <a:gd name="connsiteX1178" fmla="*/ 2037650 w 4736594"/>
              <a:gd name="connsiteY1178" fmla="*/ 2945666 h 4997457"/>
              <a:gd name="connsiteX1179" fmla="*/ 2033237 w 4736594"/>
              <a:gd name="connsiteY1179" fmla="*/ 2937275 h 4997457"/>
              <a:gd name="connsiteX1180" fmla="*/ 2020430 w 4736594"/>
              <a:gd name="connsiteY1180" fmla="*/ 2915201 h 4997457"/>
              <a:gd name="connsiteX1181" fmla="*/ 2020430 w 4736594"/>
              <a:gd name="connsiteY1181" fmla="*/ 2908577 h 4997457"/>
              <a:gd name="connsiteX1182" fmla="*/ 2020430 w 4736594"/>
              <a:gd name="connsiteY1182" fmla="*/ 2902839 h 4997457"/>
              <a:gd name="connsiteX1183" fmla="*/ 2012044 w 4736594"/>
              <a:gd name="connsiteY1183" fmla="*/ 2897981 h 4997457"/>
              <a:gd name="connsiteX1184" fmla="*/ 2004094 w 4736594"/>
              <a:gd name="connsiteY1184" fmla="*/ 2890916 h 4997457"/>
              <a:gd name="connsiteX1185" fmla="*/ 1995704 w 4736594"/>
              <a:gd name="connsiteY1185" fmla="*/ 2883852 h 4997457"/>
              <a:gd name="connsiteX1186" fmla="*/ 1992617 w 4736594"/>
              <a:gd name="connsiteY1186" fmla="*/ 2878994 h 4997457"/>
              <a:gd name="connsiteX1187" fmla="*/ 1992617 w 4736594"/>
              <a:gd name="connsiteY1187" fmla="*/ 2874140 h 4997457"/>
              <a:gd name="connsiteX1188" fmla="*/ 1984667 w 4736594"/>
              <a:gd name="connsiteY1188" fmla="*/ 2865750 h 4997457"/>
              <a:gd name="connsiteX1189" fmla="*/ 1980254 w 4736594"/>
              <a:gd name="connsiteY1189" fmla="*/ 2863544 h 4997457"/>
              <a:gd name="connsiteX1190" fmla="*/ 1975836 w 4736594"/>
              <a:gd name="connsiteY1190" fmla="*/ 2859567 h 4997457"/>
              <a:gd name="connsiteX1191" fmla="*/ 1967891 w 4736594"/>
              <a:gd name="connsiteY1191" fmla="*/ 2853388 h 4997457"/>
              <a:gd name="connsiteX1192" fmla="*/ 1964799 w 4736594"/>
              <a:gd name="connsiteY1192" fmla="*/ 2843231 h 4997457"/>
              <a:gd name="connsiteX1193" fmla="*/ 1955529 w 4736594"/>
              <a:gd name="connsiteY1193" fmla="*/ 2837052 h 4997457"/>
              <a:gd name="connsiteX1194" fmla="*/ 1938748 w 4736594"/>
              <a:gd name="connsiteY1194" fmla="*/ 2832194 h 4997457"/>
              <a:gd name="connsiteX1195" fmla="*/ 1933009 w 4736594"/>
              <a:gd name="connsiteY1195" fmla="*/ 2823804 h 4997457"/>
              <a:gd name="connsiteX1196" fmla="*/ 1919761 w 4736594"/>
              <a:gd name="connsiteY1196" fmla="*/ 2808349 h 4997457"/>
              <a:gd name="connsiteX1197" fmla="*/ 1902545 w 4736594"/>
              <a:gd name="connsiteY1197" fmla="*/ 2790688 h 4997457"/>
              <a:gd name="connsiteX1198" fmla="*/ 1892389 w 4736594"/>
              <a:gd name="connsiteY1198" fmla="*/ 2784069 h 4997457"/>
              <a:gd name="connsiteX1199" fmla="*/ 1884439 w 4736594"/>
              <a:gd name="connsiteY1199" fmla="*/ 2777445 h 4997457"/>
              <a:gd name="connsiteX1200" fmla="*/ 1884439 w 4736594"/>
              <a:gd name="connsiteY1200" fmla="*/ 2773913 h 4997457"/>
              <a:gd name="connsiteX1201" fmla="*/ 1880026 w 4736594"/>
              <a:gd name="connsiteY1201" fmla="*/ 2771261 h 4997457"/>
              <a:gd name="connsiteX1202" fmla="*/ 1880026 w 4736594"/>
              <a:gd name="connsiteY1202" fmla="*/ 2767729 h 4997457"/>
              <a:gd name="connsiteX1203" fmla="*/ 1877375 w 4736594"/>
              <a:gd name="connsiteY1203" fmla="*/ 2765082 h 4997457"/>
              <a:gd name="connsiteX1204" fmla="*/ 1871196 w 4736594"/>
              <a:gd name="connsiteY1204" fmla="*/ 2759784 h 4997457"/>
              <a:gd name="connsiteX1205" fmla="*/ 1871196 w 4736594"/>
              <a:gd name="connsiteY1205" fmla="*/ 2757132 h 4997457"/>
              <a:gd name="connsiteX1206" fmla="*/ 1867223 w 4736594"/>
              <a:gd name="connsiteY1206" fmla="*/ 2748747 h 4997457"/>
              <a:gd name="connsiteX1207" fmla="*/ 1869430 w 4736594"/>
              <a:gd name="connsiteY1207" fmla="*/ 2737265 h 4997457"/>
              <a:gd name="connsiteX1208" fmla="*/ 1862805 w 4736594"/>
              <a:gd name="connsiteY1208" fmla="*/ 2729760 h 4997457"/>
              <a:gd name="connsiteX1209" fmla="*/ 1859714 w 4736594"/>
              <a:gd name="connsiteY1209" fmla="*/ 2729760 h 4997457"/>
              <a:gd name="connsiteX1210" fmla="*/ 1856626 w 4736594"/>
              <a:gd name="connsiteY1210" fmla="*/ 2726228 h 4997457"/>
              <a:gd name="connsiteX1211" fmla="*/ 1852209 w 4736594"/>
              <a:gd name="connsiteY1211" fmla="*/ 2720929 h 4997457"/>
              <a:gd name="connsiteX1212" fmla="*/ 1847351 w 4736594"/>
              <a:gd name="connsiteY1212" fmla="*/ 2715631 h 4997457"/>
              <a:gd name="connsiteX1213" fmla="*/ 1847351 w 4736594"/>
              <a:gd name="connsiteY1213" fmla="*/ 2708567 h 4997457"/>
              <a:gd name="connsiteX1214" fmla="*/ 1844704 w 4736594"/>
              <a:gd name="connsiteY1214" fmla="*/ 2699736 h 4997457"/>
              <a:gd name="connsiteX1215" fmla="*/ 1840731 w 4736594"/>
              <a:gd name="connsiteY1215" fmla="*/ 2693112 h 4997457"/>
              <a:gd name="connsiteX1216" fmla="*/ 1831901 w 4736594"/>
              <a:gd name="connsiteY1216" fmla="*/ 2681635 h 4997457"/>
              <a:gd name="connsiteX1217" fmla="*/ 1824391 w 4736594"/>
              <a:gd name="connsiteY1217" fmla="*/ 2663088 h 4997457"/>
              <a:gd name="connsiteX1218" fmla="*/ 1812914 w 4736594"/>
              <a:gd name="connsiteY1218" fmla="*/ 2644546 h 4997457"/>
              <a:gd name="connsiteX1219" fmla="*/ 1807175 w 4736594"/>
              <a:gd name="connsiteY1219" fmla="*/ 2633505 h 4997457"/>
              <a:gd name="connsiteX1220" fmla="*/ 1815121 w 4736594"/>
              <a:gd name="connsiteY1220" fmla="*/ 2639688 h 4997457"/>
              <a:gd name="connsiteX1221" fmla="*/ 1823070 w 4736594"/>
              <a:gd name="connsiteY1221" fmla="*/ 2639688 h 4997457"/>
              <a:gd name="connsiteX1222" fmla="*/ 1827483 w 4736594"/>
              <a:gd name="connsiteY1222" fmla="*/ 2634830 h 4997457"/>
              <a:gd name="connsiteX1223" fmla="*/ 1832782 w 4736594"/>
              <a:gd name="connsiteY1223" fmla="*/ 2639688 h 4997457"/>
              <a:gd name="connsiteX1224" fmla="*/ 1832782 w 4736594"/>
              <a:gd name="connsiteY1224" fmla="*/ 2630417 h 4997457"/>
              <a:gd name="connsiteX1225" fmla="*/ 1839406 w 4736594"/>
              <a:gd name="connsiteY1225" fmla="*/ 2625119 h 4997457"/>
              <a:gd name="connsiteX1226" fmla="*/ 1845144 w 4736594"/>
              <a:gd name="connsiteY1226" fmla="*/ 2618935 h 4997457"/>
              <a:gd name="connsiteX1227" fmla="*/ 1847796 w 4736594"/>
              <a:gd name="connsiteY1227" fmla="*/ 2610105 h 4997457"/>
              <a:gd name="connsiteX1228" fmla="*/ 1847796 w 4736594"/>
              <a:gd name="connsiteY1228" fmla="*/ 2601274 h 4997457"/>
              <a:gd name="connsiteX1229" fmla="*/ 1847796 w 4736594"/>
              <a:gd name="connsiteY1229" fmla="*/ 2578755 h 4997457"/>
              <a:gd name="connsiteX1230" fmla="*/ 1847796 w 4736594"/>
              <a:gd name="connsiteY1230" fmla="*/ 2566837 h 4997457"/>
              <a:gd name="connsiteX1231" fmla="*/ 1851328 w 4736594"/>
              <a:gd name="connsiteY1231" fmla="*/ 2566837 h 4997457"/>
              <a:gd name="connsiteX1232" fmla="*/ 1858392 w 4736594"/>
              <a:gd name="connsiteY1232" fmla="*/ 2576108 h 4997457"/>
              <a:gd name="connsiteX1233" fmla="*/ 1870310 w 4736594"/>
              <a:gd name="connsiteY1233" fmla="*/ 2576108 h 4997457"/>
              <a:gd name="connsiteX1234" fmla="*/ 1882673 w 4736594"/>
              <a:gd name="connsiteY1234" fmla="*/ 2572576 h 4997457"/>
              <a:gd name="connsiteX1235" fmla="*/ 1859714 w 4736594"/>
              <a:gd name="connsiteY1235" fmla="*/ 2563305 h 4997457"/>
              <a:gd name="connsiteX1236" fmla="*/ 1859714 w 4736594"/>
              <a:gd name="connsiteY1236" fmla="*/ 2558888 h 4997457"/>
              <a:gd name="connsiteX1237" fmla="*/ 1854860 w 4736594"/>
              <a:gd name="connsiteY1237" fmla="*/ 2550497 h 4997457"/>
              <a:gd name="connsiteX1238" fmla="*/ 1849117 w 4736594"/>
              <a:gd name="connsiteY1238" fmla="*/ 2545199 h 4997457"/>
              <a:gd name="connsiteX1239" fmla="*/ 1859273 w 4736594"/>
              <a:gd name="connsiteY1239" fmla="*/ 2541227 h 4997457"/>
              <a:gd name="connsiteX1240" fmla="*/ 1866338 w 4736594"/>
              <a:gd name="connsiteY1240" fmla="*/ 2546525 h 4997457"/>
              <a:gd name="connsiteX1241" fmla="*/ 1872521 w 4736594"/>
              <a:gd name="connsiteY1241" fmla="*/ 2551823 h 4997457"/>
              <a:gd name="connsiteX1242" fmla="*/ 1872521 w 4736594"/>
              <a:gd name="connsiteY1242" fmla="*/ 2542552 h 4997457"/>
              <a:gd name="connsiteX1243" fmla="*/ 1872521 w 4736594"/>
              <a:gd name="connsiteY1243" fmla="*/ 2531515 h 4997457"/>
              <a:gd name="connsiteX1244" fmla="*/ 1872521 w 4736594"/>
              <a:gd name="connsiteY1244" fmla="*/ 2524891 h 4997457"/>
              <a:gd name="connsiteX1245" fmla="*/ 1872521 w 4736594"/>
              <a:gd name="connsiteY1245" fmla="*/ 2519153 h 4997457"/>
              <a:gd name="connsiteX1246" fmla="*/ 1872521 w 4736594"/>
              <a:gd name="connsiteY1246" fmla="*/ 2514295 h 4997457"/>
              <a:gd name="connsiteX1247" fmla="*/ 1868544 w 4736594"/>
              <a:gd name="connsiteY1247" fmla="*/ 2511643 h 4997457"/>
              <a:gd name="connsiteX1248" fmla="*/ 1856626 w 4736594"/>
              <a:gd name="connsiteY1248" fmla="*/ 2511643 h 4997457"/>
              <a:gd name="connsiteX1249" fmla="*/ 1856626 w 4736594"/>
              <a:gd name="connsiteY1249" fmla="*/ 2503698 h 4997457"/>
              <a:gd name="connsiteX1250" fmla="*/ 1860599 w 4736594"/>
              <a:gd name="connsiteY1250" fmla="*/ 2493542 h 4997457"/>
              <a:gd name="connsiteX1251" fmla="*/ 1866338 w 4736594"/>
              <a:gd name="connsiteY1251" fmla="*/ 2486918 h 4997457"/>
              <a:gd name="connsiteX1252" fmla="*/ 1871636 w 4736594"/>
              <a:gd name="connsiteY1252" fmla="*/ 2479413 h 4997457"/>
              <a:gd name="connsiteX1253" fmla="*/ 1875168 w 4736594"/>
              <a:gd name="connsiteY1253" fmla="*/ 2468816 h 4997457"/>
              <a:gd name="connsiteX1254" fmla="*/ 1885765 w 4736594"/>
              <a:gd name="connsiteY1254" fmla="*/ 2454687 h 4997457"/>
              <a:gd name="connsiteX1255" fmla="*/ 1883558 w 4736594"/>
              <a:gd name="connsiteY1255" fmla="*/ 2445416 h 4997457"/>
              <a:gd name="connsiteX1256" fmla="*/ 1886205 w 4736594"/>
              <a:gd name="connsiteY1256" fmla="*/ 2422897 h 4997457"/>
              <a:gd name="connsiteX1257" fmla="*/ 1886205 w 4736594"/>
              <a:gd name="connsiteY1257" fmla="*/ 2408328 h 4997457"/>
              <a:gd name="connsiteX1258" fmla="*/ 1886205 w 4736594"/>
              <a:gd name="connsiteY1258" fmla="*/ 2395525 h 4997457"/>
              <a:gd name="connsiteX1259" fmla="*/ 1889297 w 4736594"/>
              <a:gd name="connsiteY1259" fmla="*/ 2384483 h 4997457"/>
              <a:gd name="connsiteX1260" fmla="*/ 1893715 w 4736594"/>
              <a:gd name="connsiteY1260" fmla="*/ 2373006 h 4997457"/>
              <a:gd name="connsiteX1261" fmla="*/ 1887531 w 4736594"/>
              <a:gd name="connsiteY1261" fmla="*/ 2360643 h 4997457"/>
              <a:gd name="connsiteX1262" fmla="*/ 1881352 w 4736594"/>
              <a:gd name="connsiteY1262" fmla="*/ 2350487 h 4997457"/>
              <a:gd name="connsiteX1263" fmla="*/ 1872962 w 4736594"/>
              <a:gd name="connsiteY1263" fmla="*/ 2342542 h 4997457"/>
              <a:gd name="connsiteX1264" fmla="*/ 1868544 w 4736594"/>
              <a:gd name="connsiteY1264" fmla="*/ 2331060 h 4997457"/>
              <a:gd name="connsiteX1265" fmla="*/ 1868544 w 4736594"/>
              <a:gd name="connsiteY1265" fmla="*/ 2323114 h 4997457"/>
              <a:gd name="connsiteX1266" fmla="*/ 1874728 w 4736594"/>
              <a:gd name="connsiteY1266" fmla="*/ 2319137 h 4997457"/>
              <a:gd name="connsiteX1267" fmla="*/ 1874728 w 4736594"/>
              <a:gd name="connsiteY1267" fmla="*/ 2314284 h 4997457"/>
              <a:gd name="connsiteX1268" fmla="*/ 1874728 w 4736594"/>
              <a:gd name="connsiteY1268" fmla="*/ 2307219 h 4997457"/>
              <a:gd name="connsiteX1269" fmla="*/ 1867223 w 4736594"/>
              <a:gd name="connsiteY1269" fmla="*/ 2307219 h 4997457"/>
              <a:gd name="connsiteX1270" fmla="*/ 1853535 w 4736594"/>
              <a:gd name="connsiteY1270" fmla="*/ 2311192 h 4997457"/>
              <a:gd name="connsiteX1271" fmla="*/ 1842497 w 4736594"/>
              <a:gd name="connsiteY1271" fmla="*/ 2316050 h 4997457"/>
              <a:gd name="connsiteX1272" fmla="*/ 1831456 w 4736594"/>
              <a:gd name="connsiteY1272" fmla="*/ 2307660 h 4997457"/>
              <a:gd name="connsiteX1273" fmla="*/ 1819978 w 4736594"/>
              <a:gd name="connsiteY1273" fmla="*/ 2301476 h 4997457"/>
              <a:gd name="connsiteX1274" fmla="*/ 1814240 w 4736594"/>
              <a:gd name="connsiteY1274" fmla="*/ 2289558 h 4997457"/>
              <a:gd name="connsiteX1275" fmla="*/ 1814240 w 4736594"/>
              <a:gd name="connsiteY1275" fmla="*/ 2282494 h 4997457"/>
              <a:gd name="connsiteX1276" fmla="*/ 1814240 w 4736594"/>
              <a:gd name="connsiteY1276" fmla="*/ 2275870 h 4997457"/>
              <a:gd name="connsiteX1277" fmla="*/ 1814240 w 4736594"/>
              <a:gd name="connsiteY1277" fmla="*/ 2272778 h 4997457"/>
              <a:gd name="connsiteX1278" fmla="*/ 1811148 w 4736594"/>
              <a:gd name="connsiteY1278" fmla="*/ 2272778 h 4997457"/>
              <a:gd name="connsiteX1279" fmla="*/ 1804524 w 4736594"/>
              <a:gd name="connsiteY1279" fmla="*/ 2272778 h 4997457"/>
              <a:gd name="connsiteX1280" fmla="*/ 1800111 w 4736594"/>
              <a:gd name="connsiteY1280" fmla="*/ 2263507 h 4997457"/>
              <a:gd name="connsiteX1281" fmla="*/ 1799833 w 4736594"/>
              <a:gd name="connsiteY1281" fmla="*/ 2263785 h 4997457"/>
              <a:gd name="connsiteX1282" fmla="*/ 1800111 w 4736594"/>
              <a:gd name="connsiteY1282" fmla="*/ 2271897 h 4997457"/>
              <a:gd name="connsiteX1283" fmla="*/ 1800111 w 4736594"/>
              <a:gd name="connsiteY1283" fmla="*/ 2278076 h 4997457"/>
              <a:gd name="connsiteX1284" fmla="*/ 1790395 w 4736594"/>
              <a:gd name="connsiteY1284" fmla="*/ 2278076 h 4997457"/>
              <a:gd name="connsiteX1285" fmla="*/ 1794368 w 4736594"/>
              <a:gd name="connsiteY1285" fmla="*/ 2262622 h 4997457"/>
              <a:gd name="connsiteX1286" fmla="*/ 1787303 w 4736594"/>
              <a:gd name="connsiteY1286" fmla="*/ 2262622 h 4997457"/>
              <a:gd name="connsiteX1287" fmla="*/ 1781564 w 4736594"/>
              <a:gd name="connsiteY1287" fmla="*/ 2262622 h 4997457"/>
              <a:gd name="connsiteX1288" fmla="*/ 1777592 w 4736594"/>
              <a:gd name="connsiteY1288" fmla="*/ 2257323 h 4997457"/>
              <a:gd name="connsiteX1289" fmla="*/ 1773174 w 4736594"/>
              <a:gd name="connsiteY1289" fmla="*/ 2253351 h 4997457"/>
              <a:gd name="connsiteX1290" fmla="*/ 1775826 w 4736594"/>
              <a:gd name="connsiteY1290" fmla="*/ 2272778 h 4997457"/>
              <a:gd name="connsiteX1291" fmla="*/ 1762578 w 4736594"/>
              <a:gd name="connsiteY1291" fmla="*/ 2277196 h 4997457"/>
              <a:gd name="connsiteX1292" fmla="*/ 1740944 w 4736594"/>
              <a:gd name="connsiteY1292" fmla="*/ 2277196 h 4997457"/>
              <a:gd name="connsiteX1293" fmla="*/ 1720636 w 4736594"/>
              <a:gd name="connsiteY1293" fmla="*/ 2282494 h 4997457"/>
              <a:gd name="connsiteX1294" fmla="*/ 1697677 w 4736594"/>
              <a:gd name="connsiteY1294" fmla="*/ 2285581 h 4997457"/>
              <a:gd name="connsiteX1295" fmla="*/ 1685754 w 4736594"/>
              <a:gd name="connsiteY1295" fmla="*/ 2285581 h 4997457"/>
              <a:gd name="connsiteX1296" fmla="*/ 1675157 w 4736594"/>
              <a:gd name="connsiteY1296" fmla="*/ 2290439 h 4997457"/>
              <a:gd name="connsiteX1297" fmla="*/ 1649106 w 4736594"/>
              <a:gd name="connsiteY1297" fmla="*/ 2293090 h 4997457"/>
              <a:gd name="connsiteX1298" fmla="*/ 1619523 w 4736594"/>
              <a:gd name="connsiteY1298" fmla="*/ 2293090 h 4997457"/>
              <a:gd name="connsiteX1299" fmla="*/ 1601862 w 4736594"/>
              <a:gd name="connsiteY1299" fmla="*/ 2282049 h 4997457"/>
              <a:gd name="connsiteX1300" fmla="*/ 1590384 w 4736594"/>
              <a:gd name="connsiteY1300" fmla="*/ 2270572 h 4997457"/>
              <a:gd name="connsiteX1301" fmla="*/ 1578022 w 4736594"/>
              <a:gd name="connsiteY1301" fmla="*/ 2247172 h 4997457"/>
              <a:gd name="connsiteX1302" fmla="*/ 1573604 w 4736594"/>
              <a:gd name="connsiteY1302" fmla="*/ 2234364 h 4997457"/>
              <a:gd name="connsiteX1303" fmla="*/ 1570072 w 4736594"/>
              <a:gd name="connsiteY1303" fmla="*/ 2221561 h 4997457"/>
              <a:gd name="connsiteX1304" fmla="*/ 1574049 w 4736594"/>
              <a:gd name="connsiteY1304" fmla="*/ 2218469 h 4997457"/>
              <a:gd name="connsiteX1305" fmla="*/ 1574049 w 4736594"/>
              <a:gd name="connsiteY1305" fmla="*/ 2214937 h 4997457"/>
              <a:gd name="connsiteX1306" fmla="*/ 1564773 w 4736594"/>
              <a:gd name="connsiteY1306" fmla="*/ 2211850 h 4997457"/>
              <a:gd name="connsiteX1307" fmla="*/ 1564773 w 4736594"/>
              <a:gd name="connsiteY1307" fmla="*/ 2207432 h 4997457"/>
              <a:gd name="connsiteX1308" fmla="*/ 1561686 w 4736594"/>
              <a:gd name="connsiteY1308" fmla="*/ 2203900 h 4997457"/>
              <a:gd name="connsiteX1309" fmla="*/ 1556828 w 4736594"/>
              <a:gd name="connsiteY1309" fmla="*/ 2192863 h 4997457"/>
              <a:gd name="connsiteX1310" fmla="*/ 1530336 w 4736594"/>
              <a:gd name="connsiteY1310" fmla="*/ 2160632 h 4997457"/>
              <a:gd name="connsiteX1311" fmla="*/ 1486184 w 4736594"/>
              <a:gd name="connsiteY1311" fmla="*/ 2145178 h 4997457"/>
              <a:gd name="connsiteX1312" fmla="*/ 1433200 w 4736594"/>
              <a:gd name="connsiteY1312" fmla="*/ 2145178 h 4997457"/>
              <a:gd name="connsiteX1313" fmla="*/ 1416420 w 4736594"/>
              <a:gd name="connsiteY1313" fmla="*/ 2145178 h 4997457"/>
              <a:gd name="connsiteX1314" fmla="*/ 1374919 w 4736594"/>
              <a:gd name="connsiteY1314" fmla="*/ 2145178 h 4997457"/>
              <a:gd name="connsiteX1315" fmla="*/ 1360790 w 4736594"/>
              <a:gd name="connsiteY1315" fmla="*/ 2145178 h 4997457"/>
              <a:gd name="connsiteX1316" fmla="*/ 1341363 w 4736594"/>
              <a:gd name="connsiteY1316" fmla="*/ 2147825 h 4997457"/>
              <a:gd name="connsiteX1317" fmla="*/ 1303834 w 4736594"/>
              <a:gd name="connsiteY1317" fmla="*/ 2156215 h 4997457"/>
              <a:gd name="connsiteX1318" fmla="*/ 1288820 w 4736594"/>
              <a:gd name="connsiteY1318" fmla="*/ 2160187 h 4997457"/>
              <a:gd name="connsiteX1319" fmla="*/ 1278223 w 4736594"/>
              <a:gd name="connsiteY1319" fmla="*/ 2166812 h 4997457"/>
              <a:gd name="connsiteX1320" fmla="*/ 1272925 w 4736594"/>
              <a:gd name="connsiteY1320" fmla="*/ 2175202 h 4997457"/>
              <a:gd name="connsiteX1321" fmla="*/ 1272925 w 4736594"/>
              <a:gd name="connsiteY1321" fmla="*/ 2186239 h 4997457"/>
              <a:gd name="connsiteX1322" fmla="*/ 1259236 w 4736594"/>
              <a:gd name="connsiteY1322" fmla="*/ 2186239 h 4997457"/>
              <a:gd name="connsiteX1323" fmla="*/ 1229657 w 4736594"/>
              <a:gd name="connsiteY1323" fmla="*/ 2186239 h 4997457"/>
              <a:gd name="connsiteX1324" fmla="*/ 1205372 w 4736594"/>
              <a:gd name="connsiteY1324" fmla="*/ 2198602 h 4997457"/>
              <a:gd name="connsiteX1325" fmla="*/ 1192124 w 4736594"/>
              <a:gd name="connsiteY1325" fmla="*/ 2203459 h 4997457"/>
              <a:gd name="connsiteX1326" fmla="*/ 1179761 w 4736594"/>
              <a:gd name="connsiteY1326" fmla="*/ 2207432 h 4997457"/>
              <a:gd name="connsiteX1327" fmla="*/ 1171816 w 4736594"/>
              <a:gd name="connsiteY1327" fmla="*/ 2214937 h 4997457"/>
              <a:gd name="connsiteX1328" fmla="*/ 1160779 w 4736594"/>
              <a:gd name="connsiteY1328" fmla="*/ 2219354 h 4997457"/>
              <a:gd name="connsiteX1329" fmla="*/ 1152389 w 4736594"/>
              <a:gd name="connsiteY1329" fmla="*/ 2226419 h 4997457"/>
              <a:gd name="connsiteX1330" fmla="*/ 1138701 w 4736594"/>
              <a:gd name="connsiteY1330" fmla="*/ 2226419 h 4997457"/>
              <a:gd name="connsiteX1331" fmla="*/ 1126338 w 4736594"/>
              <a:gd name="connsiteY1331" fmla="*/ 2229511 h 4997457"/>
              <a:gd name="connsiteX1332" fmla="*/ 1113535 w 4736594"/>
              <a:gd name="connsiteY1332" fmla="*/ 2233924 h 4997457"/>
              <a:gd name="connsiteX1333" fmla="*/ 1100732 w 4736594"/>
              <a:gd name="connsiteY1333" fmla="*/ 2233924 h 4997457"/>
              <a:gd name="connsiteX1334" fmla="*/ 1090135 w 4736594"/>
              <a:gd name="connsiteY1334" fmla="*/ 2242754 h 4997457"/>
              <a:gd name="connsiteX1335" fmla="*/ 1079093 w 4736594"/>
              <a:gd name="connsiteY1335" fmla="*/ 2248938 h 4997457"/>
              <a:gd name="connsiteX1336" fmla="*/ 1067175 w 4736594"/>
              <a:gd name="connsiteY1336" fmla="*/ 2256443 h 4997457"/>
              <a:gd name="connsiteX1337" fmla="*/ 1057459 w 4736594"/>
              <a:gd name="connsiteY1337" fmla="*/ 2256443 h 4997457"/>
              <a:gd name="connsiteX1338" fmla="*/ 1043771 w 4736594"/>
              <a:gd name="connsiteY1338" fmla="*/ 2247612 h 4997457"/>
              <a:gd name="connsiteX1339" fmla="*/ 1026555 w 4736594"/>
              <a:gd name="connsiteY1339" fmla="*/ 2242754 h 4997457"/>
              <a:gd name="connsiteX1340" fmla="*/ 982402 w 4736594"/>
              <a:gd name="connsiteY1340" fmla="*/ 2233043 h 4997457"/>
              <a:gd name="connsiteX1341" fmla="*/ 928974 w 4736594"/>
              <a:gd name="connsiteY1341" fmla="*/ 2227299 h 4997457"/>
              <a:gd name="connsiteX1342" fmla="*/ 880848 w 4736594"/>
              <a:gd name="connsiteY1342" fmla="*/ 2229511 h 4997457"/>
              <a:gd name="connsiteX1343" fmla="*/ 856563 w 4736594"/>
              <a:gd name="connsiteY1343" fmla="*/ 2233043 h 4997457"/>
              <a:gd name="connsiteX1344" fmla="*/ 844646 w 4736594"/>
              <a:gd name="connsiteY1344" fmla="*/ 2233043 h 4997457"/>
              <a:gd name="connsiteX1345" fmla="*/ 834489 w 4736594"/>
              <a:gd name="connsiteY1345" fmla="*/ 2233043 h 4997457"/>
              <a:gd name="connsiteX1346" fmla="*/ 807557 w 4736594"/>
              <a:gd name="connsiteY1346" fmla="*/ 2236575 h 4997457"/>
              <a:gd name="connsiteX1347" fmla="*/ 785038 w 4736594"/>
              <a:gd name="connsiteY1347" fmla="*/ 2232157 h 4997457"/>
              <a:gd name="connsiteX1348" fmla="*/ 740885 w 4736594"/>
              <a:gd name="connsiteY1348" fmla="*/ 2248493 h 4997457"/>
              <a:gd name="connsiteX1349" fmla="*/ 721899 w 4736594"/>
              <a:gd name="connsiteY1349" fmla="*/ 2256002 h 4997457"/>
              <a:gd name="connsiteX1350" fmla="*/ 703357 w 4736594"/>
              <a:gd name="connsiteY1350" fmla="*/ 2267920 h 4997457"/>
              <a:gd name="connsiteX1351" fmla="*/ 682163 w 4736594"/>
              <a:gd name="connsiteY1351" fmla="*/ 2273219 h 4997457"/>
              <a:gd name="connsiteX1352" fmla="*/ 660085 w 4736594"/>
              <a:gd name="connsiteY1352" fmla="*/ 2264388 h 4997457"/>
              <a:gd name="connsiteX1353" fmla="*/ 646841 w 4736594"/>
              <a:gd name="connsiteY1353" fmla="*/ 2258649 h 4997457"/>
              <a:gd name="connsiteX1354" fmla="*/ 623882 w 4736594"/>
              <a:gd name="connsiteY1354" fmla="*/ 2248938 h 4997457"/>
              <a:gd name="connsiteX1355" fmla="*/ 615051 w 4736594"/>
              <a:gd name="connsiteY1355" fmla="*/ 2244080 h 4997457"/>
              <a:gd name="connsiteX1356" fmla="*/ 605335 w 4736594"/>
              <a:gd name="connsiteY1356" fmla="*/ 2239222 h 4997457"/>
              <a:gd name="connsiteX1357" fmla="*/ 593858 w 4736594"/>
              <a:gd name="connsiteY1357" fmla="*/ 2232598 h 4997457"/>
              <a:gd name="connsiteX1358" fmla="*/ 581050 w 4736594"/>
              <a:gd name="connsiteY1358" fmla="*/ 2225533 h 4997457"/>
              <a:gd name="connsiteX1359" fmla="*/ 570013 w 4736594"/>
              <a:gd name="connsiteY1359" fmla="*/ 2218029 h 4997457"/>
              <a:gd name="connsiteX1360" fmla="*/ 565155 w 4736594"/>
              <a:gd name="connsiteY1360" fmla="*/ 2214056 h 4997457"/>
              <a:gd name="connsiteX1361" fmla="*/ 559857 w 4736594"/>
              <a:gd name="connsiteY1361" fmla="*/ 2210964 h 4997457"/>
              <a:gd name="connsiteX1362" fmla="*/ 551026 w 4736594"/>
              <a:gd name="connsiteY1362" fmla="*/ 2201253 h 4997457"/>
              <a:gd name="connsiteX1363" fmla="*/ 543962 w 4736594"/>
              <a:gd name="connsiteY1363" fmla="*/ 2192863 h 4997457"/>
              <a:gd name="connsiteX1364" fmla="*/ 538223 w 4736594"/>
              <a:gd name="connsiteY1364" fmla="*/ 2190211 h 4997457"/>
              <a:gd name="connsiteX1365" fmla="*/ 533365 w 4736594"/>
              <a:gd name="connsiteY1365" fmla="*/ 2186679 h 4997457"/>
              <a:gd name="connsiteX1366" fmla="*/ 524535 w 4736594"/>
              <a:gd name="connsiteY1366" fmla="*/ 2176968 h 4997457"/>
              <a:gd name="connsiteX1367" fmla="*/ 518796 w 4736594"/>
              <a:gd name="connsiteY1367" fmla="*/ 2173876 h 4997457"/>
              <a:gd name="connsiteX1368" fmla="*/ 513498 w 4736594"/>
              <a:gd name="connsiteY1368" fmla="*/ 2167697 h 4997457"/>
              <a:gd name="connsiteX1369" fmla="*/ 513498 w 4736594"/>
              <a:gd name="connsiteY1369" fmla="*/ 2163279 h 4997457"/>
              <a:gd name="connsiteX1370" fmla="*/ 509965 w 4736594"/>
              <a:gd name="connsiteY1370" fmla="*/ 2160187 h 4997457"/>
              <a:gd name="connsiteX1371" fmla="*/ 505107 w 4736594"/>
              <a:gd name="connsiteY1371" fmla="*/ 2157100 h 4997457"/>
              <a:gd name="connsiteX1372" fmla="*/ 496277 w 4736594"/>
              <a:gd name="connsiteY1372" fmla="*/ 2152242 h 4997457"/>
              <a:gd name="connsiteX1373" fmla="*/ 490098 w 4736594"/>
              <a:gd name="connsiteY1373" fmla="*/ 2146058 h 4997457"/>
              <a:gd name="connsiteX1374" fmla="*/ 479061 w 4736594"/>
              <a:gd name="connsiteY1374" fmla="*/ 2146058 h 4997457"/>
              <a:gd name="connsiteX1375" fmla="*/ 473763 w 4736594"/>
              <a:gd name="connsiteY1375" fmla="*/ 2146058 h 4997457"/>
              <a:gd name="connsiteX1376" fmla="*/ 469345 w 4736594"/>
              <a:gd name="connsiteY1376" fmla="*/ 2143412 h 4997457"/>
              <a:gd name="connsiteX1377" fmla="*/ 464932 w 4736594"/>
              <a:gd name="connsiteY1377" fmla="*/ 2143412 h 4997457"/>
              <a:gd name="connsiteX1378" fmla="*/ 464932 w 4736594"/>
              <a:gd name="connsiteY1378" fmla="*/ 2138554 h 4997457"/>
              <a:gd name="connsiteX1379" fmla="*/ 460955 w 4736594"/>
              <a:gd name="connsiteY1379" fmla="*/ 2129283 h 4997457"/>
              <a:gd name="connsiteX1380" fmla="*/ 451684 w 4736594"/>
              <a:gd name="connsiteY1380" fmla="*/ 2124425 h 4997457"/>
              <a:gd name="connsiteX1381" fmla="*/ 442413 w 4736594"/>
              <a:gd name="connsiteY1381" fmla="*/ 2120012 h 4997457"/>
              <a:gd name="connsiteX1382" fmla="*/ 431376 w 4736594"/>
              <a:gd name="connsiteY1382" fmla="*/ 2116035 h 4997457"/>
              <a:gd name="connsiteX1383" fmla="*/ 426518 w 4736594"/>
              <a:gd name="connsiteY1383" fmla="*/ 2108090 h 4997457"/>
              <a:gd name="connsiteX1384" fmla="*/ 419894 w 4736594"/>
              <a:gd name="connsiteY1384" fmla="*/ 2100140 h 4997457"/>
              <a:gd name="connsiteX1385" fmla="*/ 401792 w 4736594"/>
              <a:gd name="connsiteY1385" fmla="*/ 2087777 h 4997457"/>
              <a:gd name="connsiteX1386" fmla="*/ 392077 w 4736594"/>
              <a:gd name="connsiteY1386" fmla="*/ 2082038 h 4997457"/>
              <a:gd name="connsiteX1387" fmla="*/ 381925 w 4736594"/>
              <a:gd name="connsiteY1387" fmla="*/ 2077625 h 4997457"/>
              <a:gd name="connsiteX1388" fmla="*/ 371328 w 4736594"/>
              <a:gd name="connsiteY1388" fmla="*/ 2073648 h 4997457"/>
              <a:gd name="connsiteX1389" fmla="*/ 360287 w 4736594"/>
              <a:gd name="connsiteY1389" fmla="*/ 2069675 h 4997457"/>
              <a:gd name="connsiteX1390" fmla="*/ 350575 w 4736594"/>
              <a:gd name="connsiteY1390" fmla="*/ 2065703 h 4997457"/>
              <a:gd name="connsiteX1391" fmla="*/ 350575 w 4736594"/>
              <a:gd name="connsiteY1391" fmla="*/ 2058198 h 4997457"/>
              <a:gd name="connsiteX1392" fmla="*/ 359406 w 4736594"/>
              <a:gd name="connsiteY1392" fmla="*/ 2058198 h 4997457"/>
              <a:gd name="connsiteX1393" fmla="*/ 352782 w 4736594"/>
              <a:gd name="connsiteY1393" fmla="*/ 2055547 h 4997457"/>
              <a:gd name="connsiteX1394" fmla="*/ 346603 w 4736594"/>
              <a:gd name="connsiteY1394" fmla="*/ 2051574 h 4997457"/>
              <a:gd name="connsiteX1395" fmla="*/ 346603 w 4736594"/>
              <a:gd name="connsiteY1395" fmla="*/ 2045835 h 4997457"/>
              <a:gd name="connsiteX1396" fmla="*/ 346603 w 4736594"/>
              <a:gd name="connsiteY1396" fmla="*/ 2039211 h 4997457"/>
              <a:gd name="connsiteX1397" fmla="*/ 336446 w 4736594"/>
              <a:gd name="connsiteY1397" fmla="*/ 2046716 h 4997457"/>
              <a:gd name="connsiteX1398" fmla="*/ 330263 w 4736594"/>
              <a:gd name="connsiteY1398" fmla="*/ 2044069 h 4997457"/>
              <a:gd name="connsiteX1399" fmla="*/ 323198 w 4736594"/>
              <a:gd name="connsiteY1399" fmla="*/ 2038326 h 4997457"/>
              <a:gd name="connsiteX1400" fmla="*/ 315253 w 4736594"/>
              <a:gd name="connsiteY1400" fmla="*/ 2033027 h 4997457"/>
              <a:gd name="connsiteX1401" fmla="*/ 322317 w 4736594"/>
              <a:gd name="connsiteY1401" fmla="*/ 2028615 h 4997457"/>
              <a:gd name="connsiteX1402" fmla="*/ 318785 w 4736594"/>
              <a:gd name="connsiteY1402" fmla="*/ 2022431 h 4997457"/>
              <a:gd name="connsiteX1403" fmla="*/ 314813 w 4736594"/>
              <a:gd name="connsiteY1403" fmla="*/ 2015366 h 4997457"/>
              <a:gd name="connsiteX1404" fmla="*/ 310395 w 4736594"/>
              <a:gd name="connsiteY1404" fmla="*/ 2008747 h 4997457"/>
              <a:gd name="connsiteX1405" fmla="*/ 303331 w 4736594"/>
              <a:gd name="connsiteY1405" fmla="*/ 2012720 h 4997457"/>
              <a:gd name="connsiteX1406" fmla="*/ 301124 w 4736594"/>
              <a:gd name="connsiteY1406" fmla="*/ 2003004 h 4997457"/>
              <a:gd name="connsiteX1407" fmla="*/ 294060 w 4736594"/>
              <a:gd name="connsiteY1407" fmla="*/ 1997705 h 4997457"/>
              <a:gd name="connsiteX1408" fmla="*/ 294060 w 4736594"/>
              <a:gd name="connsiteY1408" fmla="*/ 1992852 h 4997457"/>
              <a:gd name="connsiteX1409" fmla="*/ 302890 w 4736594"/>
              <a:gd name="connsiteY1409" fmla="*/ 1992852 h 4997457"/>
              <a:gd name="connsiteX1410" fmla="*/ 312161 w 4736594"/>
              <a:gd name="connsiteY1410" fmla="*/ 1984462 h 4997457"/>
              <a:gd name="connsiteX1411" fmla="*/ 305537 w 4736594"/>
              <a:gd name="connsiteY1411" fmla="*/ 1984462 h 4997457"/>
              <a:gd name="connsiteX1412" fmla="*/ 301565 w 4736594"/>
              <a:gd name="connsiteY1412" fmla="*/ 1987554 h 4997457"/>
              <a:gd name="connsiteX1413" fmla="*/ 296266 w 4736594"/>
              <a:gd name="connsiteY1413" fmla="*/ 1983136 h 4997457"/>
              <a:gd name="connsiteX1414" fmla="*/ 293174 w 4736594"/>
              <a:gd name="connsiteY1414" fmla="*/ 1971659 h 4997457"/>
              <a:gd name="connsiteX1415" fmla="*/ 302005 w 4736594"/>
              <a:gd name="connsiteY1415" fmla="*/ 1966801 h 4997457"/>
              <a:gd name="connsiteX1416" fmla="*/ 294500 w 4736594"/>
              <a:gd name="connsiteY1416" fmla="*/ 1959296 h 4997457"/>
              <a:gd name="connsiteX1417" fmla="*/ 290528 w 4736594"/>
              <a:gd name="connsiteY1417" fmla="*/ 1956644 h 4997457"/>
              <a:gd name="connsiteX1418" fmla="*/ 290528 w 4736594"/>
              <a:gd name="connsiteY1418" fmla="*/ 1950465 h 4997457"/>
              <a:gd name="connsiteX1419" fmla="*/ 295385 w 4736594"/>
              <a:gd name="connsiteY1419" fmla="*/ 1946933 h 4997457"/>
              <a:gd name="connsiteX1420" fmla="*/ 291408 w 4736594"/>
              <a:gd name="connsiteY1420" fmla="*/ 1943401 h 4997457"/>
              <a:gd name="connsiteX1421" fmla="*/ 289202 w 4736594"/>
              <a:gd name="connsiteY1421" fmla="*/ 1938543 h 4997457"/>
              <a:gd name="connsiteX1422" fmla="*/ 284344 w 4736594"/>
              <a:gd name="connsiteY1422" fmla="*/ 1938543 h 4997457"/>
              <a:gd name="connsiteX1423" fmla="*/ 284344 w 4736594"/>
              <a:gd name="connsiteY1423" fmla="*/ 1931038 h 4997457"/>
              <a:gd name="connsiteX1424" fmla="*/ 279045 w 4736594"/>
              <a:gd name="connsiteY1424" fmla="*/ 1927946 h 4997457"/>
              <a:gd name="connsiteX1425" fmla="*/ 276399 w 4736594"/>
              <a:gd name="connsiteY1425" fmla="*/ 1923529 h 4997457"/>
              <a:gd name="connsiteX1426" fmla="*/ 272866 w 4736594"/>
              <a:gd name="connsiteY1426" fmla="*/ 1918230 h 4997457"/>
              <a:gd name="connsiteX1427" fmla="*/ 264476 w 4736594"/>
              <a:gd name="connsiteY1427" fmla="*/ 1923529 h 4997457"/>
              <a:gd name="connsiteX1428" fmla="*/ 268894 w 4736594"/>
              <a:gd name="connsiteY1428" fmla="*/ 1913817 h 4997457"/>
              <a:gd name="connsiteX1429" fmla="*/ 268894 w 4736594"/>
              <a:gd name="connsiteY1429" fmla="*/ 1902780 h 4997457"/>
              <a:gd name="connsiteX1430" fmla="*/ 261384 w 4736594"/>
              <a:gd name="connsiteY1430" fmla="*/ 1908519 h 4997457"/>
              <a:gd name="connsiteX1431" fmla="*/ 256971 w 4736594"/>
              <a:gd name="connsiteY1431" fmla="*/ 1897037 h 4997457"/>
              <a:gd name="connsiteX1432" fmla="*/ 252999 w 4736594"/>
              <a:gd name="connsiteY1432" fmla="*/ 1897037 h 4997457"/>
              <a:gd name="connsiteX1433" fmla="*/ 249907 w 4736594"/>
              <a:gd name="connsiteY1433" fmla="*/ 1893950 h 4997457"/>
              <a:gd name="connsiteX1434" fmla="*/ 241517 w 4736594"/>
              <a:gd name="connsiteY1434" fmla="*/ 1889973 h 4997457"/>
              <a:gd name="connsiteX1435" fmla="*/ 243723 w 4736594"/>
              <a:gd name="connsiteY1435" fmla="*/ 1886000 h 4997457"/>
              <a:gd name="connsiteX1436" fmla="*/ 240191 w 4736594"/>
              <a:gd name="connsiteY1436" fmla="*/ 1882908 h 4997457"/>
              <a:gd name="connsiteX1437" fmla="*/ 234893 w 4736594"/>
              <a:gd name="connsiteY1437" fmla="*/ 1888651 h 4997457"/>
              <a:gd name="connsiteX1438" fmla="*/ 232686 w 4736594"/>
              <a:gd name="connsiteY1438" fmla="*/ 1885560 h 4997457"/>
              <a:gd name="connsiteX1439" fmla="*/ 229154 w 4736594"/>
              <a:gd name="connsiteY1439" fmla="*/ 1882468 h 4997457"/>
              <a:gd name="connsiteX1440" fmla="*/ 222530 w 4736594"/>
              <a:gd name="connsiteY1440" fmla="*/ 1876729 h 4997457"/>
              <a:gd name="connsiteX1441" fmla="*/ 213699 w 4736594"/>
              <a:gd name="connsiteY1441" fmla="*/ 1873637 h 4997457"/>
              <a:gd name="connsiteX1442" fmla="*/ 213699 w 4736594"/>
              <a:gd name="connsiteY1442" fmla="*/ 1869224 h 4997457"/>
              <a:gd name="connsiteX1443" fmla="*/ 211053 w 4736594"/>
              <a:gd name="connsiteY1443" fmla="*/ 1866133 h 4997457"/>
              <a:gd name="connsiteX1444" fmla="*/ 211053 w 4736594"/>
              <a:gd name="connsiteY1444" fmla="*/ 1861715 h 4997457"/>
              <a:gd name="connsiteX1445" fmla="*/ 199571 w 4736594"/>
              <a:gd name="connsiteY1445" fmla="*/ 1857302 h 4997457"/>
              <a:gd name="connsiteX1446" fmla="*/ 199571 w 4736594"/>
              <a:gd name="connsiteY1446" fmla="*/ 1852444 h 4997457"/>
              <a:gd name="connsiteX1447" fmla="*/ 203103 w 4736594"/>
              <a:gd name="connsiteY1447" fmla="*/ 1844054 h 4997457"/>
              <a:gd name="connsiteX1448" fmla="*/ 203103 w 4736594"/>
              <a:gd name="connsiteY1448" fmla="*/ 1834783 h 4997457"/>
              <a:gd name="connsiteX1449" fmla="*/ 195158 w 4736594"/>
              <a:gd name="connsiteY1449" fmla="*/ 1846705 h 4997457"/>
              <a:gd name="connsiteX1450" fmla="*/ 191185 w 4736594"/>
              <a:gd name="connsiteY1450" fmla="*/ 1841407 h 4997457"/>
              <a:gd name="connsiteX1451" fmla="*/ 186327 w 4736594"/>
              <a:gd name="connsiteY1451" fmla="*/ 1830810 h 4997457"/>
              <a:gd name="connsiteX1452" fmla="*/ 186327 w 4736594"/>
              <a:gd name="connsiteY1452" fmla="*/ 1826838 h 4997457"/>
              <a:gd name="connsiteX1453" fmla="*/ 193832 w 4736594"/>
              <a:gd name="connsiteY1453" fmla="*/ 1818888 h 4997457"/>
              <a:gd name="connsiteX1454" fmla="*/ 181029 w 4736594"/>
              <a:gd name="connsiteY1454" fmla="*/ 1824627 h 4997457"/>
              <a:gd name="connsiteX1455" fmla="*/ 173964 w 4736594"/>
              <a:gd name="connsiteY1455" fmla="*/ 1838755 h 4997457"/>
              <a:gd name="connsiteX1456" fmla="*/ 166900 w 4736594"/>
              <a:gd name="connsiteY1456" fmla="*/ 1821980 h 4997457"/>
              <a:gd name="connsiteX1457" fmla="*/ 173964 w 4736594"/>
              <a:gd name="connsiteY1457" fmla="*/ 1807851 h 4997457"/>
              <a:gd name="connsiteX1458" fmla="*/ 163368 w 4736594"/>
              <a:gd name="connsiteY1458" fmla="*/ 1813149 h 4997457"/>
              <a:gd name="connsiteX1459" fmla="*/ 155863 w 4736594"/>
              <a:gd name="connsiteY1459" fmla="*/ 1821094 h 4997457"/>
              <a:gd name="connsiteX1460" fmla="*/ 155863 w 4736594"/>
              <a:gd name="connsiteY1460" fmla="*/ 1808291 h 4997457"/>
              <a:gd name="connsiteX1461" fmla="*/ 148798 w 4736594"/>
              <a:gd name="connsiteY1461" fmla="*/ 1811823 h 4997457"/>
              <a:gd name="connsiteX1462" fmla="*/ 145266 w 4736594"/>
              <a:gd name="connsiteY1462" fmla="*/ 1806525 h 4997457"/>
              <a:gd name="connsiteX1463" fmla="*/ 145266 w 4736594"/>
              <a:gd name="connsiteY1463" fmla="*/ 1798580 h 4997457"/>
              <a:gd name="connsiteX1464" fmla="*/ 147913 w 4736594"/>
              <a:gd name="connsiteY1464" fmla="*/ 1792837 h 4997457"/>
              <a:gd name="connsiteX1465" fmla="*/ 137757 w 4736594"/>
              <a:gd name="connsiteY1465" fmla="*/ 1800346 h 4997457"/>
              <a:gd name="connsiteX1466" fmla="*/ 140849 w 4736594"/>
              <a:gd name="connsiteY1466" fmla="*/ 1787983 h 4997457"/>
              <a:gd name="connsiteX1467" fmla="*/ 150565 w 4736594"/>
              <a:gd name="connsiteY1467" fmla="*/ 1784006 h 4997457"/>
              <a:gd name="connsiteX1468" fmla="*/ 158510 w 4736594"/>
              <a:gd name="connsiteY1468" fmla="*/ 1778708 h 4997457"/>
              <a:gd name="connsiteX1469" fmla="*/ 169106 w 4736594"/>
              <a:gd name="connsiteY1469" fmla="*/ 1780919 h 4997457"/>
              <a:gd name="connsiteX1470" fmla="*/ 158510 w 4736594"/>
              <a:gd name="connsiteY1470" fmla="*/ 1773409 h 4997457"/>
              <a:gd name="connsiteX1471" fmla="*/ 149679 w 4736594"/>
              <a:gd name="connsiteY1471" fmla="*/ 1776942 h 4997457"/>
              <a:gd name="connsiteX1472" fmla="*/ 131137 w 4736594"/>
              <a:gd name="connsiteY1472" fmla="*/ 1785332 h 4997457"/>
              <a:gd name="connsiteX1473" fmla="*/ 136436 w 4736594"/>
              <a:gd name="connsiteY1473" fmla="*/ 1774295 h 4997457"/>
              <a:gd name="connsiteX1474" fmla="*/ 146587 w 4736594"/>
              <a:gd name="connsiteY1474" fmla="*/ 1762372 h 4997457"/>
              <a:gd name="connsiteX1475" fmla="*/ 167340 w 4736594"/>
              <a:gd name="connsiteY1475" fmla="*/ 1753982 h 4997457"/>
              <a:gd name="connsiteX1476" fmla="*/ 152331 w 4736594"/>
              <a:gd name="connsiteY1476" fmla="*/ 1758400 h 4997457"/>
              <a:gd name="connsiteX1477" fmla="*/ 135550 w 4736594"/>
              <a:gd name="connsiteY1477" fmla="*/ 1758400 h 4997457"/>
              <a:gd name="connsiteX1478" fmla="*/ 132458 w 4736594"/>
              <a:gd name="connsiteY1478" fmla="*/ 1766790 h 4997457"/>
              <a:gd name="connsiteX1479" fmla="*/ 123628 w 4736594"/>
              <a:gd name="connsiteY1479" fmla="*/ 1769437 h 4997457"/>
              <a:gd name="connsiteX1480" fmla="*/ 114357 w 4736594"/>
              <a:gd name="connsiteY1480" fmla="*/ 1769437 h 4997457"/>
              <a:gd name="connsiteX1481" fmla="*/ 105526 w 4736594"/>
              <a:gd name="connsiteY1481" fmla="*/ 1772088 h 4997457"/>
              <a:gd name="connsiteX1482" fmla="*/ 109944 w 4736594"/>
              <a:gd name="connsiteY1482" fmla="*/ 1758400 h 4997457"/>
              <a:gd name="connsiteX1483" fmla="*/ 80801 w 4736594"/>
              <a:gd name="connsiteY1483" fmla="*/ 1752661 h 4997457"/>
              <a:gd name="connsiteX1484" fmla="*/ 96255 w 4736594"/>
              <a:gd name="connsiteY1484" fmla="*/ 1735440 h 4997457"/>
              <a:gd name="connsiteX1485" fmla="*/ 89631 w 4736594"/>
              <a:gd name="connsiteY1485" fmla="*/ 1735440 h 4997457"/>
              <a:gd name="connsiteX1486" fmla="*/ 84333 w 4736594"/>
              <a:gd name="connsiteY1486" fmla="*/ 1738087 h 4997457"/>
              <a:gd name="connsiteX1487" fmla="*/ 71530 w 4736594"/>
              <a:gd name="connsiteY1487" fmla="*/ 1742945 h 4997457"/>
              <a:gd name="connsiteX1488" fmla="*/ 60933 w 4736594"/>
              <a:gd name="connsiteY1488" fmla="*/ 1732348 h 4997457"/>
              <a:gd name="connsiteX1489" fmla="*/ 50337 w 4736594"/>
              <a:gd name="connsiteY1489" fmla="*/ 1722192 h 4997457"/>
              <a:gd name="connsiteX1490" fmla="*/ 61374 w 4736594"/>
              <a:gd name="connsiteY1490" fmla="*/ 1711155 h 4997457"/>
              <a:gd name="connsiteX1491" fmla="*/ 78594 w 4736594"/>
              <a:gd name="connsiteY1491" fmla="*/ 1715128 h 4997457"/>
              <a:gd name="connsiteX1492" fmla="*/ 61374 w 4736594"/>
              <a:gd name="connsiteY1492" fmla="*/ 1709389 h 4997457"/>
              <a:gd name="connsiteX1493" fmla="*/ 49011 w 4736594"/>
              <a:gd name="connsiteY1493" fmla="*/ 1709389 h 4997457"/>
              <a:gd name="connsiteX1494" fmla="*/ 53869 w 4736594"/>
              <a:gd name="connsiteY1494" fmla="*/ 1687315 h 4997457"/>
              <a:gd name="connsiteX1495" fmla="*/ 48130 w 4736594"/>
              <a:gd name="connsiteY1495" fmla="*/ 1665236 h 4997457"/>
              <a:gd name="connsiteX1496" fmla="*/ 60493 w 4736594"/>
              <a:gd name="connsiteY1496" fmla="*/ 1655080 h 4997457"/>
              <a:gd name="connsiteX1497" fmla="*/ 68878 w 4736594"/>
              <a:gd name="connsiteY1497" fmla="*/ 1668769 h 4997457"/>
              <a:gd name="connsiteX1498" fmla="*/ 86539 w 4736594"/>
              <a:gd name="connsiteY1498" fmla="*/ 1665236 h 4997457"/>
              <a:gd name="connsiteX1499" fmla="*/ 101113 w 4736594"/>
              <a:gd name="connsiteY1499" fmla="*/ 1657732 h 4997457"/>
              <a:gd name="connsiteX1500" fmla="*/ 118775 w 4736594"/>
              <a:gd name="connsiteY1500" fmla="*/ 1657732 h 4997457"/>
              <a:gd name="connsiteX1501" fmla="*/ 132018 w 4736594"/>
              <a:gd name="connsiteY1501" fmla="*/ 1657732 h 4997457"/>
              <a:gd name="connsiteX1502" fmla="*/ 115683 w 4736594"/>
              <a:gd name="connsiteY1502" fmla="*/ 1657732 h 4997457"/>
              <a:gd name="connsiteX1503" fmla="*/ 98022 w 4736594"/>
              <a:gd name="connsiteY1503" fmla="*/ 1654199 h 4997457"/>
              <a:gd name="connsiteX1504" fmla="*/ 83893 w 4736594"/>
              <a:gd name="connsiteY1504" fmla="*/ 1659498 h 4997457"/>
              <a:gd name="connsiteX1505" fmla="*/ 69764 w 4736594"/>
              <a:gd name="connsiteY1505" fmla="*/ 1663911 h 4997457"/>
              <a:gd name="connsiteX1506" fmla="*/ 62259 w 4736594"/>
              <a:gd name="connsiteY1506" fmla="*/ 1645809 h 4997457"/>
              <a:gd name="connsiteX1507" fmla="*/ 58727 w 4736594"/>
              <a:gd name="connsiteY1507" fmla="*/ 1639185 h 4997457"/>
              <a:gd name="connsiteX1508" fmla="*/ 66672 w 4736594"/>
              <a:gd name="connsiteY1508" fmla="*/ 1632121 h 4997457"/>
              <a:gd name="connsiteX1509" fmla="*/ 59607 w 4736594"/>
              <a:gd name="connsiteY1509" fmla="*/ 1632121 h 4997457"/>
              <a:gd name="connsiteX1510" fmla="*/ 52983 w 4736594"/>
              <a:gd name="connsiteY1510" fmla="*/ 1632121 h 4997457"/>
              <a:gd name="connsiteX1511" fmla="*/ 48571 w 4736594"/>
              <a:gd name="connsiteY1511" fmla="*/ 1610927 h 4997457"/>
              <a:gd name="connsiteX1512" fmla="*/ 38855 w 4736594"/>
              <a:gd name="connsiteY1512" fmla="*/ 1596358 h 4997457"/>
              <a:gd name="connsiteX1513" fmla="*/ 32235 w 4736594"/>
              <a:gd name="connsiteY1513" fmla="*/ 1581789 h 4997457"/>
              <a:gd name="connsiteX1514" fmla="*/ 0 w 4736594"/>
              <a:gd name="connsiteY1514" fmla="*/ 1567660 h 4997457"/>
              <a:gd name="connsiteX1515" fmla="*/ 19427 w 4736594"/>
              <a:gd name="connsiteY1515" fmla="*/ 1560596 h 4997457"/>
              <a:gd name="connsiteX1516" fmla="*/ 35767 w 4736594"/>
              <a:gd name="connsiteY1516" fmla="*/ 1542934 h 4997457"/>
              <a:gd name="connsiteX1517" fmla="*/ 52983 w 4736594"/>
              <a:gd name="connsiteY1517" fmla="*/ 1521301 h 4997457"/>
              <a:gd name="connsiteX1518" fmla="*/ 67557 w 4736594"/>
              <a:gd name="connsiteY1518" fmla="*/ 1489951 h 4997457"/>
              <a:gd name="connsiteX1519" fmla="*/ 71970 w 4736594"/>
              <a:gd name="connsiteY1519" fmla="*/ 1445798 h 4997457"/>
              <a:gd name="connsiteX1520" fmla="*/ 85659 w 4736594"/>
              <a:gd name="connsiteY1520" fmla="*/ 1403852 h 4997457"/>
              <a:gd name="connsiteX1521" fmla="*/ 101113 w 4736594"/>
              <a:gd name="connsiteY1521" fmla="*/ 1359700 h 4997457"/>
              <a:gd name="connsiteX1522" fmla="*/ 101113 w 4736594"/>
              <a:gd name="connsiteY1522" fmla="*/ 1331442 h 4997457"/>
              <a:gd name="connsiteX1523" fmla="*/ 96696 w 4736594"/>
              <a:gd name="connsiteY1523" fmla="*/ 1281550 h 4997457"/>
              <a:gd name="connsiteX1524" fmla="*/ 90072 w 4736594"/>
              <a:gd name="connsiteY1524" fmla="*/ 1262123 h 4997457"/>
              <a:gd name="connsiteX1525" fmla="*/ 79035 w 4736594"/>
              <a:gd name="connsiteY1525" fmla="*/ 1249320 h 4997457"/>
              <a:gd name="connsiteX1526" fmla="*/ 69323 w 4736594"/>
              <a:gd name="connsiteY1526" fmla="*/ 1239604 h 4997457"/>
              <a:gd name="connsiteX1527" fmla="*/ 87865 w 4736594"/>
              <a:gd name="connsiteY1527" fmla="*/ 1229448 h 4997457"/>
              <a:gd name="connsiteX1528" fmla="*/ 73296 w 4736594"/>
              <a:gd name="connsiteY1528" fmla="*/ 1235191 h 4997457"/>
              <a:gd name="connsiteX1529" fmla="*/ 85659 w 4736594"/>
              <a:gd name="connsiteY1529" fmla="*/ 1221062 h 4997457"/>
              <a:gd name="connsiteX1530" fmla="*/ 90957 w 4736594"/>
              <a:gd name="connsiteY1530" fmla="*/ 1183974 h 4997457"/>
              <a:gd name="connsiteX1531" fmla="*/ 83452 w 4736594"/>
              <a:gd name="connsiteY1531" fmla="*/ 1168079 h 4997457"/>
              <a:gd name="connsiteX1532" fmla="*/ 73296 w 4736594"/>
              <a:gd name="connsiteY1532" fmla="*/ 1146441 h 4997457"/>
              <a:gd name="connsiteX1533" fmla="*/ 68878 w 4736594"/>
              <a:gd name="connsiteY1533" fmla="*/ 1158803 h 4997457"/>
              <a:gd name="connsiteX1534" fmla="*/ 60933 w 4736594"/>
              <a:gd name="connsiteY1534" fmla="*/ 1147766 h 4997457"/>
              <a:gd name="connsiteX1535" fmla="*/ 46804 w 4736594"/>
              <a:gd name="connsiteY1535" fmla="*/ 1123481 h 4997457"/>
              <a:gd name="connsiteX1536" fmla="*/ 56961 w 4736594"/>
              <a:gd name="connsiteY1536" fmla="*/ 1138936 h 4997457"/>
              <a:gd name="connsiteX1537" fmla="*/ 53428 w 4736594"/>
              <a:gd name="connsiteY1537" fmla="*/ 1119509 h 4997457"/>
              <a:gd name="connsiteX1538" fmla="*/ 42387 w 4736594"/>
              <a:gd name="connsiteY1538" fmla="*/ 1112444 h 4997457"/>
              <a:gd name="connsiteX1539" fmla="*/ 38414 w 4736594"/>
              <a:gd name="connsiteY1539" fmla="*/ 1128779 h 4997457"/>
              <a:gd name="connsiteX1540" fmla="*/ 33556 w 4736594"/>
              <a:gd name="connsiteY1540" fmla="*/ 1147766 h 4997457"/>
              <a:gd name="connsiteX1541" fmla="*/ 33556 w 4736594"/>
              <a:gd name="connsiteY1541" fmla="*/ 1118628 h 4997457"/>
              <a:gd name="connsiteX1542" fmla="*/ 40180 w 4736594"/>
              <a:gd name="connsiteY1542" fmla="*/ 1070057 h 4997457"/>
              <a:gd name="connsiteX1543" fmla="*/ 50777 w 4736594"/>
              <a:gd name="connsiteY1543" fmla="*/ 1048864 h 4997457"/>
              <a:gd name="connsiteX1544" fmla="*/ 73296 w 4736594"/>
              <a:gd name="connsiteY1544" fmla="*/ 1042685 h 4997457"/>
              <a:gd name="connsiteX1545" fmla="*/ 76828 w 4736594"/>
              <a:gd name="connsiteY1545" fmla="*/ 1026790 h 4997457"/>
              <a:gd name="connsiteX1546" fmla="*/ 82567 w 4736594"/>
              <a:gd name="connsiteY1546" fmla="*/ 1012661 h 4997457"/>
              <a:gd name="connsiteX1547" fmla="*/ 85659 w 4736594"/>
              <a:gd name="connsiteY1547" fmla="*/ 1000739 h 4997457"/>
              <a:gd name="connsiteX1548" fmla="*/ 97136 w 4736594"/>
              <a:gd name="connsiteY1548" fmla="*/ 994115 h 4997457"/>
              <a:gd name="connsiteX1549" fmla="*/ 93164 w 4736594"/>
              <a:gd name="connsiteY1549" fmla="*/ 983518 h 4997457"/>
              <a:gd name="connsiteX1550" fmla="*/ 97581 w 4736594"/>
              <a:gd name="connsiteY1550" fmla="*/ 973807 h 4997457"/>
              <a:gd name="connsiteX1551" fmla="*/ 106852 w 4736594"/>
              <a:gd name="connsiteY1551" fmla="*/ 959233 h 4997457"/>
              <a:gd name="connsiteX1552" fmla="*/ 112150 w 4736594"/>
              <a:gd name="connsiteY1552" fmla="*/ 949081 h 4997457"/>
              <a:gd name="connsiteX1553" fmla="*/ 122747 w 4736594"/>
              <a:gd name="connsiteY1553" fmla="*/ 938040 h 4997457"/>
              <a:gd name="connsiteX1554" fmla="*/ 122747 w 4736594"/>
              <a:gd name="connsiteY1554" fmla="*/ 930094 h 4997457"/>
              <a:gd name="connsiteX1555" fmla="*/ 114357 w 4736594"/>
              <a:gd name="connsiteY1555" fmla="*/ 939806 h 4997457"/>
              <a:gd name="connsiteX1556" fmla="*/ 109059 w 4736594"/>
              <a:gd name="connsiteY1556" fmla="*/ 945104 h 4997457"/>
              <a:gd name="connsiteX1557" fmla="*/ 103760 w 4736594"/>
              <a:gd name="connsiteY1557" fmla="*/ 948196 h 4997457"/>
              <a:gd name="connsiteX1558" fmla="*/ 114357 w 4736594"/>
              <a:gd name="connsiteY1558" fmla="*/ 930535 h 4997457"/>
              <a:gd name="connsiteX1559" fmla="*/ 130252 w 4736594"/>
              <a:gd name="connsiteY1559" fmla="*/ 919938 h 4997457"/>
              <a:gd name="connsiteX1560" fmla="*/ 149239 w 4736594"/>
              <a:gd name="connsiteY1560" fmla="*/ 904043 h 4997457"/>
              <a:gd name="connsiteX1561" fmla="*/ 155418 w 4736594"/>
              <a:gd name="connsiteY1561" fmla="*/ 894772 h 4997457"/>
              <a:gd name="connsiteX1562" fmla="*/ 163808 w 4736594"/>
              <a:gd name="connsiteY1562" fmla="*/ 887267 h 4997457"/>
              <a:gd name="connsiteX1563" fmla="*/ 173524 w 4736594"/>
              <a:gd name="connsiteY1563" fmla="*/ 883290 h 4997457"/>
              <a:gd name="connsiteX1564" fmla="*/ 185442 w 4736594"/>
              <a:gd name="connsiteY1564" fmla="*/ 854152 h 4997457"/>
              <a:gd name="connsiteX1565" fmla="*/ 192506 w 4736594"/>
              <a:gd name="connsiteY1565" fmla="*/ 816623 h 4997457"/>
              <a:gd name="connsiteX1566" fmla="*/ 205754 w 4736594"/>
              <a:gd name="connsiteY1566" fmla="*/ 795870 h 4997457"/>
              <a:gd name="connsiteX1567" fmla="*/ 212819 w 4736594"/>
              <a:gd name="connsiteY1567" fmla="*/ 771145 h 4997457"/>
              <a:gd name="connsiteX1568" fmla="*/ 260944 w 4736594"/>
              <a:gd name="connsiteY1568" fmla="*/ 742887 h 4997457"/>
              <a:gd name="connsiteX1569" fmla="*/ 284344 w 4736594"/>
              <a:gd name="connsiteY1569" fmla="*/ 698734 h 4997457"/>
              <a:gd name="connsiteX1570" fmla="*/ 313047 w 4736594"/>
              <a:gd name="connsiteY1570" fmla="*/ 651489 h 4997457"/>
              <a:gd name="connsiteX1571" fmla="*/ 376182 w 4736594"/>
              <a:gd name="connsiteY1571" fmla="*/ 636480 h 4997457"/>
              <a:gd name="connsiteX1572" fmla="*/ 479061 w 4736594"/>
              <a:gd name="connsiteY1572" fmla="*/ 575547 h 4997457"/>
              <a:gd name="connsiteX1573" fmla="*/ 523214 w 4736594"/>
              <a:gd name="connsiteY1573" fmla="*/ 531394 h 4997457"/>
              <a:gd name="connsiteX1574" fmla="*/ 532044 w 4736594"/>
              <a:gd name="connsiteY1574" fmla="*/ 513293 h 4997457"/>
              <a:gd name="connsiteX1575" fmla="*/ 543081 w 4736594"/>
              <a:gd name="connsiteY1575" fmla="*/ 480177 h 4997457"/>
              <a:gd name="connsiteX1576" fmla="*/ 539989 w 4736594"/>
              <a:gd name="connsiteY1576" fmla="*/ 468254 h 4997457"/>
              <a:gd name="connsiteX1577" fmla="*/ 529833 w 4736594"/>
              <a:gd name="connsiteY1577" fmla="*/ 460309 h 4997457"/>
              <a:gd name="connsiteX1578" fmla="*/ 540430 w 4736594"/>
              <a:gd name="connsiteY1578" fmla="*/ 393197 h 4997457"/>
              <a:gd name="connsiteX1579" fmla="*/ 569573 w 4736594"/>
              <a:gd name="connsiteY1579" fmla="*/ 352136 h 4997457"/>
              <a:gd name="connsiteX1580" fmla="*/ 600477 w 4736594"/>
              <a:gd name="connsiteY1580" fmla="*/ 296502 h 4997457"/>
              <a:gd name="connsiteX1581" fmla="*/ 656112 w 4736594"/>
              <a:gd name="connsiteY1581" fmla="*/ 266037 h 4997457"/>
              <a:gd name="connsiteX1582" fmla="*/ 680838 w 4736594"/>
              <a:gd name="connsiteY1582" fmla="*/ 256321 h 4997457"/>
              <a:gd name="connsiteX1583" fmla="*/ 720133 w 4736594"/>
              <a:gd name="connsiteY1583" fmla="*/ 239546 h 4997457"/>
              <a:gd name="connsiteX1584" fmla="*/ 751482 w 4736594"/>
              <a:gd name="connsiteY1584" fmla="*/ 212614 h 4997457"/>
              <a:gd name="connsiteX1585" fmla="*/ 772675 w 4736594"/>
              <a:gd name="connsiteY1585" fmla="*/ 168461 h 4997457"/>
              <a:gd name="connsiteX1586" fmla="*/ 789011 w 4736594"/>
              <a:gd name="connsiteY1586" fmla="*/ 131373 h 4997457"/>
              <a:gd name="connsiteX1587" fmla="*/ 804465 w 4736594"/>
              <a:gd name="connsiteY1587" fmla="*/ 99583 h 4997457"/>
              <a:gd name="connsiteX1588" fmla="*/ 822126 w 4736594"/>
              <a:gd name="connsiteY1588" fmla="*/ 96050 h 4997457"/>
              <a:gd name="connsiteX1589" fmla="*/ 838021 w 4736594"/>
              <a:gd name="connsiteY1589" fmla="*/ 92518 h 4997457"/>
              <a:gd name="connsiteX1590" fmla="*/ 846852 w 4736594"/>
              <a:gd name="connsiteY1590" fmla="*/ 112386 h 4997457"/>
              <a:gd name="connsiteX1591" fmla="*/ 877757 w 4736594"/>
              <a:gd name="connsiteY1591" fmla="*/ 141969 h 4997457"/>
              <a:gd name="connsiteX1592" fmla="*/ 906900 w 4736594"/>
              <a:gd name="connsiteY1592" fmla="*/ 145501 h 4997457"/>
              <a:gd name="connsiteX1593" fmla="*/ 920143 w 4736594"/>
              <a:gd name="connsiteY1593" fmla="*/ 145501 h 4997457"/>
              <a:gd name="connsiteX1594" fmla="*/ 930300 w 4736594"/>
              <a:gd name="connsiteY1594" fmla="*/ 142410 h 4997457"/>
              <a:gd name="connsiteX1595" fmla="*/ 940896 w 4736594"/>
              <a:gd name="connsiteY1595" fmla="*/ 145942 h 4997457"/>
              <a:gd name="connsiteX1596" fmla="*/ 951493 w 4736594"/>
              <a:gd name="connsiteY1596" fmla="*/ 140643 h 4997457"/>
              <a:gd name="connsiteX1597" fmla="*/ 961209 w 4736594"/>
              <a:gd name="connsiteY1597" fmla="*/ 143735 h 4997457"/>
              <a:gd name="connsiteX1598" fmla="*/ 984168 w 4736594"/>
              <a:gd name="connsiteY1598" fmla="*/ 143735 h 4997457"/>
              <a:gd name="connsiteX1599" fmla="*/ 985772 w 4736594"/>
              <a:gd name="connsiteY1599" fmla="*/ 143295 h 4997457"/>
              <a:gd name="connsiteX1600" fmla="*/ 991233 w 4736594"/>
              <a:gd name="connsiteY1600" fmla="*/ 131373 h 4997457"/>
              <a:gd name="connsiteX1601" fmla="*/ 998737 w 4736594"/>
              <a:gd name="connsiteY1601" fmla="*/ 122097 h 4997457"/>
              <a:gd name="connsiteX1602" fmla="*/ 1015073 w 4736594"/>
              <a:gd name="connsiteY1602" fmla="*/ 144176 h 4997457"/>
              <a:gd name="connsiteX1603" fmla="*/ 1050395 w 4736594"/>
              <a:gd name="connsiteY1603" fmla="*/ 144176 h 4997457"/>
              <a:gd name="connsiteX1604" fmla="*/ 1078653 w 4736594"/>
              <a:gd name="connsiteY1604" fmla="*/ 141084 h 4997457"/>
              <a:gd name="connsiteX1605" fmla="*/ 1106470 w 4736594"/>
              <a:gd name="connsiteY1605" fmla="*/ 130927 h 4997457"/>
              <a:gd name="connsiteX1606" fmla="*/ 1117948 w 4736594"/>
              <a:gd name="connsiteY1606" fmla="*/ 121216 h 4997457"/>
              <a:gd name="connsiteX1607" fmla="*/ 1125897 w 4736594"/>
              <a:gd name="connsiteY1607" fmla="*/ 111060 h 4997457"/>
              <a:gd name="connsiteX1608" fmla="*/ 1154595 w 4736594"/>
              <a:gd name="connsiteY1608" fmla="*/ 100023 h 4997457"/>
              <a:gd name="connsiteX1609" fmla="*/ 1178440 w 4736594"/>
              <a:gd name="connsiteY1609" fmla="*/ 95165 h 4997457"/>
              <a:gd name="connsiteX1610" fmla="*/ 1206253 w 4736594"/>
              <a:gd name="connsiteY1610" fmla="*/ 91633 h 4997457"/>
              <a:gd name="connsiteX1611" fmla="*/ 1229657 w 4736594"/>
              <a:gd name="connsiteY1611" fmla="*/ 70440 h 4997457"/>
              <a:gd name="connsiteX1612" fmla="*/ 1258796 w 4736594"/>
              <a:gd name="connsiteY1612" fmla="*/ 58517 h 4997457"/>
              <a:gd name="connsiteX1613" fmla="*/ 1291026 w 4736594"/>
              <a:gd name="connsiteY1613" fmla="*/ 45714 h 4997457"/>
              <a:gd name="connsiteX1614" fmla="*/ 1323702 w 4736594"/>
              <a:gd name="connsiteY1614" fmla="*/ 45714 h 4997457"/>
              <a:gd name="connsiteX1615" fmla="*/ 1347542 w 4736594"/>
              <a:gd name="connsiteY1615" fmla="*/ 45714 h 4997457"/>
              <a:gd name="connsiteX1616" fmla="*/ 1387722 w 4736594"/>
              <a:gd name="connsiteY1616" fmla="*/ 42622 h 4997457"/>
              <a:gd name="connsiteX1617" fmla="*/ 1408035 w 4736594"/>
              <a:gd name="connsiteY1617" fmla="*/ 30704 h 4997457"/>
              <a:gd name="connsiteX1618" fmla="*/ 1423044 w 4736594"/>
              <a:gd name="connsiteY1618" fmla="*/ 30704 h 4997457"/>
              <a:gd name="connsiteX1619" fmla="*/ 1440705 w 4736594"/>
              <a:gd name="connsiteY1619" fmla="*/ 30704 h 4997457"/>
              <a:gd name="connsiteX1620" fmla="*/ 1458366 w 4736594"/>
              <a:gd name="connsiteY1620" fmla="*/ 25846 h 4997457"/>
              <a:gd name="connsiteX1621" fmla="*/ 1475587 w 4736594"/>
              <a:gd name="connsiteY1621" fmla="*/ 25846 h 4997457"/>
              <a:gd name="connsiteX1622" fmla="*/ 1514001 w 4736594"/>
              <a:gd name="connsiteY1622" fmla="*/ 23640 h 4997457"/>
              <a:gd name="connsiteX1623" fmla="*/ 1532543 w 4736594"/>
              <a:gd name="connsiteY1623" fmla="*/ 25846 h 4997457"/>
              <a:gd name="connsiteX1624" fmla="*/ 1549764 w 4736594"/>
              <a:gd name="connsiteY1624" fmla="*/ 28493 h 4997457"/>
              <a:gd name="connsiteX1625" fmla="*/ 1552856 w 4736594"/>
              <a:gd name="connsiteY1625" fmla="*/ 39090 h 4997457"/>
              <a:gd name="connsiteX1626" fmla="*/ 1562567 w 4736594"/>
              <a:gd name="connsiteY1626" fmla="*/ 47040 h 4997457"/>
              <a:gd name="connsiteX1627" fmla="*/ 1571397 w 4736594"/>
              <a:gd name="connsiteY1627" fmla="*/ 44388 h 4997457"/>
              <a:gd name="connsiteX1628" fmla="*/ 1584645 w 4736594"/>
              <a:gd name="connsiteY1628" fmla="*/ 44388 h 4997457"/>
              <a:gd name="connsiteX1629" fmla="*/ 1603187 w 4736594"/>
              <a:gd name="connsiteY1629" fmla="*/ 28493 h 4997457"/>
              <a:gd name="connsiteX1630" fmla="*/ 1625707 w 4736594"/>
              <a:gd name="connsiteY1630" fmla="*/ 28493 h 4997457"/>
              <a:gd name="connsiteX1631" fmla="*/ 1637629 w 4736594"/>
              <a:gd name="connsiteY1631" fmla="*/ 26287 h 4997457"/>
              <a:gd name="connsiteX1632" fmla="*/ 1633652 w 4736594"/>
              <a:gd name="connsiteY1632" fmla="*/ 19222 h 4997457"/>
              <a:gd name="connsiteX1633" fmla="*/ 1642482 w 4736594"/>
              <a:gd name="connsiteY1633" fmla="*/ 14809 h 4997457"/>
              <a:gd name="connsiteX1634" fmla="*/ 1653964 w 4736594"/>
              <a:gd name="connsiteY1634" fmla="*/ 14809 h 4997457"/>
              <a:gd name="connsiteX1635" fmla="*/ 1653964 w 4736594"/>
              <a:gd name="connsiteY1635" fmla="*/ 22754 h 4997457"/>
              <a:gd name="connsiteX1636" fmla="*/ 1660143 w 4736594"/>
              <a:gd name="connsiteY1636" fmla="*/ 22754 h 4997457"/>
              <a:gd name="connsiteX1637" fmla="*/ 1673832 w 4736594"/>
              <a:gd name="connsiteY1637" fmla="*/ 22754 h 4997457"/>
              <a:gd name="connsiteX1638" fmla="*/ 1678690 w 4736594"/>
              <a:gd name="connsiteY1638" fmla="*/ 25406 h 4997457"/>
              <a:gd name="connsiteX1639" fmla="*/ 1684869 w 4736594"/>
              <a:gd name="connsiteY1639" fmla="*/ 25406 h 4997457"/>
              <a:gd name="connsiteX1640" fmla="*/ 1691052 w 4736594"/>
              <a:gd name="connsiteY1640" fmla="*/ 25406 h 4997457"/>
              <a:gd name="connsiteX1641" fmla="*/ 1700764 w 4736594"/>
              <a:gd name="connsiteY1641" fmla="*/ 25406 h 4997457"/>
              <a:gd name="connsiteX1642" fmla="*/ 1700764 w 4736594"/>
              <a:gd name="connsiteY1642" fmla="*/ 18782 h 4997457"/>
              <a:gd name="connsiteX1643" fmla="*/ 1708273 w 4736594"/>
              <a:gd name="connsiteY1643" fmla="*/ 11277 h 4997457"/>
              <a:gd name="connsiteX1644" fmla="*/ 1727255 w 4736594"/>
              <a:gd name="connsiteY1644" fmla="*/ 28493 h 4997457"/>
              <a:gd name="connsiteX1645" fmla="*/ 1743150 w 4736594"/>
              <a:gd name="connsiteY1645" fmla="*/ 28493 h 4997457"/>
              <a:gd name="connsiteX1646" fmla="*/ 1770087 w 4736594"/>
              <a:gd name="connsiteY1646" fmla="*/ 28493 h 4997457"/>
              <a:gd name="connsiteX1647" fmla="*/ 1785097 w 4736594"/>
              <a:gd name="connsiteY1647" fmla="*/ 28493 h 4997457"/>
              <a:gd name="connsiteX1648" fmla="*/ 1798345 w 4736594"/>
              <a:gd name="connsiteY1648" fmla="*/ 25846 h 4997457"/>
              <a:gd name="connsiteX1649" fmla="*/ 1814240 w 4736594"/>
              <a:gd name="connsiteY1649" fmla="*/ 23195 h 4997457"/>
              <a:gd name="connsiteX1650" fmla="*/ 1827043 w 4736594"/>
              <a:gd name="connsiteY1650" fmla="*/ 12598 h 4997457"/>
              <a:gd name="connsiteX1651" fmla="*/ 1856181 w 4736594"/>
              <a:gd name="connsiteY1651" fmla="*/ 3768 h 4997457"/>
              <a:gd name="connsiteX1652" fmla="*/ 1887091 w 4736594"/>
              <a:gd name="connsiteY1652" fmla="*/ 236 h 4997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</a:cxnLst>
            <a:rect l="l" t="t" r="r" b="b"/>
            <a:pathLst>
              <a:path w="4736594" h="4997457">
                <a:moveTo>
                  <a:pt x="3772263" y="1120460"/>
                </a:moveTo>
                <a:lnTo>
                  <a:pt x="3772689" y="1120668"/>
                </a:lnTo>
                <a:cubicBezTo>
                  <a:pt x="3774068" y="1122269"/>
                  <a:pt x="3774839" y="1124146"/>
                  <a:pt x="3775942" y="1125692"/>
                </a:cubicBezTo>
                <a:close/>
                <a:moveTo>
                  <a:pt x="1887091" y="236"/>
                </a:moveTo>
                <a:cubicBezTo>
                  <a:pt x="1889737" y="2002"/>
                  <a:pt x="1892389" y="5534"/>
                  <a:pt x="1892389" y="5534"/>
                </a:cubicBezTo>
                <a:cubicBezTo>
                  <a:pt x="1894869" y="5993"/>
                  <a:pt x="1897414" y="5993"/>
                  <a:pt x="1899894" y="5534"/>
                </a:cubicBezTo>
                <a:cubicBezTo>
                  <a:pt x="1902545" y="5534"/>
                  <a:pt x="1915348" y="8626"/>
                  <a:pt x="1912257" y="8626"/>
                </a:cubicBezTo>
                <a:cubicBezTo>
                  <a:pt x="1909165" y="8626"/>
                  <a:pt x="1900334" y="8626"/>
                  <a:pt x="1903426" y="8626"/>
                </a:cubicBezTo>
                <a:cubicBezTo>
                  <a:pt x="1906518" y="8626"/>
                  <a:pt x="1908724" y="11277"/>
                  <a:pt x="1911376" y="11277"/>
                </a:cubicBezTo>
                <a:cubicBezTo>
                  <a:pt x="1910620" y="12459"/>
                  <a:pt x="1909063" y="12849"/>
                  <a:pt x="1907844" y="12158"/>
                </a:cubicBezTo>
                <a:cubicBezTo>
                  <a:pt x="1906958" y="17456"/>
                  <a:pt x="1913582" y="21874"/>
                  <a:pt x="1916229" y="24961"/>
                </a:cubicBezTo>
                <a:cubicBezTo>
                  <a:pt x="1918881" y="28053"/>
                  <a:pt x="1916229" y="29379"/>
                  <a:pt x="1916229" y="31585"/>
                </a:cubicBezTo>
                <a:cubicBezTo>
                  <a:pt x="1916229" y="33792"/>
                  <a:pt x="1916229" y="35558"/>
                  <a:pt x="1916229" y="37769"/>
                </a:cubicBezTo>
                <a:cubicBezTo>
                  <a:pt x="1922705" y="39693"/>
                  <a:pt x="1929681" y="37189"/>
                  <a:pt x="1933450" y="31585"/>
                </a:cubicBezTo>
                <a:cubicBezTo>
                  <a:pt x="1937867" y="26287"/>
                  <a:pt x="1944046" y="25846"/>
                  <a:pt x="1948904" y="23195"/>
                </a:cubicBezTo>
                <a:cubicBezTo>
                  <a:pt x="1953763" y="20548"/>
                  <a:pt x="1962148" y="11277"/>
                  <a:pt x="1963914" y="11277"/>
                </a:cubicBezTo>
                <a:cubicBezTo>
                  <a:pt x="1965680" y="11277"/>
                  <a:pt x="1972304" y="17456"/>
                  <a:pt x="1972304" y="17456"/>
                </a:cubicBezTo>
                <a:cubicBezTo>
                  <a:pt x="1973635" y="20863"/>
                  <a:pt x="1973635" y="24646"/>
                  <a:pt x="1972304" y="28053"/>
                </a:cubicBezTo>
                <a:cubicBezTo>
                  <a:pt x="1967854" y="36837"/>
                  <a:pt x="1961337" y="44411"/>
                  <a:pt x="1953317" y="50131"/>
                </a:cubicBezTo>
                <a:cubicBezTo>
                  <a:pt x="1944742" y="54897"/>
                  <a:pt x="1937344" y="61539"/>
                  <a:pt x="1931684" y="69559"/>
                </a:cubicBezTo>
                <a:cubicBezTo>
                  <a:pt x="1928189" y="79038"/>
                  <a:pt x="1931438" y="89691"/>
                  <a:pt x="1939634" y="95605"/>
                </a:cubicBezTo>
                <a:cubicBezTo>
                  <a:pt x="1946698" y="102229"/>
                  <a:pt x="1956409" y="107087"/>
                  <a:pt x="1963033" y="114592"/>
                </a:cubicBezTo>
                <a:cubicBezTo>
                  <a:pt x="1968308" y="121981"/>
                  <a:pt x="1972337" y="130181"/>
                  <a:pt x="1974956" y="138877"/>
                </a:cubicBezTo>
                <a:cubicBezTo>
                  <a:pt x="1975836" y="143290"/>
                  <a:pt x="1973630" y="142850"/>
                  <a:pt x="1970538" y="145501"/>
                </a:cubicBezTo>
                <a:cubicBezTo>
                  <a:pt x="1967446" y="148148"/>
                  <a:pt x="1967446" y="150355"/>
                  <a:pt x="1967446" y="153887"/>
                </a:cubicBezTo>
                <a:cubicBezTo>
                  <a:pt x="1960878" y="164572"/>
                  <a:pt x="1951973" y="173629"/>
                  <a:pt x="1941400" y="180379"/>
                </a:cubicBezTo>
                <a:cubicBezTo>
                  <a:pt x="1929037" y="185635"/>
                  <a:pt x="1917564" y="192788"/>
                  <a:pt x="1907399" y="201572"/>
                </a:cubicBezTo>
                <a:cubicBezTo>
                  <a:pt x="1907069" y="201845"/>
                  <a:pt x="1906740" y="202128"/>
                  <a:pt x="1906425" y="202425"/>
                </a:cubicBezTo>
                <a:cubicBezTo>
                  <a:pt x="1897298" y="210871"/>
                  <a:pt x="1896746" y="225120"/>
                  <a:pt x="1905192" y="234247"/>
                </a:cubicBezTo>
                <a:cubicBezTo>
                  <a:pt x="1909614" y="236890"/>
                  <a:pt x="1913629" y="240162"/>
                  <a:pt x="1917114" y="243959"/>
                </a:cubicBezTo>
                <a:cubicBezTo>
                  <a:pt x="1921931" y="248274"/>
                  <a:pt x="1928342" y="250360"/>
                  <a:pt x="1934776" y="249702"/>
                </a:cubicBezTo>
                <a:cubicBezTo>
                  <a:pt x="1939634" y="249257"/>
                  <a:pt x="1940514" y="245725"/>
                  <a:pt x="1943166" y="245725"/>
                </a:cubicBezTo>
                <a:cubicBezTo>
                  <a:pt x="1945826" y="244204"/>
                  <a:pt x="1947370" y="241279"/>
                  <a:pt x="1947138" y="238220"/>
                </a:cubicBezTo>
                <a:cubicBezTo>
                  <a:pt x="1947138" y="234247"/>
                  <a:pt x="1944487" y="232041"/>
                  <a:pt x="1947138" y="232041"/>
                </a:cubicBezTo>
                <a:cubicBezTo>
                  <a:pt x="1949785" y="232041"/>
                  <a:pt x="1955969" y="232041"/>
                  <a:pt x="1958175" y="232041"/>
                </a:cubicBezTo>
                <a:lnTo>
                  <a:pt x="1974956" y="243959"/>
                </a:lnTo>
                <a:cubicBezTo>
                  <a:pt x="1977162" y="246610"/>
                  <a:pt x="1981575" y="241312"/>
                  <a:pt x="1982020" y="246610"/>
                </a:cubicBezTo>
                <a:cubicBezTo>
                  <a:pt x="1982461" y="251908"/>
                  <a:pt x="1980254" y="252349"/>
                  <a:pt x="1974956" y="251908"/>
                </a:cubicBezTo>
                <a:cubicBezTo>
                  <a:pt x="1969658" y="251468"/>
                  <a:pt x="1967891" y="250142"/>
                  <a:pt x="1963474" y="254115"/>
                </a:cubicBezTo>
                <a:cubicBezTo>
                  <a:pt x="1959061" y="258087"/>
                  <a:pt x="1959061" y="255000"/>
                  <a:pt x="1959061" y="258087"/>
                </a:cubicBezTo>
                <a:cubicBezTo>
                  <a:pt x="1958194" y="260313"/>
                  <a:pt x="1957003" y="262394"/>
                  <a:pt x="1955529" y="264271"/>
                </a:cubicBezTo>
                <a:cubicBezTo>
                  <a:pt x="1951996" y="269570"/>
                  <a:pt x="1952877" y="269570"/>
                  <a:pt x="1959061" y="269570"/>
                </a:cubicBezTo>
                <a:cubicBezTo>
                  <a:pt x="1965240" y="269570"/>
                  <a:pt x="1966125" y="272216"/>
                  <a:pt x="1969212" y="266037"/>
                </a:cubicBezTo>
                <a:cubicBezTo>
                  <a:pt x="1972304" y="259854"/>
                  <a:pt x="1968772" y="259854"/>
                  <a:pt x="1972304" y="259854"/>
                </a:cubicBezTo>
                <a:cubicBezTo>
                  <a:pt x="1975285" y="258699"/>
                  <a:pt x="1978595" y="258699"/>
                  <a:pt x="1981575" y="259854"/>
                </a:cubicBezTo>
                <a:cubicBezTo>
                  <a:pt x="1984227" y="262945"/>
                  <a:pt x="1984227" y="270010"/>
                  <a:pt x="1984227" y="272661"/>
                </a:cubicBezTo>
                <a:cubicBezTo>
                  <a:pt x="1984788" y="275429"/>
                  <a:pt x="1984788" y="278280"/>
                  <a:pt x="1984227" y="281047"/>
                </a:cubicBezTo>
                <a:cubicBezTo>
                  <a:pt x="1985107" y="289437"/>
                  <a:pt x="1987318" y="289437"/>
                  <a:pt x="1995264" y="289437"/>
                </a:cubicBezTo>
                <a:lnTo>
                  <a:pt x="2015576" y="292089"/>
                </a:lnTo>
                <a:cubicBezTo>
                  <a:pt x="2024384" y="294165"/>
                  <a:pt x="2032964" y="297123"/>
                  <a:pt x="2041183" y="300919"/>
                </a:cubicBezTo>
                <a:cubicBezTo>
                  <a:pt x="2047839" y="305457"/>
                  <a:pt x="2054774" y="309583"/>
                  <a:pt x="2061935" y="313282"/>
                </a:cubicBezTo>
                <a:cubicBezTo>
                  <a:pt x="2068369" y="316439"/>
                  <a:pt x="2075573" y="317662"/>
                  <a:pt x="2082688" y="316814"/>
                </a:cubicBezTo>
                <a:cubicBezTo>
                  <a:pt x="2093647" y="316096"/>
                  <a:pt x="2104470" y="314019"/>
                  <a:pt x="2114919" y="310630"/>
                </a:cubicBezTo>
                <a:cubicBezTo>
                  <a:pt x="2124440" y="306227"/>
                  <a:pt x="2135417" y="306227"/>
                  <a:pt x="2144943" y="310630"/>
                </a:cubicBezTo>
                <a:cubicBezTo>
                  <a:pt x="2150862" y="313500"/>
                  <a:pt x="2157347" y="315006"/>
                  <a:pt x="2163929" y="315048"/>
                </a:cubicBezTo>
                <a:cubicBezTo>
                  <a:pt x="2174248" y="315855"/>
                  <a:pt x="2184302" y="318705"/>
                  <a:pt x="2193508" y="323433"/>
                </a:cubicBezTo>
                <a:cubicBezTo>
                  <a:pt x="2202826" y="328801"/>
                  <a:pt x="2212574" y="333372"/>
                  <a:pt x="2222651" y="337122"/>
                </a:cubicBezTo>
                <a:cubicBezTo>
                  <a:pt x="2238546" y="341980"/>
                  <a:pt x="2259299" y="338448"/>
                  <a:pt x="2269451" y="353902"/>
                </a:cubicBezTo>
                <a:cubicBezTo>
                  <a:pt x="2279607" y="369352"/>
                  <a:pt x="2275635" y="390546"/>
                  <a:pt x="2289323" y="404234"/>
                </a:cubicBezTo>
                <a:cubicBezTo>
                  <a:pt x="2293940" y="408031"/>
                  <a:pt x="2298979" y="411289"/>
                  <a:pt x="2304333" y="413950"/>
                </a:cubicBezTo>
                <a:cubicBezTo>
                  <a:pt x="2325410" y="421863"/>
                  <a:pt x="2347623" y="426331"/>
                  <a:pt x="2370119" y="427194"/>
                </a:cubicBezTo>
                <a:cubicBezTo>
                  <a:pt x="2389625" y="429827"/>
                  <a:pt x="2408839" y="434258"/>
                  <a:pt x="2427520" y="440442"/>
                </a:cubicBezTo>
                <a:cubicBezTo>
                  <a:pt x="2442998" y="445411"/>
                  <a:pt x="2457827" y="452230"/>
                  <a:pt x="2471673" y="460750"/>
                </a:cubicBezTo>
                <a:cubicBezTo>
                  <a:pt x="2477907" y="464996"/>
                  <a:pt x="2483679" y="469877"/>
                  <a:pt x="2488894" y="475319"/>
                </a:cubicBezTo>
                <a:cubicBezTo>
                  <a:pt x="2510773" y="494241"/>
                  <a:pt x="2542099" y="497588"/>
                  <a:pt x="2567483" y="483709"/>
                </a:cubicBezTo>
                <a:cubicBezTo>
                  <a:pt x="2586192" y="476214"/>
                  <a:pt x="2599602" y="459456"/>
                  <a:pt x="2602805" y="439556"/>
                </a:cubicBezTo>
                <a:cubicBezTo>
                  <a:pt x="2603246" y="421895"/>
                  <a:pt x="2589117" y="407766"/>
                  <a:pt x="2589117" y="390991"/>
                </a:cubicBezTo>
                <a:cubicBezTo>
                  <a:pt x="2588227" y="386768"/>
                  <a:pt x="2588227" y="382406"/>
                  <a:pt x="2589117" y="378183"/>
                </a:cubicBezTo>
                <a:cubicBezTo>
                  <a:pt x="2589826" y="373941"/>
                  <a:pt x="2591013" y="369797"/>
                  <a:pt x="2592649" y="365820"/>
                </a:cubicBezTo>
                <a:cubicBezTo>
                  <a:pt x="2599607" y="351645"/>
                  <a:pt x="2611793" y="340719"/>
                  <a:pt x="2626650" y="335356"/>
                </a:cubicBezTo>
                <a:lnTo>
                  <a:pt x="2650050" y="326525"/>
                </a:lnTo>
                <a:lnTo>
                  <a:pt x="2661527" y="322553"/>
                </a:lnTo>
                <a:cubicBezTo>
                  <a:pt x="2665259" y="320967"/>
                  <a:pt x="2669097" y="319637"/>
                  <a:pt x="2673009" y="318580"/>
                </a:cubicBezTo>
                <a:cubicBezTo>
                  <a:pt x="2678989" y="319674"/>
                  <a:pt x="2685126" y="319674"/>
                  <a:pt x="2691111" y="318580"/>
                </a:cubicBezTo>
                <a:cubicBezTo>
                  <a:pt x="2695672" y="316341"/>
                  <a:pt x="2700090" y="313833"/>
                  <a:pt x="2704359" y="311071"/>
                </a:cubicBezTo>
                <a:cubicBezTo>
                  <a:pt x="2708795" y="309560"/>
                  <a:pt x="2713607" y="309560"/>
                  <a:pt x="2718043" y="311071"/>
                </a:cubicBezTo>
                <a:cubicBezTo>
                  <a:pt x="2727318" y="313722"/>
                  <a:pt x="2737030" y="311516"/>
                  <a:pt x="2746301" y="313722"/>
                </a:cubicBezTo>
                <a:cubicBezTo>
                  <a:pt x="2765125" y="320560"/>
                  <a:pt x="2784469" y="325876"/>
                  <a:pt x="2804142" y="329617"/>
                </a:cubicBezTo>
                <a:cubicBezTo>
                  <a:pt x="2804846" y="331003"/>
                  <a:pt x="2804846" y="332644"/>
                  <a:pt x="2804142" y="334030"/>
                </a:cubicBezTo>
                <a:cubicBezTo>
                  <a:pt x="2806877" y="337701"/>
                  <a:pt x="2807994" y="342323"/>
                  <a:pt x="2807234" y="346838"/>
                </a:cubicBezTo>
                <a:cubicBezTo>
                  <a:pt x="2806793" y="351691"/>
                  <a:pt x="2809880" y="356109"/>
                  <a:pt x="2813858" y="356109"/>
                </a:cubicBezTo>
                <a:cubicBezTo>
                  <a:pt x="2825335" y="363614"/>
                  <a:pt x="2840349" y="353457"/>
                  <a:pt x="2852267" y="360522"/>
                </a:cubicBezTo>
                <a:cubicBezTo>
                  <a:pt x="2854919" y="362288"/>
                  <a:pt x="2857125" y="366265"/>
                  <a:pt x="2859777" y="366265"/>
                </a:cubicBezTo>
                <a:cubicBezTo>
                  <a:pt x="2862715" y="367605"/>
                  <a:pt x="2865840" y="368499"/>
                  <a:pt x="2869047" y="368912"/>
                </a:cubicBezTo>
                <a:cubicBezTo>
                  <a:pt x="2873530" y="370497"/>
                  <a:pt x="2878096" y="371828"/>
                  <a:pt x="2882736" y="372885"/>
                </a:cubicBezTo>
                <a:cubicBezTo>
                  <a:pt x="2890199" y="373983"/>
                  <a:pt x="2897787" y="373983"/>
                  <a:pt x="2905250" y="372885"/>
                </a:cubicBezTo>
                <a:cubicBezTo>
                  <a:pt x="2912848" y="371559"/>
                  <a:pt x="2920617" y="371559"/>
                  <a:pt x="2928210" y="372885"/>
                </a:cubicBezTo>
                <a:cubicBezTo>
                  <a:pt x="2941898" y="376417"/>
                  <a:pt x="2944990" y="394963"/>
                  <a:pt x="2948963" y="406441"/>
                </a:cubicBezTo>
                <a:cubicBezTo>
                  <a:pt x="2954831" y="407117"/>
                  <a:pt x="2960755" y="407117"/>
                  <a:pt x="2966624" y="406441"/>
                </a:cubicBezTo>
                <a:cubicBezTo>
                  <a:pt x="2971547" y="405245"/>
                  <a:pt x="2976576" y="404503"/>
                  <a:pt x="2981638" y="404234"/>
                </a:cubicBezTo>
                <a:cubicBezTo>
                  <a:pt x="2988336" y="401879"/>
                  <a:pt x="2995308" y="400396"/>
                  <a:pt x="3002386" y="399821"/>
                </a:cubicBezTo>
                <a:cubicBezTo>
                  <a:pt x="3009150" y="401416"/>
                  <a:pt x="3015788" y="403479"/>
                  <a:pt x="3022259" y="406000"/>
                </a:cubicBezTo>
                <a:cubicBezTo>
                  <a:pt x="3025717" y="406339"/>
                  <a:pt x="3029128" y="407076"/>
                  <a:pt x="3032410" y="408207"/>
                </a:cubicBezTo>
                <a:cubicBezTo>
                  <a:pt x="3035321" y="408856"/>
                  <a:pt x="3038334" y="408856"/>
                  <a:pt x="3041241" y="408207"/>
                </a:cubicBezTo>
                <a:cubicBezTo>
                  <a:pt x="3044611" y="407762"/>
                  <a:pt x="3048027" y="407762"/>
                  <a:pt x="3051397" y="408207"/>
                </a:cubicBezTo>
                <a:cubicBezTo>
                  <a:pt x="3054308" y="408828"/>
                  <a:pt x="3057317" y="408828"/>
                  <a:pt x="3060228" y="408207"/>
                </a:cubicBezTo>
                <a:lnTo>
                  <a:pt x="3069944" y="408207"/>
                </a:lnTo>
                <a:cubicBezTo>
                  <a:pt x="3073476" y="408652"/>
                  <a:pt x="3076123" y="412184"/>
                  <a:pt x="3079215" y="412184"/>
                </a:cubicBezTo>
                <a:cubicBezTo>
                  <a:pt x="3085894" y="413593"/>
                  <a:pt x="3092699" y="414335"/>
                  <a:pt x="3099522" y="414390"/>
                </a:cubicBezTo>
                <a:cubicBezTo>
                  <a:pt x="3101289" y="417037"/>
                  <a:pt x="3101289" y="423661"/>
                  <a:pt x="3104380" y="423661"/>
                </a:cubicBezTo>
                <a:cubicBezTo>
                  <a:pt x="3106582" y="423828"/>
                  <a:pt x="3108803" y="423828"/>
                  <a:pt x="3111004" y="423661"/>
                </a:cubicBezTo>
                <a:cubicBezTo>
                  <a:pt x="3113647" y="423448"/>
                  <a:pt x="3116307" y="423448"/>
                  <a:pt x="3118950" y="423661"/>
                </a:cubicBezTo>
                <a:cubicBezTo>
                  <a:pt x="3121142" y="424083"/>
                  <a:pt x="3123386" y="424083"/>
                  <a:pt x="3125574" y="423661"/>
                </a:cubicBezTo>
                <a:cubicBezTo>
                  <a:pt x="3127766" y="423244"/>
                  <a:pt x="3130005" y="423244"/>
                  <a:pt x="3132198" y="423661"/>
                </a:cubicBezTo>
                <a:cubicBezTo>
                  <a:pt x="3133524" y="423661"/>
                  <a:pt x="3136611" y="431166"/>
                  <a:pt x="3136611" y="431166"/>
                </a:cubicBezTo>
                <a:cubicBezTo>
                  <a:pt x="3137607" y="433637"/>
                  <a:pt x="3140162" y="435097"/>
                  <a:pt x="3142794" y="434698"/>
                </a:cubicBezTo>
                <a:cubicBezTo>
                  <a:pt x="3147346" y="435125"/>
                  <a:pt x="3151931" y="435125"/>
                  <a:pt x="3156483" y="434698"/>
                </a:cubicBezTo>
                <a:cubicBezTo>
                  <a:pt x="3161035" y="434267"/>
                  <a:pt x="3165615" y="434267"/>
                  <a:pt x="3170167" y="434698"/>
                </a:cubicBezTo>
                <a:cubicBezTo>
                  <a:pt x="3179628" y="437072"/>
                  <a:pt x="3188699" y="440789"/>
                  <a:pt x="3197103" y="445740"/>
                </a:cubicBezTo>
                <a:cubicBezTo>
                  <a:pt x="3204951" y="450487"/>
                  <a:pt x="3213977" y="452930"/>
                  <a:pt x="3223150" y="452804"/>
                </a:cubicBezTo>
                <a:cubicBezTo>
                  <a:pt x="3232565" y="451173"/>
                  <a:pt x="3241479" y="447395"/>
                  <a:pt x="3249201" y="441763"/>
                </a:cubicBezTo>
                <a:cubicBezTo>
                  <a:pt x="3255849" y="436937"/>
                  <a:pt x="3262779" y="432515"/>
                  <a:pt x="3269954" y="428519"/>
                </a:cubicBezTo>
                <a:cubicBezTo>
                  <a:pt x="3269954" y="431611"/>
                  <a:pt x="3266862" y="434698"/>
                  <a:pt x="3269954" y="436910"/>
                </a:cubicBezTo>
                <a:cubicBezTo>
                  <a:pt x="3273250" y="437985"/>
                  <a:pt x="3276810" y="437985"/>
                  <a:pt x="3280111" y="436910"/>
                </a:cubicBezTo>
                <a:cubicBezTo>
                  <a:pt x="3280111" y="436024"/>
                  <a:pt x="3280551" y="432932"/>
                  <a:pt x="3280111" y="429400"/>
                </a:cubicBezTo>
                <a:cubicBezTo>
                  <a:pt x="3279666" y="425868"/>
                  <a:pt x="3277900" y="417923"/>
                  <a:pt x="3282757" y="417923"/>
                </a:cubicBezTo>
                <a:lnTo>
                  <a:pt x="3288941" y="417923"/>
                </a:lnTo>
                <a:lnTo>
                  <a:pt x="3296006" y="415716"/>
                </a:lnTo>
                <a:cubicBezTo>
                  <a:pt x="3296112" y="415688"/>
                  <a:pt x="3296223" y="415656"/>
                  <a:pt x="3296330" y="415624"/>
                </a:cubicBezTo>
                <a:cubicBezTo>
                  <a:pt x="3301948" y="413973"/>
                  <a:pt x="3305161" y="408086"/>
                  <a:pt x="3303510" y="402468"/>
                </a:cubicBezTo>
                <a:cubicBezTo>
                  <a:pt x="3310802" y="405778"/>
                  <a:pt x="3319174" y="405778"/>
                  <a:pt x="3326470" y="402468"/>
                </a:cubicBezTo>
                <a:cubicBezTo>
                  <a:pt x="3329696" y="400883"/>
                  <a:pt x="3333108" y="399696"/>
                  <a:pt x="3336626" y="398936"/>
                </a:cubicBezTo>
                <a:cubicBezTo>
                  <a:pt x="3334415" y="401587"/>
                  <a:pt x="3317639" y="405120"/>
                  <a:pt x="3318520" y="410418"/>
                </a:cubicBezTo>
                <a:cubicBezTo>
                  <a:pt x="3319405" y="415716"/>
                  <a:pt x="3332649" y="412624"/>
                  <a:pt x="3339273" y="410418"/>
                </a:cubicBezTo>
                <a:cubicBezTo>
                  <a:pt x="3345897" y="408207"/>
                  <a:pt x="3358700" y="406886"/>
                  <a:pt x="3358700" y="403353"/>
                </a:cubicBezTo>
                <a:cubicBezTo>
                  <a:pt x="3358700" y="399821"/>
                  <a:pt x="3354728" y="399821"/>
                  <a:pt x="3354728" y="399821"/>
                </a:cubicBezTo>
                <a:lnTo>
                  <a:pt x="3366650" y="399821"/>
                </a:lnTo>
                <a:cubicBezTo>
                  <a:pt x="3371948" y="402468"/>
                  <a:pt x="3375036" y="406886"/>
                  <a:pt x="3382100" y="409533"/>
                </a:cubicBezTo>
                <a:cubicBezTo>
                  <a:pt x="3389164" y="412184"/>
                  <a:pt x="3393582" y="408652"/>
                  <a:pt x="3401972" y="406441"/>
                </a:cubicBezTo>
                <a:cubicBezTo>
                  <a:pt x="3410358" y="404234"/>
                  <a:pt x="3405059" y="412184"/>
                  <a:pt x="3404619" y="417923"/>
                </a:cubicBezTo>
                <a:cubicBezTo>
                  <a:pt x="3404179" y="423661"/>
                  <a:pt x="3416982" y="421455"/>
                  <a:pt x="3417422" y="423661"/>
                </a:cubicBezTo>
                <a:cubicBezTo>
                  <a:pt x="3417867" y="425868"/>
                  <a:pt x="3421399" y="428079"/>
                  <a:pt x="3421399" y="428079"/>
                </a:cubicBezTo>
                <a:cubicBezTo>
                  <a:pt x="3427578" y="441322"/>
                  <a:pt x="3428904" y="428960"/>
                  <a:pt x="3435969" y="428079"/>
                </a:cubicBezTo>
                <a:cubicBezTo>
                  <a:pt x="3443033" y="427194"/>
                  <a:pt x="3433317" y="420129"/>
                  <a:pt x="3448331" y="423221"/>
                </a:cubicBezTo>
                <a:cubicBezTo>
                  <a:pt x="3477915" y="429845"/>
                  <a:pt x="3463786" y="456337"/>
                  <a:pt x="3463786" y="473998"/>
                </a:cubicBezTo>
                <a:cubicBezTo>
                  <a:pt x="3460254" y="484594"/>
                  <a:pt x="3468199" y="497398"/>
                  <a:pt x="3460254" y="504462"/>
                </a:cubicBezTo>
                <a:cubicBezTo>
                  <a:pt x="3458029" y="506131"/>
                  <a:pt x="3455665" y="507605"/>
                  <a:pt x="3453189" y="508875"/>
                </a:cubicBezTo>
                <a:cubicBezTo>
                  <a:pt x="3445796" y="516422"/>
                  <a:pt x="3441670" y="526573"/>
                  <a:pt x="3441707" y="537133"/>
                </a:cubicBezTo>
                <a:cubicBezTo>
                  <a:pt x="3441267" y="538574"/>
                  <a:pt x="3441267" y="540109"/>
                  <a:pt x="3441707" y="541550"/>
                </a:cubicBezTo>
                <a:cubicBezTo>
                  <a:pt x="3442148" y="544642"/>
                  <a:pt x="3444799" y="544642"/>
                  <a:pt x="3444799" y="544642"/>
                </a:cubicBezTo>
                <a:cubicBezTo>
                  <a:pt x="3446496" y="546566"/>
                  <a:pt x="3448610" y="548077"/>
                  <a:pt x="3450978" y="549055"/>
                </a:cubicBezTo>
                <a:lnTo>
                  <a:pt x="3454510" y="549055"/>
                </a:lnTo>
                <a:cubicBezTo>
                  <a:pt x="3454955" y="551262"/>
                  <a:pt x="3458043" y="553473"/>
                  <a:pt x="3458043" y="553473"/>
                </a:cubicBezTo>
                <a:cubicBezTo>
                  <a:pt x="3458265" y="555230"/>
                  <a:pt x="3458265" y="557014"/>
                  <a:pt x="3458043" y="558771"/>
                </a:cubicBezTo>
                <a:lnTo>
                  <a:pt x="3458043" y="563184"/>
                </a:lnTo>
                <a:cubicBezTo>
                  <a:pt x="3458363" y="564491"/>
                  <a:pt x="3458363" y="565849"/>
                  <a:pt x="3458043" y="567157"/>
                </a:cubicBezTo>
                <a:cubicBezTo>
                  <a:pt x="3458043" y="570689"/>
                  <a:pt x="3458043" y="570689"/>
                  <a:pt x="3458043" y="570689"/>
                </a:cubicBezTo>
                <a:cubicBezTo>
                  <a:pt x="3457829" y="572302"/>
                  <a:pt x="3457829" y="573934"/>
                  <a:pt x="3458043" y="575547"/>
                </a:cubicBezTo>
                <a:cubicBezTo>
                  <a:pt x="3457380" y="577095"/>
                  <a:pt x="3457380" y="578857"/>
                  <a:pt x="3458043" y="580405"/>
                </a:cubicBezTo>
                <a:cubicBezTo>
                  <a:pt x="3459368" y="580405"/>
                  <a:pt x="3462460" y="579079"/>
                  <a:pt x="3462460" y="580405"/>
                </a:cubicBezTo>
                <a:cubicBezTo>
                  <a:pt x="3462460" y="581730"/>
                  <a:pt x="3462460" y="584818"/>
                  <a:pt x="3462460" y="584818"/>
                </a:cubicBezTo>
                <a:lnTo>
                  <a:pt x="3462460" y="587469"/>
                </a:lnTo>
                <a:cubicBezTo>
                  <a:pt x="3464226" y="589235"/>
                  <a:pt x="3467318" y="590561"/>
                  <a:pt x="3467318" y="592768"/>
                </a:cubicBezTo>
                <a:cubicBezTo>
                  <a:pt x="3469089" y="596773"/>
                  <a:pt x="3470572" y="600903"/>
                  <a:pt x="3471731" y="605130"/>
                </a:cubicBezTo>
                <a:cubicBezTo>
                  <a:pt x="3472617" y="607337"/>
                  <a:pt x="3473057" y="604245"/>
                  <a:pt x="3476149" y="607337"/>
                </a:cubicBezTo>
                <a:cubicBezTo>
                  <a:pt x="3479236" y="610429"/>
                  <a:pt x="3481447" y="613961"/>
                  <a:pt x="3484534" y="616608"/>
                </a:cubicBezTo>
                <a:cubicBezTo>
                  <a:pt x="3486880" y="618225"/>
                  <a:pt x="3488836" y="620335"/>
                  <a:pt x="3490278" y="622791"/>
                </a:cubicBezTo>
                <a:cubicBezTo>
                  <a:pt x="3491636" y="625447"/>
                  <a:pt x="3493263" y="627965"/>
                  <a:pt x="3495131" y="630296"/>
                </a:cubicBezTo>
                <a:cubicBezTo>
                  <a:pt x="3498914" y="634259"/>
                  <a:pt x="3503220" y="637676"/>
                  <a:pt x="3507939" y="640452"/>
                </a:cubicBezTo>
                <a:cubicBezTo>
                  <a:pt x="3510219" y="641185"/>
                  <a:pt x="3512324" y="642390"/>
                  <a:pt x="3514118" y="643985"/>
                </a:cubicBezTo>
                <a:cubicBezTo>
                  <a:pt x="3516352" y="645779"/>
                  <a:pt x="3518160" y="648036"/>
                  <a:pt x="3519416" y="650609"/>
                </a:cubicBezTo>
                <a:cubicBezTo>
                  <a:pt x="3522068" y="651930"/>
                  <a:pt x="3522948" y="657673"/>
                  <a:pt x="3522068" y="657673"/>
                </a:cubicBezTo>
                <a:cubicBezTo>
                  <a:pt x="3521182" y="657673"/>
                  <a:pt x="3513237" y="655907"/>
                  <a:pt x="3515884" y="657673"/>
                </a:cubicBezTo>
                <a:cubicBezTo>
                  <a:pt x="3518535" y="659439"/>
                  <a:pt x="3518090" y="658994"/>
                  <a:pt x="3518535" y="662971"/>
                </a:cubicBezTo>
                <a:cubicBezTo>
                  <a:pt x="3518976" y="666944"/>
                  <a:pt x="3518090" y="665618"/>
                  <a:pt x="3515444" y="666944"/>
                </a:cubicBezTo>
                <a:cubicBezTo>
                  <a:pt x="3512792" y="668270"/>
                  <a:pt x="3511911" y="669591"/>
                  <a:pt x="3515444" y="670917"/>
                </a:cubicBezTo>
                <a:cubicBezTo>
                  <a:pt x="3518976" y="672242"/>
                  <a:pt x="3518976" y="673123"/>
                  <a:pt x="3518976" y="675334"/>
                </a:cubicBezTo>
                <a:cubicBezTo>
                  <a:pt x="3518665" y="676790"/>
                  <a:pt x="3518665" y="678292"/>
                  <a:pt x="3518976" y="679747"/>
                </a:cubicBezTo>
                <a:lnTo>
                  <a:pt x="3523834" y="682399"/>
                </a:lnTo>
                <a:cubicBezTo>
                  <a:pt x="3527806" y="685046"/>
                  <a:pt x="3525155" y="689463"/>
                  <a:pt x="3527806" y="691670"/>
                </a:cubicBezTo>
                <a:cubicBezTo>
                  <a:pt x="3530337" y="693709"/>
                  <a:pt x="3533165" y="695346"/>
                  <a:pt x="3536197" y="696528"/>
                </a:cubicBezTo>
                <a:cubicBezTo>
                  <a:pt x="3538843" y="700941"/>
                  <a:pt x="3532664" y="700941"/>
                  <a:pt x="3538843" y="709331"/>
                </a:cubicBezTo>
                <a:cubicBezTo>
                  <a:pt x="3545027" y="717721"/>
                  <a:pt x="3545027" y="717721"/>
                  <a:pt x="3545027" y="717721"/>
                </a:cubicBezTo>
                <a:cubicBezTo>
                  <a:pt x="3545194" y="718444"/>
                  <a:pt x="3545194" y="719204"/>
                  <a:pt x="3545027" y="719927"/>
                </a:cubicBezTo>
                <a:cubicBezTo>
                  <a:pt x="3545657" y="723283"/>
                  <a:pt x="3545657" y="726728"/>
                  <a:pt x="3545027" y="730084"/>
                </a:cubicBezTo>
                <a:cubicBezTo>
                  <a:pt x="3544165" y="732207"/>
                  <a:pt x="3544165" y="734580"/>
                  <a:pt x="3545027" y="736703"/>
                </a:cubicBezTo>
                <a:cubicBezTo>
                  <a:pt x="3545027" y="739795"/>
                  <a:pt x="3552972" y="741121"/>
                  <a:pt x="3556064" y="744653"/>
                </a:cubicBezTo>
                <a:cubicBezTo>
                  <a:pt x="3559156" y="748185"/>
                  <a:pt x="3559156" y="752598"/>
                  <a:pt x="3562688" y="755690"/>
                </a:cubicBezTo>
                <a:cubicBezTo>
                  <a:pt x="3564950" y="758865"/>
                  <a:pt x="3566874" y="762268"/>
                  <a:pt x="3568427" y="765846"/>
                </a:cubicBezTo>
                <a:cubicBezTo>
                  <a:pt x="3569308" y="768053"/>
                  <a:pt x="3571959" y="769819"/>
                  <a:pt x="3571959" y="772025"/>
                </a:cubicBezTo>
                <a:cubicBezTo>
                  <a:pt x="3572826" y="773884"/>
                  <a:pt x="3573855" y="775659"/>
                  <a:pt x="3575051" y="777324"/>
                </a:cubicBezTo>
                <a:cubicBezTo>
                  <a:pt x="3576409" y="779178"/>
                  <a:pt x="3577883" y="780949"/>
                  <a:pt x="3579464" y="782622"/>
                </a:cubicBezTo>
                <a:cubicBezTo>
                  <a:pt x="3582556" y="784388"/>
                  <a:pt x="3580349" y="783948"/>
                  <a:pt x="3582556" y="788806"/>
                </a:cubicBezTo>
                <a:cubicBezTo>
                  <a:pt x="3584762" y="793664"/>
                  <a:pt x="3589180" y="796310"/>
                  <a:pt x="3591386" y="801609"/>
                </a:cubicBezTo>
                <a:cubicBezTo>
                  <a:pt x="3593593" y="806907"/>
                  <a:pt x="3595799" y="811325"/>
                  <a:pt x="3598010" y="815738"/>
                </a:cubicBezTo>
                <a:cubicBezTo>
                  <a:pt x="3600217" y="820155"/>
                  <a:pt x="3605515" y="824568"/>
                  <a:pt x="3605515" y="828986"/>
                </a:cubicBezTo>
                <a:lnTo>
                  <a:pt x="3611694" y="840023"/>
                </a:lnTo>
                <a:cubicBezTo>
                  <a:pt x="3612431" y="842406"/>
                  <a:pt x="3613808" y="844542"/>
                  <a:pt x="3615671" y="846202"/>
                </a:cubicBezTo>
                <a:cubicBezTo>
                  <a:pt x="3616710" y="847574"/>
                  <a:pt x="3617600" y="849057"/>
                  <a:pt x="3618318" y="850620"/>
                </a:cubicBezTo>
                <a:cubicBezTo>
                  <a:pt x="3619347" y="852339"/>
                  <a:pt x="3620529" y="853966"/>
                  <a:pt x="3621851" y="855477"/>
                </a:cubicBezTo>
                <a:cubicBezTo>
                  <a:pt x="3623130" y="859228"/>
                  <a:pt x="3624604" y="862918"/>
                  <a:pt x="3626268" y="866515"/>
                </a:cubicBezTo>
                <a:cubicBezTo>
                  <a:pt x="3628618" y="870418"/>
                  <a:pt x="3630547" y="874557"/>
                  <a:pt x="3632007" y="878877"/>
                </a:cubicBezTo>
                <a:cubicBezTo>
                  <a:pt x="3632503" y="882122"/>
                  <a:pt x="3633541" y="885256"/>
                  <a:pt x="3635099" y="888148"/>
                </a:cubicBezTo>
                <a:cubicBezTo>
                  <a:pt x="3636804" y="890661"/>
                  <a:pt x="3638890" y="892895"/>
                  <a:pt x="3641278" y="894772"/>
                </a:cubicBezTo>
                <a:cubicBezTo>
                  <a:pt x="3645250" y="899185"/>
                  <a:pt x="3652760" y="900951"/>
                  <a:pt x="3652760" y="906695"/>
                </a:cubicBezTo>
                <a:cubicBezTo>
                  <a:pt x="3653599" y="909263"/>
                  <a:pt x="3655319" y="911446"/>
                  <a:pt x="3657613" y="912874"/>
                </a:cubicBezTo>
                <a:cubicBezTo>
                  <a:pt x="3659824" y="913759"/>
                  <a:pt x="3661590" y="914640"/>
                  <a:pt x="3662911" y="917291"/>
                </a:cubicBezTo>
                <a:cubicBezTo>
                  <a:pt x="3664237" y="919938"/>
                  <a:pt x="3664678" y="922145"/>
                  <a:pt x="3667769" y="922145"/>
                </a:cubicBezTo>
                <a:lnTo>
                  <a:pt x="3675274" y="922145"/>
                </a:lnTo>
                <a:cubicBezTo>
                  <a:pt x="3675719" y="924356"/>
                  <a:pt x="3674393" y="924356"/>
                  <a:pt x="3672187" y="924356"/>
                </a:cubicBezTo>
                <a:cubicBezTo>
                  <a:pt x="3669976" y="924356"/>
                  <a:pt x="3670421" y="924796"/>
                  <a:pt x="3666889" y="924356"/>
                </a:cubicBezTo>
                <a:cubicBezTo>
                  <a:pt x="3663356" y="923911"/>
                  <a:pt x="3663356" y="921704"/>
                  <a:pt x="3663356" y="921704"/>
                </a:cubicBezTo>
                <a:cubicBezTo>
                  <a:pt x="3661609" y="921306"/>
                  <a:pt x="3659801" y="921306"/>
                  <a:pt x="3658058" y="921704"/>
                </a:cubicBezTo>
                <a:cubicBezTo>
                  <a:pt x="3657381" y="925501"/>
                  <a:pt x="3657381" y="929390"/>
                  <a:pt x="3658058" y="933186"/>
                </a:cubicBezTo>
                <a:lnTo>
                  <a:pt x="3658058" y="938040"/>
                </a:lnTo>
                <a:cubicBezTo>
                  <a:pt x="3658271" y="939509"/>
                  <a:pt x="3658271" y="940992"/>
                  <a:pt x="3658058" y="942457"/>
                </a:cubicBezTo>
                <a:cubicBezTo>
                  <a:pt x="3657798" y="943917"/>
                  <a:pt x="3657798" y="945410"/>
                  <a:pt x="3658058" y="946870"/>
                </a:cubicBezTo>
                <a:lnTo>
                  <a:pt x="3658058" y="952614"/>
                </a:lnTo>
                <a:cubicBezTo>
                  <a:pt x="3657622" y="954203"/>
                  <a:pt x="3657622" y="955882"/>
                  <a:pt x="3658058" y="957467"/>
                </a:cubicBezTo>
                <a:cubicBezTo>
                  <a:pt x="3657808" y="958932"/>
                  <a:pt x="3657808" y="960424"/>
                  <a:pt x="3658058" y="961884"/>
                </a:cubicBezTo>
                <a:cubicBezTo>
                  <a:pt x="3658058" y="963210"/>
                  <a:pt x="3658058" y="964531"/>
                  <a:pt x="3658058" y="966297"/>
                </a:cubicBezTo>
                <a:cubicBezTo>
                  <a:pt x="3658058" y="968063"/>
                  <a:pt x="3658058" y="971155"/>
                  <a:pt x="3658058" y="971155"/>
                </a:cubicBezTo>
                <a:lnTo>
                  <a:pt x="3658058" y="975573"/>
                </a:lnTo>
                <a:cubicBezTo>
                  <a:pt x="3658716" y="979040"/>
                  <a:pt x="3660070" y="982345"/>
                  <a:pt x="3662031" y="985284"/>
                </a:cubicBezTo>
                <a:cubicBezTo>
                  <a:pt x="3663797" y="989257"/>
                  <a:pt x="3666889" y="993674"/>
                  <a:pt x="3666889" y="997647"/>
                </a:cubicBezTo>
                <a:cubicBezTo>
                  <a:pt x="3669211" y="1001522"/>
                  <a:pt x="3672196" y="1004962"/>
                  <a:pt x="3675719" y="1007803"/>
                </a:cubicBezTo>
                <a:cubicBezTo>
                  <a:pt x="3678417" y="1010965"/>
                  <a:pt x="3682195" y="1013009"/>
                  <a:pt x="3686316" y="1013542"/>
                </a:cubicBezTo>
                <a:cubicBezTo>
                  <a:pt x="3691169" y="1013542"/>
                  <a:pt x="3696027" y="1013542"/>
                  <a:pt x="3700445" y="1013542"/>
                </a:cubicBezTo>
                <a:cubicBezTo>
                  <a:pt x="3702113" y="1015192"/>
                  <a:pt x="3703458" y="1017139"/>
                  <a:pt x="3704417" y="1019281"/>
                </a:cubicBezTo>
                <a:lnTo>
                  <a:pt x="3707509" y="1024139"/>
                </a:lnTo>
                <a:cubicBezTo>
                  <a:pt x="3708167" y="1025960"/>
                  <a:pt x="3709410" y="1027509"/>
                  <a:pt x="3711041" y="1028556"/>
                </a:cubicBezTo>
                <a:cubicBezTo>
                  <a:pt x="3712807" y="1029877"/>
                  <a:pt x="3715454" y="1032088"/>
                  <a:pt x="3715454" y="1032088"/>
                </a:cubicBezTo>
                <a:cubicBezTo>
                  <a:pt x="3716256" y="1034068"/>
                  <a:pt x="3717647" y="1035764"/>
                  <a:pt x="3719427" y="1036942"/>
                </a:cubicBezTo>
                <a:cubicBezTo>
                  <a:pt x="3721193" y="1039593"/>
                  <a:pt x="3725611" y="1039593"/>
                  <a:pt x="3725611" y="1039593"/>
                </a:cubicBezTo>
                <a:cubicBezTo>
                  <a:pt x="3727683" y="1040238"/>
                  <a:pt x="3729426" y="1041665"/>
                  <a:pt x="3730469" y="1043566"/>
                </a:cubicBezTo>
                <a:cubicBezTo>
                  <a:pt x="3731618" y="1045401"/>
                  <a:pt x="3733602" y="1046556"/>
                  <a:pt x="3735767" y="1046658"/>
                </a:cubicBezTo>
                <a:cubicBezTo>
                  <a:pt x="3737973" y="1047098"/>
                  <a:pt x="3741946" y="1051071"/>
                  <a:pt x="3741946" y="1051071"/>
                </a:cubicBezTo>
                <a:cubicBezTo>
                  <a:pt x="3743763" y="1051733"/>
                  <a:pt x="3745316" y="1052976"/>
                  <a:pt x="3746364" y="1054603"/>
                </a:cubicBezTo>
                <a:cubicBezTo>
                  <a:pt x="3747017" y="1057213"/>
                  <a:pt x="3747017" y="1059943"/>
                  <a:pt x="3746364" y="1062553"/>
                </a:cubicBezTo>
                <a:cubicBezTo>
                  <a:pt x="3746141" y="1065937"/>
                  <a:pt x="3746141" y="1069325"/>
                  <a:pt x="3746364" y="1072709"/>
                </a:cubicBezTo>
                <a:cubicBezTo>
                  <a:pt x="3746860" y="1083612"/>
                  <a:pt x="3750716" y="1094102"/>
                  <a:pt x="3757401" y="1102733"/>
                </a:cubicBezTo>
                <a:cubicBezTo>
                  <a:pt x="3760428" y="1106724"/>
                  <a:pt x="3763830" y="1110418"/>
                  <a:pt x="3767557" y="1113770"/>
                </a:cubicBezTo>
                <a:lnTo>
                  <a:pt x="3772263" y="1120460"/>
                </a:lnTo>
                <a:lnTo>
                  <a:pt x="3765791" y="1117302"/>
                </a:lnTo>
                <a:cubicBezTo>
                  <a:pt x="3758726" y="1116417"/>
                  <a:pt x="3765791" y="1135844"/>
                  <a:pt x="3765791" y="1139821"/>
                </a:cubicBezTo>
                <a:lnTo>
                  <a:pt x="3771529" y="1160129"/>
                </a:lnTo>
                <a:cubicBezTo>
                  <a:pt x="3772192" y="1163782"/>
                  <a:pt x="3772192" y="1167518"/>
                  <a:pt x="3771529" y="1171166"/>
                </a:cubicBezTo>
                <a:cubicBezTo>
                  <a:pt x="3771307" y="1174550"/>
                  <a:pt x="3771307" y="1177943"/>
                  <a:pt x="3771529" y="1181322"/>
                </a:cubicBezTo>
                <a:cubicBezTo>
                  <a:pt x="3771089" y="1188823"/>
                  <a:pt x="3771089" y="1196341"/>
                  <a:pt x="3771529" y="1203841"/>
                </a:cubicBezTo>
                <a:cubicBezTo>
                  <a:pt x="3772151" y="1207480"/>
                  <a:pt x="3773184" y="1211036"/>
                  <a:pt x="3774621" y="1214438"/>
                </a:cubicBezTo>
                <a:cubicBezTo>
                  <a:pt x="3776193" y="1218100"/>
                  <a:pt x="3776193" y="1222253"/>
                  <a:pt x="3774621" y="1225915"/>
                </a:cubicBezTo>
                <a:cubicBezTo>
                  <a:pt x="3772864" y="1229698"/>
                  <a:pt x="3772864" y="1234060"/>
                  <a:pt x="3774621" y="1237838"/>
                </a:cubicBezTo>
                <a:cubicBezTo>
                  <a:pt x="3776513" y="1241250"/>
                  <a:pt x="3777713" y="1245000"/>
                  <a:pt x="3778154" y="1248875"/>
                </a:cubicBezTo>
                <a:cubicBezTo>
                  <a:pt x="3778381" y="1257089"/>
                  <a:pt x="3780184" y="1265182"/>
                  <a:pt x="3783452" y="1272720"/>
                </a:cubicBezTo>
                <a:lnTo>
                  <a:pt x="3787424" y="1283757"/>
                </a:lnTo>
                <a:cubicBezTo>
                  <a:pt x="3788305" y="1288174"/>
                  <a:pt x="3792282" y="1294794"/>
                  <a:pt x="3797581" y="1294794"/>
                </a:cubicBezTo>
                <a:cubicBezTo>
                  <a:pt x="3799616" y="1294340"/>
                  <a:pt x="3801725" y="1294340"/>
                  <a:pt x="3803760" y="1294794"/>
                </a:cubicBezTo>
                <a:cubicBezTo>
                  <a:pt x="3807070" y="1295369"/>
                  <a:pt x="3809596" y="1298076"/>
                  <a:pt x="3809943" y="1301418"/>
                </a:cubicBezTo>
                <a:cubicBezTo>
                  <a:pt x="3813884" y="1299698"/>
                  <a:pt x="3818361" y="1299698"/>
                  <a:pt x="3822306" y="1301418"/>
                </a:cubicBezTo>
                <a:cubicBezTo>
                  <a:pt x="3823623" y="1302929"/>
                  <a:pt x="3824809" y="1304551"/>
                  <a:pt x="3825838" y="1306276"/>
                </a:cubicBezTo>
                <a:cubicBezTo>
                  <a:pt x="3826960" y="1307940"/>
                  <a:pt x="3828476" y="1309303"/>
                  <a:pt x="3830251" y="1310248"/>
                </a:cubicBezTo>
                <a:cubicBezTo>
                  <a:pt x="3834669" y="1313340"/>
                  <a:pt x="3832018" y="1317753"/>
                  <a:pt x="3834669" y="1321730"/>
                </a:cubicBezTo>
                <a:cubicBezTo>
                  <a:pt x="3836347" y="1322523"/>
                  <a:pt x="3838289" y="1322523"/>
                  <a:pt x="3839967" y="1321730"/>
                </a:cubicBezTo>
                <a:cubicBezTo>
                  <a:pt x="3841849" y="1321281"/>
                  <a:pt x="3843819" y="1321281"/>
                  <a:pt x="3845706" y="1321730"/>
                </a:cubicBezTo>
                <a:cubicBezTo>
                  <a:pt x="3848798" y="1323496"/>
                  <a:pt x="3852330" y="1326143"/>
                  <a:pt x="3854977" y="1326143"/>
                </a:cubicBezTo>
                <a:cubicBezTo>
                  <a:pt x="3856530" y="1327502"/>
                  <a:pt x="3858328" y="1328544"/>
                  <a:pt x="3860275" y="1329235"/>
                </a:cubicBezTo>
                <a:cubicBezTo>
                  <a:pt x="3861601" y="1330116"/>
                  <a:pt x="3864248" y="1331001"/>
                  <a:pt x="3864248" y="1332327"/>
                </a:cubicBezTo>
                <a:cubicBezTo>
                  <a:pt x="3864248" y="1333648"/>
                  <a:pt x="3864248" y="1338066"/>
                  <a:pt x="3864248" y="1338066"/>
                </a:cubicBezTo>
                <a:cubicBezTo>
                  <a:pt x="3864985" y="1340481"/>
                  <a:pt x="3866186" y="1342734"/>
                  <a:pt x="3867780" y="1344690"/>
                </a:cubicBezTo>
                <a:cubicBezTo>
                  <a:pt x="3870432" y="1347777"/>
                  <a:pt x="3870432" y="1352195"/>
                  <a:pt x="3873078" y="1355286"/>
                </a:cubicBezTo>
                <a:cubicBezTo>
                  <a:pt x="3874659" y="1356487"/>
                  <a:pt x="3876133" y="1357813"/>
                  <a:pt x="3877496" y="1359259"/>
                </a:cubicBezTo>
                <a:cubicBezTo>
                  <a:pt x="3878641" y="1361044"/>
                  <a:pt x="3879531" y="1362972"/>
                  <a:pt x="3880143" y="1364998"/>
                </a:cubicBezTo>
                <a:lnTo>
                  <a:pt x="3885886" y="1373828"/>
                </a:lnTo>
                <a:lnTo>
                  <a:pt x="3888533" y="1381333"/>
                </a:lnTo>
                <a:cubicBezTo>
                  <a:pt x="3893391" y="1387957"/>
                  <a:pt x="3890740" y="1393696"/>
                  <a:pt x="3893391" y="1401205"/>
                </a:cubicBezTo>
                <a:cubicBezTo>
                  <a:pt x="3896038" y="1408710"/>
                  <a:pt x="3901781" y="1416215"/>
                  <a:pt x="3901781" y="1424165"/>
                </a:cubicBezTo>
                <a:lnTo>
                  <a:pt x="3927387" y="1434761"/>
                </a:lnTo>
                <a:cubicBezTo>
                  <a:pt x="3927601" y="1438289"/>
                  <a:pt x="3927601" y="1441830"/>
                  <a:pt x="3927387" y="1445358"/>
                </a:cubicBezTo>
                <a:cubicBezTo>
                  <a:pt x="3927156" y="1449623"/>
                  <a:pt x="3927156" y="1453897"/>
                  <a:pt x="3927387" y="1458161"/>
                </a:cubicBezTo>
                <a:cubicBezTo>
                  <a:pt x="3927142" y="1461832"/>
                  <a:pt x="3927142" y="1465527"/>
                  <a:pt x="3927387" y="1469198"/>
                </a:cubicBezTo>
                <a:cubicBezTo>
                  <a:pt x="3927508" y="1470816"/>
                  <a:pt x="3927508" y="1472438"/>
                  <a:pt x="3927387" y="1474056"/>
                </a:cubicBezTo>
                <a:cubicBezTo>
                  <a:pt x="3927188" y="1475818"/>
                  <a:pt x="3927188" y="1477593"/>
                  <a:pt x="3927387" y="1479355"/>
                </a:cubicBezTo>
                <a:cubicBezTo>
                  <a:pt x="3929418" y="1481607"/>
                  <a:pt x="3932004" y="1483281"/>
                  <a:pt x="3934892" y="1484212"/>
                </a:cubicBezTo>
                <a:cubicBezTo>
                  <a:pt x="3937173" y="1485409"/>
                  <a:pt x="3938550" y="1487819"/>
                  <a:pt x="3938424" y="1490392"/>
                </a:cubicBezTo>
                <a:cubicBezTo>
                  <a:pt x="3938642" y="1491560"/>
                  <a:pt x="3938642" y="1492760"/>
                  <a:pt x="3938424" y="1493924"/>
                </a:cubicBezTo>
                <a:lnTo>
                  <a:pt x="3938424" y="1497456"/>
                </a:lnTo>
                <a:cubicBezTo>
                  <a:pt x="3938424" y="1500988"/>
                  <a:pt x="3932686" y="1507612"/>
                  <a:pt x="3938424" y="1507612"/>
                </a:cubicBezTo>
                <a:cubicBezTo>
                  <a:pt x="3940603" y="1507102"/>
                  <a:pt x="3942884" y="1507102"/>
                  <a:pt x="3945049" y="1507612"/>
                </a:cubicBezTo>
                <a:cubicBezTo>
                  <a:pt x="3949021" y="1508938"/>
                  <a:pt x="3949021" y="1511585"/>
                  <a:pt x="3949021" y="1513351"/>
                </a:cubicBezTo>
                <a:cubicBezTo>
                  <a:pt x="3949021" y="1515117"/>
                  <a:pt x="3946374" y="1516443"/>
                  <a:pt x="3949021" y="1518649"/>
                </a:cubicBezTo>
                <a:cubicBezTo>
                  <a:pt x="3951673" y="1520856"/>
                  <a:pt x="3951673" y="1523507"/>
                  <a:pt x="3951673" y="1523507"/>
                </a:cubicBezTo>
                <a:cubicBezTo>
                  <a:pt x="3952289" y="1525820"/>
                  <a:pt x="3952289" y="1528263"/>
                  <a:pt x="3951673" y="1530572"/>
                </a:cubicBezTo>
                <a:cubicBezTo>
                  <a:pt x="3951232" y="1533056"/>
                  <a:pt x="3951232" y="1535592"/>
                  <a:pt x="3951673" y="1538076"/>
                </a:cubicBezTo>
                <a:cubicBezTo>
                  <a:pt x="3955205" y="1535430"/>
                  <a:pt x="3960063" y="1540283"/>
                  <a:pt x="3960063" y="1535430"/>
                </a:cubicBezTo>
                <a:cubicBezTo>
                  <a:pt x="3960767" y="1531540"/>
                  <a:pt x="3959794" y="1527540"/>
                  <a:pt x="3957411" y="1524388"/>
                </a:cubicBezTo>
                <a:cubicBezTo>
                  <a:pt x="3955645" y="1521546"/>
                  <a:pt x="3955645" y="1517963"/>
                  <a:pt x="3957411" y="1515117"/>
                </a:cubicBezTo>
                <a:cubicBezTo>
                  <a:pt x="3957852" y="1513351"/>
                  <a:pt x="3959618" y="1508938"/>
                  <a:pt x="3961829" y="1508053"/>
                </a:cubicBezTo>
                <a:cubicBezTo>
                  <a:pt x="3964035" y="1507172"/>
                  <a:pt x="3968008" y="1509819"/>
                  <a:pt x="3968008" y="1513351"/>
                </a:cubicBezTo>
                <a:cubicBezTo>
                  <a:pt x="3968008" y="1516883"/>
                  <a:pt x="3969774" y="1512911"/>
                  <a:pt x="3972426" y="1516883"/>
                </a:cubicBezTo>
                <a:cubicBezTo>
                  <a:pt x="3975072" y="1520856"/>
                  <a:pt x="3975072" y="1523507"/>
                  <a:pt x="3975072" y="1526599"/>
                </a:cubicBezTo>
                <a:cubicBezTo>
                  <a:pt x="3975160" y="1527920"/>
                  <a:pt x="3975160" y="1529246"/>
                  <a:pt x="3975072" y="1530572"/>
                </a:cubicBezTo>
                <a:cubicBezTo>
                  <a:pt x="3974674" y="1532013"/>
                  <a:pt x="3974674" y="1533543"/>
                  <a:pt x="3975072" y="1534985"/>
                </a:cubicBezTo>
                <a:cubicBezTo>
                  <a:pt x="3975513" y="1538076"/>
                  <a:pt x="3977724" y="1538076"/>
                  <a:pt x="3977724" y="1538076"/>
                </a:cubicBezTo>
                <a:cubicBezTo>
                  <a:pt x="3978030" y="1539384"/>
                  <a:pt x="3978030" y="1540742"/>
                  <a:pt x="3977724" y="1542049"/>
                </a:cubicBezTo>
                <a:cubicBezTo>
                  <a:pt x="3979490" y="1544701"/>
                  <a:pt x="3981696" y="1547792"/>
                  <a:pt x="3983903" y="1547792"/>
                </a:cubicBezTo>
                <a:cubicBezTo>
                  <a:pt x="3986109" y="1547792"/>
                  <a:pt x="3990967" y="1547792"/>
                  <a:pt x="3990967" y="1547792"/>
                </a:cubicBezTo>
                <a:cubicBezTo>
                  <a:pt x="3993308" y="1544928"/>
                  <a:pt x="3997063" y="1543579"/>
                  <a:pt x="4000683" y="1544260"/>
                </a:cubicBezTo>
                <a:cubicBezTo>
                  <a:pt x="4003771" y="1544464"/>
                  <a:pt x="4006640" y="1545896"/>
                  <a:pt x="4008629" y="1548233"/>
                </a:cubicBezTo>
                <a:cubicBezTo>
                  <a:pt x="4010835" y="1549999"/>
                  <a:pt x="4015253" y="1550880"/>
                  <a:pt x="4015253" y="1553531"/>
                </a:cubicBezTo>
                <a:cubicBezTo>
                  <a:pt x="4017019" y="1556308"/>
                  <a:pt x="4017899" y="1559520"/>
                  <a:pt x="4017899" y="1562802"/>
                </a:cubicBezTo>
                <a:cubicBezTo>
                  <a:pt x="4020551" y="1562802"/>
                  <a:pt x="4022757" y="1562802"/>
                  <a:pt x="4025409" y="1562802"/>
                </a:cubicBezTo>
                <a:lnTo>
                  <a:pt x="4038652" y="1566334"/>
                </a:lnTo>
                <a:lnTo>
                  <a:pt x="4041744" y="1566334"/>
                </a:lnTo>
                <a:cubicBezTo>
                  <a:pt x="4051901" y="1568100"/>
                  <a:pt x="4057199" y="1576490"/>
                  <a:pt x="4062052" y="1584436"/>
                </a:cubicBezTo>
                <a:cubicBezTo>
                  <a:pt x="4063906" y="1587773"/>
                  <a:pt x="4066117" y="1590884"/>
                  <a:pt x="4068676" y="1593711"/>
                </a:cubicBezTo>
                <a:cubicBezTo>
                  <a:pt x="4071768" y="1597684"/>
                  <a:pt x="4073975" y="1601656"/>
                  <a:pt x="4076626" y="1605629"/>
                </a:cubicBezTo>
                <a:cubicBezTo>
                  <a:pt x="4078434" y="1609495"/>
                  <a:pt x="4081350" y="1612726"/>
                  <a:pt x="4085012" y="1614905"/>
                </a:cubicBezTo>
                <a:cubicBezTo>
                  <a:pt x="4088456" y="1616342"/>
                  <a:pt x="4091988" y="1617524"/>
                  <a:pt x="4095608" y="1618437"/>
                </a:cubicBezTo>
                <a:cubicBezTo>
                  <a:pt x="4098125" y="1619382"/>
                  <a:pt x="4100378" y="1620894"/>
                  <a:pt x="4102232" y="1622850"/>
                </a:cubicBezTo>
                <a:cubicBezTo>
                  <a:pt x="4105148" y="1626563"/>
                  <a:pt x="4107354" y="1630744"/>
                  <a:pt x="4108856" y="1635212"/>
                </a:cubicBezTo>
                <a:cubicBezTo>
                  <a:pt x="4111063" y="1639185"/>
                  <a:pt x="4117687" y="1639185"/>
                  <a:pt x="4121219" y="1639185"/>
                </a:cubicBezTo>
                <a:cubicBezTo>
                  <a:pt x="4124130" y="1641554"/>
                  <a:pt x="4126119" y="1644817"/>
                  <a:pt x="4126958" y="1648461"/>
                </a:cubicBezTo>
                <a:cubicBezTo>
                  <a:pt x="4128413" y="1651747"/>
                  <a:pt x="4129563" y="1655145"/>
                  <a:pt x="4130490" y="1658612"/>
                </a:cubicBezTo>
                <a:cubicBezTo>
                  <a:pt x="4130930" y="1661704"/>
                  <a:pt x="4130930" y="1667002"/>
                  <a:pt x="4134022" y="1667002"/>
                </a:cubicBezTo>
                <a:cubicBezTo>
                  <a:pt x="4137114" y="1667002"/>
                  <a:pt x="4140646" y="1667002"/>
                  <a:pt x="4143738" y="1667002"/>
                </a:cubicBezTo>
                <a:cubicBezTo>
                  <a:pt x="4146163" y="1669139"/>
                  <a:pt x="4148374" y="1671508"/>
                  <a:pt x="4150358" y="1674067"/>
                </a:cubicBezTo>
                <a:cubicBezTo>
                  <a:pt x="4153009" y="1676273"/>
                  <a:pt x="4153449" y="1678484"/>
                  <a:pt x="4156101" y="1681572"/>
                </a:cubicBezTo>
                <a:cubicBezTo>
                  <a:pt x="4158748" y="1684664"/>
                  <a:pt x="4156101" y="1690402"/>
                  <a:pt x="4158748" y="1690402"/>
                </a:cubicBezTo>
                <a:cubicBezTo>
                  <a:pt x="4161705" y="1691654"/>
                  <a:pt x="4165061" y="1691654"/>
                  <a:pt x="4168019" y="1690402"/>
                </a:cubicBezTo>
                <a:cubicBezTo>
                  <a:pt x="4173317" y="1690402"/>
                  <a:pt x="4170230" y="1685104"/>
                  <a:pt x="4173317" y="1684664"/>
                </a:cubicBezTo>
                <a:cubicBezTo>
                  <a:pt x="4176409" y="1684223"/>
                  <a:pt x="4179501" y="1686430"/>
                  <a:pt x="4179501" y="1689081"/>
                </a:cubicBezTo>
                <a:cubicBezTo>
                  <a:pt x="4180205" y="1691533"/>
                  <a:pt x="4180205" y="1694129"/>
                  <a:pt x="4179501" y="1696586"/>
                </a:cubicBezTo>
                <a:cubicBezTo>
                  <a:pt x="4179501" y="1698792"/>
                  <a:pt x="4182593" y="1701884"/>
                  <a:pt x="4182593" y="1701884"/>
                </a:cubicBezTo>
                <a:cubicBezTo>
                  <a:pt x="4186695" y="1706441"/>
                  <a:pt x="4190274" y="1711484"/>
                  <a:pt x="4193189" y="1716894"/>
                </a:cubicBezTo>
                <a:cubicBezTo>
                  <a:pt x="4197338" y="1723031"/>
                  <a:pt x="4200166" y="1729943"/>
                  <a:pt x="4201575" y="1737206"/>
                </a:cubicBezTo>
                <a:cubicBezTo>
                  <a:pt x="4202020" y="1740298"/>
                  <a:pt x="4201135" y="1742945"/>
                  <a:pt x="4198928" y="1746037"/>
                </a:cubicBezTo>
                <a:cubicBezTo>
                  <a:pt x="4196722" y="1749129"/>
                  <a:pt x="4192744" y="1749129"/>
                  <a:pt x="4190097" y="1749129"/>
                </a:cubicBezTo>
                <a:cubicBezTo>
                  <a:pt x="4186964" y="1749161"/>
                  <a:pt x="4184048" y="1750631"/>
                  <a:pt x="4182148" y="1753101"/>
                </a:cubicBezTo>
                <a:cubicBezTo>
                  <a:pt x="4179941" y="1754868"/>
                  <a:pt x="4178615" y="1759281"/>
                  <a:pt x="4175969" y="1759281"/>
                </a:cubicBezTo>
                <a:cubicBezTo>
                  <a:pt x="4169609" y="1762187"/>
                  <a:pt x="4162632" y="1763401"/>
                  <a:pt x="4155656" y="1762813"/>
                </a:cubicBezTo>
                <a:cubicBezTo>
                  <a:pt x="4153890" y="1766345"/>
                  <a:pt x="4153890" y="1773855"/>
                  <a:pt x="4149477" y="1773855"/>
                </a:cubicBezTo>
                <a:cubicBezTo>
                  <a:pt x="4145986" y="1776575"/>
                  <a:pt x="4141045" y="1776575"/>
                  <a:pt x="4137555" y="1773855"/>
                </a:cubicBezTo>
                <a:cubicBezTo>
                  <a:pt x="4135348" y="1771643"/>
                  <a:pt x="4136674" y="1769437"/>
                  <a:pt x="4135348" y="1769437"/>
                </a:cubicBezTo>
                <a:cubicBezTo>
                  <a:pt x="4134022" y="1769437"/>
                  <a:pt x="4132256" y="1771643"/>
                  <a:pt x="4131375" y="1769437"/>
                </a:cubicBezTo>
                <a:cubicBezTo>
                  <a:pt x="4130490" y="1767230"/>
                  <a:pt x="4128284" y="1761932"/>
                  <a:pt x="4124751" y="1761932"/>
                </a:cubicBezTo>
                <a:cubicBezTo>
                  <a:pt x="4123824" y="1764046"/>
                  <a:pt x="4123824" y="1766438"/>
                  <a:pt x="4124751" y="1768556"/>
                </a:cubicBezTo>
                <a:cubicBezTo>
                  <a:pt x="4124969" y="1771055"/>
                  <a:pt x="4124969" y="1773562"/>
                  <a:pt x="4124751" y="1776061"/>
                </a:cubicBezTo>
                <a:cubicBezTo>
                  <a:pt x="4124751" y="1779153"/>
                  <a:pt x="4127398" y="1779153"/>
                  <a:pt x="4130050" y="1779153"/>
                </a:cubicBezTo>
                <a:cubicBezTo>
                  <a:pt x="4132214" y="1779366"/>
                  <a:pt x="4134245" y="1780302"/>
                  <a:pt x="4135788" y="1781800"/>
                </a:cubicBezTo>
                <a:cubicBezTo>
                  <a:pt x="4135923" y="1784882"/>
                  <a:pt x="4137555" y="1787696"/>
                  <a:pt x="4140206" y="1789304"/>
                </a:cubicBezTo>
                <a:cubicBezTo>
                  <a:pt x="4142412" y="1789304"/>
                  <a:pt x="4145059" y="1791516"/>
                  <a:pt x="4146825" y="1789304"/>
                </a:cubicBezTo>
                <a:cubicBezTo>
                  <a:pt x="4148592" y="1787098"/>
                  <a:pt x="4149037" y="1782240"/>
                  <a:pt x="4151683" y="1782240"/>
                </a:cubicBezTo>
                <a:cubicBezTo>
                  <a:pt x="4153890" y="1781800"/>
                  <a:pt x="4156101" y="1781800"/>
                  <a:pt x="4158307" y="1782240"/>
                </a:cubicBezTo>
                <a:cubicBezTo>
                  <a:pt x="4161399" y="1781800"/>
                  <a:pt x="4164487" y="1781800"/>
                  <a:pt x="4167578" y="1782240"/>
                </a:cubicBezTo>
                <a:cubicBezTo>
                  <a:pt x="4170670" y="1782462"/>
                  <a:pt x="4173762" y="1782462"/>
                  <a:pt x="4176849" y="1782240"/>
                </a:cubicBezTo>
                <a:cubicBezTo>
                  <a:pt x="4179501" y="1782240"/>
                  <a:pt x="4183473" y="1784451"/>
                  <a:pt x="4183473" y="1786658"/>
                </a:cubicBezTo>
                <a:cubicBezTo>
                  <a:pt x="4185198" y="1788507"/>
                  <a:pt x="4187094" y="1790134"/>
                  <a:pt x="4189212" y="1791516"/>
                </a:cubicBezTo>
                <a:cubicBezTo>
                  <a:pt x="4192169" y="1793337"/>
                  <a:pt x="4194821" y="1795567"/>
                  <a:pt x="4197162" y="1798135"/>
                </a:cubicBezTo>
                <a:cubicBezTo>
                  <a:pt x="4199239" y="1799386"/>
                  <a:pt x="4201047" y="1801037"/>
                  <a:pt x="4202460" y="1802993"/>
                </a:cubicBezTo>
                <a:cubicBezTo>
                  <a:pt x="4206433" y="1807851"/>
                  <a:pt x="4210405" y="1815796"/>
                  <a:pt x="4212617" y="1818447"/>
                </a:cubicBezTo>
                <a:cubicBezTo>
                  <a:pt x="4214823" y="1821094"/>
                  <a:pt x="4217470" y="1822860"/>
                  <a:pt x="4219681" y="1825952"/>
                </a:cubicBezTo>
                <a:lnTo>
                  <a:pt x="4225860" y="1833902"/>
                </a:lnTo>
                <a:cubicBezTo>
                  <a:pt x="4230407" y="1839335"/>
                  <a:pt x="4235442" y="1844360"/>
                  <a:pt x="4240874" y="1848912"/>
                </a:cubicBezTo>
                <a:cubicBezTo>
                  <a:pt x="4243962" y="1851118"/>
                  <a:pt x="4247053" y="1854651"/>
                  <a:pt x="4249705" y="1854651"/>
                </a:cubicBezTo>
                <a:lnTo>
                  <a:pt x="4257650" y="1861274"/>
                </a:lnTo>
                <a:cubicBezTo>
                  <a:pt x="4262021" y="1863995"/>
                  <a:pt x="4267055" y="1865516"/>
                  <a:pt x="4272219" y="1865692"/>
                </a:cubicBezTo>
                <a:lnTo>
                  <a:pt x="4278843" y="1865692"/>
                </a:lnTo>
                <a:cubicBezTo>
                  <a:pt x="4281625" y="1866123"/>
                  <a:pt x="4284452" y="1866123"/>
                  <a:pt x="4287234" y="1865692"/>
                </a:cubicBezTo>
                <a:lnTo>
                  <a:pt x="4295624" y="1865692"/>
                </a:lnTo>
                <a:cubicBezTo>
                  <a:pt x="4304408" y="1860065"/>
                  <a:pt x="4310633" y="1851169"/>
                  <a:pt x="4312840" y="1840967"/>
                </a:cubicBezTo>
                <a:cubicBezTo>
                  <a:pt x="4315491" y="1839200"/>
                  <a:pt x="4319464" y="1837434"/>
                  <a:pt x="4321670" y="1836549"/>
                </a:cubicBezTo>
                <a:cubicBezTo>
                  <a:pt x="4323882" y="1835668"/>
                  <a:pt x="4326528" y="1831691"/>
                  <a:pt x="4326528" y="1831691"/>
                </a:cubicBezTo>
                <a:cubicBezTo>
                  <a:pt x="4329045" y="1829206"/>
                  <a:pt x="4332313" y="1827649"/>
                  <a:pt x="4335799" y="1827278"/>
                </a:cubicBezTo>
                <a:lnTo>
                  <a:pt x="4340657" y="1827278"/>
                </a:lnTo>
                <a:lnTo>
                  <a:pt x="4346841" y="1823305"/>
                </a:lnTo>
                <a:cubicBezTo>
                  <a:pt x="4349400" y="1822578"/>
                  <a:pt x="4351782" y="1821382"/>
                  <a:pt x="4353905" y="1819773"/>
                </a:cubicBezTo>
                <a:cubicBezTo>
                  <a:pt x="4355495" y="1817928"/>
                  <a:pt x="4357438" y="1816426"/>
                  <a:pt x="4359644" y="1815356"/>
                </a:cubicBezTo>
                <a:cubicBezTo>
                  <a:pt x="4361410" y="1815356"/>
                  <a:pt x="4364942" y="1815356"/>
                  <a:pt x="4364942" y="1815356"/>
                </a:cubicBezTo>
                <a:cubicBezTo>
                  <a:pt x="4368076" y="1815393"/>
                  <a:pt x="4370992" y="1816858"/>
                  <a:pt x="4372888" y="1819328"/>
                </a:cubicBezTo>
                <a:cubicBezTo>
                  <a:pt x="4375539" y="1821980"/>
                  <a:pt x="4376865" y="1821980"/>
                  <a:pt x="4380837" y="1821980"/>
                </a:cubicBezTo>
                <a:cubicBezTo>
                  <a:pt x="4384768" y="1821321"/>
                  <a:pt x="4388829" y="1821321"/>
                  <a:pt x="4392760" y="1821980"/>
                </a:cubicBezTo>
                <a:cubicBezTo>
                  <a:pt x="4396023" y="1821762"/>
                  <a:pt x="4399161" y="1823491"/>
                  <a:pt x="4400705" y="1826393"/>
                </a:cubicBezTo>
                <a:lnTo>
                  <a:pt x="4413508" y="1826393"/>
                </a:lnTo>
                <a:cubicBezTo>
                  <a:pt x="4417485" y="1826838"/>
                  <a:pt x="4421018" y="1821980"/>
                  <a:pt x="4424550" y="1821980"/>
                </a:cubicBezTo>
                <a:lnTo>
                  <a:pt x="4428963" y="1821980"/>
                </a:lnTo>
                <a:cubicBezTo>
                  <a:pt x="4430729" y="1821020"/>
                  <a:pt x="4432365" y="1819833"/>
                  <a:pt x="4433821" y="1818447"/>
                </a:cubicBezTo>
                <a:lnTo>
                  <a:pt x="4438679" y="1815796"/>
                </a:lnTo>
                <a:cubicBezTo>
                  <a:pt x="4440000" y="1815796"/>
                  <a:pt x="4438679" y="1817122"/>
                  <a:pt x="4442651" y="1815796"/>
                </a:cubicBezTo>
                <a:cubicBezTo>
                  <a:pt x="4446624" y="1814475"/>
                  <a:pt x="4446624" y="1811383"/>
                  <a:pt x="4446624" y="1811383"/>
                </a:cubicBezTo>
                <a:cubicBezTo>
                  <a:pt x="4447950" y="1810243"/>
                  <a:pt x="4449405" y="1809348"/>
                  <a:pt x="4451041" y="1808732"/>
                </a:cubicBezTo>
                <a:cubicBezTo>
                  <a:pt x="4451041" y="1804319"/>
                  <a:pt x="4458546" y="1806965"/>
                  <a:pt x="4458546" y="1804319"/>
                </a:cubicBezTo>
                <a:cubicBezTo>
                  <a:pt x="4458546" y="1801667"/>
                  <a:pt x="4458546" y="1801667"/>
                  <a:pt x="4458546" y="1801667"/>
                </a:cubicBezTo>
                <a:lnTo>
                  <a:pt x="4465170" y="1801667"/>
                </a:lnTo>
                <a:lnTo>
                  <a:pt x="4473115" y="1799020"/>
                </a:lnTo>
                <a:cubicBezTo>
                  <a:pt x="4475322" y="1798802"/>
                  <a:pt x="4477533" y="1798802"/>
                  <a:pt x="4479740" y="1799020"/>
                </a:cubicBezTo>
                <a:cubicBezTo>
                  <a:pt x="4483712" y="1799461"/>
                  <a:pt x="4480620" y="1800786"/>
                  <a:pt x="4483712" y="1803433"/>
                </a:cubicBezTo>
                <a:cubicBezTo>
                  <a:pt x="4486804" y="1806085"/>
                  <a:pt x="4490777" y="1803433"/>
                  <a:pt x="4495194" y="1803433"/>
                </a:cubicBezTo>
                <a:cubicBezTo>
                  <a:pt x="4499607" y="1803433"/>
                  <a:pt x="4504465" y="1803433"/>
                  <a:pt x="4508878" y="1803433"/>
                </a:cubicBezTo>
                <a:cubicBezTo>
                  <a:pt x="4512545" y="1802970"/>
                  <a:pt x="4516253" y="1802970"/>
                  <a:pt x="4519920" y="1803433"/>
                </a:cubicBezTo>
                <a:cubicBezTo>
                  <a:pt x="4524068" y="1803864"/>
                  <a:pt x="4528129" y="1802006"/>
                  <a:pt x="4530516" y="1798580"/>
                </a:cubicBezTo>
                <a:cubicBezTo>
                  <a:pt x="4532987" y="1795604"/>
                  <a:pt x="4536431" y="1793574"/>
                  <a:pt x="4540228" y="1792837"/>
                </a:cubicBezTo>
                <a:cubicBezTo>
                  <a:pt x="4543894" y="1792373"/>
                  <a:pt x="4547603" y="1792373"/>
                  <a:pt x="4551265" y="1792837"/>
                </a:cubicBezTo>
                <a:cubicBezTo>
                  <a:pt x="4555196" y="1792178"/>
                  <a:pt x="4559256" y="1792178"/>
                  <a:pt x="4563187" y="1792837"/>
                </a:cubicBezTo>
                <a:cubicBezTo>
                  <a:pt x="4567160" y="1794162"/>
                  <a:pt x="4569811" y="1798135"/>
                  <a:pt x="4572903" y="1798135"/>
                </a:cubicBezTo>
                <a:cubicBezTo>
                  <a:pt x="4576876" y="1798580"/>
                  <a:pt x="4580848" y="1798580"/>
                  <a:pt x="4584821" y="1798135"/>
                </a:cubicBezTo>
                <a:lnTo>
                  <a:pt x="4590119" y="1798135"/>
                </a:lnTo>
                <a:cubicBezTo>
                  <a:pt x="4592196" y="1797926"/>
                  <a:pt x="4594226" y="1797926"/>
                  <a:pt x="4596303" y="1798135"/>
                </a:cubicBezTo>
                <a:cubicBezTo>
                  <a:pt x="4599395" y="1796934"/>
                  <a:pt x="4602306" y="1795456"/>
                  <a:pt x="4605133" y="1793722"/>
                </a:cubicBezTo>
                <a:cubicBezTo>
                  <a:pt x="4607029" y="1794825"/>
                  <a:pt x="4609416" y="1794825"/>
                  <a:pt x="4611312" y="1793722"/>
                </a:cubicBezTo>
                <a:cubicBezTo>
                  <a:pt x="4613964" y="1792837"/>
                  <a:pt x="4613964" y="1793282"/>
                  <a:pt x="4613964" y="1790190"/>
                </a:cubicBezTo>
                <a:cubicBezTo>
                  <a:pt x="4613964" y="1787098"/>
                  <a:pt x="4613964" y="1789749"/>
                  <a:pt x="4617056" y="1787098"/>
                </a:cubicBezTo>
                <a:cubicBezTo>
                  <a:pt x="4620143" y="1784451"/>
                  <a:pt x="4617056" y="1784451"/>
                  <a:pt x="4620143" y="1784451"/>
                </a:cubicBezTo>
                <a:cubicBezTo>
                  <a:pt x="4623235" y="1784451"/>
                  <a:pt x="4625441" y="1784451"/>
                  <a:pt x="4628533" y="1784451"/>
                </a:cubicBezTo>
                <a:cubicBezTo>
                  <a:pt x="4631537" y="1785568"/>
                  <a:pt x="4634805" y="1785568"/>
                  <a:pt x="4637804" y="1784451"/>
                </a:cubicBezTo>
                <a:cubicBezTo>
                  <a:pt x="4638819" y="1784080"/>
                  <a:pt x="4639881" y="1784080"/>
                  <a:pt x="4640896" y="1784451"/>
                </a:cubicBezTo>
                <a:cubicBezTo>
                  <a:pt x="4642662" y="1784451"/>
                  <a:pt x="4645754" y="1784451"/>
                  <a:pt x="4645754" y="1784451"/>
                </a:cubicBezTo>
                <a:lnTo>
                  <a:pt x="4650167" y="1784451"/>
                </a:lnTo>
                <a:lnTo>
                  <a:pt x="4655025" y="1784451"/>
                </a:lnTo>
                <a:lnTo>
                  <a:pt x="4658557" y="1784451"/>
                </a:lnTo>
                <a:cubicBezTo>
                  <a:pt x="4659883" y="1784210"/>
                  <a:pt x="4661208" y="1784210"/>
                  <a:pt x="4662530" y="1784451"/>
                </a:cubicBezTo>
                <a:cubicBezTo>
                  <a:pt x="4664782" y="1783158"/>
                  <a:pt x="4667123" y="1782119"/>
                  <a:pt x="4669594" y="1781359"/>
                </a:cubicBezTo>
                <a:cubicBezTo>
                  <a:pt x="4670920" y="1781359"/>
                  <a:pt x="4670920" y="1782240"/>
                  <a:pt x="4673571" y="1781359"/>
                </a:cubicBezTo>
                <a:cubicBezTo>
                  <a:pt x="4676218" y="1780474"/>
                  <a:pt x="4675337" y="1778267"/>
                  <a:pt x="4676218" y="1778267"/>
                </a:cubicBezTo>
                <a:cubicBezTo>
                  <a:pt x="4677103" y="1778267"/>
                  <a:pt x="4674892" y="1780034"/>
                  <a:pt x="4679750" y="1778267"/>
                </a:cubicBezTo>
                <a:cubicBezTo>
                  <a:pt x="4684608" y="1776501"/>
                  <a:pt x="4684608" y="1773409"/>
                  <a:pt x="4684608" y="1769877"/>
                </a:cubicBezTo>
                <a:cubicBezTo>
                  <a:pt x="4685489" y="1766623"/>
                  <a:pt x="4687343" y="1763707"/>
                  <a:pt x="4689907" y="1761492"/>
                </a:cubicBezTo>
                <a:cubicBezTo>
                  <a:pt x="4699618" y="1752216"/>
                  <a:pt x="4709774" y="1758840"/>
                  <a:pt x="4719490" y="1761492"/>
                </a:cubicBezTo>
                <a:cubicBezTo>
                  <a:pt x="4724788" y="1762470"/>
                  <a:pt x="4729906" y="1764412"/>
                  <a:pt x="4734500" y="1767230"/>
                </a:cubicBezTo>
                <a:cubicBezTo>
                  <a:pt x="4734986" y="1767865"/>
                  <a:pt x="4735385" y="1768561"/>
                  <a:pt x="4735737" y="1769293"/>
                </a:cubicBezTo>
                <a:cubicBezTo>
                  <a:pt x="4737990" y="1774425"/>
                  <a:pt x="4735649" y="1780418"/>
                  <a:pt x="4730527" y="1782685"/>
                </a:cubicBezTo>
                <a:cubicBezTo>
                  <a:pt x="4728409" y="1785462"/>
                  <a:pt x="4727305" y="1788897"/>
                  <a:pt x="4727435" y="1792396"/>
                </a:cubicBezTo>
                <a:cubicBezTo>
                  <a:pt x="4727611" y="1794014"/>
                  <a:pt x="4727611" y="1795637"/>
                  <a:pt x="4727435" y="1797254"/>
                </a:cubicBezTo>
                <a:cubicBezTo>
                  <a:pt x="4720505" y="1787742"/>
                  <a:pt x="4707127" y="1785670"/>
                  <a:pt x="4697634" y="1792619"/>
                </a:cubicBezTo>
                <a:cubicBezTo>
                  <a:pt x="4688140" y="1799567"/>
                  <a:pt x="4686064" y="1812908"/>
                  <a:pt x="4692998" y="1822420"/>
                </a:cubicBezTo>
                <a:cubicBezTo>
                  <a:pt x="4692998" y="1824186"/>
                  <a:pt x="4692998" y="1827278"/>
                  <a:pt x="4692998" y="1827278"/>
                </a:cubicBezTo>
                <a:cubicBezTo>
                  <a:pt x="4692424" y="1828391"/>
                  <a:pt x="4692424" y="1829698"/>
                  <a:pt x="4692998" y="1830810"/>
                </a:cubicBezTo>
                <a:cubicBezTo>
                  <a:pt x="4696086" y="1830810"/>
                  <a:pt x="4696086" y="1830810"/>
                  <a:pt x="4696086" y="1830810"/>
                </a:cubicBezTo>
                <a:cubicBezTo>
                  <a:pt x="4697059" y="1831960"/>
                  <a:pt x="4697059" y="1833638"/>
                  <a:pt x="4696086" y="1834783"/>
                </a:cubicBezTo>
                <a:cubicBezTo>
                  <a:pt x="4695423" y="1836183"/>
                  <a:pt x="4695423" y="1837801"/>
                  <a:pt x="4696086" y="1839200"/>
                </a:cubicBezTo>
                <a:cubicBezTo>
                  <a:pt x="4696308" y="1842728"/>
                  <a:pt x="4696308" y="1846270"/>
                  <a:pt x="4696086" y="1849797"/>
                </a:cubicBezTo>
                <a:cubicBezTo>
                  <a:pt x="4696086" y="1852444"/>
                  <a:pt x="4696086" y="1855095"/>
                  <a:pt x="4696086" y="1858183"/>
                </a:cubicBezTo>
                <a:cubicBezTo>
                  <a:pt x="4695909" y="1860830"/>
                  <a:pt x="4695909" y="1863486"/>
                  <a:pt x="4696086" y="1866133"/>
                </a:cubicBezTo>
                <a:cubicBezTo>
                  <a:pt x="4696086" y="1867899"/>
                  <a:pt x="4698297" y="1869665"/>
                  <a:pt x="4696086" y="1872312"/>
                </a:cubicBezTo>
                <a:cubicBezTo>
                  <a:pt x="4693879" y="1874963"/>
                  <a:pt x="4690347" y="1875403"/>
                  <a:pt x="4689466" y="1878055"/>
                </a:cubicBezTo>
                <a:cubicBezTo>
                  <a:pt x="4688581" y="1880702"/>
                  <a:pt x="4688140" y="1880261"/>
                  <a:pt x="4685934" y="1883794"/>
                </a:cubicBezTo>
                <a:cubicBezTo>
                  <a:pt x="4683723" y="1887326"/>
                  <a:pt x="4679310" y="1885119"/>
                  <a:pt x="4679310" y="1887326"/>
                </a:cubicBezTo>
                <a:cubicBezTo>
                  <a:pt x="4679310" y="1889532"/>
                  <a:pt x="4679310" y="1893064"/>
                  <a:pt x="4679310" y="1895716"/>
                </a:cubicBezTo>
                <a:cubicBezTo>
                  <a:pt x="4679528" y="1898947"/>
                  <a:pt x="4679528" y="1902192"/>
                  <a:pt x="4679310" y="1905427"/>
                </a:cubicBezTo>
                <a:cubicBezTo>
                  <a:pt x="4678735" y="1910953"/>
                  <a:pt x="4677720" y="1916418"/>
                  <a:pt x="4676218" y="1921763"/>
                </a:cubicBezTo>
                <a:cubicBezTo>
                  <a:pt x="4673877" y="1926259"/>
                  <a:pt x="4672644" y="1931261"/>
                  <a:pt x="4672686" y="1936336"/>
                </a:cubicBezTo>
                <a:cubicBezTo>
                  <a:pt x="4672686" y="1941190"/>
                  <a:pt x="4674452" y="1944722"/>
                  <a:pt x="4672686" y="1950465"/>
                </a:cubicBezTo>
                <a:cubicBezTo>
                  <a:pt x="4670920" y="1956204"/>
                  <a:pt x="4662975" y="1957970"/>
                  <a:pt x="4662975" y="1961502"/>
                </a:cubicBezTo>
                <a:cubicBezTo>
                  <a:pt x="4662975" y="1965035"/>
                  <a:pt x="4663855" y="1968126"/>
                  <a:pt x="4662975" y="1973425"/>
                </a:cubicBezTo>
                <a:cubicBezTo>
                  <a:pt x="4662089" y="1978723"/>
                  <a:pt x="4658117" y="1981810"/>
                  <a:pt x="4653699" y="1981810"/>
                </a:cubicBezTo>
                <a:cubicBezTo>
                  <a:pt x="4649152" y="1983039"/>
                  <a:pt x="4646018" y="1987248"/>
                  <a:pt x="4646194" y="1991967"/>
                </a:cubicBezTo>
                <a:cubicBezTo>
                  <a:pt x="4645490" y="1996352"/>
                  <a:pt x="4644298" y="2000644"/>
                  <a:pt x="4642662" y="2004770"/>
                </a:cubicBezTo>
                <a:cubicBezTo>
                  <a:pt x="4641160" y="2009674"/>
                  <a:pt x="4638601" y="2014194"/>
                  <a:pt x="4635157" y="2018018"/>
                </a:cubicBezTo>
                <a:cubicBezTo>
                  <a:pt x="4631931" y="2021045"/>
                  <a:pt x="4629507" y="2024841"/>
                  <a:pt x="4628093" y="2029055"/>
                </a:cubicBezTo>
                <a:cubicBezTo>
                  <a:pt x="4626901" y="2033245"/>
                  <a:pt x="4624032" y="2036759"/>
                  <a:pt x="4620143" y="2038771"/>
                </a:cubicBezTo>
                <a:cubicBezTo>
                  <a:pt x="4616170" y="2041135"/>
                  <a:pt x="4612726" y="2044292"/>
                  <a:pt x="4609991" y="2048042"/>
                </a:cubicBezTo>
                <a:cubicBezTo>
                  <a:pt x="4607562" y="2052042"/>
                  <a:pt x="4606190" y="2056604"/>
                  <a:pt x="4606014" y="2061285"/>
                </a:cubicBezTo>
                <a:cubicBezTo>
                  <a:pt x="4606459" y="2065105"/>
                  <a:pt x="4605662" y="2068966"/>
                  <a:pt x="4603808" y="2072327"/>
                </a:cubicBezTo>
                <a:cubicBezTo>
                  <a:pt x="4601953" y="2074844"/>
                  <a:pt x="4600628" y="2077690"/>
                  <a:pt x="4599835" y="2080713"/>
                </a:cubicBezTo>
                <a:cubicBezTo>
                  <a:pt x="4598908" y="2084569"/>
                  <a:pt x="4596919" y="2088087"/>
                  <a:pt x="4594096" y="2090869"/>
                </a:cubicBezTo>
                <a:cubicBezTo>
                  <a:pt x="4588798" y="2096167"/>
                  <a:pt x="4585706" y="2103231"/>
                  <a:pt x="4580408" y="2108970"/>
                </a:cubicBezTo>
                <a:lnTo>
                  <a:pt x="4575990" y="2113828"/>
                </a:lnTo>
                <a:cubicBezTo>
                  <a:pt x="4572458" y="2116480"/>
                  <a:pt x="4572458" y="2121333"/>
                  <a:pt x="4572458" y="2121333"/>
                </a:cubicBezTo>
                <a:cubicBezTo>
                  <a:pt x="4569589" y="2124578"/>
                  <a:pt x="4567030" y="2128128"/>
                  <a:pt x="4564953" y="2131930"/>
                </a:cubicBezTo>
                <a:cubicBezTo>
                  <a:pt x="4564026" y="2135805"/>
                  <a:pt x="4562524" y="2139527"/>
                  <a:pt x="4560540" y="2142971"/>
                </a:cubicBezTo>
                <a:cubicBezTo>
                  <a:pt x="4559256" y="2144742"/>
                  <a:pt x="4558199" y="2146670"/>
                  <a:pt x="4557448" y="2148710"/>
                </a:cubicBezTo>
                <a:cubicBezTo>
                  <a:pt x="4557448" y="2150916"/>
                  <a:pt x="4557448" y="2154449"/>
                  <a:pt x="4557448" y="2154449"/>
                </a:cubicBezTo>
                <a:cubicBezTo>
                  <a:pt x="4557713" y="2158713"/>
                  <a:pt x="4557713" y="2162987"/>
                  <a:pt x="4557448" y="2167252"/>
                </a:cubicBezTo>
                <a:cubicBezTo>
                  <a:pt x="4557847" y="2169292"/>
                  <a:pt x="4557847" y="2171396"/>
                  <a:pt x="4557448" y="2173435"/>
                </a:cubicBezTo>
                <a:cubicBezTo>
                  <a:pt x="4556387" y="2175109"/>
                  <a:pt x="4555506" y="2176884"/>
                  <a:pt x="4554797" y="2178734"/>
                </a:cubicBezTo>
                <a:cubicBezTo>
                  <a:pt x="4552590" y="2182707"/>
                  <a:pt x="4549944" y="2185358"/>
                  <a:pt x="4547732" y="2189771"/>
                </a:cubicBezTo>
                <a:cubicBezTo>
                  <a:pt x="4545526" y="2194189"/>
                  <a:pt x="4541113" y="2198602"/>
                  <a:pt x="4541113" y="2202134"/>
                </a:cubicBezTo>
                <a:cubicBezTo>
                  <a:pt x="4539347" y="2205323"/>
                  <a:pt x="4537446" y="2208419"/>
                  <a:pt x="4535370" y="2211404"/>
                </a:cubicBezTo>
                <a:cubicBezTo>
                  <a:pt x="4533604" y="2214496"/>
                  <a:pt x="4529631" y="2216703"/>
                  <a:pt x="4529631" y="2220235"/>
                </a:cubicBezTo>
                <a:cubicBezTo>
                  <a:pt x="4528263" y="2223179"/>
                  <a:pt x="4526627" y="2225988"/>
                  <a:pt x="4524773" y="2228625"/>
                </a:cubicBezTo>
                <a:cubicBezTo>
                  <a:pt x="4523271" y="2230767"/>
                  <a:pt x="4521639" y="2232834"/>
                  <a:pt x="4519920" y="2234809"/>
                </a:cubicBezTo>
                <a:cubicBezTo>
                  <a:pt x="4518019" y="2236756"/>
                  <a:pt x="4516253" y="2238823"/>
                  <a:pt x="4514621" y="2240988"/>
                </a:cubicBezTo>
                <a:cubicBezTo>
                  <a:pt x="4513425" y="2243741"/>
                  <a:pt x="4511794" y="2246272"/>
                  <a:pt x="4509763" y="2248493"/>
                </a:cubicBezTo>
                <a:lnTo>
                  <a:pt x="4504465" y="2255557"/>
                </a:lnTo>
                <a:cubicBezTo>
                  <a:pt x="4503450" y="2257824"/>
                  <a:pt x="4502741" y="2260198"/>
                  <a:pt x="4502259" y="2262622"/>
                </a:cubicBezTo>
                <a:cubicBezTo>
                  <a:pt x="4500933" y="2264833"/>
                  <a:pt x="4497401" y="2268805"/>
                  <a:pt x="4497401" y="2268805"/>
                </a:cubicBezTo>
                <a:cubicBezTo>
                  <a:pt x="4496826" y="2271197"/>
                  <a:pt x="4495764" y="2273455"/>
                  <a:pt x="4494309" y="2275429"/>
                </a:cubicBezTo>
                <a:cubicBezTo>
                  <a:pt x="4492543" y="2278076"/>
                  <a:pt x="4487685" y="2280283"/>
                  <a:pt x="4487685" y="2282934"/>
                </a:cubicBezTo>
                <a:lnTo>
                  <a:pt x="4484152" y="2289558"/>
                </a:lnTo>
                <a:cubicBezTo>
                  <a:pt x="4480490" y="2295584"/>
                  <a:pt x="4476031" y="2301082"/>
                  <a:pt x="4470909" y="2305894"/>
                </a:cubicBezTo>
                <a:lnTo>
                  <a:pt x="4459872" y="2317816"/>
                </a:lnTo>
                <a:cubicBezTo>
                  <a:pt x="4457749" y="2320245"/>
                  <a:pt x="4455366" y="2322465"/>
                  <a:pt x="4452808" y="2324435"/>
                </a:cubicBezTo>
                <a:cubicBezTo>
                  <a:pt x="4450684" y="2325534"/>
                  <a:pt x="4449095" y="2327444"/>
                  <a:pt x="4448390" y="2329734"/>
                </a:cubicBezTo>
                <a:cubicBezTo>
                  <a:pt x="4446624" y="2331945"/>
                  <a:pt x="4443092" y="2333711"/>
                  <a:pt x="4443092" y="2336358"/>
                </a:cubicBezTo>
                <a:cubicBezTo>
                  <a:pt x="4441900" y="2338374"/>
                  <a:pt x="4440575" y="2340293"/>
                  <a:pt x="4439119" y="2342097"/>
                </a:cubicBezTo>
                <a:cubicBezTo>
                  <a:pt x="4436468" y="2344748"/>
                  <a:pt x="4432495" y="2345629"/>
                  <a:pt x="4429848" y="2348280"/>
                </a:cubicBezTo>
                <a:lnTo>
                  <a:pt x="4427197" y="2352693"/>
                </a:lnTo>
                <a:cubicBezTo>
                  <a:pt x="4425695" y="2354283"/>
                  <a:pt x="4424063" y="2355757"/>
                  <a:pt x="4422339" y="2357111"/>
                </a:cubicBezTo>
                <a:lnTo>
                  <a:pt x="4419692" y="2360203"/>
                </a:lnTo>
                <a:lnTo>
                  <a:pt x="4417040" y="2362850"/>
                </a:lnTo>
                <a:cubicBezTo>
                  <a:pt x="4414041" y="2367300"/>
                  <a:pt x="4410815" y="2371578"/>
                  <a:pt x="4407329" y="2375653"/>
                </a:cubicBezTo>
                <a:cubicBezTo>
                  <a:pt x="4403310" y="2379305"/>
                  <a:pt x="4399602" y="2383297"/>
                  <a:pt x="4396292" y="2387575"/>
                </a:cubicBezTo>
                <a:cubicBezTo>
                  <a:pt x="4394438" y="2389712"/>
                  <a:pt x="4392361" y="2391636"/>
                  <a:pt x="4390108" y="2393314"/>
                </a:cubicBezTo>
                <a:cubicBezTo>
                  <a:pt x="4388653" y="2395122"/>
                  <a:pt x="4386840" y="2396623"/>
                  <a:pt x="4384810" y="2397731"/>
                </a:cubicBezTo>
                <a:lnTo>
                  <a:pt x="4379512" y="2402589"/>
                </a:lnTo>
                <a:lnTo>
                  <a:pt x="4373773" y="2409209"/>
                </a:lnTo>
                <a:cubicBezTo>
                  <a:pt x="4369888" y="2414145"/>
                  <a:pt x="4365253" y="2418461"/>
                  <a:pt x="4360084" y="2422016"/>
                </a:cubicBezTo>
                <a:cubicBezTo>
                  <a:pt x="4355009" y="2426267"/>
                  <a:pt x="4349710" y="2430249"/>
                  <a:pt x="4344189" y="2433934"/>
                </a:cubicBezTo>
                <a:cubicBezTo>
                  <a:pt x="4333593" y="2440558"/>
                  <a:pt x="4322115" y="2449389"/>
                  <a:pt x="4313725" y="2455128"/>
                </a:cubicBezTo>
                <a:cubicBezTo>
                  <a:pt x="4305335" y="2460871"/>
                  <a:pt x="4295624" y="2464403"/>
                  <a:pt x="4286793" y="2470582"/>
                </a:cubicBezTo>
                <a:lnTo>
                  <a:pt x="4273105" y="2478972"/>
                </a:lnTo>
                <a:lnTo>
                  <a:pt x="4265155" y="2483830"/>
                </a:lnTo>
                <a:lnTo>
                  <a:pt x="4258976" y="2488684"/>
                </a:lnTo>
                <a:lnTo>
                  <a:pt x="4242640" y="2498400"/>
                </a:lnTo>
                <a:cubicBezTo>
                  <a:pt x="4237342" y="2502372"/>
                  <a:pt x="4232925" y="2506790"/>
                  <a:pt x="4228067" y="2510762"/>
                </a:cubicBezTo>
                <a:cubicBezTo>
                  <a:pt x="4223213" y="2514735"/>
                  <a:pt x="4217915" y="2518267"/>
                  <a:pt x="4213497" y="2522685"/>
                </a:cubicBezTo>
                <a:cubicBezTo>
                  <a:pt x="4209038" y="2527130"/>
                  <a:pt x="4204180" y="2531121"/>
                  <a:pt x="4198928" y="2534602"/>
                </a:cubicBezTo>
                <a:cubicBezTo>
                  <a:pt x="4194116" y="2538093"/>
                  <a:pt x="4189657" y="2542089"/>
                  <a:pt x="4185680" y="2546525"/>
                </a:cubicBezTo>
                <a:cubicBezTo>
                  <a:pt x="4180827" y="2551383"/>
                  <a:pt x="4175969" y="2555796"/>
                  <a:pt x="4171551" y="2561094"/>
                </a:cubicBezTo>
                <a:cubicBezTo>
                  <a:pt x="4167180" y="2565989"/>
                  <a:pt x="4162456" y="2570564"/>
                  <a:pt x="4157422" y="2574783"/>
                </a:cubicBezTo>
                <a:lnTo>
                  <a:pt x="4146825" y="2586265"/>
                </a:lnTo>
                <a:lnTo>
                  <a:pt x="4139761" y="2593769"/>
                </a:lnTo>
                <a:cubicBezTo>
                  <a:pt x="4137332" y="2596101"/>
                  <a:pt x="4134685" y="2598173"/>
                  <a:pt x="4131816" y="2599949"/>
                </a:cubicBezTo>
                <a:lnTo>
                  <a:pt x="4125632" y="2606573"/>
                </a:lnTo>
                <a:cubicBezTo>
                  <a:pt x="4123203" y="2608710"/>
                  <a:pt x="4120997" y="2611078"/>
                  <a:pt x="4119013" y="2613637"/>
                </a:cubicBezTo>
                <a:lnTo>
                  <a:pt x="4111503" y="2623353"/>
                </a:lnTo>
                <a:cubicBezTo>
                  <a:pt x="4108370" y="2625805"/>
                  <a:pt x="4105588" y="2628623"/>
                  <a:pt x="4103118" y="2631739"/>
                </a:cubicBezTo>
                <a:cubicBezTo>
                  <a:pt x="4099938" y="2637486"/>
                  <a:pt x="4096095" y="2642822"/>
                  <a:pt x="4091636" y="2647633"/>
                </a:cubicBezTo>
                <a:lnTo>
                  <a:pt x="4086778" y="2652932"/>
                </a:lnTo>
                <a:cubicBezTo>
                  <a:pt x="4086161" y="2655375"/>
                  <a:pt x="4084794" y="2657549"/>
                  <a:pt x="4082805" y="2659116"/>
                </a:cubicBezTo>
                <a:cubicBezTo>
                  <a:pt x="4080775" y="2660395"/>
                  <a:pt x="4078211" y="2660395"/>
                  <a:pt x="4076181" y="2659116"/>
                </a:cubicBezTo>
                <a:cubicBezTo>
                  <a:pt x="4074860" y="2659116"/>
                  <a:pt x="4072208" y="2656909"/>
                  <a:pt x="4070883" y="2659116"/>
                </a:cubicBezTo>
                <a:cubicBezTo>
                  <a:pt x="4069562" y="2661322"/>
                  <a:pt x="4071328" y="2663088"/>
                  <a:pt x="4074415" y="2665295"/>
                </a:cubicBezTo>
                <a:cubicBezTo>
                  <a:pt x="4077507" y="2667506"/>
                  <a:pt x="4077507" y="2666620"/>
                  <a:pt x="4074415" y="2671919"/>
                </a:cubicBezTo>
                <a:cubicBezTo>
                  <a:pt x="4071328" y="2677217"/>
                  <a:pt x="4064263" y="2680309"/>
                  <a:pt x="4064263" y="2686048"/>
                </a:cubicBezTo>
                <a:cubicBezTo>
                  <a:pt x="4063202" y="2689125"/>
                  <a:pt x="4061524" y="2691972"/>
                  <a:pt x="4059405" y="2694438"/>
                </a:cubicBezTo>
                <a:cubicBezTo>
                  <a:pt x="4057639" y="2697001"/>
                  <a:pt x="4056313" y="2699838"/>
                  <a:pt x="4055433" y="2702828"/>
                </a:cubicBezTo>
                <a:cubicBezTo>
                  <a:pt x="4054547" y="2705915"/>
                  <a:pt x="4050134" y="2709447"/>
                  <a:pt x="4050134" y="2709447"/>
                </a:cubicBezTo>
                <a:cubicBezTo>
                  <a:pt x="4047705" y="2711478"/>
                  <a:pt x="4045629" y="2713856"/>
                  <a:pt x="4043951" y="2716512"/>
                </a:cubicBezTo>
                <a:cubicBezTo>
                  <a:pt x="4041123" y="2721388"/>
                  <a:pt x="4038036" y="2726103"/>
                  <a:pt x="4034680" y="2730641"/>
                </a:cubicBezTo>
                <a:cubicBezTo>
                  <a:pt x="4032028" y="2734173"/>
                  <a:pt x="4028056" y="2742563"/>
                  <a:pt x="4026730" y="2742563"/>
                </a:cubicBezTo>
                <a:cubicBezTo>
                  <a:pt x="4025409" y="2742563"/>
                  <a:pt x="4021877" y="2742563"/>
                  <a:pt x="4021877" y="2742563"/>
                </a:cubicBezTo>
                <a:cubicBezTo>
                  <a:pt x="4019842" y="2742192"/>
                  <a:pt x="4017723" y="2742192"/>
                  <a:pt x="4015693" y="2742563"/>
                </a:cubicBezTo>
                <a:lnTo>
                  <a:pt x="4010395" y="2742563"/>
                </a:lnTo>
                <a:cubicBezTo>
                  <a:pt x="4008540" y="2743027"/>
                  <a:pt x="4006733" y="2743773"/>
                  <a:pt x="4005096" y="2744770"/>
                </a:cubicBezTo>
                <a:cubicBezTo>
                  <a:pt x="4003771" y="2744770"/>
                  <a:pt x="4003330" y="2745215"/>
                  <a:pt x="4000683" y="2744770"/>
                </a:cubicBezTo>
                <a:cubicBezTo>
                  <a:pt x="3998032" y="2744329"/>
                  <a:pt x="3998032" y="2740797"/>
                  <a:pt x="3998032" y="2740797"/>
                </a:cubicBezTo>
                <a:cubicBezTo>
                  <a:pt x="3996442" y="2737515"/>
                  <a:pt x="3992604" y="2735990"/>
                  <a:pt x="3989201" y="2737265"/>
                </a:cubicBezTo>
                <a:cubicBezTo>
                  <a:pt x="3990087" y="2739471"/>
                  <a:pt x="3990087" y="2740357"/>
                  <a:pt x="3993619" y="2742563"/>
                </a:cubicBezTo>
                <a:cubicBezTo>
                  <a:pt x="3997151" y="2744770"/>
                  <a:pt x="3997151" y="2748302"/>
                  <a:pt x="3997151" y="2748302"/>
                </a:cubicBezTo>
                <a:cubicBezTo>
                  <a:pt x="3996706" y="2750490"/>
                  <a:pt x="3996706" y="2752742"/>
                  <a:pt x="3997151" y="2754926"/>
                </a:cubicBezTo>
                <a:cubicBezTo>
                  <a:pt x="3999798" y="2756252"/>
                  <a:pt x="3999798" y="2760664"/>
                  <a:pt x="3999798" y="2760664"/>
                </a:cubicBezTo>
                <a:cubicBezTo>
                  <a:pt x="3999798" y="2760669"/>
                  <a:pt x="3999756" y="2760669"/>
                  <a:pt x="3999756" y="2760674"/>
                </a:cubicBezTo>
                <a:cubicBezTo>
                  <a:pt x="3997809" y="2760901"/>
                  <a:pt x="3996043" y="2759515"/>
                  <a:pt x="3995825" y="2757577"/>
                </a:cubicBezTo>
                <a:cubicBezTo>
                  <a:pt x="3992469" y="2758518"/>
                  <a:pt x="3989512" y="2760535"/>
                  <a:pt x="3987435" y="2763316"/>
                </a:cubicBezTo>
                <a:cubicBezTo>
                  <a:pt x="3985229" y="2766408"/>
                  <a:pt x="3986554" y="2768174"/>
                  <a:pt x="3982137" y="2773027"/>
                </a:cubicBezTo>
                <a:cubicBezTo>
                  <a:pt x="3977724" y="2777885"/>
                  <a:pt x="3968893" y="2777885"/>
                  <a:pt x="3962710" y="2777885"/>
                </a:cubicBezTo>
                <a:cubicBezTo>
                  <a:pt x="3955733" y="2778859"/>
                  <a:pt x="3949596" y="2782910"/>
                  <a:pt x="3945934" y="2788922"/>
                </a:cubicBezTo>
                <a:cubicBezTo>
                  <a:pt x="3943282" y="2795546"/>
                  <a:pt x="3945934" y="2803051"/>
                  <a:pt x="3945934" y="2810116"/>
                </a:cubicBezTo>
                <a:cubicBezTo>
                  <a:pt x="3945137" y="2817597"/>
                  <a:pt x="3943681" y="2824986"/>
                  <a:pt x="3941516" y="2832194"/>
                </a:cubicBezTo>
                <a:cubicBezTo>
                  <a:pt x="3937103" y="2831754"/>
                  <a:pt x="3930920" y="2831309"/>
                  <a:pt x="3930039" y="2835726"/>
                </a:cubicBezTo>
                <a:cubicBezTo>
                  <a:pt x="3929154" y="2840139"/>
                  <a:pt x="3926062" y="2844117"/>
                  <a:pt x="3926062" y="2848970"/>
                </a:cubicBezTo>
                <a:cubicBezTo>
                  <a:pt x="3925492" y="2853239"/>
                  <a:pt x="3924305" y="2857411"/>
                  <a:pt x="3922530" y="2861333"/>
                </a:cubicBezTo>
                <a:cubicBezTo>
                  <a:pt x="3921208" y="2864865"/>
                  <a:pt x="3917231" y="2868397"/>
                  <a:pt x="3917231" y="2871929"/>
                </a:cubicBezTo>
                <a:cubicBezTo>
                  <a:pt x="3916304" y="2875805"/>
                  <a:pt x="3914816" y="2879527"/>
                  <a:pt x="3912818" y="2882971"/>
                </a:cubicBezTo>
                <a:cubicBezTo>
                  <a:pt x="3911052" y="2886503"/>
                  <a:pt x="3906635" y="2890476"/>
                  <a:pt x="3906635" y="2892242"/>
                </a:cubicBezTo>
                <a:cubicBezTo>
                  <a:pt x="3906635" y="2894008"/>
                  <a:pt x="3909286" y="2894889"/>
                  <a:pt x="3906635" y="2897540"/>
                </a:cubicBezTo>
                <a:cubicBezTo>
                  <a:pt x="3903988" y="2900187"/>
                  <a:pt x="3903988" y="2897540"/>
                  <a:pt x="3903988" y="2900187"/>
                </a:cubicBezTo>
                <a:cubicBezTo>
                  <a:pt x="3903988" y="2902839"/>
                  <a:pt x="3903988" y="2905930"/>
                  <a:pt x="3903988" y="2908577"/>
                </a:cubicBezTo>
                <a:cubicBezTo>
                  <a:pt x="3902824" y="2910877"/>
                  <a:pt x="3901498" y="2913097"/>
                  <a:pt x="3900015" y="2915201"/>
                </a:cubicBezTo>
                <a:cubicBezTo>
                  <a:pt x="3896483" y="2916967"/>
                  <a:pt x="3896483" y="2916082"/>
                  <a:pt x="3896483" y="2920500"/>
                </a:cubicBezTo>
                <a:cubicBezTo>
                  <a:pt x="3896483" y="2924913"/>
                  <a:pt x="3895157" y="2926238"/>
                  <a:pt x="3892506" y="2924913"/>
                </a:cubicBezTo>
                <a:cubicBezTo>
                  <a:pt x="3889859" y="2923592"/>
                  <a:pt x="3889859" y="2920059"/>
                  <a:pt x="3885886" y="2920500"/>
                </a:cubicBezTo>
                <a:cubicBezTo>
                  <a:pt x="3881909" y="2920940"/>
                  <a:pt x="3881909" y="2926238"/>
                  <a:pt x="3881909" y="2926238"/>
                </a:cubicBezTo>
                <a:cubicBezTo>
                  <a:pt x="3881464" y="2928871"/>
                  <a:pt x="3881464" y="2931555"/>
                  <a:pt x="3881909" y="2934188"/>
                </a:cubicBezTo>
                <a:cubicBezTo>
                  <a:pt x="3882373" y="2937113"/>
                  <a:pt x="3882373" y="2940089"/>
                  <a:pt x="3881909" y="2943019"/>
                </a:cubicBezTo>
                <a:cubicBezTo>
                  <a:pt x="3879703" y="2943019"/>
                  <a:pt x="3877496" y="2943019"/>
                  <a:pt x="3877496" y="2943019"/>
                </a:cubicBezTo>
                <a:cubicBezTo>
                  <a:pt x="3877278" y="2944484"/>
                  <a:pt x="3877278" y="2945972"/>
                  <a:pt x="3877496" y="2947432"/>
                </a:cubicBezTo>
                <a:cubicBezTo>
                  <a:pt x="3877246" y="2948892"/>
                  <a:pt x="3877246" y="2950385"/>
                  <a:pt x="3877496" y="2951849"/>
                </a:cubicBezTo>
                <a:cubicBezTo>
                  <a:pt x="3877292" y="2955094"/>
                  <a:pt x="3876388" y="2958256"/>
                  <a:pt x="3874845" y="2961120"/>
                </a:cubicBezTo>
                <a:cubicBezTo>
                  <a:pt x="3874845" y="2968625"/>
                  <a:pt x="3877496" y="2973483"/>
                  <a:pt x="3874845" y="2977015"/>
                </a:cubicBezTo>
                <a:cubicBezTo>
                  <a:pt x="3873607" y="2978452"/>
                  <a:pt x="3872110" y="2979653"/>
                  <a:pt x="3870432" y="2980547"/>
                </a:cubicBezTo>
                <a:cubicBezTo>
                  <a:pt x="3868480" y="2982221"/>
                  <a:pt x="3866964" y="2984339"/>
                  <a:pt x="3866014" y="2986726"/>
                </a:cubicBezTo>
                <a:cubicBezTo>
                  <a:pt x="3864572" y="2990732"/>
                  <a:pt x="3863534" y="2994876"/>
                  <a:pt x="3862927" y="2999089"/>
                </a:cubicBezTo>
                <a:cubicBezTo>
                  <a:pt x="3860716" y="3006154"/>
                  <a:pt x="3856303" y="3012337"/>
                  <a:pt x="3856303" y="3020283"/>
                </a:cubicBezTo>
                <a:cubicBezTo>
                  <a:pt x="3856989" y="3023625"/>
                  <a:pt x="3858027" y="3026879"/>
                  <a:pt x="3859395" y="3029998"/>
                </a:cubicBezTo>
                <a:cubicBezTo>
                  <a:pt x="3859835" y="3033957"/>
                  <a:pt x="3859835" y="3037958"/>
                  <a:pt x="3859395" y="3041921"/>
                </a:cubicBezTo>
                <a:cubicBezTo>
                  <a:pt x="3859279" y="3045448"/>
                  <a:pt x="3860734" y="3048842"/>
                  <a:pt x="3863367" y="3051192"/>
                </a:cubicBezTo>
                <a:cubicBezTo>
                  <a:pt x="3866677" y="3052564"/>
                  <a:pt x="3870070" y="3053741"/>
                  <a:pt x="3873523" y="3054724"/>
                </a:cubicBezTo>
                <a:cubicBezTo>
                  <a:pt x="3877899" y="3057542"/>
                  <a:pt x="3881418" y="3061515"/>
                  <a:pt x="3883675" y="3066201"/>
                </a:cubicBezTo>
                <a:cubicBezTo>
                  <a:pt x="3885710" y="3070651"/>
                  <a:pt x="3888732" y="3074573"/>
                  <a:pt x="3892506" y="3077683"/>
                </a:cubicBezTo>
                <a:lnTo>
                  <a:pt x="3900896" y="3080775"/>
                </a:lnTo>
                <a:cubicBezTo>
                  <a:pt x="3906588" y="3083186"/>
                  <a:pt x="3909745" y="3089314"/>
                  <a:pt x="3908401" y="3095345"/>
                </a:cubicBezTo>
                <a:cubicBezTo>
                  <a:pt x="3907080" y="3101083"/>
                  <a:pt x="3899570" y="3102409"/>
                  <a:pt x="3896038" y="3106382"/>
                </a:cubicBezTo>
                <a:cubicBezTo>
                  <a:pt x="3892153" y="3111703"/>
                  <a:pt x="3889720" y="3117942"/>
                  <a:pt x="3888973" y="3124483"/>
                </a:cubicBezTo>
                <a:cubicBezTo>
                  <a:pt x="3887421" y="3130866"/>
                  <a:pt x="3887421" y="3137527"/>
                  <a:pt x="3888973" y="3143910"/>
                </a:cubicBezTo>
                <a:cubicBezTo>
                  <a:pt x="3891625" y="3141263"/>
                  <a:pt x="3896923" y="3140823"/>
                  <a:pt x="3896923" y="3143910"/>
                </a:cubicBezTo>
                <a:cubicBezTo>
                  <a:pt x="3897364" y="3146984"/>
                  <a:pt x="3897364" y="3150108"/>
                  <a:pt x="3896923" y="3153186"/>
                </a:cubicBezTo>
                <a:cubicBezTo>
                  <a:pt x="3897999" y="3156482"/>
                  <a:pt x="3897999" y="3160042"/>
                  <a:pt x="3896923" y="3163337"/>
                </a:cubicBezTo>
                <a:cubicBezTo>
                  <a:pt x="3894453" y="3167009"/>
                  <a:pt x="3892241" y="3170847"/>
                  <a:pt x="3890299" y="3174819"/>
                </a:cubicBezTo>
                <a:cubicBezTo>
                  <a:pt x="3887861" y="3180299"/>
                  <a:pt x="3887861" y="3186556"/>
                  <a:pt x="3890299" y="3192040"/>
                </a:cubicBezTo>
                <a:cubicBezTo>
                  <a:pt x="3891847" y="3194618"/>
                  <a:pt x="3892900" y="3197459"/>
                  <a:pt x="3893391" y="3200426"/>
                </a:cubicBezTo>
                <a:cubicBezTo>
                  <a:pt x="3892348" y="3202665"/>
                  <a:pt x="3892348" y="3205256"/>
                  <a:pt x="3893391" y="3207490"/>
                </a:cubicBezTo>
                <a:cubicBezTo>
                  <a:pt x="3897892" y="3211324"/>
                  <a:pt x="3901637" y="3215964"/>
                  <a:pt x="3904428" y="3221179"/>
                </a:cubicBezTo>
                <a:cubicBezTo>
                  <a:pt x="3907960" y="3224711"/>
                  <a:pt x="3905754" y="3225151"/>
                  <a:pt x="3904428" y="3228243"/>
                </a:cubicBezTo>
                <a:cubicBezTo>
                  <a:pt x="3903102" y="3231335"/>
                  <a:pt x="3907960" y="3234867"/>
                  <a:pt x="3907960" y="3234867"/>
                </a:cubicBezTo>
                <a:cubicBezTo>
                  <a:pt x="3910338" y="3235391"/>
                  <a:pt x="3912313" y="3237041"/>
                  <a:pt x="3913259" y="3239280"/>
                </a:cubicBezTo>
                <a:cubicBezTo>
                  <a:pt x="3913713" y="3241612"/>
                  <a:pt x="3913713" y="3244018"/>
                  <a:pt x="3913259" y="3246345"/>
                </a:cubicBezTo>
                <a:cubicBezTo>
                  <a:pt x="3913259" y="3247670"/>
                  <a:pt x="3913699" y="3251203"/>
                  <a:pt x="3913259" y="3251203"/>
                </a:cubicBezTo>
                <a:cubicBezTo>
                  <a:pt x="3912818" y="3251203"/>
                  <a:pt x="3909726" y="3251203"/>
                  <a:pt x="3909726" y="3251203"/>
                </a:cubicBezTo>
                <a:cubicBezTo>
                  <a:pt x="3911780" y="3253594"/>
                  <a:pt x="3913694" y="3256102"/>
                  <a:pt x="3915465" y="3258707"/>
                </a:cubicBezTo>
                <a:cubicBezTo>
                  <a:pt x="3917852" y="3261716"/>
                  <a:pt x="3919104" y="3265470"/>
                  <a:pt x="3918997" y="3269304"/>
                </a:cubicBezTo>
                <a:cubicBezTo>
                  <a:pt x="3917713" y="3272108"/>
                  <a:pt x="3917713" y="3275335"/>
                  <a:pt x="3918997" y="3278135"/>
                </a:cubicBezTo>
                <a:cubicBezTo>
                  <a:pt x="3921208" y="3281226"/>
                  <a:pt x="3918997" y="3284318"/>
                  <a:pt x="3918997" y="3285644"/>
                </a:cubicBezTo>
                <a:cubicBezTo>
                  <a:pt x="3918997" y="3286965"/>
                  <a:pt x="3915910" y="3291383"/>
                  <a:pt x="3918997" y="3291383"/>
                </a:cubicBezTo>
                <a:cubicBezTo>
                  <a:pt x="3922089" y="3291383"/>
                  <a:pt x="3926947" y="3288731"/>
                  <a:pt x="3926947" y="3291383"/>
                </a:cubicBezTo>
                <a:cubicBezTo>
                  <a:pt x="3928940" y="3293557"/>
                  <a:pt x="3930716" y="3295921"/>
                  <a:pt x="3932245" y="3298447"/>
                </a:cubicBezTo>
                <a:cubicBezTo>
                  <a:pt x="3932245" y="3300213"/>
                  <a:pt x="3929594" y="3305512"/>
                  <a:pt x="3932245" y="3306392"/>
                </a:cubicBezTo>
                <a:cubicBezTo>
                  <a:pt x="3934892" y="3307278"/>
                  <a:pt x="3937103" y="3302860"/>
                  <a:pt x="3940191" y="3302860"/>
                </a:cubicBezTo>
                <a:cubicBezTo>
                  <a:pt x="3943282" y="3302860"/>
                  <a:pt x="3942842" y="3309925"/>
                  <a:pt x="3945489" y="3309925"/>
                </a:cubicBezTo>
                <a:cubicBezTo>
                  <a:pt x="3948140" y="3309925"/>
                  <a:pt x="3950347" y="3308603"/>
                  <a:pt x="3953879" y="3309925"/>
                </a:cubicBezTo>
                <a:cubicBezTo>
                  <a:pt x="3957411" y="3311250"/>
                  <a:pt x="3956531" y="3316549"/>
                  <a:pt x="3957411" y="3316549"/>
                </a:cubicBezTo>
                <a:cubicBezTo>
                  <a:pt x="3958297" y="3316549"/>
                  <a:pt x="3961829" y="3314782"/>
                  <a:pt x="3961829" y="3316549"/>
                </a:cubicBezTo>
                <a:cubicBezTo>
                  <a:pt x="3961829" y="3318315"/>
                  <a:pt x="3964476" y="3317434"/>
                  <a:pt x="3961829" y="3320521"/>
                </a:cubicBezTo>
                <a:cubicBezTo>
                  <a:pt x="3959177" y="3323613"/>
                  <a:pt x="3954319" y="3324053"/>
                  <a:pt x="3961829" y="3323613"/>
                </a:cubicBezTo>
                <a:cubicBezTo>
                  <a:pt x="3969334" y="3323173"/>
                  <a:pt x="3964916" y="3316989"/>
                  <a:pt x="3969334" y="3326265"/>
                </a:cubicBezTo>
                <a:cubicBezTo>
                  <a:pt x="3973747" y="3335535"/>
                  <a:pt x="3973747" y="3335535"/>
                  <a:pt x="3973747" y="3335535"/>
                </a:cubicBezTo>
                <a:lnTo>
                  <a:pt x="3968448" y="3335535"/>
                </a:lnTo>
                <a:cubicBezTo>
                  <a:pt x="3962269" y="3342159"/>
                  <a:pt x="3964916" y="3342159"/>
                  <a:pt x="3968448" y="3342159"/>
                </a:cubicBezTo>
                <a:cubicBezTo>
                  <a:pt x="3971981" y="3342159"/>
                  <a:pt x="3975513" y="3338627"/>
                  <a:pt x="3971981" y="3342159"/>
                </a:cubicBezTo>
                <a:cubicBezTo>
                  <a:pt x="3968448" y="3345692"/>
                  <a:pt x="3971100" y="3341274"/>
                  <a:pt x="3968448" y="3345692"/>
                </a:cubicBezTo>
                <a:cubicBezTo>
                  <a:pt x="3965802" y="3350105"/>
                  <a:pt x="3964035" y="3352756"/>
                  <a:pt x="3968448" y="3354963"/>
                </a:cubicBezTo>
                <a:cubicBezTo>
                  <a:pt x="3972866" y="3357169"/>
                  <a:pt x="3968448" y="3359821"/>
                  <a:pt x="3968448" y="3362908"/>
                </a:cubicBezTo>
                <a:cubicBezTo>
                  <a:pt x="3967081" y="3365086"/>
                  <a:pt x="3965092" y="3366783"/>
                  <a:pt x="3962710" y="3367766"/>
                </a:cubicBezTo>
                <a:cubicBezTo>
                  <a:pt x="3958737" y="3369092"/>
                  <a:pt x="3958737" y="3371298"/>
                  <a:pt x="3958737" y="3373949"/>
                </a:cubicBezTo>
                <a:cubicBezTo>
                  <a:pt x="3958737" y="3376596"/>
                  <a:pt x="3954764" y="3378803"/>
                  <a:pt x="3958737" y="3380569"/>
                </a:cubicBezTo>
                <a:cubicBezTo>
                  <a:pt x="3962710" y="3382335"/>
                  <a:pt x="3962710" y="3382780"/>
                  <a:pt x="3962710" y="3385867"/>
                </a:cubicBezTo>
                <a:cubicBezTo>
                  <a:pt x="3962710" y="3388959"/>
                  <a:pt x="3962710" y="3391166"/>
                  <a:pt x="3962710" y="3394257"/>
                </a:cubicBezTo>
                <a:cubicBezTo>
                  <a:pt x="3962487" y="3395574"/>
                  <a:pt x="3962487" y="3396918"/>
                  <a:pt x="3962710" y="3398230"/>
                </a:cubicBezTo>
                <a:cubicBezTo>
                  <a:pt x="3962710" y="3401762"/>
                  <a:pt x="3963150" y="3398675"/>
                  <a:pt x="3962710" y="3401762"/>
                </a:cubicBezTo>
                <a:cubicBezTo>
                  <a:pt x="3962269" y="3404854"/>
                  <a:pt x="3965361" y="3407061"/>
                  <a:pt x="3965361" y="3410152"/>
                </a:cubicBezTo>
                <a:cubicBezTo>
                  <a:pt x="3965361" y="3413244"/>
                  <a:pt x="3965361" y="3418102"/>
                  <a:pt x="3965361" y="3419423"/>
                </a:cubicBezTo>
                <a:cubicBezTo>
                  <a:pt x="3965361" y="3420749"/>
                  <a:pt x="3968008" y="3424281"/>
                  <a:pt x="3968008" y="3426047"/>
                </a:cubicBezTo>
                <a:cubicBezTo>
                  <a:pt x="3968008" y="3427813"/>
                  <a:pt x="3968008" y="3429139"/>
                  <a:pt x="3968008" y="3431786"/>
                </a:cubicBezTo>
                <a:cubicBezTo>
                  <a:pt x="3968008" y="3434438"/>
                  <a:pt x="3968008" y="3438851"/>
                  <a:pt x="3968008" y="3438851"/>
                </a:cubicBezTo>
                <a:cubicBezTo>
                  <a:pt x="3967609" y="3441340"/>
                  <a:pt x="3967609" y="3443871"/>
                  <a:pt x="3968008" y="3446360"/>
                </a:cubicBezTo>
                <a:cubicBezTo>
                  <a:pt x="3968448" y="3449892"/>
                  <a:pt x="3970214" y="3447241"/>
                  <a:pt x="3971540" y="3449892"/>
                </a:cubicBezTo>
                <a:cubicBezTo>
                  <a:pt x="3972866" y="3452539"/>
                  <a:pt x="3975513" y="3452539"/>
                  <a:pt x="3975072" y="3452539"/>
                </a:cubicBezTo>
                <a:cubicBezTo>
                  <a:pt x="3974632" y="3452539"/>
                  <a:pt x="3970659" y="3451658"/>
                  <a:pt x="3968893" y="3452539"/>
                </a:cubicBezTo>
                <a:cubicBezTo>
                  <a:pt x="3967127" y="3453424"/>
                  <a:pt x="3959177" y="3459603"/>
                  <a:pt x="3960944" y="3459603"/>
                </a:cubicBezTo>
                <a:cubicBezTo>
                  <a:pt x="3962710" y="3459603"/>
                  <a:pt x="3964916" y="3458723"/>
                  <a:pt x="3968008" y="3459603"/>
                </a:cubicBezTo>
                <a:cubicBezTo>
                  <a:pt x="3971100" y="3460489"/>
                  <a:pt x="3969334" y="3463576"/>
                  <a:pt x="3971100" y="3463576"/>
                </a:cubicBezTo>
                <a:cubicBezTo>
                  <a:pt x="3972866" y="3463576"/>
                  <a:pt x="3975072" y="3461370"/>
                  <a:pt x="3975513" y="3463576"/>
                </a:cubicBezTo>
                <a:cubicBezTo>
                  <a:pt x="3975958" y="3465787"/>
                  <a:pt x="3972426" y="3461810"/>
                  <a:pt x="3972426" y="3465787"/>
                </a:cubicBezTo>
                <a:cubicBezTo>
                  <a:pt x="3972426" y="3469760"/>
                  <a:pt x="3975072" y="3468434"/>
                  <a:pt x="3975072" y="3469760"/>
                </a:cubicBezTo>
                <a:cubicBezTo>
                  <a:pt x="3975072" y="3471085"/>
                  <a:pt x="3978164" y="3471526"/>
                  <a:pt x="3975072" y="3474173"/>
                </a:cubicBezTo>
                <a:cubicBezTo>
                  <a:pt x="3971981" y="3476824"/>
                  <a:pt x="3974632" y="3473732"/>
                  <a:pt x="3971981" y="3476824"/>
                </a:cubicBezTo>
                <a:cubicBezTo>
                  <a:pt x="3969334" y="3479916"/>
                  <a:pt x="3970659" y="3479916"/>
                  <a:pt x="3969334" y="3479916"/>
                </a:cubicBezTo>
                <a:cubicBezTo>
                  <a:pt x="3968008" y="3479916"/>
                  <a:pt x="3964476" y="3479916"/>
                  <a:pt x="3964476" y="3479916"/>
                </a:cubicBezTo>
                <a:cubicBezTo>
                  <a:pt x="3962886" y="3480273"/>
                  <a:pt x="3961430" y="3481219"/>
                  <a:pt x="3960503" y="3482563"/>
                </a:cubicBezTo>
                <a:cubicBezTo>
                  <a:pt x="3955205" y="3488302"/>
                  <a:pt x="3968893" y="3489187"/>
                  <a:pt x="3968893" y="3491834"/>
                </a:cubicBezTo>
                <a:cubicBezTo>
                  <a:pt x="3968893" y="3494485"/>
                  <a:pt x="3968893" y="3496692"/>
                  <a:pt x="3968893" y="3499343"/>
                </a:cubicBezTo>
                <a:lnTo>
                  <a:pt x="3968893" y="3511706"/>
                </a:lnTo>
                <a:cubicBezTo>
                  <a:pt x="3969111" y="3513463"/>
                  <a:pt x="3969111" y="3515247"/>
                  <a:pt x="3968893" y="3517004"/>
                </a:cubicBezTo>
                <a:cubicBezTo>
                  <a:pt x="3968893" y="3519211"/>
                  <a:pt x="3968893" y="3521417"/>
                  <a:pt x="3968893" y="3523183"/>
                </a:cubicBezTo>
                <a:cubicBezTo>
                  <a:pt x="3968893" y="3524950"/>
                  <a:pt x="3968893" y="3528922"/>
                  <a:pt x="3968893" y="3528922"/>
                </a:cubicBezTo>
                <a:lnTo>
                  <a:pt x="3968893" y="3534665"/>
                </a:lnTo>
                <a:cubicBezTo>
                  <a:pt x="3968625" y="3535829"/>
                  <a:pt x="3968625" y="3537030"/>
                  <a:pt x="3968893" y="3538198"/>
                </a:cubicBezTo>
                <a:cubicBezTo>
                  <a:pt x="3968893" y="3541730"/>
                  <a:pt x="3968893" y="3539519"/>
                  <a:pt x="3968893" y="3541730"/>
                </a:cubicBezTo>
                <a:cubicBezTo>
                  <a:pt x="3968893" y="3543936"/>
                  <a:pt x="3968893" y="3547028"/>
                  <a:pt x="3968893" y="3547028"/>
                </a:cubicBezTo>
                <a:cubicBezTo>
                  <a:pt x="3969199" y="3548479"/>
                  <a:pt x="3969199" y="3549990"/>
                  <a:pt x="3968893" y="3551441"/>
                </a:cubicBezTo>
                <a:cubicBezTo>
                  <a:pt x="3968893" y="3556299"/>
                  <a:pt x="3968893" y="3565130"/>
                  <a:pt x="3968893" y="3566455"/>
                </a:cubicBezTo>
                <a:cubicBezTo>
                  <a:pt x="3968893" y="3567777"/>
                  <a:pt x="3970214" y="3571309"/>
                  <a:pt x="3968893" y="3572194"/>
                </a:cubicBezTo>
                <a:cubicBezTo>
                  <a:pt x="3967568" y="3573075"/>
                  <a:pt x="3964476" y="3572194"/>
                  <a:pt x="3964035" y="3575286"/>
                </a:cubicBezTo>
                <a:cubicBezTo>
                  <a:pt x="3963595" y="3578373"/>
                  <a:pt x="3968448" y="3578373"/>
                  <a:pt x="3968448" y="3578373"/>
                </a:cubicBezTo>
                <a:cubicBezTo>
                  <a:pt x="3970038" y="3579036"/>
                  <a:pt x="3971406" y="3580107"/>
                  <a:pt x="3972426" y="3581465"/>
                </a:cubicBezTo>
                <a:cubicBezTo>
                  <a:pt x="3975513" y="3576607"/>
                  <a:pt x="3978605" y="3575726"/>
                  <a:pt x="3978605" y="3576607"/>
                </a:cubicBezTo>
                <a:cubicBezTo>
                  <a:pt x="3978605" y="3577492"/>
                  <a:pt x="3978605" y="3580139"/>
                  <a:pt x="3978605" y="3581905"/>
                </a:cubicBezTo>
                <a:cubicBezTo>
                  <a:pt x="3978605" y="3583671"/>
                  <a:pt x="3979930" y="3587204"/>
                  <a:pt x="3978605" y="3587204"/>
                </a:cubicBezTo>
                <a:cubicBezTo>
                  <a:pt x="3977279" y="3587204"/>
                  <a:pt x="3973306" y="3587204"/>
                  <a:pt x="3973306" y="3587204"/>
                </a:cubicBezTo>
                <a:cubicBezTo>
                  <a:pt x="3972866" y="3588794"/>
                  <a:pt x="3972866" y="3590472"/>
                  <a:pt x="3973306" y="3592062"/>
                </a:cubicBezTo>
                <a:cubicBezTo>
                  <a:pt x="3973571" y="3595001"/>
                  <a:pt x="3973571" y="3597958"/>
                  <a:pt x="3973306" y="3600892"/>
                </a:cubicBezTo>
                <a:cubicBezTo>
                  <a:pt x="3973306" y="3602658"/>
                  <a:pt x="3973306" y="3605310"/>
                  <a:pt x="3973306" y="3605310"/>
                </a:cubicBezTo>
                <a:cubicBezTo>
                  <a:pt x="3975383" y="3603762"/>
                  <a:pt x="3976927" y="3601601"/>
                  <a:pt x="3977724" y="3599126"/>
                </a:cubicBezTo>
                <a:cubicBezTo>
                  <a:pt x="3978605" y="3596479"/>
                  <a:pt x="3977279" y="3592947"/>
                  <a:pt x="3981696" y="3590736"/>
                </a:cubicBezTo>
                <a:cubicBezTo>
                  <a:pt x="3986109" y="3588529"/>
                  <a:pt x="3986109" y="3603984"/>
                  <a:pt x="3986109" y="3603984"/>
                </a:cubicBezTo>
                <a:cubicBezTo>
                  <a:pt x="3985669" y="3606761"/>
                  <a:pt x="3985669" y="3609598"/>
                  <a:pt x="3986109" y="3612374"/>
                </a:cubicBezTo>
                <a:cubicBezTo>
                  <a:pt x="3986109" y="3615021"/>
                  <a:pt x="3987435" y="3620319"/>
                  <a:pt x="3986109" y="3620319"/>
                </a:cubicBezTo>
                <a:cubicBezTo>
                  <a:pt x="3984788" y="3620319"/>
                  <a:pt x="3980811" y="3620319"/>
                  <a:pt x="3979045" y="3620319"/>
                </a:cubicBezTo>
                <a:cubicBezTo>
                  <a:pt x="3977279" y="3620319"/>
                  <a:pt x="3974192" y="3615021"/>
                  <a:pt x="3971540" y="3620319"/>
                </a:cubicBezTo>
                <a:cubicBezTo>
                  <a:pt x="3968893" y="3625618"/>
                  <a:pt x="3981696" y="3621645"/>
                  <a:pt x="3981696" y="3625618"/>
                </a:cubicBezTo>
                <a:cubicBezTo>
                  <a:pt x="3981696" y="3629590"/>
                  <a:pt x="3977279" y="3627824"/>
                  <a:pt x="3977279" y="3629590"/>
                </a:cubicBezTo>
                <a:cubicBezTo>
                  <a:pt x="3977279" y="3631356"/>
                  <a:pt x="3981696" y="3634448"/>
                  <a:pt x="3977279" y="3634448"/>
                </a:cubicBezTo>
                <a:cubicBezTo>
                  <a:pt x="3972866" y="3634448"/>
                  <a:pt x="3973747" y="3630916"/>
                  <a:pt x="3972866" y="3634448"/>
                </a:cubicBezTo>
                <a:cubicBezTo>
                  <a:pt x="3971981" y="3637981"/>
                  <a:pt x="3971981" y="3637540"/>
                  <a:pt x="3969334" y="3637981"/>
                </a:cubicBezTo>
                <a:cubicBezTo>
                  <a:pt x="3966682" y="3638421"/>
                  <a:pt x="3962710" y="3641513"/>
                  <a:pt x="3966682" y="3641513"/>
                </a:cubicBezTo>
                <a:cubicBezTo>
                  <a:pt x="3970659" y="3641513"/>
                  <a:pt x="3975513" y="3641072"/>
                  <a:pt x="3975513" y="3646811"/>
                </a:cubicBezTo>
                <a:cubicBezTo>
                  <a:pt x="3974808" y="3649379"/>
                  <a:pt x="3973923" y="3651892"/>
                  <a:pt x="3972866" y="3654316"/>
                </a:cubicBezTo>
                <a:cubicBezTo>
                  <a:pt x="3971851" y="3656759"/>
                  <a:pt x="3970701" y="3659118"/>
                  <a:pt x="3969334" y="3661380"/>
                </a:cubicBezTo>
                <a:cubicBezTo>
                  <a:pt x="3966682" y="3664913"/>
                  <a:pt x="3961829" y="3666238"/>
                  <a:pt x="3959177" y="3670211"/>
                </a:cubicBezTo>
                <a:cubicBezTo>
                  <a:pt x="3956174" y="3674666"/>
                  <a:pt x="3952952" y="3678944"/>
                  <a:pt x="3949466" y="3683019"/>
                </a:cubicBezTo>
                <a:cubicBezTo>
                  <a:pt x="3946374" y="3686106"/>
                  <a:pt x="3943282" y="3690523"/>
                  <a:pt x="3941076" y="3692290"/>
                </a:cubicBezTo>
                <a:cubicBezTo>
                  <a:pt x="3938869" y="3694056"/>
                  <a:pt x="3935778" y="3696262"/>
                  <a:pt x="3935778" y="3698914"/>
                </a:cubicBezTo>
                <a:cubicBezTo>
                  <a:pt x="3935778" y="3701560"/>
                  <a:pt x="3935778" y="3703327"/>
                  <a:pt x="3935778" y="3706418"/>
                </a:cubicBezTo>
                <a:cubicBezTo>
                  <a:pt x="3933733" y="3709343"/>
                  <a:pt x="3931193" y="3711879"/>
                  <a:pt x="3928273" y="3713923"/>
                </a:cubicBezTo>
                <a:cubicBezTo>
                  <a:pt x="3925621" y="3717015"/>
                  <a:pt x="3925181" y="3715249"/>
                  <a:pt x="3921649" y="3713923"/>
                </a:cubicBezTo>
                <a:cubicBezTo>
                  <a:pt x="3918117" y="3712597"/>
                  <a:pt x="3914144" y="3717455"/>
                  <a:pt x="3914144" y="3718781"/>
                </a:cubicBezTo>
                <a:cubicBezTo>
                  <a:pt x="3914144" y="3720107"/>
                  <a:pt x="3911492" y="3724960"/>
                  <a:pt x="3914144" y="3724960"/>
                </a:cubicBezTo>
                <a:cubicBezTo>
                  <a:pt x="3916791" y="3724960"/>
                  <a:pt x="3918997" y="3722313"/>
                  <a:pt x="3922089" y="3722313"/>
                </a:cubicBezTo>
                <a:cubicBezTo>
                  <a:pt x="3922233" y="3724659"/>
                  <a:pt x="3921032" y="3726884"/>
                  <a:pt x="3918997" y="3728052"/>
                </a:cubicBezTo>
                <a:cubicBezTo>
                  <a:pt x="3917111" y="3729202"/>
                  <a:pt x="3915006" y="3729953"/>
                  <a:pt x="3912818" y="3730259"/>
                </a:cubicBezTo>
                <a:cubicBezTo>
                  <a:pt x="3909286" y="3738208"/>
                  <a:pt x="3905754" y="3738208"/>
                  <a:pt x="3905754" y="3738208"/>
                </a:cubicBezTo>
                <a:cubicBezTo>
                  <a:pt x="3904382" y="3738797"/>
                  <a:pt x="3903172" y="3739701"/>
                  <a:pt x="3902222" y="3740855"/>
                </a:cubicBezTo>
                <a:cubicBezTo>
                  <a:pt x="3899102" y="3743331"/>
                  <a:pt x="3895695" y="3745403"/>
                  <a:pt x="3892065" y="3747039"/>
                </a:cubicBezTo>
                <a:cubicBezTo>
                  <a:pt x="3888093" y="3749245"/>
                  <a:pt x="3883675" y="3750131"/>
                  <a:pt x="3879703" y="3752337"/>
                </a:cubicBezTo>
                <a:cubicBezTo>
                  <a:pt x="3875860" y="3754539"/>
                  <a:pt x="3872545" y="3757552"/>
                  <a:pt x="3869991" y="3761168"/>
                </a:cubicBezTo>
                <a:cubicBezTo>
                  <a:pt x="3867113" y="3764686"/>
                  <a:pt x="3863284" y="3767296"/>
                  <a:pt x="3858950" y="3768673"/>
                </a:cubicBezTo>
                <a:cubicBezTo>
                  <a:pt x="3854977" y="3771324"/>
                  <a:pt x="3850119" y="3771324"/>
                  <a:pt x="3845706" y="3771324"/>
                </a:cubicBezTo>
                <a:cubicBezTo>
                  <a:pt x="3838322" y="3772919"/>
                  <a:pt x="3831086" y="3775139"/>
                  <a:pt x="3824072" y="3777944"/>
                </a:cubicBezTo>
                <a:cubicBezTo>
                  <a:pt x="3818329" y="3780155"/>
                  <a:pt x="3812590" y="3783687"/>
                  <a:pt x="3808177" y="3786774"/>
                </a:cubicBezTo>
                <a:cubicBezTo>
                  <a:pt x="3803760" y="3789866"/>
                  <a:pt x="3804645" y="3786774"/>
                  <a:pt x="3794929" y="3789866"/>
                </a:cubicBezTo>
                <a:cubicBezTo>
                  <a:pt x="3785218" y="3792958"/>
                  <a:pt x="3777268" y="3800022"/>
                  <a:pt x="3767997" y="3803995"/>
                </a:cubicBezTo>
                <a:lnTo>
                  <a:pt x="3753868" y="3811500"/>
                </a:lnTo>
                <a:lnTo>
                  <a:pt x="3739299" y="3820775"/>
                </a:lnTo>
                <a:cubicBezTo>
                  <a:pt x="3734900" y="3823033"/>
                  <a:pt x="3731456" y="3826792"/>
                  <a:pt x="3729583" y="3831372"/>
                </a:cubicBezTo>
                <a:cubicBezTo>
                  <a:pt x="3727377" y="3837551"/>
                  <a:pt x="3723844" y="3837551"/>
                  <a:pt x="3718987" y="3837551"/>
                </a:cubicBezTo>
                <a:cubicBezTo>
                  <a:pt x="3719427" y="3839586"/>
                  <a:pt x="3719427" y="3841700"/>
                  <a:pt x="3718987" y="3843735"/>
                </a:cubicBezTo>
                <a:cubicBezTo>
                  <a:pt x="3717628" y="3845315"/>
                  <a:pt x="3716154" y="3846794"/>
                  <a:pt x="3714574" y="3848148"/>
                </a:cubicBezTo>
                <a:lnTo>
                  <a:pt x="3710596" y="3850799"/>
                </a:lnTo>
                <a:cubicBezTo>
                  <a:pt x="3709461" y="3852264"/>
                  <a:pt x="3708561" y="3853900"/>
                  <a:pt x="3707950" y="3855652"/>
                </a:cubicBezTo>
                <a:cubicBezTo>
                  <a:pt x="3706183" y="3859185"/>
                  <a:pt x="3701325" y="3860070"/>
                  <a:pt x="3698679" y="3863162"/>
                </a:cubicBezTo>
                <a:cubicBezTo>
                  <a:pt x="3696027" y="3866249"/>
                  <a:pt x="3694261" y="3868460"/>
                  <a:pt x="3691169" y="3871992"/>
                </a:cubicBezTo>
                <a:cubicBezTo>
                  <a:pt x="3688082" y="3875525"/>
                  <a:pt x="3681898" y="3879938"/>
                  <a:pt x="3681898" y="3883470"/>
                </a:cubicBezTo>
                <a:cubicBezTo>
                  <a:pt x="3681898" y="3887002"/>
                  <a:pt x="3685871" y="3893626"/>
                  <a:pt x="3681898" y="3896273"/>
                </a:cubicBezTo>
                <a:cubicBezTo>
                  <a:pt x="3679567" y="3896732"/>
                  <a:pt x="3677165" y="3896732"/>
                  <a:pt x="3674834" y="3896273"/>
                </a:cubicBezTo>
                <a:cubicBezTo>
                  <a:pt x="3672646" y="3895856"/>
                  <a:pt x="3670398" y="3895856"/>
                  <a:pt x="3668210" y="3896273"/>
                </a:cubicBezTo>
                <a:cubicBezTo>
                  <a:pt x="3663083" y="3897492"/>
                  <a:pt x="3658067" y="3899114"/>
                  <a:pt x="3653200" y="3901131"/>
                </a:cubicBezTo>
                <a:cubicBezTo>
                  <a:pt x="3643507" y="3906494"/>
                  <a:pt x="3635080" y="3913874"/>
                  <a:pt x="3628475" y="3922764"/>
                </a:cubicBezTo>
                <a:cubicBezTo>
                  <a:pt x="3624942" y="3926297"/>
                  <a:pt x="3620525" y="3929829"/>
                  <a:pt x="3616993" y="3933806"/>
                </a:cubicBezTo>
                <a:cubicBezTo>
                  <a:pt x="3613039" y="3937969"/>
                  <a:pt x="3608760" y="3941807"/>
                  <a:pt x="3604189" y="3945284"/>
                </a:cubicBezTo>
                <a:cubicBezTo>
                  <a:pt x="3600717" y="3948756"/>
                  <a:pt x="3597032" y="3951996"/>
                  <a:pt x="3593152" y="3954999"/>
                </a:cubicBezTo>
                <a:cubicBezTo>
                  <a:pt x="3588883" y="3958944"/>
                  <a:pt x="3583738" y="3961818"/>
                  <a:pt x="3578138" y="3963385"/>
                </a:cubicBezTo>
                <a:cubicBezTo>
                  <a:pt x="3578138" y="3958532"/>
                  <a:pt x="3579464" y="3961619"/>
                  <a:pt x="3575491" y="3958532"/>
                </a:cubicBezTo>
                <a:cubicBezTo>
                  <a:pt x="3571519" y="3955440"/>
                  <a:pt x="3574606" y="3955440"/>
                  <a:pt x="3571519" y="3955440"/>
                </a:cubicBezTo>
                <a:cubicBezTo>
                  <a:pt x="3568065" y="3954643"/>
                  <a:pt x="3564867" y="3952969"/>
                  <a:pt x="3562243" y="3950582"/>
                </a:cubicBezTo>
                <a:cubicBezTo>
                  <a:pt x="3561803" y="3957206"/>
                  <a:pt x="3571074" y="3959853"/>
                  <a:pt x="3571074" y="3966917"/>
                </a:cubicBezTo>
                <a:cubicBezTo>
                  <a:pt x="3570856" y="3970004"/>
                  <a:pt x="3570856" y="3973106"/>
                  <a:pt x="3571074" y="3976193"/>
                </a:cubicBezTo>
                <a:cubicBezTo>
                  <a:pt x="3571959" y="3979071"/>
                  <a:pt x="3571959" y="3982145"/>
                  <a:pt x="3571074" y="3985023"/>
                </a:cubicBezTo>
                <a:cubicBezTo>
                  <a:pt x="3570193" y="3987230"/>
                  <a:pt x="3561803" y="3980606"/>
                  <a:pt x="3565335" y="3987230"/>
                </a:cubicBezTo>
                <a:cubicBezTo>
                  <a:pt x="3568867" y="3993854"/>
                  <a:pt x="3565335" y="3995175"/>
                  <a:pt x="3565335" y="3998267"/>
                </a:cubicBezTo>
                <a:lnTo>
                  <a:pt x="3565335" y="4002239"/>
                </a:lnTo>
                <a:cubicBezTo>
                  <a:pt x="3563129" y="4005772"/>
                  <a:pt x="3565335" y="4005772"/>
                  <a:pt x="3565335" y="4005772"/>
                </a:cubicBezTo>
                <a:cubicBezTo>
                  <a:pt x="3565738" y="4006917"/>
                  <a:pt x="3565738" y="4008164"/>
                  <a:pt x="3565335" y="4009304"/>
                </a:cubicBezTo>
                <a:cubicBezTo>
                  <a:pt x="3561362" y="4014602"/>
                  <a:pt x="3564895" y="4021667"/>
                  <a:pt x="3565335" y="4018579"/>
                </a:cubicBezTo>
                <a:cubicBezTo>
                  <a:pt x="3565775" y="4015488"/>
                  <a:pt x="3565335" y="4015488"/>
                  <a:pt x="3568427" y="4015488"/>
                </a:cubicBezTo>
                <a:cubicBezTo>
                  <a:pt x="3571519" y="4015488"/>
                  <a:pt x="3568867" y="4010630"/>
                  <a:pt x="3571519" y="4015488"/>
                </a:cubicBezTo>
                <a:cubicBezTo>
                  <a:pt x="3574166" y="4020346"/>
                  <a:pt x="3576817" y="4019020"/>
                  <a:pt x="3581230" y="4020346"/>
                </a:cubicBezTo>
                <a:cubicBezTo>
                  <a:pt x="3585648" y="4021667"/>
                  <a:pt x="3585648" y="4026084"/>
                  <a:pt x="3585648" y="4029176"/>
                </a:cubicBezTo>
                <a:cubicBezTo>
                  <a:pt x="3587233" y="4032296"/>
                  <a:pt x="3588563" y="4035545"/>
                  <a:pt x="3589620" y="4038887"/>
                </a:cubicBezTo>
                <a:cubicBezTo>
                  <a:pt x="3590501" y="4042420"/>
                  <a:pt x="3586528" y="4045511"/>
                  <a:pt x="3586528" y="4049044"/>
                </a:cubicBezTo>
                <a:cubicBezTo>
                  <a:pt x="3585193" y="4051524"/>
                  <a:pt x="3585193" y="4054509"/>
                  <a:pt x="3586528" y="4056989"/>
                </a:cubicBezTo>
                <a:cubicBezTo>
                  <a:pt x="3588294" y="4060521"/>
                  <a:pt x="3590501" y="4064053"/>
                  <a:pt x="3590501" y="4068030"/>
                </a:cubicBezTo>
                <a:cubicBezTo>
                  <a:pt x="3592281" y="4070575"/>
                  <a:pt x="3593903" y="4073231"/>
                  <a:pt x="3595359" y="4075976"/>
                </a:cubicBezTo>
                <a:cubicBezTo>
                  <a:pt x="3597144" y="4078845"/>
                  <a:pt x="3598766" y="4081761"/>
                  <a:pt x="3600217" y="4084806"/>
                </a:cubicBezTo>
                <a:cubicBezTo>
                  <a:pt x="3600217" y="4088338"/>
                  <a:pt x="3599776" y="4092756"/>
                  <a:pt x="3600217" y="4095843"/>
                </a:cubicBezTo>
                <a:cubicBezTo>
                  <a:pt x="3600657" y="4098935"/>
                  <a:pt x="3602423" y="4099375"/>
                  <a:pt x="3605075" y="4105559"/>
                </a:cubicBezTo>
                <a:cubicBezTo>
                  <a:pt x="3607722" y="4111738"/>
                  <a:pt x="3605956" y="4126312"/>
                  <a:pt x="3607722" y="4126312"/>
                </a:cubicBezTo>
                <a:cubicBezTo>
                  <a:pt x="3609488" y="4126312"/>
                  <a:pt x="3615226" y="4128519"/>
                  <a:pt x="3615226" y="4126312"/>
                </a:cubicBezTo>
                <a:cubicBezTo>
                  <a:pt x="3615226" y="4124101"/>
                  <a:pt x="3615226" y="4119688"/>
                  <a:pt x="3615226" y="4116596"/>
                </a:cubicBezTo>
                <a:cubicBezTo>
                  <a:pt x="3617957" y="4120128"/>
                  <a:pt x="3619222" y="4124546"/>
                  <a:pt x="3618759" y="4128959"/>
                </a:cubicBezTo>
                <a:cubicBezTo>
                  <a:pt x="3618332" y="4130989"/>
                  <a:pt x="3618332" y="4133112"/>
                  <a:pt x="3618759" y="4135143"/>
                </a:cubicBezTo>
                <a:cubicBezTo>
                  <a:pt x="3619435" y="4136997"/>
                  <a:pt x="3619435" y="4139027"/>
                  <a:pt x="3618759" y="4140881"/>
                </a:cubicBezTo>
                <a:cubicBezTo>
                  <a:pt x="3619403" y="4142601"/>
                  <a:pt x="3619403" y="4144455"/>
                  <a:pt x="3618759" y="4146180"/>
                </a:cubicBezTo>
                <a:cubicBezTo>
                  <a:pt x="3616112" y="4147946"/>
                  <a:pt x="3616112" y="4148386"/>
                  <a:pt x="3616112" y="4151038"/>
                </a:cubicBezTo>
                <a:lnTo>
                  <a:pt x="3616112" y="4157217"/>
                </a:lnTo>
                <a:cubicBezTo>
                  <a:pt x="3615899" y="4159734"/>
                  <a:pt x="3615899" y="4162209"/>
                  <a:pt x="3616112" y="4164721"/>
                </a:cubicBezTo>
                <a:cubicBezTo>
                  <a:pt x="3616112" y="4166047"/>
                  <a:pt x="3616112" y="4169139"/>
                  <a:pt x="3616112" y="4169139"/>
                </a:cubicBezTo>
                <a:cubicBezTo>
                  <a:pt x="3615671" y="4171346"/>
                  <a:pt x="3615671" y="4173552"/>
                  <a:pt x="3616112" y="4175763"/>
                </a:cubicBezTo>
                <a:cubicBezTo>
                  <a:pt x="3616993" y="4175763"/>
                  <a:pt x="3622736" y="4170905"/>
                  <a:pt x="3619644" y="4175763"/>
                </a:cubicBezTo>
                <a:cubicBezTo>
                  <a:pt x="3616552" y="4180616"/>
                  <a:pt x="3616552" y="4183708"/>
                  <a:pt x="3616552" y="4183708"/>
                </a:cubicBezTo>
                <a:cubicBezTo>
                  <a:pt x="3615203" y="4184329"/>
                  <a:pt x="3614003" y="4185257"/>
                  <a:pt x="3613020" y="4186360"/>
                </a:cubicBezTo>
                <a:cubicBezTo>
                  <a:pt x="3612593" y="4188080"/>
                  <a:pt x="3612593" y="4189934"/>
                  <a:pt x="3613020" y="4191658"/>
                </a:cubicBezTo>
                <a:lnTo>
                  <a:pt x="3613020" y="4199163"/>
                </a:lnTo>
                <a:cubicBezTo>
                  <a:pt x="3613901" y="4202783"/>
                  <a:pt x="3613901" y="4206580"/>
                  <a:pt x="3613020" y="4210200"/>
                </a:cubicBezTo>
                <a:cubicBezTo>
                  <a:pt x="3613020" y="4212407"/>
                  <a:pt x="3613020" y="4216824"/>
                  <a:pt x="3613020" y="4216824"/>
                </a:cubicBezTo>
                <a:cubicBezTo>
                  <a:pt x="3612844" y="4218590"/>
                  <a:pt x="3612844" y="4220356"/>
                  <a:pt x="3613020" y="4222122"/>
                </a:cubicBezTo>
                <a:cubicBezTo>
                  <a:pt x="3613020" y="4223889"/>
                  <a:pt x="3613020" y="4226095"/>
                  <a:pt x="3613020" y="4227861"/>
                </a:cubicBezTo>
                <a:cubicBezTo>
                  <a:pt x="3613020" y="4229627"/>
                  <a:pt x="3613905" y="4234485"/>
                  <a:pt x="3613020" y="4232279"/>
                </a:cubicBezTo>
                <a:cubicBezTo>
                  <a:pt x="3612139" y="4230068"/>
                  <a:pt x="3609488" y="4226095"/>
                  <a:pt x="3609488" y="4226095"/>
                </a:cubicBezTo>
                <a:cubicBezTo>
                  <a:pt x="3609363" y="4225919"/>
                  <a:pt x="3609214" y="4225789"/>
                  <a:pt x="3609047" y="4225655"/>
                </a:cubicBezTo>
                <a:cubicBezTo>
                  <a:pt x="3608069" y="4224904"/>
                  <a:pt x="3606688" y="4225126"/>
                  <a:pt x="3605956" y="4226095"/>
                </a:cubicBezTo>
                <a:cubicBezTo>
                  <a:pt x="3602864" y="4229627"/>
                  <a:pt x="3605956" y="4236692"/>
                  <a:pt x="3605956" y="4238017"/>
                </a:cubicBezTo>
                <a:cubicBezTo>
                  <a:pt x="3605956" y="4239343"/>
                  <a:pt x="3602864" y="4248174"/>
                  <a:pt x="3605956" y="4247729"/>
                </a:cubicBezTo>
                <a:cubicBezTo>
                  <a:pt x="3609047" y="4247288"/>
                  <a:pt x="3609047" y="4243756"/>
                  <a:pt x="3609047" y="4243756"/>
                </a:cubicBezTo>
                <a:lnTo>
                  <a:pt x="3612580" y="4238017"/>
                </a:lnTo>
                <a:lnTo>
                  <a:pt x="3619204" y="4232719"/>
                </a:lnTo>
                <a:cubicBezTo>
                  <a:pt x="3619635" y="4237267"/>
                  <a:pt x="3619635" y="4241860"/>
                  <a:pt x="3619204" y="4246408"/>
                </a:cubicBezTo>
                <a:cubicBezTo>
                  <a:pt x="3619069" y="4250691"/>
                  <a:pt x="3618012" y="4254928"/>
                  <a:pt x="3616112" y="4258770"/>
                </a:cubicBezTo>
                <a:cubicBezTo>
                  <a:pt x="3614346" y="4262303"/>
                  <a:pt x="3611254" y="4264069"/>
                  <a:pt x="3609047" y="4267156"/>
                </a:cubicBezTo>
                <a:cubicBezTo>
                  <a:pt x="3606948" y="4270999"/>
                  <a:pt x="3604593" y="4274665"/>
                  <a:pt x="3601983" y="4278198"/>
                </a:cubicBezTo>
                <a:cubicBezTo>
                  <a:pt x="3598956" y="4282611"/>
                  <a:pt x="3595048" y="4286407"/>
                  <a:pt x="3590501" y="4289235"/>
                </a:cubicBezTo>
                <a:cubicBezTo>
                  <a:pt x="3585801" y="4292062"/>
                  <a:pt x="3580753" y="4294310"/>
                  <a:pt x="3575491" y="4295859"/>
                </a:cubicBezTo>
                <a:cubicBezTo>
                  <a:pt x="3568867" y="4298065"/>
                  <a:pt x="3563129" y="4300712"/>
                  <a:pt x="3556945" y="4303364"/>
                </a:cubicBezTo>
                <a:lnTo>
                  <a:pt x="3537518" y="4309988"/>
                </a:lnTo>
                <a:lnTo>
                  <a:pt x="3524714" y="4314401"/>
                </a:lnTo>
                <a:cubicBezTo>
                  <a:pt x="3509710" y="4318860"/>
                  <a:pt x="3494964" y="4324158"/>
                  <a:pt x="3480562" y="4330296"/>
                </a:cubicBezTo>
                <a:cubicBezTo>
                  <a:pt x="3469845" y="4334226"/>
                  <a:pt x="3459378" y="4338774"/>
                  <a:pt x="3449212" y="4343984"/>
                </a:cubicBezTo>
                <a:lnTo>
                  <a:pt x="3435969" y="4351048"/>
                </a:lnTo>
                <a:cubicBezTo>
                  <a:pt x="3432807" y="4353255"/>
                  <a:pt x="3430350" y="4356300"/>
                  <a:pt x="3428904" y="4359879"/>
                </a:cubicBezTo>
                <a:cubicBezTo>
                  <a:pt x="3428723" y="4361775"/>
                  <a:pt x="3428723" y="4363722"/>
                  <a:pt x="3428904" y="4365618"/>
                </a:cubicBezTo>
                <a:cubicBezTo>
                  <a:pt x="3429155" y="4367518"/>
                  <a:pt x="3429155" y="4369461"/>
                  <a:pt x="3428904" y="4371356"/>
                </a:cubicBezTo>
                <a:cubicBezTo>
                  <a:pt x="3425812" y="4374448"/>
                  <a:pt x="3427578" y="4377100"/>
                  <a:pt x="3425812" y="4378866"/>
                </a:cubicBezTo>
                <a:cubicBezTo>
                  <a:pt x="3424046" y="4380632"/>
                  <a:pt x="3423165" y="4385045"/>
                  <a:pt x="3420074" y="4385045"/>
                </a:cubicBezTo>
                <a:cubicBezTo>
                  <a:pt x="3416982" y="4385045"/>
                  <a:pt x="3414335" y="4382398"/>
                  <a:pt x="3410803" y="4385045"/>
                </a:cubicBezTo>
                <a:cubicBezTo>
                  <a:pt x="3412509" y="4385754"/>
                  <a:pt x="3414136" y="4386635"/>
                  <a:pt x="3415656" y="4387696"/>
                </a:cubicBezTo>
                <a:cubicBezTo>
                  <a:pt x="3418748" y="4389903"/>
                  <a:pt x="3418748" y="4389903"/>
                  <a:pt x="3418748" y="4389903"/>
                </a:cubicBezTo>
                <a:cubicBezTo>
                  <a:pt x="3418943" y="4391358"/>
                  <a:pt x="3418943" y="4392860"/>
                  <a:pt x="3418748" y="4394316"/>
                </a:cubicBezTo>
                <a:lnTo>
                  <a:pt x="3418748" y="4398293"/>
                </a:lnTo>
                <a:cubicBezTo>
                  <a:pt x="3419188" y="4400940"/>
                  <a:pt x="3420514" y="4400940"/>
                  <a:pt x="3421840" y="4400940"/>
                </a:cubicBezTo>
                <a:cubicBezTo>
                  <a:pt x="3423165" y="4400940"/>
                  <a:pt x="3426698" y="4400059"/>
                  <a:pt x="3426698" y="4400940"/>
                </a:cubicBezTo>
                <a:cubicBezTo>
                  <a:pt x="3426698" y="4401825"/>
                  <a:pt x="3424932" y="4404472"/>
                  <a:pt x="3426698" y="4404472"/>
                </a:cubicBezTo>
                <a:cubicBezTo>
                  <a:pt x="3428464" y="4404472"/>
                  <a:pt x="3431551" y="4404472"/>
                  <a:pt x="3431551" y="4404472"/>
                </a:cubicBezTo>
                <a:lnTo>
                  <a:pt x="3431551" y="4417720"/>
                </a:lnTo>
                <a:cubicBezTo>
                  <a:pt x="3431111" y="4421957"/>
                  <a:pt x="3431111" y="4426287"/>
                  <a:pt x="3431551" y="4430523"/>
                </a:cubicBezTo>
                <a:cubicBezTo>
                  <a:pt x="3431978" y="4434630"/>
                  <a:pt x="3431978" y="4438779"/>
                  <a:pt x="3431551" y="4442886"/>
                </a:cubicBezTo>
                <a:cubicBezTo>
                  <a:pt x="3431551" y="4447744"/>
                  <a:pt x="3431551" y="4452157"/>
                  <a:pt x="3431551" y="4457015"/>
                </a:cubicBezTo>
                <a:cubicBezTo>
                  <a:pt x="3430429" y="4461252"/>
                  <a:pt x="3428645" y="4465271"/>
                  <a:pt x="3426253" y="4468937"/>
                </a:cubicBezTo>
                <a:cubicBezTo>
                  <a:pt x="3424069" y="4472910"/>
                  <a:pt x="3422716" y="4477235"/>
                  <a:pt x="3422280" y="4481741"/>
                </a:cubicBezTo>
                <a:cubicBezTo>
                  <a:pt x="3420954" y="4486599"/>
                  <a:pt x="3417422" y="4491452"/>
                  <a:pt x="3417422" y="4496310"/>
                </a:cubicBezTo>
                <a:cubicBezTo>
                  <a:pt x="3416194" y="4499624"/>
                  <a:pt x="3415160" y="4503022"/>
                  <a:pt x="3414335" y="4506466"/>
                </a:cubicBezTo>
                <a:cubicBezTo>
                  <a:pt x="3412731" y="4512381"/>
                  <a:pt x="3411989" y="4518477"/>
                  <a:pt x="3412124" y="4524568"/>
                </a:cubicBezTo>
                <a:cubicBezTo>
                  <a:pt x="3412546" y="4530218"/>
                  <a:pt x="3411317" y="4535915"/>
                  <a:pt x="3408592" y="4540903"/>
                </a:cubicBezTo>
                <a:cubicBezTo>
                  <a:pt x="3406571" y="4543202"/>
                  <a:pt x="3404795" y="4545719"/>
                  <a:pt x="3403293" y="4548412"/>
                </a:cubicBezTo>
                <a:cubicBezTo>
                  <a:pt x="3402153" y="4551282"/>
                  <a:pt x="3401263" y="4554239"/>
                  <a:pt x="3400646" y="4557243"/>
                </a:cubicBezTo>
                <a:cubicBezTo>
                  <a:pt x="3398834" y="4563023"/>
                  <a:pt x="3395098" y="4568016"/>
                  <a:pt x="3390050" y="4571372"/>
                </a:cubicBezTo>
                <a:cubicBezTo>
                  <a:pt x="3386128" y="4575210"/>
                  <a:pt x="3381664" y="4578524"/>
                  <a:pt x="3376802" y="4581083"/>
                </a:cubicBezTo>
                <a:cubicBezTo>
                  <a:pt x="3371183" y="4582849"/>
                  <a:pt x="3365718" y="4585056"/>
                  <a:pt x="3360466" y="4587707"/>
                </a:cubicBezTo>
                <a:cubicBezTo>
                  <a:pt x="3355349" y="4591504"/>
                  <a:pt x="3350616" y="4595787"/>
                  <a:pt x="3346337" y="4600510"/>
                </a:cubicBezTo>
                <a:cubicBezTo>
                  <a:pt x="3338392" y="4608460"/>
                  <a:pt x="3330442" y="4615965"/>
                  <a:pt x="3322938" y="4624355"/>
                </a:cubicBezTo>
                <a:cubicBezTo>
                  <a:pt x="3318919" y="4628680"/>
                  <a:pt x="3315368" y="4633403"/>
                  <a:pt x="3312341" y="4638484"/>
                </a:cubicBezTo>
                <a:cubicBezTo>
                  <a:pt x="3309689" y="4643337"/>
                  <a:pt x="3307923" y="4649081"/>
                  <a:pt x="3304836" y="4654379"/>
                </a:cubicBezTo>
                <a:cubicBezTo>
                  <a:pt x="3301095" y="4659144"/>
                  <a:pt x="3297702" y="4664137"/>
                  <a:pt x="3294680" y="4669389"/>
                </a:cubicBezTo>
                <a:cubicBezTo>
                  <a:pt x="3293845" y="4672258"/>
                  <a:pt x="3292812" y="4675039"/>
                  <a:pt x="3291588" y="4677779"/>
                </a:cubicBezTo>
                <a:cubicBezTo>
                  <a:pt x="3290068" y="4680161"/>
                  <a:pt x="3288297" y="4682414"/>
                  <a:pt x="3286290" y="4684403"/>
                </a:cubicBezTo>
                <a:cubicBezTo>
                  <a:pt x="3280111" y="4692788"/>
                  <a:pt x="3276133" y="4702504"/>
                  <a:pt x="3269069" y="4710449"/>
                </a:cubicBezTo>
                <a:cubicBezTo>
                  <a:pt x="3265337" y="4714645"/>
                  <a:pt x="3262083" y="4719238"/>
                  <a:pt x="3259358" y="4724138"/>
                </a:cubicBezTo>
                <a:cubicBezTo>
                  <a:pt x="3256062" y="4729126"/>
                  <a:pt x="3252372" y="4733854"/>
                  <a:pt x="3248321" y="4738267"/>
                </a:cubicBezTo>
                <a:cubicBezTo>
                  <a:pt x="3244385" y="4742726"/>
                  <a:pt x="3240102" y="4746879"/>
                  <a:pt x="3235513" y="4750630"/>
                </a:cubicBezTo>
                <a:cubicBezTo>
                  <a:pt x="3230993" y="4754426"/>
                  <a:pt x="3226279" y="4757958"/>
                  <a:pt x="3221384" y="4761226"/>
                </a:cubicBezTo>
                <a:cubicBezTo>
                  <a:pt x="3216563" y="4763080"/>
                  <a:pt x="3212192" y="4765908"/>
                  <a:pt x="3208581" y="4769616"/>
                </a:cubicBezTo>
                <a:cubicBezTo>
                  <a:pt x="3206680" y="4772133"/>
                  <a:pt x="3204270" y="4774252"/>
                  <a:pt x="3201516" y="4775795"/>
                </a:cubicBezTo>
                <a:cubicBezTo>
                  <a:pt x="3199342" y="4776723"/>
                  <a:pt x="3197391" y="4778048"/>
                  <a:pt x="3195778" y="4779773"/>
                </a:cubicBezTo>
                <a:lnTo>
                  <a:pt x="3190479" y="4785952"/>
                </a:lnTo>
                <a:cubicBezTo>
                  <a:pt x="3186039" y="4789572"/>
                  <a:pt x="3181904" y="4793545"/>
                  <a:pt x="3178117" y="4797874"/>
                </a:cubicBezTo>
                <a:lnTo>
                  <a:pt x="3171493" y="4806705"/>
                </a:lnTo>
                <a:cubicBezTo>
                  <a:pt x="3169054" y="4809440"/>
                  <a:pt x="3166398" y="4811915"/>
                  <a:pt x="3163547" y="4814210"/>
                </a:cubicBezTo>
                <a:cubicBezTo>
                  <a:pt x="3157804" y="4819948"/>
                  <a:pt x="3152065" y="4827458"/>
                  <a:pt x="3145886" y="4832311"/>
                </a:cubicBezTo>
                <a:cubicBezTo>
                  <a:pt x="3139703" y="4837169"/>
                  <a:pt x="3132638" y="4842027"/>
                  <a:pt x="3126014" y="4846440"/>
                </a:cubicBezTo>
                <a:cubicBezTo>
                  <a:pt x="3119168" y="4850371"/>
                  <a:pt x="3112534" y="4854612"/>
                  <a:pt x="3106147" y="4859248"/>
                </a:cubicBezTo>
                <a:cubicBezTo>
                  <a:pt x="3103565" y="4861983"/>
                  <a:pt x="3100755" y="4864500"/>
                  <a:pt x="3097756" y="4866752"/>
                </a:cubicBezTo>
                <a:cubicBezTo>
                  <a:pt x="3094766" y="4869487"/>
                  <a:pt x="3091332" y="4871740"/>
                  <a:pt x="3087605" y="4873377"/>
                </a:cubicBezTo>
                <a:cubicBezTo>
                  <a:pt x="3079979" y="4877836"/>
                  <a:pt x="3072609" y="4882694"/>
                  <a:pt x="3065526" y="4887946"/>
                </a:cubicBezTo>
                <a:cubicBezTo>
                  <a:pt x="3059787" y="4892359"/>
                  <a:pt x="3053163" y="4895451"/>
                  <a:pt x="3046984" y="4898542"/>
                </a:cubicBezTo>
                <a:cubicBezTo>
                  <a:pt x="3040800" y="4901634"/>
                  <a:pt x="3035502" y="4905607"/>
                  <a:pt x="3028878" y="4908699"/>
                </a:cubicBezTo>
                <a:cubicBezTo>
                  <a:pt x="3023807" y="4911169"/>
                  <a:pt x="3018476" y="4913112"/>
                  <a:pt x="3012983" y="4914437"/>
                </a:cubicBezTo>
                <a:cubicBezTo>
                  <a:pt x="3008130" y="4916203"/>
                  <a:pt x="3004598" y="4921061"/>
                  <a:pt x="2999740" y="4921061"/>
                </a:cubicBezTo>
                <a:cubicBezTo>
                  <a:pt x="2995484" y="4921502"/>
                  <a:pt x="2991192" y="4921502"/>
                  <a:pt x="2986936" y="4921061"/>
                </a:cubicBezTo>
                <a:cubicBezTo>
                  <a:pt x="2978991" y="4921502"/>
                  <a:pt x="2971037" y="4921502"/>
                  <a:pt x="2963092" y="4921061"/>
                </a:cubicBezTo>
                <a:cubicBezTo>
                  <a:pt x="2959165" y="4920176"/>
                  <a:pt x="2955095" y="4920176"/>
                  <a:pt x="2951169" y="4921061"/>
                </a:cubicBezTo>
                <a:cubicBezTo>
                  <a:pt x="2948133" y="4922651"/>
                  <a:pt x="2945185" y="4924418"/>
                  <a:pt x="2942339" y="4926360"/>
                </a:cubicBezTo>
                <a:cubicBezTo>
                  <a:pt x="2939692" y="4927681"/>
                  <a:pt x="2935274" y="4928566"/>
                  <a:pt x="2934394" y="4931658"/>
                </a:cubicBezTo>
                <a:cubicBezTo>
                  <a:pt x="2933508" y="4934745"/>
                  <a:pt x="2934834" y="4932539"/>
                  <a:pt x="2937926" y="4939603"/>
                </a:cubicBezTo>
                <a:cubicBezTo>
                  <a:pt x="2941018" y="4946668"/>
                  <a:pt x="2924678" y="4942255"/>
                  <a:pt x="2921590" y="4942255"/>
                </a:cubicBezTo>
                <a:cubicBezTo>
                  <a:pt x="2914994" y="4939956"/>
                  <a:pt x="2908194" y="4938324"/>
                  <a:pt x="2901278" y="4937397"/>
                </a:cubicBezTo>
                <a:cubicBezTo>
                  <a:pt x="2897801" y="4936511"/>
                  <a:pt x="2894162" y="4936511"/>
                  <a:pt x="2890681" y="4937397"/>
                </a:cubicBezTo>
                <a:cubicBezTo>
                  <a:pt x="2887821" y="4939339"/>
                  <a:pt x="2885902" y="4942385"/>
                  <a:pt x="2885383" y="4945787"/>
                </a:cubicBezTo>
                <a:cubicBezTo>
                  <a:pt x="2884502" y="4947993"/>
                  <a:pt x="2883617" y="4951966"/>
                  <a:pt x="2880525" y="4951966"/>
                </a:cubicBezTo>
                <a:cubicBezTo>
                  <a:pt x="2876603" y="4952851"/>
                  <a:pt x="2872529" y="4952851"/>
                  <a:pt x="2868607" y="4951966"/>
                </a:cubicBezTo>
                <a:cubicBezTo>
                  <a:pt x="2861719" y="4950334"/>
                  <a:pt x="2854937" y="4948258"/>
                  <a:pt x="2848295" y="4945787"/>
                </a:cubicBezTo>
                <a:cubicBezTo>
                  <a:pt x="2844776" y="4945342"/>
                  <a:pt x="2841216" y="4945342"/>
                  <a:pt x="2837698" y="4945787"/>
                </a:cubicBezTo>
                <a:cubicBezTo>
                  <a:pt x="2834606" y="4945787"/>
                  <a:pt x="2827987" y="4943136"/>
                  <a:pt x="2826661" y="4943136"/>
                </a:cubicBezTo>
                <a:cubicBezTo>
                  <a:pt x="2825335" y="4943136"/>
                  <a:pt x="2821803" y="4943136"/>
                  <a:pt x="2818711" y="4943136"/>
                </a:cubicBezTo>
                <a:cubicBezTo>
                  <a:pt x="2815656" y="4943798"/>
                  <a:pt x="2812495" y="4943798"/>
                  <a:pt x="2809440" y="4943136"/>
                </a:cubicBezTo>
                <a:cubicBezTo>
                  <a:pt x="2805625" y="4942695"/>
                  <a:pt x="2801778" y="4942695"/>
                  <a:pt x="2797963" y="4943136"/>
                </a:cubicBezTo>
                <a:lnTo>
                  <a:pt x="2793545" y="4943136"/>
                </a:lnTo>
                <a:cubicBezTo>
                  <a:pt x="2792664" y="4943136"/>
                  <a:pt x="2791339" y="4943136"/>
                  <a:pt x="2790013" y="4943136"/>
                </a:cubicBezTo>
                <a:cubicBezTo>
                  <a:pt x="2788687" y="4943136"/>
                  <a:pt x="2791779" y="4940929"/>
                  <a:pt x="2786040" y="4943136"/>
                </a:cubicBezTo>
                <a:cubicBezTo>
                  <a:pt x="2780302" y="4945342"/>
                  <a:pt x="2782068" y="4950200"/>
                  <a:pt x="2780302" y="4950200"/>
                </a:cubicBezTo>
                <a:cubicBezTo>
                  <a:pt x="2778536" y="4950200"/>
                  <a:pt x="2773678" y="4950200"/>
                  <a:pt x="2773678" y="4950200"/>
                </a:cubicBezTo>
                <a:cubicBezTo>
                  <a:pt x="2769269" y="4949760"/>
                  <a:pt x="2764838" y="4949760"/>
                  <a:pt x="2760429" y="4950200"/>
                </a:cubicBezTo>
                <a:cubicBezTo>
                  <a:pt x="2755989" y="4950112"/>
                  <a:pt x="2751617" y="4949055"/>
                  <a:pt x="2747626" y="4947108"/>
                </a:cubicBezTo>
                <a:cubicBezTo>
                  <a:pt x="2743654" y="4946227"/>
                  <a:pt x="2740562" y="4943576"/>
                  <a:pt x="2736149" y="4943576"/>
                </a:cubicBezTo>
                <a:lnTo>
                  <a:pt x="2725107" y="4943576"/>
                </a:lnTo>
                <a:cubicBezTo>
                  <a:pt x="2722020" y="4944021"/>
                  <a:pt x="2720254" y="4947108"/>
                  <a:pt x="2717162" y="4947108"/>
                </a:cubicBezTo>
                <a:lnTo>
                  <a:pt x="2713630" y="4947108"/>
                </a:lnTo>
                <a:cubicBezTo>
                  <a:pt x="2711864" y="4947108"/>
                  <a:pt x="2709212" y="4947108"/>
                  <a:pt x="2709212" y="4947108"/>
                </a:cubicBezTo>
                <a:lnTo>
                  <a:pt x="2700827" y="4947108"/>
                </a:lnTo>
                <a:cubicBezTo>
                  <a:pt x="2698194" y="4946668"/>
                  <a:pt x="2695510" y="4946668"/>
                  <a:pt x="2692877" y="4947108"/>
                </a:cubicBezTo>
                <a:cubicBezTo>
                  <a:pt x="2693762" y="4950640"/>
                  <a:pt x="2694643" y="4955498"/>
                  <a:pt x="2690230" y="4955498"/>
                </a:cubicBezTo>
                <a:cubicBezTo>
                  <a:pt x="2686577" y="4956161"/>
                  <a:pt x="2682841" y="4956161"/>
                  <a:pt x="2679188" y="4955498"/>
                </a:cubicBezTo>
                <a:cubicBezTo>
                  <a:pt x="2679188" y="4962122"/>
                  <a:pt x="2677867" y="4969187"/>
                  <a:pt x="2670803" y="4969187"/>
                </a:cubicBezTo>
                <a:cubicBezTo>
                  <a:pt x="2665365" y="4969627"/>
                  <a:pt x="2659900" y="4969627"/>
                  <a:pt x="2654463" y="4969187"/>
                </a:cubicBezTo>
                <a:cubicBezTo>
                  <a:pt x="2649165" y="4970068"/>
                  <a:pt x="2644311" y="4973159"/>
                  <a:pt x="2639013" y="4973159"/>
                </a:cubicBezTo>
                <a:cubicBezTo>
                  <a:pt x="2633334" y="4972942"/>
                  <a:pt x="2627698" y="4972056"/>
                  <a:pt x="2622232" y="4970513"/>
                </a:cubicBezTo>
                <a:cubicBezTo>
                  <a:pt x="2616396" y="4969409"/>
                  <a:pt x="2610407" y="4969409"/>
                  <a:pt x="2604571" y="4970513"/>
                </a:cubicBezTo>
                <a:cubicBezTo>
                  <a:pt x="2604571" y="4972279"/>
                  <a:pt x="2608104" y="4976251"/>
                  <a:pt x="2604571" y="4976251"/>
                </a:cubicBezTo>
                <a:lnTo>
                  <a:pt x="2600599" y="4976251"/>
                </a:lnTo>
                <a:lnTo>
                  <a:pt x="2596626" y="4976251"/>
                </a:lnTo>
                <a:cubicBezTo>
                  <a:pt x="2593896" y="4977132"/>
                  <a:pt x="2590962" y="4977132"/>
                  <a:pt x="2588236" y="4976251"/>
                </a:cubicBezTo>
                <a:cubicBezTo>
                  <a:pt x="2585130" y="4974925"/>
                  <a:pt x="2581626" y="4974925"/>
                  <a:pt x="2578520" y="4976251"/>
                </a:cubicBezTo>
                <a:cubicBezTo>
                  <a:pt x="2578692" y="4977577"/>
                  <a:pt x="2578692" y="4978898"/>
                  <a:pt x="2578520" y="4980224"/>
                </a:cubicBezTo>
                <a:cubicBezTo>
                  <a:pt x="2575433" y="4980224"/>
                  <a:pt x="2578080" y="4977577"/>
                  <a:pt x="2575433" y="4980224"/>
                </a:cubicBezTo>
                <a:cubicBezTo>
                  <a:pt x="2572781" y="4982875"/>
                  <a:pt x="2572781" y="4982875"/>
                  <a:pt x="2572781" y="4982875"/>
                </a:cubicBezTo>
                <a:cubicBezTo>
                  <a:pt x="2571636" y="4983269"/>
                  <a:pt x="2570394" y="4983269"/>
                  <a:pt x="2569249" y="4982875"/>
                </a:cubicBezTo>
                <a:cubicBezTo>
                  <a:pt x="2566157" y="4983756"/>
                  <a:pt x="2565717" y="4988614"/>
                  <a:pt x="2563070" y="4988614"/>
                </a:cubicBezTo>
                <a:cubicBezTo>
                  <a:pt x="2560312" y="4989277"/>
                  <a:pt x="2557433" y="4989277"/>
                  <a:pt x="2554680" y="4988614"/>
                </a:cubicBezTo>
                <a:cubicBezTo>
                  <a:pt x="2554240" y="4991706"/>
                  <a:pt x="2553795" y="4996564"/>
                  <a:pt x="2550262" y="4996564"/>
                </a:cubicBezTo>
                <a:cubicBezTo>
                  <a:pt x="2547745" y="4997755"/>
                  <a:pt x="2544834" y="4997755"/>
                  <a:pt x="2542317" y="4996564"/>
                </a:cubicBezTo>
                <a:cubicBezTo>
                  <a:pt x="2537900" y="4993472"/>
                  <a:pt x="2533046" y="4993472"/>
                  <a:pt x="2527748" y="4993472"/>
                </a:cubicBezTo>
                <a:cubicBezTo>
                  <a:pt x="2525523" y="4992897"/>
                  <a:pt x="2523525" y="4991659"/>
                  <a:pt x="2522005" y="4989940"/>
                </a:cubicBezTo>
                <a:lnTo>
                  <a:pt x="2514940" y="4986848"/>
                </a:lnTo>
                <a:lnTo>
                  <a:pt x="2507876" y="4986848"/>
                </a:lnTo>
                <a:cubicBezTo>
                  <a:pt x="2506555" y="4986408"/>
                  <a:pt x="2502137" y="4985082"/>
                  <a:pt x="2502137" y="4983756"/>
                </a:cubicBezTo>
                <a:cubicBezTo>
                  <a:pt x="2502137" y="4982430"/>
                  <a:pt x="2503463" y="4981550"/>
                  <a:pt x="2506555" y="4979783"/>
                </a:cubicBezTo>
                <a:cubicBezTo>
                  <a:pt x="2509642" y="4978017"/>
                  <a:pt x="2506555" y="4973600"/>
                  <a:pt x="2506555" y="4973600"/>
                </a:cubicBezTo>
                <a:cubicBezTo>
                  <a:pt x="2504367" y="4972320"/>
                  <a:pt x="2501673" y="4972320"/>
                  <a:pt x="2499490" y="4973600"/>
                </a:cubicBezTo>
                <a:cubicBezTo>
                  <a:pt x="2497279" y="4973600"/>
                  <a:pt x="2495513" y="4974485"/>
                  <a:pt x="2492426" y="4973600"/>
                </a:cubicBezTo>
                <a:cubicBezTo>
                  <a:pt x="2489334" y="4972719"/>
                  <a:pt x="2490660" y="4970068"/>
                  <a:pt x="2489334" y="4970068"/>
                </a:cubicBezTo>
                <a:cubicBezTo>
                  <a:pt x="2488008" y="4970068"/>
                  <a:pt x="2484916" y="4970068"/>
                  <a:pt x="2484916" y="4970068"/>
                </a:cubicBezTo>
                <a:cubicBezTo>
                  <a:pt x="2480902" y="4971393"/>
                  <a:pt x="2476572" y="4971393"/>
                  <a:pt x="2472554" y="4970068"/>
                </a:cubicBezTo>
                <a:cubicBezTo>
                  <a:pt x="2469907" y="4969187"/>
                  <a:pt x="2472554" y="4964329"/>
                  <a:pt x="2472554" y="4960797"/>
                </a:cubicBezTo>
                <a:cubicBezTo>
                  <a:pt x="2472989" y="4956690"/>
                  <a:pt x="2472989" y="4952541"/>
                  <a:pt x="2472554" y="4948434"/>
                </a:cubicBezTo>
                <a:lnTo>
                  <a:pt x="2458870" y="4948434"/>
                </a:lnTo>
                <a:cubicBezTo>
                  <a:pt x="2454892" y="4948434"/>
                  <a:pt x="2449154" y="4945787"/>
                  <a:pt x="2446062" y="4948434"/>
                </a:cubicBezTo>
                <a:cubicBezTo>
                  <a:pt x="2443865" y="4950997"/>
                  <a:pt x="2442891" y="4954395"/>
                  <a:pt x="2443415" y="4957705"/>
                </a:cubicBezTo>
                <a:cubicBezTo>
                  <a:pt x="2443415" y="4958590"/>
                  <a:pt x="2446062" y="4963888"/>
                  <a:pt x="2443415" y="4963448"/>
                </a:cubicBezTo>
                <a:cubicBezTo>
                  <a:pt x="2440764" y="4963003"/>
                  <a:pt x="2437676" y="4954173"/>
                  <a:pt x="2437676" y="4954173"/>
                </a:cubicBezTo>
                <a:cubicBezTo>
                  <a:pt x="2435910" y="4949936"/>
                  <a:pt x="2435910" y="4945166"/>
                  <a:pt x="2437676" y="4940929"/>
                </a:cubicBezTo>
                <a:cubicBezTo>
                  <a:pt x="2438997" y="4937837"/>
                  <a:pt x="2444741" y="4933865"/>
                  <a:pt x="2444741" y="4933865"/>
                </a:cubicBezTo>
                <a:cubicBezTo>
                  <a:pt x="2446521" y="4931171"/>
                  <a:pt x="2446521" y="4927727"/>
                  <a:pt x="2444741" y="4925034"/>
                </a:cubicBezTo>
                <a:cubicBezTo>
                  <a:pt x="2442409" y="4919295"/>
                  <a:pt x="2439447" y="4913821"/>
                  <a:pt x="2435910" y="4908699"/>
                </a:cubicBezTo>
                <a:cubicBezTo>
                  <a:pt x="2434585" y="4906933"/>
                  <a:pt x="2433259" y="4906933"/>
                  <a:pt x="2431933" y="4902955"/>
                </a:cubicBezTo>
                <a:cubicBezTo>
                  <a:pt x="2430612" y="4898983"/>
                  <a:pt x="2426635" y="4898983"/>
                  <a:pt x="2426635" y="4898983"/>
                </a:cubicBezTo>
                <a:cubicBezTo>
                  <a:pt x="2426713" y="4897527"/>
                  <a:pt x="2426713" y="4896025"/>
                  <a:pt x="2426635" y="4894570"/>
                </a:cubicBezTo>
                <a:cubicBezTo>
                  <a:pt x="2426876" y="4893244"/>
                  <a:pt x="2426876" y="4891918"/>
                  <a:pt x="2426635" y="4890593"/>
                </a:cubicBezTo>
                <a:cubicBezTo>
                  <a:pt x="2426718" y="4889401"/>
                  <a:pt x="2426718" y="4888256"/>
                  <a:pt x="2426635" y="4887060"/>
                </a:cubicBezTo>
                <a:lnTo>
                  <a:pt x="2422222" y="4884414"/>
                </a:lnTo>
                <a:lnTo>
                  <a:pt x="2418249" y="4884414"/>
                </a:lnTo>
                <a:cubicBezTo>
                  <a:pt x="2418249" y="4883973"/>
                  <a:pt x="2418249" y="4880881"/>
                  <a:pt x="2418249" y="4880881"/>
                </a:cubicBezTo>
                <a:lnTo>
                  <a:pt x="2423102" y="4880881"/>
                </a:lnTo>
                <a:cubicBezTo>
                  <a:pt x="2421336" y="4875583"/>
                  <a:pt x="2419130" y="4876909"/>
                  <a:pt x="2415157" y="4875583"/>
                </a:cubicBezTo>
                <a:cubicBezTo>
                  <a:pt x="2411185" y="4874257"/>
                  <a:pt x="2410740" y="4868519"/>
                  <a:pt x="2411185" y="4865867"/>
                </a:cubicBezTo>
                <a:cubicBezTo>
                  <a:pt x="2411625" y="4863220"/>
                  <a:pt x="2413832" y="4857482"/>
                  <a:pt x="2416483" y="4857482"/>
                </a:cubicBezTo>
                <a:cubicBezTo>
                  <a:pt x="2419130" y="4857482"/>
                  <a:pt x="2417804" y="4859688"/>
                  <a:pt x="2425754" y="4861454"/>
                </a:cubicBezTo>
                <a:cubicBezTo>
                  <a:pt x="2433699" y="4863220"/>
                  <a:pt x="2438997" y="4855270"/>
                  <a:pt x="2442530" y="4848651"/>
                </a:cubicBezTo>
                <a:cubicBezTo>
                  <a:pt x="2444745" y="4840395"/>
                  <a:pt x="2444745" y="4831741"/>
                  <a:pt x="2442530" y="4823480"/>
                </a:cubicBezTo>
                <a:cubicBezTo>
                  <a:pt x="2442752" y="4819378"/>
                  <a:pt x="2442752" y="4815225"/>
                  <a:pt x="2442530" y="4811118"/>
                </a:cubicBezTo>
                <a:cubicBezTo>
                  <a:pt x="2443169" y="4807632"/>
                  <a:pt x="2443169" y="4804012"/>
                  <a:pt x="2442530" y="4800521"/>
                </a:cubicBezTo>
                <a:cubicBezTo>
                  <a:pt x="2441566" y="4797299"/>
                  <a:pt x="2440230" y="4794166"/>
                  <a:pt x="2438557" y="4791250"/>
                </a:cubicBezTo>
                <a:lnTo>
                  <a:pt x="2435910" y="4784626"/>
                </a:lnTo>
                <a:cubicBezTo>
                  <a:pt x="2433240" y="4781006"/>
                  <a:pt x="2429954" y="4777872"/>
                  <a:pt x="2426194" y="4775355"/>
                </a:cubicBezTo>
                <a:cubicBezTo>
                  <a:pt x="2424720" y="4773547"/>
                  <a:pt x="2423390" y="4771647"/>
                  <a:pt x="2422222" y="4769616"/>
                </a:cubicBezTo>
                <a:lnTo>
                  <a:pt x="2417804" y="4764758"/>
                </a:lnTo>
                <a:cubicBezTo>
                  <a:pt x="2417600" y="4762686"/>
                  <a:pt x="2417600" y="4760651"/>
                  <a:pt x="2417804" y="4758579"/>
                </a:cubicBezTo>
                <a:cubicBezTo>
                  <a:pt x="2417364" y="4755047"/>
                  <a:pt x="2413391" y="4755047"/>
                  <a:pt x="2413391" y="4755047"/>
                </a:cubicBezTo>
                <a:lnTo>
                  <a:pt x="2409419" y="4750189"/>
                </a:lnTo>
                <a:cubicBezTo>
                  <a:pt x="2408005" y="4748910"/>
                  <a:pt x="2406813" y="4747450"/>
                  <a:pt x="2405886" y="4745772"/>
                </a:cubicBezTo>
                <a:cubicBezTo>
                  <a:pt x="2403434" y="4743037"/>
                  <a:pt x="2401218" y="4740079"/>
                  <a:pt x="2399262" y="4736941"/>
                </a:cubicBezTo>
                <a:cubicBezTo>
                  <a:pt x="2397186" y="4732570"/>
                  <a:pt x="2394669" y="4728421"/>
                  <a:pt x="2391758" y="4724578"/>
                </a:cubicBezTo>
                <a:cubicBezTo>
                  <a:pt x="2391377" y="4722682"/>
                  <a:pt x="2391377" y="4720740"/>
                  <a:pt x="2391758" y="4718840"/>
                </a:cubicBezTo>
                <a:lnTo>
                  <a:pt x="2389106" y="4713541"/>
                </a:lnTo>
                <a:cubicBezTo>
                  <a:pt x="2389180" y="4711910"/>
                  <a:pt x="2389180" y="4710320"/>
                  <a:pt x="2389106" y="4708683"/>
                </a:cubicBezTo>
                <a:lnTo>
                  <a:pt x="2385133" y="4705151"/>
                </a:lnTo>
                <a:cubicBezTo>
                  <a:pt x="2382816" y="4702152"/>
                  <a:pt x="2381165" y="4698708"/>
                  <a:pt x="2380275" y="4694999"/>
                </a:cubicBezTo>
                <a:cubicBezTo>
                  <a:pt x="2379413" y="4691731"/>
                  <a:pt x="2378074" y="4688598"/>
                  <a:pt x="2376303" y="4685724"/>
                </a:cubicBezTo>
                <a:cubicBezTo>
                  <a:pt x="2373651" y="4682637"/>
                  <a:pt x="2373651" y="4679985"/>
                  <a:pt x="2373651" y="4677338"/>
                </a:cubicBezTo>
                <a:cubicBezTo>
                  <a:pt x="2373243" y="4674951"/>
                  <a:pt x="2372335" y="4672703"/>
                  <a:pt x="2371005" y="4670714"/>
                </a:cubicBezTo>
                <a:cubicBezTo>
                  <a:pt x="2369266" y="4667316"/>
                  <a:pt x="2367792" y="4663738"/>
                  <a:pt x="2366587" y="4660118"/>
                </a:cubicBezTo>
                <a:cubicBezTo>
                  <a:pt x="2366337" y="4658792"/>
                  <a:pt x="2366337" y="4657466"/>
                  <a:pt x="2366587" y="4656145"/>
                </a:cubicBezTo>
                <a:cubicBezTo>
                  <a:pt x="2366587" y="4654819"/>
                  <a:pt x="2366587" y="4652168"/>
                  <a:pt x="2366587" y="4652168"/>
                </a:cubicBezTo>
                <a:cubicBezTo>
                  <a:pt x="2366402" y="4650847"/>
                  <a:pt x="2366402" y="4649521"/>
                  <a:pt x="2366587" y="4648195"/>
                </a:cubicBezTo>
                <a:cubicBezTo>
                  <a:pt x="2366587" y="4646869"/>
                  <a:pt x="2366587" y="4644223"/>
                  <a:pt x="2366587" y="4644223"/>
                </a:cubicBezTo>
                <a:cubicBezTo>
                  <a:pt x="2365933" y="4641706"/>
                  <a:pt x="2364895" y="4639323"/>
                  <a:pt x="2363500" y="4637158"/>
                </a:cubicBezTo>
                <a:cubicBezTo>
                  <a:pt x="2362137" y="4634595"/>
                  <a:pt x="2360960" y="4631948"/>
                  <a:pt x="2359968" y="4629208"/>
                </a:cubicBezTo>
                <a:cubicBezTo>
                  <a:pt x="2359801" y="4627577"/>
                  <a:pt x="2359801" y="4625987"/>
                  <a:pt x="2359968" y="4624355"/>
                </a:cubicBezTo>
                <a:cubicBezTo>
                  <a:pt x="2360134" y="4623029"/>
                  <a:pt x="2360134" y="4621704"/>
                  <a:pt x="2359968" y="4620378"/>
                </a:cubicBezTo>
                <a:cubicBezTo>
                  <a:pt x="2359193" y="4618612"/>
                  <a:pt x="2358150" y="4616980"/>
                  <a:pt x="2356876" y="4615525"/>
                </a:cubicBezTo>
                <a:cubicBezTo>
                  <a:pt x="2356621" y="4614375"/>
                  <a:pt x="2356621" y="4613137"/>
                  <a:pt x="2356876" y="4611992"/>
                </a:cubicBezTo>
                <a:cubicBezTo>
                  <a:pt x="2356440" y="4609341"/>
                  <a:pt x="2355212" y="4606870"/>
                  <a:pt x="2353343" y="4604928"/>
                </a:cubicBezTo>
                <a:cubicBezTo>
                  <a:pt x="2351897" y="4603426"/>
                  <a:pt x="2350840" y="4601614"/>
                  <a:pt x="2350252" y="4599630"/>
                </a:cubicBezTo>
                <a:cubicBezTo>
                  <a:pt x="2349668" y="4597511"/>
                  <a:pt x="2348615" y="4595523"/>
                  <a:pt x="2347160" y="4593886"/>
                </a:cubicBezTo>
                <a:cubicBezTo>
                  <a:pt x="2345839" y="4592120"/>
                  <a:pt x="2346719" y="4592565"/>
                  <a:pt x="2342306" y="4589473"/>
                </a:cubicBezTo>
                <a:cubicBezTo>
                  <a:pt x="2337889" y="4586381"/>
                  <a:pt x="2340540" y="4584615"/>
                  <a:pt x="2337889" y="4578877"/>
                </a:cubicBezTo>
                <a:cubicBezTo>
                  <a:pt x="2335242" y="4573138"/>
                  <a:pt x="2329499" y="4575344"/>
                  <a:pt x="2327292" y="4573138"/>
                </a:cubicBezTo>
                <a:cubicBezTo>
                  <a:pt x="2325086" y="4570927"/>
                  <a:pt x="2321113" y="4565188"/>
                  <a:pt x="2321113" y="4565188"/>
                </a:cubicBezTo>
                <a:cubicBezTo>
                  <a:pt x="2319069" y="4562277"/>
                  <a:pt x="2316529" y="4559714"/>
                  <a:pt x="2313604" y="4557683"/>
                </a:cubicBezTo>
                <a:lnTo>
                  <a:pt x="2305659" y="4551945"/>
                </a:lnTo>
                <a:cubicBezTo>
                  <a:pt x="2302933" y="4549516"/>
                  <a:pt x="2300420" y="4546864"/>
                  <a:pt x="2298154" y="4543995"/>
                </a:cubicBezTo>
                <a:cubicBezTo>
                  <a:pt x="2295094" y="4540903"/>
                  <a:pt x="2291293" y="4538608"/>
                  <a:pt x="2287112" y="4537371"/>
                </a:cubicBezTo>
                <a:cubicBezTo>
                  <a:pt x="2282699" y="4534724"/>
                  <a:pt x="2281814" y="4530751"/>
                  <a:pt x="2278726" y="4526774"/>
                </a:cubicBezTo>
                <a:cubicBezTo>
                  <a:pt x="2278523" y="4525759"/>
                  <a:pt x="2278523" y="4524702"/>
                  <a:pt x="2278726" y="4523687"/>
                </a:cubicBezTo>
                <a:cubicBezTo>
                  <a:pt x="2277401" y="4520595"/>
                  <a:pt x="2277401" y="4517063"/>
                  <a:pt x="2274749" y="4517063"/>
                </a:cubicBezTo>
                <a:cubicBezTo>
                  <a:pt x="2272659" y="4515607"/>
                  <a:pt x="2270985" y="4513619"/>
                  <a:pt x="2269896" y="4511324"/>
                </a:cubicBezTo>
                <a:cubicBezTo>
                  <a:pt x="2267244" y="4508673"/>
                  <a:pt x="2267244" y="4505581"/>
                  <a:pt x="2267244" y="4502934"/>
                </a:cubicBezTo>
                <a:cubicBezTo>
                  <a:pt x="2265492" y="4500992"/>
                  <a:pt x="2263865" y="4498915"/>
                  <a:pt x="2262387" y="4496750"/>
                </a:cubicBezTo>
                <a:cubicBezTo>
                  <a:pt x="2260903" y="4494632"/>
                  <a:pt x="2259577" y="4492425"/>
                  <a:pt x="2258414" y="4490131"/>
                </a:cubicBezTo>
                <a:lnTo>
                  <a:pt x="2254441" y="4483066"/>
                </a:lnTo>
                <a:cubicBezTo>
                  <a:pt x="2250469" y="4480415"/>
                  <a:pt x="2250469" y="4480415"/>
                  <a:pt x="2250469" y="4476002"/>
                </a:cubicBezTo>
                <a:cubicBezTo>
                  <a:pt x="2250469" y="4471584"/>
                  <a:pt x="2251349" y="4466726"/>
                  <a:pt x="2250469" y="4462313"/>
                </a:cubicBezTo>
                <a:cubicBezTo>
                  <a:pt x="2249583" y="4457896"/>
                  <a:pt x="2246492" y="4456130"/>
                  <a:pt x="2244285" y="4453042"/>
                </a:cubicBezTo>
                <a:cubicBezTo>
                  <a:pt x="2242663" y="4450613"/>
                  <a:pt x="2241467" y="4447920"/>
                  <a:pt x="2240753" y="4445093"/>
                </a:cubicBezTo>
                <a:cubicBezTo>
                  <a:pt x="2239228" y="4442928"/>
                  <a:pt x="2238036" y="4440545"/>
                  <a:pt x="2237221" y="4438028"/>
                </a:cubicBezTo>
                <a:cubicBezTo>
                  <a:pt x="2236340" y="4434496"/>
                  <a:pt x="2240312" y="4434496"/>
                  <a:pt x="2242959" y="4434496"/>
                </a:cubicBezTo>
                <a:cubicBezTo>
                  <a:pt x="2243200" y="4429949"/>
                  <a:pt x="2242287" y="4425360"/>
                  <a:pt x="2240312" y="4421252"/>
                </a:cubicBezTo>
                <a:cubicBezTo>
                  <a:pt x="2239969" y="4419398"/>
                  <a:pt x="2239042" y="4417674"/>
                  <a:pt x="2237661" y="4416395"/>
                </a:cubicBezTo>
                <a:cubicBezTo>
                  <a:pt x="2235955" y="4415732"/>
                  <a:pt x="2234073" y="4415732"/>
                  <a:pt x="2232363" y="4416395"/>
                </a:cubicBezTo>
                <a:cubicBezTo>
                  <a:pt x="2227950" y="4415509"/>
                  <a:pt x="2227950" y="4411096"/>
                  <a:pt x="2227950" y="4407124"/>
                </a:cubicBezTo>
                <a:cubicBezTo>
                  <a:pt x="2227950" y="4403146"/>
                  <a:pt x="2227950" y="4400940"/>
                  <a:pt x="2227950" y="4396527"/>
                </a:cubicBezTo>
                <a:cubicBezTo>
                  <a:pt x="2228158" y="4393565"/>
                  <a:pt x="2228158" y="4390654"/>
                  <a:pt x="2227950" y="4387696"/>
                </a:cubicBezTo>
                <a:lnTo>
                  <a:pt x="2224858" y="4382398"/>
                </a:lnTo>
                <a:cubicBezTo>
                  <a:pt x="2221636" y="4377276"/>
                  <a:pt x="2220236" y="4371180"/>
                  <a:pt x="2220885" y="4365177"/>
                </a:cubicBezTo>
                <a:cubicBezTo>
                  <a:pt x="2221492" y="4362262"/>
                  <a:pt x="2221492" y="4359263"/>
                  <a:pt x="2220885" y="4356347"/>
                </a:cubicBezTo>
                <a:cubicBezTo>
                  <a:pt x="2220000" y="4353255"/>
                  <a:pt x="2217793" y="4353695"/>
                  <a:pt x="2216027" y="4347516"/>
                </a:cubicBezTo>
                <a:cubicBezTo>
                  <a:pt x="2214261" y="4341333"/>
                  <a:pt x="2220000" y="4335594"/>
                  <a:pt x="2220000" y="4329855"/>
                </a:cubicBezTo>
                <a:cubicBezTo>
                  <a:pt x="2220042" y="4326634"/>
                  <a:pt x="2218948" y="4323495"/>
                  <a:pt x="2216913" y="4321025"/>
                </a:cubicBezTo>
                <a:cubicBezTo>
                  <a:pt x="2215550" y="4318067"/>
                  <a:pt x="2215550" y="4314711"/>
                  <a:pt x="2216913" y="4311754"/>
                </a:cubicBezTo>
                <a:cubicBezTo>
                  <a:pt x="2216375" y="4305259"/>
                  <a:pt x="2212041" y="4299697"/>
                  <a:pt x="2205871" y="4297625"/>
                </a:cubicBezTo>
                <a:cubicBezTo>
                  <a:pt x="2205871" y="4291001"/>
                  <a:pt x="2205871" y="4292326"/>
                  <a:pt x="2205871" y="4291001"/>
                </a:cubicBezTo>
                <a:cubicBezTo>
                  <a:pt x="2205871" y="4289675"/>
                  <a:pt x="2205871" y="4286143"/>
                  <a:pt x="2205871" y="4286143"/>
                </a:cubicBezTo>
                <a:cubicBezTo>
                  <a:pt x="2205361" y="4282833"/>
                  <a:pt x="2204156" y="4279700"/>
                  <a:pt x="2202339" y="4276872"/>
                </a:cubicBezTo>
                <a:cubicBezTo>
                  <a:pt x="2199692" y="4272899"/>
                  <a:pt x="2199692" y="4272899"/>
                  <a:pt x="2199692" y="4272899"/>
                </a:cubicBezTo>
                <a:cubicBezTo>
                  <a:pt x="2199571" y="4271263"/>
                  <a:pt x="2199571" y="4269673"/>
                  <a:pt x="2199692" y="4268041"/>
                </a:cubicBezTo>
                <a:cubicBezTo>
                  <a:pt x="2199163" y="4265214"/>
                  <a:pt x="2198422" y="4262391"/>
                  <a:pt x="2197485" y="4259651"/>
                </a:cubicBezTo>
                <a:cubicBezTo>
                  <a:pt x="2196387" y="4256077"/>
                  <a:pt x="2196387" y="4252188"/>
                  <a:pt x="2197485" y="4248614"/>
                </a:cubicBezTo>
                <a:cubicBezTo>
                  <a:pt x="2199094" y="4248837"/>
                  <a:pt x="2200730" y="4248837"/>
                  <a:pt x="2202339" y="4248614"/>
                </a:cubicBezTo>
                <a:cubicBezTo>
                  <a:pt x="2202339" y="4245963"/>
                  <a:pt x="2202339" y="4243316"/>
                  <a:pt x="2202339" y="4240664"/>
                </a:cubicBezTo>
                <a:cubicBezTo>
                  <a:pt x="2202552" y="4238152"/>
                  <a:pt x="2202552" y="4235677"/>
                  <a:pt x="2202339" y="4233160"/>
                </a:cubicBezTo>
                <a:cubicBezTo>
                  <a:pt x="2203224" y="4228923"/>
                  <a:pt x="2203224" y="4224593"/>
                  <a:pt x="2202339" y="4220356"/>
                </a:cubicBezTo>
                <a:cubicBezTo>
                  <a:pt x="2199692" y="4218590"/>
                  <a:pt x="2198366" y="4209319"/>
                  <a:pt x="2199692" y="4209319"/>
                </a:cubicBezTo>
                <a:cubicBezTo>
                  <a:pt x="2201018" y="4209319"/>
                  <a:pt x="2204105" y="4210640"/>
                  <a:pt x="2204105" y="4209319"/>
                </a:cubicBezTo>
                <a:cubicBezTo>
                  <a:pt x="2204105" y="4207994"/>
                  <a:pt x="2206756" y="4207108"/>
                  <a:pt x="2204105" y="4203136"/>
                </a:cubicBezTo>
                <a:cubicBezTo>
                  <a:pt x="2201458" y="4199163"/>
                  <a:pt x="2204990" y="4195631"/>
                  <a:pt x="2201458" y="4192979"/>
                </a:cubicBezTo>
                <a:cubicBezTo>
                  <a:pt x="2197926" y="4190332"/>
                  <a:pt x="2196600" y="4185474"/>
                  <a:pt x="2197926" y="4182828"/>
                </a:cubicBezTo>
                <a:cubicBezTo>
                  <a:pt x="2199252" y="4180176"/>
                  <a:pt x="2205871" y="4185034"/>
                  <a:pt x="2205871" y="4180176"/>
                </a:cubicBezTo>
                <a:cubicBezTo>
                  <a:pt x="2205871" y="4175318"/>
                  <a:pt x="2205871" y="4170465"/>
                  <a:pt x="2205871" y="4165607"/>
                </a:cubicBezTo>
                <a:cubicBezTo>
                  <a:pt x="2206548" y="4161370"/>
                  <a:pt x="2206548" y="4157041"/>
                  <a:pt x="2205871" y="4152804"/>
                </a:cubicBezTo>
                <a:cubicBezTo>
                  <a:pt x="2205491" y="4148034"/>
                  <a:pt x="2204142" y="4143352"/>
                  <a:pt x="2201898" y="4139115"/>
                </a:cubicBezTo>
                <a:cubicBezTo>
                  <a:pt x="2200132" y="4135583"/>
                  <a:pt x="2194834" y="4134257"/>
                  <a:pt x="2194834" y="4130285"/>
                </a:cubicBezTo>
                <a:cubicBezTo>
                  <a:pt x="2193930" y="4127017"/>
                  <a:pt x="2192090" y="4124101"/>
                  <a:pt x="2189536" y="4121894"/>
                </a:cubicBezTo>
                <a:lnTo>
                  <a:pt x="2186889" y="4119248"/>
                </a:lnTo>
                <a:cubicBezTo>
                  <a:pt x="2185160" y="4115539"/>
                  <a:pt x="2183088" y="4111961"/>
                  <a:pt x="2180705" y="4108651"/>
                </a:cubicBezTo>
                <a:cubicBezTo>
                  <a:pt x="2178601" y="4107149"/>
                  <a:pt x="2176385" y="4105823"/>
                  <a:pt x="2174081" y="4104674"/>
                </a:cubicBezTo>
                <a:cubicBezTo>
                  <a:pt x="2167902" y="4101142"/>
                  <a:pt x="2170994" y="4094962"/>
                  <a:pt x="2167902" y="4090545"/>
                </a:cubicBezTo>
                <a:cubicBezTo>
                  <a:pt x="2166521" y="4088561"/>
                  <a:pt x="2164884" y="4086795"/>
                  <a:pt x="2163044" y="4085247"/>
                </a:cubicBezTo>
                <a:cubicBezTo>
                  <a:pt x="2162854" y="4083351"/>
                  <a:pt x="2162854" y="4081408"/>
                  <a:pt x="2163044" y="4079508"/>
                </a:cubicBezTo>
                <a:cubicBezTo>
                  <a:pt x="2161065" y="4075137"/>
                  <a:pt x="2158209" y="4071238"/>
                  <a:pt x="2154654" y="4068030"/>
                </a:cubicBezTo>
                <a:cubicBezTo>
                  <a:pt x="2152823" y="4066473"/>
                  <a:pt x="2151191" y="4064698"/>
                  <a:pt x="2149800" y="4062732"/>
                </a:cubicBezTo>
                <a:lnTo>
                  <a:pt x="2145823" y="4057434"/>
                </a:lnTo>
                <a:lnTo>
                  <a:pt x="2142736" y="4052576"/>
                </a:lnTo>
                <a:cubicBezTo>
                  <a:pt x="2141735" y="4050620"/>
                  <a:pt x="2140993" y="4048538"/>
                  <a:pt x="2140525" y="4046392"/>
                </a:cubicBezTo>
                <a:cubicBezTo>
                  <a:pt x="2139862" y="4044033"/>
                  <a:pt x="2138819" y="4041798"/>
                  <a:pt x="2137438" y="4039773"/>
                </a:cubicBezTo>
                <a:cubicBezTo>
                  <a:pt x="2136552" y="4036241"/>
                  <a:pt x="2138759" y="4039773"/>
                  <a:pt x="2133461" y="4036241"/>
                </a:cubicBezTo>
                <a:cubicBezTo>
                  <a:pt x="2128162" y="4032708"/>
                  <a:pt x="2131254" y="4027410"/>
                  <a:pt x="2130814" y="4022992"/>
                </a:cubicBezTo>
                <a:cubicBezTo>
                  <a:pt x="2130373" y="4018579"/>
                  <a:pt x="2125075" y="4017254"/>
                  <a:pt x="2122864" y="4013721"/>
                </a:cubicBezTo>
                <a:cubicBezTo>
                  <a:pt x="2122252" y="4011696"/>
                  <a:pt x="2121362" y="4009767"/>
                  <a:pt x="2120217" y="4007983"/>
                </a:cubicBezTo>
                <a:cubicBezTo>
                  <a:pt x="2119341" y="4006166"/>
                  <a:pt x="2119341" y="4004057"/>
                  <a:pt x="2120217" y="4002239"/>
                </a:cubicBezTo>
                <a:cubicBezTo>
                  <a:pt x="2120657" y="3999908"/>
                  <a:pt x="2120657" y="3997511"/>
                  <a:pt x="2120217" y="3995175"/>
                </a:cubicBezTo>
                <a:cubicBezTo>
                  <a:pt x="2118961" y="3992459"/>
                  <a:pt x="2117329" y="3989928"/>
                  <a:pt x="2115359" y="3987670"/>
                </a:cubicBezTo>
                <a:cubicBezTo>
                  <a:pt x="2113153" y="3985464"/>
                  <a:pt x="2108735" y="3984138"/>
                  <a:pt x="2108735" y="3981491"/>
                </a:cubicBezTo>
                <a:cubicBezTo>
                  <a:pt x="2108735" y="3978840"/>
                  <a:pt x="2108735" y="3975307"/>
                  <a:pt x="2108735" y="3972661"/>
                </a:cubicBezTo>
                <a:cubicBezTo>
                  <a:pt x="2106519" y="3967858"/>
                  <a:pt x="2103858" y="3963278"/>
                  <a:pt x="2100790" y="3958972"/>
                </a:cubicBezTo>
                <a:cubicBezTo>
                  <a:pt x="2097860" y="3954656"/>
                  <a:pt x="2095348" y="3950077"/>
                  <a:pt x="2093285" y="3945284"/>
                </a:cubicBezTo>
                <a:cubicBezTo>
                  <a:pt x="2091524" y="3940514"/>
                  <a:pt x="2089308" y="3935934"/>
                  <a:pt x="2086661" y="3931595"/>
                </a:cubicBezTo>
                <a:cubicBezTo>
                  <a:pt x="2083129" y="3926297"/>
                  <a:pt x="2079156" y="3917026"/>
                  <a:pt x="2077830" y="3914379"/>
                </a:cubicBezTo>
                <a:cubicBezTo>
                  <a:pt x="2076505" y="3911727"/>
                  <a:pt x="2072532" y="3911287"/>
                  <a:pt x="2072532" y="3909081"/>
                </a:cubicBezTo>
                <a:cubicBezTo>
                  <a:pt x="2072532" y="3906870"/>
                  <a:pt x="2072972" y="3903782"/>
                  <a:pt x="2072532" y="3901571"/>
                </a:cubicBezTo>
                <a:cubicBezTo>
                  <a:pt x="2072092" y="3899365"/>
                  <a:pt x="2068560" y="3895832"/>
                  <a:pt x="2068560" y="3895832"/>
                </a:cubicBezTo>
                <a:cubicBezTo>
                  <a:pt x="2067345" y="3893357"/>
                  <a:pt x="2065695" y="3891114"/>
                  <a:pt x="2063702" y="3889208"/>
                </a:cubicBezTo>
                <a:cubicBezTo>
                  <a:pt x="2059808" y="3885755"/>
                  <a:pt x="2056118" y="3882065"/>
                  <a:pt x="2052665" y="3878171"/>
                </a:cubicBezTo>
                <a:cubicBezTo>
                  <a:pt x="2047491" y="3875001"/>
                  <a:pt x="2043352" y="3870402"/>
                  <a:pt x="2040742" y="3864928"/>
                </a:cubicBezTo>
                <a:cubicBezTo>
                  <a:pt x="2038406" y="3857831"/>
                  <a:pt x="2035601" y="3850901"/>
                  <a:pt x="2032352" y="3844175"/>
                </a:cubicBezTo>
                <a:cubicBezTo>
                  <a:pt x="2029260" y="3837991"/>
                  <a:pt x="2026173" y="3832253"/>
                  <a:pt x="2023521" y="3825628"/>
                </a:cubicBezTo>
                <a:cubicBezTo>
                  <a:pt x="2021575" y="3818253"/>
                  <a:pt x="2021575" y="3810489"/>
                  <a:pt x="2023521" y="3803114"/>
                </a:cubicBezTo>
                <a:cubicBezTo>
                  <a:pt x="2023521" y="3794284"/>
                  <a:pt x="2023521" y="3785453"/>
                  <a:pt x="2023521" y="3777063"/>
                </a:cubicBezTo>
                <a:cubicBezTo>
                  <a:pt x="2022863" y="3769275"/>
                  <a:pt x="2022863" y="3761451"/>
                  <a:pt x="2023521" y="3753663"/>
                </a:cubicBezTo>
                <a:cubicBezTo>
                  <a:pt x="2026173" y="3753218"/>
                  <a:pt x="2026173" y="3749686"/>
                  <a:pt x="2026173" y="3749686"/>
                </a:cubicBezTo>
                <a:lnTo>
                  <a:pt x="2026173" y="3743947"/>
                </a:lnTo>
                <a:cubicBezTo>
                  <a:pt x="2026386" y="3739831"/>
                  <a:pt x="2026386" y="3735705"/>
                  <a:pt x="2026173" y="3731584"/>
                </a:cubicBezTo>
                <a:lnTo>
                  <a:pt x="2026173" y="3727171"/>
                </a:lnTo>
                <a:lnTo>
                  <a:pt x="2026173" y="3721428"/>
                </a:lnTo>
                <a:cubicBezTo>
                  <a:pt x="2026409" y="3717900"/>
                  <a:pt x="2026409" y="3714364"/>
                  <a:pt x="2026173" y="3710831"/>
                </a:cubicBezTo>
                <a:cubicBezTo>
                  <a:pt x="2026882" y="3703429"/>
                  <a:pt x="2025176" y="3695993"/>
                  <a:pt x="2021315" y="3689638"/>
                </a:cubicBezTo>
                <a:cubicBezTo>
                  <a:pt x="2020675" y="3687779"/>
                  <a:pt x="2020675" y="3685758"/>
                  <a:pt x="2021315" y="3683899"/>
                </a:cubicBezTo>
                <a:cubicBezTo>
                  <a:pt x="2023651" y="3684330"/>
                  <a:pt x="2026043" y="3684330"/>
                  <a:pt x="2028379" y="3683899"/>
                </a:cubicBezTo>
                <a:cubicBezTo>
                  <a:pt x="2032352" y="3683459"/>
                  <a:pt x="2030586" y="3683899"/>
                  <a:pt x="2032352" y="3679486"/>
                </a:cubicBezTo>
                <a:cubicBezTo>
                  <a:pt x="2034118" y="3675069"/>
                  <a:pt x="2039416" y="3671977"/>
                  <a:pt x="2039416" y="3667124"/>
                </a:cubicBezTo>
                <a:cubicBezTo>
                  <a:pt x="2039857" y="3661835"/>
                  <a:pt x="2039857" y="3656518"/>
                  <a:pt x="2039416" y="3651229"/>
                </a:cubicBezTo>
                <a:cubicBezTo>
                  <a:pt x="2039046" y="3649184"/>
                  <a:pt x="2039046" y="3647089"/>
                  <a:pt x="2039416" y="3645045"/>
                </a:cubicBezTo>
                <a:cubicBezTo>
                  <a:pt x="2040302" y="3641953"/>
                  <a:pt x="2040742" y="3644164"/>
                  <a:pt x="2043834" y="3641953"/>
                </a:cubicBezTo>
                <a:cubicBezTo>
                  <a:pt x="2046921" y="3639747"/>
                  <a:pt x="2043834" y="3635334"/>
                  <a:pt x="2043834" y="3631801"/>
                </a:cubicBezTo>
                <a:cubicBezTo>
                  <a:pt x="2043370" y="3627444"/>
                  <a:pt x="2044464" y="3623064"/>
                  <a:pt x="2046921" y="3619439"/>
                </a:cubicBezTo>
                <a:cubicBezTo>
                  <a:pt x="2048358" y="3617534"/>
                  <a:pt x="2049540" y="3615457"/>
                  <a:pt x="2050453" y="3613255"/>
                </a:cubicBezTo>
                <a:cubicBezTo>
                  <a:pt x="2053137" y="3609004"/>
                  <a:pt x="2055219" y="3604397"/>
                  <a:pt x="2056637" y="3599566"/>
                </a:cubicBezTo>
                <a:cubicBezTo>
                  <a:pt x="2057263" y="3595103"/>
                  <a:pt x="2058148" y="3590685"/>
                  <a:pt x="2059284" y="3586323"/>
                </a:cubicBezTo>
                <a:cubicBezTo>
                  <a:pt x="2060383" y="3582253"/>
                  <a:pt x="2061263" y="3578123"/>
                  <a:pt x="2061935" y="3573960"/>
                </a:cubicBezTo>
                <a:cubicBezTo>
                  <a:pt x="2061935" y="3566455"/>
                  <a:pt x="2061935" y="3553648"/>
                  <a:pt x="2061935" y="3551441"/>
                </a:cubicBezTo>
                <a:cubicBezTo>
                  <a:pt x="2061935" y="3549235"/>
                  <a:pt x="2060169" y="3544817"/>
                  <a:pt x="2061935" y="3544817"/>
                </a:cubicBezTo>
                <a:cubicBezTo>
                  <a:pt x="2063702" y="3544817"/>
                  <a:pt x="2067674" y="3546143"/>
                  <a:pt x="2067674" y="3544817"/>
                </a:cubicBezTo>
                <a:cubicBezTo>
                  <a:pt x="2067674" y="3543496"/>
                  <a:pt x="2067674" y="3537312"/>
                  <a:pt x="2067674" y="3537312"/>
                </a:cubicBezTo>
                <a:cubicBezTo>
                  <a:pt x="2067452" y="3535259"/>
                  <a:pt x="2067452" y="3533187"/>
                  <a:pt x="2067674" y="3531133"/>
                </a:cubicBezTo>
                <a:cubicBezTo>
                  <a:pt x="2068110" y="3528649"/>
                  <a:pt x="2068110" y="3526108"/>
                  <a:pt x="2067674" y="3523624"/>
                </a:cubicBezTo>
                <a:cubicBezTo>
                  <a:pt x="2067674" y="3520537"/>
                  <a:pt x="2065908" y="3514353"/>
                  <a:pt x="2067674" y="3511706"/>
                </a:cubicBezTo>
                <a:cubicBezTo>
                  <a:pt x="2069440" y="3509055"/>
                  <a:pt x="2072972" y="3510821"/>
                  <a:pt x="2072972" y="3509055"/>
                </a:cubicBezTo>
                <a:cubicBezTo>
                  <a:pt x="2072972" y="3507288"/>
                  <a:pt x="2072532" y="3506408"/>
                  <a:pt x="2072972" y="3503316"/>
                </a:cubicBezTo>
                <a:cubicBezTo>
                  <a:pt x="2073413" y="3500224"/>
                  <a:pt x="2077390" y="3500224"/>
                  <a:pt x="2077390" y="3500224"/>
                </a:cubicBezTo>
                <a:cubicBezTo>
                  <a:pt x="2079559" y="3499320"/>
                  <a:pt x="2081516" y="3497967"/>
                  <a:pt x="2083129" y="3496251"/>
                </a:cubicBezTo>
                <a:cubicBezTo>
                  <a:pt x="2085868" y="3493359"/>
                  <a:pt x="2088376" y="3490258"/>
                  <a:pt x="2090634" y="3486980"/>
                </a:cubicBezTo>
                <a:cubicBezTo>
                  <a:pt x="2093725" y="3483448"/>
                  <a:pt x="2095932" y="3482123"/>
                  <a:pt x="2093725" y="3477265"/>
                </a:cubicBezTo>
                <a:cubicBezTo>
                  <a:pt x="2092701" y="3475179"/>
                  <a:pt x="2092701" y="3472731"/>
                  <a:pt x="2093725" y="3470640"/>
                </a:cubicBezTo>
                <a:cubicBezTo>
                  <a:pt x="2096372" y="3466668"/>
                  <a:pt x="2100349" y="3465342"/>
                  <a:pt x="2104322" y="3463576"/>
                </a:cubicBezTo>
                <a:cubicBezTo>
                  <a:pt x="2108295" y="3461810"/>
                  <a:pt x="2108735" y="3457397"/>
                  <a:pt x="2114033" y="3457397"/>
                </a:cubicBezTo>
                <a:cubicBezTo>
                  <a:pt x="2118052" y="3458713"/>
                  <a:pt x="2122382" y="3458713"/>
                  <a:pt x="2126396" y="3457397"/>
                </a:cubicBezTo>
                <a:cubicBezTo>
                  <a:pt x="2129488" y="3455191"/>
                  <a:pt x="2132580" y="3449892"/>
                  <a:pt x="2132580" y="3446360"/>
                </a:cubicBezTo>
                <a:cubicBezTo>
                  <a:pt x="2134239" y="3443041"/>
                  <a:pt x="2136483" y="3440051"/>
                  <a:pt x="2139204" y="3437529"/>
                </a:cubicBezTo>
                <a:cubicBezTo>
                  <a:pt x="2143779" y="3432653"/>
                  <a:pt x="2147112" y="3426747"/>
                  <a:pt x="2148915" y="3420309"/>
                </a:cubicBezTo>
                <a:cubicBezTo>
                  <a:pt x="2150431" y="3417004"/>
                  <a:pt x="2151757" y="3413610"/>
                  <a:pt x="2152888" y="3410152"/>
                </a:cubicBezTo>
                <a:cubicBezTo>
                  <a:pt x="2153546" y="3406059"/>
                  <a:pt x="2153546" y="3401883"/>
                  <a:pt x="2152888" y="3397790"/>
                </a:cubicBezTo>
                <a:cubicBezTo>
                  <a:pt x="2152888" y="3392932"/>
                  <a:pt x="2152888" y="3387633"/>
                  <a:pt x="2152888" y="3382335"/>
                </a:cubicBezTo>
                <a:cubicBezTo>
                  <a:pt x="2153129" y="3379693"/>
                  <a:pt x="2153129" y="3377032"/>
                  <a:pt x="2152888" y="3374390"/>
                </a:cubicBezTo>
                <a:cubicBezTo>
                  <a:pt x="2152888" y="3372624"/>
                  <a:pt x="2152888" y="3368651"/>
                  <a:pt x="2152888" y="3368651"/>
                </a:cubicBezTo>
                <a:lnTo>
                  <a:pt x="2155099" y="3366000"/>
                </a:lnTo>
                <a:cubicBezTo>
                  <a:pt x="2155558" y="3363223"/>
                  <a:pt x="2155558" y="3360391"/>
                  <a:pt x="2155099" y="3357609"/>
                </a:cubicBezTo>
                <a:cubicBezTo>
                  <a:pt x="2156429" y="3351653"/>
                  <a:pt x="2156429" y="3345469"/>
                  <a:pt x="2155099" y="3339508"/>
                </a:cubicBezTo>
                <a:cubicBezTo>
                  <a:pt x="2152007" y="3339068"/>
                  <a:pt x="2148915" y="3335535"/>
                  <a:pt x="2148915" y="3333329"/>
                </a:cubicBezTo>
                <a:cubicBezTo>
                  <a:pt x="2148915" y="3331118"/>
                  <a:pt x="2148915" y="3329797"/>
                  <a:pt x="2148915" y="3328471"/>
                </a:cubicBezTo>
                <a:cubicBezTo>
                  <a:pt x="2148915" y="3327145"/>
                  <a:pt x="2148915" y="3324498"/>
                  <a:pt x="2148915" y="3324498"/>
                </a:cubicBezTo>
                <a:cubicBezTo>
                  <a:pt x="2149161" y="3322885"/>
                  <a:pt x="2149161" y="3321254"/>
                  <a:pt x="2148915" y="3319640"/>
                </a:cubicBezTo>
                <a:cubicBezTo>
                  <a:pt x="2148475" y="3316549"/>
                  <a:pt x="2145823" y="3316549"/>
                  <a:pt x="2145823" y="3316549"/>
                </a:cubicBezTo>
                <a:lnTo>
                  <a:pt x="2143176" y="3312576"/>
                </a:lnTo>
                <a:lnTo>
                  <a:pt x="2139644" y="3308603"/>
                </a:lnTo>
                <a:cubicBezTo>
                  <a:pt x="2138318" y="3306837"/>
                  <a:pt x="2134346" y="3306392"/>
                  <a:pt x="2134346" y="3302860"/>
                </a:cubicBezTo>
                <a:cubicBezTo>
                  <a:pt x="2134346" y="3299328"/>
                  <a:pt x="2136993" y="3292708"/>
                  <a:pt x="2134346" y="3292708"/>
                </a:cubicBezTo>
                <a:cubicBezTo>
                  <a:pt x="2131694" y="3292708"/>
                  <a:pt x="2131694" y="3294030"/>
                  <a:pt x="2131694" y="3292708"/>
                </a:cubicBezTo>
                <a:cubicBezTo>
                  <a:pt x="2131694" y="3291383"/>
                  <a:pt x="2131694" y="3287850"/>
                  <a:pt x="2131694" y="3287850"/>
                </a:cubicBezTo>
                <a:cubicBezTo>
                  <a:pt x="2130939" y="3284731"/>
                  <a:pt x="2129423" y="3281848"/>
                  <a:pt x="2127281" y="3279460"/>
                </a:cubicBezTo>
                <a:lnTo>
                  <a:pt x="2124190" y="3279460"/>
                </a:lnTo>
                <a:cubicBezTo>
                  <a:pt x="2124190" y="3278135"/>
                  <a:pt x="2124190" y="3274602"/>
                  <a:pt x="2124190" y="3274602"/>
                </a:cubicBezTo>
                <a:cubicBezTo>
                  <a:pt x="2124852" y="3271701"/>
                  <a:pt x="2124852" y="3268678"/>
                  <a:pt x="2124190" y="3265772"/>
                </a:cubicBezTo>
                <a:cubicBezTo>
                  <a:pt x="2123309" y="3262240"/>
                  <a:pt x="2120217" y="3264451"/>
                  <a:pt x="2120217" y="3262240"/>
                </a:cubicBezTo>
                <a:cubicBezTo>
                  <a:pt x="2120217" y="3260033"/>
                  <a:pt x="2120217" y="3256061"/>
                  <a:pt x="2120217" y="3252969"/>
                </a:cubicBezTo>
                <a:cubicBezTo>
                  <a:pt x="2120467" y="3250034"/>
                  <a:pt x="2120467" y="3247077"/>
                  <a:pt x="2120217" y="3244138"/>
                </a:cubicBezTo>
                <a:cubicBezTo>
                  <a:pt x="2118891" y="3239280"/>
                  <a:pt x="2114919" y="3234867"/>
                  <a:pt x="2114919" y="3230009"/>
                </a:cubicBezTo>
                <a:cubicBezTo>
                  <a:pt x="2114117" y="3227905"/>
                  <a:pt x="2112740" y="3226069"/>
                  <a:pt x="2110946" y="3224711"/>
                </a:cubicBezTo>
                <a:cubicBezTo>
                  <a:pt x="2110946" y="3222945"/>
                  <a:pt x="2110946" y="3222064"/>
                  <a:pt x="2110946" y="3219413"/>
                </a:cubicBezTo>
                <a:cubicBezTo>
                  <a:pt x="2110946" y="3216766"/>
                  <a:pt x="2110946" y="3215440"/>
                  <a:pt x="2110946" y="3212348"/>
                </a:cubicBezTo>
                <a:cubicBezTo>
                  <a:pt x="2110946" y="3209256"/>
                  <a:pt x="2111827" y="3207490"/>
                  <a:pt x="2114033" y="3206169"/>
                </a:cubicBezTo>
                <a:cubicBezTo>
                  <a:pt x="2116244" y="3204843"/>
                  <a:pt x="2119777" y="3203958"/>
                  <a:pt x="2119777" y="3202192"/>
                </a:cubicBezTo>
                <a:cubicBezTo>
                  <a:pt x="2119777" y="3200426"/>
                  <a:pt x="2115359" y="3194687"/>
                  <a:pt x="2119777" y="3195127"/>
                </a:cubicBezTo>
                <a:cubicBezTo>
                  <a:pt x="2124190" y="3195572"/>
                  <a:pt x="2132139" y="3196894"/>
                  <a:pt x="2132139" y="3190274"/>
                </a:cubicBezTo>
                <a:cubicBezTo>
                  <a:pt x="2129863" y="3184151"/>
                  <a:pt x="2127054" y="3178240"/>
                  <a:pt x="2123749" y="3172613"/>
                </a:cubicBezTo>
                <a:cubicBezTo>
                  <a:pt x="2123791" y="3167588"/>
                  <a:pt x="2122739" y="3162614"/>
                  <a:pt x="2120657" y="3158039"/>
                </a:cubicBezTo>
                <a:cubicBezTo>
                  <a:pt x="2117607" y="3153946"/>
                  <a:pt x="2114807" y="3149667"/>
                  <a:pt x="2112267" y="3145236"/>
                </a:cubicBezTo>
                <a:cubicBezTo>
                  <a:pt x="2109829" y="3140605"/>
                  <a:pt x="2107901" y="3135719"/>
                  <a:pt x="2106528" y="3130667"/>
                </a:cubicBezTo>
                <a:cubicBezTo>
                  <a:pt x="2105203" y="3126694"/>
                  <a:pt x="2102556" y="3121836"/>
                  <a:pt x="2101671" y="3118744"/>
                </a:cubicBezTo>
                <a:cubicBezTo>
                  <a:pt x="2100790" y="3115652"/>
                  <a:pt x="2096817" y="3113886"/>
                  <a:pt x="2096817" y="3110354"/>
                </a:cubicBezTo>
                <a:cubicBezTo>
                  <a:pt x="2096256" y="3107128"/>
                  <a:pt x="2095213" y="3104004"/>
                  <a:pt x="2093725" y="3101083"/>
                </a:cubicBezTo>
                <a:cubicBezTo>
                  <a:pt x="2092135" y="3097964"/>
                  <a:pt x="2090805" y="3094714"/>
                  <a:pt x="2089753" y="3091372"/>
                </a:cubicBezTo>
                <a:cubicBezTo>
                  <a:pt x="2088311" y="3088387"/>
                  <a:pt x="2087129" y="3085286"/>
                  <a:pt x="2086221" y="3082096"/>
                </a:cubicBezTo>
                <a:lnTo>
                  <a:pt x="2086221" y="3071945"/>
                </a:lnTo>
                <a:cubicBezTo>
                  <a:pt x="2085776" y="3068853"/>
                  <a:pt x="2082243" y="3067527"/>
                  <a:pt x="2082243" y="3064880"/>
                </a:cubicBezTo>
                <a:cubicBezTo>
                  <a:pt x="2080579" y="3062331"/>
                  <a:pt x="2078656" y="3059967"/>
                  <a:pt x="2076505" y="3057816"/>
                </a:cubicBezTo>
                <a:cubicBezTo>
                  <a:pt x="2075286" y="3055174"/>
                  <a:pt x="2073807" y="3052657"/>
                  <a:pt x="2072092" y="3050306"/>
                </a:cubicBezTo>
                <a:cubicBezTo>
                  <a:pt x="2067507" y="3045453"/>
                  <a:pt x="2063910" y="3039756"/>
                  <a:pt x="2061495" y="3033531"/>
                </a:cubicBezTo>
                <a:cubicBezTo>
                  <a:pt x="2060494" y="3031371"/>
                  <a:pt x="2059613" y="3029159"/>
                  <a:pt x="2058844" y="3026907"/>
                </a:cubicBezTo>
                <a:cubicBezTo>
                  <a:pt x="2056378" y="3021951"/>
                  <a:pt x="2053258" y="3017348"/>
                  <a:pt x="2049573" y="3013218"/>
                </a:cubicBezTo>
                <a:cubicBezTo>
                  <a:pt x="2046040" y="3007479"/>
                  <a:pt x="2049573" y="3007479"/>
                  <a:pt x="2053986" y="3007479"/>
                </a:cubicBezTo>
                <a:cubicBezTo>
                  <a:pt x="2059571" y="3007934"/>
                  <a:pt x="2065180" y="3007934"/>
                  <a:pt x="2070766" y="3007479"/>
                </a:cubicBezTo>
                <a:cubicBezTo>
                  <a:pt x="2075448" y="3006724"/>
                  <a:pt x="2079949" y="3005074"/>
                  <a:pt x="2084009" y="3002621"/>
                </a:cubicBezTo>
                <a:cubicBezTo>
                  <a:pt x="2086221" y="3002621"/>
                  <a:pt x="2092840" y="2998209"/>
                  <a:pt x="2092840" y="2998209"/>
                </a:cubicBezTo>
                <a:cubicBezTo>
                  <a:pt x="2092840" y="2998209"/>
                  <a:pt x="2085776" y="2998209"/>
                  <a:pt x="2085776" y="2998209"/>
                </a:cubicBezTo>
                <a:cubicBezTo>
                  <a:pt x="2082971" y="2999298"/>
                  <a:pt x="2080417" y="3000948"/>
                  <a:pt x="2078271" y="3003066"/>
                </a:cubicBezTo>
                <a:cubicBezTo>
                  <a:pt x="2075721" y="3004666"/>
                  <a:pt x="2072861" y="3005723"/>
                  <a:pt x="2069881" y="3006154"/>
                </a:cubicBezTo>
                <a:cubicBezTo>
                  <a:pt x="2064045" y="3007716"/>
                  <a:pt x="2057815" y="3006404"/>
                  <a:pt x="2053105" y="3002621"/>
                </a:cubicBezTo>
                <a:cubicBezTo>
                  <a:pt x="2049044" y="2998065"/>
                  <a:pt x="2045350" y="2993198"/>
                  <a:pt x="2042068" y="2988052"/>
                </a:cubicBezTo>
                <a:cubicBezTo>
                  <a:pt x="2039917" y="2985475"/>
                  <a:pt x="2038953" y="2982105"/>
                  <a:pt x="2039416" y="2978781"/>
                </a:cubicBezTo>
                <a:cubicBezTo>
                  <a:pt x="2039857" y="2976130"/>
                  <a:pt x="2042508" y="2973923"/>
                  <a:pt x="2045155" y="2973923"/>
                </a:cubicBezTo>
                <a:cubicBezTo>
                  <a:pt x="2046184" y="2970465"/>
                  <a:pt x="2046184" y="2966785"/>
                  <a:pt x="2045155" y="2963327"/>
                </a:cubicBezTo>
                <a:cubicBezTo>
                  <a:pt x="2044511" y="2961811"/>
                  <a:pt x="2043774" y="2960337"/>
                  <a:pt x="2042949" y="2958914"/>
                </a:cubicBezTo>
                <a:cubicBezTo>
                  <a:pt x="2042949" y="2957148"/>
                  <a:pt x="2043389" y="2957148"/>
                  <a:pt x="2042949" y="2953615"/>
                </a:cubicBezTo>
                <a:cubicBezTo>
                  <a:pt x="2042508" y="2950083"/>
                  <a:pt x="2037650" y="2948317"/>
                  <a:pt x="2037650" y="2945666"/>
                </a:cubicBezTo>
                <a:cubicBezTo>
                  <a:pt x="2035588" y="2943223"/>
                  <a:pt x="2034081" y="2940358"/>
                  <a:pt x="2033237" y="2937275"/>
                </a:cubicBezTo>
                <a:cubicBezTo>
                  <a:pt x="2030586" y="2928890"/>
                  <a:pt x="2020430" y="2924032"/>
                  <a:pt x="2020430" y="2915201"/>
                </a:cubicBezTo>
                <a:cubicBezTo>
                  <a:pt x="2019781" y="2913041"/>
                  <a:pt x="2019781" y="2910737"/>
                  <a:pt x="2020430" y="2908577"/>
                </a:cubicBezTo>
                <a:cubicBezTo>
                  <a:pt x="2020430" y="2906371"/>
                  <a:pt x="2020430" y="2902839"/>
                  <a:pt x="2020430" y="2902839"/>
                </a:cubicBezTo>
                <a:cubicBezTo>
                  <a:pt x="2017903" y="2900799"/>
                  <a:pt x="2015071" y="2899163"/>
                  <a:pt x="2012044" y="2897981"/>
                </a:cubicBezTo>
                <a:cubicBezTo>
                  <a:pt x="2008952" y="2895774"/>
                  <a:pt x="2007186" y="2890916"/>
                  <a:pt x="2004094" y="2890916"/>
                </a:cubicBezTo>
                <a:cubicBezTo>
                  <a:pt x="2000896" y="2889081"/>
                  <a:pt x="1998059" y="2886689"/>
                  <a:pt x="1995704" y="2883852"/>
                </a:cubicBezTo>
                <a:cubicBezTo>
                  <a:pt x="1994188" y="2882605"/>
                  <a:pt x="1993104" y="2880904"/>
                  <a:pt x="1992617" y="2878994"/>
                </a:cubicBezTo>
                <a:cubicBezTo>
                  <a:pt x="1992811" y="2877385"/>
                  <a:pt x="1992811" y="2875749"/>
                  <a:pt x="1992617" y="2874140"/>
                </a:cubicBezTo>
                <a:cubicBezTo>
                  <a:pt x="1991078" y="2870469"/>
                  <a:pt x="1988250" y="2867484"/>
                  <a:pt x="1984667" y="2865750"/>
                </a:cubicBezTo>
                <a:lnTo>
                  <a:pt x="1980254" y="2863544"/>
                </a:lnTo>
                <a:lnTo>
                  <a:pt x="1975836" y="2859567"/>
                </a:lnTo>
                <a:lnTo>
                  <a:pt x="1967891" y="2853388"/>
                </a:lnTo>
                <a:cubicBezTo>
                  <a:pt x="1964799" y="2850296"/>
                  <a:pt x="1967006" y="2846323"/>
                  <a:pt x="1964799" y="2843231"/>
                </a:cubicBezTo>
                <a:cubicBezTo>
                  <a:pt x="1962593" y="2840139"/>
                  <a:pt x="1958175" y="2837052"/>
                  <a:pt x="1955529" y="2837052"/>
                </a:cubicBezTo>
                <a:lnTo>
                  <a:pt x="1938748" y="2832194"/>
                </a:lnTo>
                <a:cubicBezTo>
                  <a:pt x="1935406" y="2830702"/>
                  <a:pt x="1933190" y="2827461"/>
                  <a:pt x="1933009" y="2823804"/>
                </a:cubicBezTo>
                <a:cubicBezTo>
                  <a:pt x="1931243" y="2816740"/>
                  <a:pt x="1925505" y="2814093"/>
                  <a:pt x="1919761" y="2808349"/>
                </a:cubicBezTo>
                <a:cubicBezTo>
                  <a:pt x="1914023" y="2802611"/>
                  <a:pt x="1908724" y="2795987"/>
                  <a:pt x="1902545" y="2790688"/>
                </a:cubicBezTo>
                <a:cubicBezTo>
                  <a:pt x="1899630" y="2787833"/>
                  <a:pt x="1896176" y="2785580"/>
                  <a:pt x="1892389" y="2784069"/>
                </a:cubicBezTo>
                <a:cubicBezTo>
                  <a:pt x="1888949" y="2783031"/>
                  <a:pt x="1886085" y="2780639"/>
                  <a:pt x="1884439" y="2777445"/>
                </a:cubicBezTo>
                <a:cubicBezTo>
                  <a:pt x="1884884" y="2776309"/>
                  <a:pt x="1884884" y="2775048"/>
                  <a:pt x="1884439" y="2773913"/>
                </a:cubicBezTo>
                <a:cubicBezTo>
                  <a:pt x="1882673" y="2771261"/>
                  <a:pt x="1880026" y="2772147"/>
                  <a:pt x="1880026" y="2771261"/>
                </a:cubicBezTo>
                <a:cubicBezTo>
                  <a:pt x="1880026" y="2770380"/>
                  <a:pt x="1880026" y="2767729"/>
                  <a:pt x="1880026" y="2767729"/>
                </a:cubicBezTo>
                <a:lnTo>
                  <a:pt x="1877375" y="2765082"/>
                </a:lnTo>
                <a:cubicBezTo>
                  <a:pt x="1875609" y="2762876"/>
                  <a:pt x="1871196" y="2759784"/>
                  <a:pt x="1871196" y="2759784"/>
                </a:cubicBezTo>
                <a:lnTo>
                  <a:pt x="1871196" y="2757132"/>
                </a:lnTo>
                <a:cubicBezTo>
                  <a:pt x="1868595" y="2755144"/>
                  <a:pt x="1867116" y="2752015"/>
                  <a:pt x="1867223" y="2748747"/>
                </a:cubicBezTo>
                <a:cubicBezTo>
                  <a:pt x="1870092" y="2745655"/>
                  <a:pt x="1870945" y="2741200"/>
                  <a:pt x="1869430" y="2737265"/>
                </a:cubicBezTo>
                <a:cubicBezTo>
                  <a:pt x="1867538" y="2734502"/>
                  <a:pt x="1865313" y="2731980"/>
                  <a:pt x="1862805" y="2729760"/>
                </a:cubicBezTo>
                <a:lnTo>
                  <a:pt x="1859714" y="2729760"/>
                </a:lnTo>
                <a:lnTo>
                  <a:pt x="1856626" y="2726228"/>
                </a:lnTo>
                <a:lnTo>
                  <a:pt x="1852209" y="2720929"/>
                </a:lnTo>
                <a:cubicBezTo>
                  <a:pt x="1850702" y="2719066"/>
                  <a:pt x="1849080" y="2717295"/>
                  <a:pt x="1847351" y="2715631"/>
                </a:cubicBezTo>
                <a:cubicBezTo>
                  <a:pt x="1847351" y="2713425"/>
                  <a:pt x="1847351" y="2711213"/>
                  <a:pt x="1847351" y="2708567"/>
                </a:cubicBezTo>
                <a:cubicBezTo>
                  <a:pt x="1847230" y="2705447"/>
                  <a:pt x="1846312" y="2702411"/>
                  <a:pt x="1844704" y="2699736"/>
                </a:cubicBezTo>
                <a:cubicBezTo>
                  <a:pt x="1843540" y="2697437"/>
                  <a:pt x="1842215" y="2695216"/>
                  <a:pt x="1840731" y="2693112"/>
                </a:cubicBezTo>
                <a:lnTo>
                  <a:pt x="1831901" y="2681635"/>
                </a:lnTo>
                <a:cubicBezTo>
                  <a:pt x="1828313" y="2675947"/>
                  <a:pt x="1825768" y="2669666"/>
                  <a:pt x="1824391" y="2663088"/>
                </a:cubicBezTo>
                <a:cubicBezTo>
                  <a:pt x="1820989" y="2656654"/>
                  <a:pt x="1817151" y="2650461"/>
                  <a:pt x="1812914" y="2644546"/>
                </a:cubicBezTo>
                <a:cubicBezTo>
                  <a:pt x="1810657" y="2641056"/>
                  <a:pt x="1808733" y="2637357"/>
                  <a:pt x="1807175" y="2633505"/>
                </a:cubicBezTo>
                <a:cubicBezTo>
                  <a:pt x="1810263" y="2634830"/>
                  <a:pt x="1812029" y="2639688"/>
                  <a:pt x="1815121" y="2639688"/>
                </a:cubicBezTo>
                <a:cubicBezTo>
                  <a:pt x="1817554" y="2641209"/>
                  <a:pt x="1820637" y="2641209"/>
                  <a:pt x="1823070" y="2639688"/>
                </a:cubicBezTo>
                <a:cubicBezTo>
                  <a:pt x="1821745" y="2634830"/>
                  <a:pt x="1824836" y="2633950"/>
                  <a:pt x="1827483" y="2634830"/>
                </a:cubicBezTo>
                <a:cubicBezTo>
                  <a:pt x="1830135" y="2635716"/>
                  <a:pt x="1829249" y="2639688"/>
                  <a:pt x="1832782" y="2639688"/>
                </a:cubicBezTo>
                <a:cubicBezTo>
                  <a:pt x="1832374" y="2636610"/>
                  <a:pt x="1832374" y="2633495"/>
                  <a:pt x="1832782" y="2630417"/>
                </a:cubicBezTo>
                <a:cubicBezTo>
                  <a:pt x="1834107" y="2627766"/>
                  <a:pt x="1837640" y="2627326"/>
                  <a:pt x="1839406" y="2625119"/>
                </a:cubicBezTo>
                <a:cubicBezTo>
                  <a:pt x="1841172" y="2622908"/>
                  <a:pt x="1845144" y="2621587"/>
                  <a:pt x="1845144" y="2618935"/>
                </a:cubicBezTo>
                <a:cubicBezTo>
                  <a:pt x="1847022" y="2616391"/>
                  <a:pt x="1847958" y="2613266"/>
                  <a:pt x="1847796" y="2610105"/>
                </a:cubicBezTo>
                <a:lnTo>
                  <a:pt x="1847796" y="2601274"/>
                </a:lnTo>
                <a:cubicBezTo>
                  <a:pt x="1848236" y="2593774"/>
                  <a:pt x="1848236" y="2586255"/>
                  <a:pt x="1847796" y="2578755"/>
                </a:cubicBezTo>
                <a:cubicBezTo>
                  <a:pt x="1847383" y="2574792"/>
                  <a:pt x="1847383" y="2570801"/>
                  <a:pt x="1847796" y="2566837"/>
                </a:cubicBezTo>
                <a:cubicBezTo>
                  <a:pt x="1848677" y="2562860"/>
                  <a:pt x="1851328" y="2566837"/>
                  <a:pt x="1851328" y="2566837"/>
                </a:cubicBezTo>
                <a:cubicBezTo>
                  <a:pt x="1852909" y="2570444"/>
                  <a:pt x="1855328" y="2573624"/>
                  <a:pt x="1858392" y="2576108"/>
                </a:cubicBezTo>
                <a:cubicBezTo>
                  <a:pt x="1862212" y="2577652"/>
                  <a:pt x="1866486" y="2577652"/>
                  <a:pt x="1870310" y="2576108"/>
                </a:cubicBezTo>
                <a:lnTo>
                  <a:pt x="1882673" y="2572576"/>
                </a:lnTo>
                <a:cubicBezTo>
                  <a:pt x="1874338" y="2571561"/>
                  <a:pt x="1866416" y="2568363"/>
                  <a:pt x="1859714" y="2563305"/>
                </a:cubicBezTo>
                <a:cubicBezTo>
                  <a:pt x="1859890" y="2561836"/>
                  <a:pt x="1859890" y="2560352"/>
                  <a:pt x="1859714" y="2558888"/>
                </a:cubicBezTo>
                <a:cubicBezTo>
                  <a:pt x="1857396" y="2556561"/>
                  <a:pt x="1855722" y="2553668"/>
                  <a:pt x="1854860" y="2550497"/>
                </a:cubicBezTo>
                <a:cubicBezTo>
                  <a:pt x="1853094" y="2550057"/>
                  <a:pt x="1849117" y="2548731"/>
                  <a:pt x="1849117" y="2545199"/>
                </a:cubicBezTo>
                <a:cubicBezTo>
                  <a:pt x="1851861" y="2542613"/>
                  <a:pt x="1855505" y="2541189"/>
                  <a:pt x="1859273" y="2541227"/>
                </a:cubicBezTo>
                <a:cubicBezTo>
                  <a:pt x="1862805" y="2541227"/>
                  <a:pt x="1865457" y="2544318"/>
                  <a:pt x="1866338" y="2546525"/>
                </a:cubicBezTo>
                <a:cubicBezTo>
                  <a:pt x="1867223" y="2548731"/>
                  <a:pt x="1872521" y="2554030"/>
                  <a:pt x="1872521" y="2551823"/>
                </a:cubicBezTo>
                <a:cubicBezTo>
                  <a:pt x="1872521" y="2549617"/>
                  <a:pt x="1872521" y="2542552"/>
                  <a:pt x="1872521" y="2542552"/>
                </a:cubicBezTo>
                <a:cubicBezTo>
                  <a:pt x="1872563" y="2538872"/>
                  <a:pt x="1872563" y="2535191"/>
                  <a:pt x="1872521" y="2531515"/>
                </a:cubicBezTo>
                <a:cubicBezTo>
                  <a:pt x="1872521" y="2529304"/>
                  <a:pt x="1872521" y="2524891"/>
                  <a:pt x="1872521" y="2524891"/>
                </a:cubicBezTo>
                <a:cubicBezTo>
                  <a:pt x="1872317" y="2522981"/>
                  <a:pt x="1872317" y="2521058"/>
                  <a:pt x="1872521" y="2519153"/>
                </a:cubicBezTo>
                <a:cubicBezTo>
                  <a:pt x="1872521" y="2517386"/>
                  <a:pt x="1872521" y="2514295"/>
                  <a:pt x="1872521" y="2514295"/>
                </a:cubicBezTo>
                <a:cubicBezTo>
                  <a:pt x="1871933" y="2512626"/>
                  <a:pt x="1870310" y="2511546"/>
                  <a:pt x="1868544" y="2511643"/>
                </a:cubicBezTo>
                <a:cubicBezTo>
                  <a:pt x="1864576" y="2511893"/>
                  <a:pt x="1860594" y="2511893"/>
                  <a:pt x="1856626" y="2511643"/>
                </a:cubicBezTo>
                <a:cubicBezTo>
                  <a:pt x="1853535" y="2510322"/>
                  <a:pt x="1856626" y="2506345"/>
                  <a:pt x="1856626" y="2503698"/>
                </a:cubicBezTo>
                <a:cubicBezTo>
                  <a:pt x="1858138" y="2500393"/>
                  <a:pt x="1859468" y="2497000"/>
                  <a:pt x="1860599" y="2493542"/>
                </a:cubicBezTo>
                <a:cubicBezTo>
                  <a:pt x="1862022" y="2490950"/>
                  <a:pt x="1863974" y="2488693"/>
                  <a:pt x="1866338" y="2486918"/>
                </a:cubicBezTo>
                <a:cubicBezTo>
                  <a:pt x="1869036" y="2485226"/>
                  <a:pt x="1870945" y="2482523"/>
                  <a:pt x="1871636" y="2479413"/>
                </a:cubicBezTo>
                <a:cubicBezTo>
                  <a:pt x="1872141" y="2475690"/>
                  <a:pt x="1873342" y="2472098"/>
                  <a:pt x="1875168" y="2468816"/>
                </a:cubicBezTo>
                <a:cubicBezTo>
                  <a:pt x="1878260" y="2463958"/>
                  <a:pt x="1885765" y="2460426"/>
                  <a:pt x="1885765" y="2454687"/>
                </a:cubicBezTo>
                <a:cubicBezTo>
                  <a:pt x="1885714" y="2451475"/>
                  <a:pt x="1884963" y="2448309"/>
                  <a:pt x="1883558" y="2445416"/>
                </a:cubicBezTo>
                <a:cubicBezTo>
                  <a:pt x="1880907" y="2437911"/>
                  <a:pt x="1886205" y="2427315"/>
                  <a:pt x="1886205" y="2422897"/>
                </a:cubicBezTo>
                <a:cubicBezTo>
                  <a:pt x="1886205" y="2418484"/>
                  <a:pt x="1886205" y="2412301"/>
                  <a:pt x="1886205" y="2408328"/>
                </a:cubicBezTo>
                <a:cubicBezTo>
                  <a:pt x="1886205" y="2404355"/>
                  <a:pt x="1886205" y="2399938"/>
                  <a:pt x="1886205" y="2395525"/>
                </a:cubicBezTo>
                <a:cubicBezTo>
                  <a:pt x="1886284" y="2391640"/>
                  <a:pt x="1887350" y="2387844"/>
                  <a:pt x="1889297" y="2384483"/>
                </a:cubicBezTo>
                <a:cubicBezTo>
                  <a:pt x="1892445" y="2381530"/>
                  <a:pt x="1894072" y="2377307"/>
                  <a:pt x="1893715" y="2373006"/>
                </a:cubicBezTo>
                <a:cubicBezTo>
                  <a:pt x="1892194" y="2368635"/>
                  <a:pt x="1890113" y="2364481"/>
                  <a:pt x="1887531" y="2360643"/>
                </a:cubicBezTo>
                <a:cubicBezTo>
                  <a:pt x="1886613" y="2356684"/>
                  <a:pt x="1884444" y="2353124"/>
                  <a:pt x="1881352" y="2350487"/>
                </a:cubicBezTo>
                <a:cubicBezTo>
                  <a:pt x="1877820" y="2348280"/>
                  <a:pt x="1872962" y="2346955"/>
                  <a:pt x="1872962" y="2342542"/>
                </a:cubicBezTo>
                <a:cubicBezTo>
                  <a:pt x="1872151" y="2338490"/>
                  <a:pt x="1870663" y="2334606"/>
                  <a:pt x="1868544" y="2331060"/>
                </a:cubicBezTo>
                <a:cubicBezTo>
                  <a:pt x="1866616" y="2328765"/>
                  <a:pt x="1866616" y="2325409"/>
                  <a:pt x="1868544" y="2323114"/>
                </a:cubicBezTo>
                <a:cubicBezTo>
                  <a:pt x="1869870" y="2319137"/>
                  <a:pt x="1874728" y="2320463"/>
                  <a:pt x="1874728" y="2319137"/>
                </a:cubicBezTo>
                <a:cubicBezTo>
                  <a:pt x="1874728" y="2317816"/>
                  <a:pt x="1874728" y="2314284"/>
                  <a:pt x="1874728" y="2314284"/>
                </a:cubicBezTo>
                <a:cubicBezTo>
                  <a:pt x="1874065" y="2311975"/>
                  <a:pt x="1874065" y="2309528"/>
                  <a:pt x="1874728" y="2307219"/>
                </a:cubicBezTo>
                <a:cubicBezTo>
                  <a:pt x="1872521" y="2304128"/>
                  <a:pt x="1867223" y="2307219"/>
                  <a:pt x="1867223" y="2307219"/>
                </a:cubicBezTo>
                <a:cubicBezTo>
                  <a:pt x="1862282" y="2306153"/>
                  <a:pt x="1857136" y="2307646"/>
                  <a:pt x="1853535" y="2311192"/>
                </a:cubicBezTo>
                <a:cubicBezTo>
                  <a:pt x="1850443" y="2316050"/>
                  <a:pt x="1846910" y="2317816"/>
                  <a:pt x="1842497" y="2316050"/>
                </a:cubicBezTo>
                <a:cubicBezTo>
                  <a:pt x="1838080" y="2314284"/>
                  <a:pt x="1836314" y="2308985"/>
                  <a:pt x="1831456" y="2307660"/>
                </a:cubicBezTo>
                <a:cubicBezTo>
                  <a:pt x="1826603" y="2306334"/>
                  <a:pt x="1821304" y="2305453"/>
                  <a:pt x="1819978" y="2301476"/>
                </a:cubicBezTo>
                <a:cubicBezTo>
                  <a:pt x="1818653" y="2297503"/>
                  <a:pt x="1814240" y="2293531"/>
                  <a:pt x="1814240" y="2289558"/>
                </a:cubicBezTo>
                <a:cubicBezTo>
                  <a:pt x="1813985" y="2287208"/>
                  <a:pt x="1813985" y="2284839"/>
                  <a:pt x="1814240" y="2282494"/>
                </a:cubicBezTo>
                <a:cubicBezTo>
                  <a:pt x="1813985" y="2280292"/>
                  <a:pt x="1813985" y="2278067"/>
                  <a:pt x="1814240" y="2275870"/>
                </a:cubicBezTo>
                <a:cubicBezTo>
                  <a:pt x="1814240" y="2272778"/>
                  <a:pt x="1814680" y="2272778"/>
                  <a:pt x="1814240" y="2272778"/>
                </a:cubicBezTo>
                <a:cubicBezTo>
                  <a:pt x="1813795" y="2272778"/>
                  <a:pt x="1814680" y="2272778"/>
                  <a:pt x="1811148" y="2272778"/>
                </a:cubicBezTo>
                <a:cubicBezTo>
                  <a:pt x="1807616" y="2272778"/>
                  <a:pt x="1808941" y="2273663"/>
                  <a:pt x="1804524" y="2272778"/>
                </a:cubicBezTo>
                <a:cubicBezTo>
                  <a:pt x="1800111" y="2271897"/>
                  <a:pt x="1800111" y="2266154"/>
                  <a:pt x="1800111" y="2263507"/>
                </a:cubicBezTo>
                <a:cubicBezTo>
                  <a:pt x="1800014" y="2263595"/>
                  <a:pt x="1799925" y="2263688"/>
                  <a:pt x="1799833" y="2263785"/>
                </a:cubicBezTo>
                <a:cubicBezTo>
                  <a:pt x="1797668" y="2266098"/>
                  <a:pt x="1797793" y="2269732"/>
                  <a:pt x="1800111" y="2271897"/>
                </a:cubicBezTo>
                <a:cubicBezTo>
                  <a:pt x="1800111" y="2273663"/>
                  <a:pt x="1803198" y="2278076"/>
                  <a:pt x="1800111" y="2278076"/>
                </a:cubicBezTo>
                <a:cubicBezTo>
                  <a:pt x="1797005" y="2279402"/>
                  <a:pt x="1793501" y="2279402"/>
                  <a:pt x="1790395" y="2278076"/>
                </a:cubicBezTo>
                <a:cubicBezTo>
                  <a:pt x="1784656" y="2274104"/>
                  <a:pt x="1790835" y="2265713"/>
                  <a:pt x="1794368" y="2262622"/>
                </a:cubicBezTo>
                <a:lnTo>
                  <a:pt x="1787303" y="2262622"/>
                </a:lnTo>
                <a:lnTo>
                  <a:pt x="1781564" y="2262622"/>
                </a:lnTo>
                <a:cubicBezTo>
                  <a:pt x="1777592" y="2261301"/>
                  <a:pt x="1777592" y="2259534"/>
                  <a:pt x="1777592" y="2257323"/>
                </a:cubicBezTo>
                <a:lnTo>
                  <a:pt x="1773174" y="2253351"/>
                </a:lnTo>
                <a:cubicBezTo>
                  <a:pt x="1774922" y="2259678"/>
                  <a:pt x="1775812" y="2266214"/>
                  <a:pt x="1775826" y="2272778"/>
                </a:cubicBezTo>
                <a:cubicBezTo>
                  <a:pt x="1775385" y="2277196"/>
                  <a:pt x="1767436" y="2277196"/>
                  <a:pt x="1762578" y="2277196"/>
                </a:cubicBezTo>
                <a:cubicBezTo>
                  <a:pt x="1755448" y="2275666"/>
                  <a:pt x="1748073" y="2275666"/>
                  <a:pt x="1740944" y="2277196"/>
                </a:cubicBezTo>
                <a:cubicBezTo>
                  <a:pt x="1734320" y="2278962"/>
                  <a:pt x="1727700" y="2282494"/>
                  <a:pt x="1720636" y="2282494"/>
                </a:cubicBezTo>
                <a:cubicBezTo>
                  <a:pt x="1712909" y="2282870"/>
                  <a:pt x="1705223" y="2283903"/>
                  <a:pt x="1697677" y="2285581"/>
                </a:cubicBezTo>
                <a:cubicBezTo>
                  <a:pt x="1693945" y="2283621"/>
                  <a:pt x="1689486" y="2283621"/>
                  <a:pt x="1685754" y="2285581"/>
                </a:cubicBezTo>
                <a:lnTo>
                  <a:pt x="1675157" y="2290439"/>
                </a:lnTo>
                <a:cubicBezTo>
                  <a:pt x="1666624" y="2292437"/>
                  <a:pt x="1657867" y="2293322"/>
                  <a:pt x="1649106" y="2293090"/>
                </a:cubicBezTo>
                <a:cubicBezTo>
                  <a:pt x="1639256" y="2293753"/>
                  <a:pt x="1629373" y="2293753"/>
                  <a:pt x="1619523" y="2293090"/>
                </a:cubicBezTo>
                <a:cubicBezTo>
                  <a:pt x="1612551" y="2291528"/>
                  <a:pt x="1606316" y="2287635"/>
                  <a:pt x="1601862" y="2282049"/>
                </a:cubicBezTo>
                <a:lnTo>
                  <a:pt x="1590384" y="2270572"/>
                </a:lnTo>
                <a:cubicBezTo>
                  <a:pt x="1584984" y="2263516"/>
                  <a:pt x="1580807" y="2255608"/>
                  <a:pt x="1578022" y="2247172"/>
                </a:cubicBezTo>
                <a:cubicBezTo>
                  <a:pt x="1576255" y="2243194"/>
                  <a:pt x="1573604" y="2235690"/>
                  <a:pt x="1573604" y="2234364"/>
                </a:cubicBezTo>
                <a:cubicBezTo>
                  <a:pt x="1573604" y="2233043"/>
                  <a:pt x="1569191" y="2224653"/>
                  <a:pt x="1570072" y="2221561"/>
                </a:cubicBezTo>
                <a:cubicBezTo>
                  <a:pt x="1570957" y="2218469"/>
                  <a:pt x="1571397" y="2222001"/>
                  <a:pt x="1574049" y="2218469"/>
                </a:cubicBezTo>
                <a:cubicBezTo>
                  <a:pt x="1576696" y="2214937"/>
                  <a:pt x="1576696" y="2218029"/>
                  <a:pt x="1574049" y="2214937"/>
                </a:cubicBezTo>
                <a:cubicBezTo>
                  <a:pt x="1571397" y="2211850"/>
                  <a:pt x="1564773" y="2212730"/>
                  <a:pt x="1564773" y="2211850"/>
                </a:cubicBezTo>
                <a:cubicBezTo>
                  <a:pt x="1564773" y="2210964"/>
                  <a:pt x="1564773" y="2207432"/>
                  <a:pt x="1564773" y="2207432"/>
                </a:cubicBezTo>
                <a:lnTo>
                  <a:pt x="1561686" y="2203900"/>
                </a:lnTo>
                <a:cubicBezTo>
                  <a:pt x="1560333" y="2200108"/>
                  <a:pt x="1558710" y="2196423"/>
                  <a:pt x="1556828" y="2192863"/>
                </a:cubicBezTo>
                <a:cubicBezTo>
                  <a:pt x="1549875" y="2180709"/>
                  <a:pt x="1540915" y="2169810"/>
                  <a:pt x="1530336" y="2160632"/>
                </a:cubicBezTo>
                <a:cubicBezTo>
                  <a:pt x="1517552" y="2151069"/>
                  <a:pt x="1502139" y="2145674"/>
                  <a:pt x="1486184" y="2145178"/>
                </a:cubicBezTo>
                <a:cubicBezTo>
                  <a:pt x="1468551" y="2143852"/>
                  <a:pt x="1450834" y="2143852"/>
                  <a:pt x="1433200" y="2145178"/>
                </a:cubicBezTo>
                <a:lnTo>
                  <a:pt x="1416420" y="2145178"/>
                </a:lnTo>
                <a:lnTo>
                  <a:pt x="1374919" y="2145178"/>
                </a:lnTo>
                <a:lnTo>
                  <a:pt x="1360790" y="2145178"/>
                </a:lnTo>
                <a:lnTo>
                  <a:pt x="1341363" y="2147825"/>
                </a:lnTo>
                <a:cubicBezTo>
                  <a:pt x="1328722" y="2149989"/>
                  <a:pt x="1316197" y="2152789"/>
                  <a:pt x="1303834" y="2156215"/>
                </a:cubicBezTo>
                <a:cubicBezTo>
                  <a:pt x="1298763" y="2157281"/>
                  <a:pt x="1293752" y="2158602"/>
                  <a:pt x="1288820" y="2160187"/>
                </a:cubicBezTo>
                <a:cubicBezTo>
                  <a:pt x="1284731" y="2161355"/>
                  <a:pt x="1281060" y="2163650"/>
                  <a:pt x="1278223" y="2166812"/>
                </a:cubicBezTo>
                <a:cubicBezTo>
                  <a:pt x="1275437" y="2168819"/>
                  <a:pt x="1273537" y="2171822"/>
                  <a:pt x="1272925" y="2175202"/>
                </a:cubicBezTo>
                <a:cubicBezTo>
                  <a:pt x="1272925" y="2178734"/>
                  <a:pt x="1276017" y="2186239"/>
                  <a:pt x="1272925" y="2186239"/>
                </a:cubicBezTo>
                <a:cubicBezTo>
                  <a:pt x="1268428" y="2187342"/>
                  <a:pt x="1263733" y="2187342"/>
                  <a:pt x="1259236" y="2186239"/>
                </a:cubicBezTo>
                <a:cubicBezTo>
                  <a:pt x="1249423" y="2184917"/>
                  <a:pt x="1239471" y="2184917"/>
                  <a:pt x="1229657" y="2186239"/>
                </a:cubicBezTo>
                <a:cubicBezTo>
                  <a:pt x="1219501" y="2187124"/>
                  <a:pt x="1213762" y="2193743"/>
                  <a:pt x="1205372" y="2198602"/>
                </a:cubicBezTo>
                <a:cubicBezTo>
                  <a:pt x="1201168" y="2200748"/>
                  <a:pt x="1196723" y="2202379"/>
                  <a:pt x="1192124" y="2203459"/>
                </a:cubicBezTo>
                <a:cubicBezTo>
                  <a:pt x="1187721" y="2203635"/>
                  <a:pt x="1183447" y="2205008"/>
                  <a:pt x="1179761" y="2207432"/>
                </a:cubicBezTo>
                <a:cubicBezTo>
                  <a:pt x="1177332" y="2210158"/>
                  <a:pt x="1174672" y="2212670"/>
                  <a:pt x="1171816" y="2214937"/>
                </a:cubicBezTo>
                <a:cubicBezTo>
                  <a:pt x="1168061" y="2216221"/>
                  <a:pt x="1164381" y="2217695"/>
                  <a:pt x="1160779" y="2219354"/>
                </a:cubicBezTo>
                <a:cubicBezTo>
                  <a:pt x="1157687" y="2221120"/>
                  <a:pt x="1155481" y="2226419"/>
                  <a:pt x="1152389" y="2226419"/>
                </a:cubicBezTo>
                <a:cubicBezTo>
                  <a:pt x="1147920" y="2227731"/>
                  <a:pt x="1143169" y="2227731"/>
                  <a:pt x="1138701" y="2226419"/>
                </a:cubicBezTo>
                <a:cubicBezTo>
                  <a:pt x="1134325" y="2225622"/>
                  <a:pt x="1129824" y="2226748"/>
                  <a:pt x="1126338" y="2229511"/>
                </a:cubicBezTo>
                <a:cubicBezTo>
                  <a:pt x="1122625" y="2232259"/>
                  <a:pt x="1118152" y="2233803"/>
                  <a:pt x="1113535" y="2233924"/>
                </a:cubicBezTo>
                <a:cubicBezTo>
                  <a:pt x="1109367" y="2232602"/>
                  <a:pt x="1104899" y="2232602"/>
                  <a:pt x="1100732" y="2233924"/>
                </a:cubicBezTo>
                <a:cubicBezTo>
                  <a:pt x="1097199" y="2236575"/>
                  <a:pt x="1094107" y="2240107"/>
                  <a:pt x="1090135" y="2242754"/>
                </a:cubicBezTo>
                <a:cubicBezTo>
                  <a:pt x="1086603" y="2245076"/>
                  <a:pt x="1082917" y="2247144"/>
                  <a:pt x="1079093" y="2248938"/>
                </a:cubicBezTo>
                <a:cubicBezTo>
                  <a:pt x="1075287" y="2251696"/>
                  <a:pt x="1071306" y="2254199"/>
                  <a:pt x="1067175" y="2256443"/>
                </a:cubicBezTo>
                <a:cubicBezTo>
                  <a:pt x="1064195" y="2258274"/>
                  <a:pt x="1060440" y="2258274"/>
                  <a:pt x="1057459" y="2256443"/>
                </a:cubicBezTo>
                <a:cubicBezTo>
                  <a:pt x="1053487" y="2252674"/>
                  <a:pt x="1048842" y="2249684"/>
                  <a:pt x="1043771" y="2247612"/>
                </a:cubicBezTo>
                <a:cubicBezTo>
                  <a:pt x="1038176" y="2245526"/>
                  <a:pt x="1032414" y="2243909"/>
                  <a:pt x="1026555" y="2242754"/>
                </a:cubicBezTo>
                <a:cubicBezTo>
                  <a:pt x="1013307" y="2239222"/>
                  <a:pt x="997852" y="2235690"/>
                  <a:pt x="982402" y="2233043"/>
                </a:cubicBezTo>
                <a:cubicBezTo>
                  <a:pt x="964792" y="2229580"/>
                  <a:pt x="946913" y="2227661"/>
                  <a:pt x="928974" y="2227299"/>
                </a:cubicBezTo>
                <a:cubicBezTo>
                  <a:pt x="912903" y="2226938"/>
                  <a:pt x="896822" y="2227675"/>
                  <a:pt x="880848" y="2229511"/>
                </a:cubicBezTo>
                <a:lnTo>
                  <a:pt x="856563" y="2233043"/>
                </a:lnTo>
                <a:lnTo>
                  <a:pt x="844646" y="2233043"/>
                </a:lnTo>
                <a:lnTo>
                  <a:pt x="834489" y="2233043"/>
                </a:lnTo>
                <a:cubicBezTo>
                  <a:pt x="825413" y="2233321"/>
                  <a:pt x="816392" y="2234503"/>
                  <a:pt x="807557" y="2236575"/>
                </a:cubicBezTo>
                <a:cubicBezTo>
                  <a:pt x="800205" y="2234401"/>
                  <a:pt x="792668" y="2232922"/>
                  <a:pt x="785038" y="2232157"/>
                </a:cubicBezTo>
                <a:cubicBezTo>
                  <a:pt x="770608" y="2238355"/>
                  <a:pt x="755872" y="2243806"/>
                  <a:pt x="740885" y="2248493"/>
                </a:cubicBezTo>
                <a:cubicBezTo>
                  <a:pt x="734340" y="2250421"/>
                  <a:pt x="727990" y="2252934"/>
                  <a:pt x="721899" y="2256002"/>
                </a:cubicBezTo>
                <a:cubicBezTo>
                  <a:pt x="715275" y="2259534"/>
                  <a:pt x="709976" y="2264388"/>
                  <a:pt x="703357" y="2267920"/>
                </a:cubicBezTo>
                <a:cubicBezTo>
                  <a:pt x="697136" y="2272134"/>
                  <a:pt x="689631" y="2274016"/>
                  <a:pt x="682163" y="2273219"/>
                </a:cubicBezTo>
                <a:cubicBezTo>
                  <a:pt x="674464" y="2271202"/>
                  <a:pt x="667052" y="2268235"/>
                  <a:pt x="660085" y="2264388"/>
                </a:cubicBezTo>
                <a:lnTo>
                  <a:pt x="646841" y="2258649"/>
                </a:lnTo>
                <a:cubicBezTo>
                  <a:pt x="638956" y="2255979"/>
                  <a:pt x="631285" y="2252734"/>
                  <a:pt x="623882" y="2248938"/>
                </a:cubicBezTo>
                <a:lnTo>
                  <a:pt x="615051" y="2244080"/>
                </a:lnTo>
                <a:cubicBezTo>
                  <a:pt x="611899" y="2242286"/>
                  <a:pt x="608659" y="2240663"/>
                  <a:pt x="605335" y="2239222"/>
                </a:cubicBezTo>
                <a:cubicBezTo>
                  <a:pt x="600922" y="2237456"/>
                  <a:pt x="598271" y="2232598"/>
                  <a:pt x="593858" y="2232598"/>
                </a:cubicBezTo>
                <a:cubicBezTo>
                  <a:pt x="589445" y="2230512"/>
                  <a:pt x="585171" y="2228148"/>
                  <a:pt x="581050" y="2225533"/>
                </a:cubicBezTo>
                <a:cubicBezTo>
                  <a:pt x="577110" y="2223447"/>
                  <a:pt x="573411" y="2220930"/>
                  <a:pt x="570013" y="2218029"/>
                </a:cubicBezTo>
                <a:cubicBezTo>
                  <a:pt x="568502" y="2216573"/>
                  <a:pt x="566884" y="2215247"/>
                  <a:pt x="565155" y="2214056"/>
                </a:cubicBezTo>
                <a:lnTo>
                  <a:pt x="559857" y="2210964"/>
                </a:lnTo>
                <a:cubicBezTo>
                  <a:pt x="556445" y="2208183"/>
                  <a:pt x="553469" y="2204910"/>
                  <a:pt x="551026" y="2201253"/>
                </a:cubicBezTo>
                <a:cubicBezTo>
                  <a:pt x="549432" y="2197897"/>
                  <a:pt x="547003" y="2195004"/>
                  <a:pt x="543962" y="2192863"/>
                </a:cubicBezTo>
                <a:lnTo>
                  <a:pt x="538223" y="2190211"/>
                </a:lnTo>
                <a:cubicBezTo>
                  <a:pt x="536364" y="2189409"/>
                  <a:pt x="534705" y="2188204"/>
                  <a:pt x="533365" y="2186679"/>
                </a:cubicBezTo>
                <a:cubicBezTo>
                  <a:pt x="530649" y="2183244"/>
                  <a:pt x="527696" y="2179999"/>
                  <a:pt x="524535" y="2176968"/>
                </a:cubicBezTo>
                <a:lnTo>
                  <a:pt x="518796" y="2173876"/>
                </a:lnTo>
                <a:cubicBezTo>
                  <a:pt x="516172" y="2172740"/>
                  <a:pt x="514216" y="2170464"/>
                  <a:pt x="513498" y="2167697"/>
                </a:cubicBezTo>
                <a:cubicBezTo>
                  <a:pt x="513692" y="2166227"/>
                  <a:pt x="513692" y="2164744"/>
                  <a:pt x="513498" y="2163279"/>
                </a:cubicBezTo>
                <a:cubicBezTo>
                  <a:pt x="512436" y="2162130"/>
                  <a:pt x="511250" y="2161091"/>
                  <a:pt x="509965" y="2160187"/>
                </a:cubicBezTo>
                <a:cubicBezTo>
                  <a:pt x="508524" y="2158903"/>
                  <a:pt x="506883" y="2157860"/>
                  <a:pt x="505107" y="2157100"/>
                </a:cubicBezTo>
                <a:cubicBezTo>
                  <a:pt x="501728" y="2156451"/>
                  <a:pt x="498636" y="2154750"/>
                  <a:pt x="496277" y="2152242"/>
                </a:cubicBezTo>
                <a:cubicBezTo>
                  <a:pt x="494511" y="2149591"/>
                  <a:pt x="493190" y="2146058"/>
                  <a:pt x="490098" y="2146058"/>
                </a:cubicBezTo>
                <a:cubicBezTo>
                  <a:pt x="487006" y="2146058"/>
                  <a:pt x="483033" y="2146058"/>
                  <a:pt x="479061" y="2146058"/>
                </a:cubicBezTo>
                <a:cubicBezTo>
                  <a:pt x="477299" y="2146258"/>
                  <a:pt x="475524" y="2146258"/>
                  <a:pt x="473763" y="2146058"/>
                </a:cubicBezTo>
                <a:cubicBezTo>
                  <a:pt x="472112" y="2145507"/>
                  <a:pt x="470606" y="2144603"/>
                  <a:pt x="469345" y="2143412"/>
                </a:cubicBezTo>
                <a:lnTo>
                  <a:pt x="464932" y="2143412"/>
                </a:lnTo>
                <a:cubicBezTo>
                  <a:pt x="464144" y="2141887"/>
                  <a:pt x="464144" y="2140079"/>
                  <a:pt x="464932" y="2138554"/>
                </a:cubicBezTo>
                <a:cubicBezTo>
                  <a:pt x="465548" y="2134952"/>
                  <a:pt x="463996" y="2131318"/>
                  <a:pt x="460955" y="2129283"/>
                </a:cubicBezTo>
                <a:lnTo>
                  <a:pt x="451684" y="2124425"/>
                </a:lnTo>
                <a:cubicBezTo>
                  <a:pt x="448726" y="2122691"/>
                  <a:pt x="445621" y="2121217"/>
                  <a:pt x="442413" y="2120012"/>
                </a:cubicBezTo>
                <a:cubicBezTo>
                  <a:pt x="438830" y="2118422"/>
                  <a:pt x="435144" y="2117092"/>
                  <a:pt x="431376" y="2116035"/>
                </a:cubicBezTo>
                <a:cubicBezTo>
                  <a:pt x="426518" y="2114713"/>
                  <a:pt x="426518" y="2112062"/>
                  <a:pt x="426518" y="2108090"/>
                </a:cubicBezTo>
                <a:cubicBezTo>
                  <a:pt x="425633" y="2104571"/>
                  <a:pt x="423199" y="2101646"/>
                  <a:pt x="419894" y="2100140"/>
                </a:cubicBezTo>
                <a:cubicBezTo>
                  <a:pt x="414155" y="2095727"/>
                  <a:pt x="407971" y="2091754"/>
                  <a:pt x="401792" y="2087777"/>
                </a:cubicBezTo>
                <a:lnTo>
                  <a:pt x="392077" y="2082038"/>
                </a:lnTo>
                <a:cubicBezTo>
                  <a:pt x="388618" y="2080754"/>
                  <a:pt x="385225" y="2079280"/>
                  <a:pt x="381925" y="2077625"/>
                </a:cubicBezTo>
                <a:cubicBezTo>
                  <a:pt x="378495" y="2076035"/>
                  <a:pt x="374958" y="2074705"/>
                  <a:pt x="371328" y="2073648"/>
                </a:cubicBezTo>
                <a:cubicBezTo>
                  <a:pt x="367495" y="2072795"/>
                  <a:pt x="363786" y="2071460"/>
                  <a:pt x="360287" y="2069675"/>
                </a:cubicBezTo>
                <a:lnTo>
                  <a:pt x="350575" y="2065703"/>
                </a:lnTo>
                <a:cubicBezTo>
                  <a:pt x="350575" y="2063051"/>
                  <a:pt x="348369" y="2058198"/>
                  <a:pt x="350575" y="2058198"/>
                </a:cubicBezTo>
                <a:cubicBezTo>
                  <a:pt x="352782" y="2058198"/>
                  <a:pt x="356754" y="2061730"/>
                  <a:pt x="359406" y="2058198"/>
                </a:cubicBezTo>
                <a:cubicBezTo>
                  <a:pt x="356986" y="2057985"/>
                  <a:pt x="354682" y="2057062"/>
                  <a:pt x="352782" y="2055547"/>
                </a:cubicBezTo>
                <a:cubicBezTo>
                  <a:pt x="350506" y="2054592"/>
                  <a:pt x="348415" y="2053247"/>
                  <a:pt x="346603" y="2051574"/>
                </a:cubicBezTo>
                <a:cubicBezTo>
                  <a:pt x="343070" y="2049367"/>
                  <a:pt x="346603" y="2048042"/>
                  <a:pt x="346603" y="2045835"/>
                </a:cubicBezTo>
                <a:cubicBezTo>
                  <a:pt x="346603" y="2043624"/>
                  <a:pt x="346603" y="2039211"/>
                  <a:pt x="346603" y="2039211"/>
                </a:cubicBezTo>
                <a:cubicBezTo>
                  <a:pt x="344836" y="2044069"/>
                  <a:pt x="342185" y="2046716"/>
                  <a:pt x="336446" y="2046716"/>
                </a:cubicBezTo>
                <a:cubicBezTo>
                  <a:pt x="334156" y="2046503"/>
                  <a:pt x="332001" y="2045571"/>
                  <a:pt x="330263" y="2044069"/>
                </a:cubicBezTo>
                <a:cubicBezTo>
                  <a:pt x="328228" y="2041789"/>
                  <a:pt x="325845" y="2039851"/>
                  <a:pt x="323198" y="2038326"/>
                </a:cubicBezTo>
                <a:cubicBezTo>
                  <a:pt x="320551" y="2036560"/>
                  <a:pt x="317460" y="2037445"/>
                  <a:pt x="315253" y="2033027"/>
                </a:cubicBezTo>
                <a:cubicBezTo>
                  <a:pt x="313047" y="2028615"/>
                  <a:pt x="321877" y="2030821"/>
                  <a:pt x="322317" y="2028615"/>
                </a:cubicBezTo>
                <a:cubicBezTo>
                  <a:pt x="322758" y="2026408"/>
                  <a:pt x="319666" y="2024642"/>
                  <a:pt x="318785" y="2022431"/>
                </a:cubicBezTo>
                <a:cubicBezTo>
                  <a:pt x="317900" y="2020224"/>
                  <a:pt x="315253" y="2017577"/>
                  <a:pt x="314813" y="2015366"/>
                </a:cubicBezTo>
                <a:cubicBezTo>
                  <a:pt x="314368" y="2013160"/>
                  <a:pt x="313047" y="2008747"/>
                  <a:pt x="310395" y="2008747"/>
                </a:cubicBezTo>
                <a:cubicBezTo>
                  <a:pt x="307748" y="2008747"/>
                  <a:pt x="305982" y="2012720"/>
                  <a:pt x="303331" y="2012720"/>
                </a:cubicBezTo>
                <a:cubicBezTo>
                  <a:pt x="302853" y="2009428"/>
                  <a:pt x="302116" y="2006179"/>
                  <a:pt x="301124" y="2003004"/>
                </a:cubicBezTo>
                <a:cubicBezTo>
                  <a:pt x="299358" y="1997705"/>
                  <a:pt x="297592" y="1999471"/>
                  <a:pt x="294060" y="1997705"/>
                </a:cubicBezTo>
                <a:cubicBezTo>
                  <a:pt x="290528" y="1995939"/>
                  <a:pt x="290968" y="1992852"/>
                  <a:pt x="294060" y="1992852"/>
                </a:cubicBezTo>
                <a:cubicBezTo>
                  <a:pt x="297152" y="1992852"/>
                  <a:pt x="299798" y="1992852"/>
                  <a:pt x="302890" y="1992852"/>
                </a:cubicBezTo>
                <a:cubicBezTo>
                  <a:pt x="304944" y="1989088"/>
                  <a:pt x="308216" y="1986131"/>
                  <a:pt x="312161" y="1984462"/>
                </a:cubicBezTo>
                <a:cubicBezTo>
                  <a:pt x="310173" y="1983057"/>
                  <a:pt x="307526" y="1983057"/>
                  <a:pt x="305537" y="1984462"/>
                </a:cubicBezTo>
                <a:cubicBezTo>
                  <a:pt x="303771" y="1984902"/>
                  <a:pt x="304216" y="1985343"/>
                  <a:pt x="301565" y="1987554"/>
                </a:cubicBezTo>
                <a:cubicBezTo>
                  <a:pt x="298918" y="1989760"/>
                  <a:pt x="296266" y="1985788"/>
                  <a:pt x="296266" y="1983136"/>
                </a:cubicBezTo>
                <a:cubicBezTo>
                  <a:pt x="294366" y="1979599"/>
                  <a:pt x="293309" y="1975668"/>
                  <a:pt x="293174" y="1971659"/>
                </a:cubicBezTo>
                <a:cubicBezTo>
                  <a:pt x="293174" y="1966801"/>
                  <a:pt x="302005" y="1970333"/>
                  <a:pt x="302005" y="1966801"/>
                </a:cubicBezTo>
                <a:cubicBezTo>
                  <a:pt x="302005" y="1963268"/>
                  <a:pt x="298473" y="1961943"/>
                  <a:pt x="294500" y="1959296"/>
                </a:cubicBezTo>
                <a:cubicBezTo>
                  <a:pt x="290528" y="1956644"/>
                  <a:pt x="290528" y="1956644"/>
                  <a:pt x="290528" y="1956644"/>
                </a:cubicBezTo>
                <a:cubicBezTo>
                  <a:pt x="290333" y="1954586"/>
                  <a:pt x="290333" y="1952523"/>
                  <a:pt x="290528" y="1950465"/>
                </a:cubicBezTo>
                <a:cubicBezTo>
                  <a:pt x="290528" y="1946933"/>
                  <a:pt x="294500" y="1950465"/>
                  <a:pt x="295385" y="1946933"/>
                </a:cubicBezTo>
                <a:cubicBezTo>
                  <a:pt x="296266" y="1943401"/>
                  <a:pt x="293619" y="1944722"/>
                  <a:pt x="291408" y="1943401"/>
                </a:cubicBezTo>
                <a:cubicBezTo>
                  <a:pt x="289202" y="1942075"/>
                  <a:pt x="289642" y="1938543"/>
                  <a:pt x="289202" y="1938543"/>
                </a:cubicBezTo>
                <a:cubicBezTo>
                  <a:pt x="288761" y="1938543"/>
                  <a:pt x="284344" y="1940749"/>
                  <a:pt x="284344" y="1938543"/>
                </a:cubicBezTo>
                <a:cubicBezTo>
                  <a:pt x="284344" y="1936336"/>
                  <a:pt x="285229" y="1934125"/>
                  <a:pt x="284344" y="1931038"/>
                </a:cubicBezTo>
                <a:cubicBezTo>
                  <a:pt x="283463" y="1927946"/>
                  <a:pt x="279045" y="1932359"/>
                  <a:pt x="279045" y="1927946"/>
                </a:cubicBezTo>
                <a:cubicBezTo>
                  <a:pt x="279045" y="1923529"/>
                  <a:pt x="276399" y="1923529"/>
                  <a:pt x="276399" y="1923529"/>
                </a:cubicBezTo>
                <a:lnTo>
                  <a:pt x="272866" y="1918230"/>
                </a:lnTo>
                <a:cubicBezTo>
                  <a:pt x="269334" y="1919116"/>
                  <a:pt x="265362" y="1927061"/>
                  <a:pt x="264476" y="1923529"/>
                </a:cubicBezTo>
                <a:cubicBezTo>
                  <a:pt x="263596" y="1919996"/>
                  <a:pt x="268894" y="1916464"/>
                  <a:pt x="268894" y="1913817"/>
                </a:cubicBezTo>
                <a:cubicBezTo>
                  <a:pt x="268894" y="1911166"/>
                  <a:pt x="272426" y="1901895"/>
                  <a:pt x="268894" y="1902780"/>
                </a:cubicBezTo>
                <a:cubicBezTo>
                  <a:pt x="265362" y="1903661"/>
                  <a:pt x="264917" y="1908519"/>
                  <a:pt x="261384" y="1908519"/>
                </a:cubicBezTo>
                <a:cubicBezTo>
                  <a:pt x="261890" y="1904199"/>
                  <a:pt x="260239" y="1899911"/>
                  <a:pt x="256971" y="1897037"/>
                </a:cubicBezTo>
                <a:cubicBezTo>
                  <a:pt x="255646" y="1897037"/>
                  <a:pt x="256086" y="1897923"/>
                  <a:pt x="252999" y="1897037"/>
                </a:cubicBezTo>
                <a:cubicBezTo>
                  <a:pt x="249907" y="1896156"/>
                  <a:pt x="252113" y="1895271"/>
                  <a:pt x="249907" y="1893950"/>
                </a:cubicBezTo>
                <a:cubicBezTo>
                  <a:pt x="247701" y="1892624"/>
                  <a:pt x="241517" y="1891298"/>
                  <a:pt x="241517" y="1889973"/>
                </a:cubicBezTo>
                <a:cubicBezTo>
                  <a:pt x="241517" y="1888651"/>
                  <a:pt x="243723" y="1889092"/>
                  <a:pt x="243723" y="1886000"/>
                </a:cubicBezTo>
                <a:cubicBezTo>
                  <a:pt x="243723" y="1882908"/>
                  <a:pt x="242843" y="1882468"/>
                  <a:pt x="240191" y="1882908"/>
                </a:cubicBezTo>
                <a:cubicBezTo>
                  <a:pt x="237544" y="1883353"/>
                  <a:pt x="237104" y="1889092"/>
                  <a:pt x="234893" y="1888651"/>
                </a:cubicBezTo>
                <a:cubicBezTo>
                  <a:pt x="232686" y="1888207"/>
                  <a:pt x="232686" y="1885560"/>
                  <a:pt x="232686" y="1885560"/>
                </a:cubicBezTo>
                <a:cubicBezTo>
                  <a:pt x="231625" y="1884405"/>
                  <a:pt x="230438" y="1883367"/>
                  <a:pt x="229154" y="1882468"/>
                </a:cubicBezTo>
                <a:cubicBezTo>
                  <a:pt x="227610" y="1879904"/>
                  <a:pt x="225293" y="1877888"/>
                  <a:pt x="222530" y="1876729"/>
                </a:cubicBezTo>
                <a:cubicBezTo>
                  <a:pt x="219443" y="1875844"/>
                  <a:pt x="213699" y="1875403"/>
                  <a:pt x="213699" y="1873637"/>
                </a:cubicBezTo>
                <a:cubicBezTo>
                  <a:pt x="213699" y="1871871"/>
                  <a:pt x="213699" y="1869224"/>
                  <a:pt x="213699" y="1869224"/>
                </a:cubicBezTo>
                <a:lnTo>
                  <a:pt x="211053" y="1866133"/>
                </a:lnTo>
                <a:cubicBezTo>
                  <a:pt x="211053" y="1864366"/>
                  <a:pt x="211493" y="1866133"/>
                  <a:pt x="211053" y="1861715"/>
                </a:cubicBezTo>
                <a:cubicBezTo>
                  <a:pt x="210612" y="1857302"/>
                  <a:pt x="204869" y="1859508"/>
                  <a:pt x="199571" y="1857302"/>
                </a:cubicBezTo>
                <a:cubicBezTo>
                  <a:pt x="194272" y="1855095"/>
                  <a:pt x="196038" y="1854651"/>
                  <a:pt x="199571" y="1852444"/>
                </a:cubicBezTo>
                <a:cubicBezTo>
                  <a:pt x="203103" y="1850237"/>
                  <a:pt x="203103" y="1848031"/>
                  <a:pt x="203103" y="1844054"/>
                </a:cubicBezTo>
                <a:cubicBezTo>
                  <a:pt x="203511" y="1840980"/>
                  <a:pt x="203511" y="1837861"/>
                  <a:pt x="203103" y="1834783"/>
                </a:cubicBezTo>
                <a:cubicBezTo>
                  <a:pt x="199339" y="1837889"/>
                  <a:pt x="196571" y="1842033"/>
                  <a:pt x="195158" y="1846705"/>
                </a:cubicBezTo>
                <a:cubicBezTo>
                  <a:pt x="191185" y="1845820"/>
                  <a:pt x="196038" y="1844939"/>
                  <a:pt x="191185" y="1841407"/>
                </a:cubicBezTo>
                <a:cubicBezTo>
                  <a:pt x="186327" y="1837875"/>
                  <a:pt x="190740" y="1830810"/>
                  <a:pt x="186327" y="1830810"/>
                </a:cubicBezTo>
                <a:lnTo>
                  <a:pt x="186327" y="1826838"/>
                </a:lnTo>
                <a:cubicBezTo>
                  <a:pt x="189419" y="1827278"/>
                  <a:pt x="197804" y="1817122"/>
                  <a:pt x="193832" y="1818888"/>
                </a:cubicBezTo>
                <a:cubicBezTo>
                  <a:pt x="189859" y="1820654"/>
                  <a:pt x="182795" y="1821094"/>
                  <a:pt x="181029" y="1824627"/>
                </a:cubicBezTo>
                <a:cubicBezTo>
                  <a:pt x="179263" y="1828159"/>
                  <a:pt x="181029" y="1840081"/>
                  <a:pt x="173964" y="1838755"/>
                </a:cubicBezTo>
                <a:cubicBezTo>
                  <a:pt x="166900" y="1837434"/>
                  <a:pt x="166900" y="1826838"/>
                  <a:pt x="166900" y="1821980"/>
                </a:cubicBezTo>
                <a:cubicBezTo>
                  <a:pt x="168388" y="1816885"/>
                  <a:pt x="170780" y="1812097"/>
                  <a:pt x="173964" y="1807851"/>
                </a:cubicBezTo>
                <a:lnTo>
                  <a:pt x="163368" y="1813149"/>
                </a:lnTo>
                <a:cubicBezTo>
                  <a:pt x="161161" y="1814915"/>
                  <a:pt x="155863" y="1824186"/>
                  <a:pt x="155863" y="1821094"/>
                </a:cubicBezTo>
                <a:cubicBezTo>
                  <a:pt x="155863" y="1818007"/>
                  <a:pt x="158950" y="1808291"/>
                  <a:pt x="155863" y="1808291"/>
                </a:cubicBezTo>
                <a:cubicBezTo>
                  <a:pt x="152771" y="1808291"/>
                  <a:pt x="152331" y="1811823"/>
                  <a:pt x="148798" y="1811823"/>
                </a:cubicBezTo>
                <a:cubicBezTo>
                  <a:pt x="145266" y="1811823"/>
                  <a:pt x="145266" y="1806525"/>
                  <a:pt x="145266" y="1806525"/>
                </a:cubicBezTo>
                <a:cubicBezTo>
                  <a:pt x="144130" y="1803994"/>
                  <a:pt x="144130" y="1801106"/>
                  <a:pt x="145266" y="1798580"/>
                </a:cubicBezTo>
                <a:cubicBezTo>
                  <a:pt x="147913" y="1797254"/>
                  <a:pt x="151005" y="1796369"/>
                  <a:pt x="147913" y="1792837"/>
                </a:cubicBezTo>
                <a:cubicBezTo>
                  <a:pt x="144821" y="1789304"/>
                  <a:pt x="137757" y="1800346"/>
                  <a:pt x="137757" y="1800346"/>
                </a:cubicBezTo>
                <a:cubicBezTo>
                  <a:pt x="138577" y="1796174"/>
                  <a:pt x="139611" y="1792049"/>
                  <a:pt x="140849" y="1787983"/>
                </a:cubicBezTo>
                <a:cubicBezTo>
                  <a:pt x="143055" y="1784006"/>
                  <a:pt x="147473" y="1784891"/>
                  <a:pt x="150565" y="1784006"/>
                </a:cubicBezTo>
                <a:cubicBezTo>
                  <a:pt x="153652" y="1783125"/>
                  <a:pt x="154977" y="1778708"/>
                  <a:pt x="158510" y="1778708"/>
                </a:cubicBezTo>
                <a:cubicBezTo>
                  <a:pt x="162185" y="1778318"/>
                  <a:pt x="165894" y="1779088"/>
                  <a:pt x="169106" y="1780919"/>
                </a:cubicBezTo>
                <a:cubicBezTo>
                  <a:pt x="166181" y="1777651"/>
                  <a:pt x="162561" y="1775083"/>
                  <a:pt x="158510" y="1773409"/>
                </a:cubicBezTo>
                <a:cubicBezTo>
                  <a:pt x="154977" y="1772529"/>
                  <a:pt x="151445" y="1775621"/>
                  <a:pt x="149679" y="1776942"/>
                </a:cubicBezTo>
                <a:cubicBezTo>
                  <a:pt x="147913" y="1778267"/>
                  <a:pt x="131578" y="1785772"/>
                  <a:pt x="131137" y="1785332"/>
                </a:cubicBezTo>
                <a:cubicBezTo>
                  <a:pt x="130692" y="1784891"/>
                  <a:pt x="135110" y="1782240"/>
                  <a:pt x="136436" y="1774295"/>
                </a:cubicBezTo>
                <a:cubicBezTo>
                  <a:pt x="137757" y="1766345"/>
                  <a:pt x="138202" y="1762813"/>
                  <a:pt x="146587" y="1762372"/>
                </a:cubicBezTo>
                <a:cubicBezTo>
                  <a:pt x="154977" y="1761932"/>
                  <a:pt x="162927" y="1762813"/>
                  <a:pt x="167340" y="1753982"/>
                </a:cubicBezTo>
                <a:cubicBezTo>
                  <a:pt x="161161" y="1753101"/>
                  <a:pt x="155863" y="1758400"/>
                  <a:pt x="152331" y="1758400"/>
                </a:cubicBezTo>
                <a:cubicBezTo>
                  <a:pt x="148798" y="1758400"/>
                  <a:pt x="138642" y="1756193"/>
                  <a:pt x="135550" y="1758400"/>
                </a:cubicBezTo>
                <a:cubicBezTo>
                  <a:pt x="132458" y="1760606"/>
                  <a:pt x="135550" y="1764139"/>
                  <a:pt x="132458" y="1766790"/>
                </a:cubicBezTo>
                <a:cubicBezTo>
                  <a:pt x="129603" y="1767930"/>
                  <a:pt x="126646" y="1768820"/>
                  <a:pt x="123628" y="1769437"/>
                </a:cubicBezTo>
                <a:cubicBezTo>
                  <a:pt x="120573" y="1770109"/>
                  <a:pt x="117412" y="1770109"/>
                  <a:pt x="114357" y="1769437"/>
                </a:cubicBezTo>
                <a:cubicBezTo>
                  <a:pt x="110825" y="1769437"/>
                  <a:pt x="106412" y="1776501"/>
                  <a:pt x="105526" y="1772088"/>
                </a:cubicBezTo>
                <a:cubicBezTo>
                  <a:pt x="104646" y="1767671"/>
                  <a:pt x="115242" y="1763698"/>
                  <a:pt x="109944" y="1758400"/>
                </a:cubicBezTo>
                <a:cubicBezTo>
                  <a:pt x="99922" y="1762159"/>
                  <a:pt x="88649" y="1759934"/>
                  <a:pt x="80801" y="1752661"/>
                </a:cubicBezTo>
                <a:cubicBezTo>
                  <a:pt x="74622" y="1743386"/>
                  <a:pt x="90072" y="1737647"/>
                  <a:pt x="96255" y="1735440"/>
                </a:cubicBezTo>
                <a:cubicBezTo>
                  <a:pt x="94068" y="1735000"/>
                  <a:pt x="91819" y="1735000"/>
                  <a:pt x="89631" y="1735440"/>
                </a:cubicBezTo>
                <a:cubicBezTo>
                  <a:pt x="87865" y="1738087"/>
                  <a:pt x="88751" y="1733234"/>
                  <a:pt x="84333" y="1738087"/>
                </a:cubicBezTo>
                <a:cubicBezTo>
                  <a:pt x="79920" y="1742945"/>
                  <a:pt x="76828" y="1742945"/>
                  <a:pt x="71530" y="1742945"/>
                </a:cubicBezTo>
                <a:cubicBezTo>
                  <a:pt x="69180" y="1738402"/>
                  <a:pt x="65476" y="1734699"/>
                  <a:pt x="60933" y="1732348"/>
                </a:cubicBezTo>
                <a:cubicBezTo>
                  <a:pt x="57401" y="1730142"/>
                  <a:pt x="50777" y="1727491"/>
                  <a:pt x="50337" y="1722192"/>
                </a:cubicBezTo>
                <a:cubicBezTo>
                  <a:pt x="49896" y="1716894"/>
                  <a:pt x="56961" y="1711155"/>
                  <a:pt x="61374" y="1711155"/>
                </a:cubicBezTo>
                <a:cubicBezTo>
                  <a:pt x="67418" y="1709969"/>
                  <a:pt x="73681" y="1711415"/>
                  <a:pt x="78594" y="1715128"/>
                </a:cubicBezTo>
                <a:cubicBezTo>
                  <a:pt x="74622" y="1706297"/>
                  <a:pt x="66232" y="1704976"/>
                  <a:pt x="61374" y="1709389"/>
                </a:cubicBezTo>
                <a:cubicBezTo>
                  <a:pt x="56516" y="1713807"/>
                  <a:pt x="49011" y="1716894"/>
                  <a:pt x="49011" y="1709389"/>
                </a:cubicBezTo>
                <a:cubicBezTo>
                  <a:pt x="49011" y="1701884"/>
                  <a:pt x="53869" y="1694820"/>
                  <a:pt x="53869" y="1687315"/>
                </a:cubicBezTo>
                <a:cubicBezTo>
                  <a:pt x="52372" y="1679852"/>
                  <a:pt x="50457" y="1672482"/>
                  <a:pt x="48130" y="1665236"/>
                </a:cubicBezTo>
                <a:cubicBezTo>
                  <a:pt x="47245" y="1655080"/>
                  <a:pt x="52983" y="1655080"/>
                  <a:pt x="60493" y="1655080"/>
                </a:cubicBezTo>
                <a:cubicBezTo>
                  <a:pt x="60048" y="1662145"/>
                  <a:pt x="60933" y="1668769"/>
                  <a:pt x="68878" y="1668769"/>
                </a:cubicBezTo>
                <a:cubicBezTo>
                  <a:pt x="74997" y="1670340"/>
                  <a:pt x="81501" y="1669042"/>
                  <a:pt x="86539" y="1665236"/>
                </a:cubicBezTo>
                <a:cubicBezTo>
                  <a:pt x="91838" y="1660823"/>
                  <a:pt x="94489" y="1657732"/>
                  <a:pt x="101113" y="1657732"/>
                </a:cubicBezTo>
                <a:cubicBezTo>
                  <a:pt x="107733" y="1657732"/>
                  <a:pt x="113031" y="1661264"/>
                  <a:pt x="118775" y="1657732"/>
                </a:cubicBezTo>
                <a:cubicBezTo>
                  <a:pt x="122742" y="1654927"/>
                  <a:pt x="128050" y="1654927"/>
                  <a:pt x="132018" y="1657732"/>
                </a:cubicBezTo>
                <a:cubicBezTo>
                  <a:pt x="127605" y="1649782"/>
                  <a:pt x="122307" y="1655525"/>
                  <a:pt x="115683" y="1657732"/>
                </a:cubicBezTo>
                <a:cubicBezTo>
                  <a:pt x="109059" y="1659938"/>
                  <a:pt x="104201" y="1654199"/>
                  <a:pt x="98022" y="1654199"/>
                </a:cubicBezTo>
                <a:cubicBezTo>
                  <a:pt x="92700" y="1653300"/>
                  <a:pt x="87309" y="1655321"/>
                  <a:pt x="83893" y="1659498"/>
                </a:cubicBezTo>
                <a:cubicBezTo>
                  <a:pt x="79920" y="1663911"/>
                  <a:pt x="76388" y="1667888"/>
                  <a:pt x="69764" y="1663911"/>
                </a:cubicBezTo>
                <a:cubicBezTo>
                  <a:pt x="70292" y="1657027"/>
                  <a:pt x="67506" y="1650301"/>
                  <a:pt x="62259" y="1645809"/>
                </a:cubicBezTo>
                <a:cubicBezTo>
                  <a:pt x="58727" y="1644043"/>
                  <a:pt x="56961" y="1642277"/>
                  <a:pt x="58727" y="1639185"/>
                </a:cubicBezTo>
                <a:cubicBezTo>
                  <a:pt x="60493" y="1636098"/>
                  <a:pt x="66672" y="1635653"/>
                  <a:pt x="66672" y="1632121"/>
                </a:cubicBezTo>
                <a:cubicBezTo>
                  <a:pt x="64354" y="1631527"/>
                  <a:pt x="61925" y="1631527"/>
                  <a:pt x="59607" y="1632121"/>
                </a:cubicBezTo>
                <a:cubicBezTo>
                  <a:pt x="57485" y="1632983"/>
                  <a:pt x="55106" y="1632983"/>
                  <a:pt x="52983" y="1632121"/>
                </a:cubicBezTo>
                <a:cubicBezTo>
                  <a:pt x="53799" y="1624769"/>
                  <a:pt x="52251" y="1617343"/>
                  <a:pt x="48571" y="1610927"/>
                </a:cubicBezTo>
                <a:cubicBezTo>
                  <a:pt x="44978" y="1606315"/>
                  <a:pt x="41729" y="1601443"/>
                  <a:pt x="38855" y="1596358"/>
                </a:cubicBezTo>
                <a:cubicBezTo>
                  <a:pt x="36936" y="1591380"/>
                  <a:pt x="34724" y="1586512"/>
                  <a:pt x="32235" y="1581789"/>
                </a:cubicBezTo>
                <a:cubicBezTo>
                  <a:pt x="24549" y="1571957"/>
                  <a:pt x="12437" y="1566649"/>
                  <a:pt x="0" y="1567660"/>
                </a:cubicBezTo>
                <a:cubicBezTo>
                  <a:pt x="5743" y="1564128"/>
                  <a:pt x="13689" y="1563687"/>
                  <a:pt x="19427" y="1560596"/>
                </a:cubicBezTo>
                <a:cubicBezTo>
                  <a:pt x="26269" y="1556173"/>
                  <a:pt x="31888" y="1550101"/>
                  <a:pt x="35767" y="1542934"/>
                </a:cubicBezTo>
                <a:lnTo>
                  <a:pt x="52983" y="1521301"/>
                </a:lnTo>
                <a:cubicBezTo>
                  <a:pt x="60201" y="1512113"/>
                  <a:pt x="65189" y="1501387"/>
                  <a:pt x="67557" y="1489951"/>
                </a:cubicBezTo>
                <a:cubicBezTo>
                  <a:pt x="68077" y="1475155"/>
                  <a:pt x="69551" y="1460405"/>
                  <a:pt x="71970" y="1445798"/>
                </a:cubicBezTo>
                <a:cubicBezTo>
                  <a:pt x="74997" y="1431359"/>
                  <a:pt x="79582" y="1417295"/>
                  <a:pt x="85659" y="1403852"/>
                </a:cubicBezTo>
                <a:cubicBezTo>
                  <a:pt x="92570" y="1389811"/>
                  <a:pt x="97762" y="1374987"/>
                  <a:pt x="101113" y="1359700"/>
                </a:cubicBezTo>
                <a:cubicBezTo>
                  <a:pt x="102217" y="1350313"/>
                  <a:pt x="102217" y="1340828"/>
                  <a:pt x="101113" y="1331442"/>
                </a:cubicBezTo>
                <a:cubicBezTo>
                  <a:pt x="101215" y="1314708"/>
                  <a:pt x="99737" y="1298006"/>
                  <a:pt x="96696" y="1281550"/>
                </a:cubicBezTo>
                <a:cubicBezTo>
                  <a:pt x="95430" y="1274792"/>
                  <a:pt x="93201" y="1268251"/>
                  <a:pt x="90072" y="1262123"/>
                </a:cubicBezTo>
                <a:cubicBezTo>
                  <a:pt x="86762" y="1257548"/>
                  <a:pt x="83072" y="1253265"/>
                  <a:pt x="79035" y="1249320"/>
                </a:cubicBezTo>
                <a:cubicBezTo>
                  <a:pt x="76828" y="1247109"/>
                  <a:pt x="61374" y="1241811"/>
                  <a:pt x="69323" y="1239604"/>
                </a:cubicBezTo>
                <a:cubicBezTo>
                  <a:pt x="77269" y="1237397"/>
                  <a:pt x="87865" y="1239604"/>
                  <a:pt x="87865" y="1229448"/>
                </a:cubicBezTo>
                <a:cubicBezTo>
                  <a:pt x="81686" y="1230773"/>
                  <a:pt x="79920" y="1235191"/>
                  <a:pt x="73296" y="1235191"/>
                </a:cubicBezTo>
                <a:cubicBezTo>
                  <a:pt x="78210" y="1231237"/>
                  <a:pt x="82395" y="1226458"/>
                  <a:pt x="85659" y="1221062"/>
                </a:cubicBezTo>
                <a:cubicBezTo>
                  <a:pt x="91555" y="1209645"/>
                  <a:pt x="93423" y="1196578"/>
                  <a:pt x="90957" y="1183974"/>
                </a:cubicBezTo>
                <a:cubicBezTo>
                  <a:pt x="88904" y="1178472"/>
                  <a:pt x="86396" y="1173155"/>
                  <a:pt x="83452" y="1168079"/>
                </a:cubicBezTo>
                <a:cubicBezTo>
                  <a:pt x="79707" y="1161038"/>
                  <a:pt x="76314" y="1153820"/>
                  <a:pt x="73296" y="1146441"/>
                </a:cubicBezTo>
                <a:cubicBezTo>
                  <a:pt x="72856" y="1148652"/>
                  <a:pt x="71970" y="1158803"/>
                  <a:pt x="68878" y="1158803"/>
                </a:cubicBezTo>
                <a:cubicBezTo>
                  <a:pt x="65791" y="1158803"/>
                  <a:pt x="60933" y="1150418"/>
                  <a:pt x="60933" y="1147766"/>
                </a:cubicBezTo>
                <a:cubicBezTo>
                  <a:pt x="55704" y="1139983"/>
                  <a:pt x="50986" y="1131871"/>
                  <a:pt x="46804" y="1123481"/>
                </a:cubicBezTo>
                <a:cubicBezTo>
                  <a:pt x="51241" y="1127857"/>
                  <a:pt x="54703" y="1133127"/>
                  <a:pt x="56961" y="1138936"/>
                </a:cubicBezTo>
                <a:cubicBezTo>
                  <a:pt x="57814" y="1132251"/>
                  <a:pt x="56581" y="1125465"/>
                  <a:pt x="53428" y="1119509"/>
                </a:cubicBezTo>
                <a:cubicBezTo>
                  <a:pt x="52103" y="1115976"/>
                  <a:pt x="46364" y="1109797"/>
                  <a:pt x="42387" y="1112444"/>
                </a:cubicBezTo>
                <a:cubicBezTo>
                  <a:pt x="38414" y="1115096"/>
                  <a:pt x="38414" y="1124366"/>
                  <a:pt x="38414" y="1128779"/>
                </a:cubicBezTo>
                <a:cubicBezTo>
                  <a:pt x="37631" y="1135292"/>
                  <a:pt x="35999" y="1141680"/>
                  <a:pt x="33556" y="1147766"/>
                </a:cubicBezTo>
                <a:cubicBezTo>
                  <a:pt x="33556" y="1138055"/>
                  <a:pt x="31350" y="1134523"/>
                  <a:pt x="33556" y="1118628"/>
                </a:cubicBezTo>
                <a:cubicBezTo>
                  <a:pt x="35767" y="1102733"/>
                  <a:pt x="37088" y="1085952"/>
                  <a:pt x="40180" y="1070057"/>
                </a:cubicBezTo>
                <a:cubicBezTo>
                  <a:pt x="40936" y="1061918"/>
                  <a:pt x="44718" y="1054353"/>
                  <a:pt x="50777" y="1048864"/>
                </a:cubicBezTo>
                <a:cubicBezTo>
                  <a:pt x="57485" y="1044567"/>
                  <a:pt x="65332" y="1042416"/>
                  <a:pt x="73296" y="1042685"/>
                </a:cubicBezTo>
                <a:cubicBezTo>
                  <a:pt x="72401" y="1037127"/>
                  <a:pt x="73667" y="1031444"/>
                  <a:pt x="76828" y="1026790"/>
                </a:cubicBezTo>
                <a:cubicBezTo>
                  <a:pt x="79814" y="1022590"/>
                  <a:pt x="81784" y="1017751"/>
                  <a:pt x="82567" y="1012661"/>
                </a:cubicBezTo>
                <a:cubicBezTo>
                  <a:pt x="82442" y="1008475"/>
                  <a:pt x="83517" y="1004336"/>
                  <a:pt x="85659" y="1000739"/>
                </a:cubicBezTo>
                <a:cubicBezTo>
                  <a:pt x="88306" y="997207"/>
                  <a:pt x="94930" y="998533"/>
                  <a:pt x="97136" y="994115"/>
                </a:cubicBezTo>
                <a:cubicBezTo>
                  <a:pt x="99347" y="989702"/>
                  <a:pt x="94489" y="987491"/>
                  <a:pt x="93164" y="983518"/>
                </a:cubicBezTo>
                <a:cubicBezTo>
                  <a:pt x="91838" y="979545"/>
                  <a:pt x="97581" y="976013"/>
                  <a:pt x="97581" y="973807"/>
                </a:cubicBezTo>
                <a:cubicBezTo>
                  <a:pt x="101382" y="969440"/>
                  <a:pt x="104507" y="964527"/>
                  <a:pt x="106852" y="959233"/>
                </a:cubicBezTo>
                <a:cubicBezTo>
                  <a:pt x="107714" y="955450"/>
                  <a:pt x="109536" y="951951"/>
                  <a:pt x="112150" y="949081"/>
                </a:cubicBezTo>
                <a:cubicBezTo>
                  <a:pt x="115683" y="945104"/>
                  <a:pt x="122747" y="939806"/>
                  <a:pt x="122747" y="938040"/>
                </a:cubicBezTo>
                <a:cubicBezTo>
                  <a:pt x="122747" y="936273"/>
                  <a:pt x="125394" y="930535"/>
                  <a:pt x="122747" y="930094"/>
                </a:cubicBezTo>
                <a:cubicBezTo>
                  <a:pt x="120096" y="929654"/>
                  <a:pt x="114357" y="939806"/>
                  <a:pt x="114357" y="939806"/>
                </a:cubicBezTo>
                <a:lnTo>
                  <a:pt x="109059" y="945104"/>
                </a:lnTo>
                <a:cubicBezTo>
                  <a:pt x="107733" y="948196"/>
                  <a:pt x="103760" y="948196"/>
                  <a:pt x="103760" y="948196"/>
                </a:cubicBezTo>
                <a:cubicBezTo>
                  <a:pt x="106699" y="941975"/>
                  <a:pt x="110250" y="936060"/>
                  <a:pt x="114357" y="930535"/>
                </a:cubicBezTo>
                <a:cubicBezTo>
                  <a:pt x="119377" y="926599"/>
                  <a:pt x="124689" y="923062"/>
                  <a:pt x="130252" y="919938"/>
                </a:cubicBezTo>
                <a:cubicBezTo>
                  <a:pt x="136955" y="915103"/>
                  <a:pt x="143301" y="909791"/>
                  <a:pt x="149239" y="904043"/>
                </a:cubicBezTo>
                <a:cubicBezTo>
                  <a:pt x="151552" y="901132"/>
                  <a:pt x="153619" y="898026"/>
                  <a:pt x="155418" y="894772"/>
                </a:cubicBezTo>
                <a:lnTo>
                  <a:pt x="163808" y="887267"/>
                </a:lnTo>
                <a:cubicBezTo>
                  <a:pt x="166501" y="884880"/>
                  <a:pt x="169927" y="883476"/>
                  <a:pt x="173524" y="883290"/>
                </a:cubicBezTo>
                <a:cubicBezTo>
                  <a:pt x="185442" y="881969"/>
                  <a:pt x="185442" y="863863"/>
                  <a:pt x="185442" y="854152"/>
                </a:cubicBezTo>
                <a:cubicBezTo>
                  <a:pt x="183954" y="841214"/>
                  <a:pt x="186415" y="828133"/>
                  <a:pt x="192506" y="816623"/>
                </a:cubicBezTo>
                <a:cubicBezTo>
                  <a:pt x="197587" y="810147"/>
                  <a:pt x="202018" y="803199"/>
                  <a:pt x="205754" y="795870"/>
                </a:cubicBezTo>
                <a:cubicBezTo>
                  <a:pt x="207641" y="787503"/>
                  <a:pt x="209996" y="779247"/>
                  <a:pt x="212819" y="771145"/>
                </a:cubicBezTo>
                <a:cubicBezTo>
                  <a:pt x="222530" y="752158"/>
                  <a:pt x="243283" y="752158"/>
                  <a:pt x="260944" y="742887"/>
                </a:cubicBezTo>
                <a:cubicBezTo>
                  <a:pt x="278605" y="733616"/>
                  <a:pt x="278605" y="716836"/>
                  <a:pt x="284344" y="698734"/>
                </a:cubicBezTo>
                <a:cubicBezTo>
                  <a:pt x="290087" y="680633"/>
                  <a:pt x="294060" y="659880"/>
                  <a:pt x="313047" y="651489"/>
                </a:cubicBezTo>
                <a:cubicBezTo>
                  <a:pt x="332029" y="643099"/>
                  <a:pt x="355433" y="643985"/>
                  <a:pt x="376182" y="636480"/>
                </a:cubicBezTo>
                <a:cubicBezTo>
                  <a:pt x="413075" y="620928"/>
                  <a:pt x="447688" y="600425"/>
                  <a:pt x="479061" y="575547"/>
                </a:cubicBezTo>
                <a:cubicBezTo>
                  <a:pt x="496448" y="563773"/>
                  <a:pt x="511435" y="548786"/>
                  <a:pt x="523214" y="531394"/>
                </a:cubicBezTo>
                <a:cubicBezTo>
                  <a:pt x="526509" y="525539"/>
                  <a:pt x="529458" y="519495"/>
                  <a:pt x="532044" y="513293"/>
                </a:cubicBezTo>
                <a:cubicBezTo>
                  <a:pt x="537681" y="503011"/>
                  <a:pt x="541422" y="491789"/>
                  <a:pt x="543081" y="480177"/>
                </a:cubicBezTo>
                <a:cubicBezTo>
                  <a:pt x="543438" y="475968"/>
                  <a:pt x="542349" y="471764"/>
                  <a:pt x="539989" y="468254"/>
                </a:cubicBezTo>
                <a:cubicBezTo>
                  <a:pt x="538664" y="466488"/>
                  <a:pt x="529833" y="460309"/>
                  <a:pt x="529833" y="460309"/>
                </a:cubicBezTo>
                <a:cubicBezTo>
                  <a:pt x="528234" y="437424"/>
                  <a:pt x="531859" y="414479"/>
                  <a:pt x="540430" y="393197"/>
                </a:cubicBezTo>
                <a:cubicBezTo>
                  <a:pt x="547939" y="375096"/>
                  <a:pt x="573545" y="375096"/>
                  <a:pt x="569573" y="352136"/>
                </a:cubicBezTo>
                <a:cubicBezTo>
                  <a:pt x="565600" y="329177"/>
                  <a:pt x="586349" y="308864"/>
                  <a:pt x="600477" y="296502"/>
                </a:cubicBezTo>
                <a:cubicBezTo>
                  <a:pt x="617184" y="283300"/>
                  <a:pt x="635990" y="273000"/>
                  <a:pt x="656112" y="266037"/>
                </a:cubicBezTo>
                <a:lnTo>
                  <a:pt x="680838" y="256321"/>
                </a:lnTo>
                <a:cubicBezTo>
                  <a:pt x="694308" y="251644"/>
                  <a:pt x="707441" y="246035"/>
                  <a:pt x="720133" y="239546"/>
                </a:cubicBezTo>
                <a:cubicBezTo>
                  <a:pt x="731851" y="232157"/>
                  <a:pt x="742411" y="223081"/>
                  <a:pt x="751482" y="212614"/>
                </a:cubicBezTo>
                <a:cubicBezTo>
                  <a:pt x="760915" y="199152"/>
                  <a:pt x="768072" y="184240"/>
                  <a:pt x="772675" y="168461"/>
                </a:cubicBezTo>
                <a:cubicBezTo>
                  <a:pt x="777533" y="155653"/>
                  <a:pt x="785479" y="141969"/>
                  <a:pt x="789011" y="131373"/>
                </a:cubicBezTo>
                <a:cubicBezTo>
                  <a:pt x="792543" y="120776"/>
                  <a:pt x="792543" y="105321"/>
                  <a:pt x="804465" y="99583"/>
                </a:cubicBezTo>
                <a:cubicBezTo>
                  <a:pt x="810241" y="97895"/>
                  <a:pt x="816147" y="96713"/>
                  <a:pt x="822126" y="96050"/>
                </a:cubicBezTo>
                <a:cubicBezTo>
                  <a:pt x="827545" y="95508"/>
                  <a:pt x="832881" y="94321"/>
                  <a:pt x="838021" y="92518"/>
                </a:cubicBezTo>
                <a:cubicBezTo>
                  <a:pt x="840427" y="99365"/>
                  <a:pt x="843380" y="106007"/>
                  <a:pt x="846852" y="112386"/>
                </a:cubicBezTo>
                <a:cubicBezTo>
                  <a:pt x="853397" y="125541"/>
                  <a:pt x="864328" y="136003"/>
                  <a:pt x="877757" y="141969"/>
                </a:cubicBezTo>
                <a:cubicBezTo>
                  <a:pt x="887023" y="145576"/>
                  <a:pt x="897045" y="146790"/>
                  <a:pt x="906900" y="145501"/>
                </a:cubicBezTo>
                <a:cubicBezTo>
                  <a:pt x="911290" y="146164"/>
                  <a:pt x="915758" y="146164"/>
                  <a:pt x="920143" y="145501"/>
                </a:cubicBezTo>
                <a:cubicBezTo>
                  <a:pt x="923319" y="143874"/>
                  <a:pt x="926758" y="142827"/>
                  <a:pt x="930300" y="142410"/>
                </a:cubicBezTo>
                <a:cubicBezTo>
                  <a:pt x="933832" y="142850"/>
                  <a:pt x="936924" y="146823"/>
                  <a:pt x="940896" y="145942"/>
                </a:cubicBezTo>
                <a:cubicBezTo>
                  <a:pt x="944869" y="145056"/>
                  <a:pt x="947520" y="140643"/>
                  <a:pt x="951493" y="140643"/>
                </a:cubicBezTo>
                <a:cubicBezTo>
                  <a:pt x="954951" y="140787"/>
                  <a:pt x="958302" y="141858"/>
                  <a:pt x="961209" y="143735"/>
                </a:cubicBezTo>
                <a:cubicBezTo>
                  <a:pt x="969594" y="148589"/>
                  <a:pt x="975778" y="143735"/>
                  <a:pt x="984168" y="143735"/>
                </a:cubicBezTo>
                <a:cubicBezTo>
                  <a:pt x="984715" y="143638"/>
                  <a:pt x="985253" y="143490"/>
                  <a:pt x="985772" y="143295"/>
                </a:cubicBezTo>
                <a:cubicBezTo>
                  <a:pt x="990574" y="141510"/>
                  <a:pt x="993017" y="136170"/>
                  <a:pt x="991233" y="131373"/>
                </a:cubicBezTo>
                <a:cubicBezTo>
                  <a:pt x="992832" y="127650"/>
                  <a:pt x="995428" y="124443"/>
                  <a:pt x="998737" y="122097"/>
                </a:cubicBezTo>
                <a:cubicBezTo>
                  <a:pt x="999178" y="134460"/>
                  <a:pt x="1003595" y="144176"/>
                  <a:pt x="1015073" y="144176"/>
                </a:cubicBezTo>
                <a:cubicBezTo>
                  <a:pt x="1026555" y="144176"/>
                  <a:pt x="1038473" y="144176"/>
                  <a:pt x="1050395" y="144176"/>
                </a:cubicBezTo>
                <a:cubicBezTo>
                  <a:pt x="1059926" y="144922"/>
                  <a:pt x="1069507" y="143874"/>
                  <a:pt x="1078653" y="141084"/>
                </a:cubicBezTo>
                <a:cubicBezTo>
                  <a:pt x="1088262" y="138701"/>
                  <a:pt x="1097584" y="135294"/>
                  <a:pt x="1106470" y="130927"/>
                </a:cubicBezTo>
                <a:cubicBezTo>
                  <a:pt x="1110962" y="128577"/>
                  <a:pt x="1114884" y="125258"/>
                  <a:pt x="1117948" y="121216"/>
                </a:cubicBezTo>
                <a:cubicBezTo>
                  <a:pt x="1120085" y="117457"/>
                  <a:pt x="1122764" y="114036"/>
                  <a:pt x="1125897" y="111060"/>
                </a:cubicBezTo>
                <a:cubicBezTo>
                  <a:pt x="1133314" y="103245"/>
                  <a:pt x="1143855" y="99193"/>
                  <a:pt x="1154595" y="100023"/>
                </a:cubicBezTo>
                <a:cubicBezTo>
                  <a:pt x="1166958" y="103115"/>
                  <a:pt x="1170050" y="95165"/>
                  <a:pt x="1178440" y="95165"/>
                </a:cubicBezTo>
                <a:cubicBezTo>
                  <a:pt x="1187860" y="96403"/>
                  <a:pt x="1197441" y="95188"/>
                  <a:pt x="1206253" y="91633"/>
                </a:cubicBezTo>
                <a:cubicBezTo>
                  <a:pt x="1215529" y="86335"/>
                  <a:pt x="1221267" y="76623"/>
                  <a:pt x="1229657" y="70440"/>
                </a:cubicBezTo>
                <a:cubicBezTo>
                  <a:pt x="1238863" y="65322"/>
                  <a:pt x="1248640" y="61321"/>
                  <a:pt x="1258796" y="58517"/>
                </a:cubicBezTo>
                <a:cubicBezTo>
                  <a:pt x="1269833" y="54545"/>
                  <a:pt x="1279989" y="48806"/>
                  <a:pt x="1291026" y="45714"/>
                </a:cubicBezTo>
                <a:cubicBezTo>
                  <a:pt x="1301846" y="43943"/>
                  <a:pt x="1312883" y="43943"/>
                  <a:pt x="1323702" y="45714"/>
                </a:cubicBezTo>
                <a:cubicBezTo>
                  <a:pt x="1331642" y="46154"/>
                  <a:pt x="1339601" y="46154"/>
                  <a:pt x="1347542" y="45714"/>
                </a:cubicBezTo>
                <a:cubicBezTo>
                  <a:pt x="1361012" y="46479"/>
                  <a:pt x="1374525" y="45440"/>
                  <a:pt x="1387722" y="42622"/>
                </a:cubicBezTo>
                <a:cubicBezTo>
                  <a:pt x="1393461" y="40416"/>
                  <a:pt x="1401851" y="30704"/>
                  <a:pt x="1408035" y="30704"/>
                </a:cubicBezTo>
                <a:cubicBezTo>
                  <a:pt x="1414214" y="30704"/>
                  <a:pt x="1416865" y="32911"/>
                  <a:pt x="1423044" y="30704"/>
                </a:cubicBezTo>
                <a:cubicBezTo>
                  <a:pt x="1429228" y="28493"/>
                  <a:pt x="1432760" y="30704"/>
                  <a:pt x="1440705" y="30704"/>
                </a:cubicBezTo>
                <a:cubicBezTo>
                  <a:pt x="1447005" y="31502"/>
                  <a:pt x="1453360" y="29749"/>
                  <a:pt x="1458366" y="25846"/>
                </a:cubicBezTo>
                <a:cubicBezTo>
                  <a:pt x="1463665" y="23640"/>
                  <a:pt x="1469403" y="25846"/>
                  <a:pt x="1475587" y="25846"/>
                </a:cubicBezTo>
                <a:cubicBezTo>
                  <a:pt x="1488423" y="25772"/>
                  <a:pt x="1501244" y="25035"/>
                  <a:pt x="1514001" y="23640"/>
                </a:cubicBezTo>
                <a:lnTo>
                  <a:pt x="1532543" y="25846"/>
                </a:lnTo>
                <a:cubicBezTo>
                  <a:pt x="1538416" y="25133"/>
                  <a:pt x="1544377" y="26050"/>
                  <a:pt x="1549764" y="28493"/>
                </a:cubicBezTo>
                <a:cubicBezTo>
                  <a:pt x="1552856" y="31145"/>
                  <a:pt x="1552856" y="35558"/>
                  <a:pt x="1552856" y="39090"/>
                </a:cubicBezTo>
                <a:cubicBezTo>
                  <a:pt x="1554005" y="43582"/>
                  <a:pt x="1557941" y="46799"/>
                  <a:pt x="1562567" y="47040"/>
                </a:cubicBezTo>
                <a:cubicBezTo>
                  <a:pt x="1565659" y="47480"/>
                  <a:pt x="1568306" y="44388"/>
                  <a:pt x="1571397" y="44388"/>
                </a:cubicBezTo>
                <a:cubicBezTo>
                  <a:pt x="1575643" y="42673"/>
                  <a:pt x="1580395" y="42673"/>
                  <a:pt x="1584645" y="44388"/>
                </a:cubicBezTo>
                <a:cubicBezTo>
                  <a:pt x="1587733" y="34236"/>
                  <a:pt x="1592150" y="28493"/>
                  <a:pt x="1603187" y="28493"/>
                </a:cubicBezTo>
                <a:cubicBezTo>
                  <a:pt x="1610655" y="29606"/>
                  <a:pt x="1618239" y="29606"/>
                  <a:pt x="1625707" y="28493"/>
                </a:cubicBezTo>
                <a:cubicBezTo>
                  <a:pt x="1629781" y="28489"/>
                  <a:pt x="1633818" y="27742"/>
                  <a:pt x="1637629" y="26287"/>
                </a:cubicBezTo>
                <a:cubicBezTo>
                  <a:pt x="1636303" y="22314"/>
                  <a:pt x="1633652" y="23640"/>
                  <a:pt x="1633652" y="19222"/>
                </a:cubicBezTo>
                <a:cubicBezTo>
                  <a:pt x="1633652" y="14809"/>
                  <a:pt x="1639395" y="14809"/>
                  <a:pt x="1642482" y="14809"/>
                </a:cubicBezTo>
                <a:cubicBezTo>
                  <a:pt x="1645574" y="14809"/>
                  <a:pt x="1649547" y="12158"/>
                  <a:pt x="1653964" y="14809"/>
                </a:cubicBezTo>
                <a:cubicBezTo>
                  <a:pt x="1658377" y="17456"/>
                  <a:pt x="1651758" y="22754"/>
                  <a:pt x="1653964" y="22754"/>
                </a:cubicBezTo>
                <a:cubicBezTo>
                  <a:pt x="1656171" y="22754"/>
                  <a:pt x="1657937" y="22754"/>
                  <a:pt x="1660143" y="22754"/>
                </a:cubicBezTo>
                <a:lnTo>
                  <a:pt x="1673832" y="22754"/>
                </a:lnTo>
                <a:cubicBezTo>
                  <a:pt x="1676038" y="23195"/>
                  <a:pt x="1676924" y="25406"/>
                  <a:pt x="1678690" y="25406"/>
                </a:cubicBezTo>
                <a:cubicBezTo>
                  <a:pt x="1680456" y="25406"/>
                  <a:pt x="1684869" y="25406"/>
                  <a:pt x="1684869" y="25406"/>
                </a:cubicBezTo>
                <a:lnTo>
                  <a:pt x="1691052" y="25406"/>
                </a:lnTo>
                <a:cubicBezTo>
                  <a:pt x="1693699" y="25406"/>
                  <a:pt x="1698117" y="26727"/>
                  <a:pt x="1700764" y="25406"/>
                </a:cubicBezTo>
                <a:cubicBezTo>
                  <a:pt x="1703415" y="24080"/>
                  <a:pt x="1702089" y="24080"/>
                  <a:pt x="1700764" y="18782"/>
                </a:cubicBezTo>
                <a:cubicBezTo>
                  <a:pt x="1699443" y="13484"/>
                  <a:pt x="1700764" y="11277"/>
                  <a:pt x="1708273" y="11277"/>
                </a:cubicBezTo>
                <a:cubicBezTo>
                  <a:pt x="1715778" y="11277"/>
                  <a:pt x="1721957" y="28493"/>
                  <a:pt x="1727255" y="28493"/>
                </a:cubicBezTo>
                <a:cubicBezTo>
                  <a:pt x="1732554" y="28493"/>
                  <a:pt x="1737412" y="28493"/>
                  <a:pt x="1743150" y="28493"/>
                </a:cubicBezTo>
                <a:cubicBezTo>
                  <a:pt x="1742270" y="43508"/>
                  <a:pt x="1761256" y="28493"/>
                  <a:pt x="1770087" y="28493"/>
                </a:cubicBezTo>
                <a:cubicBezTo>
                  <a:pt x="1775079" y="28934"/>
                  <a:pt x="1780104" y="28934"/>
                  <a:pt x="1785097" y="28493"/>
                </a:cubicBezTo>
                <a:lnTo>
                  <a:pt x="1798345" y="25846"/>
                </a:lnTo>
                <a:cubicBezTo>
                  <a:pt x="1803768" y="26125"/>
                  <a:pt x="1809196" y="25221"/>
                  <a:pt x="1814240" y="23195"/>
                </a:cubicBezTo>
                <a:cubicBezTo>
                  <a:pt x="1818801" y="20043"/>
                  <a:pt x="1823089" y="16497"/>
                  <a:pt x="1827043" y="12598"/>
                </a:cubicBezTo>
                <a:cubicBezTo>
                  <a:pt x="1835767" y="7045"/>
                  <a:pt x="1845844" y="3990"/>
                  <a:pt x="1856181" y="3768"/>
                </a:cubicBezTo>
                <a:cubicBezTo>
                  <a:pt x="1866171" y="643"/>
                  <a:pt x="1876656" y="-553"/>
                  <a:pt x="1887091" y="2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ADC969DC-FE27-C8B3-D5A5-DA76711AE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1" y="946702"/>
            <a:ext cx="5076876" cy="1080296"/>
          </a:xfrm>
        </p:spPr>
        <p:txBody>
          <a:bodyPr wrap="square"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0244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1.11111E-6 L 0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214203EA-B7E5-22F6-270B-3E9F1DFAD3B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448199" y="3901114"/>
            <a:ext cx="2029968" cy="4398264"/>
          </a:xfrm>
          <a:custGeom>
            <a:avLst/>
            <a:gdLst>
              <a:gd name="connsiteX0" fmla="*/ 1623501 w 2029968"/>
              <a:gd name="connsiteY0" fmla="*/ 72 h 4398264"/>
              <a:gd name="connsiteX1" fmla="*/ 1833844 w 2029968"/>
              <a:gd name="connsiteY1" fmla="*/ 1044 h 4398264"/>
              <a:gd name="connsiteX2" fmla="*/ 1968977 w 2029968"/>
              <a:gd name="connsiteY2" fmla="*/ 52303 h 4398264"/>
              <a:gd name="connsiteX3" fmla="*/ 2025335 w 2029968"/>
              <a:gd name="connsiteY3" fmla="*/ 157382 h 4398264"/>
              <a:gd name="connsiteX4" fmla="*/ 2029791 w 2029968"/>
              <a:gd name="connsiteY4" fmla="*/ 204487 h 4398264"/>
              <a:gd name="connsiteX5" fmla="*/ 2029925 w 2029968"/>
              <a:gd name="connsiteY5" fmla="*/ 2199812 h 4398264"/>
              <a:gd name="connsiteX6" fmla="*/ 2029925 w 2029968"/>
              <a:gd name="connsiteY6" fmla="*/ 4195071 h 4398264"/>
              <a:gd name="connsiteX7" fmla="*/ 1979383 w 2029968"/>
              <a:gd name="connsiteY7" fmla="*/ 4336120 h 4398264"/>
              <a:gd name="connsiteX8" fmla="*/ 1850891 w 2029968"/>
              <a:gd name="connsiteY8" fmla="*/ 4396901 h 4398264"/>
              <a:gd name="connsiteX9" fmla="*/ 1823125 w 2029968"/>
              <a:gd name="connsiteY9" fmla="*/ 4398249 h 4398264"/>
              <a:gd name="connsiteX10" fmla="*/ 207970 w 2029968"/>
              <a:gd name="connsiteY10" fmla="*/ 4398249 h 4398264"/>
              <a:gd name="connsiteX11" fmla="*/ 81639 w 2029968"/>
              <a:gd name="connsiteY11" fmla="*/ 4362390 h 4398264"/>
              <a:gd name="connsiteX12" fmla="*/ 4402 w 2029968"/>
              <a:gd name="connsiteY12" fmla="*/ 4235967 h 4398264"/>
              <a:gd name="connsiteX13" fmla="*/ 190 w 2029968"/>
              <a:gd name="connsiteY13" fmla="*/ 4183294 h 4398264"/>
              <a:gd name="connsiteX14" fmla="*/ 56 w 2029968"/>
              <a:gd name="connsiteY14" fmla="*/ 211557 h 4398264"/>
              <a:gd name="connsiteX15" fmla="*/ 35555 w 2029968"/>
              <a:gd name="connsiteY15" fmla="*/ 82704 h 4398264"/>
              <a:gd name="connsiteX16" fmla="*/ 164404 w 2029968"/>
              <a:gd name="connsiteY16" fmla="*/ 4403 h 4398264"/>
              <a:gd name="connsiteX17" fmla="*/ 216393 w 2029968"/>
              <a:gd name="connsiteY17" fmla="*/ 293 h 4398264"/>
              <a:gd name="connsiteX18" fmla="*/ 405633 w 2029968"/>
              <a:gd name="connsiteY18" fmla="*/ 116 h 4398264"/>
              <a:gd name="connsiteX19" fmla="*/ 439818 w 2029968"/>
              <a:gd name="connsiteY19" fmla="*/ 32727 h 4398264"/>
              <a:gd name="connsiteX20" fmla="*/ 574883 w 2029968"/>
              <a:gd name="connsiteY20" fmla="*/ 157294 h 4398264"/>
              <a:gd name="connsiteX21" fmla="*/ 872091 w 2029968"/>
              <a:gd name="connsiteY21" fmla="*/ 157294 h 4398264"/>
              <a:gd name="connsiteX22" fmla="*/ 1454273 w 2029968"/>
              <a:gd name="connsiteY22" fmla="*/ 157294 h 4398264"/>
              <a:gd name="connsiteX23" fmla="*/ 1548558 w 2029968"/>
              <a:gd name="connsiteY23" fmla="*/ 124727 h 4398264"/>
              <a:gd name="connsiteX24" fmla="*/ 1590898 w 2029968"/>
              <a:gd name="connsiteY24" fmla="*/ 32064 h 4398264"/>
              <a:gd name="connsiteX25" fmla="*/ 1623501 w 2029968"/>
              <a:gd name="connsiteY25" fmla="*/ 72 h 4398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029968" h="4398264">
                <a:moveTo>
                  <a:pt x="1623501" y="72"/>
                </a:moveTo>
                <a:cubicBezTo>
                  <a:pt x="1693608" y="205"/>
                  <a:pt x="1763759" y="-569"/>
                  <a:pt x="1833844" y="1044"/>
                </a:cubicBezTo>
                <a:cubicBezTo>
                  <a:pt x="1884452" y="2193"/>
                  <a:pt x="1930737" y="17350"/>
                  <a:pt x="1968977" y="52303"/>
                </a:cubicBezTo>
                <a:cubicBezTo>
                  <a:pt x="2000175" y="80849"/>
                  <a:pt x="2017512" y="116751"/>
                  <a:pt x="2025335" y="157382"/>
                </a:cubicBezTo>
                <a:cubicBezTo>
                  <a:pt x="2028309" y="172910"/>
                  <a:pt x="2029802" y="188681"/>
                  <a:pt x="2029791" y="204487"/>
                </a:cubicBezTo>
                <a:cubicBezTo>
                  <a:pt x="2029969" y="869639"/>
                  <a:pt x="2030013" y="1534748"/>
                  <a:pt x="2029925" y="2199812"/>
                </a:cubicBezTo>
                <a:cubicBezTo>
                  <a:pt x="2029925" y="2864891"/>
                  <a:pt x="2029925" y="3529977"/>
                  <a:pt x="2029925" y="4195071"/>
                </a:cubicBezTo>
                <a:cubicBezTo>
                  <a:pt x="2029925" y="4247876"/>
                  <a:pt x="2015685" y="4296041"/>
                  <a:pt x="1979383" y="4336120"/>
                </a:cubicBezTo>
                <a:cubicBezTo>
                  <a:pt x="1945110" y="4373967"/>
                  <a:pt x="1900563" y="4390980"/>
                  <a:pt x="1850891" y="4396901"/>
                </a:cubicBezTo>
                <a:cubicBezTo>
                  <a:pt x="1841672" y="4397895"/>
                  <a:pt x="1832400" y="4398359"/>
                  <a:pt x="1823125" y="4398249"/>
                </a:cubicBezTo>
                <a:cubicBezTo>
                  <a:pt x="1284733" y="4398249"/>
                  <a:pt x="746348" y="4398249"/>
                  <a:pt x="207970" y="4398249"/>
                </a:cubicBezTo>
                <a:cubicBezTo>
                  <a:pt x="162421" y="4398249"/>
                  <a:pt x="119590" y="4388152"/>
                  <a:pt x="81639" y="4362390"/>
                </a:cubicBezTo>
                <a:cubicBezTo>
                  <a:pt x="36803" y="4331944"/>
                  <a:pt x="13249" y="4288043"/>
                  <a:pt x="4402" y="4235967"/>
                </a:cubicBezTo>
                <a:cubicBezTo>
                  <a:pt x="1527" y="4218557"/>
                  <a:pt x="119" y="4200948"/>
                  <a:pt x="190" y="4183294"/>
                </a:cubicBezTo>
                <a:cubicBezTo>
                  <a:pt x="-4" y="2859396"/>
                  <a:pt x="-49" y="1535485"/>
                  <a:pt x="56" y="211557"/>
                </a:cubicBezTo>
                <a:cubicBezTo>
                  <a:pt x="56" y="165513"/>
                  <a:pt x="9193" y="121613"/>
                  <a:pt x="35555" y="82704"/>
                </a:cubicBezTo>
                <a:cubicBezTo>
                  <a:pt x="66375" y="37212"/>
                  <a:pt x="111055" y="13329"/>
                  <a:pt x="164404" y="4403"/>
                </a:cubicBezTo>
                <a:cubicBezTo>
                  <a:pt x="181597" y="1665"/>
                  <a:pt x="198981" y="291"/>
                  <a:pt x="216393" y="293"/>
                </a:cubicBezTo>
                <a:cubicBezTo>
                  <a:pt x="279481" y="-171"/>
                  <a:pt x="342546" y="94"/>
                  <a:pt x="405633" y="116"/>
                </a:cubicBezTo>
                <a:cubicBezTo>
                  <a:pt x="430636" y="116"/>
                  <a:pt x="438436" y="7584"/>
                  <a:pt x="439818" y="32727"/>
                </a:cubicBezTo>
                <a:cubicBezTo>
                  <a:pt x="443963" y="107847"/>
                  <a:pt x="497178" y="157118"/>
                  <a:pt x="574883" y="157294"/>
                </a:cubicBezTo>
                <a:cubicBezTo>
                  <a:pt x="673960" y="157515"/>
                  <a:pt x="773015" y="157294"/>
                  <a:pt x="872091" y="157294"/>
                </a:cubicBezTo>
                <a:cubicBezTo>
                  <a:pt x="1066144" y="157294"/>
                  <a:pt x="1260204" y="157294"/>
                  <a:pt x="1454273" y="157294"/>
                </a:cubicBezTo>
                <a:cubicBezTo>
                  <a:pt x="1489549" y="157294"/>
                  <a:pt x="1521594" y="148456"/>
                  <a:pt x="1548558" y="124727"/>
                </a:cubicBezTo>
                <a:cubicBezTo>
                  <a:pt x="1576570" y="100026"/>
                  <a:pt x="1589272" y="68453"/>
                  <a:pt x="1590898" y="32064"/>
                </a:cubicBezTo>
                <a:cubicBezTo>
                  <a:pt x="1591968" y="8622"/>
                  <a:pt x="1600102" y="28"/>
                  <a:pt x="1623501" y="72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339CFEB7-C24B-8F98-DEA6-D7D79684190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0879" y="2833266"/>
            <a:ext cx="2427387" cy="5304634"/>
          </a:xfrm>
          <a:custGeom>
            <a:avLst/>
            <a:gdLst>
              <a:gd name="connsiteX0" fmla="*/ 1941343 w 2427387"/>
              <a:gd name="connsiteY0" fmla="*/ 88 h 5304634"/>
              <a:gd name="connsiteX1" fmla="*/ 2192866 w 2427387"/>
              <a:gd name="connsiteY1" fmla="*/ 1259 h 5304634"/>
              <a:gd name="connsiteX2" fmla="*/ 2354455 w 2427387"/>
              <a:gd name="connsiteY2" fmla="*/ 63082 h 5304634"/>
              <a:gd name="connsiteX3" fmla="*/ 2421846 w 2427387"/>
              <a:gd name="connsiteY3" fmla="*/ 189815 h 5304634"/>
              <a:gd name="connsiteX4" fmla="*/ 2427175 w 2427387"/>
              <a:gd name="connsiteY4" fmla="*/ 246627 h 5304634"/>
              <a:gd name="connsiteX5" fmla="*/ 2427335 w 2427387"/>
              <a:gd name="connsiteY5" fmla="*/ 2653137 h 5304634"/>
              <a:gd name="connsiteX6" fmla="*/ 2427335 w 2427387"/>
              <a:gd name="connsiteY6" fmla="*/ 5059567 h 5304634"/>
              <a:gd name="connsiteX7" fmla="*/ 2366899 w 2427387"/>
              <a:gd name="connsiteY7" fmla="*/ 5229683 h 5304634"/>
              <a:gd name="connsiteX8" fmla="*/ 2213251 w 2427387"/>
              <a:gd name="connsiteY8" fmla="*/ 5302989 h 5304634"/>
              <a:gd name="connsiteX9" fmla="*/ 2180049 w 2427387"/>
              <a:gd name="connsiteY9" fmla="*/ 5304615 h 5304634"/>
              <a:gd name="connsiteX10" fmla="*/ 248685 w 2427387"/>
              <a:gd name="connsiteY10" fmla="*/ 5304615 h 5304634"/>
              <a:gd name="connsiteX11" fmla="*/ 97622 w 2427387"/>
              <a:gd name="connsiteY11" fmla="*/ 5261366 h 5304634"/>
              <a:gd name="connsiteX12" fmla="*/ 5263 w 2427387"/>
              <a:gd name="connsiteY12" fmla="*/ 5108891 h 5304634"/>
              <a:gd name="connsiteX13" fmla="*/ 227 w 2427387"/>
              <a:gd name="connsiteY13" fmla="*/ 5045364 h 5304634"/>
              <a:gd name="connsiteX14" fmla="*/ 67 w 2427387"/>
              <a:gd name="connsiteY14" fmla="*/ 255154 h 5304634"/>
              <a:gd name="connsiteX15" fmla="*/ 42516 w 2427387"/>
              <a:gd name="connsiteY15" fmla="*/ 99748 h 5304634"/>
              <a:gd name="connsiteX16" fmla="*/ 196590 w 2427387"/>
              <a:gd name="connsiteY16" fmla="*/ 5310 h 5304634"/>
              <a:gd name="connsiteX17" fmla="*/ 258758 w 2427387"/>
              <a:gd name="connsiteY17" fmla="*/ 353 h 5304634"/>
              <a:gd name="connsiteX18" fmla="*/ 485046 w 2427387"/>
              <a:gd name="connsiteY18" fmla="*/ 141 h 5304634"/>
              <a:gd name="connsiteX19" fmla="*/ 525923 w 2427387"/>
              <a:gd name="connsiteY19" fmla="*/ 39472 h 5304634"/>
              <a:gd name="connsiteX20" fmla="*/ 687432 w 2427387"/>
              <a:gd name="connsiteY20" fmla="*/ 189708 h 5304634"/>
              <a:gd name="connsiteX21" fmla="*/ 1042825 w 2427387"/>
              <a:gd name="connsiteY21" fmla="*/ 189708 h 5304634"/>
              <a:gd name="connsiteX22" fmla="*/ 1738984 w 2427387"/>
              <a:gd name="connsiteY22" fmla="*/ 189708 h 5304634"/>
              <a:gd name="connsiteX23" fmla="*/ 1851728 w 2427387"/>
              <a:gd name="connsiteY23" fmla="*/ 150430 h 5304634"/>
              <a:gd name="connsiteX24" fmla="*/ 1902358 w 2427387"/>
              <a:gd name="connsiteY24" fmla="*/ 38672 h 5304634"/>
              <a:gd name="connsiteX25" fmla="*/ 1941343 w 2427387"/>
              <a:gd name="connsiteY25" fmla="*/ 88 h 5304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427387" h="5304634">
                <a:moveTo>
                  <a:pt x="1941343" y="88"/>
                </a:moveTo>
                <a:cubicBezTo>
                  <a:pt x="2025176" y="247"/>
                  <a:pt x="2109060" y="-686"/>
                  <a:pt x="2192866" y="1259"/>
                </a:cubicBezTo>
                <a:cubicBezTo>
                  <a:pt x="2253382" y="2645"/>
                  <a:pt x="2308728" y="20925"/>
                  <a:pt x="2354455" y="63082"/>
                </a:cubicBezTo>
                <a:cubicBezTo>
                  <a:pt x="2391761" y="97510"/>
                  <a:pt x="2412493" y="140811"/>
                  <a:pt x="2421846" y="189815"/>
                </a:cubicBezTo>
                <a:cubicBezTo>
                  <a:pt x="2425403" y="208543"/>
                  <a:pt x="2427188" y="227564"/>
                  <a:pt x="2427175" y="246627"/>
                </a:cubicBezTo>
                <a:cubicBezTo>
                  <a:pt x="2427388" y="1048850"/>
                  <a:pt x="2427441" y="1851021"/>
                  <a:pt x="2427335" y="2653137"/>
                </a:cubicBezTo>
                <a:cubicBezTo>
                  <a:pt x="2427335" y="3455272"/>
                  <a:pt x="2427335" y="4257414"/>
                  <a:pt x="2427335" y="5059567"/>
                </a:cubicBezTo>
                <a:cubicBezTo>
                  <a:pt x="2427335" y="5123254"/>
                  <a:pt x="2410307" y="5181345"/>
                  <a:pt x="2366899" y="5229683"/>
                </a:cubicBezTo>
                <a:cubicBezTo>
                  <a:pt x="2325916" y="5275329"/>
                  <a:pt x="2272648" y="5295848"/>
                  <a:pt x="2213251" y="5302989"/>
                </a:cubicBezTo>
                <a:cubicBezTo>
                  <a:pt x="2202227" y="5304188"/>
                  <a:pt x="2191139" y="5304748"/>
                  <a:pt x="2180049" y="5304615"/>
                </a:cubicBezTo>
                <a:cubicBezTo>
                  <a:pt x="1536252" y="5304615"/>
                  <a:pt x="892465" y="5304615"/>
                  <a:pt x="248685" y="5304615"/>
                </a:cubicBezTo>
                <a:cubicBezTo>
                  <a:pt x="194219" y="5304615"/>
                  <a:pt x="143002" y="5292437"/>
                  <a:pt x="97622" y="5261366"/>
                </a:cubicBezTo>
                <a:cubicBezTo>
                  <a:pt x="44008" y="5224647"/>
                  <a:pt x="15842" y="5171699"/>
                  <a:pt x="5263" y="5108891"/>
                </a:cubicBezTo>
                <a:cubicBezTo>
                  <a:pt x="1826" y="5087893"/>
                  <a:pt x="142" y="5066656"/>
                  <a:pt x="227" y="5045364"/>
                </a:cubicBezTo>
                <a:cubicBezTo>
                  <a:pt x="-5" y="3448644"/>
                  <a:pt x="-59" y="1851909"/>
                  <a:pt x="67" y="255154"/>
                </a:cubicBezTo>
                <a:cubicBezTo>
                  <a:pt x="67" y="199622"/>
                  <a:pt x="10992" y="146674"/>
                  <a:pt x="42516" y="99748"/>
                </a:cubicBezTo>
                <a:cubicBezTo>
                  <a:pt x="79369" y="44882"/>
                  <a:pt x="132797" y="16076"/>
                  <a:pt x="196590" y="5310"/>
                </a:cubicBezTo>
                <a:cubicBezTo>
                  <a:pt x="217149" y="2008"/>
                  <a:pt x="237936" y="351"/>
                  <a:pt x="258758" y="353"/>
                </a:cubicBezTo>
                <a:cubicBezTo>
                  <a:pt x="334196" y="-206"/>
                  <a:pt x="409608" y="114"/>
                  <a:pt x="485046" y="141"/>
                </a:cubicBezTo>
                <a:cubicBezTo>
                  <a:pt x="514945" y="141"/>
                  <a:pt x="524270" y="9147"/>
                  <a:pt x="525923" y="39472"/>
                </a:cubicBezTo>
                <a:cubicBezTo>
                  <a:pt x="530879" y="130072"/>
                  <a:pt x="594513" y="189496"/>
                  <a:pt x="687432" y="189708"/>
                </a:cubicBezTo>
                <a:cubicBezTo>
                  <a:pt x="805905" y="189975"/>
                  <a:pt x="924352" y="189708"/>
                  <a:pt x="1042825" y="189708"/>
                </a:cubicBezTo>
                <a:cubicBezTo>
                  <a:pt x="1274869" y="189708"/>
                  <a:pt x="1506922" y="189708"/>
                  <a:pt x="1738984" y="189708"/>
                </a:cubicBezTo>
                <a:cubicBezTo>
                  <a:pt x="1781167" y="189708"/>
                  <a:pt x="1819486" y="179050"/>
                  <a:pt x="1851728" y="150430"/>
                </a:cubicBezTo>
                <a:cubicBezTo>
                  <a:pt x="1885224" y="120639"/>
                  <a:pt x="1900413" y="82560"/>
                  <a:pt x="1902358" y="38672"/>
                </a:cubicBezTo>
                <a:cubicBezTo>
                  <a:pt x="1903637" y="10400"/>
                  <a:pt x="1913363" y="34"/>
                  <a:pt x="1941343" y="88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1024FC0C-9B68-A483-C83E-4413B5B567A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796488" y="3901114"/>
            <a:ext cx="2029968" cy="4398264"/>
          </a:xfrm>
          <a:custGeom>
            <a:avLst/>
            <a:gdLst>
              <a:gd name="connsiteX0" fmla="*/ 1623501 w 2029968"/>
              <a:gd name="connsiteY0" fmla="*/ 72 h 4398264"/>
              <a:gd name="connsiteX1" fmla="*/ 1833844 w 2029968"/>
              <a:gd name="connsiteY1" fmla="*/ 1044 h 4398264"/>
              <a:gd name="connsiteX2" fmla="*/ 1968977 w 2029968"/>
              <a:gd name="connsiteY2" fmla="*/ 52303 h 4398264"/>
              <a:gd name="connsiteX3" fmla="*/ 2025334 w 2029968"/>
              <a:gd name="connsiteY3" fmla="*/ 157382 h 4398264"/>
              <a:gd name="connsiteX4" fmla="*/ 2029791 w 2029968"/>
              <a:gd name="connsiteY4" fmla="*/ 204487 h 4398264"/>
              <a:gd name="connsiteX5" fmla="*/ 2029925 w 2029968"/>
              <a:gd name="connsiteY5" fmla="*/ 2199812 h 4398264"/>
              <a:gd name="connsiteX6" fmla="*/ 2029925 w 2029968"/>
              <a:gd name="connsiteY6" fmla="*/ 4195071 h 4398264"/>
              <a:gd name="connsiteX7" fmla="*/ 1979383 w 2029968"/>
              <a:gd name="connsiteY7" fmla="*/ 4336120 h 4398264"/>
              <a:gd name="connsiteX8" fmla="*/ 1850891 w 2029968"/>
              <a:gd name="connsiteY8" fmla="*/ 4396901 h 4398264"/>
              <a:gd name="connsiteX9" fmla="*/ 1823125 w 2029968"/>
              <a:gd name="connsiteY9" fmla="*/ 4398249 h 4398264"/>
              <a:gd name="connsiteX10" fmla="*/ 207970 w 2029968"/>
              <a:gd name="connsiteY10" fmla="*/ 4398249 h 4398264"/>
              <a:gd name="connsiteX11" fmla="*/ 81639 w 2029968"/>
              <a:gd name="connsiteY11" fmla="*/ 4362390 h 4398264"/>
              <a:gd name="connsiteX12" fmla="*/ 4402 w 2029968"/>
              <a:gd name="connsiteY12" fmla="*/ 4235967 h 4398264"/>
              <a:gd name="connsiteX13" fmla="*/ 190 w 2029968"/>
              <a:gd name="connsiteY13" fmla="*/ 4183294 h 4398264"/>
              <a:gd name="connsiteX14" fmla="*/ 56 w 2029968"/>
              <a:gd name="connsiteY14" fmla="*/ 211557 h 4398264"/>
              <a:gd name="connsiteX15" fmla="*/ 35555 w 2029968"/>
              <a:gd name="connsiteY15" fmla="*/ 82704 h 4398264"/>
              <a:gd name="connsiteX16" fmla="*/ 164404 w 2029968"/>
              <a:gd name="connsiteY16" fmla="*/ 4403 h 4398264"/>
              <a:gd name="connsiteX17" fmla="*/ 216393 w 2029968"/>
              <a:gd name="connsiteY17" fmla="*/ 293 h 4398264"/>
              <a:gd name="connsiteX18" fmla="*/ 405633 w 2029968"/>
              <a:gd name="connsiteY18" fmla="*/ 116 h 4398264"/>
              <a:gd name="connsiteX19" fmla="*/ 439817 w 2029968"/>
              <a:gd name="connsiteY19" fmla="*/ 32727 h 4398264"/>
              <a:gd name="connsiteX20" fmla="*/ 574883 w 2029968"/>
              <a:gd name="connsiteY20" fmla="*/ 157294 h 4398264"/>
              <a:gd name="connsiteX21" fmla="*/ 872091 w 2029968"/>
              <a:gd name="connsiteY21" fmla="*/ 157294 h 4398264"/>
              <a:gd name="connsiteX22" fmla="*/ 1454272 w 2029968"/>
              <a:gd name="connsiteY22" fmla="*/ 157294 h 4398264"/>
              <a:gd name="connsiteX23" fmla="*/ 1548558 w 2029968"/>
              <a:gd name="connsiteY23" fmla="*/ 124727 h 4398264"/>
              <a:gd name="connsiteX24" fmla="*/ 1590898 w 2029968"/>
              <a:gd name="connsiteY24" fmla="*/ 32064 h 4398264"/>
              <a:gd name="connsiteX25" fmla="*/ 1623501 w 2029968"/>
              <a:gd name="connsiteY25" fmla="*/ 72 h 4398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029968" h="4398264">
                <a:moveTo>
                  <a:pt x="1623501" y="72"/>
                </a:moveTo>
                <a:cubicBezTo>
                  <a:pt x="1693608" y="205"/>
                  <a:pt x="1763759" y="-569"/>
                  <a:pt x="1833844" y="1044"/>
                </a:cubicBezTo>
                <a:cubicBezTo>
                  <a:pt x="1884452" y="2193"/>
                  <a:pt x="1930736" y="17350"/>
                  <a:pt x="1968977" y="52303"/>
                </a:cubicBezTo>
                <a:cubicBezTo>
                  <a:pt x="2000175" y="80849"/>
                  <a:pt x="2017512" y="116751"/>
                  <a:pt x="2025334" y="157382"/>
                </a:cubicBezTo>
                <a:cubicBezTo>
                  <a:pt x="2028309" y="172910"/>
                  <a:pt x="2029802" y="188681"/>
                  <a:pt x="2029791" y="204487"/>
                </a:cubicBezTo>
                <a:cubicBezTo>
                  <a:pt x="2029969" y="869639"/>
                  <a:pt x="2030013" y="1534748"/>
                  <a:pt x="2029925" y="2199812"/>
                </a:cubicBezTo>
                <a:cubicBezTo>
                  <a:pt x="2029925" y="2864891"/>
                  <a:pt x="2029925" y="3529977"/>
                  <a:pt x="2029925" y="4195071"/>
                </a:cubicBezTo>
                <a:cubicBezTo>
                  <a:pt x="2029925" y="4247876"/>
                  <a:pt x="2015684" y="4296041"/>
                  <a:pt x="1979383" y="4336120"/>
                </a:cubicBezTo>
                <a:cubicBezTo>
                  <a:pt x="1945110" y="4373967"/>
                  <a:pt x="1900563" y="4390980"/>
                  <a:pt x="1850891" y="4396901"/>
                </a:cubicBezTo>
                <a:cubicBezTo>
                  <a:pt x="1841672" y="4397895"/>
                  <a:pt x="1832400" y="4398359"/>
                  <a:pt x="1823125" y="4398249"/>
                </a:cubicBezTo>
                <a:cubicBezTo>
                  <a:pt x="1284733" y="4398249"/>
                  <a:pt x="746348" y="4398249"/>
                  <a:pt x="207970" y="4398249"/>
                </a:cubicBezTo>
                <a:cubicBezTo>
                  <a:pt x="162421" y="4398249"/>
                  <a:pt x="119590" y="4388152"/>
                  <a:pt x="81639" y="4362390"/>
                </a:cubicBezTo>
                <a:cubicBezTo>
                  <a:pt x="36803" y="4331944"/>
                  <a:pt x="13249" y="4288043"/>
                  <a:pt x="4402" y="4235967"/>
                </a:cubicBezTo>
                <a:cubicBezTo>
                  <a:pt x="1527" y="4218557"/>
                  <a:pt x="119" y="4200948"/>
                  <a:pt x="190" y="4183294"/>
                </a:cubicBezTo>
                <a:cubicBezTo>
                  <a:pt x="-4" y="2859396"/>
                  <a:pt x="-49" y="1535485"/>
                  <a:pt x="56" y="211557"/>
                </a:cubicBezTo>
                <a:cubicBezTo>
                  <a:pt x="56" y="165513"/>
                  <a:pt x="9193" y="121613"/>
                  <a:pt x="35555" y="82704"/>
                </a:cubicBezTo>
                <a:cubicBezTo>
                  <a:pt x="66375" y="37212"/>
                  <a:pt x="111055" y="13329"/>
                  <a:pt x="164404" y="4403"/>
                </a:cubicBezTo>
                <a:cubicBezTo>
                  <a:pt x="181597" y="1665"/>
                  <a:pt x="198980" y="291"/>
                  <a:pt x="216393" y="293"/>
                </a:cubicBezTo>
                <a:cubicBezTo>
                  <a:pt x="279481" y="-171"/>
                  <a:pt x="342546" y="94"/>
                  <a:pt x="405633" y="116"/>
                </a:cubicBezTo>
                <a:cubicBezTo>
                  <a:pt x="430636" y="116"/>
                  <a:pt x="438436" y="7584"/>
                  <a:pt x="439817" y="32727"/>
                </a:cubicBezTo>
                <a:cubicBezTo>
                  <a:pt x="443962" y="107847"/>
                  <a:pt x="497178" y="157118"/>
                  <a:pt x="574883" y="157294"/>
                </a:cubicBezTo>
                <a:cubicBezTo>
                  <a:pt x="673960" y="157515"/>
                  <a:pt x="773014" y="157294"/>
                  <a:pt x="872091" y="157294"/>
                </a:cubicBezTo>
                <a:cubicBezTo>
                  <a:pt x="1066144" y="157294"/>
                  <a:pt x="1260204" y="157294"/>
                  <a:pt x="1454272" y="157294"/>
                </a:cubicBezTo>
                <a:cubicBezTo>
                  <a:pt x="1489549" y="157294"/>
                  <a:pt x="1521594" y="148456"/>
                  <a:pt x="1548558" y="124727"/>
                </a:cubicBezTo>
                <a:cubicBezTo>
                  <a:pt x="1576569" y="100026"/>
                  <a:pt x="1589272" y="68453"/>
                  <a:pt x="1590898" y="32064"/>
                </a:cubicBezTo>
                <a:cubicBezTo>
                  <a:pt x="1591968" y="8622"/>
                  <a:pt x="1600102" y="28"/>
                  <a:pt x="1623501" y="72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32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73333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1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2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73333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5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6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5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5" grpId="0" animBg="1"/>
          <p:bldP spid="17" grpId="0" animBg="1"/>
        </p:bldLst>
      </p:timing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14">
            <a:extLst>
              <a:ext uri="{FF2B5EF4-FFF2-40B4-BE49-F238E27FC236}">
                <a16:creationId xmlns:a16="http://schemas.microsoft.com/office/drawing/2014/main" id="{7783099A-4637-D292-B71F-B54EA5F020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77079" y="1638830"/>
            <a:ext cx="2095234" cy="4547657"/>
          </a:xfrm>
          <a:custGeom>
            <a:avLst/>
            <a:gdLst>
              <a:gd name="connsiteX0" fmla="*/ 1941343 w 2427387"/>
              <a:gd name="connsiteY0" fmla="*/ 88 h 5304634"/>
              <a:gd name="connsiteX1" fmla="*/ 2192866 w 2427387"/>
              <a:gd name="connsiteY1" fmla="*/ 1259 h 5304634"/>
              <a:gd name="connsiteX2" fmla="*/ 2354455 w 2427387"/>
              <a:gd name="connsiteY2" fmla="*/ 63082 h 5304634"/>
              <a:gd name="connsiteX3" fmla="*/ 2421846 w 2427387"/>
              <a:gd name="connsiteY3" fmla="*/ 189815 h 5304634"/>
              <a:gd name="connsiteX4" fmla="*/ 2427175 w 2427387"/>
              <a:gd name="connsiteY4" fmla="*/ 246627 h 5304634"/>
              <a:gd name="connsiteX5" fmla="*/ 2427335 w 2427387"/>
              <a:gd name="connsiteY5" fmla="*/ 2653137 h 5304634"/>
              <a:gd name="connsiteX6" fmla="*/ 2427335 w 2427387"/>
              <a:gd name="connsiteY6" fmla="*/ 5059567 h 5304634"/>
              <a:gd name="connsiteX7" fmla="*/ 2366899 w 2427387"/>
              <a:gd name="connsiteY7" fmla="*/ 5229683 h 5304634"/>
              <a:gd name="connsiteX8" fmla="*/ 2213251 w 2427387"/>
              <a:gd name="connsiteY8" fmla="*/ 5302989 h 5304634"/>
              <a:gd name="connsiteX9" fmla="*/ 2180049 w 2427387"/>
              <a:gd name="connsiteY9" fmla="*/ 5304615 h 5304634"/>
              <a:gd name="connsiteX10" fmla="*/ 248685 w 2427387"/>
              <a:gd name="connsiteY10" fmla="*/ 5304615 h 5304634"/>
              <a:gd name="connsiteX11" fmla="*/ 97622 w 2427387"/>
              <a:gd name="connsiteY11" fmla="*/ 5261366 h 5304634"/>
              <a:gd name="connsiteX12" fmla="*/ 5263 w 2427387"/>
              <a:gd name="connsiteY12" fmla="*/ 5108891 h 5304634"/>
              <a:gd name="connsiteX13" fmla="*/ 227 w 2427387"/>
              <a:gd name="connsiteY13" fmla="*/ 5045364 h 5304634"/>
              <a:gd name="connsiteX14" fmla="*/ 67 w 2427387"/>
              <a:gd name="connsiteY14" fmla="*/ 255154 h 5304634"/>
              <a:gd name="connsiteX15" fmla="*/ 42516 w 2427387"/>
              <a:gd name="connsiteY15" fmla="*/ 99748 h 5304634"/>
              <a:gd name="connsiteX16" fmla="*/ 196590 w 2427387"/>
              <a:gd name="connsiteY16" fmla="*/ 5310 h 5304634"/>
              <a:gd name="connsiteX17" fmla="*/ 258758 w 2427387"/>
              <a:gd name="connsiteY17" fmla="*/ 353 h 5304634"/>
              <a:gd name="connsiteX18" fmla="*/ 485046 w 2427387"/>
              <a:gd name="connsiteY18" fmla="*/ 141 h 5304634"/>
              <a:gd name="connsiteX19" fmla="*/ 525923 w 2427387"/>
              <a:gd name="connsiteY19" fmla="*/ 39472 h 5304634"/>
              <a:gd name="connsiteX20" fmla="*/ 687432 w 2427387"/>
              <a:gd name="connsiteY20" fmla="*/ 189708 h 5304634"/>
              <a:gd name="connsiteX21" fmla="*/ 1042825 w 2427387"/>
              <a:gd name="connsiteY21" fmla="*/ 189708 h 5304634"/>
              <a:gd name="connsiteX22" fmla="*/ 1738984 w 2427387"/>
              <a:gd name="connsiteY22" fmla="*/ 189708 h 5304634"/>
              <a:gd name="connsiteX23" fmla="*/ 1851728 w 2427387"/>
              <a:gd name="connsiteY23" fmla="*/ 150430 h 5304634"/>
              <a:gd name="connsiteX24" fmla="*/ 1902358 w 2427387"/>
              <a:gd name="connsiteY24" fmla="*/ 38672 h 5304634"/>
              <a:gd name="connsiteX25" fmla="*/ 1941343 w 2427387"/>
              <a:gd name="connsiteY25" fmla="*/ 88 h 5304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427387" h="5304634">
                <a:moveTo>
                  <a:pt x="1941343" y="88"/>
                </a:moveTo>
                <a:cubicBezTo>
                  <a:pt x="2025176" y="247"/>
                  <a:pt x="2109060" y="-686"/>
                  <a:pt x="2192866" y="1259"/>
                </a:cubicBezTo>
                <a:cubicBezTo>
                  <a:pt x="2253382" y="2645"/>
                  <a:pt x="2308728" y="20925"/>
                  <a:pt x="2354455" y="63082"/>
                </a:cubicBezTo>
                <a:cubicBezTo>
                  <a:pt x="2391761" y="97510"/>
                  <a:pt x="2412493" y="140811"/>
                  <a:pt x="2421846" y="189815"/>
                </a:cubicBezTo>
                <a:cubicBezTo>
                  <a:pt x="2425403" y="208543"/>
                  <a:pt x="2427188" y="227564"/>
                  <a:pt x="2427175" y="246627"/>
                </a:cubicBezTo>
                <a:cubicBezTo>
                  <a:pt x="2427388" y="1048850"/>
                  <a:pt x="2427441" y="1851021"/>
                  <a:pt x="2427335" y="2653137"/>
                </a:cubicBezTo>
                <a:cubicBezTo>
                  <a:pt x="2427335" y="3455272"/>
                  <a:pt x="2427335" y="4257414"/>
                  <a:pt x="2427335" y="5059567"/>
                </a:cubicBezTo>
                <a:cubicBezTo>
                  <a:pt x="2427335" y="5123254"/>
                  <a:pt x="2410307" y="5181345"/>
                  <a:pt x="2366899" y="5229683"/>
                </a:cubicBezTo>
                <a:cubicBezTo>
                  <a:pt x="2325916" y="5275329"/>
                  <a:pt x="2272648" y="5295848"/>
                  <a:pt x="2213251" y="5302989"/>
                </a:cubicBezTo>
                <a:cubicBezTo>
                  <a:pt x="2202227" y="5304188"/>
                  <a:pt x="2191139" y="5304748"/>
                  <a:pt x="2180049" y="5304615"/>
                </a:cubicBezTo>
                <a:cubicBezTo>
                  <a:pt x="1536252" y="5304615"/>
                  <a:pt x="892465" y="5304615"/>
                  <a:pt x="248685" y="5304615"/>
                </a:cubicBezTo>
                <a:cubicBezTo>
                  <a:pt x="194219" y="5304615"/>
                  <a:pt x="143002" y="5292437"/>
                  <a:pt x="97622" y="5261366"/>
                </a:cubicBezTo>
                <a:cubicBezTo>
                  <a:pt x="44008" y="5224647"/>
                  <a:pt x="15842" y="5171699"/>
                  <a:pt x="5263" y="5108891"/>
                </a:cubicBezTo>
                <a:cubicBezTo>
                  <a:pt x="1826" y="5087893"/>
                  <a:pt x="142" y="5066656"/>
                  <a:pt x="227" y="5045364"/>
                </a:cubicBezTo>
                <a:cubicBezTo>
                  <a:pt x="-5" y="3448644"/>
                  <a:pt x="-59" y="1851909"/>
                  <a:pt x="67" y="255154"/>
                </a:cubicBezTo>
                <a:cubicBezTo>
                  <a:pt x="67" y="199622"/>
                  <a:pt x="10992" y="146674"/>
                  <a:pt x="42516" y="99748"/>
                </a:cubicBezTo>
                <a:cubicBezTo>
                  <a:pt x="79369" y="44882"/>
                  <a:pt x="132797" y="16076"/>
                  <a:pt x="196590" y="5310"/>
                </a:cubicBezTo>
                <a:cubicBezTo>
                  <a:pt x="217149" y="2008"/>
                  <a:pt x="237936" y="351"/>
                  <a:pt x="258758" y="353"/>
                </a:cubicBezTo>
                <a:cubicBezTo>
                  <a:pt x="334196" y="-206"/>
                  <a:pt x="409608" y="114"/>
                  <a:pt x="485046" y="141"/>
                </a:cubicBezTo>
                <a:cubicBezTo>
                  <a:pt x="514945" y="141"/>
                  <a:pt x="524270" y="9147"/>
                  <a:pt x="525923" y="39472"/>
                </a:cubicBezTo>
                <a:cubicBezTo>
                  <a:pt x="530879" y="130072"/>
                  <a:pt x="594513" y="189496"/>
                  <a:pt x="687432" y="189708"/>
                </a:cubicBezTo>
                <a:cubicBezTo>
                  <a:pt x="805905" y="189975"/>
                  <a:pt x="924352" y="189708"/>
                  <a:pt x="1042825" y="189708"/>
                </a:cubicBezTo>
                <a:cubicBezTo>
                  <a:pt x="1274869" y="189708"/>
                  <a:pt x="1506922" y="189708"/>
                  <a:pt x="1738984" y="189708"/>
                </a:cubicBezTo>
                <a:cubicBezTo>
                  <a:pt x="1781167" y="189708"/>
                  <a:pt x="1819486" y="179050"/>
                  <a:pt x="1851728" y="150430"/>
                </a:cubicBezTo>
                <a:cubicBezTo>
                  <a:pt x="1885224" y="120639"/>
                  <a:pt x="1900413" y="82560"/>
                  <a:pt x="1902358" y="38672"/>
                </a:cubicBezTo>
                <a:cubicBezTo>
                  <a:pt x="1903637" y="10400"/>
                  <a:pt x="1913363" y="34"/>
                  <a:pt x="1941343" y="88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44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73333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4">
            <a:extLst>
              <a:ext uri="{FF2B5EF4-FFF2-40B4-BE49-F238E27FC236}">
                <a16:creationId xmlns:a16="http://schemas.microsoft.com/office/drawing/2014/main" id="{ED34ABAD-F502-6C83-4C23-9100D0B1C3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67878" y="1257830"/>
            <a:ext cx="2230171" cy="4890558"/>
          </a:xfrm>
          <a:custGeom>
            <a:avLst/>
            <a:gdLst>
              <a:gd name="connsiteX0" fmla="*/ 1941343 w 2427387"/>
              <a:gd name="connsiteY0" fmla="*/ 88 h 5304634"/>
              <a:gd name="connsiteX1" fmla="*/ 2192866 w 2427387"/>
              <a:gd name="connsiteY1" fmla="*/ 1259 h 5304634"/>
              <a:gd name="connsiteX2" fmla="*/ 2354455 w 2427387"/>
              <a:gd name="connsiteY2" fmla="*/ 63082 h 5304634"/>
              <a:gd name="connsiteX3" fmla="*/ 2421846 w 2427387"/>
              <a:gd name="connsiteY3" fmla="*/ 189815 h 5304634"/>
              <a:gd name="connsiteX4" fmla="*/ 2427175 w 2427387"/>
              <a:gd name="connsiteY4" fmla="*/ 246627 h 5304634"/>
              <a:gd name="connsiteX5" fmla="*/ 2427335 w 2427387"/>
              <a:gd name="connsiteY5" fmla="*/ 2653137 h 5304634"/>
              <a:gd name="connsiteX6" fmla="*/ 2427335 w 2427387"/>
              <a:gd name="connsiteY6" fmla="*/ 5059567 h 5304634"/>
              <a:gd name="connsiteX7" fmla="*/ 2366899 w 2427387"/>
              <a:gd name="connsiteY7" fmla="*/ 5229683 h 5304634"/>
              <a:gd name="connsiteX8" fmla="*/ 2213251 w 2427387"/>
              <a:gd name="connsiteY8" fmla="*/ 5302989 h 5304634"/>
              <a:gd name="connsiteX9" fmla="*/ 2180049 w 2427387"/>
              <a:gd name="connsiteY9" fmla="*/ 5304615 h 5304634"/>
              <a:gd name="connsiteX10" fmla="*/ 248685 w 2427387"/>
              <a:gd name="connsiteY10" fmla="*/ 5304615 h 5304634"/>
              <a:gd name="connsiteX11" fmla="*/ 97622 w 2427387"/>
              <a:gd name="connsiteY11" fmla="*/ 5261366 h 5304634"/>
              <a:gd name="connsiteX12" fmla="*/ 5263 w 2427387"/>
              <a:gd name="connsiteY12" fmla="*/ 5108891 h 5304634"/>
              <a:gd name="connsiteX13" fmla="*/ 227 w 2427387"/>
              <a:gd name="connsiteY13" fmla="*/ 5045364 h 5304634"/>
              <a:gd name="connsiteX14" fmla="*/ 67 w 2427387"/>
              <a:gd name="connsiteY14" fmla="*/ 255154 h 5304634"/>
              <a:gd name="connsiteX15" fmla="*/ 42516 w 2427387"/>
              <a:gd name="connsiteY15" fmla="*/ 99748 h 5304634"/>
              <a:gd name="connsiteX16" fmla="*/ 196590 w 2427387"/>
              <a:gd name="connsiteY16" fmla="*/ 5310 h 5304634"/>
              <a:gd name="connsiteX17" fmla="*/ 258758 w 2427387"/>
              <a:gd name="connsiteY17" fmla="*/ 353 h 5304634"/>
              <a:gd name="connsiteX18" fmla="*/ 485046 w 2427387"/>
              <a:gd name="connsiteY18" fmla="*/ 141 h 5304634"/>
              <a:gd name="connsiteX19" fmla="*/ 525923 w 2427387"/>
              <a:gd name="connsiteY19" fmla="*/ 39472 h 5304634"/>
              <a:gd name="connsiteX20" fmla="*/ 687432 w 2427387"/>
              <a:gd name="connsiteY20" fmla="*/ 189708 h 5304634"/>
              <a:gd name="connsiteX21" fmla="*/ 1042825 w 2427387"/>
              <a:gd name="connsiteY21" fmla="*/ 189708 h 5304634"/>
              <a:gd name="connsiteX22" fmla="*/ 1738984 w 2427387"/>
              <a:gd name="connsiteY22" fmla="*/ 189708 h 5304634"/>
              <a:gd name="connsiteX23" fmla="*/ 1851728 w 2427387"/>
              <a:gd name="connsiteY23" fmla="*/ 150430 h 5304634"/>
              <a:gd name="connsiteX24" fmla="*/ 1902358 w 2427387"/>
              <a:gd name="connsiteY24" fmla="*/ 38672 h 5304634"/>
              <a:gd name="connsiteX25" fmla="*/ 1941343 w 2427387"/>
              <a:gd name="connsiteY25" fmla="*/ 88 h 5304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427387" h="5304634">
                <a:moveTo>
                  <a:pt x="1941343" y="88"/>
                </a:moveTo>
                <a:cubicBezTo>
                  <a:pt x="2025176" y="247"/>
                  <a:pt x="2109060" y="-686"/>
                  <a:pt x="2192866" y="1259"/>
                </a:cubicBezTo>
                <a:cubicBezTo>
                  <a:pt x="2253382" y="2645"/>
                  <a:pt x="2308728" y="20925"/>
                  <a:pt x="2354455" y="63082"/>
                </a:cubicBezTo>
                <a:cubicBezTo>
                  <a:pt x="2391761" y="97510"/>
                  <a:pt x="2412493" y="140811"/>
                  <a:pt x="2421846" y="189815"/>
                </a:cubicBezTo>
                <a:cubicBezTo>
                  <a:pt x="2425403" y="208543"/>
                  <a:pt x="2427188" y="227564"/>
                  <a:pt x="2427175" y="246627"/>
                </a:cubicBezTo>
                <a:cubicBezTo>
                  <a:pt x="2427388" y="1048850"/>
                  <a:pt x="2427441" y="1851021"/>
                  <a:pt x="2427335" y="2653137"/>
                </a:cubicBezTo>
                <a:cubicBezTo>
                  <a:pt x="2427335" y="3455272"/>
                  <a:pt x="2427335" y="4257414"/>
                  <a:pt x="2427335" y="5059567"/>
                </a:cubicBezTo>
                <a:cubicBezTo>
                  <a:pt x="2427335" y="5123254"/>
                  <a:pt x="2410307" y="5181345"/>
                  <a:pt x="2366899" y="5229683"/>
                </a:cubicBezTo>
                <a:cubicBezTo>
                  <a:pt x="2325916" y="5275329"/>
                  <a:pt x="2272648" y="5295848"/>
                  <a:pt x="2213251" y="5302989"/>
                </a:cubicBezTo>
                <a:cubicBezTo>
                  <a:pt x="2202227" y="5304188"/>
                  <a:pt x="2191139" y="5304748"/>
                  <a:pt x="2180049" y="5304615"/>
                </a:cubicBezTo>
                <a:cubicBezTo>
                  <a:pt x="1536252" y="5304615"/>
                  <a:pt x="892465" y="5304615"/>
                  <a:pt x="248685" y="5304615"/>
                </a:cubicBezTo>
                <a:cubicBezTo>
                  <a:pt x="194219" y="5304615"/>
                  <a:pt x="143002" y="5292437"/>
                  <a:pt x="97622" y="5261366"/>
                </a:cubicBezTo>
                <a:cubicBezTo>
                  <a:pt x="44008" y="5224647"/>
                  <a:pt x="15842" y="5171699"/>
                  <a:pt x="5263" y="5108891"/>
                </a:cubicBezTo>
                <a:cubicBezTo>
                  <a:pt x="1826" y="5087893"/>
                  <a:pt x="142" y="5066656"/>
                  <a:pt x="227" y="5045364"/>
                </a:cubicBezTo>
                <a:cubicBezTo>
                  <a:pt x="-5" y="3448644"/>
                  <a:pt x="-59" y="1851909"/>
                  <a:pt x="67" y="255154"/>
                </a:cubicBezTo>
                <a:cubicBezTo>
                  <a:pt x="67" y="199622"/>
                  <a:pt x="10992" y="146674"/>
                  <a:pt x="42516" y="99748"/>
                </a:cubicBezTo>
                <a:cubicBezTo>
                  <a:pt x="79369" y="44882"/>
                  <a:pt x="132797" y="16076"/>
                  <a:pt x="196590" y="5310"/>
                </a:cubicBezTo>
                <a:cubicBezTo>
                  <a:pt x="217149" y="2008"/>
                  <a:pt x="237936" y="351"/>
                  <a:pt x="258758" y="353"/>
                </a:cubicBezTo>
                <a:cubicBezTo>
                  <a:pt x="334196" y="-206"/>
                  <a:pt x="409608" y="114"/>
                  <a:pt x="485046" y="141"/>
                </a:cubicBezTo>
                <a:cubicBezTo>
                  <a:pt x="514945" y="141"/>
                  <a:pt x="524270" y="9147"/>
                  <a:pt x="525923" y="39472"/>
                </a:cubicBezTo>
                <a:cubicBezTo>
                  <a:pt x="530879" y="130072"/>
                  <a:pt x="594513" y="189496"/>
                  <a:pt x="687432" y="189708"/>
                </a:cubicBezTo>
                <a:cubicBezTo>
                  <a:pt x="805905" y="189975"/>
                  <a:pt x="924352" y="189708"/>
                  <a:pt x="1042825" y="189708"/>
                </a:cubicBezTo>
                <a:cubicBezTo>
                  <a:pt x="1274869" y="189708"/>
                  <a:pt x="1506922" y="189708"/>
                  <a:pt x="1738984" y="189708"/>
                </a:cubicBezTo>
                <a:cubicBezTo>
                  <a:pt x="1781167" y="189708"/>
                  <a:pt x="1819486" y="179050"/>
                  <a:pt x="1851728" y="150430"/>
                </a:cubicBezTo>
                <a:cubicBezTo>
                  <a:pt x="1885224" y="120639"/>
                  <a:pt x="1900413" y="82560"/>
                  <a:pt x="1902358" y="38672"/>
                </a:cubicBezTo>
                <a:cubicBezTo>
                  <a:pt x="1903637" y="10400"/>
                  <a:pt x="1913363" y="34"/>
                  <a:pt x="1941343" y="88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08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73333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4">
            <a:extLst>
              <a:ext uri="{FF2B5EF4-FFF2-40B4-BE49-F238E27FC236}">
                <a16:creationId xmlns:a16="http://schemas.microsoft.com/office/drawing/2014/main" id="{C739FF7F-C11F-D429-2BAE-C7E738474E2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33526" y="2188105"/>
            <a:ext cx="1822450" cy="3968220"/>
          </a:xfrm>
          <a:custGeom>
            <a:avLst/>
            <a:gdLst>
              <a:gd name="connsiteX0" fmla="*/ 1941343 w 2427387"/>
              <a:gd name="connsiteY0" fmla="*/ 88 h 5304634"/>
              <a:gd name="connsiteX1" fmla="*/ 2192866 w 2427387"/>
              <a:gd name="connsiteY1" fmla="*/ 1259 h 5304634"/>
              <a:gd name="connsiteX2" fmla="*/ 2354455 w 2427387"/>
              <a:gd name="connsiteY2" fmla="*/ 63082 h 5304634"/>
              <a:gd name="connsiteX3" fmla="*/ 2421846 w 2427387"/>
              <a:gd name="connsiteY3" fmla="*/ 189815 h 5304634"/>
              <a:gd name="connsiteX4" fmla="*/ 2427175 w 2427387"/>
              <a:gd name="connsiteY4" fmla="*/ 246627 h 5304634"/>
              <a:gd name="connsiteX5" fmla="*/ 2427335 w 2427387"/>
              <a:gd name="connsiteY5" fmla="*/ 2653137 h 5304634"/>
              <a:gd name="connsiteX6" fmla="*/ 2427335 w 2427387"/>
              <a:gd name="connsiteY6" fmla="*/ 5059567 h 5304634"/>
              <a:gd name="connsiteX7" fmla="*/ 2366899 w 2427387"/>
              <a:gd name="connsiteY7" fmla="*/ 5229683 h 5304634"/>
              <a:gd name="connsiteX8" fmla="*/ 2213251 w 2427387"/>
              <a:gd name="connsiteY8" fmla="*/ 5302989 h 5304634"/>
              <a:gd name="connsiteX9" fmla="*/ 2180049 w 2427387"/>
              <a:gd name="connsiteY9" fmla="*/ 5304615 h 5304634"/>
              <a:gd name="connsiteX10" fmla="*/ 248685 w 2427387"/>
              <a:gd name="connsiteY10" fmla="*/ 5304615 h 5304634"/>
              <a:gd name="connsiteX11" fmla="*/ 97622 w 2427387"/>
              <a:gd name="connsiteY11" fmla="*/ 5261366 h 5304634"/>
              <a:gd name="connsiteX12" fmla="*/ 5263 w 2427387"/>
              <a:gd name="connsiteY12" fmla="*/ 5108891 h 5304634"/>
              <a:gd name="connsiteX13" fmla="*/ 227 w 2427387"/>
              <a:gd name="connsiteY13" fmla="*/ 5045364 h 5304634"/>
              <a:gd name="connsiteX14" fmla="*/ 67 w 2427387"/>
              <a:gd name="connsiteY14" fmla="*/ 255154 h 5304634"/>
              <a:gd name="connsiteX15" fmla="*/ 42516 w 2427387"/>
              <a:gd name="connsiteY15" fmla="*/ 99748 h 5304634"/>
              <a:gd name="connsiteX16" fmla="*/ 196590 w 2427387"/>
              <a:gd name="connsiteY16" fmla="*/ 5310 h 5304634"/>
              <a:gd name="connsiteX17" fmla="*/ 258758 w 2427387"/>
              <a:gd name="connsiteY17" fmla="*/ 353 h 5304634"/>
              <a:gd name="connsiteX18" fmla="*/ 485046 w 2427387"/>
              <a:gd name="connsiteY18" fmla="*/ 141 h 5304634"/>
              <a:gd name="connsiteX19" fmla="*/ 525923 w 2427387"/>
              <a:gd name="connsiteY19" fmla="*/ 39472 h 5304634"/>
              <a:gd name="connsiteX20" fmla="*/ 687432 w 2427387"/>
              <a:gd name="connsiteY20" fmla="*/ 189708 h 5304634"/>
              <a:gd name="connsiteX21" fmla="*/ 1042825 w 2427387"/>
              <a:gd name="connsiteY21" fmla="*/ 189708 h 5304634"/>
              <a:gd name="connsiteX22" fmla="*/ 1738984 w 2427387"/>
              <a:gd name="connsiteY22" fmla="*/ 189708 h 5304634"/>
              <a:gd name="connsiteX23" fmla="*/ 1851728 w 2427387"/>
              <a:gd name="connsiteY23" fmla="*/ 150430 h 5304634"/>
              <a:gd name="connsiteX24" fmla="*/ 1902358 w 2427387"/>
              <a:gd name="connsiteY24" fmla="*/ 38672 h 5304634"/>
              <a:gd name="connsiteX25" fmla="*/ 1941343 w 2427387"/>
              <a:gd name="connsiteY25" fmla="*/ 88 h 5304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427387" h="5304634">
                <a:moveTo>
                  <a:pt x="1941343" y="88"/>
                </a:moveTo>
                <a:cubicBezTo>
                  <a:pt x="2025176" y="247"/>
                  <a:pt x="2109060" y="-686"/>
                  <a:pt x="2192866" y="1259"/>
                </a:cubicBezTo>
                <a:cubicBezTo>
                  <a:pt x="2253382" y="2645"/>
                  <a:pt x="2308728" y="20925"/>
                  <a:pt x="2354455" y="63082"/>
                </a:cubicBezTo>
                <a:cubicBezTo>
                  <a:pt x="2391761" y="97510"/>
                  <a:pt x="2412493" y="140811"/>
                  <a:pt x="2421846" y="189815"/>
                </a:cubicBezTo>
                <a:cubicBezTo>
                  <a:pt x="2425403" y="208543"/>
                  <a:pt x="2427188" y="227564"/>
                  <a:pt x="2427175" y="246627"/>
                </a:cubicBezTo>
                <a:cubicBezTo>
                  <a:pt x="2427388" y="1048850"/>
                  <a:pt x="2427441" y="1851021"/>
                  <a:pt x="2427335" y="2653137"/>
                </a:cubicBezTo>
                <a:cubicBezTo>
                  <a:pt x="2427335" y="3455272"/>
                  <a:pt x="2427335" y="4257414"/>
                  <a:pt x="2427335" y="5059567"/>
                </a:cubicBezTo>
                <a:cubicBezTo>
                  <a:pt x="2427335" y="5123254"/>
                  <a:pt x="2410307" y="5181345"/>
                  <a:pt x="2366899" y="5229683"/>
                </a:cubicBezTo>
                <a:cubicBezTo>
                  <a:pt x="2325916" y="5275329"/>
                  <a:pt x="2272648" y="5295848"/>
                  <a:pt x="2213251" y="5302989"/>
                </a:cubicBezTo>
                <a:cubicBezTo>
                  <a:pt x="2202227" y="5304188"/>
                  <a:pt x="2191139" y="5304748"/>
                  <a:pt x="2180049" y="5304615"/>
                </a:cubicBezTo>
                <a:cubicBezTo>
                  <a:pt x="1536252" y="5304615"/>
                  <a:pt x="892465" y="5304615"/>
                  <a:pt x="248685" y="5304615"/>
                </a:cubicBezTo>
                <a:cubicBezTo>
                  <a:pt x="194219" y="5304615"/>
                  <a:pt x="143002" y="5292437"/>
                  <a:pt x="97622" y="5261366"/>
                </a:cubicBezTo>
                <a:cubicBezTo>
                  <a:pt x="44008" y="5224647"/>
                  <a:pt x="15842" y="5171699"/>
                  <a:pt x="5263" y="5108891"/>
                </a:cubicBezTo>
                <a:cubicBezTo>
                  <a:pt x="1826" y="5087893"/>
                  <a:pt x="142" y="5066656"/>
                  <a:pt x="227" y="5045364"/>
                </a:cubicBezTo>
                <a:cubicBezTo>
                  <a:pt x="-5" y="3448644"/>
                  <a:pt x="-59" y="1851909"/>
                  <a:pt x="67" y="255154"/>
                </a:cubicBezTo>
                <a:cubicBezTo>
                  <a:pt x="67" y="199622"/>
                  <a:pt x="10992" y="146674"/>
                  <a:pt x="42516" y="99748"/>
                </a:cubicBezTo>
                <a:cubicBezTo>
                  <a:pt x="79369" y="44882"/>
                  <a:pt x="132797" y="16076"/>
                  <a:pt x="196590" y="5310"/>
                </a:cubicBezTo>
                <a:cubicBezTo>
                  <a:pt x="217149" y="2008"/>
                  <a:pt x="237936" y="351"/>
                  <a:pt x="258758" y="353"/>
                </a:cubicBezTo>
                <a:cubicBezTo>
                  <a:pt x="334196" y="-206"/>
                  <a:pt x="409608" y="114"/>
                  <a:pt x="485046" y="141"/>
                </a:cubicBezTo>
                <a:cubicBezTo>
                  <a:pt x="514945" y="141"/>
                  <a:pt x="524270" y="9147"/>
                  <a:pt x="525923" y="39472"/>
                </a:cubicBezTo>
                <a:cubicBezTo>
                  <a:pt x="530879" y="130072"/>
                  <a:pt x="594513" y="189496"/>
                  <a:pt x="687432" y="189708"/>
                </a:cubicBezTo>
                <a:cubicBezTo>
                  <a:pt x="805905" y="189975"/>
                  <a:pt x="924352" y="189708"/>
                  <a:pt x="1042825" y="189708"/>
                </a:cubicBezTo>
                <a:cubicBezTo>
                  <a:pt x="1274869" y="189708"/>
                  <a:pt x="1506922" y="189708"/>
                  <a:pt x="1738984" y="189708"/>
                </a:cubicBezTo>
                <a:cubicBezTo>
                  <a:pt x="1781167" y="189708"/>
                  <a:pt x="1819486" y="179050"/>
                  <a:pt x="1851728" y="150430"/>
                </a:cubicBezTo>
                <a:cubicBezTo>
                  <a:pt x="1885224" y="120639"/>
                  <a:pt x="1900413" y="82560"/>
                  <a:pt x="1902358" y="38672"/>
                </a:cubicBezTo>
                <a:cubicBezTo>
                  <a:pt x="1903637" y="10400"/>
                  <a:pt x="1913363" y="34"/>
                  <a:pt x="1941343" y="88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14">
            <a:extLst>
              <a:ext uri="{FF2B5EF4-FFF2-40B4-BE49-F238E27FC236}">
                <a16:creationId xmlns:a16="http://schemas.microsoft.com/office/drawing/2014/main" id="{CFB6B1B8-B853-536C-B666-5B2CFD2973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444751" y="2188105"/>
            <a:ext cx="1822450" cy="3968220"/>
          </a:xfrm>
          <a:custGeom>
            <a:avLst/>
            <a:gdLst>
              <a:gd name="connsiteX0" fmla="*/ 1941343 w 2427387"/>
              <a:gd name="connsiteY0" fmla="*/ 88 h 5304634"/>
              <a:gd name="connsiteX1" fmla="*/ 2192866 w 2427387"/>
              <a:gd name="connsiteY1" fmla="*/ 1259 h 5304634"/>
              <a:gd name="connsiteX2" fmla="*/ 2354455 w 2427387"/>
              <a:gd name="connsiteY2" fmla="*/ 63082 h 5304634"/>
              <a:gd name="connsiteX3" fmla="*/ 2421846 w 2427387"/>
              <a:gd name="connsiteY3" fmla="*/ 189815 h 5304634"/>
              <a:gd name="connsiteX4" fmla="*/ 2427175 w 2427387"/>
              <a:gd name="connsiteY4" fmla="*/ 246627 h 5304634"/>
              <a:gd name="connsiteX5" fmla="*/ 2427335 w 2427387"/>
              <a:gd name="connsiteY5" fmla="*/ 2653137 h 5304634"/>
              <a:gd name="connsiteX6" fmla="*/ 2427335 w 2427387"/>
              <a:gd name="connsiteY6" fmla="*/ 5059567 h 5304634"/>
              <a:gd name="connsiteX7" fmla="*/ 2366899 w 2427387"/>
              <a:gd name="connsiteY7" fmla="*/ 5229683 h 5304634"/>
              <a:gd name="connsiteX8" fmla="*/ 2213251 w 2427387"/>
              <a:gd name="connsiteY8" fmla="*/ 5302989 h 5304634"/>
              <a:gd name="connsiteX9" fmla="*/ 2180049 w 2427387"/>
              <a:gd name="connsiteY9" fmla="*/ 5304615 h 5304634"/>
              <a:gd name="connsiteX10" fmla="*/ 248685 w 2427387"/>
              <a:gd name="connsiteY10" fmla="*/ 5304615 h 5304634"/>
              <a:gd name="connsiteX11" fmla="*/ 97622 w 2427387"/>
              <a:gd name="connsiteY11" fmla="*/ 5261366 h 5304634"/>
              <a:gd name="connsiteX12" fmla="*/ 5263 w 2427387"/>
              <a:gd name="connsiteY12" fmla="*/ 5108891 h 5304634"/>
              <a:gd name="connsiteX13" fmla="*/ 227 w 2427387"/>
              <a:gd name="connsiteY13" fmla="*/ 5045364 h 5304634"/>
              <a:gd name="connsiteX14" fmla="*/ 67 w 2427387"/>
              <a:gd name="connsiteY14" fmla="*/ 255154 h 5304634"/>
              <a:gd name="connsiteX15" fmla="*/ 42516 w 2427387"/>
              <a:gd name="connsiteY15" fmla="*/ 99748 h 5304634"/>
              <a:gd name="connsiteX16" fmla="*/ 196590 w 2427387"/>
              <a:gd name="connsiteY16" fmla="*/ 5310 h 5304634"/>
              <a:gd name="connsiteX17" fmla="*/ 258758 w 2427387"/>
              <a:gd name="connsiteY17" fmla="*/ 353 h 5304634"/>
              <a:gd name="connsiteX18" fmla="*/ 485046 w 2427387"/>
              <a:gd name="connsiteY18" fmla="*/ 141 h 5304634"/>
              <a:gd name="connsiteX19" fmla="*/ 525923 w 2427387"/>
              <a:gd name="connsiteY19" fmla="*/ 39472 h 5304634"/>
              <a:gd name="connsiteX20" fmla="*/ 687432 w 2427387"/>
              <a:gd name="connsiteY20" fmla="*/ 189708 h 5304634"/>
              <a:gd name="connsiteX21" fmla="*/ 1042825 w 2427387"/>
              <a:gd name="connsiteY21" fmla="*/ 189708 h 5304634"/>
              <a:gd name="connsiteX22" fmla="*/ 1738984 w 2427387"/>
              <a:gd name="connsiteY22" fmla="*/ 189708 h 5304634"/>
              <a:gd name="connsiteX23" fmla="*/ 1851728 w 2427387"/>
              <a:gd name="connsiteY23" fmla="*/ 150430 h 5304634"/>
              <a:gd name="connsiteX24" fmla="*/ 1902358 w 2427387"/>
              <a:gd name="connsiteY24" fmla="*/ 38672 h 5304634"/>
              <a:gd name="connsiteX25" fmla="*/ 1941343 w 2427387"/>
              <a:gd name="connsiteY25" fmla="*/ 88 h 5304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427387" h="5304634">
                <a:moveTo>
                  <a:pt x="1941343" y="88"/>
                </a:moveTo>
                <a:cubicBezTo>
                  <a:pt x="2025176" y="247"/>
                  <a:pt x="2109060" y="-686"/>
                  <a:pt x="2192866" y="1259"/>
                </a:cubicBezTo>
                <a:cubicBezTo>
                  <a:pt x="2253382" y="2645"/>
                  <a:pt x="2308728" y="20925"/>
                  <a:pt x="2354455" y="63082"/>
                </a:cubicBezTo>
                <a:cubicBezTo>
                  <a:pt x="2391761" y="97510"/>
                  <a:pt x="2412493" y="140811"/>
                  <a:pt x="2421846" y="189815"/>
                </a:cubicBezTo>
                <a:cubicBezTo>
                  <a:pt x="2425403" y="208543"/>
                  <a:pt x="2427188" y="227564"/>
                  <a:pt x="2427175" y="246627"/>
                </a:cubicBezTo>
                <a:cubicBezTo>
                  <a:pt x="2427388" y="1048850"/>
                  <a:pt x="2427441" y="1851021"/>
                  <a:pt x="2427335" y="2653137"/>
                </a:cubicBezTo>
                <a:cubicBezTo>
                  <a:pt x="2427335" y="3455272"/>
                  <a:pt x="2427335" y="4257414"/>
                  <a:pt x="2427335" y="5059567"/>
                </a:cubicBezTo>
                <a:cubicBezTo>
                  <a:pt x="2427335" y="5123254"/>
                  <a:pt x="2410307" y="5181345"/>
                  <a:pt x="2366899" y="5229683"/>
                </a:cubicBezTo>
                <a:cubicBezTo>
                  <a:pt x="2325916" y="5275329"/>
                  <a:pt x="2272648" y="5295848"/>
                  <a:pt x="2213251" y="5302989"/>
                </a:cubicBezTo>
                <a:cubicBezTo>
                  <a:pt x="2202227" y="5304188"/>
                  <a:pt x="2191139" y="5304748"/>
                  <a:pt x="2180049" y="5304615"/>
                </a:cubicBezTo>
                <a:cubicBezTo>
                  <a:pt x="1536252" y="5304615"/>
                  <a:pt x="892465" y="5304615"/>
                  <a:pt x="248685" y="5304615"/>
                </a:cubicBezTo>
                <a:cubicBezTo>
                  <a:pt x="194219" y="5304615"/>
                  <a:pt x="143002" y="5292437"/>
                  <a:pt x="97622" y="5261366"/>
                </a:cubicBezTo>
                <a:cubicBezTo>
                  <a:pt x="44008" y="5224647"/>
                  <a:pt x="15842" y="5171699"/>
                  <a:pt x="5263" y="5108891"/>
                </a:cubicBezTo>
                <a:cubicBezTo>
                  <a:pt x="1826" y="5087893"/>
                  <a:pt x="142" y="5066656"/>
                  <a:pt x="227" y="5045364"/>
                </a:cubicBezTo>
                <a:cubicBezTo>
                  <a:pt x="-5" y="3448644"/>
                  <a:pt x="-59" y="1851909"/>
                  <a:pt x="67" y="255154"/>
                </a:cubicBezTo>
                <a:cubicBezTo>
                  <a:pt x="67" y="199622"/>
                  <a:pt x="10992" y="146674"/>
                  <a:pt x="42516" y="99748"/>
                </a:cubicBezTo>
                <a:cubicBezTo>
                  <a:pt x="79369" y="44882"/>
                  <a:pt x="132797" y="16076"/>
                  <a:pt x="196590" y="5310"/>
                </a:cubicBezTo>
                <a:cubicBezTo>
                  <a:pt x="217149" y="2008"/>
                  <a:pt x="237936" y="351"/>
                  <a:pt x="258758" y="353"/>
                </a:cubicBezTo>
                <a:cubicBezTo>
                  <a:pt x="334196" y="-206"/>
                  <a:pt x="409608" y="114"/>
                  <a:pt x="485046" y="141"/>
                </a:cubicBezTo>
                <a:cubicBezTo>
                  <a:pt x="514945" y="141"/>
                  <a:pt x="524270" y="9147"/>
                  <a:pt x="525923" y="39472"/>
                </a:cubicBezTo>
                <a:cubicBezTo>
                  <a:pt x="530879" y="130072"/>
                  <a:pt x="594513" y="189496"/>
                  <a:pt x="687432" y="189708"/>
                </a:cubicBezTo>
                <a:cubicBezTo>
                  <a:pt x="805905" y="189975"/>
                  <a:pt x="924352" y="189708"/>
                  <a:pt x="1042825" y="189708"/>
                </a:cubicBezTo>
                <a:cubicBezTo>
                  <a:pt x="1274869" y="189708"/>
                  <a:pt x="1506922" y="189708"/>
                  <a:pt x="1738984" y="189708"/>
                </a:cubicBezTo>
                <a:cubicBezTo>
                  <a:pt x="1781167" y="189708"/>
                  <a:pt x="1819486" y="179050"/>
                  <a:pt x="1851728" y="150430"/>
                </a:cubicBezTo>
                <a:cubicBezTo>
                  <a:pt x="1885224" y="120639"/>
                  <a:pt x="1900413" y="82560"/>
                  <a:pt x="1902358" y="38672"/>
                </a:cubicBezTo>
                <a:cubicBezTo>
                  <a:pt x="1903637" y="10400"/>
                  <a:pt x="1913363" y="34"/>
                  <a:pt x="1941343" y="88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50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73333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5" grpId="0" animBg="1"/>
        </p:bldLst>
      </p:timing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9749EA5-C153-FCBB-66B5-0FDC88ECF79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454905" y="1530566"/>
            <a:ext cx="1743075" cy="3557766"/>
          </a:xfrm>
          <a:custGeom>
            <a:avLst/>
            <a:gdLst>
              <a:gd name="connsiteX0" fmla="*/ 1545721 w 1743075"/>
              <a:gd name="connsiteY0" fmla="*/ 884 h 3557766"/>
              <a:gd name="connsiteX1" fmla="*/ 1737040 w 1743075"/>
              <a:gd name="connsiteY1" fmla="*/ 166376 h 3557766"/>
              <a:gd name="connsiteX2" fmla="*/ 1743074 w 1743075"/>
              <a:gd name="connsiteY2" fmla="*/ 277385 h 3557766"/>
              <a:gd name="connsiteX3" fmla="*/ 1737731 w 1743075"/>
              <a:gd name="connsiteY3" fmla="*/ 1690211 h 3557766"/>
              <a:gd name="connsiteX4" fmla="*/ 1722741 w 1743075"/>
              <a:gd name="connsiteY4" fmla="*/ 3360403 h 3557766"/>
              <a:gd name="connsiteX5" fmla="*/ 1715608 w 1743075"/>
              <a:gd name="connsiteY5" fmla="*/ 3411493 h 3557766"/>
              <a:gd name="connsiteX6" fmla="*/ 1515333 w 1743075"/>
              <a:gd name="connsiteY6" fmla="*/ 3557756 h 3557766"/>
              <a:gd name="connsiteX7" fmla="*/ 784060 w 1743075"/>
              <a:gd name="connsiteY7" fmla="*/ 3549335 h 3557766"/>
              <a:gd name="connsiteX8" fmla="*/ 201933 w 1743075"/>
              <a:gd name="connsiteY8" fmla="*/ 3539092 h 3557766"/>
              <a:gd name="connsiteX9" fmla="*/ 22241 w 1743075"/>
              <a:gd name="connsiteY9" fmla="*/ 3396003 h 3557766"/>
              <a:gd name="connsiteX10" fmla="*/ 9828 w 1743075"/>
              <a:gd name="connsiteY10" fmla="*/ 3298316 h 3557766"/>
              <a:gd name="connsiteX11" fmla="*/ 400 w 1743075"/>
              <a:gd name="connsiteY11" fmla="*/ 348678 h 3557766"/>
              <a:gd name="connsiteX12" fmla="*/ 715 w 1743075"/>
              <a:gd name="connsiteY12" fmla="*/ 210428 h 3557766"/>
              <a:gd name="connsiteX13" fmla="*/ 178898 w 1743075"/>
              <a:gd name="connsiteY13" fmla="*/ 12981 h 3557766"/>
              <a:gd name="connsiteX14" fmla="*/ 385804 w 1743075"/>
              <a:gd name="connsiteY14" fmla="*/ 6885 h 3557766"/>
              <a:gd name="connsiteX15" fmla="*/ 399820 w 1743075"/>
              <a:gd name="connsiteY15" fmla="*/ 25738 h 3557766"/>
              <a:gd name="connsiteX16" fmla="*/ 514586 w 1743075"/>
              <a:gd name="connsiteY16" fmla="*/ 133227 h 3557766"/>
              <a:gd name="connsiteX17" fmla="*/ 1230240 w 1743075"/>
              <a:gd name="connsiteY17" fmla="*/ 135081 h 3557766"/>
              <a:gd name="connsiteX18" fmla="*/ 1270842 w 1743075"/>
              <a:gd name="connsiteY18" fmla="*/ 132348 h 3557766"/>
              <a:gd name="connsiteX19" fmla="*/ 1352234 w 1743075"/>
              <a:gd name="connsiteY19" fmla="*/ 55525 h 3557766"/>
              <a:gd name="connsiteX20" fmla="*/ 1355597 w 1743075"/>
              <a:gd name="connsiteY20" fmla="*/ 29099 h 3557766"/>
              <a:gd name="connsiteX21" fmla="*/ 1387211 w 1743075"/>
              <a:gd name="connsiteY21" fmla="*/ 1072 h 3557766"/>
              <a:gd name="connsiteX22" fmla="*/ 1545721 w 1743075"/>
              <a:gd name="connsiteY22" fmla="*/ 884 h 3557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743075" h="3557766">
                <a:moveTo>
                  <a:pt x="1545721" y="884"/>
                </a:moveTo>
                <a:cubicBezTo>
                  <a:pt x="1644523" y="4309"/>
                  <a:pt x="1720102" y="68972"/>
                  <a:pt x="1737040" y="166376"/>
                </a:cubicBezTo>
                <a:cubicBezTo>
                  <a:pt x="1743357" y="202635"/>
                  <a:pt x="1743074" y="240340"/>
                  <a:pt x="1743074" y="277385"/>
                </a:cubicBezTo>
                <a:cubicBezTo>
                  <a:pt x="1741471" y="779203"/>
                  <a:pt x="1739366" y="1280990"/>
                  <a:pt x="1737731" y="1690211"/>
                </a:cubicBezTo>
                <a:cubicBezTo>
                  <a:pt x="1732264" y="2308663"/>
                  <a:pt x="1727676" y="2834517"/>
                  <a:pt x="1722741" y="3360403"/>
                </a:cubicBezTo>
                <a:cubicBezTo>
                  <a:pt x="1722510" y="3377666"/>
                  <a:pt x="1720114" y="3394828"/>
                  <a:pt x="1715608" y="3411493"/>
                </a:cubicBezTo>
                <a:cubicBezTo>
                  <a:pt x="1692353" y="3498057"/>
                  <a:pt x="1609609" y="3558698"/>
                  <a:pt x="1515333" y="3557756"/>
                </a:cubicBezTo>
                <a:cubicBezTo>
                  <a:pt x="1271596" y="3555535"/>
                  <a:pt x="1027838" y="3552729"/>
                  <a:pt x="784060" y="3549335"/>
                </a:cubicBezTo>
                <a:cubicBezTo>
                  <a:pt x="589998" y="3546530"/>
                  <a:pt x="395954" y="3543114"/>
                  <a:pt x="201933" y="3539092"/>
                </a:cubicBezTo>
                <a:cubicBezTo>
                  <a:pt x="107624" y="3537144"/>
                  <a:pt x="44899" y="3487594"/>
                  <a:pt x="22241" y="3396003"/>
                </a:cubicBezTo>
                <a:cubicBezTo>
                  <a:pt x="14272" y="3364042"/>
                  <a:pt x="10105" y="3331254"/>
                  <a:pt x="9828" y="3298316"/>
                </a:cubicBezTo>
                <a:cubicBezTo>
                  <a:pt x="6456" y="2315104"/>
                  <a:pt x="3314" y="1331891"/>
                  <a:pt x="400" y="348678"/>
                </a:cubicBezTo>
                <a:cubicBezTo>
                  <a:pt x="243" y="302522"/>
                  <a:pt x="-574" y="256427"/>
                  <a:pt x="715" y="210428"/>
                </a:cubicBezTo>
                <a:cubicBezTo>
                  <a:pt x="3732" y="104101"/>
                  <a:pt x="73528" y="23821"/>
                  <a:pt x="178898" y="12981"/>
                </a:cubicBezTo>
                <a:cubicBezTo>
                  <a:pt x="247343" y="5974"/>
                  <a:pt x="316667" y="8362"/>
                  <a:pt x="385804" y="6885"/>
                </a:cubicBezTo>
                <a:cubicBezTo>
                  <a:pt x="398185" y="6697"/>
                  <a:pt x="399128" y="16594"/>
                  <a:pt x="399820" y="25738"/>
                </a:cubicBezTo>
                <a:cubicBezTo>
                  <a:pt x="405162" y="96088"/>
                  <a:pt x="444570" y="133039"/>
                  <a:pt x="514586" y="133227"/>
                </a:cubicBezTo>
                <a:cubicBezTo>
                  <a:pt x="753147" y="133960"/>
                  <a:pt x="991698" y="134578"/>
                  <a:pt x="1230240" y="135081"/>
                </a:cubicBezTo>
                <a:cubicBezTo>
                  <a:pt x="1243825" y="135273"/>
                  <a:pt x="1257404" y="134358"/>
                  <a:pt x="1270842" y="132348"/>
                </a:cubicBezTo>
                <a:cubicBezTo>
                  <a:pt x="1313015" y="125466"/>
                  <a:pt x="1343215" y="96717"/>
                  <a:pt x="1352234" y="55525"/>
                </a:cubicBezTo>
                <a:cubicBezTo>
                  <a:pt x="1354120" y="46884"/>
                  <a:pt x="1354151" y="37866"/>
                  <a:pt x="1355597" y="29099"/>
                </a:cubicBezTo>
                <a:cubicBezTo>
                  <a:pt x="1358928" y="9807"/>
                  <a:pt x="1367884" y="1261"/>
                  <a:pt x="1387211" y="1072"/>
                </a:cubicBezTo>
                <a:cubicBezTo>
                  <a:pt x="1440037" y="538"/>
                  <a:pt x="1492958" y="-938"/>
                  <a:pt x="1545721" y="884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97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1402CF5-0772-F6BC-320E-6F1F294AFB1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426641" y="2171700"/>
            <a:ext cx="1581150" cy="3405188"/>
          </a:xfrm>
          <a:custGeom>
            <a:avLst/>
            <a:gdLst>
              <a:gd name="connsiteX0" fmla="*/ 149229 w 1581150"/>
              <a:gd name="connsiteY0" fmla="*/ 0 h 3405188"/>
              <a:gd name="connsiteX1" fmla="*/ 1431921 w 1581150"/>
              <a:gd name="connsiteY1" fmla="*/ 0 h 3405188"/>
              <a:gd name="connsiteX2" fmla="*/ 1581150 w 1581150"/>
              <a:gd name="connsiteY2" fmla="*/ 149229 h 3405188"/>
              <a:gd name="connsiteX3" fmla="*/ 1581150 w 1581150"/>
              <a:gd name="connsiteY3" fmla="*/ 3255959 h 3405188"/>
              <a:gd name="connsiteX4" fmla="*/ 1431921 w 1581150"/>
              <a:gd name="connsiteY4" fmla="*/ 3405188 h 3405188"/>
              <a:gd name="connsiteX5" fmla="*/ 149229 w 1581150"/>
              <a:gd name="connsiteY5" fmla="*/ 3405188 h 3405188"/>
              <a:gd name="connsiteX6" fmla="*/ 0 w 1581150"/>
              <a:gd name="connsiteY6" fmla="*/ 3255959 h 3405188"/>
              <a:gd name="connsiteX7" fmla="*/ 0 w 1581150"/>
              <a:gd name="connsiteY7" fmla="*/ 149229 h 3405188"/>
              <a:gd name="connsiteX8" fmla="*/ 149229 w 1581150"/>
              <a:gd name="connsiteY8" fmla="*/ 0 h 3405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1150" h="3405188">
                <a:moveTo>
                  <a:pt x="149229" y="0"/>
                </a:moveTo>
                <a:lnTo>
                  <a:pt x="1431921" y="0"/>
                </a:lnTo>
                <a:cubicBezTo>
                  <a:pt x="1514338" y="0"/>
                  <a:pt x="1581150" y="66812"/>
                  <a:pt x="1581150" y="149229"/>
                </a:cubicBezTo>
                <a:lnTo>
                  <a:pt x="1581150" y="3255959"/>
                </a:lnTo>
                <a:cubicBezTo>
                  <a:pt x="1581150" y="3338376"/>
                  <a:pt x="1514338" y="3405188"/>
                  <a:pt x="1431921" y="3405188"/>
                </a:cubicBezTo>
                <a:lnTo>
                  <a:pt x="149229" y="3405188"/>
                </a:lnTo>
                <a:cubicBezTo>
                  <a:pt x="66812" y="3405188"/>
                  <a:pt x="0" y="3338376"/>
                  <a:pt x="0" y="3255959"/>
                </a:cubicBezTo>
                <a:lnTo>
                  <a:pt x="0" y="149229"/>
                </a:lnTo>
                <a:cubicBezTo>
                  <a:pt x="0" y="66812"/>
                  <a:pt x="66812" y="0"/>
                  <a:pt x="149229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468732C-0DF5-4D2F-0D84-ADC35C6D418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1172825" y="2171700"/>
            <a:ext cx="1581150" cy="3405188"/>
          </a:xfrm>
          <a:custGeom>
            <a:avLst/>
            <a:gdLst>
              <a:gd name="connsiteX0" fmla="*/ 149229 w 1581150"/>
              <a:gd name="connsiteY0" fmla="*/ 0 h 3405188"/>
              <a:gd name="connsiteX1" fmla="*/ 1431921 w 1581150"/>
              <a:gd name="connsiteY1" fmla="*/ 0 h 3405188"/>
              <a:gd name="connsiteX2" fmla="*/ 1581150 w 1581150"/>
              <a:gd name="connsiteY2" fmla="*/ 149229 h 3405188"/>
              <a:gd name="connsiteX3" fmla="*/ 1581150 w 1581150"/>
              <a:gd name="connsiteY3" fmla="*/ 3255959 h 3405188"/>
              <a:gd name="connsiteX4" fmla="*/ 1431921 w 1581150"/>
              <a:gd name="connsiteY4" fmla="*/ 3405188 h 3405188"/>
              <a:gd name="connsiteX5" fmla="*/ 149229 w 1581150"/>
              <a:gd name="connsiteY5" fmla="*/ 3405188 h 3405188"/>
              <a:gd name="connsiteX6" fmla="*/ 0 w 1581150"/>
              <a:gd name="connsiteY6" fmla="*/ 3255959 h 3405188"/>
              <a:gd name="connsiteX7" fmla="*/ 0 w 1581150"/>
              <a:gd name="connsiteY7" fmla="*/ 149229 h 3405188"/>
              <a:gd name="connsiteX8" fmla="*/ 149229 w 1581150"/>
              <a:gd name="connsiteY8" fmla="*/ 0 h 3405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1150" h="3405188">
                <a:moveTo>
                  <a:pt x="149229" y="0"/>
                </a:moveTo>
                <a:lnTo>
                  <a:pt x="1431921" y="0"/>
                </a:lnTo>
                <a:cubicBezTo>
                  <a:pt x="1514338" y="0"/>
                  <a:pt x="1581150" y="66812"/>
                  <a:pt x="1581150" y="149229"/>
                </a:cubicBezTo>
                <a:lnTo>
                  <a:pt x="1581150" y="3255959"/>
                </a:lnTo>
                <a:cubicBezTo>
                  <a:pt x="1581150" y="3338376"/>
                  <a:pt x="1514338" y="3405188"/>
                  <a:pt x="1431921" y="3405188"/>
                </a:cubicBezTo>
                <a:lnTo>
                  <a:pt x="149229" y="3405188"/>
                </a:lnTo>
                <a:cubicBezTo>
                  <a:pt x="66812" y="3405188"/>
                  <a:pt x="0" y="3338376"/>
                  <a:pt x="0" y="3255959"/>
                </a:cubicBezTo>
                <a:lnTo>
                  <a:pt x="0" y="149229"/>
                </a:lnTo>
                <a:cubicBezTo>
                  <a:pt x="0" y="66812"/>
                  <a:pt x="66812" y="0"/>
                  <a:pt x="149229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76997C13-AD59-453F-32DE-DE89F7E074C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83230" y="1902041"/>
            <a:ext cx="1860545" cy="3951072"/>
          </a:xfrm>
          <a:custGeom>
            <a:avLst/>
            <a:gdLst>
              <a:gd name="connsiteX0" fmla="*/ 1545721 w 1743075"/>
              <a:gd name="connsiteY0" fmla="*/ 884 h 3557766"/>
              <a:gd name="connsiteX1" fmla="*/ 1737040 w 1743075"/>
              <a:gd name="connsiteY1" fmla="*/ 166376 h 3557766"/>
              <a:gd name="connsiteX2" fmla="*/ 1743074 w 1743075"/>
              <a:gd name="connsiteY2" fmla="*/ 277385 h 3557766"/>
              <a:gd name="connsiteX3" fmla="*/ 1737731 w 1743075"/>
              <a:gd name="connsiteY3" fmla="*/ 1690211 h 3557766"/>
              <a:gd name="connsiteX4" fmla="*/ 1722741 w 1743075"/>
              <a:gd name="connsiteY4" fmla="*/ 3360403 h 3557766"/>
              <a:gd name="connsiteX5" fmla="*/ 1715608 w 1743075"/>
              <a:gd name="connsiteY5" fmla="*/ 3411493 h 3557766"/>
              <a:gd name="connsiteX6" fmla="*/ 1515333 w 1743075"/>
              <a:gd name="connsiteY6" fmla="*/ 3557756 h 3557766"/>
              <a:gd name="connsiteX7" fmla="*/ 784060 w 1743075"/>
              <a:gd name="connsiteY7" fmla="*/ 3549335 h 3557766"/>
              <a:gd name="connsiteX8" fmla="*/ 201933 w 1743075"/>
              <a:gd name="connsiteY8" fmla="*/ 3539092 h 3557766"/>
              <a:gd name="connsiteX9" fmla="*/ 22241 w 1743075"/>
              <a:gd name="connsiteY9" fmla="*/ 3396003 h 3557766"/>
              <a:gd name="connsiteX10" fmla="*/ 9828 w 1743075"/>
              <a:gd name="connsiteY10" fmla="*/ 3298316 h 3557766"/>
              <a:gd name="connsiteX11" fmla="*/ 400 w 1743075"/>
              <a:gd name="connsiteY11" fmla="*/ 348678 h 3557766"/>
              <a:gd name="connsiteX12" fmla="*/ 715 w 1743075"/>
              <a:gd name="connsiteY12" fmla="*/ 210428 h 3557766"/>
              <a:gd name="connsiteX13" fmla="*/ 178898 w 1743075"/>
              <a:gd name="connsiteY13" fmla="*/ 12981 h 3557766"/>
              <a:gd name="connsiteX14" fmla="*/ 385804 w 1743075"/>
              <a:gd name="connsiteY14" fmla="*/ 6885 h 3557766"/>
              <a:gd name="connsiteX15" fmla="*/ 399820 w 1743075"/>
              <a:gd name="connsiteY15" fmla="*/ 25738 h 3557766"/>
              <a:gd name="connsiteX16" fmla="*/ 514586 w 1743075"/>
              <a:gd name="connsiteY16" fmla="*/ 133227 h 3557766"/>
              <a:gd name="connsiteX17" fmla="*/ 1230240 w 1743075"/>
              <a:gd name="connsiteY17" fmla="*/ 135081 h 3557766"/>
              <a:gd name="connsiteX18" fmla="*/ 1270842 w 1743075"/>
              <a:gd name="connsiteY18" fmla="*/ 132348 h 3557766"/>
              <a:gd name="connsiteX19" fmla="*/ 1352234 w 1743075"/>
              <a:gd name="connsiteY19" fmla="*/ 55525 h 3557766"/>
              <a:gd name="connsiteX20" fmla="*/ 1355597 w 1743075"/>
              <a:gd name="connsiteY20" fmla="*/ 29099 h 3557766"/>
              <a:gd name="connsiteX21" fmla="*/ 1387211 w 1743075"/>
              <a:gd name="connsiteY21" fmla="*/ 1072 h 3557766"/>
              <a:gd name="connsiteX22" fmla="*/ 1545721 w 1743075"/>
              <a:gd name="connsiteY22" fmla="*/ 884 h 3557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743075" h="3557766">
                <a:moveTo>
                  <a:pt x="1545721" y="884"/>
                </a:moveTo>
                <a:cubicBezTo>
                  <a:pt x="1644523" y="4309"/>
                  <a:pt x="1720102" y="68972"/>
                  <a:pt x="1737040" y="166376"/>
                </a:cubicBezTo>
                <a:cubicBezTo>
                  <a:pt x="1743357" y="202635"/>
                  <a:pt x="1743074" y="240340"/>
                  <a:pt x="1743074" y="277385"/>
                </a:cubicBezTo>
                <a:cubicBezTo>
                  <a:pt x="1741471" y="779203"/>
                  <a:pt x="1739366" y="1280990"/>
                  <a:pt x="1737731" y="1690211"/>
                </a:cubicBezTo>
                <a:cubicBezTo>
                  <a:pt x="1732264" y="2308663"/>
                  <a:pt x="1727676" y="2834517"/>
                  <a:pt x="1722741" y="3360403"/>
                </a:cubicBezTo>
                <a:cubicBezTo>
                  <a:pt x="1722510" y="3377666"/>
                  <a:pt x="1720114" y="3394828"/>
                  <a:pt x="1715608" y="3411493"/>
                </a:cubicBezTo>
                <a:cubicBezTo>
                  <a:pt x="1692353" y="3498057"/>
                  <a:pt x="1609609" y="3558698"/>
                  <a:pt x="1515333" y="3557756"/>
                </a:cubicBezTo>
                <a:cubicBezTo>
                  <a:pt x="1271596" y="3555535"/>
                  <a:pt x="1027838" y="3552729"/>
                  <a:pt x="784060" y="3549335"/>
                </a:cubicBezTo>
                <a:cubicBezTo>
                  <a:pt x="589998" y="3546530"/>
                  <a:pt x="395954" y="3543114"/>
                  <a:pt x="201933" y="3539092"/>
                </a:cubicBezTo>
                <a:cubicBezTo>
                  <a:pt x="107624" y="3537144"/>
                  <a:pt x="44899" y="3487594"/>
                  <a:pt x="22241" y="3396003"/>
                </a:cubicBezTo>
                <a:cubicBezTo>
                  <a:pt x="14272" y="3364042"/>
                  <a:pt x="10105" y="3331254"/>
                  <a:pt x="9828" y="3298316"/>
                </a:cubicBezTo>
                <a:cubicBezTo>
                  <a:pt x="6456" y="2315104"/>
                  <a:pt x="3314" y="1331891"/>
                  <a:pt x="400" y="348678"/>
                </a:cubicBezTo>
                <a:cubicBezTo>
                  <a:pt x="243" y="302522"/>
                  <a:pt x="-574" y="256427"/>
                  <a:pt x="715" y="210428"/>
                </a:cubicBezTo>
                <a:cubicBezTo>
                  <a:pt x="3732" y="104101"/>
                  <a:pt x="73528" y="23821"/>
                  <a:pt x="178898" y="12981"/>
                </a:cubicBezTo>
                <a:cubicBezTo>
                  <a:pt x="247343" y="5974"/>
                  <a:pt x="316667" y="8362"/>
                  <a:pt x="385804" y="6885"/>
                </a:cubicBezTo>
                <a:cubicBezTo>
                  <a:pt x="398185" y="6697"/>
                  <a:pt x="399128" y="16594"/>
                  <a:pt x="399820" y="25738"/>
                </a:cubicBezTo>
                <a:cubicBezTo>
                  <a:pt x="405162" y="96088"/>
                  <a:pt x="444570" y="133039"/>
                  <a:pt x="514586" y="133227"/>
                </a:cubicBezTo>
                <a:cubicBezTo>
                  <a:pt x="753147" y="133960"/>
                  <a:pt x="991698" y="134578"/>
                  <a:pt x="1230240" y="135081"/>
                </a:cubicBezTo>
                <a:cubicBezTo>
                  <a:pt x="1243825" y="135273"/>
                  <a:pt x="1257404" y="134358"/>
                  <a:pt x="1270842" y="132348"/>
                </a:cubicBezTo>
                <a:cubicBezTo>
                  <a:pt x="1313015" y="125466"/>
                  <a:pt x="1343215" y="96717"/>
                  <a:pt x="1352234" y="55525"/>
                </a:cubicBezTo>
                <a:cubicBezTo>
                  <a:pt x="1354120" y="46884"/>
                  <a:pt x="1354151" y="37866"/>
                  <a:pt x="1355597" y="29099"/>
                </a:cubicBezTo>
                <a:cubicBezTo>
                  <a:pt x="1358928" y="9807"/>
                  <a:pt x="1367884" y="1261"/>
                  <a:pt x="1387211" y="1072"/>
                </a:cubicBezTo>
                <a:cubicBezTo>
                  <a:pt x="1440037" y="538"/>
                  <a:pt x="1492958" y="-938"/>
                  <a:pt x="1545721" y="884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CCF15E3-A33D-5C26-AD8A-FA32EC80805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667625" y="2171700"/>
            <a:ext cx="1581150" cy="3405188"/>
          </a:xfrm>
          <a:custGeom>
            <a:avLst/>
            <a:gdLst>
              <a:gd name="connsiteX0" fmla="*/ 149229 w 1581150"/>
              <a:gd name="connsiteY0" fmla="*/ 0 h 3405188"/>
              <a:gd name="connsiteX1" fmla="*/ 1431921 w 1581150"/>
              <a:gd name="connsiteY1" fmla="*/ 0 h 3405188"/>
              <a:gd name="connsiteX2" fmla="*/ 1581150 w 1581150"/>
              <a:gd name="connsiteY2" fmla="*/ 149229 h 3405188"/>
              <a:gd name="connsiteX3" fmla="*/ 1581150 w 1581150"/>
              <a:gd name="connsiteY3" fmla="*/ 3255959 h 3405188"/>
              <a:gd name="connsiteX4" fmla="*/ 1431921 w 1581150"/>
              <a:gd name="connsiteY4" fmla="*/ 3405188 h 3405188"/>
              <a:gd name="connsiteX5" fmla="*/ 149229 w 1581150"/>
              <a:gd name="connsiteY5" fmla="*/ 3405188 h 3405188"/>
              <a:gd name="connsiteX6" fmla="*/ 0 w 1581150"/>
              <a:gd name="connsiteY6" fmla="*/ 3255959 h 3405188"/>
              <a:gd name="connsiteX7" fmla="*/ 0 w 1581150"/>
              <a:gd name="connsiteY7" fmla="*/ 149229 h 3405188"/>
              <a:gd name="connsiteX8" fmla="*/ 149229 w 1581150"/>
              <a:gd name="connsiteY8" fmla="*/ 0 h 3405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1150" h="3405188">
                <a:moveTo>
                  <a:pt x="149229" y="0"/>
                </a:moveTo>
                <a:lnTo>
                  <a:pt x="1431921" y="0"/>
                </a:lnTo>
                <a:cubicBezTo>
                  <a:pt x="1514338" y="0"/>
                  <a:pt x="1581150" y="66812"/>
                  <a:pt x="1581150" y="149229"/>
                </a:cubicBezTo>
                <a:lnTo>
                  <a:pt x="1581150" y="3255959"/>
                </a:lnTo>
                <a:cubicBezTo>
                  <a:pt x="1581150" y="3338376"/>
                  <a:pt x="1514338" y="3405188"/>
                  <a:pt x="1431921" y="3405188"/>
                </a:cubicBezTo>
                <a:lnTo>
                  <a:pt x="149229" y="3405188"/>
                </a:lnTo>
                <a:cubicBezTo>
                  <a:pt x="66812" y="3405188"/>
                  <a:pt x="0" y="3338376"/>
                  <a:pt x="0" y="3255959"/>
                </a:cubicBezTo>
                <a:lnTo>
                  <a:pt x="0" y="149229"/>
                </a:lnTo>
                <a:cubicBezTo>
                  <a:pt x="0" y="66812"/>
                  <a:pt x="66812" y="0"/>
                  <a:pt x="149229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54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73333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1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2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73333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5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73333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7" grpId="0" animBg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7" grpId="0" animBg="1"/>
          <p:bldP spid="9" grpId="0" animBg="1"/>
        </p:bldLst>
      </p:timing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F021F5E-9C60-19DE-18D7-F59F80B5A57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175766" y="2047254"/>
            <a:ext cx="1780099" cy="3864044"/>
          </a:xfrm>
          <a:custGeom>
            <a:avLst/>
            <a:gdLst>
              <a:gd name="connsiteX0" fmla="*/ 376887 w 1780099"/>
              <a:gd name="connsiteY0" fmla="*/ 17 h 3864044"/>
              <a:gd name="connsiteX1" fmla="*/ 407937 w 1780099"/>
              <a:gd name="connsiteY1" fmla="*/ 30567 h 3864044"/>
              <a:gd name="connsiteX2" fmla="*/ 535922 w 1780099"/>
              <a:gd name="connsiteY2" fmla="*/ 147422 h 3864044"/>
              <a:gd name="connsiteX3" fmla="*/ 1241953 w 1780099"/>
              <a:gd name="connsiteY3" fmla="*/ 147422 h 3864044"/>
              <a:gd name="connsiteX4" fmla="*/ 1371051 w 1780099"/>
              <a:gd name="connsiteY4" fmla="*/ 31902 h 3864044"/>
              <a:gd name="connsiteX5" fmla="*/ 1398039 w 1780099"/>
              <a:gd name="connsiteY5" fmla="*/ 407 h 3864044"/>
              <a:gd name="connsiteX6" fmla="*/ 1606042 w 1780099"/>
              <a:gd name="connsiteY6" fmla="*/ 8142 h 3864044"/>
              <a:gd name="connsiteX7" fmla="*/ 1774314 w 1780099"/>
              <a:gd name="connsiteY7" fmla="*/ 191772 h 3864044"/>
              <a:gd name="connsiteX8" fmla="*/ 1779878 w 1780099"/>
              <a:gd name="connsiteY8" fmla="*/ 319367 h 3864044"/>
              <a:gd name="connsiteX9" fmla="*/ 1779878 w 1780099"/>
              <a:gd name="connsiteY9" fmla="*/ 3546808 h 3864044"/>
              <a:gd name="connsiteX10" fmla="*/ 1769305 w 1780099"/>
              <a:gd name="connsiteY10" fmla="*/ 3698887 h 3864044"/>
              <a:gd name="connsiteX11" fmla="*/ 1599253 w 1780099"/>
              <a:gd name="connsiteY11" fmla="*/ 3858200 h 3864044"/>
              <a:gd name="connsiteX12" fmla="*/ 1499536 w 1780099"/>
              <a:gd name="connsiteY12" fmla="*/ 3863765 h 3864044"/>
              <a:gd name="connsiteX13" fmla="*/ 284738 w 1780099"/>
              <a:gd name="connsiteY13" fmla="*/ 3863765 h 3864044"/>
              <a:gd name="connsiteX14" fmla="*/ 220802 w 1780099"/>
              <a:gd name="connsiteY14" fmla="*/ 3862374 h 3864044"/>
              <a:gd name="connsiteX15" fmla="*/ 2226 w 1780099"/>
              <a:gd name="connsiteY15" fmla="*/ 3645356 h 3864044"/>
              <a:gd name="connsiteX16" fmla="*/ 0 w 1780099"/>
              <a:gd name="connsiteY16" fmla="*/ 3537014 h 3864044"/>
              <a:gd name="connsiteX17" fmla="*/ 0 w 1780099"/>
              <a:gd name="connsiteY17" fmla="*/ 1933032 h 3864044"/>
              <a:gd name="connsiteX18" fmla="*/ 389 w 1780099"/>
              <a:gd name="connsiteY18" fmla="*/ 1933199 h 3864044"/>
              <a:gd name="connsiteX19" fmla="*/ 389 w 1780099"/>
              <a:gd name="connsiteY19" fmla="*/ 259715 h 3864044"/>
              <a:gd name="connsiteX20" fmla="*/ 5954 w 1780099"/>
              <a:gd name="connsiteY20" fmla="*/ 184983 h 3864044"/>
              <a:gd name="connsiteX21" fmla="*/ 188138 w 1780099"/>
              <a:gd name="connsiteY21" fmla="*/ 5582 h 3864044"/>
              <a:gd name="connsiteX22" fmla="*/ 376887 w 1780099"/>
              <a:gd name="connsiteY22" fmla="*/ 17 h 3864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780099" h="3864044">
                <a:moveTo>
                  <a:pt x="376887" y="17"/>
                </a:moveTo>
                <a:cubicBezTo>
                  <a:pt x="397754" y="-483"/>
                  <a:pt x="405879" y="10368"/>
                  <a:pt x="407937" y="30567"/>
                </a:cubicBezTo>
                <a:cubicBezTo>
                  <a:pt x="416507" y="114035"/>
                  <a:pt x="452454" y="147422"/>
                  <a:pt x="535922" y="147422"/>
                </a:cubicBezTo>
                <a:cubicBezTo>
                  <a:pt x="771231" y="147905"/>
                  <a:pt x="1006572" y="147905"/>
                  <a:pt x="1241953" y="147422"/>
                </a:cubicBezTo>
                <a:cubicBezTo>
                  <a:pt x="1326423" y="147422"/>
                  <a:pt x="1360701" y="115872"/>
                  <a:pt x="1371051" y="31902"/>
                </a:cubicBezTo>
                <a:cubicBezTo>
                  <a:pt x="1373054" y="15265"/>
                  <a:pt x="1377505" y="-94"/>
                  <a:pt x="1398039" y="407"/>
                </a:cubicBezTo>
                <a:cubicBezTo>
                  <a:pt x="1467428" y="2021"/>
                  <a:pt x="1537598" y="-1095"/>
                  <a:pt x="1606042" y="8142"/>
                </a:cubicBezTo>
                <a:cubicBezTo>
                  <a:pt x="1701752" y="20996"/>
                  <a:pt x="1765577" y="94782"/>
                  <a:pt x="1774314" y="191772"/>
                </a:cubicBezTo>
                <a:cubicBezTo>
                  <a:pt x="1778153" y="234118"/>
                  <a:pt x="1779878" y="276799"/>
                  <a:pt x="1779878" y="319367"/>
                </a:cubicBezTo>
                <a:cubicBezTo>
                  <a:pt x="1780173" y="1395179"/>
                  <a:pt x="1780173" y="2470996"/>
                  <a:pt x="1779878" y="3546808"/>
                </a:cubicBezTo>
                <a:cubicBezTo>
                  <a:pt x="1780601" y="3597707"/>
                  <a:pt x="1777063" y="3648578"/>
                  <a:pt x="1769305" y="3698887"/>
                </a:cubicBezTo>
                <a:cubicBezTo>
                  <a:pt x="1754504" y="3785750"/>
                  <a:pt x="1686728" y="3847183"/>
                  <a:pt x="1599253" y="3858200"/>
                </a:cubicBezTo>
                <a:cubicBezTo>
                  <a:pt x="1566166" y="3862140"/>
                  <a:pt x="1532857" y="3863999"/>
                  <a:pt x="1499536" y="3863765"/>
                </a:cubicBezTo>
                <a:cubicBezTo>
                  <a:pt x="1094620" y="3864138"/>
                  <a:pt x="689688" y="3864138"/>
                  <a:pt x="284738" y="3863765"/>
                </a:cubicBezTo>
                <a:cubicBezTo>
                  <a:pt x="263426" y="3863765"/>
                  <a:pt x="242058" y="3863765"/>
                  <a:pt x="220802" y="3862374"/>
                </a:cubicBezTo>
                <a:cubicBezTo>
                  <a:pt x="85638" y="3855196"/>
                  <a:pt x="10350" y="3780797"/>
                  <a:pt x="2226" y="3645356"/>
                </a:cubicBezTo>
                <a:cubicBezTo>
                  <a:pt x="0" y="3609298"/>
                  <a:pt x="56" y="3573017"/>
                  <a:pt x="0" y="3537014"/>
                </a:cubicBezTo>
                <a:cubicBezTo>
                  <a:pt x="0" y="3002333"/>
                  <a:pt x="0" y="2467674"/>
                  <a:pt x="0" y="1933032"/>
                </a:cubicBezTo>
                <a:lnTo>
                  <a:pt x="389" y="1933199"/>
                </a:lnTo>
                <a:cubicBezTo>
                  <a:pt x="389" y="1375336"/>
                  <a:pt x="389" y="817506"/>
                  <a:pt x="389" y="259715"/>
                </a:cubicBezTo>
                <a:cubicBezTo>
                  <a:pt x="712" y="234714"/>
                  <a:pt x="2571" y="209756"/>
                  <a:pt x="5954" y="184983"/>
                </a:cubicBezTo>
                <a:cubicBezTo>
                  <a:pt x="18029" y="85823"/>
                  <a:pt x="88922" y="14040"/>
                  <a:pt x="188138" y="5582"/>
                </a:cubicBezTo>
                <a:cubicBezTo>
                  <a:pt x="250739" y="17"/>
                  <a:pt x="313952" y="1687"/>
                  <a:pt x="376887" y="17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038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4">
            <a:extLst>
              <a:ext uri="{FF2B5EF4-FFF2-40B4-BE49-F238E27FC236}">
                <a16:creationId xmlns:a16="http://schemas.microsoft.com/office/drawing/2014/main" id="{7A39AF49-30C9-0C30-A323-04198DC7F5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28858" y="1566862"/>
            <a:ext cx="2246707" cy="3269394"/>
          </a:xfrm>
          <a:custGeom>
            <a:avLst/>
            <a:gdLst>
              <a:gd name="connsiteX0" fmla="*/ 1941343 w 2427387"/>
              <a:gd name="connsiteY0" fmla="*/ 88 h 5304634"/>
              <a:gd name="connsiteX1" fmla="*/ 2192866 w 2427387"/>
              <a:gd name="connsiteY1" fmla="*/ 1259 h 5304634"/>
              <a:gd name="connsiteX2" fmla="*/ 2354455 w 2427387"/>
              <a:gd name="connsiteY2" fmla="*/ 63082 h 5304634"/>
              <a:gd name="connsiteX3" fmla="*/ 2421846 w 2427387"/>
              <a:gd name="connsiteY3" fmla="*/ 189815 h 5304634"/>
              <a:gd name="connsiteX4" fmla="*/ 2427175 w 2427387"/>
              <a:gd name="connsiteY4" fmla="*/ 246627 h 5304634"/>
              <a:gd name="connsiteX5" fmla="*/ 2427335 w 2427387"/>
              <a:gd name="connsiteY5" fmla="*/ 2653137 h 5304634"/>
              <a:gd name="connsiteX6" fmla="*/ 2427335 w 2427387"/>
              <a:gd name="connsiteY6" fmla="*/ 5059567 h 5304634"/>
              <a:gd name="connsiteX7" fmla="*/ 2366899 w 2427387"/>
              <a:gd name="connsiteY7" fmla="*/ 5229683 h 5304634"/>
              <a:gd name="connsiteX8" fmla="*/ 2213251 w 2427387"/>
              <a:gd name="connsiteY8" fmla="*/ 5302989 h 5304634"/>
              <a:gd name="connsiteX9" fmla="*/ 2180049 w 2427387"/>
              <a:gd name="connsiteY9" fmla="*/ 5304615 h 5304634"/>
              <a:gd name="connsiteX10" fmla="*/ 248685 w 2427387"/>
              <a:gd name="connsiteY10" fmla="*/ 5304615 h 5304634"/>
              <a:gd name="connsiteX11" fmla="*/ 97622 w 2427387"/>
              <a:gd name="connsiteY11" fmla="*/ 5261366 h 5304634"/>
              <a:gd name="connsiteX12" fmla="*/ 5263 w 2427387"/>
              <a:gd name="connsiteY12" fmla="*/ 5108891 h 5304634"/>
              <a:gd name="connsiteX13" fmla="*/ 227 w 2427387"/>
              <a:gd name="connsiteY13" fmla="*/ 5045364 h 5304634"/>
              <a:gd name="connsiteX14" fmla="*/ 67 w 2427387"/>
              <a:gd name="connsiteY14" fmla="*/ 255154 h 5304634"/>
              <a:gd name="connsiteX15" fmla="*/ 42516 w 2427387"/>
              <a:gd name="connsiteY15" fmla="*/ 99748 h 5304634"/>
              <a:gd name="connsiteX16" fmla="*/ 196590 w 2427387"/>
              <a:gd name="connsiteY16" fmla="*/ 5310 h 5304634"/>
              <a:gd name="connsiteX17" fmla="*/ 258758 w 2427387"/>
              <a:gd name="connsiteY17" fmla="*/ 353 h 5304634"/>
              <a:gd name="connsiteX18" fmla="*/ 485046 w 2427387"/>
              <a:gd name="connsiteY18" fmla="*/ 141 h 5304634"/>
              <a:gd name="connsiteX19" fmla="*/ 525923 w 2427387"/>
              <a:gd name="connsiteY19" fmla="*/ 39472 h 5304634"/>
              <a:gd name="connsiteX20" fmla="*/ 687432 w 2427387"/>
              <a:gd name="connsiteY20" fmla="*/ 189708 h 5304634"/>
              <a:gd name="connsiteX21" fmla="*/ 1042825 w 2427387"/>
              <a:gd name="connsiteY21" fmla="*/ 189708 h 5304634"/>
              <a:gd name="connsiteX22" fmla="*/ 1738984 w 2427387"/>
              <a:gd name="connsiteY22" fmla="*/ 189708 h 5304634"/>
              <a:gd name="connsiteX23" fmla="*/ 1851728 w 2427387"/>
              <a:gd name="connsiteY23" fmla="*/ 150430 h 5304634"/>
              <a:gd name="connsiteX24" fmla="*/ 1902358 w 2427387"/>
              <a:gd name="connsiteY24" fmla="*/ 38672 h 5304634"/>
              <a:gd name="connsiteX25" fmla="*/ 1941343 w 2427387"/>
              <a:gd name="connsiteY25" fmla="*/ 88 h 5304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427387" h="5304634">
                <a:moveTo>
                  <a:pt x="1941343" y="88"/>
                </a:moveTo>
                <a:cubicBezTo>
                  <a:pt x="2025176" y="247"/>
                  <a:pt x="2109060" y="-686"/>
                  <a:pt x="2192866" y="1259"/>
                </a:cubicBezTo>
                <a:cubicBezTo>
                  <a:pt x="2253382" y="2645"/>
                  <a:pt x="2308728" y="20925"/>
                  <a:pt x="2354455" y="63082"/>
                </a:cubicBezTo>
                <a:cubicBezTo>
                  <a:pt x="2391761" y="97510"/>
                  <a:pt x="2412493" y="140811"/>
                  <a:pt x="2421846" y="189815"/>
                </a:cubicBezTo>
                <a:cubicBezTo>
                  <a:pt x="2425403" y="208543"/>
                  <a:pt x="2427188" y="227564"/>
                  <a:pt x="2427175" y="246627"/>
                </a:cubicBezTo>
                <a:cubicBezTo>
                  <a:pt x="2427388" y="1048850"/>
                  <a:pt x="2427441" y="1851021"/>
                  <a:pt x="2427335" y="2653137"/>
                </a:cubicBezTo>
                <a:cubicBezTo>
                  <a:pt x="2427335" y="3455272"/>
                  <a:pt x="2427335" y="4257414"/>
                  <a:pt x="2427335" y="5059567"/>
                </a:cubicBezTo>
                <a:cubicBezTo>
                  <a:pt x="2427335" y="5123254"/>
                  <a:pt x="2410307" y="5181345"/>
                  <a:pt x="2366899" y="5229683"/>
                </a:cubicBezTo>
                <a:cubicBezTo>
                  <a:pt x="2325916" y="5275329"/>
                  <a:pt x="2272648" y="5295848"/>
                  <a:pt x="2213251" y="5302989"/>
                </a:cubicBezTo>
                <a:cubicBezTo>
                  <a:pt x="2202227" y="5304188"/>
                  <a:pt x="2191139" y="5304748"/>
                  <a:pt x="2180049" y="5304615"/>
                </a:cubicBezTo>
                <a:cubicBezTo>
                  <a:pt x="1536252" y="5304615"/>
                  <a:pt x="892465" y="5304615"/>
                  <a:pt x="248685" y="5304615"/>
                </a:cubicBezTo>
                <a:cubicBezTo>
                  <a:pt x="194219" y="5304615"/>
                  <a:pt x="143002" y="5292437"/>
                  <a:pt x="97622" y="5261366"/>
                </a:cubicBezTo>
                <a:cubicBezTo>
                  <a:pt x="44008" y="5224647"/>
                  <a:pt x="15842" y="5171699"/>
                  <a:pt x="5263" y="5108891"/>
                </a:cubicBezTo>
                <a:cubicBezTo>
                  <a:pt x="1826" y="5087893"/>
                  <a:pt x="142" y="5066656"/>
                  <a:pt x="227" y="5045364"/>
                </a:cubicBezTo>
                <a:cubicBezTo>
                  <a:pt x="-5" y="3448644"/>
                  <a:pt x="-59" y="1851909"/>
                  <a:pt x="67" y="255154"/>
                </a:cubicBezTo>
                <a:cubicBezTo>
                  <a:pt x="67" y="199622"/>
                  <a:pt x="10992" y="146674"/>
                  <a:pt x="42516" y="99748"/>
                </a:cubicBezTo>
                <a:cubicBezTo>
                  <a:pt x="79369" y="44882"/>
                  <a:pt x="132797" y="16076"/>
                  <a:pt x="196590" y="5310"/>
                </a:cubicBezTo>
                <a:cubicBezTo>
                  <a:pt x="217149" y="2008"/>
                  <a:pt x="237936" y="351"/>
                  <a:pt x="258758" y="353"/>
                </a:cubicBezTo>
                <a:cubicBezTo>
                  <a:pt x="334196" y="-206"/>
                  <a:pt x="409608" y="114"/>
                  <a:pt x="485046" y="141"/>
                </a:cubicBezTo>
                <a:cubicBezTo>
                  <a:pt x="514945" y="141"/>
                  <a:pt x="524270" y="9147"/>
                  <a:pt x="525923" y="39472"/>
                </a:cubicBezTo>
                <a:cubicBezTo>
                  <a:pt x="530879" y="130072"/>
                  <a:pt x="594513" y="189496"/>
                  <a:pt x="687432" y="189708"/>
                </a:cubicBezTo>
                <a:cubicBezTo>
                  <a:pt x="805905" y="189975"/>
                  <a:pt x="924352" y="189708"/>
                  <a:pt x="1042825" y="189708"/>
                </a:cubicBezTo>
                <a:cubicBezTo>
                  <a:pt x="1274869" y="189708"/>
                  <a:pt x="1506922" y="189708"/>
                  <a:pt x="1738984" y="189708"/>
                </a:cubicBezTo>
                <a:cubicBezTo>
                  <a:pt x="1781167" y="189708"/>
                  <a:pt x="1819486" y="179050"/>
                  <a:pt x="1851728" y="150430"/>
                </a:cubicBezTo>
                <a:cubicBezTo>
                  <a:pt x="1885224" y="120639"/>
                  <a:pt x="1900413" y="82560"/>
                  <a:pt x="1902358" y="38672"/>
                </a:cubicBezTo>
                <a:cubicBezTo>
                  <a:pt x="1903637" y="10400"/>
                  <a:pt x="1913363" y="34"/>
                  <a:pt x="1941343" y="88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25000"/>
                  <a:lumOff val="75000"/>
                </a:schemeClr>
              </a:gs>
              <a:gs pos="99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  <a:scene3d>
            <a:camera prst="orthographicFront">
              <a:rot lat="20820000" lon="18240000" rev="780000"/>
            </a:camera>
            <a:lightRig rig="threePt" dir="t"/>
          </a:scene3d>
        </p:spPr>
        <p:txBody>
          <a:bodyPr vert="horz" wrap="square" lIns="0" tIns="0" rIns="0" bIns="0" rtlCol="0" anchor="ctr">
            <a:noAutofit/>
          </a:bodyPr>
          <a:lstStyle>
            <a:lvl1pPr>
              <a:defRPr lang="en-US" sz="1000" dirty="0"/>
            </a:lvl1pPr>
          </a:lstStyle>
          <a:p>
            <a:pPr lvl="0"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65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875E-6 0 L 1.875E-6 0.19699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2BE31E1-DEE1-8553-173E-F26F3E9A2B1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547155" y="2087994"/>
            <a:ext cx="5853684" cy="3840861"/>
          </a:xfrm>
          <a:custGeom>
            <a:avLst/>
            <a:gdLst>
              <a:gd name="connsiteX0" fmla="*/ 172022 w 5853684"/>
              <a:gd name="connsiteY0" fmla="*/ 0 h 3840861"/>
              <a:gd name="connsiteX1" fmla="*/ 5682234 w 5853684"/>
              <a:gd name="connsiteY1" fmla="*/ 0 h 3840861"/>
              <a:gd name="connsiteX2" fmla="*/ 5853684 w 5853684"/>
              <a:gd name="connsiteY2" fmla="*/ 171450 h 3840861"/>
              <a:gd name="connsiteX3" fmla="*/ 5853684 w 5853684"/>
              <a:gd name="connsiteY3" fmla="*/ 3840861 h 3840861"/>
              <a:gd name="connsiteX4" fmla="*/ 0 w 5853684"/>
              <a:gd name="connsiteY4" fmla="*/ 3840861 h 3840861"/>
              <a:gd name="connsiteX5" fmla="*/ 0 w 5853684"/>
              <a:gd name="connsiteY5" fmla="*/ 170783 h 3840861"/>
              <a:gd name="connsiteX6" fmla="*/ 172022 w 5853684"/>
              <a:gd name="connsiteY6" fmla="*/ 0 h 3840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53684" h="3840861">
                <a:moveTo>
                  <a:pt x="172022" y="0"/>
                </a:moveTo>
                <a:lnTo>
                  <a:pt x="5682234" y="0"/>
                </a:lnTo>
                <a:cubicBezTo>
                  <a:pt x="5808917" y="0"/>
                  <a:pt x="5853684" y="44863"/>
                  <a:pt x="5853684" y="171450"/>
                </a:cubicBezTo>
                <a:lnTo>
                  <a:pt x="5853684" y="3840861"/>
                </a:lnTo>
                <a:lnTo>
                  <a:pt x="0" y="3840861"/>
                </a:lnTo>
                <a:lnTo>
                  <a:pt x="0" y="170783"/>
                </a:lnTo>
                <a:cubicBezTo>
                  <a:pt x="0" y="44863"/>
                  <a:pt x="45149" y="0"/>
                  <a:pt x="172022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6677AB4-0D9A-A399-7E48-96F4ECA2C10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065543" y="2683668"/>
            <a:ext cx="1619251" cy="3495675"/>
          </a:xfrm>
          <a:custGeom>
            <a:avLst/>
            <a:gdLst>
              <a:gd name="connsiteX0" fmla="*/ 376887 w 1780099"/>
              <a:gd name="connsiteY0" fmla="*/ 17 h 3864044"/>
              <a:gd name="connsiteX1" fmla="*/ 407937 w 1780099"/>
              <a:gd name="connsiteY1" fmla="*/ 30567 h 3864044"/>
              <a:gd name="connsiteX2" fmla="*/ 535922 w 1780099"/>
              <a:gd name="connsiteY2" fmla="*/ 147422 h 3864044"/>
              <a:gd name="connsiteX3" fmla="*/ 1241953 w 1780099"/>
              <a:gd name="connsiteY3" fmla="*/ 147422 h 3864044"/>
              <a:gd name="connsiteX4" fmla="*/ 1371051 w 1780099"/>
              <a:gd name="connsiteY4" fmla="*/ 31902 h 3864044"/>
              <a:gd name="connsiteX5" fmla="*/ 1398039 w 1780099"/>
              <a:gd name="connsiteY5" fmla="*/ 407 h 3864044"/>
              <a:gd name="connsiteX6" fmla="*/ 1606042 w 1780099"/>
              <a:gd name="connsiteY6" fmla="*/ 8142 h 3864044"/>
              <a:gd name="connsiteX7" fmla="*/ 1774314 w 1780099"/>
              <a:gd name="connsiteY7" fmla="*/ 191772 h 3864044"/>
              <a:gd name="connsiteX8" fmla="*/ 1779878 w 1780099"/>
              <a:gd name="connsiteY8" fmla="*/ 319367 h 3864044"/>
              <a:gd name="connsiteX9" fmla="*/ 1779878 w 1780099"/>
              <a:gd name="connsiteY9" fmla="*/ 3546808 h 3864044"/>
              <a:gd name="connsiteX10" fmla="*/ 1769305 w 1780099"/>
              <a:gd name="connsiteY10" fmla="*/ 3698887 h 3864044"/>
              <a:gd name="connsiteX11" fmla="*/ 1599253 w 1780099"/>
              <a:gd name="connsiteY11" fmla="*/ 3858200 h 3864044"/>
              <a:gd name="connsiteX12" fmla="*/ 1499536 w 1780099"/>
              <a:gd name="connsiteY12" fmla="*/ 3863765 h 3864044"/>
              <a:gd name="connsiteX13" fmla="*/ 284738 w 1780099"/>
              <a:gd name="connsiteY13" fmla="*/ 3863765 h 3864044"/>
              <a:gd name="connsiteX14" fmla="*/ 220802 w 1780099"/>
              <a:gd name="connsiteY14" fmla="*/ 3862374 h 3864044"/>
              <a:gd name="connsiteX15" fmla="*/ 2226 w 1780099"/>
              <a:gd name="connsiteY15" fmla="*/ 3645356 h 3864044"/>
              <a:gd name="connsiteX16" fmla="*/ 0 w 1780099"/>
              <a:gd name="connsiteY16" fmla="*/ 3537014 h 3864044"/>
              <a:gd name="connsiteX17" fmla="*/ 0 w 1780099"/>
              <a:gd name="connsiteY17" fmla="*/ 1933032 h 3864044"/>
              <a:gd name="connsiteX18" fmla="*/ 389 w 1780099"/>
              <a:gd name="connsiteY18" fmla="*/ 1933199 h 3864044"/>
              <a:gd name="connsiteX19" fmla="*/ 389 w 1780099"/>
              <a:gd name="connsiteY19" fmla="*/ 259715 h 3864044"/>
              <a:gd name="connsiteX20" fmla="*/ 5954 w 1780099"/>
              <a:gd name="connsiteY20" fmla="*/ 184983 h 3864044"/>
              <a:gd name="connsiteX21" fmla="*/ 188138 w 1780099"/>
              <a:gd name="connsiteY21" fmla="*/ 5582 h 3864044"/>
              <a:gd name="connsiteX22" fmla="*/ 376887 w 1780099"/>
              <a:gd name="connsiteY22" fmla="*/ 17 h 3864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780099" h="3864044">
                <a:moveTo>
                  <a:pt x="376887" y="17"/>
                </a:moveTo>
                <a:cubicBezTo>
                  <a:pt x="397754" y="-483"/>
                  <a:pt x="405879" y="10368"/>
                  <a:pt x="407937" y="30567"/>
                </a:cubicBezTo>
                <a:cubicBezTo>
                  <a:pt x="416507" y="114035"/>
                  <a:pt x="452454" y="147422"/>
                  <a:pt x="535922" y="147422"/>
                </a:cubicBezTo>
                <a:cubicBezTo>
                  <a:pt x="771231" y="147905"/>
                  <a:pt x="1006572" y="147905"/>
                  <a:pt x="1241953" y="147422"/>
                </a:cubicBezTo>
                <a:cubicBezTo>
                  <a:pt x="1326423" y="147422"/>
                  <a:pt x="1360701" y="115872"/>
                  <a:pt x="1371051" y="31902"/>
                </a:cubicBezTo>
                <a:cubicBezTo>
                  <a:pt x="1373054" y="15265"/>
                  <a:pt x="1377505" y="-94"/>
                  <a:pt x="1398039" y="407"/>
                </a:cubicBezTo>
                <a:cubicBezTo>
                  <a:pt x="1467428" y="2021"/>
                  <a:pt x="1537598" y="-1095"/>
                  <a:pt x="1606042" y="8142"/>
                </a:cubicBezTo>
                <a:cubicBezTo>
                  <a:pt x="1701752" y="20996"/>
                  <a:pt x="1765577" y="94782"/>
                  <a:pt x="1774314" y="191772"/>
                </a:cubicBezTo>
                <a:cubicBezTo>
                  <a:pt x="1778153" y="234118"/>
                  <a:pt x="1779878" y="276799"/>
                  <a:pt x="1779878" y="319367"/>
                </a:cubicBezTo>
                <a:cubicBezTo>
                  <a:pt x="1780173" y="1395179"/>
                  <a:pt x="1780173" y="2470996"/>
                  <a:pt x="1779878" y="3546808"/>
                </a:cubicBezTo>
                <a:cubicBezTo>
                  <a:pt x="1780601" y="3597707"/>
                  <a:pt x="1777063" y="3648578"/>
                  <a:pt x="1769305" y="3698887"/>
                </a:cubicBezTo>
                <a:cubicBezTo>
                  <a:pt x="1754504" y="3785750"/>
                  <a:pt x="1686728" y="3847183"/>
                  <a:pt x="1599253" y="3858200"/>
                </a:cubicBezTo>
                <a:cubicBezTo>
                  <a:pt x="1566166" y="3862140"/>
                  <a:pt x="1532857" y="3863999"/>
                  <a:pt x="1499536" y="3863765"/>
                </a:cubicBezTo>
                <a:cubicBezTo>
                  <a:pt x="1094620" y="3864138"/>
                  <a:pt x="689688" y="3864138"/>
                  <a:pt x="284738" y="3863765"/>
                </a:cubicBezTo>
                <a:cubicBezTo>
                  <a:pt x="263426" y="3863765"/>
                  <a:pt x="242058" y="3863765"/>
                  <a:pt x="220802" y="3862374"/>
                </a:cubicBezTo>
                <a:cubicBezTo>
                  <a:pt x="85638" y="3855196"/>
                  <a:pt x="10350" y="3780797"/>
                  <a:pt x="2226" y="3645356"/>
                </a:cubicBezTo>
                <a:cubicBezTo>
                  <a:pt x="0" y="3609298"/>
                  <a:pt x="56" y="3573017"/>
                  <a:pt x="0" y="3537014"/>
                </a:cubicBezTo>
                <a:cubicBezTo>
                  <a:pt x="0" y="3002333"/>
                  <a:pt x="0" y="2467674"/>
                  <a:pt x="0" y="1933032"/>
                </a:cubicBezTo>
                <a:lnTo>
                  <a:pt x="389" y="1933199"/>
                </a:lnTo>
                <a:cubicBezTo>
                  <a:pt x="389" y="1375336"/>
                  <a:pt x="389" y="817506"/>
                  <a:pt x="389" y="259715"/>
                </a:cubicBezTo>
                <a:cubicBezTo>
                  <a:pt x="712" y="234714"/>
                  <a:pt x="2571" y="209756"/>
                  <a:pt x="5954" y="184983"/>
                </a:cubicBezTo>
                <a:cubicBezTo>
                  <a:pt x="18029" y="85823"/>
                  <a:pt x="88922" y="14040"/>
                  <a:pt x="188138" y="5582"/>
                </a:cubicBezTo>
                <a:cubicBezTo>
                  <a:pt x="250739" y="17"/>
                  <a:pt x="313952" y="1687"/>
                  <a:pt x="376887" y="17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2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10" dur="5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path" presetSubtype="0" accel="49333" decel="50667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16" dur="5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8" grpId="0" animBg="1"/>
      <p:bldP spid="8" grpId="1" animBg="1"/>
    </p:bld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F9F8B1-D54B-1379-323D-5B96953D100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99725" y="1995939"/>
            <a:ext cx="6416206" cy="3610745"/>
          </a:xfrm>
          <a:custGeom>
            <a:avLst/>
            <a:gdLst>
              <a:gd name="connsiteX0" fmla="*/ 26223 w 6416206"/>
              <a:gd name="connsiteY0" fmla="*/ 123 h 3610745"/>
              <a:gd name="connsiteX1" fmla="*/ 40561 w 6416206"/>
              <a:gd name="connsiteY1" fmla="*/ 123 h 3610745"/>
              <a:gd name="connsiteX2" fmla="*/ 6377639 w 6416206"/>
              <a:gd name="connsiteY2" fmla="*/ 123 h 3610745"/>
              <a:gd name="connsiteX3" fmla="*/ 6397353 w 6416206"/>
              <a:gd name="connsiteY3" fmla="*/ 356 h 3610745"/>
              <a:gd name="connsiteX4" fmla="*/ 6416029 w 6416206"/>
              <a:gd name="connsiteY4" fmla="*/ 20071 h 3610745"/>
              <a:gd name="connsiteX5" fmla="*/ 6416136 w 6416206"/>
              <a:gd name="connsiteY5" fmla="*/ 34409 h 3610745"/>
              <a:gd name="connsiteX6" fmla="*/ 6416136 w 6416206"/>
              <a:gd name="connsiteY6" fmla="*/ 3576186 h 3610745"/>
              <a:gd name="connsiteX7" fmla="*/ 6381527 w 6416206"/>
              <a:gd name="connsiteY7" fmla="*/ 3610633 h 3610745"/>
              <a:gd name="connsiteX8" fmla="*/ 3209279 w 6416206"/>
              <a:gd name="connsiteY8" fmla="*/ 3610633 h 3610745"/>
              <a:gd name="connsiteX9" fmla="*/ 40794 w 6416206"/>
              <a:gd name="connsiteY9" fmla="*/ 3610633 h 3610745"/>
              <a:gd name="connsiteX10" fmla="*/ 21079 w 6416206"/>
              <a:gd name="connsiteY10" fmla="*/ 3610508 h 3610745"/>
              <a:gd name="connsiteX11" fmla="*/ 128 w 6416206"/>
              <a:gd name="connsiteY11" fmla="*/ 3589000 h 3610745"/>
              <a:gd name="connsiteX12" fmla="*/ 128 w 6416206"/>
              <a:gd name="connsiteY12" fmla="*/ 3576455 h 3610745"/>
              <a:gd name="connsiteX13" fmla="*/ 128 w 6416206"/>
              <a:gd name="connsiteY13" fmla="*/ 34588 h 3610745"/>
              <a:gd name="connsiteX14" fmla="*/ 128 w 6416206"/>
              <a:gd name="connsiteY14" fmla="*/ 25627 h 3610745"/>
              <a:gd name="connsiteX15" fmla="*/ 26223 w 6416206"/>
              <a:gd name="connsiteY15" fmla="*/ 123 h 361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416206" h="3610745">
                <a:moveTo>
                  <a:pt x="26223" y="123"/>
                </a:moveTo>
                <a:cubicBezTo>
                  <a:pt x="31009" y="123"/>
                  <a:pt x="35794" y="123"/>
                  <a:pt x="40561" y="123"/>
                </a:cubicBezTo>
                <a:lnTo>
                  <a:pt x="6377639" y="123"/>
                </a:lnTo>
                <a:cubicBezTo>
                  <a:pt x="6384198" y="123"/>
                  <a:pt x="6390811" y="-271"/>
                  <a:pt x="6397353" y="356"/>
                </a:cubicBezTo>
                <a:cubicBezTo>
                  <a:pt x="6409773" y="1557"/>
                  <a:pt x="6415276" y="7418"/>
                  <a:pt x="6416029" y="20071"/>
                </a:cubicBezTo>
                <a:cubicBezTo>
                  <a:pt x="6416351" y="24838"/>
                  <a:pt x="6416136" y="29624"/>
                  <a:pt x="6416136" y="34409"/>
                </a:cubicBezTo>
                <a:lnTo>
                  <a:pt x="6416136" y="3576186"/>
                </a:lnTo>
                <a:cubicBezTo>
                  <a:pt x="6416136" y="3608447"/>
                  <a:pt x="6413896" y="3610633"/>
                  <a:pt x="6381527" y="3610633"/>
                </a:cubicBezTo>
                <a:lnTo>
                  <a:pt x="3209279" y="3610633"/>
                </a:lnTo>
                <a:lnTo>
                  <a:pt x="40794" y="3610633"/>
                </a:lnTo>
                <a:cubicBezTo>
                  <a:pt x="34217" y="3610633"/>
                  <a:pt x="27621" y="3610956"/>
                  <a:pt x="21079" y="3610508"/>
                </a:cubicBezTo>
                <a:cubicBezTo>
                  <a:pt x="6920" y="3609558"/>
                  <a:pt x="1078" y="3603446"/>
                  <a:pt x="128" y="3589000"/>
                </a:cubicBezTo>
                <a:cubicBezTo>
                  <a:pt x="-159" y="3584842"/>
                  <a:pt x="128" y="3580649"/>
                  <a:pt x="128" y="3576455"/>
                </a:cubicBezTo>
                <a:lnTo>
                  <a:pt x="128" y="34588"/>
                </a:lnTo>
                <a:cubicBezTo>
                  <a:pt x="128" y="31613"/>
                  <a:pt x="128" y="28620"/>
                  <a:pt x="128" y="25627"/>
                </a:cubicBezTo>
                <a:cubicBezTo>
                  <a:pt x="593" y="6145"/>
                  <a:pt x="6347" y="535"/>
                  <a:pt x="26223" y="123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1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5D746BB-FBB2-F1F7-CA60-E494975290C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364254" y="2742726"/>
            <a:ext cx="5494754" cy="3829929"/>
          </a:xfrm>
          <a:custGeom>
            <a:avLst/>
            <a:gdLst>
              <a:gd name="connsiteX0" fmla="*/ 4958712 w 5494754"/>
              <a:gd name="connsiteY0" fmla="*/ 0 h 3829929"/>
              <a:gd name="connsiteX1" fmla="*/ 5415131 w 5494754"/>
              <a:gd name="connsiteY1" fmla="*/ 248 h 3829929"/>
              <a:gd name="connsiteX2" fmla="*/ 5446636 w 5494754"/>
              <a:gd name="connsiteY2" fmla="*/ 3619 h 3829929"/>
              <a:gd name="connsiteX3" fmla="*/ 5494292 w 5494754"/>
              <a:gd name="connsiteY3" fmla="*/ 65962 h 3829929"/>
              <a:gd name="connsiteX4" fmla="*/ 5494488 w 5494754"/>
              <a:gd name="connsiteY4" fmla="*/ 89020 h 3829929"/>
              <a:gd name="connsiteX5" fmla="*/ 5494488 w 5494754"/>
              <a:gd name="connsiteY5" fmla="*/ 1577805 h 3829929"/>
              <a:gd name="connsiteX6" fmla="*/ 5494754 w 5494754"/>
              <a:gd name="connsiteY6" fmla="*/ 2786548 h 3829929"/>
              <a:gd name="connsiteX7" fmla="*/ 5494418 w 5494754"/>
              <a:gd name="connsiteY7" fmla="*/ 3747158 h 3829929"/>
              <a:gd name="connsiteX8" fmla="*/ 5492640 w 5494754"/>
              <a:gd name="connsiteY8" fmla="*/ 3775341 h 3829929"/>
              <a:gd name="connsiteX9" fmla="*/ 5421368 w 5494754"/>
              <a:gd name="connsiteY9" fmla="*/ 3829863 h 3829929"/>
              <a:gd name="connsiteX10" fmla="*/ 4904568 w 5494754"/>
              <a:gd name="connsiteY10" fmla="*/ 3829863 h 3829929"/>
              <a:gd name="connsiteX11" fmla="*/ 2746658 w 5494754"/>
              <a:gd name="connsiteY11" fmla="*/ 3829863 h 3829929"/>
              <a:gd name="connsiteX12" fmla="*/ 2746658 w 5494754"/>
              <a:gd name="connsiteY12" fmla="*/ 3829845 h 3829929"/>
              <a:gd name="connsiteX13" fmla="*/ 82769 w 5494754"/>
              <a:gd name="connsiteY13" fmla="*/ 3829845 h 3829929"/>
              <a:gd name="connsiteX14" fmla="*/ 54570 w 5494754"/>
              <a:gd name="connsiteY14" fmla="*/ 3828071 h 3829929"/>
              <a:gd name="connsiteX15" fmla="*/ 2541 w 5494754"/>
              <a:gd name="connsiteY15" fmla="*/ 3773479 h 3829929"/>
              <a:gd name="connsiteX16" fmla="*/ 427 w 5494754"/>
              <a:gd name="connsiteY16" fmla="*/ 3741766 h 3829929"/>
              <a:gd name="connsiteX17" fmla="*/ 427 w 5494754"/>
              <a:gd name="connsiteY17" fmla="*/ 2256527 h 3829929"/>
              <a:gd name="connsiteX18" fmla="*/ 0 w 5494754"/>
              <a:gd name="connsiteY18" fmla="*/ 1044255 h 3829929"/>
              <a:gd name="connsiteX19" fmla="*/ 533 w 5494754"/>
              <a:gd name="connsiteY19" fmla="*/ 85402 h 3829929"/>
              <a:gd name="connsiteX20" fmla="*/ 2737 w 5494754"/>
              <a:gd name="connsiteY20" fmla="*/ 55462 h 3829929"/>
              <a:gd name="connsiteX21" fmla="*/ 67807 w 5494754"/>
              <a:gd name="connsiteY21" fmla="*/ 231 h 3829929"/>
              <a:gd name="connsiteX22" fmla="*/ 85577 w 5494754"/>
              <a:gd name="connsiteY22" fmla="*/ 106 h 3829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5494754" h="3829929">
                <a:moveTo>
                  <a:pt x="4958712" y="0"/>
                </a:moveTo>
                <a:cubicBezTo>
                  <a:pt x="5110851" y="0"/>
                  <a:pt x="5262991" y="84"/>
                  <a:pt x="5415131" y="248"/>
                </a:cubicBezTo>
                <a:cubicBezTo>
                  <a:pt x="5425668" y="248"/>
                  <a:pt x="5436720" y="567"/>
                  <a:pt x="5446636" y="3619"/>
                </a:cubicBezTo>
                <a:cubicBezTo>
                  <a:pt x="5473556" y="11901"/>
                  <a:pt x="5492694" y="37832"/>
                  <a:pt x="5494292" y="65962"/>
                </a:cubicBezTo>
                <a:cubicBezTo>
                  <a:pt x="5494737" y="73624"/>
                  <a:pt x="5494488" y="81322"/>
                  <a:pt x="5494488" y="89020"/>
                </a:cubicBezTo>
                <a:cubicBezTo>
                  <a:pt x="5494488" y="585264"/>
                  <a:pt x="5494488" y="1081525"/>
                  <a:pt x="5494488" y="1577805"/>
                </a:cubicBezTo>
                <a:cubicBezTo>
                  <a:pt x="5494488" y="1980708"/>
                  <a:pt x="5494578" y="2383622"/>
                  <a:pt x="5494754" y="2786548"/>
                </a:cubicBezTo>
                <a:cubicBezTo>
                  <a:pt x="5494754" y="3106745"/>
                  <a:pt x="5494648" y="3426960"/>
                  <a:pt x="5494418" y="3747158"/>
                </a:cubicBezTo>
                <a:cubicBezTo>
                  <a:pt x="5494418" y="3756576"/>
                  <a:pt x="5494612" y="3766259"/>
                  <a:pt x="5492640" y="3775341"/>
                </a:cubicBezTo>
                <a:cubicBezTo>
                  <a:pt x="5485124" y="3808756"/>
                  <a:pt x="5457244" y="3829845"/>
                  <a:pt x="5421368" y="3829863"/>
                </a:cubicBezTo>
                <a:cubicBezTo>
                  <a:pt x="5249096" y="3829934"/>
                  <a:pt x="5076840" y="3829934"/>
                  <a:pt x="4904568" y="3829863"/>
                </a:cubicBezTo>
                <a:lnTo>
                  <a:pt x="2746658" y="3829863"/>
                </a:lnTo>
                <a:lnTo>
                  <a:pt x="2746658" y="3829845"/>
                </a:lnTo>
                <a:cubicBezTo>
                  <a:pt x="1858695" y="3829845"/>
                  <a:pt x="970732" y="3829845"/>
                  <a:pt x="82769" y="3829845"/>
                </a:cubicBezTo>
                <a:cubicBezTo>
                  <a:pt x="73352" y="3829845"/>
                  <a:pt x="63472" y="3830519"/>
                  <a:pt x="54570" y="3828071"/>
                </a:cubicBezTo>
                <a:cubicBezTo>
                  <a:pt x="26530" y="3820462"/>
                  <a:pt x="8369" y="3802140"/>
                  <a:pt x="2541" y="3773479"/>
                </a:cubicBezTo>
                <a:cubicBezTo>
                  <a:pt x="409" y="3763191"/>
                  <a:pt x="444" y="3752354"/>
                  <a:pt x="427" y="3741766"/>
                </a:cubicBezTo>
                <a:cubicBezTo>
                  <a:pt x="338" y="3246686"/>
                  <a:pt x="338" y="2751613"/>
                  <a:pt x="427" y="2256527"/>
                </a:cubicBezTo>
                <a:cubicBezTo>
                  <a:pt x="355" y="1852442"/>
                  <a:pt x="213" y="1448351"/>
                  <a:pt x="0" y="1044255"/>
                </a:cubicBezTo>
                <a:cubicBezTo>
                  <a:pt x="0" y="724630"/>
                  <a:pt x="178" y="405014"/>
                  <a:pt x="533" y="85402"/>
                </a:cubicBezTo>
                <a:cubicBezTo>
                  <a:pt x="302" y="75375"/>
                  <a:pt x="1048" y="65349"/>
                  <a:pt x="2737" y="55462"/>
                </a:cubicBezTo>
                <a:cubicBezTo>
                  <a:pt x="8920" y="24189"/>
                  <a:pt x="35894" y="1300"/>
                  <a:pt x="67807" y="231"/>
                </a:cubicBezTo>
                <a:cubicBezTo>
                  <a:pt x="73707" y="-18"/>
                  <a:pt x="79641" y="106"/>
                  <a:pt x="85577" y="106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33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10" dur="75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DBBEBD8-4E89-7B3C-04FE-B41DCF117DA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390473" y="1312564"/>
            <a:ext cx="3168932" cy="4546778"/>
          </a:xfrm>
          <a:custGeom>
            <a:avLst/>
            <a:gdLst>
              <a:gd name="connsiteX0" fmla="*/ 77824 w 3485535"/>
              <a:gd name="connsiteY0" fmla="*/ 52 h 5001039"/>
              <a:gd name="connsiteX1" fmla="*/ 3412268 w 3485535"/>
              <a:gd name="connsiteY1" fmla="*/ 52 h 5001039"/>
              <a:gd name="connsiteX2" fmla="*/ 3485428 w 3485535"/>
              <a:gd name="connsiteY2" fmla="*/ 73731 h 5001039"/>
              <a:gd name="connsiteX3" fmla="*/ 3485428 w 3485535"/>
              <a:gd name="connsiteY3" fmla="*/ 310206 h 5001039"/>
              <a:gd name="connsiteX4" fmla="*/ 3485428 w 3485535"/>
              <a:gd name="connsiteY4" fmla="*/ 4918973 h 5001039"/>
              <a:gd name="connsiteX5" fmla="*/ 3482941 w 3485535"/>
              <a:gd name="connsiteY5" fmla="*/ 4951581 h 5001039"/>
              <a:gd name="connsiteX6" fmla="*/ 3430817 w 3485535"/>
              <a:gd name="connsiteY6" fmla="*/ 4999940 h 5001039"/>
              <a:gd name="connsiteX7" fmla="*/ 3406638 w 3485535"/>
              <a:gd name="connsiteY7" fmla="*/ 5001011 h 5001039"/>
              <a:gd name="connsiteX8" fmla="*/ 80794 w 3485535"/>
              <a:gd name="connsiteY8" fmla="*/ 5001011 h 5001039"/>
              <a:gd name="connsiteX9" fmla="*/ 65250 w 3485535"/>
              <a:gd name="connsiteY9" fmla="*/ 5001011 h 5001039"/>
              <a:gd name="connsiteX10" fmla="*/ 276 w 3485535"/>
              <a:gd name="connsiteY10" fmla="*/ 4935174 h 5001039"/>
              <a:gd name="connsiteX11" fmla="*/ 276 w 3485535"/>
              <a:gd name="connsiteY11" fmla="*/ 4869544 h 5001039"/>
              <a:gd name="connsiteX12" fmla="*/ 173 w 3485535"/>
              <a:gd name="connsiteY12" fmla="*/ 2499374 h 5001039"/>
              <a:gd name="connsiteX13" fmla="*/ 173 w 3485535"/>
              <a:gd name="connsiteY13" fmla="*/ 79327 h 5001039"/>
              <a:gd name="connsiteX14" fmla="*/ 2246 w 3485535"/>
              <a:gd name="connsiteY14" fmla="*/ 50173 h 5001039"/>
              <a:gd name="connsiteX15" fmla="*/ 53644 w 3485535"/>
              <a:gd name="connsiteY15" fmla="*/ 1227 h 5001039"/>
              <a:gd name="connsiteX16" fmla="*/ 77824 w 3485535"/>
              <a:gd name="connsiteY16" fmla="*/ 52 h 5001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485535" h="5001039">
                <a:moveTo>
                  <a:pt x="77824" y="52"/>
                </a:moveTo>
                <a:lnTo>
                  <a:pt x="3412268" y="52"/>
                </a:lnTo>
                <a:cubicBezTo>
                  <a:pt x="3460627" y="295"/>
                  <a:pt x="3485325" y="24888"/>
                  <a:pt x="3485428" y="73731"/>
                </a:cubicBezTo>
                <a:cubicBezTo>
                  <a:pt x="3485669" y="152556"/>
                  <a:pt x="3485428" y="231381"/>
                  <a:pt x="3485428" y="310206"/>
                </a:cubicBezTo>
                <a:cubicBezTo>
                  <a:pt x="3485428" y="1846472"/>
                  <a:pt x="3485428" y="3382728"/>
                  <a:pt x="3485428" y="4918973"/>
                </a:cubicBezTo>
                <a:cubicBezTo>
                  <a:pt x="3485604" y="4929889"/>
                  <a:pt x="3484772" y="4940804"/>
                  <a:pt x="3482941" y="4951581"/>
                </a:cubicBezTo>
                <a:cubicBezTo>
                  <a:pt x="3477857" y="4977280"/>
                  <a:pt x="3456824" y="4996797"/>
                  <a:pt x="3430817" y="4999940"/>
                </a:cubicBezTo>
                <a:cubicBezTo>
                  <a:pt x="3422786" y="5000770"/>
                  <a:pt x="3414710" y="5001150"/>
                  <a:pt x="3406638" y="5001011"/>
                </a:cubicBezTo>
                <a:cubicBezTo>
                  <a:pt x="2298022" y="5001011"/>
                  <a:pt x="1189409" y="5001011"/>
                  <a:pt x="80794" y="5001011"/>
                </a:cubicBezTo>
                <a:cubicBezTo>
                  <a:pt x="75612" y="5001011"/>
                  <a:pt x="70431" y="5001011"/>
                  <a:pt x="65250" y="5001011"/>
                </a:cubicBezTo>
                <a:cubicBezTo>
                  <a:pt x="25595" y="4999076"/>
                  <a:pt x="1451" y="4974897"/>
                  <a:pt x="276" y="4935174"/>
                </a:cubicBezTo>
                <a:cubicBezTo>
                  <a:pt x="-345" y="4913309"/>
                  <a:pt x="276" y="4891444"/>
                  <a:pt x="276" y="4869544"/>
                </a:cubicBezTo>
                <a:lnTo>
                  <a:pt x="173" y="2499374"/>
                </a:lnTo>
                <a:cubicBezTo>
                  <a:pt x="173" y="1692680"/>
                  <a:pt x="173" y="885997"/>
                  <a:pt x="173" y="79327"/>
                </a:cubicBezTo>
                <a:cubicBezTo>
                  <a:pt x="-57" y="69565"/>
                  <a:pt x="637" y="59803"/>
                  <a:pt x="2246" y="50173"/>
                </a:cubicBezTo>
                <a:cubicBezTo>
                  <a:pt x="6785" y="24350"/>
                  <a:pt x="27628" y="4498"/>
                  <a:pt x="53644" y="1227"/>
                </a:cubicBezTo>
                <a:cubicBezTo>
                  <a:pt x="61664" y="243"/>
                  <a:pt x="69746" y="-151"/>
                  <a:pt x="77824" y="52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15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10" dur="75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2D059F25-F79D-1A91-C094-F20B6E7BBC6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176488" y="2737033"/>
            <a:ext cx="4985512" cy="3120801"/>
          </a:xfrm>
          <a:custGeom>
            <a:avLst/>
            <a:gdLst>
              <a:gd name="connsiteX0" fmla="*/ 0 w 4985512"/>
              <a:gd name="connsiteY0" fmla="*/ 0 h 3120801"/>
              <a:gd name="connsiteX1" fmla="*/ 4985512 w 4985512"/>
              <a:gd name="connsiteY1" fmla="*/ 0 h 3120801"/>
              <a:gd name="connsiteX2" fmla="*/ 4985512 w 4985512"/>
              <a:gd name="connsiteY2" fmla="*/ 3120801 h 3120801"/>
              <a:gd name="connsiteX3" fmla="*/ 0 w 4985512"/>
              <a:gd name="connsiteY3" fmla="*/ 3120801 h 3120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85512" h="3120801">
                <a:moveTo>
                  <a:pt x="0" y="0"/>
                </a:moveTo>
                <a:lnTo>
                  <a:pt x="4985512" y="0"/>
                </a:lnTo>
                <a:lnTo>
                  <a:pt x="4985512" y="3120801"/>
                </a:lnTo>
                <a:lnTo>
                  <a:pt x="0" y="3120801"/>
                </a:ln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46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</p:bldLst>
      </p:timing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D4021612-5750-3BE2-99AA-9E660AAFB63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933578" y="3595523"/>
            <a:ext cx="3271838" cy="2124241"/>
          </a:xfrm>
          <a:custGeom>
            <a:avLst/>
            <a:gdLst>
              <a:gd name="connsiteX0" fmla="*/ 172022 w 5853684"/>
              <a:gd name="connsiteY0" fmla="*/ 0 h 3840861"/>
              <a:gd name="connsiteX1" fmla="*/ 5682234 w 5853684"/>
              <a:gd name="connsiteY1" fmla="*/ 0 h 3840861"/>
              <a:gd name="connsiteX2" fmla="*/ 5853684 w 5853684"/>
              <a:gd name="connsiteY2" fmla="*/ 171450 h 3840861"/>
              <a:gd name="connsiteX3" fmla="*/ 5853684 w 5853684"/>
              <a:gd name="connsiteY3" fmla="*/ 3840861 h 3840861"/>
              <a:gd name="connsiteX4" fmla="*/ 0 w 5853684"/>
              <a:gd name="connsiteY4" fmla="*/ 3840861 h 3840861"/>
              <a:gd name="connsiteX5" fmla="*/ 0 w 5853684"/>
              <a:gd name="connsiteY5" fmla="*/ 170783 h 3840861"/>
              <a:gd name="connsiteX6" fmla="*/ 172022 w 5853684"/>
              <a:gd name="connsiteY6" fmla="*/ 0 h 3840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53684" h="3840861">
                <a:moveTo>
                  <a:pt x="172022" y="0"/>
                </a:moveTo>
                <a:lnTo>
                  <a:pt x="5682234" y="0"/>
                </a:lnTo>
                <a:cubicBezTo>
                  <a:pt x="5808917" y="0"/>
                  <a:pt x="5853684" y="44863"/>
                  <a:pt x="5853684" y="171450"/>
                </a:cubicBezTo>
                <a:lnTo>
                  <a:pt x="5853684" y="3840861"/>
                </a:lnTo>
                <a:lnTo>
                  <a:pt x="0" y="3840861"/>
                </a:lnTo>
                <a:lnTo>
                  <a:pt x="0" y="170783"/>
                </a:lnTo>
                <a:cubicBezTo>
                  <a:pt x="0" y="44863"/>
                  <a:pt x="45149" y="0"/>
                  <a:pt x="172022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2E333B5B-43F1-BD89-6A9B-512754277C0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992097" y="3595523"/>
            <a:ext cx="3271838" cy="2124241"/>
          </a:xfrm>
          <a:custGeom>
            <a:avLst/>
            <a:gdLst>
              <a:gd name="connsiteX0" fmla="*/ 172022 w 5853684"/>
              <a:gd name="connsiteY0" fmla="*/ 0 h 3840861"/>
              <a:gd name="connsiteX1" fmla="*/ 5682234 w 5853684"/>
              <a:gd name="connsiteY1" fmla="*/ 0 h 3840861"/>
              <a:gd name="connsiteX2" fmla="*/ 5853684 w 5853684"/>
              <a:gd name="connsiteY2" fmla="*/ 171450 h 3840861"/>
              <a:gd name="connsiteX3" fmla="*/ 5853684 w 5853684"/>
              <a:gd name="connsiteY3" fmla="*/ 3840861 h 3840861"/>
              <a:gd name="connsiteX4" fmla="*/ 0 w 5853684"/>
              <a:gd name="connsiteY4" fmla="*/ 3840861 h 3840861"/>
              <a:gd name="connsiteX5" fmla="*/ 0 w 5853684"/>
              <a:gd name="connsiteY5" fmla="*/ 170783 h 3840861"/>
              <a:gd name="connsiteX6" fmla="*/ 172022 w 5853684"/>
              <a:gd name="connsiteY6" fmla="*/ 0 h 3840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53684" h="3840861">
                <a:moveTo>
                  <a:pt x="172022" y="0"/>
                </a:moveTo>
                <a:lnTo>
                  <a:pt x="5682234" y="0"/>
                </a:lnTo>
                <a:cubicBezTo>
                  <a:pt x="5808917" y="0"/>
                  <a:pt x="5853684" y="44863"/>
                  <a:pt x="5853684" y="171450"/>
                </a:cubicBezTo>
                <a:lnTo>
                  <a:pt x="5853684" y="3840861"/>
                </a:lnTo>
                <a:lnTo>
                  <a:pt x="0" y="3840861"/>
                </a:lnTo>
                <a:lnTo>
                  <a:pt x="0" y="170783"/>
                </a:lnTo>
                <a:cubicBezTo>
                  <a:pt x="0" y="44863"/>
                  <a:pt x="45149" y="0"/>
                  <a:pt x="172022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A9702770-48D3-2099-8F11-EEE7B234D7D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08397" y="3001965"/>
            <a:ext cx="4575206" cy="2986787"/>
          </a:xfrm>
          <a:custGeom>
            <a:avLst/>
            <a:gdLst>
              <a:gd name="connsiteX0" fmla="*/ 172022 w 5853684"/>
              <a:gd name="connsiteY0" fmla="*/ 0 h 3840861"/>
              <a:gd name="connsiteX1" fmla="*/ 5682234 w 5853684"/>
              <a:gd name="connsiteY1" fmla="*/ 0 h 3840861"/>
              <a:gd name="connsiteX2" fmla="*/ 5853684 w 5853684"/>
              <a:gd name="connsiteY2" fmla="*/ 171450 h 3840861"/>
              <a:gd name="connsiteX3" fmla="*/ 5853684 w 5853684"/>
              <a:gd name="connsiteY3" fmla="*/ 3840861 h 3840861"/>
              <a:gd name="connsiteX4" fmla="*/ 0 w 5853684"/>
              <a:gd name="connsiteY4" fmla="*/ 3840861 h 3840861"/>
              <a:gd name="connsiteX5" fmla="*/ 0 w 5853684"/>
              <a:gd name="connsiteY5" fmla="*/ 170783 h 3840861"/>
              <a:gd name="connsiteX6" fmla="*/ 172022 w 5853684"/>
              <a:gd name="connsiteY6" fmla="*/ 0 h 3840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53684" h="3840861">
                <a:moveTo>
                  <a:pt x="172022" y="0"/>
                </a:moveTo>
                <a:lnTo>
                  <a:pt x="5682234" y="0"/>
                </a:lnTo>
                <a:cubicBezTo>
                  <a:pt x="5808917" y="0"/>
                  <a:pt x="5853684" y="44863"/>
                  <a:pt x="5853684" y="171450"/>
                </a:cubicBezTo>
                <a:lnTo>
                  <a:pt x="5853684" y="3840861"/>
                </a:lnTo>
                <a:lnTo>
                  <a:pt x="0" y="3840861"/>
                </a:lnTo>
                <a:lnTo>
                  <a:pt x="0" y="170783"/>
                </a:lnTo>
                <a:cubicBezTo>
                  <a:pt x="0" y="44863"/>
                  <a:pt x="45149" y="0"/>
                  <a:pt x="172022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958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10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16" dur="75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path" presetSubtype="0" accel="49333" decel="5066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22" dur="75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5" grpId="0" animBg="1"/>
      <p:bldP spid="5" grpId="1" animBg="1"/>
    </p:bld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9">
            <a:extLst>
              <a:ext uri="{FF2B5EF4-FFF2-40B4-BE49-F238E27FC236}">
                <a16:creationId xmlns:a16="http://schemas.microsoft.com/office/drawing/2014/main" id="{A408FE70-7706-924B-2C2B-05C18442372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15757" y="1265250"/>
            <a:ext cx="3585543" cy="2262175"/>
          </a:xfrm>
          <a:custGeom>
            <a:avLst/>
            <a:gdLst>
              <a:gd name="connsiteX0" fmla="*/ 172022 w 5853684"/>
              <a:gd name="connsiteY0" fmla="*/ 0 h 3840861"/>
              <a:gd name="connsiteX1" fmla="*/ 5682234 w 5853684"/>
              <a:gd name="connsiteY1" fmla="*/ 0 h 3840861"/>
              <a:gd name="connsiteX2" fmla="*/ 5853684 w 5853684"/>
              <a:gd name="connsiteY2" fmla="*/ 171450 h 3840861"/>
              <a:gd name="connsiteX3" fmla="*/ 5853684 w 5853684"/>
              <a:gd name="connsiteY3" fmla="*/ 3840861 h 3840861"/>
              <a:gd name="connsiteX4" fmla="*/ 0 w 5853684"/>
              <a:gd name="connsiteY4" fmla="*/ 3840861 h 3840861"/>
              <a:gd name="connsiteX5" fmla="*/ 0 w 5853684"/>
              <a:gd name="connsiteY5" fmla="*/ 170783 h 3840861"/>
              <a:gd name="connsiteX6" fmla="*/ 172022 w 5853684"/>
              <a:gd name="connsiteY6" fmla="*/ 0 h 3840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53684" h="3840861">
                <a:moveTo>
                  <a:pt x="172022" y="0"/>
                </a:moveTo>
                <a:lnTo>
                  <a:pt x="5682234" y="0"/>
                </a:lnTo>
                <a:cubicBezTo>
                  <a:pt x="5808917" y="0"/>
                  <a:pt x="5853684" y="44863"/>
                  <a:pt x="5853684" y="171450"/>
                </a:cubicBezTo>
                <a:lnTo>
                  <a:pt x="5853684" y="3840861"/>
                </a:lnTo>
                <a:lnTo>
                  <a:pt x="0" y="3840861"/>
                </a:lnTo>
                <a:lnTo>
                  <a:pt x="0" y="170783"/>
                </a:lnTo>
                <a:cubicBezTo>
                  <a:pt x="0" y="44863"/>
                  <a:pt x="45149" y="0"/>
                  <a:pt x="172022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73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634E2DE-D0BD-194B-9C0A-C4F16878DD8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017434" y="1460055"/>
            <a:ext cx="4965121" cy="2784924"/>
          </a:xfrm>
          <a:custGeom>
            <a:avLst/>
            <a:gdLst>
              <a:gd name="connsiteX0" fmla="*/ 11572 w 4965121"/>
              <a:gd name="connsiteY0" fmla="*/ 0 h 2784924"/>
              <a:gd name="connsiteX1" fmla="*/ 26918 w 4965121"/>
              <a:gd name="connsiteY1" fmla="*/ 0 h 2784924"/>
              <a:gd name="connsiteX2" fmla="*/ 4507849 w 4965121"/>
              <a:gd name="connsiteY2" fmla="*/ 2771 h 2784924"/>
              <a:gd name="connsiteX3" fmla="*/ 4940043 w 4965121"/>
              <a:gd name="connsiteY3" fmla="*/ 3590 h 2784924"/>
              <a:gd name="connsiteX4" fmla="*/ 4957219 w 4965121"/>
              <a:gd name="connsiteY4" fmla="*/ 20454 h 2784924"/>
              <a:gd name="connsiteX5" fmla="*/ 4959339 w 4965121"/>
              <a:gd name="connsiteY5" fmla="*/ 724442 h 2784924"/>
              <a:gd name="connsiteX6" fmla="*/ 4963700 w 4965121"/>
              <a:gd name="connsiteY6" fmla="*/ 2156509 h 2784924"/>
              <a:gd name="connsiteX7" fmla="*/ 4965121 w 4965121"/>
              <a:gd name="connsiteY7" fmla="*/ 2770228 h 2784924"/>
              <a:gd name="connsiteX8" fmla="*/ 4965121 w 4965121"/>
              <a:gd name="connsiteY8" fmla="*/ 2784924 h 2784924"/>
              <a:gd name="connsiteX9" fmla="*/ 4950474 w 4965121"/>
              <a:gd name="connsiteY9" fmla="*/ 2784924 h 2784924"/>
              <a:gd name="connsiteX10" fmla="*/ 2401763 w 4965121"/>
              <a:gd name="connsiteY10" fmla="*/ 2784659 h 2784924"/>
              <a:gd name="connsiteX11" fmla="*/ 18100 w 4965121"/>
              <a:gd name="connsiteY11" fmla="*/ 2784490 h 2784924"/>
              <a:gd name="connsiteX12" fmla="*/ 8 w 4965121"/>
              <a:gd name="connsiteY12" fmla="*/ 2766350 h 2784924"/>
              <a:gd name="connsiteX13" fmla="*/ 7356 w 4965121"/>
              <a:gd name="connsiteY13" fmla="*/ 1152588 h 2784924"/>
              <a:gd name="connsiteX14" fmla="*/ 11572 w 4965121"/>
              <a:gd name="connsiteY14" fmla="*/ 16599 h 2784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965121" h="2784924">
                <a:moveTo>
                  <a:pt x="11572" y="0"/>
                </a:moveTo>
                <a:lnTo>
                  <a:pt x="26918" y="0"/>
                </a:lnTo>
                <a:cubicBezTo>
                  <a:pt x="1520562" y="916"/>
                  <a:pt x="3014206" y="1838"/>
                  <a:pt x="4507849" y="2771"/>
                </a:cubicBezTo>
                <a:cubicBezTo>
                  <a:pt x="4651914" y="2867"/>
                  <a:pt x="4795979" y="3139"/>
                  <a:pt x="4940043" y="3590"/>
                </a:cubicBezTo>
                <a:cubicBezTo>
                  <a:pt x="4957147" y="3590"/>
                  <a:pt x="4957147" y="3590"/>
                  <a:pt x="4957219" y="20454"/>
                </a:cubicBezTo>
                <a:cubicBezTo>
                  <a:pt x="4957918" y="255132"/>
                  <a:pt x="4958617" y="489795"/>
                  <a:pt x="4959339" y="724442"/>
                </a:cubicBezTo>
                <a:cubicBezTo>
                  <a:pt x="4960809" y="1201813"/>
                  <a:pt x="4962255" y="1679169"/>
                  <a:pt x="4963700" y="2156509"/>
                </a:cubicBezTo>
                <a:cubicBezTo>
                  <a:pt x="4964303" y="2361073"/>
                  <a:pt x="4964784" y="2565647"/>
                  <a:pt x="4965121" y="2770228"/>
                </a:cubicBezTo>
                <a:cubicBezTo>
                  <a:pt x="4965121" y="2774589"/>
                  <a:pt x="4965121" y="2778949"/>
                  <a:pt x="4965121" y="2784924"/>
                </a:cubicBezTo>
                <a:lnTo>
                  <a:pt x="4950474" y="2784924"/>
                </a:lnTo>
                <a:lnTo>
                  <a:pt x="2401763" y="2784659"/>
                </a:lnTo>
                <a:lnTo>
                  <a:pt x="18100" y="2784490"/>
                </a:lnTo>
                <a:cubicBezTo>
                  <a:pt x="-16" y="2784490"/>
                  <a:pt x="-64" y="2784490"/>
                  <a:pt x="8" y="2766350"/>
                </a:cubicBezTo>
                <a:cubicBezTo>
                  <a:pt x="2465" y="2228428"/>
                  <a:pt x="4915" y="1690509"/>
                  <a:pt x="7356" y="1152588"/>
                </a:cubicBezTo>
                <a:cubicBezTo>
                  <a:pt x="9042" y="773925"/>
                  <a:pt x="10446" y="395262"/>
                  <a:pt x="11572" y="16599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615C778-E441-84D0-B476-3AC72FE08DB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30811" y="3504388"/>
            <a:ext cx="3063103" cy="1951390"/>
          </a:xfrm>
          <a:custGeom>
            <a:avLst/>
            <a:gdLst>
              <a:gd name="connsiteX0" fmla="*/ 1369028 w 3063103"/>
              <a:gd name="connsiteY0" fmla="*/ 0 h 1951390"/>
              <a:gd name="connsiteX1" fmla="*/ 1383943 w 3063103"/>
              <a:gd name="connsiteY1" fmla="*/ 15112 h 1951390"/>
              <a:gd name="connsiteX2" fmla="*/ 1383722 w 3063103"/>
              <a:gd name="connsiteY2" fmla="*/ 37190 h 1951390"/>
              <a:gd name="connsiteX3" fmla="*/ 1399300 w 3063103"/>
              <a:gd name="connsiteY3" fmla="*/ 52645 h 1951390"/>
              <a:gd name="connsiteX4" fmla="*/ 1427487 w 3063103"/>
              <a:gd name="connsiteY4" fmla="*/ 52645 h 1951390"/>
              <a:gd name="connsiteX5" fmla="*/ 1651807 w 3063103"/>
              <a:gd name="connsiteY5" fmla="*/ 52645 h 1951390"/>
              <a:gd name="connsiteX6" fmla="*/ 1672095 w 3063103"/>
              <a:gd name="connsiteY6" fmla="*/ 32210 h 1951390"/>
              <a:gd name="connsiteX7" fmla="*/ 1703349 w 3063103"/>
              <a:gd name="connsiteY7" fmla="*/ 319 h 1951390"/>
              <a:gd name="connsiteX8" fmla="*/ 3003859 w 3063103"/>
              <a:gd name="connsiteY8" fmla="*/ 466 h 1951390"/>
              <a:gd name="connsiteX9" fmla="*/ 3054812 w 3063103"/>
              <a:gd name="connsiteY9" fmla="*/ 51149 h 1951390"/>
              <a:gd name="connsiteX10" fmla="*/ 3058614 w 3063103"/>
              <a:gd name="connsiteY10" fmla="*/ 1042385 h 1951390"/>
              <a:gd name="connsiteX11" fmla="*/ 3061705 w 3063103"/>
              <a:gd name="connsiteY11" fmla="*/ 1755577 h 1951390"/>
              <a:gd name="connsiteX12" fmla="*/ 3063103 w 3063103"/>
              <a:gd name="connsiteY12" fmla="*/ 1934463 h 1951390"/>
              <a:gd name="connsiteX13" fmla="*/ 3047280 w 3063103"/>
              <a:gd name="connsiteY13" fmla="*/ 1950679 h 1951390"/>
              <a:gd name="connsiteX14" fmla="*/ 2257917 w 3063103"/>
              <a:gd name="connsiteY14" fmla="*/ 1950679 h 1951390"/>
              <a:gd name="connsiteX15" fmla="*/ 1500421 w 3063103"/>
              <a:gd name="connsiteY15" fmla="*/ 1950679 h 1951390"/>
              <a:gd name="connsiteX16" fmla="*/ 19748 w 3063103"/>
              <a:gd name="connsiteY16" fmla="*/ 1951341 h 1951390"/>
              <a:gd name="connsiteX17" fmla="*/ 0 w 3063103"/>
              <a:gd name="connsiteY17" fmla="*/ 1951390 h 1951390"/>
              <a:gd name="connsiteX18" fmla="*/ 0 w 3063103"/>
              <a:gd name="connsiteY18" fmla="*/ 1933212 h 1951390"/>
              <a:gd name="connsiteX19" fmla="*/ 7188 w 3063103"/>
              <a:gd name="connsiteY19" fmla="*/ 321809 h 1951390"/>
              <a:gd name="connsiteX20" fmla="*/ 8292 w 3063103"/>
              <a:gd name="connsiteY20" fmla="*/ 43642 h 1951390"/>
              <a:gd name="connsiteX21" fmla="*/ 51370 w 3063103"/>
              <a:gd name="connsiteY21" fmla="*/ 245 h 1951390"/>
              <a:gd name="connsiteX22" fmla="*/ 1369028 w 3063103"/>
              <a:gd name="connsiteY22" fmla="*/ 0 h 1951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063103" h="1951390">
                <a:moveTo>
                  <a:pt x="1369028" y="0"/>
                </a:moveTo>
                <a:cubicBezTo>
                  <a:pt x="1380950" y="0"/>
                  <a:pt x="1385268" y="3336"/>
                  <a:pt x="1383943" y="15112"/>
                </a:cubicBezTo>
                <a:cubicBezTo>
                  <a:pt x="1383109" y="22471"/>
                  <a:pt x="1384066" y="29831"/>
                  <a:pt x="1383722" y="37190"/>
                </a:cubicBezTo>
                <a:cubicBezTo>
                  <a:pt x="1383158" y="48377"/>
                  <a:pt x="1388850" y="52743"/>
                  <a:pt x="1399300" y="52645"/>
                </a:cubicBezTo>
                <a:cubicBezTo>
                  <a:pt x="1408696" y="52645"/>
                  <a:pt x="1418092" y="52645"/>
                  <a:pt x="1427487" y="52645"/>
                </a:cubicBezTo>
                <a:lnTo>
                  <a:pt x="1651807" y="52645"/>
                </a:lnTo>
                <a:cubicBezTo>
                  <a:pt x="1670010" y="52645"/>
                  <a:pt x="1672586" y="49971"/>
                  <a:pt x="1672095" y="32210"/>
                </a:cubicBezTo>
                <a:cubicBezTo>
                  <a:pt x="1671212" y="319"/>
                  <a:pt x="1671212" y="319"/>
                  <a:pt x="1703349" y="319"/>
                </a:cubicBezTo>
                <a:lnTo>
                  <a:pt x="3003859" y="466"/>
                </a:lnTo>
                <a:cubicBezTo>
                  <a:pt x="3046863" y="417"/>
                  <a:pt x="3054640" y="8341"/>
                  <a:pt x="3054812" y="51149"/>
                </a:cubicBezTo>
                <a:cubicBezTo>
                  <a:pt x="3056055" y="381513"/>
                  <a:pt x="3057321" y="711923"/>
                  <a:pt x="3058614" y="1042385"/>
                </a:cubicBezTo>
                <a:cubicBezTo>
                  <a:pt x="3059578" y="1280131"/>
                  <a:pt x="3060608" y="1517862"/>
                  <a:pt x="3061705" y="1755577"/>
                </a:cubicBezTo>
                <a:cubicBezTo>
                  <a:pt x="3061999" y="1815214"/>
                  <a:pt x="3062662" y="1874851"/>
                  <a:pt x="3063103" y="1934463"/>
                </a:cubicBezTo>
                <a:cubicBezTo>
                  <a:pt x="3063103" y="1950679"/>
                  <a:pt x="3063103" y="1950679"/>
                  <a:pt x="3047280" y="1950679"/>
                </a:cubicBezTo>
                <a:lnTo>
                  <a:pt x="2257917" y="1950679"/>
                </a:lnTo>
                <a:cubicBezTo>
                  <a:pt x="2005417" y="1950679"/>
                  <a:pt x="1752920" y="1950679"/>
                  <a:pt x="1500421" y="1950679"/>
                </a:cubicBezTo>
                <a:cubicBezTo>
                  <a:pt x="1006871" y="1950843"/>
                  <a:pt x="513313" y="1951064"/>
                  <a:pt x="19748" y="1951341"/>
                </a:cubicBezTo>
                <a:lnTo>
                  <a:pt x="0" y="1951390"/>
                </a:lnTo>
                <a:cubicBezTo>
                  <a:pt x="0" y="1943736"/>
                  <a:pt x="0" y="1938462"/>
                  <a:pt x="0" y="1933212"/>
                </a:cubicBezTo>
                <a:cubicBezTo>
                  <a:pt x="2404" y="1396079"/>
                  <a:pt x="4801" y="858943"/>
                  <a:pt x="7188" y="321809"/>
                </a:cubicBezTo>
                <a:cubicBezTo>
                  <a:pt x="7612" y="229079"/>
                  <a:pt x="7980" y="136356"/>
                  <a:pt x="8292" y="43642"/>
                </a:cubicBezTo>
                <a:cubicBezTo>
                  <a:pt x="8292" y="10646"/>
                  <a:pt x="18644" y="245"/>
                  <a:pt x="51370" y="245"/>
                </a:cubicBezTo>
                <a:cubicBezTo>
                  <a:pt x="490589" y="245"/>
                  <a:pt x="929809" y="163"/>
                  <a:pt x="1369028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786E8E24-1397-974E-6996-210F56C143D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77472" y="3366864"/>
            <a:ext cx="1733621" cy="2295259"/>
          </a:xfrm>
          <a:custGeom>
            <a:avLst/>
            <a:gdLst>
              <a:gd name="connsiteX0" fmla="*/ 49254 w 1733621"/>
              <a:gd name="connsiteY0" fmla="*/ 0 h 2295259"/>
              <a:gd name="connsiteX1" fmla="*/ 906266 w 1733621"/>
              <a:gd name="connsiteY1" fmla="*/ 584 h 2295259"/>
              <a:gd name="connsiteX2" fmla="*/ 1680745 w 1733621"/>
              <a:gd name="connsiteY2" fmla="*/ 1410 h 2295259"/>
              <a:gd name="connsiteX3" fmla="*/ 1713831 w 1733621"/>
              <a:gd name="connsiteY3" fmla="*/ 10064 h 2295259"/>
              <a:gd name="connsiteX4" fmla="*/ 1728830 w 1733621"/>
              <a:gd name="connsiteY4" fmla="*/ 46700 h 2295259"/>
              <a:gd name="connsiteX5" fmla="*/ 1729487 w 1733621"/>
              <a:gd name="connsiteY5" fmla="*/ 638049 h 2295259"/>
              <a:gd name="connsiteX6" fmla="*/ 1729487 w 1733621"/>
              <a:gd name="connsiteY6" fmla="*/ 1146815 h 2295259"/>
              <a:gd name="connsiteX7" fmla="*/ 1733085 w 1733621"/>
              <a:gd name="connsiteY7" fmla="*/ 1146694 h 2295259"/>
              <a:gd name="connsiteX8" fmla="*/ 1733619 w 1733621"/>
              <a:gd name="connsiteY8" fmla="*/ 2244402 h 2295259"/>
              <a:gd name="connsiteX9" fmla="*/ 1683956 w 1733621"/>
              <a:gd name="connsiteY9" fmla="*/ 2294990 h 2295259"/>
              <a:gd name="connsiteX10" fmla="*/ 1683419 w 1733621"/>
              <a:gd name="connsiteY10" fmla="*/ 2294992 h 2295259"/>
              <a:gd name="connsiteX11" fmla="*/ 573895 w 1733621"/>
              <a:gd name="connsiteY11" fmla="*/ 2294992 h 2295259"/>
              <a:gd name="connsiteX12" fmla="*/ 48282 w 1733621"/>
              <a:gd name="connsiteY12" fmla="*/ 2295259 h 2295259"/>
              <a:gd name="connsiteX13" fmla="*/ 1 w 1733621"/>
              <a:gd name="connsiteY13" fmla="*/ 2246833 h 2295259"/>
              <a:gd name="connsiteX14" fmla="*/ 2821 w 1733621"/>
              <a:gd name="connsiteY14" fmla="*/ 514042 h 2295259"/>
              <a:gd name="connsiteX15" fmla="*/ 4037 w 1733621"/>
              <a:gd name="connsiteY15" fmla="*/ 47770 h 2295259"/>
              <a:gd name="connsiteX16" fmla="*/ 12375 w 1733621"/>
              <a:gd name="connsiteY16" fmla="*/ 15899 h 2295259"/>
              <a:gd name="connsiteX17" fmla="*/ 49254 w 1733621"/>
              <a:gd name="connsiteY17" fmla="*/ 0 h 2295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33621" h="2295259">
                <a:moveTo>
                  <a:pt x="49254" y="0"/>
                </a:moveTo>
                <a:cubicBezTo>
                  <a:pt x="334932" y="389"/>
                  <a:pt x="620603" y="584"/>
                  <a:pt x="906266" y="584"/>
                </a:cubicBezTo>
                <a:cubicBezTo>
                  <a:pt x="1164442" y="778"/>
                  <a:pt x="1422600" y="1054"/>
                  <a:pt x="1680745" y="1410"/>
                </a:cubicBezTo>
                <a:cubicBezTo>
                  <a:pt x="1692559" y="1410"/>
                  <a:pt x="1703985" y="1410"/>
                  <a:pt x="1713831" y="10064"/>
                </a:cubicBezTo>
                <a:cubicBezTo>
                  <a:pt x="1725208" y="19959"/>
                  <a:pt x="1728806" y="31944"/>
                  <a:pt x="1728830" y="46700"/>
                </a:cubicBezTo>
                <a:cubicBezTo>
                  <a:pt x="1728830" y="243808"/>
                  <a:pt x="1729049" y="440924"/>
                  <a:pt x="1729487" y="638049"/>
                </a:cubicBezTo>
                <a:cubicBezTo>
                  <a:pt x="1729616" y="807638"/>
                  <a:pt x="1729616" y="977227"/>
                  <a:pt x="1729487" y="1146815"/>
                </a:cubicBezTo>
                <a:lnTo>
                  <a:pt x="1733085" y="1146694"/>
                </a:lnTo>
                <a:cubicBezTo>
                  <a:pt x="1733085" y="1512596"/>
                  <a:pt x="1733262" y="1878500"/>
                  <a:pt x="1733619" y="2244402"/>
                </a:cubicBezTo>
                <a:cubicBezTo>
                  <a:pt x="1733875" y="2272087"/>
                  <a:pt x="1711640" y="2294734"/>
                  <a:pt x="1683956" y="2294990"/>
                </a:cubicBezTo>
                <a:cubicBezTo>
                  <a:pt x="1683776" y="2294992"/>
                  <a:pt x="1683599" y="2294992"/>
                  <a:pt x="1683419" y="2294992"/>
                </a:cubicBezTo>
                <a:cubicBezTo>
                  <a:pt x="1313593" y="2294311"/>
                  <a:pt x="943753" y="2294311"/>
                  <a:pt x="573895" y="2294992"/>
                </a:cubicBezTo>
                <a:lnTo>
                  <a:pt x="48282" y="2295259"/>
                </a:lnTo>
                <a:cubicBezTo>
                  <a:pt x="16143" y="2295259"/>
                  <a:pt x="-47" y="2279045"/>
                  <a:pt x="1" y="2246833"/>
                </a:cubicBezTo>
                <a:cubicBezTo>
                  <a:pt x="925" y="1669220"/>
                  <a:pt x="1866" y="1091624"/>
                  <a:pt x="2821" y="514042"/>
                </a:cubicBezTo>
                <a:cubicBezTo>
                  <a:pt x="3081" y="358633"/>
                  <a:pt x="3485" y="203210"/>
                  <a:pt x="4037" y="47770"/>
                </a:cubicBezTo>
                <a:cubicBezTo>
                  <a:pt x="4207" y="36629"/>
                  <a:pt x="7066" y="25695"/>
                  <a:pt x="12375" y="15899"/>
                </a:cubicBezTo>
                <a:cubicBezTo>
                  <a:pt x="19936" y="2358"/>
                  <a:pt x="34060" y="0"/>
                  <a:pt x="49254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EA8B3B27-B050-067C-ACE1-44F971C6A83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838895" y="4283070"/>
            <a:ext cx="768096" cy="1682495"/>
          </a:xfrm>
          <a:custGeom>
            <a:avLst/>
            <a:gdLst>
              <a:gd name="connsiteX0" fmla="*/ 84944 w 768096"/>
              <a:gd name="connsiteY0" fmla="*/ 0 h 1682495"/>
              <a:gd name="connsiteX1" fmla="*/ 223681 w 768096"/>
              <a:gd name="connsiteY1" fmla="*/ 262 h 1682495"/>
              <a:gd name="connsiteX2" fmla="*/ 238846 w 768096"/>
              <a:gd name="connsiteY2" fmla="*/ 14114 h 1682495"/>
              <a:gd name="connsiteX3" fmla="*/ 291202 w 768096"/>
              <a:gd name="connsiteY3" fmla="*/ 61878 h 1682495"/>
              <a:gd name="connsiteX4" fmla="*/ 488558 w 768096"/>
              <a:gd name="connsiteY4" fmla="*/ 62260 h 1682495"/>
              <a:gd name="connsiteX5" fmla="*/ 528557 w 768096"/>
              <a:gd name="connsiteY5" fmla="*/ 25673 h 1682495"/>
              <a:gd name="connsiteX6" fmla="*/ 555215 w 768096"/>
              <a:gd name="connsiteY6" fmla="*/ 1242 h 1682495"/>
              <a:gd name="connsiteX7" fmla="*/ 684403 w 768096"/>
              <a:gd name="connsiteY7" fmla="*/ 1791 h 1682495"/>
              <a:gd name="connsiteX8" fmla="*/ 766776 w 768096"/>
              <a:gd name="connsiteY8" fmla="*/ 84710 h 1682495"/>
              <a:gd name="connsiteX9" fmla="*/ 768096 w 768096"/>
              <a:gd name="connsiteY9" fmla="*/ 1595418 h 1682495"/>
              <a:gd name="connsiteX10" fmla="*/ 681715 w 768096"/>
              <a:gd name="connsiteY10" fmla="*/ 1682062 h 1682495"/>
              <a:gd name="connsiteX11" fmla="*/ 88423 w 768096"/>
              <a:gd name="connsiteY11" fmla="*/ 1682492 h 1682495"/>
              <a:gd name="connsiteX12" fmla="*/ 3 w 768096"/>
              <a:gd name="connsiteY12" fmla="*/ 1593913 h 1682495"/>
              <a:gd name="connsiteX13" fmla="*/ 603 w 768096"/>
              <a:gd name="connsiteY13" fmla="*/ 840362 h 1682495"/>
              <a:gd name="connsiteX14" fmla="*/ 1562 w 768096"/>
              <a:gd name="connsiteY14" fmla="*/ 840362 h 1682495"/>
              <a:gd name="connsiteX15" fmla="*/ 1562 w 768096"/>
              <a:gd name="connsiteY15" fmla="*/ 496962 h 1682495"/>
              <a:gd name="connsiteX16" fmla="*/ 2186 w 768096"/>
              <a:gd name="connsiteY16" fmla="*/ 82035 h 1682495"/>
              <a:gd name="connsiteX17" fmla="*/ 84944 w 768096"/>
              <a:gd name="connsiteY17" fmla="*/ 0 h 1682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68096" h="1682495">
                <a:moveTo>
                  <a:pt x="84944" y="0"/>
                </a:moveTo>
                <a:cubicBezTo>
                  <a:pt x="131182" y="0"/>
                  <a:pt x="177443" y="406"/>
                  <a:pt x="223681" y="262"/>
                </a:cubicBezTo>
                <a:cubicBezTo>
                  <a:pt x="233759" y="262"/>
                  <a:pt x="237934" y="4251"/>
                  <a:pt x="238846" y="14114"/>
                </a:cubicBezTo>
                <a:cubicBezTo>
                  <a:pt x="242829" y="57102"/>
                  <a:pt x="248276" y="61878"/>
                  <a:pt x="291202" y="61878"/>
                </a:cubicBezTo>
                <a:cubicBezTo>
                  <a:pt x="356995" y="62021"/>
                  <a:pt x="422782" y="62149"/>
                  <a:pt x="488558" y="62260"/>
                </a:cubicBezTo>
                <a:cubicBezTo>
                  <a:pt x="515432" y="62260"/>
                  <a:pt x="526182" y="52373"/>
                  <a:pt x="528557" y="25673"/>
                </a:cubicBezTo>
                <a:cubicBezTo>
                  <a:pt x="530741" y="1098"/>
                  <a:pt x="530741" y="1122"/>
                  <a:pt x="555215" y="1242"/>
                </a:cubicBezTo>
                <a:cubicBezTo>
                  <a:pt x="598262" y="1464"/>
                  <a:pt x="641324" y="1648"/>
                  <a:pt x="684403" y="1791"/>
                </a:cubicBezTo>
                <a:cubicBezTo>
                  <a:pt x="733160" y="1982"/>
                  <a:pt x="766752" y="35823"/>
                  <a:pt x="766776" y="84710"/>
                </a:cubicBezTo>
                <a:cubicBezTo>
                  <a:pt x="767048" y="588287"/>
                  <a:pt x="767488" y="1091857"/>
                  <a:pt x="768096" y="1595418"/>
                </a:cubicBezTo>
                <a:cubicBezTo>
                  <a:pt x="768216" y="1641821"/>
                  <a:pt x="734215" y="1682373"/>
                  <a:pt x="681715" y="1682062"/>
                </a:cubicBezTo>
                <a:cubicBezTo>
                  <a:pt x="483951" y="1680868"/>
                  <a:pt x="286187" y="1681011"/>
                  <a:pt x="88423" y="1682492"/>
                </a:cubicBezTo>
                <a:cubicBezTo>
                  <a:pt x="33715" y="1682946"/>
                  <a:pt x="-357" y="1641893"/>
                  <a:pt x="3" y="1593913"/>
                </a:cubicBezTo>
                <a:cubicBezTo>
                  <a:pt x="1298" y="1342746"/>
                  <a:pt x="603" y="1091554"/>
                  <a:pt x="603" y="840362"/>
                </a:cubicBezTo>
                <a:lnTo>
                  <a:pt x="1562" y="840362"/>
                </a:lnTo>
                <a:cubicBezTo>
                  <a:pt x="1562" y="725903"/>
                  <a:pt x="1562" y="611436"/>
                  <a:pt x="1562" y="496962"/>
                </a:cubicBezTo>
                <a:cubicBezTo>
                  <a:pt x="1707" y="358668"/>
                  <a:pt x="1915" y="220360"/>
                  <a:pt x="2186" y="82035"/>
                </a:cubicBezTo>
                <a:cubicBezTo>
                  <a:pt x="2282" y="35441"/>
                  <a:pt x="38058" y="0"/>
                  <a:pt x="84944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759FC17D-5714-2441-10EA-83673E49BC9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448236" y="5482821"/>
            <a:ext cx="487822" cy="581587"/>
          </a:xfrm>
          <a:custGeom>
            <a:avLst/>
            <a:gdLst>
              <a:gd name="connsiteX0" fmla="*/ 85061 w 487822"/>
              <a:gd name="connsiteY0" fmla="*/ 0 h 581587"/>
              <a:gd name="connsiteX1" fmla="*/ 382772 w 487822"/>
              <a:gd name="connsiteY1" fmla="*/ 0 h 581587"/>
              <a:gd name="connsiteX2" fmla="*/ 403501 w 487822"/>
              <a:gd name="connsiteY2" fmla="*/ 4799 h 581587"/>
              <a:gd name="connsiteX3" fmla="*/ 482621 w 487822"/>
              <a:gd name="connsiteY3" fmla="*/ 75150 h 581587"/>
              <a:gd name="connsiteX4" fmla="*/ 487822 w 487822"/>
              <a:gd name="connsiteY4" fmla="*/ 82537 h 581587"/>
              <a:gd name="connsiteX5" fmla="*/ 487822 w 487822"/>
              <a:gd name="connsiteY5" fmla="*/ 502860 h 581587"/>
              <a:gd name="connsiteX6" fmla="*/ 482972 w 487822"/>
              <a:gd name="connsiteY6" fmla="*/ 509518 h 581587"/>
              <a:gd name="connsiteX7" fmla="*/ 391616 w 487822"/>
              <a:gd name="connsiteY7" fmla="*/ 581301 h 581587"/>
              <a:gd name="connsiteX8" fmla="*/ 115362 w 487822"/>
              <a:gd name="connsiteY8" fmla="*/ 581527 h 581587"/>
              <a:gd name="connsiteX9" fmla="*/ 69584 w 487822"/>
              <a:gd name="connsiteY9" fmla="*/ 578186 h 581587"/>
              <a:gd name="connsiteX10" fmla="*/ 213 w 487822"/>
              <a:gd name="connsiteY10" fmla="*/ 497785 h 581587"/>
              <a:gd name="connsiteX11" fmla="*/ 213 w 487822"/>
              <a:gd name="connsiteY11" fmla="*/ 85175 h 581587"/>
              <a:gd name="connsiteX12" fmla="*/ 58177 w 487822"/>
              <a:gd name="connsiteY12" fmla="*/ 7864 h 581587"/>
              <a:gd name="connsiteX13" fmla="*/ 85061 w 487822"/>
              <a:gd name="connsiteY13" fmla="*/ 0 h 581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87822" h="581587">
                <a:moveTo>
                  <a:pt x="85061" y="0"/>
                </a:moveTo>
                <a:lnTo>
                  <a:pt x="382772" y="0"/>
                </a:lnTo>
                <a:cubicBezTo>
                  <a:pt x="389707" y="1708"/>
                  <a:pt x="396868" y="5577"/>
                  <a:pt x="403501" y="4799"/>
                </a:cubicBezTo>
                <a:cubicBezTo>
                  <a:pt x="441365" y="502"/>
                  <a:pt x="478299" y="42135"/>
                  <a:pt x="482621" y="75150"/>
                </a:cubicBezTo>
                <a:cubicBezTo>
                  <a:pt x="482972" y="77713"/>
                  <a:pt x="486038" y="80049"/>
                  <a:pt x="487822" y="82537"/>
                </a:cubicBezTo>
                <a:lnTo>
                  <a:pt x="487822" y="502860"/>
                </a:lnTo>
                <a:cubicBezTo>
                  <a:pt x="486164" y="505071"/>
                  <a:pt x="483601" y="507056"/>
                  <a:pt x="482972" y="509518"/>
                </a:cubicBezTo>
                <a:cubicBezTo>
                  <a:pt x="472093" y="552809"/>
                  <a:pt x="436089" y="581251"/>
                  <a:pt x="391616" y="581301"/>
                </a:cubicBezTo>
                <a:cubicBezTo>
                  <a:pt x="299532" y="581452"/>
                  <a:pt x="207447" y="581703"/>
                  <a:pt x="115362" y="581527"/>
                </a:cubicBezTo>
                <a:cubicBezTo>
                  <a:pt x="100086" y="581527"/>
                  <a:pt x="84383" y="581527"/>
                  <a:pt x="69584" y="578186"/>
                </a:cubicBezTo>
                <a:cubicBezTo>
                  <a:pt x="32876" y="570146"/>
                  <a:pt x="288" y="532031"/>
                  <a:pt x="213" y="497785"/>
                </a:cubicBezTo>
                <a:cubicBezTo>
                  <a:pt x="-71" y="360248"/>
                  <a:pt x="-71" y="222711"/>
                  <a:pt x="213" y="85175"/>
                </a:cubicBezTo>
                <a:cubicBezTo>
                  <a:pt x="213" y="52864"/>
                  <a:pt x="26469" y="18542"/>
                  <a:pt x="58177" y="7864"/>
                </a:cubicBezTo>
                <a:cubicBezTo>
                  <a:pt x="67021" y="4899"/>
                  <a:pt x="76092" y="2613"/>
                  <a:pt x="85061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498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10" dur="75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16" dur="75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path" presetSubtype="0" accel="49333" decel="5066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22" dur="75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path" presetSubtype="0" accel="49333" decel="50667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28" dur="75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path" presetSubtype="0" accel="49333" decel="50667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2.5E-6 -4.44444E-6 L -2.5E-6 0.07246 " pathEditMode="relative" rAng="0" ptsTypes="AA">
                                      <p:cBhvr>
                                        <p:cTn id="34" dur="75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7" grpId="0" animBg="1"/>
      <p:bldP spid="17" grpId="1" animBg="1"/>
      <p:bldP spid="22" grpId="0" animBg="1"/>
      <p:bldP spid="22" grpId="1" animBg="1"/>
      <p:bldP spid="27" grpId="0" animBg="1"/>
      <p:bldP spid="27" grpId="1" animBg="1"/>
      <p:bldP spid="32" grpId="0" animBg="1"/>
      <p:bldP spid="32" grpId="1" animBg="1"/>
    </p:bld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C7F2F51-5F43-FAF8-89E1-ED7EA5EBA02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430290" y="2038404"/>
            <a:ext cx="4285913" cy="2673928"/>
          </a:xfrm>
          <a:custGeom>
            <a:avLst/>
            <a:gdLst>
              <a:gd name="connsiteX0" fmla="*/ 1978 w 4285913"/>
              <a:gd name="connsiteY0" fmla="*/ 0 h 2673928"/>
              <a:gd name="connsiteX1" fmla="*/ 4285680 w 4285913"/>
              <a:gd name="connsiteY1" fmla="*/ 0 h 2673928"/>
              <a:gd name="connsiteX2" fmla="*/ 4285804 w 4285913"/>
              <a:gd name="connsiteY2" fmla="*/ 9292 h 2673928"/>
              <a:gd name="connsiteX3" fmla="*/ 4285804 w 4285913"/>
              <a:gd name="connsiteY3" fmla="*/ 2422166 h 2673928"/>
              <a:gd name="connsiteX4" fmla="*/ 4285912 w 4285913"/>
              <a:gd name="connsiteY4" fmla="*/ 2606337 h 2673928"/>
              <a:gd name="connsiteX5" fmla="*/ 4268506 w 4285913"/>
              <a:gd name="connsiteY5" fmla="*/ 2652798 h 2673928"/>
              <a:gd name="connsiteX6" fmla="*/ 4213976 w 4285913"/>
              <a:gd name="connsiteY6" fmla="*/ 2673891 h 2673928"/>
              <a:gd name="connsiteX7" fmla="*/ 3847212 w 4285913"/>
              <a:gd name="connsiteY7" fmla="*/ 2673891 h 2673928"/>
              <a:gd name="connsiteX8" fmla="*/ 1792089 w 4285913"/>
              <a:gd name="connsiteY8" fmla="*/ 2673891 h 2673928"/>
              <a:gd name="connsiteX9" fmla="*/ 77447 w 4285913"/>
              <a:gd name="connsiteY9" fmla="*/ 2673891 h 2673928"/>
              <a:gd name="connsiteX10" fmla="*/ 57313 w 4285913"/>
              <a:gd name="connsiteY10" fmla="*/ 2672900 h 2673928"/>
              <a:gd name="connsiteX11" fmla="*/ 1220 w 4285913"/>
              <a:gd name="connsiteY11" fmla="*/ 2615474 h 2673928"/>
              <a:gd name="connsiteX12" fmla="*/ 27 w 4285913"/>
              <a:gd name="connsiteY12" fmla="*/ 2589147 h 2673928"/>
              <a:gd name="connsiteX13" fmla="*/ 337 w 4285913"/>
              <a:gd name="connsiteY13" fmla="*/ 1518128 h 2673928"/>
              <a:gd name="connsiteX14" fmla="*/ 662 w 4285913"/>
              <a:gd name="connsiteY14" fmla="*/ 16834 h 2673928"/>
              <a:gd name="connsiteX15" fmla="*/ 1978 w 4285913"/>
              <a:gd name="connsiteY15" fmla="*/ 0 h 267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13" h="2673928">
                <a:moveTo>
                  <a:pt x="1978" y="0"/>
                </a:moveTo>
                <a:lnTo>
                  <a:pt x="4285680" y="0"/>
                </a:lnTo>
                <a:cubicBezTo>
                  <a:pt x="4285680" y="3097"/>
                  <a:pt x="4285804" y="6194"/>
                  <a:pt x="4285804" y="9292"/>
                </a:cubicBezTo>
                <a:lnTo>
                  <a:pt x="4285804" y="2422166"/>
                </a:lnTo>
                <a:cubicBezTo>
                  <a:pt x="4285804" y="2483556"/>
                  <a:pt x="4285588" y="2544947"/>
                  <a:pt x="4285912" y="2606337"/>
                </a:cubicBezTo>
                <a:cubicBezTo>
                  <a:pt x="4286006" y="2624317"/>
                  <a:pt x="4280833" y="2639773"/>
                  <a:pt x="4268506" y="2652798"/>
                </a:cubicBezTo>
                <a:cubicBezTo>
                  <a:pt x="4253684" y="2668502"/>
                  <a:pt x="4235038" y="2673907"/>
                  <a:pt x="4213976" y="2673891"/>
                </a:cubicBezTo>
                <a:cubicBezTo>
                  <a:pt x="4091721" y="2673752"/>
                  <a:pt x="3969467" y="2673752"/>
                  <a:pt x="3847212" y="2673891"/>
                </a:cubicBezTo>
                <a:lnTo>
                  <a:pt x="1792089" y="2673891"/>
                </a:lnTo>
                <a:cubicBezTo>
                  <a:pt x="1220537" y="2673891"/>
                  <a:pt x="648994" y="2673891"/>
                  <a:pt x="77447" y="2673891"/>
                </a:cubicBezTo>
                <a:cubicBezTo>
                  <a:pt x="70725" y="2674046"/>
                  <a:pt x="63988" y="2673721"/>
                  <a:pt x="57313" y="2672900"/>
                </a:cubicBezTo>
                <a:cubicBezTo>
                  <a:pt x="26711" y="2668409"/>
                  <a:pt x="5014" y="2646247"/>
                  <a:pt x="1220" y="2615474"/>
                </a:cubicBezTo>
                <a:cubicBezTo>
                  <a:pt x="290" y="2606724"/>
                  <a:pt x="-112" y="2597943"/>
                  <a:pt x="27" y="2589147"/>
                </a:cubicBezTo>
                <a:cubicBezTo>
                  <a:pt x="89" y="2232140"/>
                  <a:pt x="197" y="1875134"/>
                  <a:pt x="337" y="1518128"/>
                </a:cubicBezTo>
                <a:cubicBezTo>
                  <a:pt x="445" y="1017702"/>
                  <a:pt x="553" y="517270"/>
                  <a:pt x="662" y="16834"/>
                </a:cubicBezTo>
                <a:cubicBezTo>
                  <a:pt x="801" y="11243"/>
                  <a:pt x="1560" y="5621"/>
                  <a:pt x="1978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3D2E2CE-150E-B4C1-585E-C34BCF295B2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30290" y="-1054232"/>
            <a:ext cx="4285913" cy="2673928"/>
          </a:xfrm>
          <a:custGeom>
            <a:avLst/>
            <a:gdLst>
              <a:gd name="connsiteX0" fmla="*/ 1978 w 4285913"/>
              <a:gd name="connsiteY0" fmla="*/ 0 h 2673928"/>
              <a:gd name="connsiteX1" fmla="*/ 4285680 w 4285913"/>
              <a:gd name="connsiteY1" fmla="*/ 0 h 2673928"/>
              <a:gd name="connsiteX2" fmla="*/ 4285804 w 4285913"/>
              <a:gd name="connsiteY2" fmla="*/ 9292 h 2673928"/>
              <a:gd name="connsiteX3" fmla="*/ 4285804 w 4285913"/>
              <a:gd name="connsiteY3" fmla="*/ 2422166 h 2673928"/>
              <a:gd name="connsiteX4" fmla="*/ 4285912 w 4285913"/>
              <a:gd name="connsiteY4" fmla="*/ 2606337 h 2673928"/>
              <a:gd name="connsiteX5" fmla="*/ 4268506 w 4285913"/>
              <a:gd name="connsiteY5" fmla="*/ 2652798 h 2673928"/>
              <a:gd name="connsiteX6" fmla="*/ 4213976 w 4285913"/>
              <a:gd name="connsiteY6" fmla="*/ 2673891 h 2673928"/>
              <a:gd name="connsiteX7" fmla="*/ 3847212 w 4285913"/>
              <a:gd name="connsiteY7" fmla="*/ 2673891 h 2673928"/>
              <a:gd name="connsiteX8" fmla="*/ 1792089 w 4285913"/>
              <a:gd name="connsiteY8" fmla="*/ 2673891 h 2673928"/>
              <a:gd name="connsiteX9" fmla="*/ 77447 w 4285913"/>
              <a:gd name="connsiteY9" fmla="*/ 2673891 h 2673928"/>
              <a:gd name="connsiteX10" fmla="*/ 57313 w 4285913"/>
              <a:gd name="connsiteY10" fmla="*/ 2672900 h 2673928"/>
              <a:gd name="connsiteX11" fmla="*/ 1220 w 4285913"/>
              <a:gd name="connsiteY11" fmla="*/ 2615474 h 2673928"/>
              <a:gd name="connsiteX12" fmla="*/ 27 w 4285913"/>
              <a:gd name="connsiteY12" fmla="*/ 2589147 h 2673928"/>
              <a:gd name="connsiteX13" fmla="*/ 337 w 4285913"/>
              <a:gd name="connsiteY13" fmla="*/ 1518128 h 2673928"/>
              <a:gd name="connsiteX14" fmla="*/ 662 w 4285913"/>
              <a:gd name="connsiteY14" fmla="*/ 16834 h 2673928"/>
              <a:gd name="connsiteX15" fmla="*/ 1978 w 4285913"/>
              <a:gd name="connsiteY15" fmla="*/ 0 h 267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13" h="2673928">
                <a:moveTo>
                  <a:pt x="1978" y="0"/>
                </a:moveTo>
                <a:lnTo>
                  <a:pt x="4285680" y="0"/>
                </a:lnTo>
                <a:cubicBezTo>
                  <a:pt x="4285680" y="3097"/>
                  <a:pt x="4285804" y="6194"/>
                  <a:pt x="4285804" y="9292"/>
                </a:cubicBezTo>
                <a:lnTo>
                  <a:pt x="4285804" y="2422166"/>
                </a:lnTo>
                <a:cubicBezTo>
                  <a:pt x="4285804" y="2483556"/>
                  <a:pt x="4285588" y="2544947"/>
                  <a:pt x="4285912" y="2606337"/>
                </a:cubicBezTo>
                <a:cubicBezTo>
                  <a:pt x="4286006" y="2624317"/>
                  <a:pt x="4280833" y="2639773"/>
                  <a:pt x="4268506" y="2652798"/>
                </a:cubicBezTo>
                <a:cubicBezTo>
                  <a:pt x="4253684" y="2668502"/>
                  <a:pt x="4235038" y="2673907"/>
                  <a:pt x="4213976" y="2673891"/>
                </a:cubicBezTo>
                <a:cubicBezTo>
                  <a:pt x="4091721" y="2673752"/>
                  <a:pt x="3969467" y="2673752"/>
                  <a:pt x="3847212" y="2673891"/>
                </a:cubicBezTo>
                <a:lnTo>
                  <a:pt x="1792089" y="2673891"/>
                </a:lnTo>
                <a:cubicBezTo>
                  <a:pt x="1220537" y="2673891"/>
                  <a:pt x="648994" y="2673891"/>
                  <a:pt x="77447" y="2673891"/>
                </a:cubicBezTo>
                <a:cubicBezTo>
                  <a:pt x="70725" y="2674046"/>
                  <a:pt x="63988" y="2673721"/>
                  <a:pt x="57313" y="2672900"/>
                </a:cubicBezTo>
                <a:cubicBezTo>
                  <a:pt x="26711" y="2668409"/>
                  <a:pt x="5014" y="2646247"/>
                  <a:pt x="1220" y="2615474"/>
                </a:cubicBezTo>
                <a:cubicBezTo>
                  <a:pt x="290" y="2606724"/>
                  <a:pt x="-112" y="2597943"/>
                  <a:pt x="27" y="2589147"/>
                </a:cubicBezTo>
                <a:cubicBezTo>
                  <a:pt x="89" y="2232140"/>
                  <a:pt x="197" y="1875134"/>
                  <a:pt x="337" y="1518128"/>
                </a:cubicBezTo>
                <a:cubicBezTo>
                  <a:pt x="445" y="1017702"/>
                  <a:pt x="553" y="517270"/>
                  <a:pt x="662" y="16834"/>
                </a:cubicBezTo>
                <a:cubicBezTo>
                  <a:pt x="801" y="11243"/>
                  <a:pt x="1560" y="5621"/>
                  <a:pt x="1978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80E5DF1E-4989-BB16-403B-A48F7F5D96F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430290" y="5131040"/>
            <a:ext cx="4285913" cy="2673928"/>
          </a:xfrm>
          <a:custGeom>
            <a:avLst/>
            <a:gdLst>
              <a:gd name="connsiteX0" fmla="*/ 1978 w 4285913"/>
              <a:gd name="connsiteY0" fmla="*/ 0 h 2673928"/>
              <a:gd name="connsiteX1" fmla="*/ 4285680 w 4285913"/>
              <a:gd name="connsiteY1" fmla="*/ 0 h 2673928"/>
              <a:gd name="connsiteX2" fmla="*/ 4285804 w 4285913"/>
              <a:gd name="connsiteY2" fmla="*/ 9292 h 2673928"/>
              <a:gd name="connsiteX3" fmla="*/ 4285804 w 4285913"/>
              <a:gd name="connsiteY3" fmla="*/ 2422166 h 2673928"/>
              <a:gd name="connsiteX4" fmla="*/ 4285912 w 4285913"/>
              <a:gd name="connsiteY4" fmla="*/ 2606337 h 2673928"/>
              <a:gd name="connsiteX5" fmla="*/ 4268506 w 4285913"/>
              <a:gd name="connsiteY5" fmla="*/ 2652798 h 2673928"/>
              <a:gd name="connsiteX6" fmla="*/ 4213976 w 4285913"/>
              <a:gd name="connsiteY6" fmla="*/ 2673891 h 2673928"/>
              <a:gd name="connsiteX7" fmla="*/ 3847212 w 4285913"/>
              <a:gd name="connsiteY7" fmla="*/ 2673891 h 2673928"/>
              <a:gd name="connsiteX8" fmla="*/ 1792089 w 4285913"/>
              <a:gd name="connsiteY8" fmla="*/ 2673891 h 2673928"/>
              <a:gd name="connsiteX9" fmla="*/ 77447 w 4285913"/>
              <a:gd name="connsiteY9" fmla="*/ 2673891 h 2673928"/>
              <a:gd name="connsiteX10" fmla="*/ 57313 w 4285913"/>
              <a:gd name="connsiteY10" fmla="*/ 2672900 h 2673928"/>
              <a:gd name="connsiteX11" fmla="*/ 1220 w 4285913"/>
              <a:gd name="connsiteY11" fmla="*/ 2615474 h 2673928"/>
              <a:gd name="connsiteX12" fmla="*/ 27 w 4285913"/>
              <a:gd name="connsiteY12" fmla="*/ 2589147 h 2673928"/>
              <a:gd name="connsiteX13" fmla="*/ 337 w 4285913"/>
              <a:gd name="connsiteY13" fmla="*/ 1518128 h 2673928"/>
              <a:gd name="connsiteX14" fmla="*/ 662 w 4285913"/>
              <a:gd name="connsiteY14" fmla="*/ 16834 h 2673928"/>
              <a:gd name="connsiteX15" fmla="*/ 1978 w 4285913"/>
              <a:gd name="connsiteY15" fmla="*/ 0 h 267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13" h="2673928">
                <a:moveTo>
                  <a:pt x="1978" y="0"/>
                </a:moveTo>
                <a:lnTo>
                  <a:pt x="4285680" y="0"/>
                </a:lnTo>
                <a:cubicBezTo>
                  <a:pt x="4285680" y="3097"/>
                  <a:pt x="4285804" y="6194"/>
                  <a:pt x="4285804" y="9292"/>
                </a:cubicBezTo>
                <a:lnTo>
                  <a:pt x="4285804" y="2422166"/>
                </a:lnTo>
                <a:cubicBezTo>
                  <a:pt x="4285804" y="2483556"/>
                  <a:pt x="4285588" y="2544947"/>
                  <a:pt x="4285912" y="2606337"/>
                </a:cubicBezTo>
                <a:cubicBezTo>
                  <a:pt x="4286006" y="2624317"/>
                  <a:pt x="4280833" y="2639773"/>
                  <a:pt x="4268506" y="2652798"/>
                </a:cubicBezTo>
                <a:cubicBezTo>
                  <a:pt x="4253684" y="2668502"/>
                  <a:pt x="4235038" y="2673907"/>
                  <a:pt x="4213976" y="2673891"/>
                </a:cubicBezTo>
                <a:cubicBezTo>
                  <a:pt x="4091721" y="2673752"/>
                  <a:pt x="3969467" y="2673752"/>
                  <a:pt x="3847212" y="2673891"/>
                </a:cubicBezTo>
                <a:lnTo>
                  <a:pt x="1792089" y="2673891"/>
                </a:lnTo>
                <a:cubicBezTo>
                  <a:pt x="1220537" y="2673891"/>
                  <a:pt x="648994" y="2673891"/>
                  <a:pt x="77447" y="2673891"/>
                </a:cubicBezTo>
                <a:cubicBezTo>
                  <a:pt x="70725" y="2674046"/>
                  <a:pt x="63988" y="2673721"/>
                  <a:pt x="57313" y="2672900"/>
                </a:cubicBezTo>
                <a:cubicBezTo>
                  <a:pt x="26711" y="2668409"/>
                  <a:pt x="5014" y="2646247"/>
                  <a:pt x="1220" y="2615474"/>
                </a:cubicBezTo>
                <a:cubicBezTo>
                  <a:pt x="290" y="2606724"/>
                  <a:pt x="-112" y="2597943"/>
                  <a:pt x="27" y="2589147"/>
                </a:cubicBezTo>
                <a:cubicBezTo>
                  <a:pt x="89" y="2232140"/>
                  <a:pt x="197" y="1875134"/>
                  <a:pt x="337" y="1518128"/>
                </a:cubicBezTo>
                <a:cubicBezTo>
                  <a:pt x="445" y="1017702"/>
                  <a:pt x="553" y="517270"/>
                  <a:pt x="662" y="16834"/>
                </a:cubicBezTo>
                <a:cubicBezTo>
                  <a:pt x="801" y="11243"/>
                  <a:pt x="1560" y="5621"/>
                  <a:pt x="1978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Picture Placeholder 12">
            <a:extLst>
              <a:ext uri="{FF2B5EF4-FFF2-40B4-BE49-F238E27FC236}">
                <a16:creationId xmlns:a16="http://schemas.microsoft.com/office/drawing/2014/main" id="{2AB3542B-836B-EE65-31BD-FDD7C49AB1F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30290" y="8223676"/>
            <a:ext cx="4285913" cy="2673928"/>
          </a:xfrm>
          <a:custGeom>
            <a:avLst/>
            <a:gdLst>
              <a:gd name="connsiteX0" fmla="*/ 1978 w 4285913"/>
              <a:gd name="connsiteY0" fmla="*/ 0 h 2673928"/>
              <a:gd name="connsiteX1" fmla="*/ 4285680 w 4285913"/>
              <a:gd name="connsiteY1" fmla="*/ 0 h 2673928"/>
              <a:gd name="connsiteX2" fmla="*/ 4285804 w 4285913"/>
              <a:gd name="connsiteY2" fmla="*/ 9292 h 2673928"/>
              <a:gd name="connsiteX3" fmla="*/ 4285804 w 4285913"/>
              <a:gd name="connsiteY3" fmla="*/ 2422166 h 2673928"/>
              <a:gd name="connsiteX4" fmla="*/ 4285912 w 4285913"/>
              <a:gd name="connsiteY4" fmla="*/ 2606337 h 2673928"/>
              <a:gd name="connsiteX5" fmla="*/ 4268506 w 4285913"/>
              <a:gd name="connsiteY5" fmla="*/ 2652798 h 2673928"/>
              <a:gd name="connsiteX6" fmla="*/ 4213976 w 4285913"/>
              <a:gd name="connsiteY6" fmla="*/ 2673891 h 2673928"/>
              <a:gd name="connsiteX7" fmla="*/ 3847212 w 4285913"/>
              <a:gd name="connsiteY7" fmla="*/ 2673891 h 2673928"/>
              <a:gd name="connsiteX8" fmla="*/ 1792089 w 4285913"/>
              <a:gd name="connsiteY8" fmla="*/ 2673891 h 2673928"/>
              <a:gd name="connsiteX9" fmla="*/ 77447 w 4285913"/>
              <a:gd name="connsiteY9" fmla="*/ 2673891 h 2673928"/>
              <a:gd name="connsiteX10" fmla="*/ 57313 w 4285913"/>
              <a:gd name="connsiteY10" fmla="*/ 2672900 h 2673928"/>
              <a:gd name="connsiteX11" fmla="*/ 1220 w 4285913"/>
              <a:gd name="connsiteY11" fmla="*/ 2615474 h 2673928"/>
              <a:gd name="connsiteX12" fmla="*/ 27 w 4285913"/>
              <a:gd name="connsiteY12" fmla="*/ 2589147 h 2673928"/>
              <a:gd name="connsiteX13" fmla="*/ 337 w 4285913"/>
              <a:gd name="connsiteY13" fmla="*/ 1518128 h 2673928"/>
              <a:gd name="connsiteX14" fmla="*/ 662 w 4285913"/>
              <a:gd name="connsiteY14" fmla="*/ 16834 h 2673928"/>
              <a:gd name="connsiteX15" fmla="*/ 1978 w 4285913"/>
              <a:gd name="connsiteY15" fmla="*/ 0 h 267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13" h="2673928">
                <a:moveTo>
                  <a:pt x="1978" y="0"/>
                </a:moveTo>
                <a:lnTo>
                  <a:pt x="4285680" y="0"/>
                </a:lnTo>
                <a:cubicBezTo>
                  <a:pt x="4285680" y="3097"/>
                  <a:pt x="4285804" y="6194"/>
                  <a:pt x="4285804" y="9292"/>
                </a:cubicBezTo>
                <a:lnTo>
                  <a:pt x="4285804" y="2422166"/>
                </a:lnTo>
                <a:cubicBezTo>
                  <a:pt x="4285804" y="2483556"/>
                  <a:pt x="4285588" y="2544947"/>
                  <a:pt x="4285912" y="2606337"/>
                </a:cubicBezTo>
                <a:cubicBezTo>
                  <a:pt x="4286006" y="2624317"/>
                  <a:pt x="4280833" y="2639773"/>
                  <a:pt x="4268506" y="2652798"/>
                </a:cubicBezTo>
                <a:cubicBezTo>
                  <a:pt x="4253684" y="2668502"/>
                  <a:pt x="4235038" y="2673907"/>
                  <a:pt x="4213976" y="2673891"/>
                </a:cubicBezTo>
                <a:cubicBezTo>
                  <a:pt x="4091721" y="2673752"/>
                  <a:pt x="3969467" y="2673752"/>
                  <a:pt x="3847212" y="2673891"/>
                </a:cubicBezTo>
                <a:lnTo>
                  <a:pt x="1792089" y="2673891"/>
                </a:lnTo>
                <a:cubicBezTo>
                  <a:pt x="1220537" y="2673891"/>
                  <a:pt x="648994" y="2673891"/>
                  <a:pt x="77447" y="2673891"/>
                </a:cubicBezTo>
                <a:cubicBezTo>
                  <a:pt x="70725" y="2674046"/>
                  <a:pt x="63988" y="2673721"/>
                  <a:pt x="57313" y="2672900"/>
                </a:cubicBezTo>
                <a:cubicBezTo>
                  <a:pt x="26711" y="2668409"/>
                  <a:pt x="5014" y="2646247"/>
                  <a:pt x="1220" y="2615474"/>
                </a:cubicBezTo>
                <a:cubicBezTo>
                  <a:pt x="290" y="2606724"/>
                  <a:pt x="-112" y="2597943"/>
                  <a:pt x="27" y="2589147"/>
                </a:cubicBezTo>
                <a:cubicBezTo>
                  <a:pt x="89" y="2232140"/>
                  <a:pt x="197" y="1875134"/>
                  <a:pt x="337" y="1518128"/>
                </a:cubicBezTo>
                <a:cubicBezTo>
                  <a:pt x="445" y="1017702"/>
                  <a:pt x="553" y="517270"/>
                  <a:pt x="662" y="16834"/>
                </a:cubicBezTo>
                <a:cubicBezTo>
                  <a:pt x="801" y="11243"/>
                  <a:pt x="1560" y="5621"/>
                  <a:pt x="1978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19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1.48148E-6 L 5E-6 -0.632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16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1.48148E-6 L 5E-6 -0.6328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164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1.48148E-6 L 5E-6 -0.63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164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1.48148E-6 L 5E-6 -0.6328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3" grpId="0" animBg="1"/>
    </p:bld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8675CFBA-444F-953C-70CC-70F656B9FB7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4775" y="3629258"/>
            <a:ext cx="3720465" cy="4321642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CB1DD113-FCF9-EC99-0AF5-30495F7AFE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1639" y="3629258"/>
            <a:ext cx="3720465" cy="4321642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F3D3A545-7768-3A03-D66A-CACD0461E74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170845" y="2425498"/>
            <a:ext cx="3785388" cy="5525402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1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</p:bldLst>
      </p:timing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440711C5-0202-4087-81D9-2C4FB22D2A9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390423" y="2076103"/>
            <a:ext cx="2223650" cy="2708970"/>
          </a:xfrm>
          <a:custGeom>
            <a:avLst/>
            <a:gdLst>
              <a:gd name="connsiteX0" fmla="*/ 389890 w 2170999"/>
              <a:gd name="connsiteY0" fmla="*/ 0 h 2642223"/>
              <a:gd name="connsiteX1" fmla="*/ 1781109 w 2170999"/>
              <a:gd name="connsiteY1" fmla="*/ 0 h 2642223"/>
              <a:gd name="connsiteX2" fmla="*/ 2170999 w 2170999"/>
              <a:gd name="connsiteY2" fmla="*/ 389890 h 2642223"/>
              <a:gd name="connsiteX3" fmla="*/ 2170999 w 2170999"/>
              <a:gd name="connsiteY3" fmla="*/ 2252333 h 2642223"/>
              <a:gd name="connsiteX4" fmla="*/ 1781109 w 2170999"/>
              <a:gd name="connsiteY4" fmla="*/ 2642223 h 2642223"/>
              <a:gd name="connsiteX5" fmla="*/ 389890 w 2170999"/>
              <a:gd name="connsiteY5" fmla="*/ 2642223 h 2642223"/>
              <a:gd name="connsiteX6" fmla="*/ 0 w 2170999"/>
              <a:gd name="connsiteY6" fmla="*/ 2252333 h 2642223"/>
              <a:gd name="connsiteX7" fmla="*/ 0 w 2170999"/>
              <a:gd name="connsiteY7" fmla="*/ 389890 h 2642223"/>
              <a:gd name="connsiteX8" fmla="*/ 389890 w 2170999"/>
              <a:gd name="connsiteY8" fmla="*/ 0 h 2642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70999" h="2642223">
                <a:moveTo>
                  <a:pt x="389890" y="0"/>
                </a:moveTo>
                <a:lnTo>
                  <a:pt x="1781109" y="0"/>
                </a:lnTo>
                <a:cubicBezTo>
                  <a:pt x="1996439" y="0"/>
                  <a:pt x="2170999" y="174560"/>
                  <a:pt x="2170999" y="389890"/>
                </a:cubicBezTo>
                <a:lnTo>
                  <a:pt x="2170999" y="2252333"/>
                </a:lnTo>
                <a:cubicBezTo>
                  <a:pt x="2170999" y="2467663"/>
                  <a:pt x="1996439" y="2642223"/>
                  <a:pt x="1781109" y="2642223"/>
                </a:cubicBezTo>
                <a:lnTo>
                  <a:pt x="389890" y="2642223"/>
                </a:lnTo>
                <a:cubicBezTo>
                  <a:pt x="174560" y="2642223"/>
                  <a:pt x="0" y="2467663"/>
                  <a:pt x="0" y="2252333"/>
                </a:cubicBezTo>
                <a:lnTo>
                  <a:pt x="0" y="389890"/>
                </a:lnTo>
                <a:cubicBezTo>
                  <a:pt x="0" y="174560"/>
                  <a:pt x="174560" y="0"/>
                  <a:pt x="38989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vert="horz" wrap="square" lIns="0" tIns="0" rIns="0" bIns="0" rtlCol="0" anchor="ctr">
            <a:noAutofit/>
          </a:bodyPr>
          <a:lstStyle>
            <a:lvl1pPr algn="ctr">
              <a:defRPr lang="en-US" sz="1000" dirty="0"/>
            </a:lvl1pPr>
          </a:lstStyle>
          <a:p>
            <a:pPr lvl="0"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67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17">
            <a:extLst>
              <a:ext uri="{FF2B5EF4-FFF2-40B4-BE49-F238E27FC236}">
                <a16:creationId xmlns:a16="http://schemas.microsoft.com/office/drawing/2014/main" id="{5FD2B92A-427A-478E-959D-3AAD131215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03488" y="1027355"/>
            <a:ext cx="2751580" cy="2737821"/>
          </a:xfrm>
          <a:custGeom>
            <a:avLst/>
            <a:gdLst>
              <a:gd name="connsiteX0" fmla="*/ 340383 w 2689412"/>
              <a:gd name="connsiteY0" fmla="*/ 0 h 2675964"/>
              <a:gd name="connsiteX1" fmla="*/ 2349029 w 2689412"/>
              <a:gd name="connsiteY1" fmla="*/ 0 h 2675964"/>
              <a:gd name="connsiteX2" fmla="*/ 2689412 w 2689412"/>
              <a:gd name="connsiteY2" fmla="*/ 340383 h 2675964"/>
              <a:gd name="connsiteX3" fmla="*/ 2689412 w 2689412"/>
              <a:gd name="connsiteY3" fmla="*/ 2335581 h 2675964"/>
              <a:gd name="connsiteX4" fmla="*/ 2349029 w 2689412"/>
              <a:gd name="connsiteY4" fmla="*/ 2675964 h 2675964"/>
              <a:gd name="connsiteX5" fmla="*/ 340383 w 2689412"/>
              <a:gd name="connsiteY5" fmla="*/ 2675964 h 2675964"/>
              <a:gd name="connsiteX6" fmla="*/ 0 w 2689412"/>
              <a:gd name="connsiteY6" fmla="*/ 2335581 h 2675964"/>
              <a:gd name="connsiteX7" fmla="*/ 0 w 2689412"/>
              <a:gd name="connsiteY7" fmla="*/ 340383 h 2675964"/>
              <a:gd name="connsiteX8" fmla="*/ 340383 w 2689412"/>
              <a:gd name="connsiteY8" fmla="*/ 0 h 2675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89412" h="2675964">
                <a:moveTo>
                  <a:pt x="340383" y="0"/>
                </a:moveTo>
                <a:lnTo>
                  <a:pt x="2349029" y="0"/>
                </a:lnTo>
                <a:cubicBezTo>
                  <a:pt x="2537017" y="0"/>
                  <a:pt x="2689412" y="152395"/>
                  <a:pt x="2689412" y="340383"/>
                </a:cubicBezTo>
                <a:lnTo>
                  <a:pt x="2689412" y="2335581"/>
                </a:lnTo>
                <a:cubicBezTo>
                  <a:pt x="2689412" y="2523569"/>
                  <a:pt x="2537017" y="2675964"/>
                  <a:pt x="2349029" y="2675964"/>
                </a:cubicBezTo>
                <a:lnTo>
                  <a:pt x="340383" y="2675964"/>
                </a:lnTo>
                <a:cubicBezTo>
                  <a:pt x="152395" y="2675964"/>
                  <a:pt x="0" y="2523569"/>
                  <a:pt x="0" y="2335581"/>
                </a:cubicBezTo>
                <a:lnTo>
                  <a:pt x="0" y="340383"/>
                </a:lnTo>
                <a:cubicBezTo>
                  <a:pt x="0" y="152395"/>
                  <a:pt x="152395" y="0"/>
                  <a:pt x="340383" y="0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25000"/>
                  <a:lumOff val="75000"/>
                </a:schemeClr>
              </a:gs>
              <a:gs pos="99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  <a:scene3d>
            <a:camera prst="orthographicFront">
              <a:rot lat="20880000" lon="2400000" rev="21060000"/>
            </a:camera>
            <a:lightRig rig="threePt" dir="t"/>
          </a:scene3d>
        </p:spPr>
        <p:txBody>
          <a:bodyPr vert="horz" wrap="square" lIns="0" tIns="0" rIns="0" bIns="0" rtlCol="0" anchor="ctr">
            <a:noAutofit/>
          </a:bodyPr>
          <a:lstStyle>
            <a:lvl1pPr algn="ctr">
              <a:defRPr lang="en-US" sz="1000" dirty="0"/>
            </a:lvl1pPr>
          </a:lstStyle>
          <a:p>
            <a:pPr lvl="0"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29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t in toch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7E9CE89-2D08-E47C-682E-8A067E1CA2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07720" y="549275"/>
            <a:ext cx="8092440" cy="3999865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5B05D670-F2F9-5115-452F-F902DF21F0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486900" y="549275"/>
            <a:ext cx="2705100" cy="3999865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36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</p:bld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ts tal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8">
            <a:extLst>
              <a:ext uri="{FF2B5EF4-FFF2-40B4-BE49-F238E27FC236}">
                <a16:creationId xmlns:a16="http://schemas.microsoft.com/office/drawing/2014/main" id="{57E9CE89-2D08-E47C-682E-8A067E1CA2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223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B548E2-8B63-8CB5-2B07-0320BC9A25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86445" y="2476623"/>
            <a:ext cx="8639829" cy="1830819"/>
          </a:xfrm>
          <a:custGeom>
            <a:avLst/>
            <a:gdLst>
              <a:gd name="connsiteX0" fmla="*/ 2519292 w 8639829"/>
              <a:gd name="connsiteY0" fmla="*/ 510063 h 1830819"/>
              <a:gd name="connsiteX1" fmla="*/ 2423122 w 8639829"/>
              <a:gd name="connsiteY1" fmla="*/ 1183618 h 1830819"/>
              <a:gd name="connsiteX2" fmla="*/ 2617795 w 8639829"/>
              <a:gd name="connsiteY2" fmla="*/ 1183618 h 1830819"/>
              <a:gd name="connsiteX3" fmla="*/ 7167808 w 8639829"/>
              <a:gd name="connsiteY3" fmla="*/ 295599 h 1830819"/>
              <a:gd name="connsiteX4" fmla="*/ 7051896 w 8639829"/>
              <a:gd name="connsiteY4" fmla="*/ 441209 h 1830819"/>
              <a:gd name="connsiteX5" fmla="*/ 7051896 w 8639829"/>
              <a:gd name="connsiteY5" fmla="*/ 1387086 h 1830819"/>
              <a:gd name="connsiteX6" fmla="*/ 7167808 w 8639829"/>
              <a:gd name="connsiteY6" fmla="*/ 1535221 h 1830819"/>
              <a:gd name="connsiteX7" fmla="*/ 7283682 w 8639829"/>
              <a:gd name="connsiteY7" fmla="*/ 1387086 h 1830819"/>
              <a:gd name="connsiteX8" fmla="*/ 7283682 w 8639829"/>
              <a:gd name="connsiteY8" fmla="*/ 441209 h 1830819"/>
              <a:gd name="connsiteX9" fmla="*/ 7167808 w 8639829"/>
              <a:gd name="connsiteY9" fmla="*/ 295599 h 1830819"/>
              <a:gd name="connsiteX10" fmla="*/ 7777169 w 8639829"/>
              <a:gd name="connsiteY10" fmla="*/ 24768 h 1830819"/>
              <a:gd name="connsiteX11" fmla="*/ 8100020 w 8639829"/>
              <a:gd name="connsiteY11" fmla="*/ 24768 h 1830819"/>
              <a:gd name="connsiteX12" fmla="*/ 8100020 w 8639829"/>
              <a:gd name="connsiteY12" fmla="*/ 1389571 h 1830819"/>
              <a:gd name="connsiteX13" fmla="*/ 8129048 w 8639829"/>
              <a:gd name="connsiteY13" fmla="*/ 1503215 h 1830819"/>
              <a:gd name="connsiteX14" fmla="*/ 8213448 w 8639829"/>
              <a:gd name="connsiteY14" fmla="*/ 1535221 h 1830819"/>
              <a:gd name="connsiteX15" fmla="*/ 8297652 w 8639829"/>
              <a:gd name="connsiteY15" fmla="*/ 1502979 h 1830819"/>
              <a:gd name="connsiteX16" fmla="*/ 8326876 w 8639829"/>
              <a:gd name="connsiteY16" fmla="*/ 1389571 h 1830819"/>
              <a:gd name="connsiteX17" fmla="*/ 8326876 w 8639829"/>
              <a:gd name="connsiteY17" fmla="*/ 24768 h 1830819"/>
              <a:gd name="connsiteX18" fmla="*/ 8639829 w 8639829"/>
              <a:gd name="connsiteY18" fmla="*/ 24768 h 1830819"/>
              <a:gd name="connsiteX19" fmla="*/ 8639829 w 8639829"/>
              <a:gd name="connsiteY19" fmla="*/ 1369772 h 1830819"/>
              <a:gd name="connsiteX20" fmla="*/ 8528826 w 8639829"/>
              <a:gd name="connsiteY20" fmla="*/ 1710568 h 1830819"/>
              <a:gd name="connsiteX21" fmla="*/ 8208518 w 8639829"/>
              <a:gd name="connsiteY21" fmla="*/ 1830819 h 1830819"/>
              <a:gd name="connsiteX22" fmla="*/ 7887974 w 8639829"/>
              <a:gd name="connsiteY22" fmla="*/ 1710785 h 1830819"/>
              <a:gd name="connsiteX23" fmla="*/ 7777169 w 8639829"/>
              <a:gd name="connsiteY23" fmla="*/ 1369772 h 1830819"/>
              <a:gd name="connsiteX24" fmla="*/ 5650436 w 8639829"/>
              <a:gd name="connsiteY24" fmla="*/ 24768 h 1830819"/>
              <a:gd name="connsiteX25" fmla="*/ 5984606 w 8639829"/>
              <a:gd name="connsiteY25" fmla="*/ 24768 h 1830819"/>
              <a:gd name="connsiteX26" fmla="*/ 6153387 w 8639829"/>
              <a:gd name="connsiteY26" fmla="*/ 603118 h 1830819"/>
              <a:gd name="connsiteX27" fmla="*/ 6322168 w 8639829"/>
              <a:gd name="connsiteY27" fmla="*/ 24768 h 1830819"/>
              <a:gd name="connsiteX28" fmla="*/ 6631965 w 8639829"/>
              <a:gd name="connsiteY28" fmla="*/ 24768 h 1830819"/>
              <a:gd name="connsiteX29" fmla="*/ 6302645 w 8639829"/>
              <a:gd name="connsiteY29" fmla="*/ 1046368 h 1830819"/>
              <a:gd name="connsiteX30" fmla="*/ 6302645 w 8639829"/>
              <a:gd name="connsiteY30" fmla="*/ 1806051 h 1830819"/>
              <a:gd name="connsiteX31" fmla="*/ 5979756 w 8639829"/>
              <a:gd name="connsiteY31" fmla="*/ 1806051 h 1830819"/>
              <a:gd name="connsiteX32" fmla="*/ 5979756 w 8639829"/>
              <a:gd name="connsiteY32" fmla="*/ 1047591 h 1830819"/>
              <a:gd name="connsiteX33" fmla="*/ 4253295 w 8639829"/>
              <a:gd name="connsiteY33" fmla="*/ 24768 h 1830819"/>
              <a:gd name="connsiteX34" fmla="*/ 4576146 w 8639829"/>
              <a:gd name="connsiteY34" fmla="*/ 24768 h 1830819"/>
              <a:gd name="connsiteX35" fmla="*/ 4576146 w 8639829"/>
              <a:gd name="connsiteY35" fmla="*/ 752702 h 1830819"/>
              <a:gd name="connsiteX36" fmla="*/ 4880934 w 8639829"/>
              <a:gd name="connsiteY36" fmla="*/ 24768 h 1830819"/>
              <a:gd name="connsiteX37" fmla="*/ 5195187 w 8639829"/>
              <a:gd name="connsiteY37" fmla="*/ 24768 h 1830819"/>
              <a:gd name="connsiteX38" fmla="*/ 4870838 w 8639829"/>
              <a:gd name="connsiteY38" fmla="*/ 686996 h 1830819"/>
              <a:gd name="connsiteX39" fmla="*/ 5200157 w 8639829"/>
              <a:gd name="connsiteY39" fmla="*/ 1806051 h 1830819"/>
              <a:gd name="connsiteX40" fmla="*/ 4870995 w 8639829"/>
              <a:gd name="connsiteY40" fmla="*/ 1806051 h 1830819"/>
              <a:gd name="connsiteX41" fmla="*/ 4653803 w 8639829"/>
              <a:gd name="connsiteY41" fmla="*/ 1033472 h 1830819"/>
              <a:gd name="connsiteX42" fmla="*/ 4576146 w 8639829"/>
              <a:gd name="connsiteY42" fmla="*/ 1234455 h 1830819"/>
              <a:gd name="connsiteX43" fmla="*/ 4576146 w 8639829"/>
              <a:gd name="connsiteY43" fmla="*/ 1806051 h 1830819"/>
              <a:gd name="connsiteX44" fmla="*/ 4253295 w 8639829"/>
              <a:gd name="connsiteY44" fmla="*/ 1806051 h 1830819"/>
              <a:gd name="connsiteX45" fmla="*/ 3148394 w 8639829"/>
              <a:gd name="connsiteY45" fmla="*/ 24768 h 1830819"/>
              <a:gd name="connsiteX46" fmla="*/ 3535335 w 8639829"/>
              <a:gd name="connsiteY46" fmla="*/ 24768 h 1830819"/>
              <a:gd name="connsiteX47" fmla="*/ 3760022 w 8639829"/>
              <a:gd name="connsiteY47" fmla="*/ 904618 h 1830819"/>
              <a:gd name="connsiteX48" fmla="*/ 3760022 w 8639829"/>
              <a:gd name="connsiteY48" fmla="*/ 24768 h 1830819"/>
              <a:gd name="connsiteX49" fmla="*/ 4053175 w 8639829"/>
              <a:gd name="connsiteY49" fmla="*/ 24768 h 1830819"/>
              <a:gd name="connsiteX50" fmla="*/ 4053175 w 8639829"/>
              <a:gd name="connsiteY50" fmla="*/ 1806051 h 1830819"/>
              <a:gd name="connsiteX51" fmla="*/ 3728431 w 8639829"/>
              <a:gd name="connsiteY51" fmla="*/ 1806051 h 1830819"/>
              <a:gd name="connsiteX52" fmla="*/ 3441548 w 8639829"/>
              <a:gd name="connsiteY52" fmla="*/ 695390 h 1830819"/>
              <a:gd name="connsiteX53" fmla="*/ 3441548 w 8639829"/>
              <a:gd name="connsiteY53" fmla="*/ 1806051 h 1830819"/>
              <a:gd name="connsiteX54" fmla="*/ 3148394 w 8639829"/>
              <a:gd name="connsiteY54" fmla="*/ 1806051 h 1830819"/>
              <a:gd name="connsiteX55" fmla="*/ 2323774 w 8639829"/>
              <a:gd name="connsiteY55" fmla="*/ 24768 h 1830819"/>
              <a:gd name="connsiteX56" fmla="*/ 2736587 w 8639829"/>
              <a:gd name="connsiteY56" fmla="*/ 24768 h 1830819"/>
              <a:gd name="connsiteX57" fmla="*/ 3022365 w 8639829"/>
              <a:gd name="connsiteY57" fmla="*/ 1806051 h 1830819"/>
              <a:gd name="connsiteX58" fmla="*/ 2702590 w 8639829"/>
              <a:gd name="connsiteY58" fmla="*/ 1806051 h 1830819"/>
              <a:gd name="connsiteX59" fmla="*/ 2700460 w 8639829"/>
              <a:gd name="connsiteY59" fmla="*/ 1461863 h 1830819"/>
              <a:gd name="connsiteX60" fmla="*/ 2700460 w 8639829"/>
              <a:gd name="connsiteY60" fmla="*/ 1466833 h 1830819"/>
              <a:gd name="connsiteX61" fmla="*/ 2387430 w 8639829"/>
              <a:gd name="connsiteY61" fmla="*/ 1466833 h 1830819"/>
              <a:gd name="connsiteX62" fmla="*/ 2337892 w 8639829"/>
              <a:gd name="connsiteY62" fmla="*/ 1806051 h 1830819"/>
              <a:gd name="connsiteX63" fmla="*/ 2038350 w 8639829"/>
              <a:gd name="connsiteY63" fmla="*/ 1806051 h 1830819"/>
              <a:gd name="connsiteX64" fmla="*/ 1024320 w 8639829"/>
              <a:gd name="connsiteY64" fmla="*/ 24768 h 1830819"/>
              <a:gd name="connsiteX65" fmla="*/ 1347171 w 8639829"/>
              <a:gd name="connsiteY65" fmla="*/ 24768 h 1830819"/>
              <a:gd name="connsiteX66" fmla="*/ 1347171 w 8639829"/>
              <a:gd name="connsiteY66" fmla="*/ 730498 h 1830819"/>
              <a:gd name="connsiteX67" fmla="*/ 1588895 w 8639829"/>
              <a:gd name="connsiteY67" fmla="*/ 730498 h 1830819"/>
              <a:gd name="connsiteX68" fmla="*/ 1588895 w 8639829"/>
              <a:gd name="connsiteY68" fmla="*/ 24768 h 1830819"/>
              <a:gd name="connsiteX69" fmla="*/ 1911747 w 8639829"/>
              <a:gd name="connsiteY69" fmla="*/ 24768 h 1830819"/>
              <a:gd name="connsiteX70" fmla="*/ 1911747 w 8639829"/>
              <a:gd name="connsiteY70" fmla="*/ 1806051 h 1830819"/>
              <a:gd name="connsiteX71" fmla="*/ 1588895 w 8639829"/>
              <a:gd name="connsiteY71" fmla="*/ 1806051 h 1830819"/>
              <a:gd name="connsiteX72" fmla="*/ 1588895 w 8639829"/>
              <a:gd name="connsiteY72" fmla="*/ 1026057 h 1830819"/>
              <a:gd name="connsiteX73" fmla="*/ 1347171 w 8639829"/>
              <a:gd name="connsiteY73" fmla="*/ 1026057 h 1830819"/>
              <a:gd name="connsiteX74" fmla="*/ 1347171 w 8639829"/>
              <a:gd name="connsiteY74" fmla="*/ 1806051 h 1830819"/>
              <a:gd name="connsiteX75" fmla="*/ 1024320 w 8639829"/>
              <a:gd name="connsiteY75" fmla="*/ 1806051 h 1830819"/>
              <a:gd name="connsiteX76" fmla="*/ 0 w 8639829"/>
              <a:gd name="connsiteY76" fmla="*/ 24768 h 1830819"/>
              <a:gd name="connsiteX77" fmla="*/ 892396 w 8639829"/>
              <a:gd name="connsiteY77" fmla="*/ 24768 h 1830819"/>
              <a:gd name="connsiteX78" fmla="*/ 892396 w 8639829"/>
              <a:gd name="connsiteY78" fmla="*/ 320367 h 1830819"/>
              <a:gd name="connsiteX79" fmla="*/ 607644 w 8639829"/>
              <a:gd name="connsiteY79" fmla="*/ 320367 h 1830819"/>
              <a:gd name="connsiteX80" fmla="*/ 607644 w 8639829"/>
              <a:gd name="connsiteY80" fmla="*/ 1806051 h 1830819"/>
              <a:gd name="connsiteX81" fmla="*/ 284793 w 8639829"/>
              <a:gd name="connsiteY81" fmla="*/ 1806051 h 1830819"/>
              <a:gd name="connsiteX82" fmla="*/ 284793 w 8639829"/>
              <a:gd name="connsiteY82" fmla="*/ 320367 h 1830819"/>
              <a:gd name="connsiteX83" fmla="*/ 0 w 8639829"/>
              <a:gd name="connsiteY83" fmla="*/ 320367 h 1830819"/>
              <a:gd name="connsiteX84" fmla="*/ 7167808 w 8639829"/>
              <a:gd name="connsiteY84" fmla="*/ 0 h 1830819"/>
              <a:gd name="connsiteX85" fmla="*/ 7493046 w 8639829"/>
              <a:gd name="connsiteY85" fmla="*/ 121414 h 1830819"/>
              <a:gd name="connsiteX86" fmla="*/ 7606572 w 8639829"/>
              <a:gd name="connsiteY86" fmla="*/ 458523 h 1830819"/>
              <a:gd name="connsiteX87" fmla="*/ 7606572 w 8639829"/>
              <a:gd name="connsiteY87" fmla="*/ 1369772 h 1830819"/>
              <a:gd name="connsiteX88" fmla="*/ 7492849 w 8639829"/>
              <a:gd name="connsiteY88" fmla="*/ 1709168 h 1830819"/>
              <a:gd name="connsiteX89" fmla="*/ 7167808 w 8639829"/>
              <a:gd name="connsiteY89" fmla="*/ 1830819 h 1830819"/>
              <a:gd name="connsiteX90" fmla="*/ 6842552 w 8639829"/>
              <a:gd name="connsiteY90" fmla="*/ 1709385 h 1830819"/>
              <a:gd name="connsiteX91" fmla="*/ 6729044 w 8639829"/>
              <a:gd name="connsiteY91" fmla="*/ 1369772 h 1830819"/>
              <a:gd name="connsiteX92" fmla="*/ 6729044 w 8639829"/>
              <a:gd name="connsiteY92" fmla="*/ 458523 h 1830819"/>
              <a:gd name="connsiteX93" fmla="*/ 6842354 w 8639829"/>
              <a:gd name="connsiteY93" fmla="*/ 121217 h 1830819"/>
              <a:gd name="connsiteX94" fmla="*/ 7167808 w 8639829"/>
              <a:gd name="connsiteY94" fmla="*/ 0 h 1830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8639829" h="1830819">
                <a:moveTo>
                  <a:pt x="2519292" y="510063"/>
                </a:moveTo>
                <a:lnTo>
                  <a:pt x="2423122" y="1183618"/>
                </a:lnTo>
                <a:lnTo>
                  <a:pt x="2617795" y="1183618"/>
                </a:lnTo>
                <a:close/>
                <a:moveTo>
                  <a:pt x="7167808" y="295599"/>
                </a:moveTo>
                <a:cubicBezTo>
                  <a:pt x="7090534" y="295599"/>
                  <a:pt x="7051896" y="344136"/>
                  <a:pt x="7051896" y="441209"/>
                </a:cubicBezTo>
                <a:lnTo>
                  <a:pt x="7051896" y="1387086"/>
                </a:lnTo>
                <a:cubicBezTo>
                  <a:pt x="7051896" y="1485842"/>
                  <a:pt x="7090534" y="1535221"/>
                  <a:pt x="7167808" y="1535221"/>
                </a:cubicBezTo>
                <a:cubicBezTo>
                  <a:pt x="7245058" y="1535221"/>
                  <a:pt x="7283682" y="1485842"/>
                  <a:pt x="7283682" y="1387086"/>
                </a:cubicBezTo>
                <a:lnTo>
                  <a:pt x="7283682" y="441209"/>
                </a:lnTo>
                <a:cubicBezTo>
                  <a:pt x="7283682" y="344136"/>
                  <a:pt x="7245058" y="295599"/>
                  <a:pt x="7167808" y="295599"/>
                </a:cubicBezTo>
                <a:close/>
                <a:moveTo>
                  <a:pt x="7777169" y="24768"/>
                </a:moveTo>
                <a:lnTo>
                  <a:pt x="8100020" y="24768"/>
                </a:lnTo>
                <a:lnTo>
                  <a:pt x="8100020" y="1389571"/>
                </a:lnTo>
                <a:cubicBezTo>
                  <a:pt x="8100020" y="1443997"/>
                  <a:pt x="8109696" y="1481879"/>
                  <a:pt x="8129048" y="1503215"/>
                </a:cubicBezTo>
                <a:cubicBezTo>
                  <a:pt x="8148400" y="1524552"/>
                  <a:pt x="8176533" y="1535221"/>
                  <a:pt x="8213448" y="1535221"/>
                </a:cubicBezTo>
                <a:cubicBezTo>
                  <a:pt x="8250101" y="1535221"/>
                  <a:pt x="8278169" y="1524473"/>
                  <a:pt x="8297652" y="1502979"/>
                </a:cubicBezTo>
                <a:cubicBezTo>
                  <a:pt x="8317135" y="1481484"/>
                  <a:pt x="8326876" y="1443681"/>
                  <a:pt x="8326876" y="1389571"/>
                </a:cubicBezTo>
                <a:lnTo>
                  <a:pt x="8326876" y="24768"/>
                </a:lnTo>
                <a:lnTo>
                  <a:pt x="8639829" y="24768"/>
                </a:lnTo>
                <a:lnTo>
                  <a:pt x="8639829" y="1369772"/>
                </a:lnTo>
                <a:cubicBezTo>
                  <a:pt x="8639829" y="1516802"/>
                  <a:pt x="8602827" y="1630401"/>
                  <a:pt x="8528826" y="1710568"/>
                </a:cubicBezTo>
                <a:cubicBezTo>
                  <a:pt x="8454825" y="1790736"/>
                  <a:pt x="8348055" y="1830819"/>
                  <a:pt x="8208518" y="1830819"/>
                </a:cubicBezTo>
                <a:cubicBezTo>
                  <a:pt x="8068692" y="1830819"/>
                  <a:pt x="7961844" y="1790808"/>
                  <a:pt x="7887974" y="1710785"/>
                </a:cubicBezTo>
                <a:cubicBezTo>
                  <a:pt x="7814104" y="1630763"/>
                  <a:pt x="7777169" y="1517092"/>
                  <a:pt x="7777169" y="1369772"/>
                </a:cubicBezTo>
                <a:close/>
                <a:moveTo>
                  <a:pt x="5650436" y="24768"/>
                </a:moveTo>
                <a:lnTo>
                  <a:pt x="5984606" y="24768"/>
                </a:lnTo>
                <a:lnTo>
                  <a:pt x="6153387" y="603118"/>
                </a:lnTo>
                <a:lnTo>
                  <a:pt x="6322168" y="24768"/>
                </a:lnTo>
                <a:lnTo>
                  <a:pt x="6631965" y="24768"/>
                </a:lnTo>
                <a:lnTo>
                  <a:pt x="6302645" y="1046368"/>
                </a:lnTo>
                <a:lnTo>
                  <a:pt x="6302645" y="1806051"/>
                </a:lnTo>
                <a:lnTo>
                  <a:pt x="5979756" y="1806051"/>
                </a:lnTo>
                <a:lnTo>
                  <a:pt x="5979756" y="1047591"/>
                </a:lnTo>
                <a:close/>
                <a:moveTo>
                  <a:pt x="4253295" y="24768"/>
                </a:moveTo>
                <a:lnTo>
                  <a:pt x="4576146" y="24768"/>
                </a:lnTo>
                <a:lnTo>
                  <a:pt x="4576146" y="752702"/>
                </a:lnTo>
                <a:lnTo>
                  <a:pt x="4880934" y="24768"/>
                </a:lnTo>
                <a:lnTo>
                  <a:pt x="5195187" y="24768"/>
                </a:lnTo>
                <a:lnTo>
                  <a:pt x="4870838" y="686996"/>
                </a:lnTo>
                <a:lnTo>
                  <a:pt x="5200157" y="1806051"/>
                </a:lnTo>
                <a:lnTo>
                  <a:pt x="4870995" y="1806051"/>
                </a:lnTo>
                <a:lnTo>
                  <a:pt x="4653803" y="1033472"/>
                </a:lnTo>
                <a:lnTo>
                  <a:pt x="4576146" y="1234455"/>
                </a:lnTo>
                <a:lnTo>
                  <a:pt x="4576146" y="1806051"/>
                </a:lnTo>
                <a:lnTo>
                  <a:pt x="4253295" y="1806051"/>
                </a:lnTo>
                <a:close/>
                <a:moveTo>
                  <a:pt x="3148394" y="24768"/>
                </a:moveTo>
                <a:lnTo>
                  <a:pt x="3535335" y="24768"/>
                </a:lnTo>
                <a:lnTo>
                  <a:pt x="3760022" y="904618"/>
                </a:lnTo>
                <a:lnTo>
                  <a:pt x="3760022" y="24768"/>
                </a:lnTo>
                <a:lnTo>
                  <a:pt x="4053175" y="24768"/>
                </a:lnTo>
                <a:lnTo>
                  <a:pt x="4053175" y="1806051"/>
                </a:lnTo>
                <a:lnTo>
                  <a:pt x="3728431" y="1806051"/>
                </a:lnTo>
                <a:lnTo>
                  <a:pt x="3441548" y="695390"/>
                </a:lnTo>
                <a:lnTo>
                  <a:pt x="3441548" y="1806051"/>
                </a:lnTo>
                <a:lnTo>
                  <a:pt x="3148394" y="1806051"/>
                </a:lnTo>
                <a:close/>
                <a:moveTo>
                  <a:pt x="2323774" y="24768"/>
                </a:moveTo>
                <a:lnTo>
                  <a:pt x="2736587" y="24768"/>
                </a:lnTo>
                <a:lnTo>
                  <a:pt x="3022365" y="1806051"/>
                </a:lnTo>
                <a:lnTo>
                  <a:pt x="2702590" y="1806051"/>
                </a:lnTo>
                <a:lnTo>
                  <a:pt x="2700460" y="1461863"/>
                </a:lnTo>
                <a:lnTo>
                  <a:pt x="2700460" y="1466833"/>
                </a:lnTo>
                <a:lnTo>
                  <a:pt x="2387430" y="1466833"/>
                </a:lnTo>
                <a:lnTo>
                  <a:pt x="2337892" y="1806051"/>
                </a:lnTo>
                <a:lnTo>
                  <a:pt x="2038350" y="1806051"/>
                </a:lnTo>
                <a:close/>
                <a:moveTo>
                  <a:pt x="1024320" y="24768"/>
                </a:moveTo>
                <a:lnTo>
                  <a:pt x="1347171" y="24768"/>
                </a:lnTo>
                <a:lnTo>
                  <a:pt x="1347171" y="730498"/>
                </a:lnTo>
                <a:lnTo>
                  <a:pt x="1588895" y="730498"/>
                </a:lnTo>
                <a:lnTo>
                  <a:pt x="1588895" y="24768"/>
                </a:lnTo>
                <a:lnTo>
                  <a:pt x="1911747" y="24768"/>
                </a:lnTo>
                <a:lnTo>
                  <a:pt x="1911747" y="1806051"/>
                </a:lnTo>
                <a:lnTo>
                  <a:pt x="1588895" y="1806051"/>
                </a:lnTo>
                <a:lnTo>
                  <a:pt x="1588895" y="1026057"/>
                </a:lnTo>
                <a:lnTo>
                  <a:pt x="1347171" y="1026057"/>
                </a:lnTo>
                <a:lnTo>
                  <a:pt x="1347171" y="1806051"/>
                </a:lnTo>
                <a:lnTo>
                  <a:pt x="1024320" y="1806051"/>
                </a:lnTo>
                <a:close/>
                <a:moveTo>
                  <a:pt x="0" y="24768"/>
                </a:moveTo>
                <a:lnTo>
                  <a:pt x="892396" y="24768"/>
                </a:lnTo>
                <a:lnTo>
                  <a:pt x="892396" y="320367"/>
                </a:lnTo>
                <a:lnTo>
                  <a:pt x="607644" y="320367"/>
                </a:lnTo>
                <a:lnTo>
                  <a:pt x="607644" y="1806051"/>
                </a:lnTo>
                <a:lnTo>
                  <a:pt x="284793" y="1806051"/>
                </a:lnTo>
                <a:lnTo>
                  <a:pt x="284793" y="320367"/>
                </a:lnTo>
                <a:lnTo>
                  <a:pt x="0" y="320367"/>
                </a:lnTo>
                <a:close/>
                <a:moveTo>
                  <a:pt x="7167808" y="0"/>
                </a:moveTo>
                <a:cubicBezTo>
                  <a:pt x="7308950" y="0"/>
                  <a:pt x="7417362" y="40471"/>
                  <a:pt x="7493046" y="121414"/>
                </a:cubicBezTo>
                <a:cubicBezTo>
                  <a:pt x="7568730" y="202357"/>
                  <a:pt x="7606572" y="314727"/>
                  <a:pt x="7606572" y="458523"/>
                </a:cubicBezTo>
                <a:lnTo>
                  <a:pt x="7606572" y="1369772"/>
                </a:lnTo>
                <a:cubicBezTo>
                  <a:pt x="7606572" y="1514935"/>
                  <a:pt x="7568665" y="1628067"/>
                  <a:pt x="7492849" y="1709168"/>
                </a:cubicBezTo>
                <a:cubicBezTo>
                  <a:pt x="7417034" y="1790269"/>
                  <a:pt x="7308686" y="1830819"/>
                  <a:pt x="7167808" y="1830819"/>
                </a:cubicBezTo>
                <a:cubicBezTo>
                  <a:pt x="7026642" y="1830819"/>
                  <a:pt x="6918222" y="1790341"/>
                  <a:pt x="6842552" y="1709385"/>
                </a:cubicBezTo>
                <a:cubicBezTo>
                  <a:pt x="6766880" y="1628429"/>
                  <a:pt x="6729044" y="1515225"/>
                  <a:pt x="6729044" y="1369772"/>
                </a:cubicBezTo>
                <a:lnTo>
                  <a:pt x="6729044" y="458523"/>
                </a:lnTo>
                <a:cubicBezTo>
                  <a:pt x="6729044" y="314464"/>
                  <a:pt x="6766815" y="202029"/>
                  <a:pt x="6842354" y="121217"/>
                </a:cubicBezTo>
                <a:cubicBezTo>
                  <a:pt x="6917894" y="40406"/>
                  <a:pt x="7026379" y="0"/>
                  <a:pt x="71678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5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6.25E-7 2.59259E-6 L 0.11797 0.00023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5BB0E-AC7F-8F03-C064-E1B80CC0F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55E754-5C53-DF1B-0514-D2190A39BE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64DC9D-2690-A585-E147-7ABB03E6B1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04024C-381A-557F-A773-6E3EBAB7F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C5D5E-C229-4027-880F-4E1E8EB39DCD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86FF1D-F050-6A79-1AD3-0E2E61170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7CA8A0-6E5D-B3AC-481F-9CD222596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56741-D553-4604-88F3-4C57E9926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90672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 Slide 1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4;p2"/>
          <p:cNvSpPr>
            <a:spLocks noChangeArrowheads="1"/>
          </p:cNvSpPr>
          <p:nvPr/>
        </p:nvSpPr>
        <p:spPr bwMode="auto">
          <a:xfrm>
            <a:off x="0" y="2097088"/>
            <a:ext cx="12192000" cy="47609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3352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7924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2496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7068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endParaRPr lang="lv-LV" altLang="lv-LV" sz="1800">
              <a:solidFill>
                <a:srgbClr val="FFFFFF"/>
              </a:solidFill>
              <a:latin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pic>
        <p:nvPicPr>
          <p:cNvPr id="6" name="Google Shape;17;p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0"/>
            <a:ext cx="2393950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1202556" y="2880220"/>
            <a:ext cx="7821917" cy="2387600"/>
          </a:xfrm>
          <a:prstGeom prst="rect">
            <a:avLst/>
          </a:prstGeom>
          <a:noFill/>
          <a:ln>
            <a:noFill/>
          </a:ln>
        </p:spPr>
        <p:txBody>
          <a:bodyPr spcFirstLastPara="1" tIns="0" rIns="0" bIns="0" anchor="t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Verdana"/>
              <a:buNone/>
              <a:defRPr sz="48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1202555" y="5823631"/>
            <a:ext cx="6879772" cy="47855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body" idx="2"/>
          </p:nvPr>
        </p:nvSpPr>
        <p:spPr>
          <a:xfrm rot="5400000">
            <a:off x="10671039" y="3683761"/>
            <a:ext cx="2062163" cy="455084"/>
          </a:xfrm>
          <a:prstGeom prst="rect">
            <a:avLst/>
          </a:prstGeom>
          <a:noFill/>
          <a:ln>
            <a:noFill/>
          </a:ln>
        </p:spPr>
        <p:txBody>
          <a:bodyPr spcFirstLastPara="1" anchor="ctr"/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6946594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ith social icons">
  <p:cSld name="Title Slide with social icons"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68;p23"/>
          <p:cNvSpPr>
            <a:spLocks noChangeArrowheads="1"/>
          </p:cNvSpPr>
          <p:nvPr/>
        </p:nvSpPr>
        <p:spPr bwMode="auto">
          <a:xfrm>
            <a:off x="0" y="2097088"/>
            <a:ext cx="12192000" cy="47609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3352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7924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2496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7068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endParaRPr lang="lv-LV" altLang="lv-LV" sz="1800">
              <a:solidFill>
                <a:srgbClr val="FFFFFF"/>
              </a:solidFill>
              <a:latin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pic>
        <p:nvPicPr>
          <p:cNvPr id="6" name="Google Shape;171;p23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0"/>
            <a:ext cx="2393950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Google Shape;173;p23"/>
          <p:cNvSpPr txBox="1">
            <a:spLocks noChangeArrowheads="1"/>
          </p:cNvSpPr>
          <p:nvPr/>
        </p:nvSpPr>
        <p:spPr bwMode="auto">
          <a:xfrm>
            <a:off x="1730375" y="5308600"/>
            <a:ext cx="1211263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3352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7924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2496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7068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r>
              <a:rPr lang="lv-LV" altLang="lv-LV" sz="1200">
                <a:solidFill>
                  <a:srgbClr val="FFFFFF"/>
                </a:solidFill>
                <a:latin typeface="Verdana" panose="020B0604030504040204" pitchFamily="34" charset="0"/>
                <a:sym typeface="Verdana" panose="020B0604030504040204" pitchFamily="34" charset="0"/>
              </a:rPr>
              <a:t>IZM_gov_lv</a:t>
            </a:r>
            <a:endParaRPr lang="lv-LV" altLang="lv-LV" sz="1200">
              <a:solidFill>
                <a:srgbClr val="664690"/>
              </a:solidFill>
              <a:latin typeface="Verdana" panose="020B0604030504040204" pitchFamily="34" charset="0"/>
              <a:sym typeface="Verdana" panose="020B0604030504040204" pitchFamily="34" charset="0"/>
            </a:endParaRPr>
          </a:p>
        </p:txBody>
      </p:sp>
      <p:sp>
        <p:nvSpPr>
          <p:cNvPr id="8" name="Google Shape;174;p23"/>
          <p:cNvSpPr txBox="1">
            <a:spLocks noChangeArrowheads="1"/>
          </p:cNvSpPr>
          <p:nvPr/>
        </p:nvSpPr>
        <p:spPr bwMode="auto">
          <a:xfrm>
            <a:off x="4064000" y="5308600"/>
            <a:ext cx="1966913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3352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7924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2496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7068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r>
              <a:rPr lang="lv-LV" altLang="lv-LV" sz="1200">
                <a:solidFill>
                  <a:srgbClr val="FFFFFF"/>
                </a:solidFill>
                <a:latin typeface="Verdana" panose="020B0604030504040204" pitchFamily="34" charset="0"/>
                <a:sym typeface="Verdana" panose="020B0604030504040204" pitchFamily="34" charset="0"/>
              </a:rPr>
              <a:t>Izglitibas.ministrija</a:t>
            </a:r>
            <a:endParaRPr lang="lv-LV" altLang="lv-LV" sz="1200">
              <a:solidFill>
                <a:srgbClr val="664690"/>
              </a:solidFill>
              <a:latin typeface="Verdana" panose="020B0604030504040204" pitchFamily="34" charset="0"/>
              <a:sym typeface="Verdana" panose="020B0604030504040204" pitchFamily="34" charset="0"/>
            </a:endParaRPr>
          </a:p>
        </p:txBody>
      </p:sp>
      <p:pic>
        <p:nvPicPr>
          <p:cNvPr id="9" name="Google Shape;175;p23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5260975"/>
            <a:ext cx="37465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oogle Shape;176;p23"/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5" y="5260975"/>
            <a:ext cx="373063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9" name="Google Shape;169;p23"/>
          <p:cNvSpPr txBox="1">
            <a:spLocks noGrp="1"/>
          </p:cNvSpPr>
          <p:nvPr>
            <p:ph type="ctrTitle"/>
          </p:nvPr>
        </p:nvSpPr>
        <p:spPr>
          <a:xfrm>
            <a:off x="1202556" y="2880220"/>
            <a:ext cx="7821917" cy="2387600"/>
          </a:xfrm>
          <a:prstGeom prst="rect">
            <a:avLst/>
          </a:prstGeom>
          <a:noFill/>
          <a:ln>
            <a:noFill/>
          </a:ln>
        </p:spPr>
        <p:txBody>
          <a:bodyPr spcFirstLastPara="1" tIns="0" rIns="0" bIns="0" anchor="t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Verdana"/>
              <a:buNone/>
              <a:defRPr sz="48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3"/>
          <p:cNvSpPr txBox="1">
            <a:spLocks noGrp="1"/>
          </p:cNvSpPr>
          <p:nvPr>
            <p:ph type="subTitle" idx="1"/>
          </p:nvPr>
        </p:nvSpPr>
        <p:spPr>
          <a:xfrm>
            <a:off x="1202555" y="5823631"/>
            <a:ext cx="6879772" cy="478558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72" name="Google Shape;172;p23"/>
          <p:cNvSpPr txBox="1">
            <a:spLocks noGrp="1"/>
          </p:cNvSpPr>
          <p:nvPr>
            <p:ph type="body" idx="2"/>
          </p:nvPr>
        </p:nvSpPr>
        <p:spPr>
          <a:xfrm rot="5400000">
            <a:off x="10671039" y="3683761"/>
            <a:ext cx="2062163" cy="455084"/>
          </a:xfrm>
          <a:prstGeom prst="rect">
            <a:avLst/>
          </a:prstGeom>
          <a:noFill/>
          <a:ln>
            <a:noFill/>
          </a:ln>
        </p:spPr>
        <p:txBody>
          <a:bodyPr spcFirstLastPara="1" anchor="ctr"/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7905576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3">
  <p:cSld name="text 3"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85;p25"/>
          <p:cNvSpPr>
            <a:spLocks noChangeArrowheads="1"/>
          </p:cNvSpPr>
          <p:nvPr/>
        </p:nvSpPr>
        <p:spPr bwMode="auto">
          <a:xfrm>
            <a:off x="631825" y="6565900"/>
            <a:ext cx="390525" cy="292100"/>
          </a:xfrm>
          <a:prstGeom prst="rect">
            <a:avLst/>
          </a:prstGeom>
          <a:solidFill>
            <a:srgbClr val="6647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3352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7924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2496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7068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endParaRPr lang="lv-LV" altLang="lv-LV" sz="1800">
              <a:solidFill>
                <a:srgbClr val="FFFFFF"/>
              </a:solidFill>
              <a:latin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sp>
        <p:nvSpPr>
          <p:cNvPr id="184" name="Google Shape;184;p25"/>
          <p:cNvSpPr txBox="1">
            <a:spLocks noGrp="1"/>
          </p:cNvSpPr>
          <p:nvPr>
            <p:ph type="title"/>
          </p:nvPr>
        </p:nvSpPr>
        <p:spPr>
          <a:xfrm>
            <a:off x="616774" y="681038"/>
            <a:ext cx="5938219" cy="755482"/>
          </a:xfrm>
          <a:prstGeom prst="rect">
            <a:avLst/>
          </a:prstGeom>
          <a:noFill/>
          <a:ln>
            <a:noFill/>
          </a:ln>
        </p:spPr>
        <p:txBody>
          <a:bodyPr spcFirstLastPara="1" tIns="0" rIns="0" bIns="0" anchor="t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Verdana"/>
              <a:buNone/>
              <a:defRPr sz="24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25"/>
          <p:cNvSpPr txBox="1">
            <a:spLocks noGrp="1"/>
          </p:cNvSpPr>
          <p:nvPr>
            <p:ph type="body" idx="1"/>
          </p:nvPr>
        </p:nvSpPr>
        <p:spPr>
          <a:xfrm>
            <a:off x="616778" y="1845946"/>
            <a:ext cx="10929767" cy="419985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None/>
              <a:defRPr>
                <a:solidFill>
                  <a:srgbClr val="664790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>
                <a:solidFill>
                  <a:srgbClr val="664790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>
                <a:solidFill>
                  <a:srgbClr val="664790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None/>
              <a:defRPr>
                <a:solidFill>
                  <a:srgbClr val="664790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None/>
              <a:defRPr>
                <a:solidFill>
                  <a:srgbClr val="66479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86;p25"/>
          <p:cNvSpPr txBox="1">
            <a:spLocks noGrp="1"/>
          </p:cNvSpPr>
          <p:nvPr>
            <p:ph type="ftr" idx="10"/>
          </p:nvPr>
        </p:nvSpPr>
        <p:spPr>
          <a:xfrm>
            <a:off x="1022350" y="6565900"/>
            <a:ext cx="4114800" cy="292100"/>
          </a:xfrm>
        </p:spPr>
        <p:txBody>
          <a:bodyPr spcFirstLastPara="1" tIns="36000" bIns="36000"/>
          <a:lstStyle>
            <a:lvl1pPr lvl="0" algn="l" defTabSz="938213" eaLnBrk="0" hangingPunct="0">
              <a:spcBef>
                <a:spcPts val="0"/>
              </a:spcBef>
              <a:spcAft>
                <a:spcPts val="0"/>
              </a:spcAft>
              <a:buClrTx/>
              <a:buSzPts val="1400"/>
              <a:buFontTx/>
              <a:buNone/>
              <a:defRPr sz="800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187;p25"/>
          <p:cNvSpPr txBox="1">
            <a:spLocks noGrp="1"/>
          </p:cNvSpPr>
          <p:nvPr>
            <p:ph type="sldNum" idx="11"/>
          </p:nvPr>
        </p:nvSpPr>
        <p:spPr bwMode="auto">
          <a:xfrm>
            <a:off x="631825" y="6565900"/>
            <a:ext cx="390525" cy="2921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</a:bodyPr>
          <a:lstStyle>
            <a:lvl1pPr algn="ctr" defTabSz="914400" eaLnBrk="1" hangingPunct="1">
              <a:buClr>
                <a:srgbClr val="000000"/>
              </a:buClr>
              <a:buFont typeface="Arial" panose="020B0604020202020204" pitchFamily="34" charset="0"/>
              <a:buNone/>
              <a:defRPr sz="800">
                <a:solidFill>
                  <a:srgbClr val="FFFFFF"/>
                </a:solidFill>
                <a:latin typeface="Verdana" panose="020B0604030504040204" pitchFamily="34" charset="0"/>
                <a:sym typeface="Verdana" panose="020B060403050404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C18C8-8F38-41E2-99BF-B57AAC0FB7C1}" type="slidenum">
              <a:rPr lang="lv-LV" altLang="lv-LV"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lv-LV" altLang="lv-LV"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5977448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andom 2">
  <p:cSld name="random 2">
    <p:bg>
      <p:bgPr>
        <a:solidFill>
          <a:srgbClr val="CBC7D8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00;p28"/>
          <p:cNvSpPr>
            <a:spLocks noChangeArrowheads="1"/>
          </p:cNvSpPr>
          <p:nvPr/>
        </p:nvSpPr>
        <p:spPr bwMode="auto">
          <a:xfrm>
            <a:off x="0" y="2235200"/>
            <a:ext cx="646113" cy="214312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3352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7924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2496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706813" indent="-49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endParaRPr lang="lv-LV" altLang="lv-LV" sz="1800">
              <a:solidFill>
                <a:srgbClr val="FFFFFF"/>
              </a:solidFill>
              <a:latin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sp>
        <p:nvSpPr>
          <p:cNvPr id="198" name="Google Shape;198;p28"/>
          <p:cNvSpPr txBox="1">
            <a:spLocks noGrp="1"/>
          </p:cNvSpPr>
          <p:nvPr>
            <p:ph type="ctrTitle"/>
          </p:nvPr>
        </p:nvSpPr>
        <p:spPr>
          <a:xfrm>
            <a:off x="914400" y="2235200"/>
            <a:ext cx="103632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tIns="0" rIns="0" bIns="0" anchor="t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5400"/>
              <a:buFont typeface="Verdana"/>
              <a:buNone/>
              <a:defRPr sz="5400" b="1">
                <a:solidFill>
                  <a:srgbClr val="664790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28"/>
          <p:cNvSpPr txBox="1">
            <a:spLocks noGrp="1"/>
          </p:cNvSpPr>
          <p:nvPr>
            <p:ph type="subTitle" idx="1"/>
          </p:nvPr>
        </p:nvSpPr>
        <p:spPr>
          <a:xfrm>
            <a:off x="838201" y="4861249"/>
            <a:ext cx="7296539" cy="1170992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None/>
              <a:defRPr sz="2400">
                <a:solidFill>
                  <a:srgbClr val="664790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6492044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2">
  <p:cSld name="blank 2">
    <p:bg>
      <p:bgPr>
        <a:solidFill>
          <a:srgbClr val="CBC7D8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461897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2347912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1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 bwMode="auto">
          <a:xfrm>
            <a:off x="11379200" y="6324600"/>
            <a:ext cx="406400" cy="304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defTabSz="914400" eaLnBrk="1" hangingPunct="1">
              <a:buClr>
                <a:srgbClr val="000000"/>
              </a:buClr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Verdana" panose="020B060403050404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81081E-C2DA-454D-810D-5AF722E73475}" type="slidenum">
              <a:rPr lang="en-US" altLang="lv-LV"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lv-LV"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6712019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2347912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3454400" y="304802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3"/>
          </p:nvPr>
        </p:nvSpPr>
        <p:spPr bwMode="auto">
          <a:xfrm>
            <a:off x="11379200" y="6324600"/>
            <a:ext cx="406400" cy="304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defTabSz="914400" eaLnBrk="1" hangingPunct="1">
              <a:buClr>
                <a:srgbClr val="000000"/>
              </a:buClr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Verdana" panose="020B060403050404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2AD9DE-487B-42D8-96E7-57F061FE1DA8}" type="slidenum">
              <a:rPr lang="en-US" altLang="lv-LV"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lv-LV"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0059680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">
  <p:cSld name="header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78;p24"/>
          <p:cNvSpPr>
            <a:spLocks noChangeArrowheads="1"/>
          </p:cNvSpPr>
          <p:nvPr/>
        </p:nvSpPr>
        <p:spPr bwMode="auto">
          <a:xfrm>
            <a:off x="617538" y="6565900"/>
            <a:ext cx="390525" cy="292100"/>
          </a:xfrm>
          <a:prstGeom prst="rect">
            <a:avLst/>
          </a:prstGeom>
          <a:solidFill>
            <a:srgbClr val="6647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/>
          <a:p>
            <a:pPr algn="ctr" defTabSz="938213" eaLnBrk="0" fontAlgn="base" hangingPunct="0">
              <a:spcBef>
                <a:spcPct val="0"/>
              </a:spcBef>
              <a:spcAft>
                <a:spcPct val="0"/>
              </a:spcAft>
            </a:pPr>
            <a:endParaRPr lang="lv-LV" altLang="lv-LV">
              <a:solidFill>
                <a:srgbClr val="FFFFFF"/>
              </a:solidFill>
              <a:latin typeface="Trebuchet MS" panose="020B0603020202020204" pitchFamily="34" charset="0"/>
              <a:ea typeface="MS PGothic" panose="020B0600070205080204" pitchFamily="34" charset="-128"/>
              <a:sym typeface="Trebuchet MS" panose="020B0603020202020204" pitchFamily="34" charset="0"/>
            </a:endParaRPr>
          </a:p>
        </p:txBody>
      </p:sp>
      <p:sp>
        <p:nvSpPr>
          <p:cNvPr id="4" name="Google Shape;181;p24"/>
          <p:cNvSpPr>
            <a:spLocks noChangeArrowheads="1"/>
          </p:cNvSpPr>
          <p:nvPr/>
        </p:nvSpPr>
        <p:spPr bwMode="auto">
          <a:xfrm>
            <a:off x="0" y="0"/>
            <a:ext cx="12192000" cy="1658938"/>
          </a:xfrm>
          <a:prstGeom prst="rect">
            <a:avLst/>
          </a:prstGeom>
          <a:solidFill>
            <a:srgbClr val="CBC7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/>
          <a:p>
            <a:pPr algn="ctr" defTabSz="938213" eaLnBrk="0" fontAlgn="base" hangingPunct="0">
              <a:spcBef>
                <a:spcPct val="0"/>
              </a:spcBef>
              <a:spcAft>
                <a:spcPct val="0"/>
              </a:spcAft>
            </a:pPr>
            <a:endParaRPr lang="lv-LV" altLang="lv-LV">
              <a:solidFill>
                <a:srgbClr val="FFFFFF"/>
              </a:solidFill>
              <a:latin typeface="Trebuchet MS" panose="020B0603020202020204" pitchFamily="34" charset="0"/>
              <a:ea typeface="MS PGothic" panose="020B0600070205080204" pitchFamily="34" charset="-128"/>
              <a:sym typeface="Trebuchet MS" panose="020B0603020202020204" pitchFamily="34" charset="0"/>
            </a:endParaRPr>
          </a:p>
        </p:txBody>
      </p:sp>
      <p:sp>
        <p:nvSpPr>
          <p:cNvPr id="182" name="Google Shape;182;p24"/>
          <p:cNvSpPr txBox="1">
            <a:spLocks noGrp="1"/>
          </p:cNvSpPr>
          <p:nvPr>
            <p:ph type="title"/>
          </p:nvPr>
        </p:nvSpPr>
        <p:spPr>
          <a:xfrm>
            <a:off x="616775" y="257551"/>
            <a:ext cx="5723068" cy="1142815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2200"/>
              <a:buFont typeface="Verdana"/>
              <a:buNone/>
              <a:defRPr sz="22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" name="Google Shape;179;p24"/>
          <p:cNvSpPr txBox="1">
            <a:spLocks noGrp="1"/>
          </p:cNvSpPr>
          <p:nvPr>
            <p:ph type="ftr" idx="10"/>
          </p:nvPr>
        </p:nvSpPr>
        <p:spPr/>
        <p:txBody>
          <a:bodyPr spcFirstLastPara="1" tIns="36000" bIns="3600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664790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6" name="Google Shape;180;p24"/>
          <p:cNvSpPr txBox="1">
            <a:spLocks noGrp="1"/>
          </p:cNvSpPr>
          <p:nvPr>
            <p:ph type="sldNum" idx="11"/>
          </p:nvPr>
        </p:nvSpPr>
        <p:spPr>
          <a:xfrm>
            <a:off x="617538" y="6565900"/>
            <a:ext cx="390525" cy="292100"/>
          </a:xfrm>
          <a:prstGeom prst="rect">
            <a:avLst/>
          </a:prstGeom>
        </p:spPr>
        <p:txBody>
          <a:bodyPr spcFirstLastPara="1" wrap="square" lIns="36000" tIns="36000" rIns="36000" bIns="360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defTabSz="938213" eaLnBrk="0" fontAlgn="base" hangingPunct="0">
              <a:spcAft>
                <a:spcPct val="0"/>
              </a:spcAft>
              <a:defRPr/>
            </a:pPr>
            <a:fld id="{75BADC34-126F-4705-82B5-C847A774812E}" type="slidenum">
              <a:rPr lang="lv-LV">
                <a:solidFill>
                  <a:srgbClr val="FFFFFF"/>
                </a:solidFill>
              </a:rPr>
              <a:pPr defTabSz="938213" eaLnBrk="0" fontAlgn="base" hangingPunct="0">
                <a:spcAft>
                  <a:spcPct val="0"/>
                </a:spcAft>
                <a:defRPr/>
              </a:pPr>
              <a:t>‹#›</a:t>
            </a:fld>
            <a:endParaRPr lang="lv-LV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96951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0535625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AB0E2-D62D-4265-AE06-08A276C5D6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ru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68B82-566A-40EC-A827-2571763AE3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8755A-03DD-4DA8-BA0F-4800B8CE5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7FFD8-80CE-4D37-AB9E-833F6C97C231}" type="datetimeFigureOut">
              <a:rPr lang="ru-UA" smtClean="0"/>
              <a:t>06/15/2023</a:t>
            </a:fld>
            <a:endParaRPr lang="ru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0F510-E6C6-40C1-89A6-4B6ABF4D0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0C6A34-A299-47D5-8978-6CF67D5A2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0D08-D605-4A9E-AD8F-826DF06DA1D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2001023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me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9C4CAA58-BC5F-313D-C581-0D3E7673317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9175" y="4771665"/>
            <a:ext cx="2474578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AEAC9B6-191F-3E85-9E9B-0DFA5DFAD77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16252" y="4771665"/>
            <a:ext cx="1592860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FFE354DD-8BF5-0E01-6C78-53135E2D506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332045" y="4771665"/>
            <a:ext cx="1592860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06124599-FFEC-8369-1E81-2E472D2351B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22858" y="4771665"/>
            <a:ext cx="2474578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111B0871-BF8B-15EF-CDB8-22452E87F1E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619596" y="4771665"/>
            <a:ext cx="1592860" cy="1480966"/>
          </a:xfrm>
          <a:prstGeom prst="rect">
            <a:avLst/>
          </a:prstGeom>
          <a:gradFill>
            <a:gsLst>
              <a:gs pos="0">
                <a:schemeClr val="tx1">
                  <a:alpha val="40000"/>
                </a:schemeClr>
              </a:gs>
              <a:gs pos="99000">
                <a:schemeClr val="tx1">
                  <a:alpha val="2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anchor="ctr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19175" y="946702"/>
            <a:ext cx="9152697" cy="637097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767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50000" decel="50000" autoRev="1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ccel="50000" decel="50000" autoRev="1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ccel="50000" decel="50000" autoRev="1" fill="hold" grpId="1" nodeType="withEffect">
                                  <p:stCondLst>
                                    <p:cond delay="375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ccel="50000" decel="50000" autoRev="1" fill="hold" grpId="1" nodeType="withEffect">
                                  <p:stCondLst>
                                    <p:cond delay="525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370702" y="370704"/>
            <a:ext cx="11454713" cy="3286896"/>
          </a:xfrm>
          <a:prstGeom prst="rect">
            <a:avLst/>
          </a:prstGeom>
          <a:pattFill prst="lgCheck">
            <a:fgClr>
              <a:schemeClr val="bg2">
                <a:lumMod val="90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 sz="1600" b="1" i="0" baseline="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r>
              <a:rPr lang="en-US"/>
              <a:t>Drag &amp; Drop picture</a:t>
            </a:r>
          </a:p>
        </p:txBody>
      </p:sp>
    </p:spTree>
    <p:extLst>
      <p:ext uri="{BB962C8B-B14F-4D97-AF65-F5344CB8AC3E}">
        <p14:creationId xmlns:p14="http://schemas.microsoft.com/office/powerpoint/2010/main" val="310694490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A21A5-2611-D554-668B-EB23188BC7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EB0753-FB93-0D66-72AA-81639F84D3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3CC95-1FCC-6A84-66E7-C91AEF803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866D5-DE1F-B06E-2101-54F6785BA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F182A6-CFCF-B4D6-66F8-FD61774FB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55426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75F21-DC5F-BA88-AB96-0B3E10BA1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83D04-757D-4281-F4E9-97BFEF0421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B2E75-76BE-6371-B7CE-6F56BD06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8D962-9740-511A-6F85-CD27EE314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ED056-D1E9-91A0-48DD-1FB9E18DA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64827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12746-F67A-3D74-8AA9-35E40A36D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2B1F37-F6F6-88F6-1BD9-3BF1F3451E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7EEF59-004C-82C7-BA74-78A2F7D4D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B9E977-D40D-521A-1464-F3AB7853C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39BD-8A2A-D242-3D77-7A155228C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81269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6695B-AEDA-D5FA-C69F-AEDFC7850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FDA1C-5086-49F5-8A21-B3FF02F44F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75E6B4-C110-0ED8-234D-2B7EFB196F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5D25A7-F720-4D2E-AD4C-ED5F23339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F9385B-3A0B-6162-804D-9DB701866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1739D4-6F88-8ACB-9FDA-BCE8D1AEE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40788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1F9E8-481E-CCB4-4922-36F084DA1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B6D310-CE49-D575-35C8-AEC71AA4B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2A5159-3B3C-17FF-32C3-14CECCD3E9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DBCFAE-EE81-4CEF-44E6-3E40DBE78D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AAA62F-E10D-88C3-6B3A-B161A7CEDF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FA01A3-0B10-FBA7-64C7-3445BB7BD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CF2358-D3B0-DD69-FDCC-C45D15B25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7A692-57FD-571D-3571-04EF28D2B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71049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5AAEB-2016-0305-1A80-EF6FCC41B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FBAC5D-F178-E5F6-D885-F33B00AF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A373A9-4187-D050-AFC4-99BE43AB1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6DA932-6A57-DFBE-E0C5-D8DE31CEE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925709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C6B68A-6F14-1FD1-F1DB-833652CD4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0094B8-60FA-0EEE-3C47-D95FD5B0C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54C388-C37B-1D81-5E77-F1247C45D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14742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6D56D-7694-AD95-64F1-572BAF56E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590C4-E8D0-7ED2-05CB-1B44E03EF4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85900A-4E54-CC32-2A33-C4741538E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FA5-9BEB-67E2-4DF9-E7B65183A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F7A1-C897-9340-9655-8B692C048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9FF2DD-F247-C91B-CEAB-AC8E9E83B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68474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612F8-73B3-29FC-2A64-19EABD199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B8F912-8E89-2FA4-18EA-B29F1F3051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7529FC-B0CE-4B1C-1EA6-1C939B8C7E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3ED316-452B-30EB-5A31-E19FC7F29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3F8F14-66FC-D4BB-6671-091D41272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C6E446-4F60-7414-BD6D-6FD29C373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48321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EA241-FA26-27A8-402D-569161DCE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0F5028-4F1A-E07F-3D26-906F077E45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F14F17-26BD-16B2-69B1-5F318C5EA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EFE4E-F0E1-45F1-0595-9A43A4907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CE10B-8829-F998-9B29-8B979EE66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73145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F896E7-ED9F-F9D6-6690-C78AECFCF9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619DA8-CFE8-41A5-DD56-16A8A3362B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56778-7B7A-2B4B-7485-F1C8693E4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2E0A2E-C8C6-4774-E95F-865A92B88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742C8-44A9-5F86-9518-0C80058D5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717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37.xml"/><Relationship Id="rId21" Type="http://schemas.openxmlformats.org/officeDocument/2006/relationships/slideLayout" Target="../slideLayouts/slideLayout32.xml"/><Relationship Id="rId42" Type="http://schemas.openxmlformats.org/officeDocument/2006/relationships/slideLayout" Target="../slideLayouts/slideLayout53.xml"/><Relationship Id="rId47" Type="http://schemas.openxmlformats.org/officeDocument/2006/relationships/slideLayout" Target="../slideLayouts/slideLayout58.xml"/><Relationship Id="rId63" Type="http://schemas.openxmlformats.org/officeDocument/2006/relationships/slideLayout" Target="../slideLayouts/slideLayout74.xml"/><Relationship Id="rId68" Type="http://schemas.openxmlformats.org/officeDocument/2006/relationships/slideLayout" Target="../slideLayouts/slideLayout79.xml"/><Relationship Id="rId84" Type="http://schemas.openxmlformats.org/officeDocument/2006/relationships/slideLayout" Target="../slideLayouts/slideLayout95.xml"/><Relationship Id="rId89" Type="http://schemas.openxmlformats.org/officeDocument/2006/relationships/slideLayout" Target="../slideLayouts/slideLayout100.xml"/><Relationship Id="rId1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22.xml"/><Relationship Id="rId32" Type="http://schemas.openxmlformats.org/officeDocument/2006/relationships/slideLayout" Target="../slideLayouts/slideLayout43.xml"/><Relationship Id="rId37" Type="http://schemas.openxmlformats.org/officeDocument/2006/relationships/slideLayout" Target="../slideLayouts/slideLayout48.xml"/><Relationship Id="rId53" Type="http://schemas.openxmlformats.org/officeDocument/2006/relationships/slideLayout" Target="../slideLayouts/slideLayout64.xml"/><Relationship Id="rId58" Type="http://schemas.openxmlformats.org/officeDocument/2006/relationships/slideLayout" Target="../slideLayouts/slideLayout69.xml"/><Relationship Id="rId74" Type="http://schemas.openxmlformats.org/officeDocument/2006/relationships/slideLayout" Target="../slideLayouts/slideLayout85.xml"/><Relationship Id="rId79" Type="http://schemas.openxmlformats.org/officeDocument/2006/relationships/slideLayout" Target="../slideLayouts/slideLayout90.xml"/><Relationship Id="rId5" Type="http://schemas.openxmlformats.org/officeDocument/2006/relationships/slideLayout" Target="../slideLayouts/slideLayout16.xml"/><Relationship Id="rId90" Type="http://schemas.openxmlformats.org/officeDocument/2006/relationships/slideLayout" Target="../slideLayouts/slideLayout101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43" Type="http://schemas.openxmlformats.org/officeDocument/2006/relationships/slideLayout" Target="../slideLayouts/slideLayout54.xml"/><Relationship Id="rId48" Type="http://schemas.openxmlformats.org/officeDocument/2006/relationships/slideLayout" Target="../slideLayouts/slideLayout59.xml"/><Relationship Id="rId56" Type="http://schemas.openxmlformats.org/officeDocument/2006/relationships/slideLayout" Target="../slideLayouts/slideLayout67.xml"/><Relationship Id="rId64" Type="http://schemas.openxmlformats.org/officeDocument/2006/relationships/slideLayout" Target="../slideLayouts/slideLayout75.xml"/><Relationship Id="rId69" Type="http://schemas.openxmlformats.org/officeDocument/2006/relationships/slideLayout" Target="../slideLayouts/slideLayout80.xml"/><Relationship Id="rId77" Type="http://schemas.openxmlformats.org/officeDocument/2006/relationships/slideLayout" Target="../slideLayouts/slideLayout88.xml"/><Relationship Id="rId8" Type="http://schemas.openxmlformats.org/officeDocument/2006/relationships/slideLayout" Target="../slideLayouts/slideLayout19.xml"/><Relationship Id="rId51" Type="http://schemas.openxmlformats.org/officeDocument/2006/relationships/slideLayout" Target="../slideLayouts/slideLayout62.xml"/><Relationship Id="rId72" Type="http://schemas.openxmlformats.org/officeDocument/2006/relationships/slideLayout" Target="../slideLayouts/slideLayout83.xml"/><Relationship Id="rId80" Type="http://schemas.openxmlformats.org/officeDocument/2006/relationships/slideLayout" Target="../slideLayouts/slideLayout91.xml"/><Relationship Id="rId85" Type="http://schemas.openxmlformats.org/officeDocument/2006/relationships/slideLayout" Target="../slideLayouts/slideLayout96.xml"/><Relationship Id="rId3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38" Type="http://schemas.openxmlformats.org/officeDocument/2006/relationships/slideLayout" Target="../slideLayouts/slideLayout49.xml"/><Relationship Id="rId46" Type="http://schemas.openxmlformats.org/officeDocument/2006/relationships/slideLayout" Target="../slideLayouts/slideLayout57.xml"/><Relationship Id="rId59" Type="http://schemas.openxmlformats.org/officeDocument/2006/relationships/slideLayout" Target="../slideLayouts/slideLayout70.xml"/><Relationship Id="rId67" Type="http://schemas.openxmlformats.org/officeDocument/2006/relationships/slideLayout" Target="../slideLayouts/slideLayout78.xml"/><Relationship Id="rId20" Type="http://schemas.openxmlformats.org/officeDocument/2006/relationships/slideLayout" Target="../slideLayouts/slideLayout31.xml"/><Relationship Id="rId41" Type="http://schemas.openxmlformats.org/officeDocument/2006/relationships/slideLayout" Target="../slideLayouts/slideLayout52.xml"/><Relationship Id="rId54" Type="http://schemas.openxmlformats.org/officeDocument/2006/relationships/slideLayout" Target="../slideLayouts/slideLayout65.xml"/><Relationship Id="rId62" Type="http://schemas.openxmlformats.org/officeDocument/2006/relationships/slideLayout" Target="../slideLayouts/slideLayout73.xml"/><Relationship Id="rId70" Type="http://schemas.openxmlformats.org/officeDocument/2006/relationships/slideLayout" Target="../slideLayouts/slideLayout81.xml"/><Relationship Id="rId75" Type="http://schemas.openxmlformats.org/officeDocument/2006/relationships/slideLayout" Target="../slideLayouts/slideLayout86.xml"/><Relationship Id="rId83" Type="http://schemas.openxmlformats.org/officeDocument/2006/relationships/slideLayout" Target="../slideLayouts/slideLayout94.xml"/><Relationship Id="rId88" Type="http://schemas.openxmlformats.org/officeDocument/2006/relationships/slideLayout" Target="../slideLayouts/slideLayout99.xml"/><Relationship Id="rId91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60.xml"/><Relationship Id="rId57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21.xml"/><Relationship Id="rId31" Type="http://schemas.openxmlformats.org/officeDocument/2006/relationships/slideLayout" Target="../slideLayouts/slideLayout42.xml"/><Relationship Id="rId44" Type="http://schemas.openxmlformats.org/officeDocument/2006/relationships/slideLayout" Target="../slideLayouts/slideLayout55.xml"/><Relationship Id="rId52" Type="http://schemas.openxmlformats.org/officeDocument/2006/relationships/slideLayout" Target="../slideLayouts/slideLayout63.xml"/><Relationship Id="rId60" Type="http://schemas.openxmlformats.org/officeDocument/2006/relationships/slideLayout" Target="../slideLayouts/slideLayout71.xml"/><Relationship Id="rId65" Type="http://schemas.openxmlformats.org/officeDocument/2006/relationships/slideLayout" Target="../slideLayouts/slideLayout76.xml"/><Relationship Id="rId73" Type="http://schemas.openxmlformats.org/officeDocument/2006/relationships/slideLayout" Target="../slideLayouts/slideLayout84.xml"/><Relationship Id="rId78" Type="http://schemas.openxmlformats.org/officeDocument/2006/relationships/slideLayout" Target="../slideLayouts/slideLayout89.xml"/><Relationship Id="rId81" Type="http://schemas.openxmlformats.org/officeDocument/2006/relationships/slideLayout" Target="../slideLayouts/slideLayout92.xml"/><Relationship Id="rId86" Type="http://schemas.openxmlformats.org/officeDocument/2006/relationships/slideLayout" Target="../slideLayouts/slideLayout97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9" Type="http://schemas.openxmlformats.org/officeDocument/2006/relationships/slideLayout" Target="../slideLayouts/slideLayout50.xml"/><Relationship Id="rId34" Type="http://schemas.openxmlformats.org/officeDocument/2006/relationships/slideLayout" Target="../slideLayouts/slideLayout45.xml"/><Relationship Id="rId50" Type="http://schemas.openxmlformats.org/officeDocument/2006/relationships/slideLayout" Target="../slideLayouts/slideLayout61.xml"/><Relationship Id="rId55" Type="http://schemas.openxmlformats.org/officeDocument/2006/relationships/slideLayout" Target="../slideLayouts/slideLayout66.xml"/><Relationship Id="rId76" Type="http://schemas.openxmlformats.org/officeDocument/2006/relationships/slideLayout" Target="../slideLayouts/slideLayout87.xml"/><Relationship Id="rId7" Type="http://schemas.openxmlformats.org/officeDocument/2006/relationships/slideLayout" Target="../slideLayouts/slideLayout18.xml"/><Relationship Id="rId71" Type="http://schemas.openxmlformats.org/officeDocument/2006/relationships/slideLayout" Target="../slideLayouts/slideLayout82.xml"/><Relationship Id="rId2" Type="http://schemas.openxmlformats.org/officeDocument/2006/relationships/slideLayout" Target="../slideLayouts/slideLayout13.xml"/><Relationship Id="rId29" Type="http://schemas.openxmlformats.org/officeDocument/2006/relationships/slideLayout" Target="../slideLayouts/slideLayout40.xml"/><Relationship Id="rId24" Type="http://schemas.openxmlformats.org/officeDocument/2006/relationships/slideLayout" Target="../slideLayouts/slideLayout35.xml"/><Relationship Id="rId40" Type="http://schemas.openxmlformats.org/officeDocument/2006/relationships/slideLayout" Target="../slideLayouts/slideLayout51.xml"/><Relationship Id="rId45" Type="http://schemas.openxmlformats.org/officeDocument/2006/relationships/slideLayout" Target="../slideLayouts/slideLayout56.xml"/><Relationship Id="rId66" Type="http://schemas.openxmlformats.org/officeDocument/2006/relationships/slideLayout" Target="../slideLayouts/slideLayout77.xml"/><Relationship Id="rId87" Type="http://schemas.openxmlformats.org/officeDocument/2006/relationships/slideLayout" Target="../slideLayouts/slideLayout98.xml"/><Relationship Id="rId61" Type="http://schemas.openxmlformats.org/officeDocument/2006/relationships/slideLayout" Target="../slideLayouts/slideLayout72.xml"/><Relationship Id="rId82" Type="http://schemas.openxmlformats.org/officeDocument/2006/relationships/slideLayout" Target="../slideLayouts/slideLayout93.xml"/><Relationship Id="rId19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slideLayout" Target="../slideLayouts/slideLayout113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F15EAD-282A-265A-B1A9-ED989F76C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4F770-07DB-2CEE-63CE-E97E869B1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36D43-0D51-7DAE-2590-1F9EA529A2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8670B-3EB7-4239-8E11-8A3CB8730351}" type="datetimeFigureOut">
              <a:rPr lang="lv-LV" smtClean="0"/>
              <a:t>15.06.2023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9DDF9E-D32D-9ADE-3C67-0F95E24AC5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79CD78-9E7E-CE84-7FD6-144C68AB7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D051A-9218-443B-A691-0F94712388C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295127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8824" y="946702"/>
            <a:ext cx="9152697" cy="637097"/>
          </a:xfrm>
          <a:prstGeom prst="rect">
            <a:avLst/>
          </a:prstGeom>
          <a:effectLst/>
        </p:spPr>
        <p:txBody>
          <a:bodyPr vert="horz" lIns="0" tIns="192024" rIns="0" bIns="0" rtlCol="0" anchor="t" anchorCtr="0">
            <a:spAutoFit/>
          </a:bodyPr>
          <a:lstStyle/>
          <a:p>
            <a:r>
              <a:rPr lang="en-US"/>
              <a:t>Your title here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28824" y="2514600"/>
            <a:ext cx="9152698" cy="251197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n-US"/>
              <a:t>Write here subtitle</a:t>
            </a:r>
          </a:p>
          <a:p>
            <a:pPr lvl="1"/>
            <a:r>
              <a:rPr lang="en-US"/>
              <a:t>Write here subtitle</a:t>
            </a:r>
          </a:p>
          <a:p>
            <a:pPr lvl="1"/>
            <a:r>
              <a:rPr lang="en-US"/>
              <a:t>Write here subtitle</a:t>
            </a:r>
          </a:p>
          <a:p>
            <a:pPr lvl="2"/>
            <a:r>
              <a:rPr lang="en-US"/>
              <a:t>Write here text</a:t>
            </a:r>
          </a:p>
          <a:p>
            <a:pPr lvl="3"/>
            <a:r>
              <a:rPr lang="en-US"/>
              <a:t>Write here text</a:t>
            </a:r>
          </a:p>
          <a:p>
            <a:pPr lvl="4"/>
            <a:r>
              <a:rPr lang="en-US"/>
              <a:t>Write here text </a:t>
            </a:r>
          </a:p>
        </p:txBody>
      </p:sp>
      <p:sp>
        <p:nvSpPr>
          <p:cNvPr id="26" name="Slide Number Placeholder 24"/>
          <p:cNvSpPr txBox="1">
            <a:spLocks/>
          </p:cNvSpPr>
          <p:nvPr userDrawn="1"/>
        </p:nvSpPr>
        <p:spPr>
          <a:xfrm>
            <a:off x="11161674" y="6376228"/>
            <a:ext cx="10038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33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6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2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55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0" algn="l" defTabSz="91433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36C48702-E445-134E-B960-6F692773524F}" type="slidenum">
              <a:rPr lang="en-US" sz="1000" b="1" i="0" smtClean="0">
                <a:solidFill>
                  <a:schemeClr val="tx1"/>
                </a:solidFill>
                <a:latin typeface="Open Sans SemiBold" charset="0"/>
                <a:ea typeface="Open Sans SemiBold" charset="0"/>
                <a:cs typeface="Open Sans SemiBold" charset="0"/>
              </a:rPr>
              <a:pPr algn="ctr"/>
              <a:t>‹#›</a:t>
            </a:fld>
            <a:endParaRPr lang="en-US" sz="800" b="1" i="0">
              <a:solidFill>
                <a:schemeClr val="tx1"/>
              </a:solidFill>
              <a:latin typeface="Open Sans SemiBold" charset="0"/>
              <a:ea typeface="Open Sans SemiBold" charset="0"/>
              <a:cs typeface="Open Sans Semi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675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  <p:sldLayoutId id="2147483774" r:id="rId18"/>
    <p:sldLayoutId id="2147483775" r:id="rId19"/>
    <p:sldLayoutId id="2147483776" r:id="rId20"/>
    <p:sldLayoutId id="2147483777" r:id="rId21"/>
    <p:sldLayoutId id="2147483778" r:id="rId22"/>
    <p:sldLayoutId id="2147483779" r:id="rId23"/>
    <p:sldLayoutId id="2147483780" r:id="rId24"/>
    <p:sldLayoutId id="2147483781" r:id="rId25"/>
    <p:sldLayoutId id="2147483782" r:id="rId26"/>
    <p:sldLayoutId id="2147483783" r:id="rId27"/>
    <p:sldLayoutId id="2147483784" r:id="rId28"/>
    <p:sldLayoutId id="2147483785" r:id="rId29"/>
    <p:sldLayoutId id="2147483786" r:id="rId30"/>
    <p:sldLayoutId id="2147483787" r:id="rId31"/>
    <p:sldLayoutId id="2147483788" r:id="rId32"/>
    <p:sldLayoutId id="2147483789" r:id="rId33"/>
    <p:sldLayoutId id="2147483790" r:id="rId34"/>
    <p:sldLayoutId id="2147483791" r:id="rId35"/>
    <p:sldLayoutId id="2147483792" r:id="rId36"/>
    <p:sldLayoutId id="2147483793" r:id="rId37"/>
    <p:sldLayoutId id="2147483794" r:id="rId38"/>
    <p:sldLayoutId id="2147483795" r:id="rId39"/>
    <p:sldLayoutId id="2147483796" r:id="rId40"/>
    <p:sldLayoutId id="2147483797" r:id="rId41"/>
    <p:sldLayoutId id="2147483798" r:id="rId42"/>
    <p:sldLayoutId id="2147483799" r:id="rId43"/>
    <p:sldLayoutId id="2147483800" r:id="rId44"/>
    <p:sldLayoutId id="2147483801" r:id="rId45"/>
    <p:sldLayoutId id="2147483802" r:id="rId46"/>
    <p:sldLayoutId id="2147483803" r:id="rId47"/>
    <p:sldLayoutId id="2147483804" r:id="rId48"/>
    <p:sldLayoutId id="2147483805" r:id="rId49"/>
    <p:sldLayoutId id="2147483806" r:id="rId50"/>
    <p:sldLayoutId id="2147483807" r:id="rId51"/>
    <p:sldLayoutId id="2147483808" r:id="rId52"/>
    <p:sldLayoutId id="2147483809" r:id="rId53"/>
    <p:sldLayoutId id="2147483810" r:id="rId54"/>
    <p:sldLayoutId id="2147483811" r:id="rId55"/>
    <p:sldLayoutId id="2147483812" r:id="rId56"/>
    <p:sldLayoutId id="2147483813" r:id="rId57"/>
    <p:sldLayoutId id="2147483814" r:id="rId58"/>
    <p:sldLayoutId id="2147483815" r:id="rId59"/>
    <p:sldLayoutId id="2147483816" r:id="rId60"/>
    <p:sldLayoutId id="2147483817" r:id="rId61"/>
    <p:sldLayoutId id="2147483818" r:id="rId62"/>
    <p:sldLayoutId id="2147483819" r:id="rId63"/>
    <p:sldLayoutId id="2147483820" r:id="rId64"/>
    <p:sldLayoutId id="2147483821" r:id="rId65"/>
    <p:sldLayoutId id="2147483822" r:id="rId66"/>
    <p:sldLayoutId id="2147483823" r:id="rId67"/>
    <p:sldLayoutId id="2147483824" r:id="rId68"/>
    <p:sldLayoutId id="2147483825" r:id="rId69"/>
    <p:sldLayoutId id="2147483826" r:id="rId70"/>
    <p:sldLayoutId id="2147483827" r:id="rId71"/>
    <p:sldLayoutId id="2147483828" r:id="rId72"/>
    <p:sldLayoutId id="2147483829" r:id="rId73"/>
    <p:sldLayoutId id="2147483830" r:id="rId74"/>
    <p:sldLayoutId id="2147483831" r:id="rId75"/>
    <p:sldLayoutId id="2147483832" r:id="rId76"/>
    <p:sldLayoutId id="2147483833" r:id="rId77"/>
    <p:sldLayoutId id="2147483834" r:id="rId78"/>
    <p:sldLayoutId id="2147483835" r:id="rId79"/>
    <p:sldLayoutId id="2147483836" r:id="rId80"/>
    <p:sldLayoutId id="2147483837" r:id="rId81"/>
    <p:sldLayoutId id="2147483838" r:id="rId82"/>
    <p:sldLayoutId id="2147483839" r:id="rId83"/>
    <p:sldLayoutId id="2147483840" r:id="rId84"/>
    <p:sldLayoutId id="2147483841" r:id="rId85"/>
    <p:sldLayoutId id="2147483842" r:id="rId86"/>
    <p:sldLayoutId id="2147483843" r:id="rId87"/>
    <p:sldLayoutId id="2147483844" r:id="rId88"/>
    <p:sldLayoutId id="2147483845" r:id="rId89"/>
    <p:sldLayoutId id="2147483847" r:id="rId90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hdr="0" ftr="0" dt="0"/>
  <p:txStyles>
    <p:titleStyle>
      <a:lvl1pPr algn="l" defTabSz="914318" rtl="0" eaLnBrk="1" latinLnBrk="0" hangingPunct="1">
        <a:lnSpc>
          <a:spcPct val="80000"/>
        </a:lnSpc>
        <a:spcBef>
          <a:spcPct val="0"/>
        </a:spcBef>
        <a:buNone/>
        <a:defRPr sz="3600" b="1" i="0" kern="1200" spc="-100" baseline="0">
          <a:solidFill>
            <a:schemeClr val="tx1"/>
          </a:solidFill>
          <a:latin typeface="Montserrat" charset="0"/>
          <a:ea typeface="Montserrat" charset="0"/>
          <a:cs typeface="Montserrat" charset="0"/>
        </a:defRPr>
      </a:lvl1pPr>
    </p:titleStyle>
    <p:bodyStyle>
      <a:lvl1pPr marL="0" indent="0" algn="l" defTabSz="914318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318" rtl="0" eaLnBrk="1" latinLnBrk="0" hangingPunct="1">
        <a:lnSpc>
          <a:spcPct val="150000"/>
        </a:lnSpc>
        <a:spcBef>
          <a:spcPts val="499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0" indent="0" algn="l" defTabSz="914318" rtl="0" eaLnBrk="1" latinLnBrk="0" hangingPunct="1">
        <a:lnSpc>
          <a:spcPct val="150000"/>
        </a:lnSpc>
        <a:spcBef>
          <a:spcPts val="499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318" rtl="0" eaLnBrk="1" latinLnBrk="0" hangingPunct="1">
        <a:lnSpc>
          <a:spcPct val="150000"/>
        </a:lnSpc>
        <a:spcBef>
          <a:spcPts val="499"/>
        </a:spcBef>
        <a:buFont typeface="Arial" panose="020B0604020202020204" pitchFamily="34" charset="0"/>
        <a:buNone/>
        <a:defRPr sz="1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0" indent="0" algn="l" defTabSz="914318" rtl="0" eaLnBrk="1" latinLnBrk="0" hangingPunct="1">
        <a:lnSpc>
          <a:spcPct val="150000"/>
        </a:lnSpc>
        <a:spcBef>
          <a:spcPts val="499"/>
        </a:spcBef>
        <a:buFont typeface="Arial" panose="020B0604020202020204" pitchFamily="34" charset="0"/>
        <a:buNone/>
        <a:defRPr sz="1000" kern="1200" baseline="0">
          <a:solidFill>
            <a:schemeClr val="tx1">
              <a:alpha val="50000"/>
            </a:schemeClr>
          </a:solidFill>
          <a:latin typeface="+mn-lt"/>
          <a:ea typeface="+mn-ea"/>
          <a:cs typeface="+mn-cs"/>
        </a:defRPr>
      </a:lvl5pPr>
      <a:lvl6pPr marL="2514374" indent="-228580" algn="l" defTabSz="914318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34" indent="-228580" algn="l" defTabSz="914318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92" indent="-228580" algn="l" defTabSz="914318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50" indent="-228580" algn="l" defTabSz="914318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9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8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8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36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94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53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12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71" algn="l" defTabSz="9143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3840">
          <p15:clr>
            <a:srgbClr val="F26B43"/>
          </p15:clr>
        </p15:guide>
        <p15:guide id="1" orient="horz" pos="2160">
          <p15:clr>
            <a:srgbClr val="F26B43"/>
          </p15:clr>
        </p15:guide>
        <p15:guide id="14" orient="horz" pos="346">
          <p15:clr>
            <a:srgbClr val="F26B43"/>
          </p15:clr>
        </p15:guide>
        <p15:guide id="27" orient="horz" pos="3952">
          <p15:clr>
            <a:srgbClr val="F26B43"/>
          </p15:clr>
        </p15:guide>
        <p15:guide id="28" pos="642">
          <p15:clr>
            <a:srgbClr val="F26B43"/>
          </p15:clr>
        </p15:guide>
        <p15:guide id="29" pos="7038">
          <p15:clr>
            <a:srgbClr val="F26B43"/>
          </p15:clr>
        </p15:guide>
        <p15:guide id="44">
          <p15:clr>
            <a:srgbClr val="F26B43"/>
          </p15:clr>
        </p15:guide>
        <p15:guide id="45" pos="7680">
          <p15:clr>
            <a:srgbClr val="F26B43"/>
          </p15:clr>
        </p15:guide>
        <p15:guide id="46" orient="horz">
          <p15:clr>
            <a:srgbClr val="F26B43"/>
          </p15:clr>
        </p15:guide>
        <p15:guide id="47" orient="horz" pos="4320">
          <p15:clr>
            <a:srgbClr val="F26B43"/>
          </p15:clr>
        </p15:guide>
        <p15:guide id="51" orient="horz" pos="709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10;p1"/>
          <p:cNvSpPr txBox="1">
            <a:spLocks noGrp="1"/>
          </p:cNvSpPr>
          <p:nvPr>
            <p:ph type="title"/>
          </p:nvPr>
        </p:nvSpPr>
        <p:spPr bwMode="auto">
          <a:xfrm>
            <a:off x="646113" y="320675"/>
            <a:ext cx="65547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lv-LV" altLang="lv-LV">
              <a:sym typeface="Arial" panose="020B0604020202020204" pitchFamily="34" charset="0"/>
            </a:endParaRPr>
          </a:p>
        </p:txBody>
      </p:sp>
      <p:sp>
        <p:nvSpPr>
          <p:cNvPr id="1027" name="Google Shape;11;p1"/>
          <p:cNvSpPr txBox="1">
            <a:spLocks noGrp="1"/>
          </p:cNvSpPr>
          <p:nvPr>
            <p:ph type="body" idx="1"/>
          </p:nvPr>
        </p:nvSpPr>
        <p:spPr bwMode="auto">
          <a:xfrm>
            <a:off x="646113" y="1825625"/>
            <a:ext cx="10842625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lv-LV" altLang="lv-LV">
              <a:sym typeface="Arial" panose="020B0604020202020204" pitchFamily="34" charset="0"/>
            </a:endParaRPr>
          </a:p>
        </p:txBody>
      </p:sp>
      <p:sp>
        <p:nvSpPr>
          <p:cNvPr id="2052" name="Google Shape;12;p1"/>
          <p:cNvSpPr txBox="1">
            <a:spLocks noGrp="1"/>
          </p:cNvSpPr>
          <p:nvPr>
            <p:ph type="ftr" idx="11"/>
          </p:nvPr>
        </p:nvSpPr>
        <p:spPr bwMode="auto">
          <a:xfrm>
            <a:off x="1008063" y="6565900"/>
            <a:ext cx="41148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8000" tIns="0" rIns="36000" bIns="0" numCol="1" anchor="ctr" anchorCtr="0" compatLnSpc="1">
            <a:prstTxWarp prst="textNoShape">
              <a:avLst/>
            </a:prstTxWarp>
          </a:bodyPr>
          <a:lstStyle>
            <a:lvl1pPr defTabSz="914400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800">
                <a:solidFill>
                  <a:srgbClr val="664790"/>
                </a:solidFill>
                <a:latin typeface="Verdana" panose="020B0604030504040204" pitchFamily="34" charset="0"/>
                <a:sym typeface="Verdana" panose="020B060403050404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lv-LV" altLang="lv-LV"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5152691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49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8" r:id="rId7"/>
    <p:sldLayoutId id="2147483859" r:id="rId8"/>
    <p:sldLayoutId id="2147483860" r:id="rId9"/>
    <p:sldLayoutId id="2147483878" r:id="rId10"/>
    <p:sldLayoutId id="2147483879" r:id="rId11"/>
    <p:sldLayoutId id="214748388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3D38E7-085A-9DAC-7B76-A8D4C878A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D24F34-A592-0C37-5D19-A152F8AA4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44600-91D0-01E1-1F73-DE5A0E9D27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8C498-76E1-499A-8239-872320F89DF5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14512E-3B0F-FA5E-0121-FE8853C6A1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75B19-63B1-015E-C135-5028B83E0A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80E03-6F7F-49E2-9EA2-ECD494EDA0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577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2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9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Google Shape;206;p30"/>
          <p:cNvSpPr txBox="1">
            <a:spLocks noGrp="1"/>
          </p:cNvSpPr>
          <p:nvPr>
            <p:ph type="ctrTitle"/>
          </p:nvPr>
        </p:nvSpPr>
        <p:spPr>
          <a:xfrm>
            <a:off x="1283409" y="2347564"/>
            <a:ext cx="9601842" cy="2387600"/>
          </a:xfrm>
        </p:spPr>
        <p:txBody>
          <a:bodyPr anchor="ctr"/>
          <a:lstStyle/>
          <a:p>
            <a:pPr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Verdana" panose="020B0604030504040204" pitchFamily="34" charset="0"/>
              <a:buNone/>
            </a:pPr>
            <a:br>
              <a:rPr lang="lv-LV" altLang="lv-LV" sz="3600">
                <a:solidFill>
                  <a:srgbClr val="FFFFFF"/>
                </a:solidFill>
                <a:latin typeface="Futura Md TL" panose="020B0502020204020303" pitchFamily="34" charset="0"/>
                <a:cs typeface="Arial" panose="020B0604020202020204" pitchFamily="34" charset="0"/>
                <a:sym typeface="Verdana" panose="020B0604030504040204" pitchFamily="34" charset="0"/>
              </a:rPr>
            </a:br>
            <a:r>
              <a:rPr lang="lv-LV" altLang="lv-LV" sz="4000">
                <a:solidFill>
                  <a:srgbClr val="FFFFFF"/>
                </a:solidFill>
                <a:latin typeface="Futura Md TL" panose="020B0502020204020303" pitchFamily="34" charset="0"/>
                <a:cs typeface="Arial" panose="020B0604020202020204" pitchFamily="34" charset="0"/>
              </a:rPr>
              <a:t>INDIVIDUĀLO MĀCĪBU KONTU </a:t>
            </a:r>
            <a:br>
              <a:rPr lang="lv-LV" altLang="lv-LV" sz="4000">
                <a:solidFill>
                  <a:srgbClr val="FFFFFF"/>
                </a:solidFill>
                <a:latin typeface="Futura Md TL" panose="020B0502020204020303" pitchFamily="34" charset="0"/>
                <a:cs typeface="Arial" panose="020B0604020202020204" pitchFamily="34" charset="0"/>
              </a:rPr>
            </a:br>
            <a:r>
              <a:rPr lang="lv-LV" altLang="lv-LV" sz="4000">
                <a:solidFill>
                  <a:srgbClr val="FFFFFF"/>
                </a:solidFill>
                <a:latin typeface="Futura Md TL" panose="020B0502020204020303" pitchFamily="34" charset="0"/>
                <a:cs typeface="Arial" panose="020B0604020202020204" pitchFamily="34" charset="0"/>
              </a:rPr>
              <a:t>PIEEJAS ATTĪSTĪBA: </a:t>
            </a:r>
            <a:br>
              <a:rPr lang="lv-LV" altLang="lv-LV" sz="4000">
                <a:solidFill>
                  <a:srgbClr val="FFFFFF"/>
                </a:solidFill>
                <a:latin typeface="Futura Md TL" panose="020B0502020204020303" pitchFamily="34" charset="0"/>
                <a:cs typeface="Arial" panose="020B0604020202020204" pitchFamily="34" charset="0"/>
              </a:rPr>
            </a:br>
            <a:r>
              <a:rPr lang="lv-LV" altLang="lv-LV" sz="3600">
                <a:solidFill>
                  <a:schemeClr val="accent4"/>
                </a:solidFill>
                <a:latin typeface="Futura Md TL" panose="020B0502020204020303" pitchFamily="34" charset="0"/>
                <a:cs typeface="Arial" panose="020B0604020202020204" pitchFamily="34" charset="0"/>
              </a:rPr>
              <a:t>ceļā uz v</a:t>
            </a:r>
            <a:r>
              <a:rPr lang="lv-LV" sz="3600" b="1">
                <a:solidFill>
                  <a:schemeClr val="accent4"/>
                </a:solidFill>
                <a:latin typeface="Futura Md TL" panose="020B0502020204020303" pitchFamily="34" charset="0"/>
              </a:rPr>
              <a:t>ienotu un </a:t>
            </a:r>
            <a:r>
              <a:rPr lang="lv-LV" sz="3600" b="1" err="1">
                <a:solidFill>
                  <a:schemeClr val="accent4"/>
                </a:solidFill>
                <a:latin typeface="Futura Md TL" panose="020B0502020204020303" pitchFamily="34" charset="0"/>
              </a:rPr>
              <a:t>cilvēkcentrētu</a:t>
            </a:r>
            <a:r>
              <a:rPr lang="lv-LV" sz="3600" b="1">
                <a:solidFill>
                  <a:schemeClr val="accent4"/>
                </a:solidFill>
                <a:latin typeface="Futura Md TL" panose="020B0502020204020303" pitchFamily="34" charset="0"/>
              </a:rPr>
              <a:t> </a:t>
            </a:r>
            <a:br>
              <a:rPr lang="lv-LV" sz="3600" b="1">
                <a:solidFill>
                  <a:schemeClr val="accent4"/>
                </a:solidFill>
                <a:latin typeface="Futura Md TL" panose="020B0502020204020303" pitchFamily="34" charset="0"/>
              </a:rPr>
            </a:br>
            <a:r>
              <a:rPr lang="lv-LV" sz="3600" b="1">
                <a:solidFill>
                  <a:schemeClr val="accent4"/>
                </a:solidFill>
                <a:latin typeface="Futura Md TL" panose="020B0502020204020303" pitchFamily="34" charset="0"/>
              </a:rPr>
              <a:t>pieaugušo izglītības sistēmu</a:t>
            </a:r>
            <a:endParaRPr lang="lv-LV" altLang="lv-LV" sz="4000">
              <a:solidFill>
                <a:schemeClr val="accent4"/>
              </a:solidFill>
              <a:latin typeface="Futura Md TL" panose="020B0502020204020303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94211" name="Google Shape;208;p30"/>
          <p:cNvSpPr txBox="1">
            <a:spLocks noGrp="1"/>
          </p:cNvSpPr>
          <p:nvPr>
            <p:ph type="body" idx="2"/>
          </p:nvPr>
        </p:nvSpPr>
        <p:spPr>
          <a:xfrm rot="5400000">
            <a:off x="10363201" y="6348412"/>
            <a:ext cx="2062162" cy="341313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</a:pPr>
            <a:endParaRPr lang="lv-LV" altLang="lv-LV">
              <a:solidFill>
                <a:srgbClr val="FFFFFF"/>
              </a:solid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  <a:p>
            <a:pPr marL="0" indent="0" eaLnBrk="1" hangingPunct="1">
              <a:spcAft>
                <a:spcPct val="0"/>
              </a:spcAft>
              <a:buClr>
                <a:srgbClr val="FFFFFF"/>
              </a:buClr>
            </a:pPr>
            <a:endParaRPr lang="lv-LV" altLang="lv-LV">
              <a:solidFill>
                <a:srgbClr val="FFFFFF"/>
              </a:solid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pic>
        <p:nvPicPr>
          <p:cNvPr id="942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0"/>
            <a:ext cx="1992313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oogle Shape;687;p52"/>
          <p:cNvPicPr preferRelativeResize="0"/>
          <p:nvPr/>
        </p:nvPicPr>
        <p:blipFill>
          <a:blip r:embed="rId4">
            <a:duotone>
              <a:srgbClr val="EFECF3">
                <a:shade val="45000"/>
                <a:satMod val="135000"/>
              </a:srgbClr>
              <a:prstClr val="white"/>
            </a:duotone>
            <a:alphaModFix amt="70000"/>
          </a:blip>
          <a:stretch>
            <a:fillRect/>
          </a:stretch>
        </p:blipFill>
        <p:spPr>
          <a:xfrm rot="20003849">
            <a:off x="6116796" y="5105289"/>
            <a:ext cx="7552502" cy="357970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208;p30"/>
          <p:cNvSpPr txBox="1">
            <a:spLocks/>
          </p:cNvSpPr>
          <p:nvPr/>
        </p:nvSpPr>
        <p:spPr bwMode="auto">
          <a:xfrm rot="5400000">
            <a:off x="9339263" y="3779838"/>
            <a:ext cx="2062162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lIns="0" tIns="45700" rIns="91425" bIns="4570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lvl="0" indent="-228600" algn="l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 panose="020B0604020202020204" pitchFamily="34" charset="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1pPr>
            <a:lvl2pPr marL="914400" lvl="1" indent="-342900" algn="l" rtl="0" eaLnBrk="0" fontAlgn="base" hangingPunct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 panose="020B0604020202020204" pitchFamily="34" charset="0"/>
              <a:buChar char="•"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2pPr>
            <a:lvl3pPr marL="1371600" lvl="2" indent="-342900" algn="l" rtl="0" eaLnBrk="0" fontAlgn="base" hangingPunct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 panose="020B0604020202020204" pitchFamily="34" charset="0"/>
              <a:buChar char="•"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3pPr>
            <a:lvl4pPr marL="1828800" lvl="3" indent="-342900" algn="l" rtl="0" eaLnBrk="0" fontAlgn="base" hangingPunct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 panose="020B0604020202020204" pitchFamily="34" charset="0"/>
              <a:buChar char="•"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4pPr>
            <a:lvl5pPr marL="2286000" lvl="4" indent="-342900" algn="l" rtl="0" eaLnBrk="0" fontAlgn="base" hangingPunct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 panose="020B0604020202020204" pitchFamily="34" charset="0"/>
              <a:buChar char="•"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 panose="020B0604020202020204" pitchFamily="34" charset="0"/>
              <a:buNone/>
              <a:tabLst/>
              <a:defRPr/>
            </a:pPr>
            <a:endParaRPr kumimoji="0" lang="lv-LV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cs typeface="Arial"/>
              <a:sym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 panose="020B0604020202020204" pitchFamily="34" charset="0"/>
              <a:buNone/>
              <a:tabLst/>
              <a:defRPr/>
            </a:pPr>
            <a:r>
              <a:rPr kumimoji="0" lang="lv-LV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 panose="020B0604020202020204" pitchFamily="34" charset="0"/>
              </a:rPr>
              <a:t>15.06.2023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 panose="020B0604020202020204" pitchFamily="34" charset="0"/>
              <a:buNone/>
              <a:tabLst/>
              <a:defRPr/>
            </a:pPr>
            <a:endParaRPr kumimoji="0" lang="lv-LV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cs typeface="Arial"/>
              <a:sym typeface="Arial" panose="020B0604020202020204" pitchFamily="34" charset="0"/>
            </a:endParaRPr>
          </a:p>
        </p:txBody>
      </p:sp>
      <p:sp>
        <p:nvSpPr>
          <p:cNvPr id="2" name="Google Shape;206;p30">
            <a:extLst>
              <a:ext uri="{FF2B5EF4-FFF2-40B4-BE49-F238E27FC236}">
                <a16:creationId xmlns:a16="http://schemas.microsoft.com/office/drawing/2014/main" id="{BD3E5933-1948-4E40-BAE3-441A2E047B8D}"/>
              </a:ext>
            </a:extLst>
          </p:cNvPr>
          <p:cNvSpPr txBox="1">
            <a:spLocks/>
          </p:cNvSpPr>
          <p:nvPr/>
        </p:nvSpPr>
        <p:spPr bwMode="auto">
          <a:xfrm>
            <a:off x="1283409" y="4650361"/>
            <a:ext cx="8437562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ctr" anchorCtr="0" compatLnSpc="1">
            <a:prstTxWarp prst="textNoShape">
              <a:avLst/>
            </a:prstTxWarp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lvl="0" algn="l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Verdana"/>
              <a:buNone/>
              <a:defRPr sz="4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1pPr>
            <a:lvl2pPr lvl="1" algn="l" rtl="0" eaLnBrk="0" fontAlgn="base" hangingPunct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2pPr>
            <a:lvl3pPr lvl="2" algn="l" rtl="0" eaLnBrk="0" fontAlgn="base" hangingPunct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3pPr>
            <a:lvl4pPr lvl="3" algn="l" rtl="0" eaLnBrk="0" fontAlgn="base" hangingPunct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4pPr>
            <a:lvl5pPr lvl="4" algn="l" rtl="0" eaLnBrk="0" fontAlgn="base" hangingPunct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 panose="020B0604020202020204" pitchFamily="34" charset="0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Verdana" panose="020B0604030504040204" pitchFamily="34" charset="0"/>
              <a:buNone/>
            </a:pPr>
            <a:r>
              <a:rPr lang="lv-LV" altLang="lv-LV" sz="1700" kern="0">
                <a:solidFill>
                  <a:srgbClr val="FFFFFF"/>
                </a:solidFill>
                <a:latin typeface="Futura Md TL" panose="020B0502020204020303" pitchFamily="34" charset="0"/>
                <a:cs typeface="Arial" panose="020B0604020202020204" pitchFamily="34" charset="0"/>
                <a:sym typeface="Verdana" panose="020B0604030504040204" pitchFamily="34" charset="0"/>
              </a:rPr>
              <a:t>Santa Šmīdlere, IZM Valsts sekretāra pienākumu pildītāja  </a:t>
            </a:r>
          </a:p>
        </p:txBody>
      </p:sp>
    </p:spTree>
    <p:extLst>
      <p:ext uri="{BB962C8B-B14F-4D97-AF65-F5344CB8AC3E}">
        <p14:creationId xmlns:p14="http://schemas.microsoft.com/office/powerpoint/2010/main" val="890672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5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7F2CA41-29BF-C974-689C-BD18A07A60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960" y="2086476"/>
            <a:ext cx="2111281" cy="25318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64A8B3C-A43B-9AD0-DE85-AE3E62FC55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2570" y="2086476"/>
            <a:ext cx="2950699" cy="1688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AFC195-E8EC-DBC6-DA7F-E6F298590F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7415" y="2086476"/>
            <a:ext cx="3234882" cy="1751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BBE24CD-C9A6-FB81-D48D-12CA86A561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3235" y="2777192"/>
            <a:ext cx="3100951" cy="9518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9D2FDB6-4259-595D-E5FD-ACF5DF00F77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57823"/>
          <a:stretch/>
        </p:blipFill>
        <p:spPr>
          <a:xfrm>
            <a:off x="496882" y="3148528"/>
            <a:ext cx="2287646" cy="1525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5FCFE91-165C-2E6E-CDC9-13EFBF5443B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85518" y="3506133"/>
            <a:ext cx="1774662" cy="13178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EDAA942-F6C8-E593-2A90-FD60E7CD300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92394" y="3162146"/>
            <a:ext cx="1835859" cy="1584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4F7628A-166A-381C-40DE-AB2F3A390EB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88853" y="3600967"/>
            <a:ext cx="1685937" cy="1057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9948BD2-6C9D-DDB3-6658-FF8AED69512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85000" y="3798435"/>
            <a:ext cx="1835859" cy="9781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4" name="Title 23">
            <a:extLst>
              <a:ext uri="{FF2B5EF4-FFF2-40B4-BE49-F238E27FC236}">
                <a16:creationId xmlns:a16="http://schemas.microsoft.com/office/drawing/2014/main" id="{7C7E0541-FBED-6F0C-81FA-39243D6B0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344" y="621528"/>
            <a:ext cx="11717538" cy="97473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lv-LV" sz="3200" b="1">
                <a:solidFill>
                  <a:srgbClr val="7030A0"/>
                </a:solidFill>
                <a:latin typeface="Futura Md TL" panose="020B0502020204020303" pitchFamily="34" charset="0"/>
              </a:rPr>
              <a:t>Pieaugušo izglītības tunelis-</a:t>
            </a:r>
            <a:br>
              <a:rPr lang="lv-LV" sz="3200" b="1">
                <a:solidFill>
                  <a:srgbClr val="7030A0"/>
                </a:solidFill>
                <a:latin typeface="Futura Md TL" panose="020B0502020204020303" pitchFamily="34" charset="0"/>
              </a:rPr>
            </a:br>
            <a:r>
              <a:rPr lang="lv-LV" sz="3200" b="1">
                <a:solidFill>
                  <a:srgbClr val="7030A0"/>
                </a:solidFill>
                <a:latin typeface="Futura Md TL" panose="020B0502020204020303" pitchFamily="34" charset="0"/>
              </a:rPr>
              <a:t>katram resoram sava (eju) sistēma, kas nesaskaras ar citām</a:t>
            </a:r>
            <a:endParaRPr lang="en-US" sz="3200" b="1">
              <a:solidFill>
                <a:srgbClr val="7030A0"/>
              </a:solidFill>
              <a:latin typeface="Futura Md TL" panose="020B05020202040203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78C8F7-D14A-190A-E250-822CAF5BF8F2}"/>
              </a:ext>
            </a:extLst>
          </p:cNvPr>
          <p:cNvSpPr txBox="1"/>
          <p:nvPr/>
        </p:nvSpPr>
        <p:spPr>
          <a:xfrm>
            <a:off x="507302" y="5189520"/>
            <a:ext cx="2552878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LM&gt;NVA: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nodarbinātības statuss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B612A9-1E3F-84BC-1A7F-43E0713A6C77}"/>
              </a:ext>
            </a:extLst>
          </p:cNvPr>
          <p:cNvSpPr txBox="1"/>
          <p:nvPr/>
        </p:nvSpPr>
        <p:spPr>
          <a:xfrm>
            <a:off x="4167254" y="5162554"/>
            <a:ext cx="340573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IZM&gt;VIAA: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kvalifikācijas, mācību veida statuss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6F35DB-8524-4DB9-A516-2789FDBD4EBD}"/>
              </a:ext>
            </a:extLst>
          </p:cNvPr>
          <p:cNvSpPr txBox="1"/>
          <p:nvPr/>
        </p:nvSpPr>
        <p:spPr>
          <a:xfrm>
            <a:off x="8387415" y="5134096"/>
            <a:ext cx="2767681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EM: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uzņēmējdarbības statuss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6" name="Title 23">
            <a:extLst>
              <a:ext uri="{FF2B5EF4-FFF2-40B4-BE49-F238E27FC236}">
                <a16:creationId xmlns:a16="http://schemas.microsoft.com/office/drawing/2014/main" id="{15DAE1F5-2DB4-00FA-A963-E136D48E2BC2}"/>
              </a:ext>
            </a:extLst>
          </p:cNvPr>
          <p:cNvSpPr txBox="1">
            <a:spLocks/>
          </p:cNvSpPr>
          <p:nvPr/>
        </p:nvSpPr>
        <p:spPr>
          <a:xfrm>
            <a:off x="228101" y="6163721"/>
            <a:ext cx="11659099" cy="58182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7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j-ea"/>
                <a:cs typeface="+mj-cs"/>
              </a:rPr>
              <a:t>Daudzas un dažādas programmas, kuru pēctecību un papildināšanos viegli neizsekot nedz tam, kurš mācās, nedz vadīt sistēmai kopumā. </a:t>
            </a:r>
            <a:r>
              <a:rPr kumimoji="0" lang="lv-LV" sz="17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j-ea"/>
                <a:cs typeface="+mj-cs"/>
              </a:rPr>
              <a:t>Motivācijas un gribas pārbaude</a:t>
            </a:r>
            <a:r>
              <a:rPr kumimoji="0" lang="lv-LV" sz="17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j-ea"/>
                <a:cs typeface="+mj-cs"/>
              </a:rPr>
              <a:t>: patstāvīga informācijas atrašana, apkopošana.  </a:t>
            </a:r>
            <a:endParaRPr kumimoji="0" lang="en-US" sz="1700" b="0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Futura Md TL" panose="020B0502020204020303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13305902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6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36DF448-0BBA-7364-0D0A-AF30268112A1}"/>
              </a:ext>
            </a:extLst>
          </p:cNvPr>
          <p:cNvSpPr/>
          <p:nvPr/>
        </p:nvSpPr>
        <p:spPr>
          <a:xfrm>
            <a:off x="5763682" y="1641371"/>
            <a:ext cx="638690" cy="4294093"/>
          </a:xfrm>
          <a:custGeom>
            <a:avLst/>
            <a:gdLst>
              <a:gd name="connsiteX0" fmla="*/ 254889 w 509778"/>
              <a:gd name="connsiteY0" fmla="*/ 0 h 3669030"/>
              <a:gd name="connsiteX1" fmla="*/ 509778 w 509778"/>
              <a:gd name="connsiteY1" fmla="*/ 441579 h 3669030"/>
              <a:gd name="connsiteX2" fmla="*/ 393859 w 509778"/>
              <a:gd name="connsiteY2" fmla="*/ 441579 h 3669030"/>
              <a:gd name="connsiteX3" fmla="*/ 393859 w 509778"/>
              <a:gd name="connsiteY3" fmla="*/ 962882 h 3669030"/>
              <a:gd name="connsiteX4" fmla="*/ 393573 w 509778"/>
              <a:gd name="connsiteY4" fmla="*/ 963168 h 3669030"/>
              <a:gd name="connsiteX5" fmla="*/ 393573 w 509778"/>
              <a:gd name="connsiteY5" fmla="*/ 3669030 h 3669030"/>
              <a:gd name="connsiteX6" fmla="*/ 116300 w 509778"/>
              <a:gd name="connsiteY6" fmla="*/ 3669030 h 3669030"/>
              <a:gd name="connsiteX7" fmla="*/ 116300 w 509778"/>
              <a:gd name="connsiteY7" fmla="*/ 1566958 h 3669030"/>
              <a:gd name="connsiteX8" fmla="*/ 115919 w 509778"/>
              <a:gd name="connsiteY8" fmla="*/ 1573911 h 3669030"/>
              <a:gd name="connsiteX9" fmla="*/ 115919 w 509778"/>
              <a:gd name="connsiteY9" fmla="*/ 441579 h 3669030"/>
              <a:gd name="connsiteX10" fmla="*/ 0 w 509778"/>
              <a:gd name="connsiteY10" fmla="*/ 441579 h 3669030"/>
              <a:gd name="connsiteX11" fmla="*/ 254889 w 509778"/>
              <a:gd name="connsiteY11" fmla="*/ 0 h 3669030"/>
              <a:gd name="connsiteX12" fmla="*/ 254889 w 509778"/>
              <a:gd name="connsiteY12" fmla="*/ 0 h 3669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9778" h="3669030">
                <a:moveTo>
                  <a:pt x="254889" y="0"/>
                </a:moveTo>
                <a:lnTo>
                  <a:pt x="509778" y="441579"/>
                </a:lnTo>
                <a:lnTo>
                  <a:pt x="393859" y="441579"/>
                </a:lnTo>
                <a:lnTo>
                  <a:pt x="393859" y="962882"/>
                </a:lnTo>
                <a:lnTo>
                  <a:pt x="393573" y="963168"/>
                </a:lnTo>
                <a:lnTo>
                  <a:pt x="393573" y="3669030"/>
                </a:lnTo>
                <a:lnTo>
                  <a:pt x="116300" y="3669030"/>
                </a:lnTo>
                <a:lnTo>
                  <a:pt x="116300" y="1566958"/>
                </a:lnTo>
                <a:lnTo>
                  <a:pt x="115919" y="1573911"/>
                </a:lnTo>
                <a:lnTo>
                  <a:pt x="115919" y="441579"/>
                </a:lnTo>
                <a:lnTo>
                  <a:pt x="0" y="441579"/>
                </a:lnTo>
                <a:lnTo>
                  <a:pt x="254889" y="0"/>
                </a:lnTo>
                <a:lnTo>
                  <a:pt x="254889" y="0"/>
                </a:lnTo>
                <a:close/>
              </a:path>
            </a:pathLst>
          </a:custGeom>
          <a:solidFill>
            <a:srgbClr val="1D46F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002E511-2EBE-2F67-85F5-DF790D493A8A}"/>
              </a:ext>
            </a:extLst>
          </p:cNvPr>
          <p:cNvSpPr/>
          <p:nvPr/>
        </p:nvSpPr>
        <p:spPr>
          <a:xfrm>
            <a:off x="4343771" y="4024263"/>
            <a:ext cx="1899147" cy="2401890"/>
          </a:xfrm>
          <a:custGeom>
            <a:avLst/>
            <a:gdLst>
              <a:gd name="connsiteX0" fmla="*/ -111 w 1410461"/>
              <a:gd name="connsiteY0" fmla="*/ 254755 h 2142362"/>
              <a:gd name="connsiteX1" fmla="*/ 441373 w 1410461"/>
              <a:gd name="connsiteY1" fmla="*/ -229 h 2142362"/>
              <a:gd name="connsiteX2" fmla="*/ 441373 w 1410461"/>
              <a:gd name="connsiteY2" fmla="*/ 115786 h 2142362"/>
              <a:gd name="connsiteX3" fmla="*/ 598916 w 1410461"/>
              <a:gd name="connsiteY3" fmla="*/ 115786 h 2142362"/>
              <a:gd name="connsiteX4" fmla="*/ 1410351 w 1410461"/>
              <a:gd name="connsiteY4" fmla="*/ 927411 h 2142362"/>
              <a:gd name="connsiteX5" fmla="*/ 1410351 w 1410461"/>
              <a:gd name="connsiteY5" fmla="*/ 2142134 h 2142362"/>
              <a:gd name="connsiteX6" fmla="*/ 1132031 w 1410461"/>
              <a:gd name="connsiteY6" fmla="*/ 2142134 h 2142362"/>
              <a:gd name="connsiteX7" fmla="*/ 1132031 w 1410461"/>
              <a:gd name="connsiteY7" fmla="*/ 1187348 h 2142362"/>
              <a:gd name="connsiteX8" fmla="*/ 1132602 w 1410461"/>
              <a:gd name="connsiteY8" fmla="*/ 1187348 h 2142362"/>
              <a:gd name="connsiteX9" fmla="*/ 1132602 w 1410461"/>
              <a:gd name="connsiteY9" fmla="*/ 927411 h 2142362"/>
              <a:gd name="connsiteX10" fmla="*/ 599202 w 1410461"/>
              <a:gd name="connsiteY10" fmla="*/ 394011 h 2142362"/>
              <a:gd name="connsiteX11" fmla="*/ 441659 w 1410461"/>
              <a:gd name="connsiteY11" fmla="*/ 394011 h 2142362"/>
              <a:gd name="connsiteX12" fmla="*/ 441659 w 1410461"/>
              <a:gd name="connsiteY12" fmla="*/ 510026 h 2142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10461" h="2142362">
                <a:moveTo>
                  <a:pt x="-111" y="254755"/>
                </a:moveTo>
                <a:lnTo>
                  <a:pt x="441373" y="-229"/>
                </a:lnTo>
                <a:lnTo>
                  <a:pt x="441373" y="115786"/>
                </a:lnTo>
                <a:lnTo>
                  <a:pt x="598916" y="115786"/>
                </a:lnTo>
                <a:cubicBezTo>
                  <a:pt x="1046829" y="116519"/>
                  <a:pt x="1409722" y="479498"/>
                  <a:pt x="1410351" y="927411"/>
                </a:cubicBezTo>
                <a:lnTo>
                  <a:pt x="1410351" y="2142134"/>
                </a:lnTo>
                <a:lnTo>
                  <a:pt x="1132031" y="2142134"/>
                </a:lnTo>
                <a:lnTo>
                  <a:pt x="1132031" y="1187348"/>
                </a:lnTo>
                <a:lnTo>
                  <a:pt x="1132602" y="1187348"/>
                </a:lnTo>
                <a:lnTo>
                  <a:pt x="1132602" y="927411"/>
                </a:lnTo>
                <a:cubicBezTo>
                  <a:pt x="1132078" y="633041"/>
                  <a:pt x="893572" y="394535"/>
                  <a:pt x="599202" y="394011"/>
                </a:cubicBezTo>
                <a:lnTo>
                  <a:pt x="441659" y="394011"/>
                </a:lnTo>
                <a:lnTo>
                  <a:pt x="441659" y="510026"/>
                </a:lnTo>
                <a:close/>
              </a:path>
            </a:pathLst>
          </a:custGeom>
          <a:solidFill>
            <a:schemeClr val="accent2"/>
          </a:solidFill>
          <a:ln w="6350">
            <a:noFill/>
          </a:ln>
          <a:effectLst>
            <a:outerShdw blurRad="508000" dist="2540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7F7F7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687E61C-0F11-0CD3-C5FE-68289A9943C2}"/>
              </a:ext>
            </a:extLst>
          </p:cNvPr>
          <p:cNvSpPr txBox="1"/>
          <p:nvPr/>
        </p:nvSpPr>
        <p:spPr>
          <a:xfrm>
            <a:off x="7884418" y="3144416"/>
            <a:ext cx="3834654" cy="7685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36000" rIns="0" bIns="3600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200" b="1" i="1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Paša vai darba devēja finansētas, kvalitatīvas  programmas saskarsmes, mācīties prasmju, kritiskās domāšanas veicināšanai</a:t>
            </a:r>
            <a:endParaRPr kumimoji="0" lang="en-US" sz="900" b="0" i="1" u="none" strike="noStrike" kern="1200" cap="none" spc="0" normalizeH="0" baseline="0" noProof="0">
              <a:ln>
                <a:noFill/>
              </a:ln>
              <a:solidFill>
                <a:srgbClr val="222222">
                  <a:alpha val="70000"/>
                </a:srgbClr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BCB8F0A-DBB7-B53E-1A4A-CD081DFCF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050" y="5941697"/>
            <a:ext cx="12230100" cy="1080296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lv-LV" sz="2400">
                <a:solidFill>
                  <a:srgbClr val="7030A0"/>
                </a:solidFill>
                <a:latin typeface="Futura Md TL" panose="020B0502020204020303" pitchFamily="34" charset="0"/>
              </a:rPr>
              <a:t>Mērķis: izveidot un normatīvajā bāzē nostiprināt ilgtspējīgu un sociāli atbildīgu atbalsta sistēmu pieaugušo izglītībai, radot plašākās iespējas un tiesības nodarbinātajiem piedalīties izglītībā</a:t>
            </a:r>
            <a:endParaRPr lang="en-US" sz="2400">
              <a:solidFill>
                <a:srgbClr val="7030A0"/>
              </a:solidFill>
              <a:latin typeface="Futura Md TL" panose="020B05020202040203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0FD17E-7E77-1F9A-5866-33B8D53DB2AF}"/>
              </a:ext>
            </a:extLst>
          </p:cNvPr>
          <p:cNvSpPr/>
          <p:nvPr/>
        </p:nvSpPr>
        <p:spPr>
          <a:xfrm flipH="1">
            <a:off x="7885814" y="2664305"/>
            <a:ext cx="3833258" cy="42101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ctr" defTabSz="228554" rtl="0" eaLnBrk="1" fontAlgn="auto" latinLnBrk="0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2400" b="1" i="0" u="none" strike="noStrike" kern="1200" cap="none" spc="0" normalizeH="0" baseline="0" noProof="0">
                <a:ln>
                  <a:noFill/>
                </a:ln>
                <a:solidFill>
                  <a:srgbClr val="172144">
                    <a:lumMod val="90000"/>
                    <a:lumOff val="10000"/>
                  </a:srgbClr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Personības attīstība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893C65-A2F6-DFF6-19DB-2D92BF6F3808}"/>
              </a:ext>
            </a:extLst>
          </p:cNvPr>
          <p:cNvSpPr/>
          <p:nvPr/>
        </p:nvSpPr>
        <p:spPr>
          <a:xfrm flipH="1">
            <a:off x="310792" y="3970442"/>
            <a:ext cx="3936507" cy="6401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ctr" defTabSz="228554" rtl="0" eaLnBrk="1" fontAlgn="auto" latinLnBrk="0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2400" b="1" i="0" u="none" strike="noStrike" kern="1200" cap="none" spc="0" normalizeH="0" baseline="0" noProof="0">
                <a:ln>
                  <a:noFill/>
                </a:ln>
                <a:solidFill>
                  <a:srgbClr val="172144">
                    <a:lumMod val="90000"/>
                    <a:lumOff val="10000"/>
                  </a:srgbClr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Profesionālā pilnveide</a:t>
            </a:r>
          </a:p>
          <a:p>
            <a:pPr marL="0" marR="0" lvl="0" indent="0" algn="ctr" defTabSz="228554" rtl="0" eaLnBrk="1" fontAlgn="auto" latinLnBrk="0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600" b="1" i="1" u="none" strike="noStrike" kern="1200" cap="none" spc="0" normalizeH="0" baseline="0" noProof="0">
                <a:ln>
                  <a:noFill/>
                </a:ln>
                <a:solidFill>
                  <a:srgbClr val="172144">
                    <a:lumMod val="90000"/>
                    <a:lumOff val="10000"/>
                  </a:srgbClr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Vēlos attīstīties esošajā profesijā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967550-BE48-5905-A6F7-278FD4E5DCED}"/>
              </a:ext>
            </a:extLst>
          </p:cNvPr>
          <p:cNvSpPr/>
          <p:nvPr/>
        </p:nvSpPr>
        <p:spPr>
          <a:xfrm>
            <a:off x="292586" y="3026555"/>
            <a:ext cx="3970477" cy="6401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ctr" defTabSz="228554" rtl="0" eaLnBrk="1" fontAlgn="auto" latinLnBrk="0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2400" b="1" i="0" u="none" strike="noStrike" kern="1200" cap="none" spc="0" normalizeH="0" baseline="0" noProof="0" err="1">
                <a:ln>
                  <a:noFill/>
                </a:ln>
                <a:solidFill>
                  <a:srgbClr val="172144">
                    <a:lumMod val="90000"/>
                    <a:lumOff val="10000"/>
                  </a:srgbClr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Pārkvalifikācija</a:t>
            </a:r>
            <a:endParaRPr kumimoji="0" lang="lv-LV" sz="2400" b="1" i="0" u="none" strike="noStrike" kern="1200" cap="none" spc="0" normalizeH="0" baseline="0" noProof="0">
              <a:ln>
                <a:noFill/>
              </a:ln>
              <a:solidFill>
                <a:srgbClr val="172144">
                  <a:lumMod val="90000"/>
                  <a:lumOff val="10000"/>
                </a:srgbClr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  <a:p>
            <a:pPr algn="ctr" defTabSz="228554">
              <a:lnSpc>
                <a:spcPct val="89000"/>
              </a:lnSpc>
              <a:defRPr/>
            </a:pPr>
            <a:r>
              <a:rPr lang="lv-LV" sz="1600" b="1" i="1">
                <a:solidFill>
                  <a:srgbClr val="172144">
                    <a:lumMod val="90000"/>
                    <a:lumOff val="10000"/>
                  </a:srgbClr>
                </a:solidFill>
                <a:latin typeface="Futura Md TL" panose="020B0502020204020303" pitchFamily="34" charset="0"/>
              </a:rPr>
              <a:t>Vēlos apgūt jaunu profesiju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2716F89-64BC-FDE7-C0BC-535FA10E8A0C}"/>
              </a:ext>
            </a:extLst>
          </p:cNvPr>
          <p:cNvSpPr/>
          <p:nvPr/>
        </p:nvSpPr>
        <p:spPr>
          <a:xfrm flipH="1">
            <a:off x="3930025" y="42709"/>
            <a:ext cx="4331950" cy="94141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ctr" defTabSz="228554" rtl="0" eaLnBrk="1" fontAlgn="auto" latinLnBrk="0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2400" b="1" i="0" u="none" strike="noStrike" kern="1200" cap="none" spc="0" normalizeH="0" baseline="0" noProof="0">
                <a:ln>
                  <a:noFill/>
                </a:ln>
                <a:solidFill>
                  <a:srgbClr val="172144">
                    <a:lumMod val="90000"/>
                    <a:lumOff val="10000"/>
                  </a:srgbClr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Kopīga nozares cilvēkkapitāla attīstība</a:t>
            </a:r>
          </a:p>
          <a:p>
            <a:pPr marL="0" marR="0" lvl="0" indent="0" algn="ctr" defTabSz="228554" rtl="0" eaLnBrk="1" fontAlgn="auto" latinLnBrk="0" hangingPunct="1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1" u="none" strike="noStrike" kern="1200" cap="none" spc="0" normalizeH="0" baseline="0" noProof="0">
              <a:ln>
                <a:noFill/>
              </a:ln>
              <a:solidFill>
                <a:srgbClr val="172144">
                  <a:lumMod val="90000"/>
                  <a:lumOff val="10000"/>
                </a:srgbClr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7C03F9-D4B7-1416-23E8-48EC02B52619}"/>
              </a:ext>
            </a:extLst>
          </p:cNvPr>
          <p:cNvSpPr txBox="1"/>
          <p:nvPr/>
        </p:nvSpPr>
        <p:spPr>
          <a:xfrm>
            <a:off x="3930025" y="1069988"/>
            <a:ext cx="4331950" cy="526866"/>
          </a:xfrm>
          <a:prstGeom prst="rect">
            <a:avLst/>
          </a:prstGeom>
          <a:solidFill>
            <a:schemeClr val="bg1"/>
          </a:solidFill>
        </p:spPr>
        <p:txBody>
          <a:bodyPr wrap="square" lIns="0" tIns="36000" rIns="0" bIns="3600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200" b="1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Prasmju fondi – </a:t>
            </a:r>
            <a:r>
              <a:rPr kumimoji="0" lang="lv-LV" sz="1200" b="1" i="0" u="sng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sadarbība un atbalsts nozarēm, uzņēmējiem, darba devējiem</a:t>
            </a:r>
            <a:endParaRPr kumimoji="0" lang="en-US" sz="900" b="1" i="0" u="sng" strike="noStrike" kern="1200" cap="none" spc="0" normalizeH="0" baseline="0" noProof="0">
              <a:ln>
                <a:noFill/>
              </a:ln>
              <a:solidFill>
                <a:srgbClr val="222222">
                  <a:alpha val="70000"/>
                </a:srgbClr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DB0C488-54D2-EADC-49D5-DEA1602976FF}"/>
              </a:ext>
            </a:extLst>
          </p:cNvPr>
          <p:cNvSpPr/>
          <p:nvPr/>
        </p:nvSpPr>
        <p:spPr>
          <a:xfrm>
            <a:off x="4306527" y="2988030"/>
            <a:ext cx="1936391" cy="2941202"/>
          </a:xfrm>
          <a:custGeom>
            <a:avLst/>
            <a:gdLst>
              <a:gd name="connsiteX0" fmla="*/ -111 w 1410461"/>
              <a:gd name="connsiteY0" fmla="*/ 254755 h 2142362"/>
              <a:gd name="connsiteX1" fmla="*/ 441373 w 1410461"/>
              <a:gd name="connsiteY1" fmla="*/ -229 h 2142362"/>
              <a:gd name="connsiteX2" fmla="*/ 441373 w 1410461"/>
              <a:gd name="connsiteY2" fmla="*/ 115786 h 2142362"/>
              <a:gd name="connsiteX3" fmla="*/ 598916 w 1410461"/>
              <a:gd name="connsiteY3" fmla="*/ 115786 h 2142362"/>
              <a:gd name="connsiteX4" fmla="*/ 1410351 w 1410461"/>
              <a:gd name="connsiteY4" fmla="*/ 927411 h 2142362"/>
              <a:gd name="connsiteX5" fmla="*/ 1410351 w 1410461"/>
              <a:gd name="connsiteY5" fmla="*/ 2142134 h 2142362"/>
              <a:gd name="connsiteX6" fmla="*/ 1132031 w 1410461"/>
              <a:gd name="connsiteY6" fmla="*/ 2142134 h 2142362"/>
              <a:gd name="connsiteX7" fmla="*/ 1132031 w 1410461"/>
              <a:gd name="connsiteY7" fmla="*/ 1187348 h 2142362"/>
              <a:gd name="connsiteX8" fmla="*/ 1132602 w 1410461"/>
              <a:gd name="connsiteY8" fmla="*/ 1187348 h 2142362"/>
              <a:gd name="connsiteX9" fmla="*/ 1132602 w 1410461"/>
              <a:gd name="connsiteY9" fmla="*/ 927411 h 2142362"/>
              <a:gd name="connsiteX10" fmla="*/ 599202 w 1410461"/>
              <a:gd name="connsiteY10" fmla="*/ 394011 h 2142362"/>
              <a:gd name="connsiteX11" fmla="*/ 441659 w 1410461"/>
              <a:gd name="connsiteY11" fmla="*/ 394011 h 2142362"/>
              <a:gd name="connsiteX12" fmla="*/ 441659 w 1410461"/>
              <a:gd name="connsiteY12" fmla="*/ 510026 h 2142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10461" h="2142362">
                <a:moveTo>
                  <a:pt x="-111" y="254755"/>
                </a:moveTo>
                <a:lnTo>
                  <a:pt x="441373" y="-229"/>
                </a:lnTo>
                <a:lnTo>
                  <a:pt x="441373" y="115786"/>
                </a:lnTo>
                <a:lnTo>
                  <a:pt x="598916" y="115786"/>
                </a:lnTo>
                <a:cubicBezTo>
                  <a:pt x="1046829" y="116519"/>
                  <a:pt x="1409722" y="479498"/>
                  <a:pt x="1410351" y="927411"/>
                </a:cubicBezTo>
                <a:lnTo>
                  <a:pt x="1410351" y="2142134"/>
                </a:lnTo>
                <a:lnTo>
                  <a:pt x="1132031" y="2142134"/>
                </a:lnTo>
                <a:lnTo>
                  <a:pt x="1132031" y="1187348"/>
                </a:lnTo>
                <a:lnTo>
                  <a:pt x="1132602" y="1187348"/>
                </a:lnTo>
                <a:lnTo>
                  <a:pt x="1132602" y="927411"/>
                </a:lnTo>
                <a:cubicBezTo>
                  <a:pt x="1132078" y="633041"/>
                  <a:pt x="893572" y="394535"/>
                  <a:pt x="599202" y="394011"/>
                </a:cubicBezTo>
                <a:lnTo>
                  <a:pt x="441659" y="394011"/>
                </a:lnTo>
                <a:lnTo>
                  <a:pt x="441659" y="510026"/>
                </a:lnTo>
                <a:close/>
              </a:path>
            </a:pathLst>
          </a:custGeom>
          <a:solidFill>
            <a:schemeClr val="accent2"/>
          </a:solidFill>
          <a:ln w="6350">
            <a:noFill/>
          </a:ln>
          <a:effectLst>
            <a:outerShdw blurRad="508000" dist="2540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7F7F7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F78DFCCE-7315-3597-D0A0-5314B4286E13}"/>
              </a:ext>
            </a:extLst>
          </p:cNvPr>
          <p:cNvSpPr/>
          <p:nvPr/>
        </p:nvSpPr>
        <p:spPr>
          <a:xfrm>
            <a:off x="5860154" y="2908804"/>
            <a:ext cx="2024264" cy="3034491"/>
          </a:xfrm>
          <a:custGeom>
            <a:avLst/>
            <a:gdLst>
              <a:gd name="connsiteX0" fmla="*/ 1409589 w 1409700"/>
              <a:gd name="connsiteY0" fmla="*/ 254755 h 2142362"/>
              <a:gd name="connsiteX1" fmla="*/ 968010 w 1409700"/>
              <a:gd name="connsiteY1" fmla="*/ -229 h 2142362"/>
              <a:gd name="connsiteX2" fmla="*/ 968010 w 1409700"/>
              <a:gd name="connsiteY2" fmla="*/ 115786 h 2142362"/>
              <a:gd name="connsiteX3" fmla="*/ 810848 w 1409700"/>
              <a:gd name="connsiteY3" fmla="*/ 115786 h 2142362"/>
              <a:gd name="connsiteX4" fmla="*/ -111 w 1409700"/>
              <a:gd name="connsiteY4" fmla="*/ 927411 h 2142362"/>
              <a:gd name="connsiteX5" fmla="*/ -111 w 1409700"/>
              <a:gd name="connsiteY5" fmla="*/ 2142134 h 2142362"/>
              <a:gd name="connsiteX6" fmla="*/ 278400 w 1409700"/>
              <a:gd name="connsiteY6" fmla="*/ 2142134 h 2142362"/>
              <a:gd name="connsiteX7" fmla="*/ 278400 w 1409700"/>
              <a:gd name="connsiteY7" fmla="*/ 1187348 h 2142362"/>
              <a:gd name="connsiteX8" fmla="*/ 277828 w 1409700"/>
              <a:gd name="connsiteY8" fmla="*/ 1187348 h 2142362"/>
              <a:gd name="connsiteX9" fmla="*/ 277828 w 1409700"/>
              <a:gd name="connsiteY9" fmla="*/ 927411 h 2142362"/>
              <a:gd name="connsiteX10" fmla="*/ 811228 w 1409700"/>
              <a:gd name="connsiteY10" fmla="*/ 394011 h 2142362"/>
              <a:gd name="connsiteX11" fmla="*/ 968677 w 1409700"/>
              <a:gd name="connsiteY11" fmla="*/ 394011 h 2142362"/>
              <a:gd name="connsiteX12" fmla="*/ 968677 w 1409700"/>
              <a:gd name="connsiteY12" fmla="*/ 510026 h 2142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9700" h="2142362">
                <a:moveTo>
                  <a:pt x="1409589" y="254755"/>
                </a:moveTo>
                <a:lnTo>
                  <a:pt x="968010" y="-229"/>
                </a:lnTo>
                <a:lnTo>
                  <a:pt x="968010" y="115786"/>
                </a:lnTo>
                <a:lnTo>
                  <a:pt x="810848" y="115786"/>
                </a:lnTo>
                <a:cubicBezTo>
                  <a:pt x="363096" y="116729"/>
                  <a:pt x="470" y="479660"/>
                  <a:pt x="-111" y="927411"/>
                </a:cubicBezTo>
                <a:lnTo>
                  <a:pt x="-111" y="2142134"/>
                </a:lnTo>
                <a:lnTo>
                  <a:pt x="278400" y="2142134"/>
                </a:lnTo>
                <a:lnTo>
                  <a:pt x="278400" y="1187348"/>
                </a:lnTo>
                <a:lnTo>
                  <a:pt x="277828" y="1187348"/>
                </a:lnTo>
                <a:lnTo>
                  <a:pt x="277828" y="927411"/>
                </a:lnTo>
                <a:cubicBezTo>
                  <a:pt x="278352" y="633041"/>
                  <a:pt x="516858" y="394535"/>
                  <a:pt x="811228" y="394011"/>
                </a:cubicBezTo>
                <a:lnTo>
                  <a:pt x="968677" y="394011"/>
                </a:lnTo>
                <a:lnTo>
                  <a:pt x="968677" y="510026"/>
                </a:lnTo>
                <a:close/>
              </a:path>
            </a:pathLst>
          </a:custGeom>
          <a:solidFill>
            <a:schemeClr val="accent3"/>
          </a:solidFill>
          <a:ln w="6350">
            <a:noFill/>
          </a:ln>
          <a:effectLst>
            <a:outerShdw blurRad="508000" dist="2540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>
              <a:ln>
                <a:noFill/>
              </a:ln>
              <a:solidFill>
                <a:srgbClr val="F7F7F7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33C0C92-21F6-45AC-2D58-A1D6B5DE0015}"/>
              </a:ext>
            </a:extLst>
          </p:cNvPr>
          <p:cNvSpPr txBox="1"/>
          <p:nvPr/>
        </p:nvSpPr>
        <p:spPr>
          <a:xfrm>
            <a:off x="341703" y="4841966"/>
            <a:ext cx="4002068" cy="766483"/>
          </a:xfrm>
          <a:prstGeom prst="rect">
            <a:avLst/>
          </a:prstGeom>
          <a:solidFill>
            <a:schemeClr val="bg1"/>
          </a:solidFill>
        </p:spPr>
        <p:txBody>
          <a:bodyPr wrap="square" lIns="0" tIns="36000" rIns="0" bIns="36000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1000"/>
              </a:spcBef>
              <a:defRPr/>
            </a:pPr>
            <a:r>
              <a:rPr kumimoji="0" lang="lv-LV" sz="1200" b="1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Futura Md TL" panose="020B0502020204020303" pitchFamily="34" charset="0"/>
              </a:rPr>
              <a:t>Individuālie mācību konti</a:t>
            </a:r>
            <a:r>
              <a:rPr kumimoji="0" lang="lv-LV" sz="1200" b="1" i="0" u="none" strike="noStrike" kern="1200" cap="none" spc="0" normalizeH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Futura Md TL" panose="020B0502020204020303" pitchFamily="34" charset="0"/>
              </a:rPr>
              <a:t> -  </a:t>
            </a:r>
            <a:r>
              <a:rPr kumimoji="0" lang="lv-LV" sz="1200" b="1" i="0" u="sng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Futura Md TL" panose="020B0502020204020303" pitchFamily="34" charset="0"/>
              </a:rPr>
              <a:t>atbalsts indivīdiem</a:t>
            </a:r>
            <a:r>
              <a:rPr kumimoji="0" lang="lv-LV" sz="1200" b="1" i="0" u="sng" strike="noStrike" kern="1200" cap="none" spc="0" normalizeH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Futura Md TL" panose="020B0502020204020303" pitchFamily="34" charset="0"/>
              </a:rPr>
              <a:t> </a:t>
            </a:r>
            <a:r>
              <a:rPr lang="lv-LV" sz="1200" b="1" noProof="0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d</a:t>
            </a:r>
            <a:r>
              <a:rPr lang="en-GB" sz="1200" b="1" err="1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arba</a:t>
            </a:r>
            <a:r>
              <a:rPr lang="en-GB" sz="1200" b="1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 </a:t>
            </a:r>
            <a:r>
              <a:rPr lang="lv-LV" sz="1200" b="1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tirgus</a:t>
            </a:r>
            <a:r>
              <a:rPr lang="en-GB" sz="1200" b="1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 </a:t>
            </a:r>
            <a:r>
              <a:rPr lang="en-GB" sz="1200" b="1" err="1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attīstības</a:t>
            </a:r>
            <a:r>
              <a:rPr lang="en-GB" sz="1200" b="1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 </a:t>
            </a:r>
            <a:r>
              <a:rPr lang="lv-LV" sz="1200" b="1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tendencēm</a:t>
            </a:r>
            <a:r>
              <a:rPr lang="en-GB" sz="1200" b="1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 </a:t>
            </a:r>
            <a:r>
              <a:rPr lang="lv-LV" sz="1200" b="1">
                <a:solidFill>
                  <a:srgbClr val="222222"/>
                </a:solidFill>
                <a:latin typeface="Futura Md TL" panose="020B0502020204020303" pitchFamily="34" charset="0"/>
                <a:sym typeface="Arial"/>
              </a:rPr>
              <a:t>atbilstošu prasmju un kvalifikāciju iegūšanai</a:t>
            </a:r>
            <a:endParaRPr lang="lv-LV" sz="1200" b="1">
              <a:solidFill>
                <a:srgbClr val="222222"/>
              </a:solidFill>
              <a:latin typeface="Futura Md TL" panose="020B0502020204020303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42866B9-C5E2-DFD9-11C2-B03D5D707F34}"/>
              </a:ext>
            </a:extLst>
          </p:cNvPr>
          <p:cNvSpPr/>
          <p:nvPr/>
        </p:nvSpPr>
        <p:spPr>
          <a:xfrm>
            <a:off x="0" y="4610617"/>
            <a:ext cx="4829175" cy="1203969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14020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3" grpId="0" animBg="1"/>
      <p:bldP spid="6" grpId="0" animBg="1"/>
      <p:bldP spid="7" grpId="0" animBg="1"/>
      <p:bldP spid="8" grpId="0" animBg="1"/>
      <p:bldP spid="9" grpId="0" animBg="1"/>
      <p:bldP spid="3" grpId="0" animBg="1"/>
      <p:bldP spid="4" grpId="0" animBg="1"/>
      <p:bldP spid="12" grpId="0" animBg="1"/>
      <p:bldP spid="2" grpId="0" animBg="1"/>
      <p:bldP spid="14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7923462" y="795293"/>
            <a:ext cx="3382825" cy="53433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Source Sans Pro Black" charset="0"/>
                <a:ea typeface="Source Sans Pro Black" charset="0"/>
                <a:cs typeface="Source Sans Pro Black" charset="0"/>
              </a:defRPr>
            </a:lvl1pPr>
          </a:lstStyle>
          <a:p>
            <a:pPr algn="l"/>
            <a:r>
              <a:rPr lang="en-US">
                <a:solidFill>
                  <a:schemeClr val="bg1"/>
                </a:solidFill>
                <a:latin typeface="Futura Md TL" panose="020B0502020204020303" pitchFamily="34" charset="0"/>
              </a:rPr>
              <a:t>SERVICE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23462" y="1397133"/>
            <a:ext cx="24769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/>
                </a:solidFill>
                <a:latin typeface="Futura Md TL" panose="020B0502020204020303" pitchFamily="34" charset="0"/>
                <a:ea typeface="Source Sans Pro" charset="0"/>
                <a:cs typeface="Source Sans Pro" charset="0"/>
              </a:rPr>
              <a:t>M A R K  0 3   P R E S E N T A T I O N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82367" y="3951408"/>
            <a:ext cx="3751851" cy="2907838"/>
            <a:chOff x="1168019" y="2062992"/>
            <a:chExt cx="3751851" cy="2907838"/>
          </a:xfrm>
        </p:grpSpPr>
        <p:sp>
          <p:nvSpPr>
            <p:cNvPr id="11" name="TextBox 10"/>
            <p:cNvSpPr txBox="1"/>
            <p:nvPr/>
          </p:nvSpPr>
          <p:spPr>
            <a:xfrm>
              <a:off x="1168019" y="3867323"/>
              <a:ext cx="3416476" cy="11035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lv-LV" sz="1400">
                  <a:solidFill>
                    <a:schemeClr val="accent2">
                      <a:lumMod val="75000"/>
                    </a:schemeClr>
                  </a:solidFill>
                  <a:latin typeface="Futura Md TL" panose="020B0502020204020303" pitchFamily="34" charset="0"/>
                  <a:ea typeface="Source Sans Pro" charset="0"/>
                  <a:cs typeface="Source Sans Pro" charset="0"/>
                </a:rPr>
                <a:t>Pieaugušie vecumā no 25 gadiem: 500 SDG (340 euro) gadā </a:t>
              </a:r>
            </a:p>
            <a:p>
              <a:pPr marL="171450" indent="-17145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lv-LV" sz="1400">
                  <a:solidFill>
                    <a:schemeClr val="accent2">
                      <a:lumMod val="75000"/>
                    </a:schemeClr>
                  </a:solidFill>
                  <a:latin typeface="Futura Md TL" panose="020B0502020204020303" pitchFamily="34" charset="0"/>
                  <a:ea typeface="Source Sans Pro" charset="0"/>
                  <a:cs typeface="Source Sans Pro" charset="0"/>
                </a:rPr>
                <a:t>Francija: līdz 500 euro gadā*</a:t>
              </a:r>
            </a:p>
            <a:p>
              <a:pPr>
                <a:lnSpc>
                  <a:spcPct val="120000"/>
                </a:lnSpc>
              </a:pPr>
              <a:endParaRPr lang="en-US" sz="1400">
                <a:solidFill>
                  <a:schemeClr val="accent2">
                    <a:lumMod val="75000"/>
                  </a:schemeClr>
                </a:solidFill>
                <a:latin typeface="Futura Md TL" panose="020B0502020204020303" pitchFamily="34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12" name="Title 1"/>
            <p:cNvSpPr txBox="1">
              <a:spLocks/>
            </p:cNvSpPr>
            <p:nvPr/>
          </p:nvSpPr>
          <p:spPr>
            <a:xfrm>
              <a:off x="1178125" y="2062992"/>
              <a:ext cx="3034261" cy="364867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>
                  <a:solidFill>
                    <a:schemeClr val="tx1"/>
                  </a:solidFill>
                  <a:latin typeface="Source Sans Pro Black" charset="0"/>
                  <a:ea typeface="Source Sans Pro Black" charset="0"/>
                  <a:cs typeface="Source Sans Pro Black" charset="0"/>
                </a:defRPr>
              </a:lvl1pPr>
            </a:lstStyle>
            <a:p>
              <a:pPr algn="l"/>
              <a:r>
                <a:rPr lang="lv-LV" sz="1800">
                  <a:latin typeface="Futura Md TL" panose="020B0502020204020303" pitchFamily="34" charset="0"/>
                </a:rPr>
                <a:t>SINGAPŪRA, FRANCIJA </a:t>
              </a:r>
              <a:endParaRPr lang="en-US" sz="1800">
                <a:latin typeface="Futura Md TL" panose="020B0502020204020303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78125" y="2408057"/>
              <a:ext cx="3741745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v-LV">
                  <a:latin typeface="Futura Md TL" panose="020B0502020204020303" pitchFamily="34" charset="0"/>
                </a:rPr>
                <a:t>IMK- daļa </a:t>
              </a:r>
              <a:r>
                <a:rPr lang="lv-LV" b="1">
                  <a:latin typeface="Futura Md TL" panose="020B0502020204020303" pitchFamily="34" charset="0"/>
                </a:rPr>
                <a:t>no vienotas pieaugušo prasmju politikas.</a:t>
              </a:r>
              <a:r>
                <a:rPr lang="lv-LV">
                  <a:latin typeface="Futura Md TL" panose="020B0502020204020303" pitchFamily="34" charset="0"/>
                </a:rPr>
                <a:t> Valsts un nozares finansējums apjoms: atšķirīgs mērķgrupām un prioritātēm. </a:t>
              </a:r>
              <a:endParaRPr lang="en-US">
                <a:latin typeface="Futura Md TL" panose="020B0502020204020303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8920033" y="3951409"/>
            <a:ext cx="3048431" cy="2973842"/>
            <a:chOff x="1244480" y="2234732"/>
            <a:chExt cx="3048431" cy="2973842"/>
          </a:xfrm>
        </p:grpSpPr>
        <p:sp>
          <p:nvSpPr>
            <p:cNvPr id="19" name="TextBox 18"/>
            <p:cNvSpPr txBox="1"/>
            <p:nvPr/>
          </p:nvSpPr>
          <p:spPr>
            <a:xfrm>
              <a:off x="1244480" y="3745609"/>
              <a:ext cx="3041112" cy="14629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lv-LV" sz="1400">
                  <a:latin typeface="Futura Md TL" panose="020B0502020204020303" pitchFamily="34" charset="0"/>
                </a:rPr>
                <a:t>Mācības nodrošina sniedzēji, kas saņēmuši kvalitātes apliecinājumu. Atbilstība tiek vērtēta ik pēc 3 gadiem. </a:t>
              </a:r>
            </a:p>
            <a:p>
              <a:pPr>
                <a:lnSpc>
                  <a:spcPct val="120000"/>
                </a:lnSpc>
              </a:pPr>
              <a:endParaRPr lang="en-US">
                <a:solidFill>
                  <a:schemeClr val="tx1">
                    <a:alpha val="60000"/>
                  </a:schemeClr>
                </a:solidFill>
                <a:latin typeface="Futura Md TL" panose="020B0502020204020303" pitchFamily="34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20" name="Title 1"/>
            <p:cNvSpPr txBox="1">
              <a:spLocks/>
            </p:cNvSpPr>
            <p:nvPr/>
          </p:nvSpPr>
          <p:spPr>
            <a:xfrm>
              <a:off x="1258650" y="2234732"/>
              <a:ext cx="3034261" cy="364867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>
                  <a:solidFill>
                    <a:schemeClr val="tx1"/>
                  </a:solidFill>
                  <a:latin typeface="Source Sans Pro Black" charset="0"/>
                  <a:ea typeface="Source Sans Pro Black" charset="0"/>
                  <a:cs typeface="Source Sans Pro Black" charset="0"/>
                </a:defRPr>
              </a:lvl1pPr>
            </a:lstStyle>
            <a:p>
              <a:pPr algn="l"/>
              <a:r>
                <a:rPr lang="lv-LV" sz="1800">
                  <a:latin typeface="Futura Md TL" panose="020B0502020204020303" pitchFamily="34" charset="0"/>
                </a:rPr>
                <a:t>AUSTRIJA, SKOTIJA</a:t>
              </a:r>
              <a:endParaRPr lang="en-US" sz="1800">
                <a:latin typeface="Futura Md TL" panose="020B0502020204020303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251997" y="2782774"/>
              <a:ext cx="294574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lv-LV" b="1">
                  <a:latin typeface="Futura Md TL" panose="020B0502020204020303" pitchFamily="34" charset="0"/>
                </a:rPr>
                <a:t>Kvalitātes standarti</a:t>
              </a:r>
            </a:p>
            <a:p>
              <a:r>
                <a:rPr lang="lv-LV" b="1">
                  <a:latin typeface="Futura Md TL" panose="020B0502020204020303" pitchFamily="34" charset="0"/>
                </a:rPr>
                <a:t>izglītības pakalpojumu </a:t>
              </a:r>
            </a:p>
            <a:p>
              <a:r>
                <a:rPr lang="lv-LV" b="1">
                  <a:latin typeface="Futura Md TL" panose="020B0502020204020303" pitchFamily="34" charset="0"/>
                </a:rPr>
                <a:t>sniedzējiem</a:t>
              </a:r>
              <a:endParaRPr lang="en-US" b="1">
                <a:latin typeface="Futura Md TL" panose="020B0502020204020303" pitchFamily="34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15B579B-0B8D-AA0E-800E-B38E963011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23"/>
          <a:stretch/>
        </p:blipFill>
        <p:spPr>
          <a:xfrm>
            <a:off x="614949" y="474608"/>
            <a:ext cx="3416476" cy="2352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D4A0C68-F21F-6D17-2FC8-1B9D12EA9F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0574" y="2139287"/>
            <a:ext cx="3272695" cy="5665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7D31CFF-A5AA-C88D-38D0-07BC4074DB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8869" y="437342"/>
            <a:ext cx="3034261" cy="2300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D404F79-E3C8-8497-4E81-AA028761E4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7385" y="471824"/>
            <a:ext cx="2712955" cy="1531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Rectangle 1">
            <a:extLst>
              <a:ext uri="{FF2B5EF4-FFF2-40B4-BE49-F238E27FC236}">
                <a16:creationId xmlns:a16="http://schemas.microsoft.com/office/drawing/2014/main" id="{C358C2C3-34E2-7DEB-F2DC-7784026C61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9E2DA1C-48C5-692E-A64E-F2A8213EFFC7}"/>
              </a:ext>
            </a:extLst>
          </p:cNvPr>
          <p:cNvGrpSpPr/>
          <p:nvPr/>
        </p:nvGrpSpPr>
        <p:grpSpPr>
          <a:xfrm>
            <a:off x="4483497" y="3951408"/>
            <a:ext cx="3809662" cy="2902534"/>
            <a:chOff x="1168019" y="2151601"/>
            <a:chExt cx="3809662" cy="290253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55EE2C1-C742-ABE1-EAB6-CBD4261CC0B0}"/>
                </a:ext>
              </a:extLst>
            </p:cNvPr>
            <p:cNvSpPr txBox="1"/>
            <p:nvPr/>
          </p:nvSpPr>
          <p:spPr>
            <a:xfrm>
              <a:off x="1168019" y="3744766"/>
              <a:ext cx="3416476" cy="3279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solidFill>
                  <a:schemeClr val="accent2">
                    <a:lumMod val="75000"/>
                  </a:schemeClr>
                </a:solidFill>
                <a:latin typeface="Futura Md TL" panose="020B0502020204020303" pitchFamily="34" charset="0"/>
                <a:ea typeface="Source Sans Pro" charset="0"/>
                <a:cs typeface="Source Sans Pro" charset="0"/>
              </a:endParaRPr>
            </a:p>
          </p:txBody>
        </p:sp>
        <p:sp>
          <p:nvSpPr>
            <p:cNvPr id="32" name="Title 1">
              <a:extLst>
                <a:ext uri="{FF2B5EF4-FFF2-40B4-BE49-F238E27FC236}">
                  <a16:creationId xmlns:a16="http://schemas.microsoft.com/office/drawing/2014/main" id="{CF28C0D1-2BD5-8A73-01C1-21DA0169CD0D}"/>
                </a:ext>
              </a:extLst>
            </p:cNvPr>
            <p:cNvSpPr txBox="1">
              <a:spLocks/>
            </p:cNvSpPr>
            <p:nvPr/>
          </p:nvSpPr>
          <p:spPr>
            <a:xfrm>
              <a:off x="1392807" y="2151601"/>
              <a:ext cx="3034261" cy="364867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>
                  <a:solidFill>
                    <a:schemeClr val="tx1"/>
                  </a:solidFill>
                  <a:latin typeface="Source Sans Pro Black" charset="0"/>
                  <a:ea typeface="Source Sans Pro Black" charset="0"/>
                  <a:cs typeface="Source Sans Pro Black" charset="0"/>
                </a:defRPr>
              </a:lvl1pPr>
            </a:lstStyle>
            <a:p>
              <a:pPr algn="l"/>
              <a:r>
                <a:rPr lang="lv-LV" sz="1800">
                  <a:latin typeface="Futura Md TL" panose="020B0502020204020303" pitchFamily="34" charset="0"/>
                </a:rPr>
                <a:t>AUSTRIJA, SKOTIJA</a:t>
              </a:r>
              <a:endParaRPr lang="en-US" sz="1800">
                <a:latin typeface="Futura Md TL" panose="020B0502020204020303" pitchFamily="34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1726B23E-85BF-C19C-EE9F-EE7175C5E0D9}"/>
                </a:ext>
              </a:extLst>
            </p:cNvPr>
            <p:cNvSpPr txBox="1"/>
            <p:nvPr/>
          </p:nvSpPr>
          <p:spPr>
            <a:xfrm>
              <a:off x="1235936" y="2745811"/>
              <a:ext cx="3741745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v-LV">
                  <a:latin typeface="Futura Md TL" panose="020B0502020204020303" pitchFamily="34" charset="0"/>
                </a:rPr>
                <a:t>Valsts finansējums, kas tiek </a:t>
              </a:r>
              <a:r>
                <a:rPr lang="lv-LV" b="1">
                  <a:latin typeface="Futura Md TL" panose="020B0502020204020303" pitchFamily="34" charset="0"/>
                </a:rPr>
                <a:t>apvienots ar privātā finansējuma iespējām un nozaru atbalstu.</a:t>
              </a:r>
              <a:r>
                <a:rPr lang="lv-LV">
                  <a:latin typeface="Futura Md TL" panose="020B0502020204020303" pitchFamily="34" charset="0"/>
                </a:rPr>
                <a:t> </a:t>
              </a:r>
            </a:p>
            <a:p>
              <a:endParaRPr lang="lv-LV">
                <a:latin typeface="Futura Md TL" panose="020B0502020204020303" pitchFamily="34" charset="0"/>
              </a:endParaRPr>
            </a:p>
            <a:p>
              <a:r>
                <a:rPr lang="lv-LV" b="1">
                  <a:latin typeface="Futura Md TL" panose="020B0502020204020303" pitchFamily="34" charset="0"/>
                </a:rPr>
                <a:t>Skotija</a:t>
              </a:r>
              <a:r>
                <a:rPr lang="lv-LV">
                  <a:latin typeface="Futura Md TL" panose="020B0502020204020303" pitchFamily="34" charset="0"/>
                </a:rPr>
                <a:t>- platformas, </a:t>
              </a:r>
              <a:r>
                <a:rPr lang="lv-LV" b="1">
                  <a:latin typeface="Futura Md TL" panose="020B0502020204020303" pitchFamily="34" charset="0"/>
                </a:rPr>
                <a:t>integrētu pakalpojumu risinājums </a:t>
              </a:r>
            </a:p>
            <a:p>
              <a:endParaRPr lang="en-US">
                <a:latin typeface="Futura Md TL" panose="020B0502020204020303" pitchFamily="34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954482A-3FAB-4ECF-96BF-D31D2D68701C}"/>
              </a:ext>
            </a:extLst>
          </p:cNvPr>
          <p:cNvSpPr txBox="1"/>
          <p:nvPr/>
        </p:nvSpPr>
        <p:spPr>
          <a:xfrm>
            <a:off x="516154" y="3125103"/>
            <a:ext cx="11444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b="1" i="1">
                <a:solidFill>
                  <a:schemeClr val="accent6">
                    <a:lumMod val="50000"/>
                  </a:schemeClr>
                </a:solidFill>
                <a:latin typeface="Futura Md TL" panose="020B0502020204020303" pitchFamily="34" charset="0"/>
              </a:rPr>
              <a:t>VALSTU IZSTRĀDĀTAS UN ATTĪSTĪTAS PAKALPOJUMU PĀRVALDĪBAS PLATFORMAS PIEAUGUŠO IZGLĪTĪBAI  </a:t>
            </a:r>
            <a:endParaRPr lang="en-US" sz="1600" b="1" i="1">
              <a:solidFill>
                <a:schemeClr val="accent6">
                  <a:lumMod val="50000"/>
                </a:schemeClr>
              </a:solidFill>
              <a:latin typeface="Futura Md TL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73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>
            <a:extLst>
              <a:ext uri="{FF2B5EF4-FFF2-40B4-BE49-F238E27FC236}">
                <a16:creationId xmlns:a16="http://schemas.microsoft.com/office/drawing/2014/main" id="{9578523C-EA6C-46D2-9DA4-D842E0B95DEF}"/>
              </a:ext>
            </a:extLst>
          </p:cNvPr>
          <p:cNvGrpSpPr/>
          <p:nvPr/>
        </p:nvGrpSpPr>
        <p:grpSpPr>
          <a:xfrm>
            <a:off x="6332537" y="741362"/>
            <a:ext cx="4435475" cy="5375275"/>
            <a:chOff x="6292850" y="742950"/>
            <a:chExt cx="4435475" cy="5375275"/>
          </a:xfrm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3A395C50-CFCB-492B-A9EC-7DA4E2767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3975" y="5048250"/>
              <a:ext cx="4133850" cy="1069975"/>
            </a:xfrm>
            <a:custGeom>
              <a:avLst/>
              <a:gdLst>
                <a:gd name="T0" fmla="*/ 5 w 1086"/>
                <a:gd name="T1" fmla="*/ 0 h 281"/>
                <a:gd name="T2" fmla="*/ 5 w 1086"/>
                <a:gd name="T3" fmla="*/ 193 h 281"/>
                <a:gd name="T4" fmla="*/ 11 w 1086"/>
                <a:gd name="T5" fmla="*/ 225 h 281"/>
                <a:gd name="T6" fmla="*/ 52 w 1086"/>
                <a:gd name="T7" fmla="*/ 269 h 281"/>
                <a:gd name="T8" fmla="*/ 113 w 1086"/>
                <a:gd name="T9" fmla="*/ 280 h 281"/>
                <a:gd name="T10" fmla="*/ 582 w 1086"/>
                <a:gd name="T11" fmla="*/ 278 h 281"/>
                <a:gd name="T12" fmla="*/ 676 w 1086"/>
                <a:gd name="T13" fmla="*/ 279 h 281"/>
                <a:gd name="T14" fmla="*/ 1008 w 1086"/>
                <a:gd name="T15" fmla="*/ 277 h 281"/>
                <a:gd name="T16" fmla="*/ 1069 w 1086"/>
                <a:gd name="T17" fmla="*/ 245 h 281"/>
                <a:gd name="T18" fmla="*/ 1086 w 1086"/>
                <a:gd name="T19" fmla="*/ 157 h 281"/>
                <a:gd name="T20" fmla="*/ 1082 w 1086"/>
                <a:gd name="T21" fmla="*/ 14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6" h="281">
                  <a:moveTo>
                    <a:pt x="5" y="0"/>
                  </a:moveTo>
                  <a:cubicBezTo>
                    <a:pt x="9" y="65"/>
                    <a:pt x="0" y="129"/>
                    <a:pt x="5" y="193"/>
                  </a:cubicBezTo>
                  <a:cubicBezTo>
                    <a:pt x="6" y="204"/>
                    <a:pt x="7" y="215"/>
                    <a:pt x="11" y="225"/>
                  </a:cubicBezTo>
                  <a:cubicBezTo>
                    <a:pt x="18" y="244"/>
                    <a:pt x="34" y="260"/>
                    <a:pt x="52" y="269"/>
                  </a:cubicBezTo>
                  <a:cubicBezTo>
                    <a:pt x="71" y="278"/>
                    <a:pt x="92" y="281"/>
                    <a:pt x="113" y="280"/>
                  </a:cubicBezTo>
                  <a:cubicBezTo>
                    <a:pt x="269" y="268"/>
                    <a:pt x="426" y="278"/>
                    <a:pt x="582" y="278"/>
                  </a:cubicBezTo>
                  <a:cubicBezTo>
                    <a:pt x="614" y="278"/>
                    <a:pt x="644" y="280"/>
                    <a:pt x="676" y="279"/>
                  </a:cubicBezTo>
                  <a:cubicBezTo>
                    <a:pt x="787" y="279"/>
                    <a:pt x="897" y="278"/>
                    <a:pt x="1008" y="277"/>
                  </a:cubicBezTo>
                  <a:cubicBezTo>
                    <a:pt x="1032" y="277"/>
                    <a:pt x="1055" y="265"/>
                    <a:pt x="1069" y="245"/>
                  </a:cubicBezTo>
                  <a:cubicBezTo>
                    <a:pt x="1086" y="220"/>
                    <a:pt x="1086" y="187"/>
                    <a:pt x="1086" y="157"/>
                  </a:cubicBezTo>
                  <a:cubicBezTo>
                    <a:pt x="1084" y="108"/>
                    <a:pt x="1083" y="63"/>
                    <a:pt x="1082" y="14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B15C5964-0EDB-45E9-8AAA-454B5A0EE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7625" y="2568575"/>
              <a:ext cx="296863" cy="593725"/>
            </a:xfrm>
            <a:custGeom>
              <a:avLst/>
              <a:gdLst>
                <a:gd name="T0" fmla="*/ 0 w 78"/>
                <a:gd name="T1" fmla="*/ 156 h 156"/>
                <a:gd name="T2" fmla="*/ 5 w 78"/>
                <a:gd name="T3" fmla="*/ 97 h 156"/>
                <a:gd name="T4" fmla="*/ 28 w 78"/>
                <a:gd name="T5" fmla="*/ 43 h 156"/>
                <a:gd name="T6" fmla="*/ 44 w 78"/>
                <a:gd name="T7" fmla="*/ 26 h 156"/>
                <a:gd name="T8" fmla="*/ 78 w 78"/>
                <a:gd name="T9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56">
                  <a:moveTo>
                    <a:pt x="0" y="156"/>
                  </a:moveTo>
                  <a:cubicBezTo>
                    <a:pt x="1" y="136"/>
                    <a:pt x="1" y="117"/>
                    <a:pt x="5" y="97"/>
                  </a:cubicBezTo>
                  <a:cubicBezTo>
                    <a:pt x="9" y="78"/>
                    <a:pt x="16" y="59"/>
                    <a:pt x="28" y="43"/>
                  </a:cubicBezTo>
                  <a:cubicBezTo>
                    <a:pt x="33" y="37"/>
                    <a:pt x="38" y="32"/>
                    <a:pt x="44" y="26"/>
                  </a:cubicBezTo>
                  <a:cubicBezTo>
                    <a:pt x="54" y="17"/>
                    <a:pt x="65" y="7"/>
                    <a:pt x="78" y="0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D7F9C8CA-C209-4E09-80CF-337155C4751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4325" y="2911475"/>
              <a:ext cx="65088" cy="247650"/>
            </a:xfrm>
            <a:custGeom>
              <a:avLst/>
              <a:gdLst>
                <a:gd name="T0" fmla="*/ 1 w 17"/>
                <a:gd name="T1" fmla="*/ 65 h 65"/>
                <a:gd name="T2" fmla="*/ 0 w 17"/>
                <a:gd name="T3" fmla="*/ 41 h 65"/>
                <a:gd name="T4" fmla="*/ 2 w 17"/>
                <a:gd name="T5" fmla="*/ 21 h 65"/>
                <a:gd name="T6" fmla="*/ 17 w 17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65">
                  <a:moveTo>
                    <a:pt x="1" y="65"/>
                  </a:moveTo>
                  <a:cubicBezTo>
                    <a:pt x="1" y="57"/>
                    <a:pt x="0" y="49"/>
                    <a:pt x="0" y="41"/>
                  </a:cubicBezTo>
                  <a:cubicBezTo>
                    <a:pt x="0" y="35"/>
                    <a:pt x="0" y="28"/>
                    <a:pt x="2" y="21"/>
                  </a:cubicBezTo>
                  <a:cubicBezTo>
                    <a:pt x="5" y="13"/>
                    <a:pt x="11" y="6"/>
                    <a:pt x="17" y="0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300E519A-CC3D-428A-BC5F-C54C9FA24382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5088" y="2797175"/>
              <a:ext cx="144463" cy="373063"/>
            </a:xfrm>
            <a:custGeom>
              <a:avLst/>
              <a:gdLst>
                <a:gd name="T0" fmla="*/ 0 w 38"/>
                <a:gd name="T1" fmla="*/ 0 h 98"/>
                <a:gd name="T2" fmla="*/ 23 w 38"/>
                <a:gd name="T3" fmla="*/ 26 h 98"/>
                <a:gd name="T4" fmla="*/ 34 w 38"/>
                <a:gd name="T5" fmla="*/ 53 h 98"/>
                <a:gd name="T6" fmla="*/ 36 w 38"/>
                <a:gd name="T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98">
                  <a:moveTo>
                    <a:pt x="0" y="0"/>
                  </a:moveTo>
                  <a:cubicBezTo>
                    <a:pt x="8" y="9"/>
                    <a:pt x="15" y="17"/>
                    <a:pt x="23" y="26"/>
                  </a:cubicBezTo>
                  <a:cubicBezTo>
                    <a:pt x="30" y="34"/>
                    <a:pt x="33" y="43"/>
                    <a:pt x="34" y="53"/>
                  </a:cubicBezTo>
                  <a:cubicBezTo>
                    <a:pt x="37" y="68"/>
                    <a:pt x="38" y="83"/>
                    <a:pt x="36" y="98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12" name="Freeform 10">
              <a:extLst>
                <a:ext uri="{FF2B5EF4-FFF2-40B4-BE49-F238E27FC236}">
                  <a16:creationId xmlns:a16="http://schemas.microsoft.com/office/drawing/2014/main" id="{F13C0952-B751-430A-98C4-C9CA2319F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8263" y="2568575"/>
              <a:ext cx="403225" cy="604838"/>
            </a:xfrm>
            <a:custGeom>
              <a:avLst/>
              <a:gdLst>
                <a:gd name="T0" fmla="*/ 105 w 106"/>
                <a:gd name="T1" fmla="*/ 159 h 159"/>
                <a:gd name="T2" fmla="*/ 98 w 106"/>
                <a:gd name="T3" fmla="*/ 89 h 159"/>
                <a:gd name="T4" fmla="*/ 64 w 106"/>
                <a:gd name="T5" fmla="*/ 27 h 159"/>
                <a:gd name="T6" fmla="*/ 51 w 106"/>
                <a:gd name="T7" fmla="*/ 17 h 159"/>
                <a:gd name="T8" fmla="*/ 0 w 106"/>
                <a:gd name="T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59">
                  <a:moveTo>
                    <a:pt x="105" y="159"/>
                  </a:moveTo>
                  <a:cubicBezTo>
                    <a:pt x="106" y="135"/>
                    <a:pt x="104" y="111"/>
                    <a:pt x="98" y="89"/>
                  </a:cubicBezTo>
                  <a:cubicBezTo>
                    <a:pt x="91" y="66"/>
                    <a:pt x="81" y="44"/>
                    <a:pt x="64" y="27"/>
                  </a:cubicBezTo>
                  <a:cubicBezTo>
                    <a:pt x="60" y="23"/>
                    <a:pt x="56" y="19"/>
                    <a:pt x="51" y="17"/>
                  </a:cubicBezTo>
                  <a:cubicBezTo>
                    <a:pt x="34" y="9"/>
                    <a:pt x="18" y="2"/>
                    <a:pt x="0" y="0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2F26F660-0AC7-4B17-8F13-49023EBE2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2850" y="3178175"/>
              <a:ext cx="1104900" cy="1981200"/>
            </a:xfrm>
            <a:custGeom>
              <a:avLst/>
              <a:gdLst>
                <a:gd name="T0" fmla="*/ 288 w 290"/>
                <a:gd name="T1" fmla="*/ 0 h 520"/>
                <a:gd name="T2" fmla="*/ 128 w 290"/>
                <a:gd name="T3" fmla="*/ 1 h 520"/>
                <a:gd name="T4" fmla="*/ 94 w 290"/>
                <a:gd name="T5" fmla="*/ 1 h 520"/>
                <a:gd name="T6" fmla="*/ 79 w 290"/>
                <a:gd name="T7" fmla="*/ 1 h 520"/>
                <a:gd name="T8" fmla="*/ 65 w 290"/>
                <a:gd name="T9" fmla="*/ 5 h 520"/>
                <a:gd name="T10" fmla="*/ 20 w 290"/>
                <a:gd name="T11" fmla="*/ 36 h 520"/>
                <a:gd name="T12" fmla="*/ 4 w 290"/>
                <a:gd name="T13" fmla="*/ 129 h 520"/>
                <a:gd name="T14" fmla="*/ 5 w 290"/>
                <a:gd name="T15" fmla="*/ 240 h 520"/>
                <a:gd name="T16" fmla="*/ 5 w 290"/>
                <a:gd name="T17" fmla="*/ 332 h 520"/>
                <a:gd name="T18" fmla="*/ 5 w 290"/>
                <a:gd name="T19" fmla="*/ 387 h 520"/>
                <a:gd name="T20" fmla="*/ 7 w 290"/>
                <a:gd name="T21" fmla="*/ 439 h 520"/>
                <a:gd name="T22" fmla="*/ 61 w 290"/>
                <a:gd name="T23" fmla="*/ 508 h 520"/>
                <a:gd name="T24" fmla="*/ 159 w 290"/>
                <a:gd name="T25" fmla="*/ 519 h 520"/>
                <a:gd name="T26" fmla="*/ 288 w 290"/>
                <a:gd name="T27" fmla="*/ 517 h 520"/>
                <a:gd name="T28" fmla="*/ 288 w 290"/>
                <a:gd name="T2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0" h="520">
                  <a:moveTo>
                    <a:pt x="288" y="0"/>
                  </a:moveTo>
                  <a:cubicBezTo>
                    <a:pt x="235" y="3"/>
                    <a:pt x="182" y="0"/>
                    <a:pt x="128" y="1"/>
                  </a:cubicBezTo>
                  <a:cubicBezTo>
                    <a:pt x="117" y="1"/>
                    <a:pt x="105" y="1"/>
                    <a:pt x="94" y="1"/>
                  </a:cubicBezTo>
                  <a:cubicBezTo>
                    <a:pt x="89" y="2"/>
                    <a:pt x="84" y="1"/>
                    <a:pt x="79" y="1"/>
                  </a:cubicBezTo>
                  <a:cubicBezTo>
                    <a:pt x="75" y="1"/>
                    <a:pt x="70" y="4"/>
                    <a:pt x="65" y="5"/>
                  </a:cubicBezTo>
                  <a:cubicBezTo>
                    <a:pt x="48" y="11"/>
                    <a:pt x="31" y="21"/>
                    <a:pt x="20" y="36"/>
                  </a:cubicBezTo>
                  <a:cubicBezTo>
                    <a:pt x="0" y="64"/>
                    <a:pt x="4" y="97"/>
                    <a:pt x="4" y="129"/>
                  </a:cubicBezTo>
                  <a:cubicBezTo>
                    <a:pt x="4" y="166"/>
                    <a:pt x="5" y="203"/>
                    <a:pt x="5" y="240"/>
                  </a:cubicBezTo>
                  <a:cubicBezTo>
                    <a:pt x="5" y="271"/>
                    <a:pt x="5" y="301"/>
                    <a:pt x="5" y="332"/>
                  </a:cubicBezTo>
                  <a:cubicBezTo>
                    <a:pt x="5" y="350"/>
                    <a:pt x="5" y="368"/>
                    <a:pt x="5" y="387"/>
                  </a:cubicBezTo>
                  <a:cubicBezTo>
                    <a:pt x="4" y="395"/>
                    <a:pt x="6" y="430"/>
                    <a:pt x="7" y="439"/>
                  </a:cubicBezTo>
                  <a:cubicBezTo>
                    <a:pt x="11" y="472"/>
                    <a:pt x="30" y="496"/>
                    <a:pt x="61" y="508"/>
                  </a:cubicBezTo>
                  <a:cubicBezTo>
                    <a:pt x="92" y="520"/>
                    <a:pt x="126" y="519"/>
                    <a:pt x="159" y="519"/>
                  </a:cubicBezTo>
                  <a:cubicBezTo>
                    <a:pt x="202" y="518"/>
                    <a:pt x="245" y="517"/>
                    <a:pt x="288" y="517"/>
                  </a:cubicBezTo>
                  <a:cubicBezTo>
                    <a:pt x="290" y="345"/>
                    <a:pt x="290" y="173"/>
                    <a:pt x="288" y="0"/>
                  </a:cubicBezTo>
                  <a:close/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1D127390-8D11-4A34-8C25-903F68780869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6750" y="3178175"/>
              <a:ext cx="1171575" cy="1981200"/>
            </a:xfrm>
            <a:custGeom>
              <a:avLst/>
              <a:gdLst>
                <a:gd name="T0" fmla="*/ 303 w 308"/>
                <a:gd name="T1" fmla="*/ 240 h 520"/>
                <a:gd name="T2" fmla="*/ 304 w 308"/>
                <a:gd name="T3" fmla="*/ 129 h 520"/>
                <a:gd name="T4" fmla="*/ 288 w 308"/>
                <a:gd name="T5" fmla="*/ 36 h 520"/>
                <a:gd name="T6" fmla="*/ 243 w 308"/>
                <a:gd name="T7" fmla="*/ 5 h 520"/>
                <a:gd name="T8" fmla="*/ 229 w 308"/>
                <a:gd name="T9" fmla="*/ 1 h 520"/>
                <a:gd name="T10" fmla="*/ 215 w 308"/>
                <a:gd name="T11" fmla="*/ 1 h 520"/>
                <a:gd name="T12" fmla="*/ 180 w 308"/>
                <a:gd name="T13" fmla="*/ 1 h 520"/>
                <a:gd name="T14" fmla="*/ 0 w 308"/>
                <a:gd name="T15" fmla="*/ 1 h 520"/>
                <a:gd name="T16" fmla="*/ 6 w 308"/>
                <a:gd name="T17" fmla="*/ 258 h 520"/>
                <a:gd name="T18" fmla="*/ 2 w 308"/>
                <a:gd name="T19" fmla="*/ 516 h 520"/>
                <a:gd name="T20" fmla="*/ 149 w 308"/>
                <a:gd name="T21" fmla="*/ 519 h 520"/>
                <a:gd name="T22" fmla="*/ 247 w 308"/>
                <a:gd name="T23" fmla="*/ 508 h 520"/>
                <a:gd name="T24" fmla="*/ 301 w 308"/>
                <a:gd name="T25" fmla="*/ 439 h 520"/>
                <a:gd name="T26" fmla="*/ 303 w 308"/>
                <a:gd name="T27" fmla="*/ 387 h 520"/>
                <a:gd name="T28" fmla="*/ 303 w 308"/>
                <a:gd name="T29" fmla="*/ 332 h 520"/>
                <a:gd name="T30" fmla="*/ 303 w 308"/>
                <a:gd name="T31" fmla="*/ 24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8" h="520">
                  <a:moveTo>
                    <a:pt x="303" y="240"/>
                  </a:moveTo>
                  <a:cubicBezTo>
                    <a:pt x="304" y="203"/>
                    <a:pt x="304" y="166"/>
                    <a:pt x="304" y="129"/>
                  </a:cubicBezTo>
                  <a:cubicBezTo>
                    <a:pt x="304" y="97"/>
                    <a:pt x="308" y="64"/>
                    <a:pt x="288" y="36"/>
                  </a:cubicBezTo>
                  <a:cubicBezTo>
                    <a:pt x="277" y="21"/>
                    <a:pt x="260" y="11"/>
                    <a:pt x="243" y="5"/>
                  </a:cubicBezTo>
                  <a:cubicBezTo>
                    <a:pt x="238" y="4"/>
                    <a:pt x="233" y="1"/>
                    <a:pt x="229" y="1"/>
                  </a:cubicBezTo>
                  <a:cubicBezTo>
                    <a:pt x="224" y="1"/>
                    <a:pt x="219" y="2"/>
                    <a:pt x="215" y="1"/>
                  </a:cubicBezTo>
                  <a:cubicBezTo>
                    <a:pt x="203" y="1"/>
                    <a:pt x="191" y="1"/>
                    <a:pt x="180" y="1"/>
                  </a:cubicBezTo>
                  <a:cubicBezTo>
                    <a:pt x="127" y="0"/>
                    <a:pt x="53" y="3"/>
                    <a:pt x="0" y="1"/>
                  </a:cubicBezTo>
                  <a:cubicBezTo>
                    <a:pt x="3" y="86"/>
                    <a:pt x="5" y="172"/>
                    <a:pt x="6" y="258"/>
                  </a:cubicBezTo>
                  <a:cubicBezTo>
                    <a:pt x="7" y="344"/>
                    <a:pt x="6" y="430"/>
                    <a:pt x="2" y="516"/>
                  </a:cubicBezTo>
                  <a:cubicBezTo>
                    <a:pt x="1" y="516"/>
                    <a:pt x="106" y="518"/>
                    <a:pt x="149" y="519"/>
                  </a:cubicBezTo>
                  <a:cubicBezTo>
                    <a:pt x="182" y="519"/>
                    <a:pt x="216" y="520"/>
                    <a:pt x="247" y="508"/>
                  </a:cubicBezTo>
                  <a:cubicBezTo>
                    <a:pt x="278" y="496"/>
                    <a:pt x="297" y="472"/>
                    <a:pt x="301" y="439"/>
                  </a:cubicBezTo>
                  <a:cubicBezTo>
                    <a:pt x="302" y="430"/>
                    <a:pt x="304" y="395"/>
                    <a:pt x="303" y="387"/>
                  </a:cubicBezTo>
                  <a:cubicBezTo>
                    <a:pt x="303" y="368"/>
                    <a:pt x="303" y="350"/>
                    <a:pt x="303" y="332"/>
                  </a:cubicBezTo>
                  <a:cubicBezTo>
                    <a:pt x="303" y="301"/>
                    <a:pt x="303" y="271"/>
                    <a:pt x="303" y="240"/>
                  </a:cubicBezTo>
                  <a:close/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2FD37284-7053-4E88-8986-ED0FC47108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9813" y="3162300"/>
              <a:ext cx="1092200" cy="1984375"/>
            </a:xfrm>
            <a:custGeom>
              <a:avLst/>
              <a:gdLst>
                <a:gd name="T0" fmla="*/ 285 w 287"/>
                <a:gd name="T1" fmla="*/ 231 h 521"/>
                <a:gd name="T2" fmla="*/ 284 w 287"/>
                <a:gd name="T3" fmla="*/ 0 h 521"/>
                <a:gd name="T4" fmla="*/ 2 w 287"/>
                <a:gd name="T5" fmla="*/ 4 h 521"/>
                <a:gd name="T6" fmla="*/ 0 w 287"/>
                <a:gd name="T7" fmla="*/ 4 h 521"/>
                <a:gd name="T8" fmla="*/ 0 w 287"/>
                <a:gd name="T9" fmla="*/ 521 h 521"/>
                <a:gd name="T10" fmla="*/ 282 w 287"/>
                <a:gd name="T11" fmla="*/ 518 h 521"/>
                <a:gd name="T12" fmla="*/ 285 w 287"/>
                <a:gd name="T13" fmla="*/ 23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7" h="521">
                  <a:moveTo>
                    <a:pt x="285" y="231"/>
                  </a:moveTo>
                  <a:cubicBezTo>
                    <a:pt x="285" y="154"/>
                    <a:pt x="284" y="77"/>
                    <a:pt x="284" y="0"/>
                  </a:cubicBezTo>
                  <a:cubicBezTo>
                    <a:pt x="190" y="0"/>
                    <a:pt x="96" y="0"/>
                    <a:pt x="2" y="4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2" y="177"/>
                    <a:pt x="2" y="349"/>
                    <a:pt x="0" y="521"/>
                  </a:cubicBezTo>
                  <a:cubicBezTo>
                    <a:pt x="94" y="519"/>
                    <a:pt x="188" y="519"/>
                    <a:pt x="282" y="518"/>
                  </a:cubicBezTo>
                  <a:cubicBezTo>
                    <a:pt x="287" y="423"/>
                    <a:pt x="286" y="327"/>
                    <a:pt x="285" y="231"/>
                  </a:cubicBezTo>
                  <a:close/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9AFF134E-385A-4F28-B35B-2F0E439578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2963" y="3162300"/>
              <a:ext cx="1120775" cy="1981200"/>
            </a:xfrm>
            <a:custGeom>
              <a:avLst/>
              <a:gdLst>
                <a:gd name="T0" fmla="*/ 293 w 294"/>
                <a:gd name="T1" fmla="*/ 262 h 520"/>
                <a:gd name="T2" fmla="*/ 287 w 294"/>
                <a:gd name="T3" fmla="*/ 4 h 520"/>
                <a:gd name="T4" fmla="*/ 2 w 294"/>
                <a:gd name="T5" fmla="*/ 0 h 520"/>
                <a:gd name="T6" fmla="*/ 3 w 294"/>
                <a:gd name="T7" fmla="*/ 231 h 520"/>
                <a:gd name="T8" fmla="*/ 0 w 294"/>
                <a:gd name="T9" fmla="*/ 518 h 520"/>
                <a:gd name="T10" fmla="*/ 289 w 294"/>
                <a:gd name="T11" fmla="*/ 520 h 520"/>
                <a:gd name="T12" fmla="*/ 293 w 294"/>
                <a:gd name="T13" fmla="*/ 262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520">
                  <a:moveTo>
                    <a:pt x="293" y="262"/>
                  </a:moveTo>
                  <a:cubicBezTo>
                    <a:pt x="292" y="176"/>
                    <a:pt x="290" y="90"/>
                    <a:pt x="287" y="4"/>
                  </a:cubicBezTo>
                  <a:cubicBezTo>
                    <a:pt x="192" y="3"/>
                    <a:pt x="97" y="1"/>
                    <a:pt x="2" y="0"/>
                  </a:cubicBezTo>
                  <a:cubicBezTo>
                    <a:pt x="2" y="77"/>
                    <a:pt x="3" y="154"/>
                    <a:pt x="3" y="231"/>
                  </a:cubicBezTo>
                  <a:cubicBezTo>
                    <a:pt x="4" y="327"/>
                    <a:pt x="5" y="423"/>
                    <a:pt x="0" y="518"/>
                  </a:cubicBezTo>
                  <a:cubicBezTo>
                    <a:pt x="96" y="518"/>
                    <a:pt x="193" y="519"/>
                    <a:pt x="289" y="520"/>
                  </a:cubicBezTo>
                  <a:cubicBezTo>
                    <a:pt x="293" y="434"/>
                    <a:pt x="294" y="348"/>
                    <a:pt x="293" y="262"/>
                  </a:cubicBezTo>
                  <a:close/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23CD5811-E325-4329-A1CC-E27F1B5B7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3012" y="4955352"/>
              <a:ext cx="1866058" cy="454847"/>
            </a:xfrm>
            <a:custGeom>
              <a:avLst/>
              <a:gdLst>
                <a:gd name="T0" fmla="*/ 34 w 151"/>
                <a:gd name="T1" fmla="*/ 3 h 175"/>
                <a:gd name="T2" fmla="*/ 72 w 151"/>
                <a:gd name="T3" fmla="*/ 3 h 175"/>
                <a:gd name="T4" fmla="*/ 113 w 151"/>
                <a:gd name="T5" fmla="*/ 4 h 175"/>
                <a:gd name="T6" fmla="*/ 140 w 151"/>
                <a:gd name="T7" fmla="*/ 11 h 175"/>
                <a:gd name="T8" fmla="*/ 147 w 151"/>
                <a:gd name="T9" fmla="*/ 31 h 175"/>
                <a:gd name="T10" fmla="*/ 148 w 151"/>
                <a:gd name="T11" fmla="*/ 147 h 175"/>
                <a:gd name="T12" fmla="*/ 146 w 151"/>
                <a:gd name="T13" fmla="*/ 159 h 175"/>
                <a:gd name="T14" fmla="*/ 129 w 151"/>
                <a:gd name="T15" fmla="*/ 173 h 175"/>
                <a:gd name="T16" fmla="*/ 105 w 151"/>
                <a:gd name="T17" fmla="*/ 175 h 175"/>
                <a:gd name="T18" fmla="*/ 44 w 151"/>
                <a:gd name="T19" fmla="*/ 175 h 175"/>
                <a:gd name="T20" fmla="*/ 28 w 151"/>
                <a:gd name="T21" fmla="*/ 174 h 175"/>
                <a:gd name="T22" fmla="*/ 6 w 151"/>
                <a:gd name="T23" fmla="*/ 154 h 175"/>
                <a:gd name="T24" fmla="*/ 5 w 151"/>
                <a:gd name="T25" fmla="*/ 140 h 175"/>
                <a:gd name="T26" fmla="*/ 5 w 151"/>
                <a:gd name="T27" fmla="*/ 73 h 175"/>
                <a:gd name="T28" fmla="*/ 10 w 151"/>
                <a:gd name="T29" fmla="*/ 19 h 175"/>
                <a:gd name="T30" fmla="*/ 34 w 151"/>
                <a:gd name="T3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1" h="175">
                  <a:moveTo>
                    <a:pt x="34" y="3"/>
                  </a:moveTo>
                  <a:cubicBezTo>
                    <a:pt x="46" y="0"/>
                    <a:pt x="59" y="2"/>
                    <a:pt x="72" y="3"/>
                  </a:cubicBezTo>
                  <a:cubicBezTo>
                    <a:pt x="86" y="4"/>
                    <a:pt x="99" y="4"/>
                    <a:pt x="113" y="4"/>
                  </a:cubicBezTo>
                  <a:cubicBezTo>
                    <a:pt x="123" y="4"/>
                    <a:pt x="133" y="4"/>
                    <a:pt x="140" y="11"/>
                  </a:cubicBezTo>
                  <a:cubicBezTo>
                    <a:pt x="145" y="16"/>
                    <a:pt x="146" y="24"/>
                    <a:pt x="147" y="31"/>
                  </a:cubicBezTo>
                  <a:cubicBezTo>
                    <a:pt x="151" y="70"/>
                    <a:pt x="151" y="108"/>
                    <a:pt x="148" y="147"/>
                  </a:cubicBezTo>
                  <a:cubicBezTo>
                    <a:pt x="148" y="151"/>
                    <a:pt x="148" y="155"/>
                    <a:pt x="146" y="159"/>
                  </a:cubicBezTo>
                  <a:cubicBezTo>
                    <a:pt x="143" y="166"/>
                    <a:pt x="136" y="171"/>
                    <a:pt x="129" y="173"/>
                  </a:cubicBezTo>
                  <a:cubicBezTo>
                    <a:pt x="121" y="175"/>
                    <a:pt x="113" y="175"/>
                    <a:pt x="105" y="175"/>
                  </a:cubicBezTo>
                  <a:cubicBezTo>
                    <a:pt x="85" y="175"/>
                    <a:pt x="64" y="175"/>
                    <a:pt x="44" y="175"/>
                  </a:cubicBezTo>
                  <a:cubicBezTo>
                    <a:pt x="38" y="175"/>
                    <a:pt x="33" y="175"/>
                    <a:pt x="28" y="174"/>
                  </a:cubicBezTo>
                  <a:cubicBezTo>
                    <a:pt x="18" y="172"/>
                    <a:pt x="9" y="164"/>
                    <a:pt x="6" y="154"/>
                  </a:cubicBezTo>
                  <a:cubicBezTo>
                    <a:pt x="5" y="150"/>
                    <a:pt x="5" y="145"/>
                    <a:pt x="5" y="140"/>
                  </a:cubicBezTo>
                  <a:cubicBezTo>
                    <a:pt x="5" y="118"/>
                    <a:pt x="5" y="95"/>
                    <a:pt x="5" y="73"/>
                  </a:cubicBezTo>
                  <a:cubicBezTo>
                    <a:pt x="5" y="56"/>
                    <a:pt x="0" y="34"/>
                    <a:pt x="10" y="19"/>
                  </a:cubicBezTo>
                  <a:cubicBezTo>
                    <a:pt x="16" y="11"/>
                    <a:pt x="25" y="5"/>
                    <a:pt x="34" y="3"/>
                  </a:cubicBezTo>
                  <a:close/>
                </a:path>
              </a:pathLst>
            </a:custGeom>
            <a:solidFill>
              <a:schemeClr val="accent2"/>
            </a:solidFill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lv-LV">
                  <a:solidFill>
                    <a:schemeClr val="bg1"/>
                  </a:solidFill>
                  <a:latin typeface="Futura Md TL" panose="020B0502020204020303" pitchFamily="34" charset="0"/>
                </a:rPr>
                <a:t>Kvalitāte</a:t>
              </a:r>
              <a:endParaRPr lang="ru-UA">
                <a:solidFill>
                  <a:schemeClr val="bg1"/>
                </a:solidFill>
                <a:latin typeface="Futura Md TL" panose="020B0502020204020303" pitchFamily="34" charset="0"/>
              </a:endParaRPr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E750E05F-9465-4DB4-B326-EBA0735E988E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9250" y="1855788"/>
              <a:ext cx="1062038" cy="1233488"/>
            </a:xfrm>
            <a:custGeom>
              <a:avLst/>
              <a:gdLst>
                <a:gd name="T0" fmla="*/ 279 w 279"/>
                <a:gd name="T1" fmla="*/ 270 h 324"/>
                <a:gd name="T2" fmla="*/ 260 w 279"/>
                <a:gd name="T3" fmla="*/ 295 h 324"/>
                <a:gd name="T4" fmla="*/ 234 w 279"/>
                <a:gd name="T5" fmla="*/ 318 h 324"/>
                <a:gd name="T6" fmla="*/ 201 w 279"/>
                <a:gd name="T7" fmla="*/ 309 h 324"/>
                <a:gd name="T8" fmla="*/ 193 w 279"/>
                <a:gd name="T9" fmla="*/ 302 h 324"/>
                <a:gd name="T10" fmla="*/ 178 w 279"/>
                <a:gd name="T11" fmla="*/ 319 h 324"/>
                <a:gd name="T12" fmla="*/ 151 w 279"/>
                <a:gd name="T13" fmla="*/ 322 h 324"/>
                <a:gd name="T14" fmla="*/ 129 w 279"/>
                <a:gd name="T15" fmla="*/ 305 h 324"/>
                <a:gd name="T16" fmla="*/ 126 w 279"/>
                <a:gd name="T17" fmla="*/ 295 h 324"/>
                <a:gd name="T18" fmla="*/ 103 w 279"/>
                <a:gd name="T19" fmla="*/ 313 h 324"/>
                <a:gd name="T20" fmla="*/ 75 w 279"/>
                <a:gd name="T21" fmla="*/ 303 h 324"/>
                <a:gd name="T22" fmla="*/ 63 w 279"/>
                <a:gd name="T23" fmla="*/ 278 h 324"/>
                <a:gd name="T24" fmla="*/ 46 w 279"/>
                <a:gd name="T25" fmla="*/ 294 h 324"/>
                <a:gd name="T26" fmla="*/ 22 w 279"/>
                <a:gd name="T27" fmla="*/ 291 h 324"/>
                <a:gd name="T28" fmla="*/ 5 w 279"/>
                <a:gd name="T29" fmla="*/ 257 h 324"/>
                <a:gd name="T30" fmla="*/ 4 w 279"/>
                <a:gd name="T31" fmla="*/ 163 h 324"/>
                <a:gd name="T32" fmla="*/ 12 w 279"/>
                <a:gd name="T33" fmla="*/ 97 h 324"/>
                <a:gd name="T34" fmla="*/ 34 w 279"/>
                <a:gd name="T35" fmla="*/ 0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9" h="324">
                  <a:moveTo>
                    <a:pt x="279" y="270"/>
                  </a:moveTo>
                  <a:cubicBezTo>
                    <a:pt x="273" y="278"/>
                    <a:pt x="266" y="287"/>
                    <a:pt x="260" y="295"/>
                  </a:cubicBezTo>
                  <a:cubicBezTo>
                    <a:pt x="255" y="306"/>
                    <a:pt x="246" y="315"/>
                    <a:pt x="234" y="318"/>
                  </a:cubicBezTo>
                  <a:cubicBezTo>
                    <a:pt x="222" y="321"/>
                    <a:pt x="209" y="318"/>
                    <a:pt x="201" y="309"/>
                  </a:cubicBezTo>
                  <a:cubicBezTo>
                    <a:pt x="198" y="306"/>
                    <a:pt x="196" y="305"/>
                    <a:pt x="193" y="302"/>
                  </a:cubicBezTo>
                  <a:cubicBezTo>
                    <a:pt x="193" y="310"/>
                    <a:pt x="185" y="316"/>
                    <a:pt x="178" y="319"/>
                  </a:cubicBezTo>
                  <a:cubicBezTo>
                    <a:pt x="170" y="323"/>
                    <a:pt x="160" y="324"/>
                    <a:pt x="151" y="322"/>
                  </a:cubicBezTo>
                  <a:cubicBezTo>
                    <a:pt x="142" y="319"/>
                    <a:pt x="134" y="314"/>
                    <a:pt x="129" y="305"/>
                  </a:cubicBezTo>
                  <a:cubicBezTo>
                    <a:pt x="128" y="302"/>
                    <a:pt x="126" y="299"/>
                    <a:pt x="126" y="295"/>
                  </a:cubicBezTo>
                  <a:cubicBezTo>
                    <a:pt x="123" y="305"/>
                    <a:pt x="113" y="312"/>
                    <a:pt x="103" y="313"/>
                  </a:cubicBezTo>
                  <a:cubicBezTo>
                    <a:pt x="93" y="314"/>
                    <a:pt x="82" y="310"/>
                    <a:pt x="75" y="303"/>
                  </a:cubicBezTo>
                  <a:cubicBezTo>
                    <a:pt x="68" y="295"/>
                    <a:pt x="64" y="288"/>
                    <a:pt x="63" y="278"/>
                  </a:cubicBezTo>
                  <a:cubicBezTo>
                    <a:pt x="60" y="285"/>
                    <a:pt x="53" y="291"/>
                    <a:pt x="46" y="294"/>
                  </a:cubicBezTo>
                  <a:cubicBezTo>
                    <a:pt x="38" y="296"/>
                    <a:pt x="29" y="295"/>
                    <a:pt x="22" y="291"/>
                  </a:cubicBezTo>
                  <a:cubicBezTo>
                    <a:pt x="12" y="284"/>
                    <a:pt x="7" y="270"/>
                    <a:pt x="5" y="257"/>
                  </a:cubicBezTo>
                  <a:cubicBezTo>
                    <a:pt x="0" y="226"/>
                    <a:pt x="2" y="195"/>
                    <a:pt x="4" y="163"/>
                  </a:cubicBezTo>
                  <a:cubicBezTo>
                    <a:pt x="5" y="141"/>
                    <a:pt x="7" y="119"/>
                    <a:pt x="12" y="97"/>
                  </a:cubicBezTo>
                  <a:cubicBezTo>
                    <a:pt x="21" y="65"/>
                    <a:pt x="38" y="33"/>
                    <a:pt x="34" y="0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A274CABB-CC80-4C8A-9ECA-054F33A2DC5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13" y="1782763"/>
              <a:ext cx="258763" cy="842963"/>
            </a:xfrm>
            <a:custGeom>
              <a:avLst/>
              <a:gdLst>
                <a:gd name="T0" fmla="*/ 3 w 68"/>
                <a:gd name="T1" fmla="*/ 0 h 221"/>
                <a:gd name="T2" fmla="*/ 8 w 68"/>
                <a:gd name="T3" fmla="*/ 52 h 221"/>
                <a:gd name="T4" fmla="*/ 18 w 68"/>
                <a:gd name="T5" fmla="*/ 72 h 221"/>
                <a:gd name="T6" fmla="*/ 57 w 68"/>
                <a:gd name="T7" fmla="*/ 157 h 221"/>
                <a:gd name="T8" fmla="*/ 65 w 68"/>
                <a:gd name="T9" fmla="*/ 182 h 221"/>
                <a:gd name="T10" fmla="*/ 66 w 68"/>
                <a:gd name="T11" fmla="*/ 221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221">
                  <a:moveTo>
                    <a:pt x="3" y="0"/>
                  </a:moveTo>
                  <a:cubicBezTo>
                    <a:pt x="0" y="17"/>
                    <a:pt x="2" y="35"/>
                    <a:pt x="8" y="52"/>
                  </a:cubicBezTo>
                  <a:cubicBezTo>
                    <a:pt x="11" y="59"/>
                    <a:pt x="14" y="66"/>
                    <a:pt x="18" y="72"/>
                  </a:cubicBezTo>
                  <a:cubicBezTo>
                    <a:pt x="32" y="100"/>
                    <a:pt x="45" y="129"/>
                    <a:pt x="57" y="157"/>
                  </a:cubicBezTo>
                  <a:cubicBezTo>
                    <a:pt x="60" y="165"/>
                    <a:pt x="63" y="173"/>
                    <a:pt x="65" y="182"/>
                  </a:cubicBezTo>
                  <a:cubicBezTo>
                    <a:pt x="68" y="195"/>
                    <a:pt x="67" y="208"/>
                    <a:pt x="66" y="221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707659A4-04F5-448F-884F-0066D2C46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1313" y="1531938"/>
              <a:ext cx="1089025" cy="334963"/>
            </a:xfrm>
            <a:custGeom>
              <a:avLst/>
              <a:gdLst>
                <a:gd name="T0" fmla="*/ 279 w 286"/>
                <a:gd name="T1" fmla="*/ 0 h 88"/>
                <a:gd name="T2" fmla="*/ 286 w 286"/>
                <a:gd name="T3" fmla="*/ 60 h 88"/>
                <a:gd name="T4" fmla="*/ 54 w 286"/>
                <a:gd name="T5" fmla="*/ 83 h 88"/>
                <a:gd name="T6" fmla="*/ 5 w 286"/>
                <a:gd name="T7" fmla="*/ 88 h 88"/>
                <a:gd name="T8" fmla="*/ 0 w 286"/>
                <a:gd name="T9" fmla="*/ 26 h 88"/>
                <a:gd name="T10" fmla="*/ 279 w 286"/>
                <a:gd name="T1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88">
                  <a:moveTo>
                    <a:pt x="279" y="0"/>
                  </a:moveTo>
                  <a:cubicBezTo>
                    <a:pt x="282" y="20"/>
                    <a:pt x="284" y="40"/>
                    <a:pt x="286" y="60"/>
                  </a:cubicBezTo>
                  <a:cubicBezTo>
                    <a:pt x="209" y="68"/>
                    <a:pt x="132" y="76"/>
                    <a:pt x="54" y="83"/>
                  </a:cubicBezTo>
                  <a:cubicBezTo>
                    <a:pt x="38" y="85"/>
                    <a:pt x="22" y="86"/>
                    <a:pt x="5" y="88"/>
                  </a:cubicBezTo>
                  <a:cubicBezTo>
                    <a:pt x="3" y="67"/>
                    <a:pt x="2" y="47"/>
                    <a:pt x="0" y="26"/>
                  </a:cubicBezTo>
                  <a:cubicBezTo>
                    <a:pt x="92" y="19"/>
                    <a:pt x="188" y="11"/>
                    <a:pt x="279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863192B4-7A7C-4E66-B8F9-C3493084F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0188" y="746125"/>
              <a:ext cx="125413" cy="889000"/>
            </a:xfrm>
            <a:custGeom>
              <a:avLst/>
              <a:gdLst>
                <a:gd name="T0" fmla="*/ 0 w 33"/>
                <a:gd name="T1" fmla="*/ 0 h 233"/>
                <a:gd name="T2" fmla="*/ 9 w 33"/>
                <a:gd name="T3" fmla="*/ 233 h 233"/>
                <a:gd name="T4" fmla="*/ 33 w 33"/>
                <a:gd name="T5" fmla="*/ 231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233">
                  <a:moveTo>
                    <a:pt x="0" y="0"/>
                  </a:moveTo>
                  <a:cubicBezTo>
                    <a:pt x="5" y="78"/>
                    <a:pt x="8" y="156"/>
                    <a:pt x="9" y="233"/>
                  </a:cubicBezTo>
                  <a:cubicBezTo>
                    <a:pt x="16" y="233"/>
                    <a:pt x="25" y="231"/>
                    <a:pt x="33" y="231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F7DA260C-AF25-4860-9B00-1AE2E1A218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6200" y="742950"/>
              <a:ext cx="79375" cy="788988"/>
            </a:xfrm>
            <a:custGeom>
              <a:avLst/>
              <a:gdLst>
                <a:gd name="T0" fmla="*/ 0 w 21"/>
                <a:gd name="T1" fmla="*/ 0 h 207"/>
                <a:gd name="T2" fmla="*/ 12 w 21"/>
                <a:gd name="T3" fmla="*/ 99 h 207"/>
                <a:gd name="T4" fmla="*/ 21 w 21"/>
                <a:gd name="T5" fmla="*/ 206 h 207"/>
                <a:gd name="T6" fmla="*/ 12 w 21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7">
                  <a:moveTo>
                    <a:pt x="0" y="0"/>
                  </a:moveTo>
                  <a:cubicBezTo>
                    <a:pt x="4" y="33"/>
                    <a:pt x="8" y="66"/>
                    <a:pt x="12" y="99"/>
                  </a:cubicBezTo>
                  <a:cubicBezTo>
                    <a:pt x="15" y="135"/>
                    <a:pt x="18" y="170"/>
                    <a:pt x="21" y="206"/>
                  </a:cubicBezTo>
                  <a:cubicBezTo>
                    <a:pt x="18" y="206"/>
                    <a:pt x="15" y="207"/>
                    <a:pt x="12" y="207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A78D4C2E-F2DB-46B4-B70A-DC87F629A35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8963" y="2762250"/>
              <a:ext cx="14288" cy="149225"/>
            </a:xfrm>
            <a:custGeom>
              <a:avLst/>
              <a:gdLst>
                <a:gd name="T0" fmla="*/ 0 w 4"/>
                <a:gd name="T1" fmla="*/ 39 h 39"/>
                <a:gd name="T2" fmla="*/ 2 w 4"/>
                <a:gd name="T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9">
                  <a:moveTo>
                    <a:pt x="0" y="39"/>
                  </a:moveTo>
                  <a:cubicBezTo>
                    <a:pt x="3" y="26"/>
                    <a:pt x="4" y="13"/>
                    <a:pt x="2" y="0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F1BF1F10-5A58-4787-B067-F7E2E3BE0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3913" y="2830513"/>
              <a:ext cx="12700" cy="160338"/>
            </a:xfrm>
            <a:custGeom>
              <a:avLst/>
              <a:gdLst>
                <a:gd name="T0" fmla="*/ 0 w 3"/>
                <a:gd name="T1" fmla="*/ 42 h 42"/>
                <a:gd name="T2" fmla="*/ 2 w 3"/>
                <a:gd name="T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42">
                  <a:moveTo>
                    <a:pt x="0" y="42"/>
                  </a:moveTo>
                  <a:cubicBezTo>
                    <a:pt x="3" y="29"/>
                    <a:pt x="2" y="14"/>
                    <a:pt x="2" y="0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25" name="Freeform 23">
              <a:extLst>
                <a:ext uri="{FF2B5EF4-FFF2-40B4-BE49-F238E27FC236}">
                  <a16:creationId xmlns:a16="http://schemas.microsoft.com/office/drawing/2014/main" id="{7EB7E54E-64E1-43EB-A850-48B60C28AD27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500" y="2827338"/>
              <a:ext cx="15875" cy="190500"/>
            </a:xfrm>
            <a:custGeom>
              <a:avLst/>
              <a:gdLst>
                <a:gd name="T0" fmla="*/ 0 w 4"/>
                <a:gd name="T1" fmla="*/ 50 h 50"/>
                <a:gd name="T2" fmla="*/ 1 w 4"/>
                <a:gd name="T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50">
                  <a:moveTo>
                    <a:pt x="0" y="50"/>
                  </a:moveTo>
                  <a:cubicBezTo>
                    <a:pt x="2" y="33"/>
                    <a:pt x="4" y="17"/>
                    <a:pt x="1" y="0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id="{A539E28C-6C27-49BB-8F97-B583444E4BC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0325" y="2563813"/>
              <a:ext cx="12700" cy="419100"/>
            </a:xfrm>
            <a:custGeom>
              <a:avLst/>
              <a:gdLst>
                <a:gd name="T0" fmla="*/ 2 w 3"/>
                <a:gd name="T1" fmla="*/ 110 h 110"/>
                <a:gd name="T2" fmla="*/ 1 w 3"/>
                <a:gd name="T3" fmla="*/ 42 h 110"/>
                <a:gd name="T4" fmla="*/ 0 w 3"/>
                <a:gd name="T5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10">
                  <a:moveTo>
                    <a:pt x="2" y="110"/>
                  </a:moveTo>
                  <a:cubicBezTo>
                    <a:pt x="1" y="87"/>
                    <a:pt x="0" y="65"/>
                    <a:pt x="1" y="42"/>
                  </a:cubicBezTo>
                  <a:cubicBezTo>
                    <a:pt x="2" y="28"/>
                    <a:pt x="3" y="13"/>
                    <a:pt x="0" y="0"/>
                  </a:cubicBezTo>
                </a:path>
              </a:pathLst>
            </a:custGeom>
            <a:noFill/>
            <a:ln w="38100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id="{407A8ECF-4393-4C8F-AD43-DF93D224107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3550" y="1676400"/>
              <a:ext cx="109538" cy="111125"/>
            </a:xfrm>
            <a:custGeom>
              <a:avLst/>
              <a:gdLst>
                <a:gd name="T0" fmla="*/ 24 w 29"/>
                <a:gd name="T1" fmla="*/ 6 h 29"/>
                <a:gd name="T2" fmla="*/ 5 w 29"/>
                <a:gd name="T3" fmla="*/ 6 h 29"/>
                <a:gd name="T4" fmla="*/ 6 w 29"/>
                <a:gd name="T5" fmla="*/ 25 h 29"/>
                <a:gd name="T6" fmla="*/ 24 w 29"/>
                <a:gd name="T7" fmla="*/ 23 h 29"/>
                <a:gd name="T8" fmla="*/ 24 w 29"/>
                <a:gd name="T9" fmla="*/ 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9">
                  <a:moveTo>
                    <a:pt x="24" y="6"/>
                  </a:moveTo>
                  <a:cubicBezTo>
                    <a:pt x="19" y="0"/>
                    <a:pt x="10" y="1"/>
                    <a:pt x="5" y="6"/>
                  </a:cubicBezTo>
                  <a:cubicBezTo>
                    <a:pt x="0" y="11"/>
                    <a:pt x="1" y="20"/>
                    <a:pt x="6" y="25"/>
                  </a:cubicBezTo>
                  <a:cubicBezTo>
                    <a:pt x="11" y="29"/>
                    <a:pt x="20" y="28"/>
                    <a:pt x="24" y="23"/>
                  </a:cubicBezTo>
                  <a:cubicBezTo>
                    <a:pt x="29" y="18"/>
                    <a:pt x="28" y="10"/>
                    <a:pt x="24" y="6"/>
                  </a:cubicBezTo>
                  <a:close/>
                </a:path>
              </a:pathLst>
            </a:custGeom>
            <a:noFill/>
            <a:ln w="30163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  <p:sp>
          <p:nvSpPr>
            <p:cNvPr id="28" name="Freeform 26">
              <a:extLst>
                <a:ext uri="{FF2B5EF4-FFF2-40B4-BE49-F238E27FC236}">
                  <a16:creationId xmlns:a16="http://schemas.microsoft.com/office/drawing/2014/main" id="{F7A40204-58D7-4016-9F51-97257EA648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99413" y="1417638"/>
              <a:ext cx="114300" cy="117475"/>
            </a:xfrm>
            <a:custGeom>
              <a:avLst/>
              <a:gdLst>
                <a:gd name="T0" fmla="*/ 25 w 30"/>
                <a:gd name="T1" fmla="*/ 6 h 31"/>
                <a:gd name="T2" fmla="*/ 5 w 30"/>
                <a:gd name="T3" fmla="*/ 6 h 31"/>
                <a:gd name="T4" fmla="*/ 7 w 30"/>
                <a:gd name="T5" fmla="*/ 26 h 31"/>
                <a:gd name="T6" fmla="*/ 26 w 30"/>
                <a:gd name="T7" fmla="*/ 24 h 31"/>
                <a:gd name="T8" fmla="*/ 25 w 30"/>
                <a:gd name="T9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1">
                  <a:moveTo>
                    <a:pt x="25" y="6"/>
                  </a:moveTo>
                  <a:cubicBezTo>
                    <a:pt x="20" y="0"/>
                    <a:pt x="11" y="1"/>
                    <a:pt x="5" y="6"/>
                  </a:cubicBezTo>
                  <a:cubicBezTo>
                    <a:pt x="0" y="12"/>
                    <a:pt x="2" y="21"/>
                    <a:pt x="7" y="26"/>
                  </a:cubicBezTo>
                  <a:cubicBezTo>
                    <a:pt x="12" y="31"/>
                    <a:pt x="21" y="30"/>
                    <a:pt x="26" y="24"/>
                  </a:cubicBezTo>
                  <a:cubicBezTo>
                    <a:pt x="30" y="19"/>
                    <a:pt x="30" y="11"/>
                    <a:pt x="25" y="6"/>
                  </a:cubicBezTo>
                  <a:close/>
                </a:path>
              </a:pathLst>
            </a:custGeom>
            <a:noFill/>
            <a:ln w="30163" cap="rnd">
              <a:solidFill>
                <a:schemeClr val="tx1">
                  <a:lumMod val="7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UA">
                <a:latin typeface="Futura Md TL" panose="020B0502020204020303" pitchFamily="34" charset="0"/>
              </a:endParaRPr>
            </a:p>
          </p:txBody>
        </p:sp>
      </p:grpSp>
      <p:sp>
        <p:nvSpPr>
          <p:cNvPr id="29" name="Rectangle 27">
            <a:extLst>
              <a:ext uri="{FF2B5EF4-FFF2-40B4-BE49-F238E27FC236}">
                <a16:creationId xmlns:a16="http://schemas.microsoft.com/office/drawing/2014/main" id="{894993E2-B6B9-41D0-8D2E-4E941945461B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9499344" y="3815189"/>
            <a:ext cx="1202252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ru-UA" sz="2000" b="1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latin typeface="Futura Md TL" panose="020B0502020204020303" pitchFamily="34" charset="0"/>
              </a:rPr>
              <a:t>Attīstības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ru-UA" sz="2000" b="1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latin typeface="Futura Md TL" panose="020B0502020204020303" pitchFamily="34" charset="0"/>
              </a:rPr>
              <a:t> rīki</a:t>
            </a:r>
            <a:endParaRPr kumimoji="0" lang="ru-UA" altLang="ru-UA" sz="12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</a:schemeClr>
              </a:solidFill>
              <a:effectLst/>
              <a:latin typeface="Futura Md TL" panose="020B0502020204020303" pitchFamily="34" charset="0"/>
            </a:endParaRPr>
          </a:p>
        </p:txBody>
      </p:sp>
      <p:sp>
        <p:nvSpPr>
          <p:cNvPr id="30" name="Rectangle 28">
            <a:extLst>
              <a:ext uri="{FF2B5EF4-FFF2-40B4-BE49-F238E27FC236}">
                <a16:creationId xmlns:a16="http://schemas.microsoft.com/office/drawing/2014/main" id="{248634FC-2A46-49A8-BA5B-F07A34FB6093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8246697" y="3808908"/>
            <a:ext cx="155331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v-LV" altLang="ru-UA" sz="2000" b="1">
                <a:solidFill>
                  <a:schemeClr val="tx1">
                    <a:lumMod val="75000"/>
                  </a:schemeClr>
                </a:solidFill>
                <a:latin typeface="Futura Md TL" panose="020B0502020204020303" pitchFamily="34" charset="0"/>
              </a:rPr>
              <a:t>Prasmju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v-LV" altLang="ru-UA" sz="2000" b="1">
                <a:solidFill>
                  <a:schemeClr val="tx1">
                    <a:lumMod val="75000"/>
                  </a:schemeClr>
                </a:solidFill>
                <a:latin typeface="Futura Md TL" panose="020B0502020204020303" pitchFamily="34" charset="0"/>
              </a:rPr>
              <a:t>novērtēšana</a:t>
            </a:r>
            <a:endParaRPr kumimoji="0" lang="ru-UA" altLang="ru-UA" sz="12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</a:schemeClr>
              </a:solidFill>
              <a:effectLst/>
              <a:latin typeface="Futura Md TL" panose="020B0502020204020303" pitchFamily="34" charset="0"/>
            </a:endParaRPr>
          </a:p>
        </p:txBody>
      </p:sp>
      <p:sp>
        <p:nvSpPr>
          <p:cNvPr id="33" name="Rectangle 31">
            <a:extLst>
              <a:ext uri="{FF2B5EF4-FFF2-40B4-BE49-F238E27FC236}">
                <a16:creationId xmlns:a16="http://schemas.microsoft.com/office/drawing/2014/main" id="{E2DC5062-7325-47F8-9E6B-A2FF8CEA243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7096272" y="3993566"/>
            <a:ext cx="16126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v-LV" altLang="ru-UA" sz="2000" b="1">
                <a:solidFill>
                  <a:schemeClr val="tx1">
                    <a:lumMod val="75000"/>
                  </a:schemeClr>
                </a:solidFill>
                <a:latin typeface="Futura Md TL" panose="020B0502020204020303" pitchFamily="34" charset="0"/>
              </a:rPr>
              <a:t>Finansējums</a:t>
            </a:r>
            <a:endParaRPr kumimoji="0" lang="ru-UA" altLang="ru-UA" sz="12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</a:schemeClr>
              </a:solidFill>
              <a:effectLst/>
              <a:latin typeface="Futura Md TL" panose="020B0502020204020303" pitchFamily="34" charset="0"/>
            </a:endParaRPr>
          </a:p>
        </p:txBody>
      </p:sp>
      <p:sp>
        <p:nvSpPr>
          <p:cNvPr id="38" name="Rectangle 36">
            <a:extLst>
              <a:ext uri="{FF2B5EF4-FFF2-40B4-BE49-F238E27FC236}">
                <a16:creationId xmlns:a16="http://schemas.microsoft.com/office/drawing/2014/main" id="{FDD69ACE-45F1-4944-9523-901BCF625E81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5962117" y="4024379"/>
            <a:ext cx="173303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ru-UA" sz="2000" b="1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latin typeface="Futura Md TL" panose="020B0502020204020303" pitchFamily="34" charset="0"/>
              </a:rPr>
              <a:t>Kvalifikācijas</a:t>
            </a:r>
            <a:endParaRPr kumimoji="0" lang="ru-UA" altLang="ru-UA" sz="12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</a:schemeClr>
              </a:solidFill>
              <a:effectLst/>
              <a:latin typeface="Futura Md TL" panose="020B0502020204020303" pitchFamily="34" charset="0"/>
            </a:endParaRPr>
          </a:p>
        </p:txBody>
      </p:sp>
      <p:sp>
        <p:nvSpPr>
          <p:cNvPr id="41" name="Freeform 39">
            <a:extLst>
              <a:ext uri="{FF2B5EF4-FFF2-40B4-BE49-F238E27FC236}">
                <a16:creationId xmlns:a16="http://schemas.microsoft.com/office/drawing/2014/main" id="{31CDCC81-6B11-4B75-8D5F-E2DDD087165E}"/>
              </a:ext>
            </a:extLst>
          </p:cNvPr>
          <p:cNvSpPr>
            <a:spLocks noEditPoints="1"/>
          </p:cNvSpPr>
          <p:nvPr/>
        </p:nvSpPr>
        <p:spPr bwMode="auto">
          <a:xfrm>
            <a:off x="874358" y="1005951"/>
            <a:ext cx="658813" cy="735013"/>
          </a:xfrm>
          <a:custGeom>
            <a:avLst/>
            <a:gdLst>
              <a:gd name="T0" fmla="*/ 58 w 173"/>
              <a:gd name="T1" fmla="*/ 149 h 193"/>
              <a:gd name="T2" fmla="*/ 44 w 173"/>
              <a:gd name="T3" fmla="*/ 115 h 193"/>
              <a:gd name="T4" fmla="*/ 37 w 173"/>
              <a:gd name="T5" fmla="*/ 87 h 193"/>
              <a:gd name="T6" fmla="*/ 88 w 173"/>
              <a:gd name="T7" fmla="*/ 33 h 193"/>
              <a:gd name="T8" fmla="*/ 138 w 173"/>
              <a:gd name="T9" fmla="*/ 87 h 193"/>
              <a:gd name="T10" fmla="*/ 132 w 173"/>
              <a:gd name="T11" fmla="*/ 115 h 193"/>
              <a:gd name="T12" fmla="*/ 119 w 173"/>
              <a:gd name="T13" fmla="*/ 143 h 193"/>
              <a:gd name="T14" fmla="*/ 104 w 173"/>
              <a:gd name="T15" fmla="*/ 153 h 193"/>
              <a:gd name="T16" fmla="*/ 84 w 173"/>
              <a:gd name="T17" fmla="*/ 158 h 193"/>
              <a:gd name="T18" fmla="*/ 64 w 173"/>
              <a:gd name="T19" fmla="*/ 166 h 193"/>
              <a:gd name="T20" fmla="*/ 61 w 173"/>
              <a:gd name="T21" fmla="*/ 170 h 193"/>
              <a:gd name="T22" fmla="*/ 62 w 173"/>
              <a:gd name="T23" fmla="*/ 175 h 193"/>
              <a:gd name="T24" fmla="*/ 67 w 173"/>
              <a:gd name="T25" fmla="*/ 176 h 193"/>
              <a:gd name="T26" fmla="*/ 107 w 173"/>
              <a:gd name="T27" fmla="*/ 167 h 193"/>
              <a:gd name="T28" fmla="*/ 112 w 173"/>
              <a:gd name="T29" fmla="*/ 169 h 193"/>
              <a:gd name="T30" fmla="*/ 114 w 173"/>
              <a:gd name="T31" fmla="*/ 174 h 193"/>
              <a:gd name="T32" fmla="*/ 110 w 173"/>
              <a:gd name="T33" fmla="*/ 180 h 193"/>
              <a:gd name="T34" fmla="*/ 94 w 173"/>
              <a:gd name="T35" fmla="*/ 187 h 193"/>
              <a:gd name="T36" fmla="*/ 75 w 173"/>
              <a:gd name="T37" fmla="*/ 193 h 193"/>
              <a:gd name="T38" fmla="*/ 75 w 173"/>
              <a:gd name="T39" fmla="*/ 85 h 193"/>
              <a:gd name="T40" fmla="*/ 86 w 173"/>
              <a:gd name="T41" fmla="*/ 98 h 193"/>
              <a:gd name="T42" fmla="*/ 99 w 173"/>
              <a:gd name="T43" fmla="*/ 73 h 193"/>
              <a:gd name="T44" fmla="*/ 20 w 173"/>
              <a:gd name="T45" fmla="*/ 88 h 193"/>
              <a:gd name="T46" fmla="*/ 0 w 173"/>
              <a:gd name="T47" fmla="*/ 84 h 193"/>
              <a:gd name="T48" fmla="*/ 28 w 173"/>
              <a:gd name="T49" fmla="*/ 50 h 193"/>
              <a:gd name="T50" fmla="*/ 12 w 173"/>
              <a:gd name="T51" fmla="*/ 44 h 193"/>
              <a:gd name="T52" fmla="*/ 53 w 173"/>
              <a:gd name="T53" fmla="*/ 27 h 193"/>
              <a:gd name="T54" fmla="*/ 45 w 173"/>
              <a:gd name="T55" fmla="*/ 14 h 193"/>
              <a:gd name="T56" fmla="*/ 88 w 173"/>
              <a:gd name="T57" fmla="*/ 19 h 193"/>
              <a:gd name="T58" fmla="*/ 87 w 173"/>
              <a:gd name="T59" fmla="*/ 0 h 193"/>
              <a:gd name="T60" fmla="*/ 129 w 173"/>
              <a:gd name="T61" fmla="*/ 14 h 193"/>
              <a:gd name="T62" fmla="*/ 123 w 173"/>
              <a:gd name="T63" fmla="*/ 27 h 193"/>
              <a:gd name="T64" fmla="*/ 161 w 173"/>
              <a:gd name="T65" fmla="*/ 45 h 193"/>
              <a:gd name="T66" fmla="*/ 149 w 173"/>
              <a:gd name="T67" fmla="*/ 51 h 193"/>
              <a:gd name="T68" fmla="*/ 146 w 173"/>
              <a:gd name="T69" fmla="*/ 52 h 193"/>
              <a:gd name="T70" fmla="*/ 173 w 173"/>
              <a:gd name="T71" fmla="*/ 88 h 193"/>
              <a:gd name="T72" fmla="*/ 155 w 173"/>
              <a:gd name="T73" fmla="*/ 87 h 193"/>
              <a:gd name="T74" fmla="*/ 87 w 173"/>
              <a:gd name="T75" fmla="*/ 52 h 193"/>
              <a:gd name="T76" fmla="*/ 56 w 173"/>
              <a:gd name="T77" fmla="*/ 82 h 193"/>
              <a:gd name="T78" fmla="*/ 87 w 173"/>
              <a:gd name="T79" fmla="*/ 112 h 193"/>
              <a:gd name="T80" fmla="*/ 119 w 173"/>
              <a:gd name="T81" fmla="*/ 82 h 193"/>
              <a:gd name="T82" fmla="*/ 87 w 173"/>
              <a:gd name="T83" fmla="*/ 52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73" h="193">
                <a:moveTo>
                  <a:pt x="58" y="149"/>
                </a:moveTo>
                <a:cubicBezTo>
                  <a:pt x="59" y="141"/>
                  <a:pt x="55" y="133"/>
                  <a:pt x="44" y="115"/>
                </a:cubicBezTo>
                <a:cubicBezTo>
                  <a:pt x="39" y="107"/>
                  <a:pt x="37" y="97"/>
                  <a:pt x="37" y="87"/>
                </a:cubicBezTo>
                <a:cubicBezTo>
                  <a:pt x="37" y="58"/>
                  <a:pt x="59" y="33"/>
                  <a:pt x="88" y="33"/>
                </a:cubicBezTo>
                <a:cubicBezTo>
                  <a:pt x="117" y="33"/>
                  <a:pt x="138" y="58"/>
                  <a:pt x="138" y="87"/>
                </a:cubicBezTo>
                <a:cubicBezTo>
                  <a:pt x="138" y="97"/>
                  <a:pt x="137" y="107"/>
                  <a:pt x="132" y="115"/>
                </a:cubicBezTo>
                <a:cubicBezTo>
                  <a:pt x="123" y="129"/>
                  <a:pt x="120" y="137"/>
                  <a:pt x="119" y="143"/>
                </a:cubicBezTo>
                <a:moveTo>
                  <a:pt x="104" y="153"/>
                </a:moveTo>
                <a:cubicBezTo>
                  <a:pt x="98" y="156"/>
                  <a:pt x="91" y="157"/>
                  <a:pt x="84" y="158"/>
                </a:cubicBezTo>
                <a:cubicBezTo>
                  <a:pt x="77" y="159"/>
                  <a:pt x="70" y="161"/>
                  <a:pt x="64" y="166"/>
                </a:cubicBezTo>
                <a:cubicBezTo>
                  <a:pt x="63" y="167"/>
                  <a:pt x="61" y="168"/>
                  <a:pt x="61" y="170"/>
                </a:cubicBezTo>
                <a:cubicBezTo>
                  <a:pt x="60" y="172"/>
                  <a:pt x="60" y="174"/>
                  <a:pt x="62" y="175"/>
                </a:cubicBezTo>
                <a:cubicBezTo>
                  <a:pt x="63" y="176"/>
                  <a:pt x="65" y="176"/>
                  <a:pt x="67" y="176"/>
                </a:cubicBezTo>
                <a:cubicBezTo>
                  <a:pt x="81" y="174"/>
                  <a:pt x="93" y="168"/>
                  <a:pt x="107" y="167"/>
                </a:cubicBezTo>
                <a:cubicBezTo>
                  <a:pt x="109" y="167"/>
                  <a:pt x="111" y="168"/>
                  <a:pt x="112" y="169"/>
                </a:cubicBezTo>
                <a:cubicBezTo>
                  <a:pt x="114" y="170"/>
                  <a:pt x="114" y="172"/>
                  <a:pt x="114" y="174"/>
                </a:cubicBezTo>
                <a:cubicBezTo>
                  <a:pt x="113" y="177"/>
                  <a:pt x="112" y="178"/>
                  <a:pt x="110" y="180"/>
                </a:cubicBezTo>
                <a:cubicBezTo>
                  <a:pt x="106" y="183"/>
                  <a:pt x="100" y="185"/>
                  <a:pt x="94" y="187"/>
                </a:cubicBezTo>
                <a:cubicBezTo>
                  <a:pt x="88" y="189"/>
                  <a:pt x="82" y="191"/>
                  <a:pt x="75" y="193"/>
                </a:cubicBezTo>
                <a:moveTo>
                  <a:pt x="75" y="85"/>
                </a:moveTo>
                <a:cubicBezTo>
                  <a:pt x="79" y="89"/>
                  <a:pt x="83" y="93"/>
                  <a:pt x="86" y="98"/>
                </a:cubicBezTo>
                <a:cubicBezTo>
                  <a:pt x="89" y="89"/>
                  <a:pt x="93" y="81"/>
                  <a:pt x="99" y="73"/>
                </a:cubicBezTo>
                <a:moveTo>
                  <a:pt x="20" y="88"/>
                </a:moveTo>
                <a:cubicBezTo>
                  <a:pt x="13" y="87"/>
                  <a:pt x="7" y="84"/>
                  <a:pt x="0" y="84"/>
                </a:cubicBezTo>
                <a:moveTo>
                  <a:pt x="28" y="50"/>
                </a:moveTo>
                <a:cubicBezTo>
                  <a:pt x="23" y="47"/>
                  <a:pt x="18" y="44"/>
                  <a:pt x="12" y="44"/>
                </a:cubicBezTo>
                <a:moveTo>
                  <a:pt x="53" y="27"/>
                </a:moveTo>
                <a:cubicBezTo>
                  <a:pt x="50" y="22"/>
                  <a:pt x="48" y="18"/>
                  <a:pt x="45" y="14"/>
                </a:cubicBezTo>
                <a:moveTo>
                  <a:pt x="88" y="19"/>
                </a:moveTo>
                <a:cubicBezTo>
                  <a:pt x="88" y="13"/>
                  <a:pt x="87" y="6"/>
                  <a:pt x="87" y="0"/>
                </a:cubicBezTo>
                <a:moveTo>
                  <a:pt x="129" y="14"/>
                </a:moveTo>
                <a:cubicBezTo>
                  <a:pt x="126" y="18"/>
                  <a:pt x="124" y="22"/>
                  <a:pt x="123" y="27"/>
                </a:cubicBezTo>
                <a:moveTo>
                  <a:pt x="161" y="45"/>
                </a:moveTo>
                <a:cubicBezTo>
                  <a:pt x="157" y="47"/>
                  <a:pt x="153" y="48"/>
                  <a:pt x="149" y="51"/>
                </a:cubicBezTo>
                <a:cubicBezTo>
                  <a:pt x="148" y="51"/>
                  <a:pt x="147" y="52"/>
                  <a:pt x="146" y="52"/>
                </a:cubicBezTo>
                <a:moveTo>
                  <a:pt x="173" y="88"/>
                </a:moveTo>
                <a:cubicBezTo>
                  <a:pt x="167" y="88"/>
                  <a:pt x="161" y="88"/>
                  <a:pt x="155" y="87"/>
                </a:cubicBezTo>
                <a:moveTo>
                  <a:pt x="87" y="52"/>
                </a:moveTo>
                <a:cubicBezTo>
                  <a:pt x="70" y="52"/>
                  <a:pt x="56" y="66"/>
                  <a:pt x="56" y="82"/>
                </a:cubicBezTo>
                <a:cubicBezTo>
                  <a:pt x="56" y="99"/>
                  <a:pt x="70" y="112"/>
                  <a:pt x="87" y="112"/>
                </a:cubicBezTo>
                <a:cubicBezTo>
                  <a:pt x="105" y="112"/>
                  <a:pt x="119" y="99"/>
                  <a:pt x="119" y="82"/>
                </a:cubicBezTo>
                <a:cubicBezTo>
                  <a:pt x="119" y="66"/>
                  <a:pt x="105" y="52"/>
                  <a:pt x="87" y="52"/>
                </a:cubicBezTo>
                <a:close/>
              </a:path>
            </a:pathLst>
          </a:custGeom>
          <a:noFill/>
          <a:ln w="22225" cap="rnd">
            <a:solidFill>
              <a:schemeClr val="tx1">
                <a:lumMod val="7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>
              <a:latin typeface="Futura Md TL" panose="020B0502020204020303" pitchFamily="34" charset="0"/>
            </a:endParaRPr>
          </a:p>
        </p:txBody>
      </p:sp>
      <p:sp>
        <p:nvSpPr>
          <p:cNvPr id="42" name="Freeform 40">
            <a:extLst>
              <a:ext uri="{FF2B5EF4-FFF2-40B4-BE49-F238E27FC236}">
                <a16:creationId xmlns:a16="http://schemas.microsoft.com/office/drawing/2014/main" id="{BCB947DE-B2C3-46D9-922D-FEAADF293869}"/>
              </a:ext>
            </a:extLst>
          </p:cNvPr>
          <p:cNvSpPr>
            <a:spLocks noEditPoints="1"/>
          </p:cNvSpPr>
          <p:nvPr/>
        </p:nvSpPr>
        <p:spPr bwMode="auto">
          <a:xfrm>
            <a:off x="953773" y="3147312"/>
            <a:ext cx="609600" cy="503238"/>
          </a:xfrm>
          <a:custGeom>
            <a:avLst/>
            <a:gdLst>
              <a:gd name="T0" fmla="*/ 0 w 160"/>
              <a:gd name="T1" fmla="*/ 130 h 132"/>
              <a:gd name="T2" fmla="*/ 160 w 160"/>
              <a:gd name="T3" fmla="*/ 132 h 132"/>
              <a:gd name="T4" fmla="*/ 41 w 160"/>
              <a:gd name="T5" fmla="*/ 129 h 132"/>
              <a:gd name="T6" fmla="*/ 39 w 160"/>
              <a:gd name="T7" fmla="*/ 97 h 132"/>
              <a:gd name="T8" fmla="*/ 18 w 160"/>
              <a:gd name="T9" fmla="*/ 97 h 132"/>
              <a:gd name="T10" fmla="*/ 17 w 160"/>
              <a:gd name="T11" fmla="*/ 130 h 132"/>
              <a:gd name="T12" fmla="*/ 73 w 160"/>
              <a:gd name="T13" fmla="*/ 129 h 132"/>
              <a:gd name="T14" fmla="*/ 73 w 160"/>
              <a:gd name="T15" fmla="*/ 63 h 132"/>
              <a:gd name="T16" fmla="*/ 51 w 160"/>
              <a:gd name="T17" fmla="*/ 64 h 132"/>
              <a:gd name="T18" fmla="*/ 52 w 160"/>
              <a:gd name="T19" fmla="*/ 129 h 132"/>
              <a:gd name="T20" fmla="*/ 108 w 160"/>
              <a:gd name="T21" fmla="*/ 130 h 132"/>
              <a:gd name="T22" fmla="*/ 107 w 160"/>
              <a:gd name="T23" fmla="*/ 79 h 132"/>
              <a:gd name="T24" fmla="*/ 86 w 160"/>
              <a:gd name="T25" fmla="*/ 78 h 132"/>
              <a:gd name="T26" fmla="*/ 86 w 160"/>
              <a:gd name="T27" fmla="*/ 129 h 132"/>
              <a:gd name="T28" fmla="*/ 141 w 160"/>
              <a:gd name="T29" fmla="*/ 131 h 132"/>
              <a:gd name="T30" fmla="*/ 141 w 160"/>
              <a:gd name="T31" fmla="*/ 43 h 132"/>
              <a:gd name="T32" fmla="*/ 119 w 160"/>
              <a:gd name="T33" fmla="*/ 44 h 132"/>
              <a:gd name="T34" fmla="*/ 120 w 160"/>
              <a:gd name="T35" fmla="*/ 130 h 132"/>
              <a:gd name="T36" fmla="*/ 32 w 160"/>
              <a:gd name="T37" fmla="*/ 59 h 132"/>
              <a:gd name="T38" fmla="*/ 25 w 160"/>
              <a:gd name="T39" fmla="*/ 59 h 132"/>
              <a:gd name="T40" fmla="*/ 22 w 160"/>
              <a:gd name="T41" fmla="*/ 65 h 132"/>
              <a:gd name="T42" fmla="*/ 26 w 160"/>
              <a:gd name="T43" fmla="*/ 70 h 132"/>
              <a:gd name="T44" fmla="*/ 30 w 160"/>
              <a:gd name="T45" fmla="*/ 72 h 132"/>
              <a:gd name="T46" fmla="*/ 34 w 160"/>
              <a:gd name="T47" fmla="*/ 70 h 132"/>
              <a:gd name="T48" fmla="*/ 35 w 160"/>
              <a:gd name="T49" fmla="*/ 66 h 132"/>
              <a:gd name="T50" fmla="*/ 32 w 160"/>
              <a:gd name="T51" fmla="*/ 59 h 132"/>
              <a:gd name="T52" fmla="*/ 56 w 160"/>
              <a:gd name="T53" fmla="*/ 34 h 132"/>
              <a:gd name="T54" fmla="*/ 59 w 160"/>
              <a:gd name="T55" fmla="*/ 39 h 132"/>
              <a:gd name="T56" fmla="*/ 66 w 160"/>
              <a:gd name="T57" fmla="*/ 40 h 132"/>
              <a:gd name="T58" fmla="*/ 69 w 160"/>
              <a:gd name="T59" fmla="*/ 38 h 132"/>
              <a:gd name="T60" fmla="*/ 69 w 160"/>
              <a:gd name="T61" fmla="*/ 34 h 132"/>
              <a:gd name="T62" fmla="*/ 67 w 160"/>
              <a:gd name="T63" fmla="*/ 30 h 132"/>
              <a:gd name="T64" fmla="*/ 64 w 160"/>
              <a:gd name="T65" fmla="*/ 28 h 132"/>
              <a:gd name="T66" fmla="*/ 62 w 160"/>
              <a:gd name="T67" fmla="*/ 27 h 132"/>
              <a:gd name="T68" fmla="*/ 56 w 160"/>
              <a:gd name="T69" fmla="*/ 34 h 132"/>
              <a:gd name="T70" fmla="*/ 101 w 160"/>
              <a:gd name="T71" fmla="*/ 53 h 132"/>
              <a:gd name="T72" fmla="*/ 102 w 160"/>
              <a:gd name="T73" fmla="*/ 48 h 132"/>
              <a:gd name="T74" fmla="*/ 100 w 160"/>
              <a:gd name="T75" fmla="*/ 44 h 132"/>
              <a:gd name="T76" fmla="*/ 96 w 160"/>
              <a:gd name="T77" fmla="*/ 42 h 132"/>
              <a:gd name="T78" fmla="*/ 90 w 160"/>
              <a:gd name="T79" fmla="*/ 43 h 132"/>
              <a:gd name="T80" fmla="*/ 89 w 160"/>
              <a:gd name="T81" fmla="*/ 46 h 132"/>
              <a:gd name="T82" fmla="*/ 89 w 160"/>
              <a:gd name="T83" fmla="*/ 53 h 132"/>
              <a:gd name="T84" fmla="*/ 95 w 160"/>
              <a:gd name="T85" fmla="*/ 57 h 132"/>
              <a:gd name="T86" fmla="*/ 101 w 160"/>
              <a:gd name="T87" fmla="*/ 53 h 132"/>
              <a:gd name="T88" fmla="*/ 124 w 160"/>
              <a:gd name="T89" fmla="*/ 13 h 132"/>
              <a:gd name="T90" fmla="*/ 131 w 160"/>
              <a:gd name="T91" fmla="*/ 17 h 132"/>
              <a:gd name="T92" fmla="*/ 133 w 160"/>
              <a:gd name="T93" fmla="*/ 4 h 132"/>
              <a:gd name="T94" fmla="*/ 124 w 160"/>
              <a:gd name="T95" fmla="*/ 13 h 132"/>
              <a:gd name="T96" fmla="*/ 58 w 160"/>
              <a:gd name="T97" fmla="*/ 38 h 132"/>
              <a:gd name="T98" fmla="*/ 34 w 160"/>
              <a:gd name="T99" fmla="*/ 61 h 132"/>
              <a:gd name="T100" fmla="*/ 69 w 160"/>
              <a:gd name="T101" fmla="*/ 36 h 132"/>
              <a:gd name="T102" fmla="*/ 89 w 160"/>
              <a:gd name="T103" fmla="*/ 46 h 132"/>
              <a:gd name="T104" fmla="*/ 126 w 160"/>
              <a:gd name="T105" fmla="*/ 17 h 132"/>
              <a:gd name="T106" fmla="*/ 113 w 160"/>
              <a:gd name="T107" fmla="*/ 32 h 132"/>
              <a:gd name="T108" fmla="*/ 101 w 160"/>
              <a:gd name="T109" fmla="*/ 45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0" h="132">
                <a:moveTo>
                  <a:pt x="0" y="130"/>
                </a:moveTo>
                <a:cubicBezTo>
                  <a:pt x="53" y="128"/>
                  <a:pt x="107" y="129"/>
                  <a:pt x="160" y="132"/>
                </a:cubicBezTo>
                <a:moveTo>
                  <a:pt x="41" y="129"/>
                </a:moveTo>
                <a:cubicBezTo>
                  <a:pt x="40" y="119"/>
                  <a:pt x="39" y="107"/>
                  <a:pt x="39" y="97"/>
                </a:cubicBezTo>
                <a:cubicBezTo>
                  <a:pt x="32" y="97"/>
                  <a:pt x="25" y="97"/>
                  <a:pt x="18" y="97"/>
                </a:cubicBezTo>
                <a:cubicBezTo>
                  <a:pt x="18" y="108"/>
                  <a:pt x="18" y="119"/>
                  <a:pt x="17" y="130"/>
                </a:cubicBezTo>
                <a:moveTo>
                  <a:pt x="73" y="129"/>
                </a:moveTo>
                <a:cubicBezTo>
                  <a:pt x="74" y="107"/>
                  <a:pt x="74" y="85"/>
                  <a:pt x="73" y="63"/>
                </a:cubicBezTo>
                <a:cubicBezTo>
                  <a:pt x="66" y="64"/>
                  <a:pt x="58" y="65"/>
                  <a:pt x="51" y="64"/>
                </a:cubicBezTo>
                <a:cubicBezTo>
                  <a:pt x="51" y="85"/>
                  <a:pt x="51" y="107"/>
                  <a:pt x="52" y="129"/>
                </a:cubicBezTo>
                <a:moveTo>
                  <a:pt x="108" y="130"/>
                </a:moveTo>
                <a:cubicBezTo>
                  <a:pt x="106" y="113"/>
                  <a:pt x="106" y="96"/>
                  <a:pt x="107" y="79"/>
                </a:cubicBezTo>
                <a:cubicBezTo>
                  <a:pt x="100" y="78"/>
                  <a:pt x="93" y="78"/>
                  <a:pt x="86" y="78"/>
                </a:cubicBezTo>
                <a:cubicBezTo>
                  <a:pt x="86" y="95"/>
                  <a:pt x="86" y="112"/>
                  <a:pt x="86" y="129"/>
                </a:cubicBezTo>
                <a:moveTo>
                  <a:pt x="141" y="131"/>
                </a:moveTo>
                <a:cubicBezTo>
                  <a:pt x="141" y="102"/>
                  <a:pt x="141" y="72"/>
                  <a:pt x="141" y="43"/>
                </a:cubicBezTo>
                <a:cubicBezTo>
                  <a:pt x="134" y="43"/>
                  <a:pt x="126" y="43"/>
                  <a:pt x="119" y="44"/>
                </a:cubicBezTo>
                <a:cubicBezTo>
                  <a:pt x="119" y="73"/>
                  <a:pt x="120" y="101"/>
                  <a:pt x="120" y="130"/>
                </a:cubicBezTo>
                <a:moveTo>
                  <a:pt x="32" y="59"/>
                </a:moveTo>
                <a:cubicBezTo>
                  <a:pt x="30" y="58"/>
                  <a:pt x="27" y="57"/>
                  <a:pt x="25" y="59"/>
                </a:cubicBezTo>
                <a:cubicBezTo>
                  <a:pt x="23" y="60"/>
                  <a:pt x="22" y="62"/>
                  <a:pt x="22" y="65"/>
                </a:cubicBezTo>
                <a:cubicBezTo>
                  <a:pt x="22" y="67"/>
                  <a:pt x="24" y="69"/>
                  <a:pt x="26" y="70"/>
                </a:cubicBezTo>
                <a:cubicBezTo>
                  <a:pt x="27" y="71"/>
                  <a:pt x="28" y="72"/>
                  <a:pt x="30" y="72"/>
                </a:cubicBezTo>
                <a:cubicBezTo>
                  <a:pt x="31" y="72"/>
                  <a:pt x="33" y="71"/>
                  <a:pt x="34" y="70"/>
                </a:cubicBezTo>
                <a:cubicBezTo>
                  <a:pt x="35" y="69"/>
                  <a:pt x="35" y="67"/>
                  <a:pt x="35" y="66"/>
                </a:cubicBezTo>
                <a:cubicBezTo>
                  <a:pt x="35" y="63"/>
                  <a:pt x="34" y="61"/>
                  <a:pt x="32" y="59"/>
                </a:cubicBezTo>
                <a:close/>
                <a:moveTo>
                  <a:pt x="56" y="34"/>
                </a:moveTo>
                <a:cubicBezTo>
                  <a:pt x="56" y="36"/>
                  <a:pt x="58" y="38"/>
                  <a:pt x="59" y="39"/>
                </a:cubicBezTo>
                <a:cubicBezTo>
                  <a:pt x="61" y="40"/>
                  <a:pt x="64" y="41"/>
                  <a:pt x="66" y="40"/>
                </a:cubicBezTo>
                <a:cubicBezTo>
                  <a:pt x="67" y="39"/>
                  <a:pt x="68" y="39"/>
                  <a:pt x="69" y="38"/>
                </a:cubicBezTo>
                <a:cubicBezTo>
                  <a:pt x="69" y="36"/>
                  <a:pt x="69" y="35"/>
                  <a:pt x="69" y="34"/>
                </a:cubicBezTo>
                <a:cubicBezTo>
                  <a:pt x="68" y="32"/>
                  <a:pt x="68" y="31"/>
                  <a:pt x="67" y="30"/>
                </a:cubicBezTo>
                <a:cubicBezTo>
                  <a:pt x="66" y="29"/>
                  <a:pt x="65" y="28"/>
                  <a:pt x="64" y="28"/>
                </a:cubicBezTo>
                <a:cubicBezTo>
                  <a:pt x="64" y="27"/>
                  <a:pt x="63" y="27"/>
                  <a:pt x="62" y="27"/>
                </a:cubicBezTo>
                <a:cubicBezTo>
                  <a:pt x="59" y="28"/>
                  <a:pt x="56" y="31"/>
                  <a:pt x="56" y="34"/>
                </a:cubicBezTo>
                <a:close/>
                <a:moveTo>
                  <a:pt x="101" y="53"/>
                </a:moveTo>
                <a:cubicBezTo>
                  <a:pt x="102" y="52"/>
                  <a:pt x="102" y="50"/>
                  <a:pt x="102" y="48"/>
                </a:cubicBezTo>
                <a:cubicBezTo>
                  <a:pt x="101" y="46"/>
                  <a:pt x="101" y="45"/>
                  <a:pt x="100" y="44"/>
                </a:cubicBezTo>
                <a:cubicBezTo>
                  <a:pt x="99" y="43"/>
                  <a:pt x="97" y="43"/>
                  <a:pt x="96" y="42"/>
                </a:cubicBezTo>
                <a:cubicBezTo>
                  <a:pt x="94" y="42"/>
                  <a:pt x="92" y="42"/>
                  <a:pt x="90" y="43"/>
                </a:cubicBezTo>
                <a:cubicBezTo>
                  <a:pt x="90" y="44"/>
                  <a:pt x="89" y="45"/>
                  <a:pt x="89" y="46"/>
                </a:cubicBezTo>
                <a:cubicBezTo>
                  <a:pt x="88" y="48"/>
                  <a:pt x="88" y="51"/>
                  <a:pt x="89" y="53"/>
                </a:cubicBezTo>
                <a:cubicBezTo>
                  <a:pt x="91" y="55"/>
                  <a:pt x="93" y="57"/>
                  <a:pt x="95" y="57"/>
                </a:cubicBezTo>
                <a:cubicBezTo>
                  <a:pt x="98" y="57"/>
                  <a:pt x="100" y="55"/>
                  <a:pt x="101" y="53"/>
                </a:cubicBezTo>
                <a:close/>
                <a:moveTo>
                  <a:pt x="124" y="13"/>
                </a:moveTo>
                <a:cubicBezTo>
                  <a:pt x="125" y="16"/>
                  <a:pt x="128" y="17"/>
                  <a:pt x="131" y="17"/>
                </a:cubicBezTo>
                <a:cubicBezTo>
                  <a:pt x="138" y="17"/>
                  <a:pt x="138" y="7"/>
                  <a:pt x="133" y="4"/>
                </a:cubicBezTo>
                <a:cubicBezTo>
                  <a:pt x="127" y="0"/>
                  <a:pt x="121" y="7"/>
                  <a:pt x="124" y="13"/>
                </a:cubicBezTo>
                <a:close/>
                <a:moveTo>
                  <a:pt x="58" y="38"/>
                </a:moveTo>
                <a:cubicBezTo>
                  <a:pt x="49" y="46"/>
                  <a:pt x="41" y="53"/>
                  <a:pt x="34" y="61"/>
                </a:cubicBezTo>
                <a:moveTo>
                  <a:pt x="69" y="36"/>
                </a:moveTo>
                <a:cubicBezTo>
                  <a:pt x="76" y="40"/>
                  <a:pt x="81" y="43"/>
                  <a:pt x="89" y="46"/>
                </a:cubicBezTo>
                <a:moveTo>
                  <a:pt x="126" y="17"/>
                </a:moveTo>
                <a:cubicBezTo>
                  <a:pt x="122" y="22"/>
                  <a:pt x="117" y="27"/>
                  <a:pt x="113" y="32"/>
                </a:cubicBezTo>
                <a:cubicBezTo>
                  <a:pt x="109" y="36"/>
                  <a:pt x="105" y="41"/>
                  <a:pt x="101" y="45"/>
                </a:cubicBezTo>
              </a:path>
            </a:pathLst>
          </a:custGeom>
          <a:noFill/>
          <a:ln w="22225" cap="rnd">
            <a:solidFill>
              <a:schemeClr val="tx1">
                <a:lumMod val="7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>
              <a:latin typeface="Futura Md TL" panose="020B0502020204020303" pitchFamily="34" charset="0"/>
            </a:endParaRPr>
          </a:p>
        </p:txBody>
      </p:sp>
      <p:sp>
        <p:nvSpPr>
          <p:cNvPr id="43" name="Freeform 41">
            <a:extLst>
              <a:ext uri="{FF2B5EF4-FFF2-40B4-BE49-F238E27FC236}">
                <a16:creationId xmlns:a16="http://schemas.microsoft.com/office/drawing/2014/main" id="{263DFE89-791E-4D2F-832B-9F15C41BD63B}"/>
              </a:ext>
            </a:extLst>
          </p:cNvPr>
          <p:cNvSpPr>
            <a:spLocks noEditPoints="1"/>
          </p:cNvSpPr>
          <p:nvPr/>
        </p:nvSpPr>
        <p:spPr bwMode="auto">
          <a:xfrm>
            <a:off x="826213" y="2318456"/>
            <a:ext cx="852488" cy="471488"/>
          </a:xfrm>
          <a:custGeom>
            <a:avLst/>
            <a:gdLst>
              <a:gd name="T0" fmla="*/ 170 w 224"/>
              <a:gd name="T1" fmla="*/ 50 h 124"/>
              <a:gd name="T2" fmla="*/ 173 w 224"/>
              <a:gd name="T3" fmla="*/ 78 h 124"/>
              <a:gd name="T4" fmla="*/ 158 w 224"/>
              <a:gd name="T5" fmla="*/ 86 h 124"/>
              <a:gd name="T6" fmla="*/ 127 w 224"/>
              <a:gd name="T7" fmla="*/ 62 h 124"/>
              <a:gd name="T8" fmla="*/ 86 w 224"/>
              <a:gd name="T9" fmla="*/ 64 h 124"/>
              <a:gd name="T10" fmla="*/ 85 w 224"/>
              <a:gd name="T11" fmla="*/ 43 h 124"/>
              <a:gd name="T12" fmla="*/ 157 w 224"/>
              <a:gd name="T13" fmla="*/ 28 h 124"/>
              <a:gd name="T14" fmla="*/ 56 w 224"/>
              <a:gd name="T15" fmla="*/ 102 h 124"/>
              <a:gd name="T16" fmla="*/ 72 w 224"/>
              <a:gd name="T17" fmla="*/ 84 h 124"/>
              <a:gd name="T18" fmla="*/ 53 w 224"/>
              <a:gd name="T19" fmla="*/ 90 h 124"/>
              <a:gd name="T20" fmla="*/ 64 w 224"/>
              <a:gd name="T21" fmla="*/ 98 h 124"/>
              <a:gd name="T22" fmla="*/ 67 w 224"/>
              <a:gd name="T23" fmla="*/ 113 h 124"/>
              <a:gd name="T24" fmla="*/ 88 w 224"/>
              <a:gd name="T25" fmla="*/ 89 h 124"/>
              <a:gd name="T26" fmla="*/ 74 w 224"/>
              <a:gd name="T27" fmla="*/ 88 h 124"/>
              <a:gd name="T28" fmla="*/ 97 w 224"/>
              <a:gd name="T29" fmla="*/ 91 h 124"/>
              <a:gd name="T30" fmla="*/ 75 w 224"/>
              <a:gd name="T31" fmla="*/ 117 h 124"/>
              <a:gd name="T32" fmla="*/ 97 w 224"/>
              <a:gd name="T33" fmla="*/ 91 h 124"/>
              <a:gd name="T34" fmla="*/ 85 w 224"/>
              <a:gd name="T35" fmla="*/ 120 h 124"/>
              <a:gd name="T36" fmla="*/ 105 w 224"/>
              <a:gd name="T37" fmla="*/ 113 h 124"/>
              <a:gd name="T38" fmla="*/ 87 w 224"/>
              <a:gd name="T39" fmla="*/ 113 h 124"/>
              <a:gd name="T40" fmla="*/ 85 w 224"/>
              <a:gd name="T41" fmla="*/ 33 h 124"/>
              <a:gd name="T42" fmla="*/ 70 w 224"/>
              <a:gd name="T43" fmla="*/ 34 h 124"/>
              <a:gd name="T44" fmla="*/ 51 w 224"/>
              <a:gd name="T45" fmla="*/ 60 h 124"/>
              <a:gd name="T46" fmla="*/ 53 w 224"/>
              <a:gd name="T47" fmla="*/ 90 h 124"/>
              <a:gd name="T48" fmla="*/ 116 w 224"/>
              <a:gd name="T49" fmla="*/ 122 h 124"/>
              <a:gd name="T50" fmla="*/ 116 w 224"/>
              <a:gd name="T51" fmla="*/ 114 h 124"/>
              <a:gd name="T52" fmla="*/ 136 w 224"/>
              <a:gd name="T53" fmla="*/ 112 h 124"/>
              <a:gd name="T54" fmla="*/ 147 w 224"/>
              <a:gd name="T55" fmla="*/ 112 h 124"/>
              <a:gd name="T56" fmla="*/ 158 w 224"/>
              <a:gd name="T57" fmla="*/ 103 h 124"/>
              <a:gd name="T58" fmla="*/ 0 w 224"/>
              <a:gd name="T59" fmla="*/ 56 h 124"/>
              <a:gd name="T60" fmla="*/ 28 w 224"/>
              <a:gd name="T61" fmla="*/ 77 h 124"/>
              <a:gd name="T62" fmla="*/ 36 w 224"/>
              <a:gd name="T63" fmla="*/ 78 h 124"/>
              <a:gd name="T64" fmla="*/ 75 w 224"/>
              <a:gd name="T65" fmla="*/ 23 h 124"/>
              <a:gd name="T66" fmla="*/ 57 w 224"/>
              <a:gd name="T67" fmla="*/ 8 h 124"/>
              <a:gd name="T68" fmla="*/ 191 w 224"/>
              <a:gd name="T69" fmla="*/ 1 h 124"/>
              <a:gd name="T70" fmla="*/ 157 w 224"/>
              <a:gd name="T71" fmla="*/ 29 h 124"/>
              <a:gd name="T72" fmla="*/ 185 w 224"/>
              <a:gd name="T73" fmla="*/ 75 h 124"/>
              <a:gd name="T74" fmla="*/ 190 w 224"/>
              <a:gd name="T75" fmla="*/ 75 h 124"/>
              <a:gd name="T76" fmla="*/ 224 w 224"/>
              <a:gd name="T77" fmla="*/ 6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4" h="124">
                <a:moveTo>
                  <a:pt x="157" y="28"/>
                </a:moveTo>
                <a:cubicBezTo>
                  <a:pt x="162" y="35"/>
                  <a:pt x="166" y="43"/>
                  <a:pt x="170" y="50"/>
                </a:cubicBezTo>
                <a:cubicBezTo>
                  <a:pt x="175" y="57"/>
                  <a:pt x="179" y="65"/>
                  <a:pt x="183" y="72"/>
                </a:cubicBezTo>
                <a:cubicBezTo>
                  <a:pt x="179" y="74"/>
                  <a:pt x="176" y="76"/>
                  <a:pt x="173" y="78"/>
                </a:cubicBezTo>
                <a:cubicBezTo>
                  <a:pt x="170" y="81"/>
                  <a:pt x="169" y="84"/>
                  <a:pt x="166" y="87"/>
                </a:cubicBezTo>
                <a:cubicBezTo>
                  <a:pt x="164" y="91"/>
                  <a:pt x="161" y="88"/>
                  <a:pt x="158" y="86"/>
                </a:cubicBezTo>
                <a:cubicBezTo>
                  <a:pt x="154" y="83"/>
                  <a:pt x="150" y="80"/>
                  <a:pt x="146" y="77"/>
                </a:cubicBezTo>
                <a:cubicBezTo>
                  <a:pt x="140" y="73"/>
                  <a:pt x="134" y="67"/>
                  <a:pt x="127" y="62"/>
                </a:cubicBezTo>
                <a:cubicBezTo>
                  <a:pt x="121" y="59"/>
                  <a:pt x="114" y="54"/>
                  <a:pt x="107" y="56"/>
                </a:cubicBezTo>
                <a:cubicBezTo>
                  <a:pt x="99" y="57"/>
                  <a:pt x="93" y="63"/>
                  <a:pt x="86" y="64"/>
                </a:cubicBezTo>
                <a:cubicBezTo>
                  <a:pt x="80" y="66"/>
                  <a:pt x="72" y="64"/>
                  <a:pt x="71" y="57"/>
                </a:cubicBezTo>
                <a:cubicBezTo>
                  <a:pt x="70" y="50"/>
                  <a:pt x="79" y="46"/>
                  <a:pt x="85" y="43"/>
                </a:cubicBezTo>
                <a:cubicBezTo>
                  <a:pt x="92" y="39"/>
                  <a:pt x="100" y="36"/>
                  <a:pt x="108" y="34"/>
                </a:cubicBezTo>
                <a:cubicBezTo>
                  <a:pt x="123" y="29"/>
                  <a:pt x="140" y="23"/>
                  <a:pt x="157" y="28"/>
                </a:cubicBezTo>
                <a:cubicBezTo>
                  <a:pt x="157" y="28"/>
                  <a:pt x="157" y="28"/>
                  <a:pt x="157" y="28"/>
                </a:cubicBezTo>
                <a:close/>
                <a:moveTo>
                  <a:pt x="56" y="102"/>
                </a:moveTo>
                <a:cubicBezTo>
                  <a:pt x="62" y="103"/>
                  <a:pt x="66" y="96"/>
                  <a:pt x="70" y="92"/>
                </a:cubicBezTo>
                <a:cubicBezTo>
                  <a:pt x="72" y="90"/>
                  <a:pt x="73" y="87"/>
                  <a:pt x="72" y="84"/>
                </a:cubicBezTo>
                <a:cubicBezTo>
                  <a:pt x="71" y="82"/>
                  <a:pt x="68" y="80"/>
                  <a:pt x="66" y="81"/>
                </a:cubicBezTo>
                <a:cubicBezTo>
                  <a:pt x="62" y="81"/>
                  <a:pt x="56" y="86"/>
                  <a:pt x="53" y="90"/>
                </a:cubicBezTo>
                <a:cubicBezTo>
                  <a:pt x="51" y="94"/>
                  <a:pt x="50" y="101"/>
                  <a:pt x="56" y="102"/>
                </a:cubicBezTo>
                <a:close/>
                <a:moveTo>
                  <a:pt x="64" y="98"/>
                </a:moveTo>
                <a:cubicBezTo>
                  <a:pt x="62" y="101"/>
                  <a:pt x="59" y="103"/>
                  <a:pt x="60" y="107"/>
                </a:cubicBezTo>
                <a:cubicBezTo>
                  <a:pt x="61" y="111"/>
                  <a:pt x="64" y="113"/>
                  <a:pt x="67" y="113"/>
                </a:cubicBezTo>
                <a:cubicBezTo>
                  <a:pt x="74" y="111"/>
                  <a:pt x="79" y="103"/>
                  <a:pt x="83" y="98"/>
                </a:cubicBezTo>
                <a:cubicBezTo>
                  <a:pt x="86" y="96"/>
                  <a:pt x="88" y="93"/>
                  <a:pt x="88" y="89"/>
                </a:cubicBezTo>
                <a:cubicBezTo>
                  <a:pt x="88" y="86"/>
                  <a:pt x="85" y="83"/>
                  <a:pt x="82" y="83"/>
                </a:cubicBezTo>
                <a:cubicBezTo>
                  <a:pt x="78" y="83"/>
                  <a:pt x="76" y="85"/>
                  <a:pt x="74" y="88"/>
                </a:cubicBezTo>
                <a:cubicBezTo>
                  <a:pt x="71" y="91"/>
                  <a:pt x="67" y="95"/>
                  <a:pt x="64" y="98"/>
                </a:cubicBezTo>
                <a:close/>
                <a:moveTo>
                  <a:pt x="97" y="91"/>
                </a:moveTo>
                <a:cubicBezTo>
                  <a:pt x="91" y="87"/>
                  <a:pt x="84" y="96"/>
                  <a:pt x="81" y="100"/>
                </a:cubicBezTo>
                <a:cubicBezTo>
                  <a:pt x="77" y="104"/>
                  <a:pt x="68" y="113"/>
                  <a:pt x="75" y="117"/>
                </a:cubicBezTo>
                <a:cubicBezTo>
                  <a:pt x="82" y="121"/>
                  <a:pt x="88" y="112"/>
                  <a:pt x="92" y="108"/>
                </a:cubicBezTo>
                <a:cubicBezTo>
                  <a:pt x="95" y="104"/>
                  <a:pt x="103" y="96"/>
                  <a:pt x="97" y="91"/>
                </a:cubicBezTo>
                <a:close/>
                <a:moveTo>
                  <a:pt x="87" y="113"/>
                </a:moveTo>
                <a:cubicBezTo>
                  <a:pt x="85" y="115"/>
                  <a:pt x="84" y="118"/>
                  <a:pt x="85" y="120"/>
                </a:cubicBezTo>
                <a:cubicBezTo>
                  <a:pt x="86" y="123"/>
                  <a:pt x="89" y="124"/>
                  <a:pt x="91" y="124"/>
                </a:cubicBezTo>
                <a:cubicBezTo>
                  <a:pt x="97" y="123"/>
                  <a:pt x="102" y="117"/>
                  <a:pt x="105" y="113"/>
                </a:cubicBezTo>
                <a:cubicBezTo>
                  <a:pt x="107" y="108"/>
                  <a:pt x="106" y="101"/>
                  <a:pt x="99" y="102"/>
                </a:cubicBezTo>
                <a:cubicBezTo>
                  <a:pt x="94" y="103"/>
                  <a:pt x="90" y="109"/>
                  <a:pt x="87" y="113"/>
                </a:cubicBezTo>
                <a:close/>
                <a:moveTo>
                  <a:pt x="95" y="39"/>
                </a:moveTo>
                <a:cubicBezTo>
                  <a:pt x="92" y="37"/>
                  <a:pt x="89" y="35"/>
                  <a:pt x="85" y="33"/>
                </a:cubicBezTo>
                <a:cubicBezTo>
                  <a:pt x="83" y="32"/>
                  <a:pt x="79" y="30"/>
                  <a:pt x="75" y="30"/>
                </a:cubicBezTo>
                <a:cubicBezTo>
                  <a:pt x="73" y="30"/>
                  <a:pt x="71" y="32"/>
                  <a:pt x="70" y="34"/>
                </a:cubicBezTo>
                <a:cubicBezTo>
                  <a:pt x="68" y="37"/>
                  <a:pt x="66" y="40"/>
                  <a:pt x="64" y="43"/>
                </a:cubicBezTo>
                <a:cubicBezTo>
                  <a:pt x="60" y="49"/>
                  <a:pt x="55" y="54"/>
                  <a:pt x="51" y="60"/>
                </a:cubicBezTo>
                <a:cubicBezTo>
                  <a:pt x="47" y="66"/>
                  <a:pt x="42" y="72"/>
                  <a:pt x="37" y="78"/>
                </a:cubicBezTo>
                <a:cubicBezTo>
                  <a:pt x="42" y="82"/>
                  <a:pt x="48" y="86"/>
                  <a:pt x="53" y="90"/>
                </a:cubicBezTo>
                <a:moveTo>
                  <a:pt x="99" y="119"/>
                </a:moveTo>
                <a:cubicBezTo>
                  <a:pt x="104" y="122"/>
                  <a:pt x="110" y="123"/>
                  <a:pt x="116" y="122"/>
                </a:cubicBezTo>
                <a:cubicBezTo>
                  <a:pt x="118" y="121"/>
                  <a:pt x="121" y="121"/>
                  <a:pt x="120" y="118"/>
                </a:cubicBezTo>
                <a:cubicBezTo>
                  <a:pt x="120" y="116"/>
                  <a:pt x="116" y="116"/>
                  <a:pt x="116" y="114"/>
                </a:cubicBezTo>
                <a:cubicBezTo>
                  <a:pt x="120" y="118"/>
                  <a:pt x="126" y="124"/>
                  <a:pt x="133" y="120"/>
                </a:cubicBezTo>
                <a:cubicBezTo>
                  <a:pt x="136" y="118"/>
                  <a:pt x="137" y="115"/>
                  <a:pt x="136" y="112"/>
                </a:cubicBezTo>
                <a:cubicBezTo>
                  <a:pt x="135" y="108"/>
                  <a:pt x="131" y="106"/>
                  <a:pt x="129" y="104"/>
                </a:cubicBezTo>
                <a:cubicBezTo>
                  <a:pt x="133" y="109"/>
                  <a:pt x="140" y="116"/>
                  <a:pt x="147" y="112"/>
                </a:cubicBezTo>
                <a:cubicBezTo>
                  <a:pt x="155" y="107"/>
                  <a:pt x="148" y="99"/>
                  <a:pt x="143" y="95"/>
                </a:cubicBezTo>
                <a:cubicBezTo>
                  <a:pt x="147" y="99"/>
                  <a:pt x="152" y="105"/>
                  <a:pt x="158" y="103"/>
                </a:cubicBezTo>
                <a:cubicBezTo>
                  <a:pt x="165" y="101"/>
                  <a:pt x="166" y="94"/>
                  <a:pt x="163" y="89"/>
                </a:cubicBezTo>
                <a:moveTo>
                  <a:pt x="0" y="56"/>
                </a:moveTo>
                <a:cubicBezTo>
                  <a:pt x="7" y="61"/>
                  <a:pt x="13" y="65"/>
                  <a:pt x="19" y="70"/>
                </a:cubicBezTo>
                <a:cubicBezTo>
                  <a:pt x="22" y="73"/>
                  <a:pt x="25" y="75"/>
                  <a:pt x="28" y="77"/>
                </a:cubicBezTo>
                <a:cubicBezTo>
                  <a:pt x="29" y="78"/>
                  <a:pt x="31" y="81"/>
                  <a:pt x="32" y="81"/>
                </a:cubicBezTo>
                <a:cubicBezTo>
                  <a:pt x="34" y="81"/>
                  <a:pt x="35" y="79"/>
                  <a:pt x="36" y="78"/>
                </a:cubicBezTo>
                <a:moveTo>
                  <a:pt x="73" y="31"/>
                </a:moveTo>
                <a:cubicBezTo>
                  <a:pt x="76" y="29"/>
                  <a:pt x="79" y="26"/>
                  <a:pt x="75" y="23"/>
                </a:cubicBezTo>
                <a:cubicBezTo>
                  <a:pt x="73" y="21"/>
                  <a:pt x="69" y="18"/>
                  <a:pt x="66" y="16"/>
                </a:cubicBezTo>
                <a:cubicBezTo>
                  <a:pt x="63" y="13"/>
                  <a:pt x="60" y="10"/>
                  <a:pt x="57" y="8"/>
                </a:cubicBezTo>
                <a:cubicBezTo>
                  <a:pt x="53" y="5"/>
                  <a:pt x="50" y="3"/>
                  <a:pt x="46" y="0"/>
                </a:cubicBezTo>
                <a:moveTo>
                  <a:pt x="191" y="1"/>
                </a:moveTo>
                <a:cubicBezTo>
                  <a:pt x="178" y="8"/>
                  <a:pt x="165" y="14"/>
                  <a:pt x="152" y="20"/>
                </a:cubicBezTo>
                <a:cubicBezTo>
                  <a:pt x="154" y="23"/>
                  <a:pt x="155" y="26"/>
                  <a:pt x="157" y="29"/>
                </a:cubicBezTo>
                <a:moveTo>
                  <a:pt x="183" y="71"/>
                </a:moveTo>
                <a:cubicBezTo>
                  <a:pt x="184" y="72"/>
                  <a:pt x="184" y="74"/>
                  <a:pt x="185" y="75"/>
                </a:cubicBezTo>
                <a:cubicBezTo>
                  <a:pt x="186" y="76"/>
                  <a:pt x="186" y="77"/>
                  <a:pt x="187" y="77"/>
                </a:cubicBezTo>
                <a:cubicBezTo>
                  <a:pt x="188" y="77"/>
                  <a:pt x="189" y="76"/>
                  <a:pt x="190" y="75"/>
                </a:cubicBezTo>
                <a:cubicBezTo>
                  <a:pt x="194" y="74"/>
                  <a:pt x="198" y="72"/>
                  <a:pt x="201" y="71"/>
                </a:cubicBezTo>
                <a:cubicBezTo>
                  <a:pt x="209" y="67"/>
                  <a:pt x="216" y="64"/>
                  <a:pt x="224" y="60"/>
                </a:cubicBezTo>
              </a:path>
            </a:pathLst>
          </a:custGeom>
          <a:noFill/>
          <a:ln w="22225" cap="rnd">
            <a:solidFill>
              <a:schemeClr val="tx1">
                <a:lumMod val="7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>
              <a:latin typeface="Futura Md TL" panose="020B0502020204020303" pitchFamily="34" charset="0"/>
            </a:endParaRPr>
          </a:p>
        </p:txBody>
      </p:sp>
      <p:sp>
        <p:nvSpPr>
          <p:cNvPr id="44" name="Freeform 42">
            <a:extLst>
              <a:ext uri="{FF2B5EF4-FFF2-40B4-BE49-F238E27FC236}">
                <a16:creationId xmlns:a16="http://schemas.microsoft.com/office/drawing/2014/main" id="{720D3F89-D737-44BD-8E9F-634C1E9A5DFA}"/>
              </a:ext>
            </a:extLst>
          </p:cNvPr>
          <p:cNvSpPr>
            <a:spLocks noEditPoints="1"/>
          </p:cNvSpPr>
          <p:nvPr/>
        </p:nvSpPr>
        <p:spPr bwMode="auto">
          <a:xfrm>
            <a:off x="1050295" y="4297042"/>
            <a:ext cx="609600" cy="585788"/>
          </a:xfrm>
          <a:custGeom>
            <a:avLst/>
            <a:gdLst>
              <a:gd name="T0" fmla="*/ 106 w 160"/>
              <a:gd name="T1" fmla="*/ 67 h 154"/>
              <a:gd name="T2" fmla="*/ 101 w 160"/>
              <a:gd name="T3" fmla="*/ 101 h 154"/>
              <a:gd name="T4" fmla="*/ 70 w 160"/>
              <a:gd name="T5" fmla="*/ 115 h 154"/>
              <a:gd name="T6" fmla="*/ 51 w 160"/>
              <a:gd name="T7" fmla="*/ 104 h 154"/>
              <a:gd name="T8" fmla="*/ 41 w 160"/>
              <a:gd name="T9" fmla="*/ 76 h 154"/>
              <a:gd name="T10" fmla="*/ 58 w 160"/>
              <a:gd name="T11" fmla="*/ 51 h 154"/>
              <a:gd name="T12" fmla="*/ 88 w 160"/>
              <a:gd name="T13" fmla="*/ 50 h 154"/>
              <a:gd name="T14" fmla="*/ 103 w 160"/>
              <a:gd name="T15" fmla="*/ 37 h 154"/>
              <a:gd name="T16" fmla="*/ 45 w 160"/>
              <a:gd name="T17" fmla="*/ 37 h 154"/>
              <a:gd name="T18" fmla="*/ 23 w 160"/>
              <a:gd name="T19" fmla="*/ 91 h 154"/>
              <a:gd name="T20" fmla="*/ 64 w 160"/>
              <a:gd name="T21" fmla="*/ 132 h 154"/>
              <a:gd name="T22" fmla="*/ 118 w 160"/>
              <a:gd name="T23" fmla="*/ 111 h 154"/>
              <a:gd name="T24" fmla="*/ 122 w 160"/>
              <a:gd name="T25" fmla="*/ 53 h 154"/>
              <a:gd name="T26" fmla="*/ 114 w 160"/>
              <a:gd name="T27" fmla="*/ 24 h 154"/>
              <a:gd name="T28" fmla="*/ 35 w 160"/>
              <a:gd name="T29" fmla="*/ 24 h 154"/>
              <a:gd name="T30" fmla="*/ 5 w 160"/>
              <a:gd name="T31" fmla="*/ 96 h 154"/>
              <a:gd name="T32" fmla="*/ 20 w 160"/>
              <a:gd name="T33" fmla="*/ 127 h 154"/>
              <a:gd name="T34" fmla="*/ 83 w 160"/>
              <a:gd name="T35" fmla="*/ 151 h 154"/>
              <a:gd name="T36" fmla="*/ 137 w 160"/>
              <a:gd name="T37" fmla="*/ 111 h 154"/>
              <a:gd name="T38" fmla="*/ 133 w 160"/>
              <a:gd name="T39" fmla="*/ 44 h 154"/>
              <a:gd name="T40" fmla="*/ 152 w 160"/>
              <a:gd name="T41" fmla="*/ 6 h 154"/>
              <a:gd name="T42" fmla="*/ 75 w 160"/>
              <a:gd name="T43" fmla="*/ 81 h 154"/>
              <a:gd name="T44" fmla="*/ 133 w 160"/>
              <a:gd name="T45" fmla="*/ 0 h 154"/>
              <a:gd name="T46" fmla="*/ 133 w 160"/>
              <a:gd name="T47" fmla="*/ 24 h 154"/>
              <a:gd name="T48" fmla="*/ 160 w 160"/>
              <a:gd name="T49" fmla="*/ 24 h 154"/>
              <a:gd name="T50" fmla="*/ 16 w 160"/>
              <a:gd name="T51" fmla="*/ 153 h 154"/>
              <a:gd name="T52" fmla="*/ 30 w 160"/>
              <a:gd name="T53" fmla="*/ 137 h 154"/>
              <a:gd name="T54" fmla="*/ 118 w 160"/>
              <a:gd name="T55" fmla="*/ 136 h 154"/>
              <a:gd name="T56" fmla="*/ 132 w 160"/>
              <a:gd name="T57" fmla="*/ 151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60" h="154">
                <a:moveTo>
                  <a:pt x="106" y="67"/>
                </a:moveTo>
                <a:cubicBezTo>
                  <a:pt x="110" y="78"/>
                  <a:pt x="108" y="91"/>
                  <a:pt x="101" y="101"/>
                </a:cubicBezTo>
                <a:cubicBezTo>
                  <a:pt x="94" y="111"/>
                  <a:pt x="82" y="117"/>
                  <a:pt x="70" y="115"/>
                </a:cubicBezTo>
                <a:cubicBezTo>
                  <a:pt x="63" y="113"/>
                  <a:pt x="56" y="109"/>
                  <a:pt x="51" y="104"/>
                </a:cubicBezTo>
                <a:cubicBezTo>
                  <a:pt x="44" y="97"/>
                  <a:pt x="40" y="86"/>
                  <a:pt x="41" y="76"/>
                </a:cubicBezTo>
                <a:cubicBezTo>
                  <a:pt x="42" y="65"/>
                  <a:pt x="48" y="55"/>
                  <a:pt x="58" y="51"/>
                </a:cubicBezTo>
                <a:cubicBezTo>
                  <a:pt x="67" y="47"/>
                  <a:pt x="78" y="48"/>
                  <a:pt x="88" y="50"/>
                </a:cubicBezTo>
                <a:moveTo>
                  <a:pt x="103" y="37"/>
                </a:moveTo>
                <a:cubicBezTo>
                  <a:pt x="86" y="26"/>
                  <a:pt x="62" y="26"/>
                  <a:pt x="45" y="37"/>
                </a:cubicBezTo>
                <a:cubicBezTo>
                  <a:pt x="28" y="49"/>
                  <a:pt x="19" y="71"/>
                  <a:pt x="23" y="91"/>
                </a:cubicBezTo>
                <a:cubicBezTo>
                  <a:pt x="27" y="111"/>
                  <a:pt x="44" y="128"/>
                  <a:pt x="64" y="132"/>
                </a:cubicBezTo>
                <a:cubicBezTo>
                  <a:pt x="84" y="136"/>
                  <a:pt x="106" y="128"/>
                  <a:pt x="118" y="111"/>
                </a:cubicBezTo>
                <a:cubicBezTo>
                  <a:pt x="130" y="95"/>
                  <a:pt x="132" y="71"/>
                  <a:pt x="122" y="53"/>
                </a:cubicBezTo>
                <a:moveTo>
                  <a:pt x="114" y="24"/>
                </a:moveTo>
                <a:cubicBezTo>
                  <a:pt x="90" y="9"/>
                  <a:pt x="58" y="9"/>
                  <a:pt x="35" y="24"/>
                </a:cubicBezTo>
                <a:cubicBezTo>
                  <a:pt x="12" y="39"/>
                  <a:pt x="0" y="69"/>
                  <a:pt x="5" y="96"/>
                </a:cubicBezTo>
                <a:cubicBezTo>
                  <a:pt x="8" y="107"/>
                  <a:pt x="13" y="118"/>
                  <a:pt x="20" y="127"/>
                </a:cubicBezTo>
                <a:cubicBezTo>
                  <a:pt x="35" y="145"/>
                  <a:pt x="60" y="154"/>
                  <a:pt x="83" y="151"/>
                </a:cubicBezTo>
                <a:cubicBezTo>
                  <a:pt x="106" y="148"/>
                  <a:pt x="127" y="132"/>
                  <a:pt x="137" y="111"/>
                </a:cubicBezTo>
                <a:cubicBezTo>
                  <a:pt x="147" y="89"/>
                  <a:pt x="145" y="63"/>
                  <a:pt x="133" y="44"/>
                </a:cubicBezTo>
                <a:moveTo>
                  <a:pt x="152" y="6"/>
                </a:moveTo>
                <a:cubicBezTo>
                  <a:pt x="126" y="31"/>
                  <a:pt x="101" y="56"/>
                  <a:pt x="75" y="81"/>
                </a:cubicBezTo>
                <a:moveTo>
                  <a:pt x="133" y="0"/>
                </a:moveTo>
                <a:cubicBezTo>
                  <a:pt x="133" y="8"/>
                  <a:pt x="133" y="16"/>
                  <a:pt x="133" y="24"/>
                </a:cubicBezTo>
                <a:cubicBezTo>
                  <a:pt x="142" y="24"/>
                  <a:pt x="151" y="24"/>
                  <a:pt x="160" y="24"/>
                </a:cubicBezTo>
                <a:moveTo>
                  <a:pt x="16" y="153"/>
                </a:moveTo>
                <a:cubicBezTo>
                  <a:pt x="21" y="147"/>
                  <a:pt x="25" y="142"/>
                  <a:pt x="30" y="137"/>
                </a:cubicBezTo>
                <a:moveTo>
                  <a:pt x="118" y="136"/>
                </a:moveTo>
                <a:cubicBezTo>
                  <a:pt x="122" y="141"/>
                  <a:pt x="127" y="146"/>
                  <a:pt x="132" y="151"/>
                </a:cubicBezTo>
              </a:path>
            </a:pathLst>
          </a:custGeom>
          <a:noFill/>
          <a:ln w="22225" cap="rnd">
            <a:solidFill>
              <a:schemeClr val="tx1">
                <a:lumMod val="7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>
              <a:latin typeface="Futura Md TL" panose="020B0502020204020303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835B1F0-3799-422D-B8E6-BFB02DC13561}"/>
              </a:ext>
            </a:extLst>
          </p:cNvPr>
          <p:cNvSpPr/>
          <p:nvPr/>
        </p:nvSpPr>
        <p:spPr>
          <a:xfrm>
            <a:off x="1661759" y="934645"/>
            <a:ext cx="6099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v-LV" sz="1600" b="1">
                <a:latin typeface="Futura Md TL" panose="020B0502020204020303" pitchFamily="34" charset="0"/>
              </a:rPr>
              <a:t>Jauna pieeja pieaugušo izglītībā, kur nodarbinātie (no 18 – 64 gadiem), atbilstoši kvalifikācijas nosacījumiem, stratēģiskajām prioritātēm piekļūst individualizētām mācību iespējām un rīkiem. </a:t>
            </a:r>
          </a:p>
          <a:p>
            <a:r>
              <a:rPr lang="lv-LV" sz="1600" b="1">
                <a:latin typeface="Futura Md TL" panose="020B0502020204020303" pitchFamily="34" charset="0"/>
              </a:rPr>
              <a:t> </a:t>
            </a:r>
            <a:endParaRPr lang="ru-RU" sz="1600" b="1">
              <a:solidFill>
                <a:schemeClr val="tx1">
                  <a:lumMod val="75000"/>
                </a:schemeClr>
              </a:solidFill>
              <a:latin typeface="Futura Md TL" panose="020B0502020204020303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17C9068-198B-46BB-9458-CE88B8A69C2F}"/>
              </a:ext>
            </a:extLst>
          </p:cNvPr>
          <p:cNvSpPr/>
          <p:nvPr/>
        </p:nvSpPr>
        <p:spPr>
          <a:xfrm>
            <a:off x="1781713" y="2178727"/>
            <a:ext cx="52866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v-LV" sz="1600">
                <a:latin typeface="Futura Md TL" panose="020B0502020204020303" pitchFamily="34" charset="0"/>
              </a:rPr>
              <a:t>Ietver vienotu informācijas un pakalpojumu platformu par pieaugušo izglītības iespējām un atbalsta iespējām</a:t>
            </a:r>
          </a:p>
          <a:p>
            <a:endParaRPr lang="ru-RU" sz="1600">
              <a:solidFill>
                <a:schemeClr val="tx1">
                  <a:lumMod val="75000"/>
                </a:schemeClr>
              </a:solidFill>
              <a:latin typeface="Futura Md TL" panose="020B0502020204020303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86D4D6BD-AD16-42BD-AB77-856792AF1303}"/>
              </a:ext>
            </a:extLst>
          </p:cNvPr>
          <p:cNvSpPr/>
          <p:nvPr/>
        </p:nvSpPr>
        <p:spPr>
          <a:xfrm>
            <a:off x="1874338" y="3052227"/>
            <a:ext cx="42870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v-LV" sz="1600">
                <a:latin typeface="Futura Md TL" panose="020B0502020204020303" pitchFamily="34" charset="0"/>
              </a:rPr>
              <a:t>Mācību un karjeras attīstības prasmju novērtēšanas rīki</a:t>
            </a:r>
            <a:r>
              <a:rPr lang="lv-LV" sz="1600">
                <a:solidFill>
                  <a:schemeClr val="tx1">
                    <a:lumMod val="75000"/>
                  </a:schemeClr>
                </a:solidFill>
                <a:latin typeface="Futura Md TL" panose="020B0502020204020303" pitchFamily="34" charset="0"/>
              </a:rPr>
              <a:t>,  var tikt saistīti ar darba devēja mērķiem</a:t>
            </a:r>
            <a:endParaRPr lang="lv-LV" sz="1600">
              <a:latin typeface="Futura Md TL" panose="020B0502020204020303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210E7ED-A5A1-4AC7-BB9F-1BD8C317C748}"/>
              </a:ext>
            </a:extLst>
          </p:cNvPr>
          <p:cNvSpPr/>
          <p:nvPr/>
        </p:nvSpPr>
        <p:spPr>
          <a:xfrm>
            <a:off x="1864240" y="4180134"/>
            <a:ext cx="37254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v-LV" sz="1600">
                <a:latin typeface="Futura Md TL" panose="020B0502020204020303" pitchFamily="34" charset="0"/>
              </a:rPr>
              <a:t>Vienota piekļuve kvalifikācijas dokumentiem par iegūto izglītību, sertifikātiem un apliecinājumiem.</a:t>
            </a:r>
            <a:r>
              <a:rPr lang="lv-LV" sz="1600">
                <a:solidFill>
                  <a:schemeClr val="tx1">
                    <a:lumMod val="75000"/>
                  </a:schemeClr>
                </a:solidFill>
                <a:latin typeface="Futura Md TL" panose="020B0502020204020303" pitchFamily="34" charset="0"/>
              </a:rPr>
              <a:t> </a:t>
            </a:r>
          </a:p>
          <a:p>
            <a:endParaRPr lang="lv-LV" sz="1600">
              <a:latin typeface="Futura Md TL" panose="020B05020202040203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AE7CB2-A814-C857-6CA1-46B2AE75598A}"/>
              </a:ext>
            </a:extLst>
          </p:cNvPr>
          <p:cNvSpPr txBox="1">
            <a:spLocks/>
          </p:cNvSpPr>
          <p:nvPr/>
        </p:nvSpPr>
        <p:spPr>
          <a:xfrm>
            <a:off x="733718" y="143696"/>
            <a:ext cx="10515600" cy="735586"/>
          </a:xfrm>
          <a:prstGeom prst="rect">
            <a:avLst/>
          </a:prstGeom>
          <a:effectLst/>
        </p:spPr>
        <p:txBody>
          <a:bodyPr vert="horz" lIns="0" tIns="192024" rIns="0" bIns="0" rtlCol="0" anchor="b" anchorCtr="0">
            <a:spAutoFit/>
          </a:bodyPr>
          <a:lstStyle>
            <a:lvl1pPr algn="ctr" defTabSz="914318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6000" b="1" i="0" kern="1200" spc="-100" baseline="0">
                <a:solidFill>
                  <a:schemeClr val="tx1"/>
                </a:solidFill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r>
              <a:rPr lang="lv-LV" sz="4400">
                <a:solidFill>
                  <a:srgbClr val="7030A0"/>
                </a:solidFill>
                <a:latin typeface="Futura Md TL" panose="020B0502020204020303" pitchFamily="34" charset="0"/>
              </a:rPr>
              <a:t>Kas ir individuālie mācību konti?</a:t>
            </a:r>
          </a:p>
        </p:txBody>
      </p:sp>
      <p:sp>
        <p:nvSpPr>
          <p:cNvPr id="3" name="Rectangle 36">
            <a:extLst>
              <a:ext uri="{FF2B5EF4-FFF2-40B4-BE49-F238E27FC236}">
                <a16:creationId xmlns:a16="http://schemas.microsoft.com/office/drawing/2014/main" id="{2FC3BEFE-679A-4648-91FD-BD4108BBA4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6605" y="5172094"/>
            <a:ext cx="61467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v-LV" altLang="ru-UA" b="1">
              <a:solidFill>
                <a:schemeClr val="tx1">
                  <a:lumMod val="75000"/>
                </a:schemeClr>
              </a:solidFill>
              <a:latin typeface="Futura Md TL" panose="020B0502020204020303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ru-UA" b="1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latin typeface="Futura Md TL" panose="020B0502020204020303" pitchFamily="34" charset="0"/>
              </a:rPr>
              <a:t>Mana</a:t>
            </a:r>
            <a:r>
              <a:rPr kumimoji="0" lang="lv-LV" altLang="ru-UA" b="1" i="0" u="none" strike="noStrike" cap="none" normalizeH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latin typeface="Futura Md TL" panose="020B0502020204020303" pitchFamily="34" charset="0"/>
              </a:rPr>
              <a:t> </a:t>
            </a:r>
            <a:r>
              <a:rPr kumimoji="0" lang="lv-LV" altLang="ru-UA" b="1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latin typeface="Futura Md TL" panose="020B0502020204020303" pitchFamily="34" charset="0"/>
              </a:rPr>
              <a:t>prasmju internetbanka –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ru-UA" b="1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latin typeface="Futura Md TL" panose="020B0502020204020303" pitchFamily="34" charset="0"/>
              </a:rPr>
              <a:t>vienas pieturas portāls</a:t>
            </a:r>
            <a:endParaRPr kumimoji="0" lang="ru-UA" altLang="ru-UA" sz="11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</a:schemeClr>
              </a:solidFill>
              <a:effectLst/>
              <a:latin typeface="Futura Md TL" panose="020B05020202040203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394F22-1E14-7A26-B895-72C0C331B743}"/>
              </a:ext>
            </a:extLst>
          </p:cNvPr>
          <p:cNvSpPr txBox="1"/>
          <p:nvPr/>
        </p:nvSpPr>
        <p:spPr>
          <a:xfrm>
            <a:off x="786169" y="5346022"/>
            <a:ext cx="5546368" cy="1384995"/>
          </a:xfrm>
          <a:prstGeom prst="rect">
            <a:avLst/>
          </a:prstGeom>
          <a:solidFill>
            <a:schemeClr val="tx1"/>
          </a:solidFill>
          <a:effectLst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lv-LV" sz="1400" b="1">
                <a:solidFill>
                  <a:schemeClr val="bg1"/>
                </a:solidFill>
                <a:latin typeface="Futura Md TL" panose="020B0502020204020303" pitchFamily="34" charset="0"/>
              </a:rPr>
              <a:t>No indivīda perspektīvas: atbilstošs un personalizēts, kvalitatīvs piedāvājums. </a:t>
            </a:r>
          </a:p>
          <a:p>
            <a:pPr marL="342900" indent="-342900">
              <a:buFont typeface="+mj-lt"/>
              <a:buAutoNum type="arabicPeriod"/>
            </a:pPr>
            <a:r>
              <a:rPr lang="lv-LV" sz="1400" b="1">
                <a:solidFill>
                  <a:schemeClr val="bg1"/>
                </a:solidFill>
                <a:latin typeface="Futura Md TL" panose="020B0502020204020303" pitchFamily="34" charset="0"/>
              </a:rPr>
              <a:t>No sistēmas viedokļa:  izsekojamība par ieguldījumiem cilvēkā, neatkarīgi no viņa statusa. </a:t>
            </a:r>
          </a:p>
          <a:p>
            <a:pPr marL="342900" indent="-342900">
              <a:buFont typeface="+mj-lt"/>
              <a:buAutoNum type="arabicPeriod"/>
            </a:pPr>
            <a:r>
              <a:rPr lang="lv-LV" sz="1400" b="1">
                <a:solidFill>
                  <a:schemeClr val="bg1"/>
                </a:solidFill>
                <a:latin typeface="Futura Md TL" panose="020B0502020204020303" pitchFamily="34" charset="0"/>
              </a:rPr>
              <a:t>Kopumā: Pāreja no projektu/programmu  finansējuma uz ilgtspējīgu finansējumu un rezultātiem</a:t>
            </a:r>
            <a:endParaRPr lang="en-US" sz="1400" b="1">
              <a:solidFill>
                <a:schemeClr val="bg1"/>
              </a:solidFill>
              <a:latin typeface="Futura Md TL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227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3" grpId="0"/>
      <p:bldP spid="38" grpId="0"/>
      <p:bldP spid="41" grpId="0" animBg="1"/>
      <p:bldP spid="42" grpId="0" animBg="1"/>
      <p:bldP spid="43" grpId="0" animBg="1"/>
      <p:bldP spid="44" grpId="0" animBg="1"/>
      <p:bldP spid="47" grpId="0"/>
      <p:bldP spid="49" grpId="0"/>
      <p:bldP spid="50" grpId="0"/>
      <p:bldP spid="51" grpId="0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8E3B9E2-65AA-3438-B0CB-3457BAA1E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" y="1016569"/>
            <a:ext cx="8963025" cy="5838825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681F0012-DFB2-133E-2ACA-5AB2EC5EE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777" y="255429"/>
            <a:ext cx="10536997" cy="755482"/>
          </a:xfrm>
        </p:spPr>
        <p:txBody>
          <a:bodyPr/>
          <a:lstStyle/>
          <a:p>
            <a:r>
              <a:rPr lang="en-US" altLang="lv-LV" sz="4000" kern="1200" spc="-100" err="1">
                <a:solidFill>
                  <a:srgbClr val="7030A0"/>
                </a:solidFill>
                <a:latin typeface="Futura Md TL" panose="020B0502020204020303" pitchFamily="34" charset="0"/>
                <a:sym typeface="Verdana" panose="020B0604030504040204" pitchFamily="34" charset="0"/>
              </a:rPr>
              <a:t>Individuālo</a:t>
            </a:r>
            <a:r>
              <a:rPr lang="en-US" altLang="lv-LV" sz="4000" b="1">
                <a:latin typeface="Futura Md TL" panose="020B0502020204020303" pitchFamily="34" charset="0"/>
                <a:sym typeface="Verdana" panose="020B0604030504040204" pitchFamily="34" charset="0"/>
              </a:rPr>
              <a:t> </a:t>
            </a:r>
            <a:r>
              <a:rPr lang="en-US" altLang="lv-LV" sz="4000" kern="1200" spc="-100" err="1">
                <a:solidFill>
                  <a:srgbClr val="7030A0"/>
                </a:solidFill>
                <a:latin typeface="Futura Md TL" panose="020B0502020204020303" pitchFamily="34" charset="0"/>
                <a:sym typeface="Verdana" panose="020B0604030504040204" pitchFamily="34" charset="0"/>
              </a:rPr>
              <a:t>mācību</a:t>
            </a:r>
            <a:r>
              <a:rPr lang="en-US" altLang="lv-LV" sz="4000" kern="1200" spc="-100">
                <a:solidFill>
                  <a:srgbClr val="7030A0"/>
                </a:solidFill>
                <a:latin typeface="Futura Md TL" panose="020B0502020204020303" pitchFamily="34" charset="0"/>
                <a:sym typeface="Verdana" panose="020B0604030504040204" pitchFamily="34" charset="0"/>
              </a:rPr>
              <a:t> </a:t>
            </a:r>
            <a:r>
              <a:rPr lang="en-US" altLang="lv-LV" sz="4000" kern="1200" spc="-100" err="1">
                <a:solidFill>
                  <a:srgbClr val="7030A0"/>
                </a:solidFill>
                <a:latin typeface="Futura Md TL" panose="020B0502020204020303" pitchFamily="34" charset="0"/>
                <a:sym typeface="Verdana" panose="020B0604030504040204" pitchFamily="34" charset="0"/>
              </a:rPr>
              <a:t>kontu</a:t>
            </a:r>
            <a:r>
              <a:rPr lang="en-US" altLang="lv-LV" sz="4000" kern="1200" spc="-100">
                <a:solidFill>
                  <a:srgbClr val="7030A0"/>
                </a:solidFill>
                <a:latin typeface="Futura Md TL" panose="020B0502020204020303" pitchFamily="34" charset="0"/>
                <a:sym typeface="Verdana" panose="020B0604030504040204" pitchFamily="34" charset="0"/>
              </a:rPr>
              <a:t> </a:t>
            </a:r>
            <a:r>
              <a:rPr lang="en-US" altLang="lv-LV" sz="4000" kern="1200" spc="-100" err="1">
                <a:solidFill>
                  <a:srgbClr val="7030A0"/>
                </a:solidFill>
                <a:latin typeface="Futura Md TL" panose="020B0502020204020303" pitchFamily="34" charset="0"/>
                <a:sym typeface="Verdana" panose="020B0604030504040204" pitchFamily="34" charset="0"/>
              </a:rPr>
              <a:t>pieejas</a:t>
            </a:r>
            <a:r>
              <a:rPr lang="en-US" altLang="lv-LV" sz="4000" kern="1200" spc="-100">
                <a:solidFill>
                  <a:srgbClr val="7030A0"/>
                </a:solidFill>
                <a:latin typeface="Futura Md TL" panose="020B0502020204020303" pitchFamily="34" charset="0"/>
                <a:sym typeface="Verdana" panose="020B0604030504040204" pitchFamily="34" charset="0"/>
              </a:rPr>
              <a:t> </a:t>
            </a:r>
            <a:r>
              <a:rPr lang="en-US" altLang="lv-LV" sz="4000" kern="1200" spc="-100" err="1">
                <a:solidFill>
                  <a:srgbClr val="7030A0"/>
                </a:solidFill>
                <a:latin typeface="Futura Md TL" panose="020B0502020204020303" pitchFamily="34" charset="0"/>
                <a:sym typeface="Verdana" panose="020B0604030504040204" pitchFamily="34" charset="0"/>
              </a:rPr>
              <a:t>attīstība</a:t>
            </a:r>
            <a:endParaRPr lang="lv-LV" sz="4000" kern="1200" spc="-100">
              <a:solidFill>
                <a:srgbClr val="7030A0"/>
              </a:solidFill>
              <a:latin typeface="Futura Md TL" panose="020B0502020204020303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3C0F77-E40A-D71F-FD37-E56396FE4BA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642CFF-8757-4696-921E-5D92B289EED6}" type="slidenum">
              <a:rPr lang="lv-LV" altLang="lv-LV" smtClean="0">
                <a:latin typeface="Futura Md TL" panose="020B0502020204020303" pitchFamily="34" charset="0"/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lv-LV" altLang="lv-LV">
              <a:latin typeface="Futura Md TL" panose="020B0502020204020303" pitchFamily="34" charset="0"/>
              <a:ea typeface="MS PGothic" panose="020B0600070205080204" pitchFamily="34" charset="-12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380ECE-37C9-3645-E575-85CAD47C64ED}"/>
              </a:ext>
            </a:extLst>
          </p:cNvPr>
          <p:cNvSpPr txBox="1"/>
          <p:nvPr/>
        </p:nvSpPr>
        <p:spPr>
          <a:xfrm>
            <a:off x="0" y="3698585"/>
            <a:ext cx="908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b="1">
                <a:latin typeface="Futura Md TL" panose="020B0502020204020303" pitchFamily="34" charset="0"/>
              </a:rPr>
              <a:t>2023-2026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674186-BB97-2BA5-FB86-EB578F2E2B92}"/>
              </a:ext>
            </a:extLst>
          </p:cNvPr>
          <p:cNvSpPr txBox="1"/>
          <p:nvPr/>
        </p:nvSpPr>
        <p:spPr>
          <a:xfrm>
            <a:off x="6769901" y="6028998"/>
            <a:ext cx="461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>
                <a:latin typeface="Futura Md TL" panose="020B0502020204020303" pitchFamily="34" charset="0"/>
              </a:rPr>
              <a:t>*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7B96B3-1033-8D5D-0763-1A41E759442E}"/>
              </a:ext>
            </a:extLst>
          </p:cNvPr>
          <p:cNvSpPr txBox="1"/>
          <p:nvPr/>
        </p:nvSpPr>
        <p:spPr>
          <a:xfrm>
            <a:off x="7242415" y="6120229"/>
            <a:ext cx="4704869" cy="552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lv-LV">
                <a:latin typeface="Futura Md TL" panose="020B0502020204020303" pitchFamily="34" charset="0"/>
              </a:rPr>
              <a:t>*</a:t>
            </a:r>
            <a:r>
              <a:rPr lang="lv-LV" sz="1200">
                <a:latin typeface="Futura Md TL" panose="020B0502020204020303" pitchFamily="34" charset="0"/>
              </a:rPr>
              <a:t>Nodarbināto skaits, atbilstoši Darbaspēka </a:t>
            </a:r>
            <a:r>
              <a:rPr lang="lv-LV" sz="1200" err="1">
                <a:latin typeface="Futura Md TL" panose="020B0502020204020303" pitchFamily="34" charset="0"/>
              </a:rPr>
              <a:t>apsekojumam</a:t>
            </a:r>
            <a:r>
              <a:rPr lang="lv-LV" sz="1200">
                <a:latin typeface="Futura Md TL" panose="020B0502020204020303" pitchFamily="34" charset="0"/>
              </a:rPr>
              <a:t> 2022. gadā</a:t>
            </a:r>
            <a:endParaRPr lang="lv-LV" sz="1200" b="0" i="0" u="none" strike="noStrike" baseline="0">
              <a:solidFill>
                <a:srgbClr val="000000"/>
              </a:solidFill>
              <a:latin typeface="Futura Md TL" panose="020B0502020204020303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368F8B-2A86-F50D-AA1F-09C0425471BF}"/>
              </a:ext>
            </a:extLst>
          </p:cNvPr>
          <p:cNvSpPr txBox="1"/>
          <p:nvPr/>
        </p:nvSpPr>
        <p:spPr>
          <a:xfrm>
            <a:off x="7442663" y="4558923"/>
            <a:ext cx="43148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>
                <a:latin typeface="Futura Md TL" panose="020B0502020204020303" pitchFamily="34" charset="0"/>
              </a:rPr>
              <a:t>Mācību dalībnieku skaits var tikt palielināts atbilstoši pieejamajam finansējumam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B48B922-DB03-7BE8-A324-68D3BBCCE948}"/>
              </a:ext>
            </a:extLst>
          </p:cNvPr>
          <p:cNvCxnSpPr>
            <a:cxnSpLocks/>
            <a:stCxn id="14" idx="1"/>
          </p:cNvCxnSpPr>
          <p:nvPr/>
        </p:nvCxnSpPr>
        <p:spPr>
          <a:xfrm flipH="1">
            <a:off x="6980287" y="5020588"/>
            <a:ext cx="46237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BC4B096-D8CB-0A66-6A49-B21B2FF853A7}"/>
              </a:ext>
            </a:extLst>
          </p:cNvPr>
          <p:cNvSpPr txBox="1"/>
          <p:nvPr/>
        </p:nvSpPr>
        <p:spPr>
          <a:xfrm>
            <a:off x="7442663" y="1154772"/>
            <a:ext cx="4104803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lv-LV" sz="1400" b="1">
                <a:latin typeface="Futura Md TL" panose="020B0502020204020303" pitchFamily="34" charset="0"/>
              </a:rPr>
              <a:t>IZM – SADARBĪBAS PARTNERIS</a:t>
            </a:r>
          </a:p>
          <a:p>
            <a:pPr>
              <a:spcAft>
                <a:spcPts val="600"/>
              </a:spcAft>
            </a:pPr>
            <a:r>
              <a:rPr lang="lv-LV" sz="1400" b="1">
                <a:latin typeface="Futura Md TL" panose="020B0502020204020303" pitchFamily="34" charset="0"/>
              </a:rPr>
              <a:t>VIAA – INVESTĪCIJAS FINANSĒJUMA SAŅĒMĒJS</a:t>
            </a:r>
          </a:p>
        </p:txBody>
      </p:sp>
    </p:spTree>
    <p:extLst>
      <p:ext uri="{BB962C8B-B14F-4D97-AF65-F5344CB8AC3E}">
        <p14:creationId xmlns:p14="http://schemas.microsoft.com/office/powerpoint/2010/main" val="2022230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B2500C1-2F69-E3FC-C5BD-D4B600EC0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717" y="1024924"/>
            <a:ext cx="10677412" cy="4808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B80423-5C58-FBC2-4D59-6EAE90A08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722" y="223489"/>
            <a:ext cx="11617054" cy="755482"/>
          </a:xfrm>
        </p:spPr>
        <p:txBody>
          <a:bodyPr/>
          <a:lstStyle/>
          <a:p>
            <a:r>
              <a:rPr lang="lv-LV" kern="1200" spc="-100">
                <a:solidFill>
                  <a:srgbClr val="7030A0"/>
                </a:solidFill>
                <a:latin typeface="Futura Md TL" panose="020B0502020204020303" pitchFamily="34" charset="0"/>
                <a:sym typeface="Verdana" panose="020B0604030504040204" pitchFamily="34" charset="0"/>
              </a:rPr>
              <a:t>IMK PIEEJAS IEVIEŠANA - DAĻA NO PIEAUGUŠO IZGLĪTĪBAS PIEEJAS MAIŅAS NĀKOTNĒ  </a:t>
            </a:r>
            <a:endParaRPr lang="lv-LV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383359-2661-6FC3-1055-CBCF596E791D}"/>
              </a:ext>
            </a:extLst>
          </p:cNvPr>
          <p:cNvSpPr txBox="1"/>
          <p:nvPr/>
        </p:nvSpPr>
        <p:spPr>
          <a:xfrm>
            <a:off x="465722" y="6135450"/>
            <a:ext cx="512537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lv-LV" sz="1400" b="1">
                <a:latin typeface="Futura Md TL" panose="020B0502020204020303" pitchFamily="34" charset="0"/>
              </a:rPr>
              <a:t>IZM – SADARBĪBAS PARTNERIS</a:t>
            </a:r>
          </a:p>
          <a:p>
            <a:pPr>
              <a:spcAft>
                <a:spcPts val="600"/>
              </a:spcAft>
            </a:pPr>
            <a:r>
              <a:rPr lang="lv-LV" sz="1400" b="1">
                <a:latin typeface="Futura Md TL" panose="020B0502020204020303" pitchFamily="34" charset="0"/>
              </a:rPr>
              <a:t>VIAA – INVESTĪCIJAS FINANSĒJUMA SAŅĒMĒJS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64E24C-BD42-6B6E-D9EC-2DE33C12DBD5}"/>
              </a:ext>
            </a:extLst>
          </p:cNvPr>
          <p:cNvSpPr txBox="1"/>
          <p:nvPr/>
        </p:nvSpPr>
        <p:spPr>
          <a:xfrm>
            <a:off x="5591100" y="6098210"/>
            <a:ext cx="6648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lv-LV" sz="1400" b="1">
                <a:latin typeface="Futura Md TL" panose="020B0502020204020303" pitchFamily="34" charset="0"/>
              </a:rPr>
              <a:t>3500 mācību dalībnieku ir paredzamais izpildes rādītājs. Atbilstoši pieejamajam finansējumam mācību dalībnieku skaits var tikt palielināts. </a:t>
            </a:r>
          </a:p>
        </p:txBody>
      </p:sp>
    </p:spTree>
    <p:extLst>
      <p:ext uri="{BB962C8B-B14F-4D97-AF65-F5344CB8AC3E}">
        <p14:creationId xmlns:p14="http://schemas.microsoft.com/office/powerpoint/2010/main" val="1547171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ED0FA2B3-9F54-DA67-4388-102E5C82CECB}"/>
              </a:ext>
            </a:extLst>
          </p:cNvPr>
          <p:cNvSpPr/>
          <p:nvPr/>
        </p:nvSpPr>
        <p:spPr>
          <a:xfrm>
            <a:off x="4385558" y="6199010"/>
            <a:ext cx="3209925" cy="5362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>
                <a:solidFill>
                  <a:srgbClr val="44546A"/>
                </a:solidFill>
              </a:rPr>
              <a:t>Integrācija ar ārējiem resursiem un rīkiem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7D8624-02B0-080D-AB80-2444E06CA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3910" y="2062327"/>
            <a:ext cx="1324755" cy="1383308"/>
          </a:xfrm>
          <a:prstGeom prst="rect">
            <a:avLst/>
          </a:prstGeom>
        </p:spPr>
      </p:pic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FAE77004-9A3F-4F9D-B92F-D76926C44A60}"/>
              </a:ext>
            </a:extLst>
          </p:cNvPr>
          <p:cNvSpPr/>
          <p:nvPr/>
        </p:nvSpPr>
        <p:spPr>
          <a:xfrm>
            <a:off x="6851949" y="2435659"/>
            <a:ext cx="1490696" cy="2092573"/>
          </a:xfrm>
          <a:custGeom>
            <a:avLst/>
            <a:gdLst>
              <a:gd name="connsiteX0" fmla="*/ 1062930 w 3569354"/>
              <a:gd name="connsiteY0" fmla="*/ 12568 h 5010501"/>
              <a:gd name="connsiteX1" fmla="*/ 12568 w 3569354"/>
              <a:gd name="connsiteY1" fmla="*/ 243990 h 5010501"/>
              <a:gd name="connsiteX2" fmla="*/ 127190 w 3569354"/>
              <a:gd name="connsiteY2" fmla="*/ 497531 h 5010501"/>
              <a:gd name="connsiteX3" fmla="*/ 157186 w 3569354"/>
              <a:gd name="connsiteY3" fmla="*/ 571097 h 5010501"/>
              <a:gd name="connsiteX4" fmla="*/ 173273 w 3569354"/>
              <a:gd name="connsiteY4" fmla="*/ 685886 h 5010501"/>
              <a:gd name="connsiteX5" fmla="*/ 171095 w 3569354"/>
              <a:gd name="connsiteY5" fmla="*/ 725769 h 5010501"/>
              <a:gd name="connsiteX6" fmla="*/ 1063098 w 3569354"/>
              <a:gd name="connsiteY6" fmla="*/ 515462 h 5010501"/>
              <a:gd name="connsiteX7" fmla="*/ 3054731 w 3569354"/>
              <a:gd name="connsiteY7" fmla="*/ 2507094 h 5010501"/>
              <a:gd name="connsiteX8" fmla="*/ 1063098 w 3569354"/>
              <a:gd name="connsiteY8" fmla="*/ 4495375 h 5010501"/>
              <a:gd name="connsiteX9" fmla="*/ 811735 w 3569354"/>
              <a:gd name="connsiteY9" fmla="*/ 4746738 h 5010501"/>
              <a:gd name="connsiteX10" fmla="*/ 1063098 w 3569354"/>
              <a:gd name="connsiteY10" fmla="*/ 4998101 h 5010501"/>
              <a:gd name="connsiteX11" fmla="*/ 3557457 w 3569354"/>
              <a:gd name="connsiteY11" fmla="*/ 2507094 h 5010501"/>
              <a:gd name="connsiteX12" fmla="*/ 1062930 w 3569354"/>
              <a:gd name="connsiteY12" fmla="*/ 12568 h 501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569354" h="5010501">
                <a:moveTo>
                  <a:pt x="1062930" y="12568"/>
                </a:moveTo>
                <a:cubicBezTo>
                  <a:pt x="695103" y="12568"/>
                  <a:pt x="338838" y="91831"/>
                  <a:pt x="12568" y="243990"/>
                </a:cubicBezTo>
                <a:cubicBezTo>
                  <a:pt x="54462" y="326437"/>
                  <a:pt x="92837" y="410895"/>
                  <a:pt x="127190" y="497531"/>
                </a:cubicBezTo>
                <a:cubicBezTo>
                  <a:pt x="139926" y="522500"/>
                  <a:pt x="150316" y="546798"/>
                  <a:pt x="157186" y="571097"/>
                </a:cubicBezTo>
                <a:cubicBezTo>
                  <a:pt x="167911" y="608466"/>
                  <a:pt x="173273" y="647176"/>
                  <a:pt x="173273" y="685886"/>
                </a:cubicBezTo>
                <a:cubicBezTo>
                  <a:pt x="173273" y="699292"/>
                  <a:pt x="172436" y="712698"/>
                  <a:pt x="171095" y="725769"/>
                </a:cubicBezTo>
                <a:cubicBezTo>
                  <a:pt x="445918" y="587519"/>
                  <a:pt x="749230" y="515462"/>
                  <a:pt x="1063098" y="515462"/>
                </a:cubicBezTo>
                <a:cubicBezTo>
                  <a:pt x="2161219" y="515462"/>
                  <a:pt x="3054731" y="1408805"/>
                  <a:pt x="3054731" y="2507094"/>
                </a:cubicBezTo>
                <a:cubicBezTo>
                  <a:pt x="3054731" y="3603372"/>
                  <a:pt x="2161387" y="4495375"/>
                  <a:pt x="1063098" y="4495375"/>
                </a:cubicBezTo>
                <a:cubicBezTo>
                  <a:pt x="924346" y="4495375"/>
                  <a:pt x="811735" y="4607986"/>
                  <a:pt x="811735" y="4746738"/>
                </a:cubicBezTo>
                <a:cubicBezTo>
                  <a:pt x="811735" y="4885490"/>
                  <a:pt x="924346" y="4998101"/>
                  <a:pt x="1063098" y="4998101"/>
                </a:cubicBezTo>
                <a:cubicBezTo>
                  <a:pt x="2438389" y="4998101"/>
                  <a:pt x="3557457" y="3880709"/>
                  <a:pt x="3557457" y="2507094"/>
                </a:cubicBezTo>
                <a:cubicBezTo>
                  <a:pt x="3557289" y="1131469"/>
                  <a:pt x="2438389" y="12568"/>
                  <a:pt x="1062930" y="12568"/>
                </a:cubicBez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12190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</a:endParaRPr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FF6378D3-1DF7-4321-AA0A-FD923B49A61B}"/>
              </a:ext>
            </a:extLst>
          </p:cNvPr>
          <p:cNvSpPr/>
          <p:nvPr/>
        </p:nvSpPr>
        <p:spPr>
          <a:xfrm>
            <a:off x="4316436" y="4307707"/>
            <a:ext cx="2841421" cy="216956"/>
          </a:xfrm>
          <a:custGeom>
            <a:avLst/>
            <a:gdLst>
              <a:gd name="connsiteX0" fmla="*/ 6715078 w 6803557"/>
              <a:gd name="connsiteY0" fmla="*/ 263931 h 519483"/>
              <a:gd name="connsiteX1" fmla="*/ 6799033 w 6803557"/>
              <a:gd name="connsiteY1" fmla="*/ 12568 h 519483"/>
              <a:gd name="connsiteX2" fmla="*/ 263931 w 6803557"/>
              <a:gd name="connsiteY2" fmla="*/ 12568 h 519483"/>
              <a:gd name="connsiteX3" fmla="*/ 12568 w 6803557"/>
              <a:gd name="connsiteY3" fmla="*/ 263931 h 519483"/>
              <a:gd name="connsiteX4" fmla="*/ 263931 w 6803557"/>
              <a:gd name="connsiteY4" fmla="*/ 515294 h 519483"/>
              <a:gd name="connsiteX5" fmla="*/ 6799201 w 6803557"/>
              <a:gd name="connsiteY5" fmla="*/ 515294 h 519483"/>
              <a:gd name="connsiteX6" fmla="*/ 6715078 w 6803557"/>
              <a:gd name="connsiteY6" fmla="*/ 263931 h 519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03557" h="519483">
                <a:moveTo>
                  <a:pt x="6715078" y="263931"/>
                </a:moveTo>
                <a:cubicBezTo>
                  <a:pt x="6715078" y="169754"/>
                  <a:pt x="6746414" y="82615"/>
                  <a:pt x="6799033" y="12568"/>
                </a:cubicBezTo>
                <a:lnTo>
                  <a:pt x="263931" y="12568"/>
                </a:lnTo>
                <a:cubicBezTo>
                  <a:pt x="125179" y="12568"/>
                  <a:pt x="12568" y="125179"/>
                  <a:pt x="12568" y="263931"/>
                </a:cubicBezTo>
                <a:cubicBezTo>
                  <a:pt x="12568" y="402683"/>
                  <a:pt x="125179" y="515294"/>
                  <a:pt x="263931" y="515294"/>
                </a:cubicBezTo>
                <a:lnTo>
                  <a:pt x="6799201" y="515294"/>
                </a:lnTo>
                <a:cubicBezTo>
                  <a:pt x="6746414" y="445248"/>
                  <a:pt x="6715078" y="358276"/>
                  <a:pt x="6715078" y="263931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12190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</a:endParaRPr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D9BF712F-5457-4780-8DAB-C6D070103D6B}"/>
              </a:ext>
            </a:extLst>
          </p:cNvPr>
          <p:cNvSpPr/>
          <p:nvPr/>
        </p:nvSpPr>
        <p:spPr>
          <a:xfrm>
            <a:off x="4701984" y="1937175"/>
            <a:ext cx="2183555" cy="902815"/>
          </a:xfrm>
          <a:custGeom>
            <a:avLst/>
            <a:gdLst>
              <a:gd name="connsiteX0" fmla="*/ 5222820 w 5228349"/>
              <a:gd name="connsiteY0" fmla="*/ 1832771 h 2161721"/>
              <a:gd name="connsiteX1" fmla="*/ 5201705 w 5228349"/>
              <a:gd name="connsiteY1" fmla="*/ 1781493 h 2161721"/>
              <a:gd name="connsiteX2" fmla="*/ 4210832 w 5228349"/>
              <a:gd name="connsiteY2" fmla="*/ 518813 h 2161721"/>
              <a:gd name="connsiteX3" fmla="*/ 2611493 w 5228349"/>
              <a:gd name="connsiteY3" fmla="*/ 12568 h 2161721"/>
              <a:gd name="connsiteX4" fmla="*/ 844077 w 5228349"/>
              <a:gd name="connsiteY4" fmla="*/ 645332 h 2161721"/>
              <a:gd name="connsiteX5" fmla="*/ 12568 w 5228349"/>
              <a:gd name="connsiteY5" fmla="*/ 1797580 h 2161721"/>
              <a:gd name="connsiteX6" fmla="*/ 288397 w 5228349"/>
              <a:gd name="connsiteY6" fmla="*/ 1889076 h 2161721"/>
              <a:gd name="connsiteX7" fmla="*/ 464686 w 5228349"/>
              <a:gd name="connsiteY7" fmla="*/ 2023639 h 2161721"/>
              <a:gd name="connsiteX8" fmla="*/ 1163475 w 5228349"/>
              <a:gd name="connsiteY8" fmla="*/ 1033772 h 2161721"/>
              <a:gd name="connsiteX9" fmla="*/ 2611493 w 5228349"/>
              <a:gd name="connsiteY9" fmla="*/ 515462 h 2161721"/>
              <a:gd name="connsiteX10" fmla="*/ 3921095 w 5228349"/>
              <a:gd name="connsiteY10" fmla="*/ 929875 h 2161721"/>
              <a:gd name="connsiteX11" fmla="*/ 4744225 w 5228349"/>
              <a:gd name="connsiteY11" fmla="*/ 1991297 h 2161721"/>
              <a:gd name="connsiteX12" fmla="*/ 5048039 w 5228349"/>
              <a:gd name="connsiteY12" fmla="*/ 2144126 h 2161721"/>
              <a:gd name="connsiteX13" fmla="*/ 5049882 w 5228349"/>
              <a:gd name="connsiteY13" fmla="*/ 2143623 h 2161721"/>
              <a:gd name="connsiteX14" fmla="*/ 5222820 w 5228349"/>
              <a:gd name="connsiteY14" fmla="*/ 1832771 h 2161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228349" h="2161721">
                <a:moveTo>
                  <a:pt x="5222820" y="1832771"/>
                </a:moveTo>
                <a:cubicBezTo>
                  <a:pt x="5217625" y="1814505"/>
                  <a:pt x="5210419" y="1797413"/>
                  <a:pt x="5201705" y="1781493"/>
                </a:cubicBezTo>
                <a:cubicBezTo>
                  <a:pt x="5001620" y="1271561"/>
                  <a:pt x="4659934" y="835363"/>
                  <a:pt x="4210832" y="518813"/>
                </a:cubicBezTo>
                <a:cubicBezTo>
                  <a:pt x="3741119" y="187517"/>
                  <a:pt x="3188120" y="12568"/>
                  <a:pt x="2611493" y="12568"/>
                </a:cubicBezTo>
                <a:cubicBezTo>
                  <a:pt x="1967837" y="12568"/>
                  <a:pt x="1340267" y="237287"/>
                  <a:pt x="844077" y="645332"/>
                </a:cubicBezTo>
                <a:cubicBezTo>
                  <a:pt x="471054" y="952163"/>
                  <a:pt x="184668" y="1351662"/>
                  <a:pt x="12568" y="1797580"/>
                </a:cubicBezTo>
                <a:cubicBezTo>
                  <a:pt x="105907" y="1822214"/>
                  <a:pt x="198074" y="1852545"/>
                  <a:pt x="288397" y="1889076"/>
                </a:cubicBezTo>
                <a:cubicBezTo>
                  <a:pt x="360790" y="1918235"/>
                  <a:pt x="420614" y="1965491"/>
                  <a:pt x="464686" y="2023639"/>
                </a:cubicBezTo>
                <a:cubicBezTo>
                  <a:pt x="603439" y="1639892"/>
                  <a:pt x="844747" y="1295860"/>
                  <a:pt x="1163475" y="1033772"/>
                </a:cubicBezTo>
                <a:cubicBezTo>
                  <a:pt x="1569845" y="699459"/>
                  <a:pt x="2084134" y="515462"/>
                  <a:pt x="2611493" y="515462"/>
                </a:cubicBezTo>
                <a:cubicBezTo>
                  <a:pt x="3083720" y="515462"/>
                  <a:pt x="3536509" y="658738"/>
                  <a:pt x="3921095" y="929875"/>
                </a:cubicBezTo>
                <a:cubicBezTo>
                  <a:pt x="4297134" y="1194979"/>
                  <a:pt x="4581676" y="1562137"/>
                  <a:pt x="4744225" y="1991297"/>
                </a:cubicBezTo>
                <a:cubicBezTo>
                  <a:pt x="4790476" y="2113460"/>
                  <a:pt x="4922525" y="2179820"/>
                  <a:pt x="5048039" y="2144126"/>
                </a:cubicBezTo>
                <a:lnTo>
                  <a:pt x="5049882" y="2143623"/>
                </a:lnTo>
                <a:cubicBezTo>
                  <a:pt x="5183272" y="2105248"/>
                  <a:pt x="5260692" y="1966329"/>
                  <a:pt x="5222820" y="1832771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12190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</a:endParaRPr>
          </a:p>
        </p:txBody>
      </p:sp>
      <p:sp>
        <p:nvSpPr>
          <p:cNvPr id="91" name="Freeform: Shape 90">
            <a:extLst>
              <a:ext uri="{FF2B5EF4-FFF2-40B4-BE49-F238E27FC236}">
                <a16:creationId xmlns:a16="http://schemas.microsoft.com/office/drawing/2014/main" id="{5C2D7F1B-C0B6-4EBB-86B2-3777E8AD855D}"/>
              </a:ext>
            </a:extLst>
          </p:cNvPr>
          <p:cNvSpPr/>
          <p:nvPr/>
        </p:nvSpPr>
        <p:spPr>
          <a:xfrm>
            <a:off x="3546812" y="2703739"/>
            <a:ext cx="1315732" cy="1798633"/>
          </a:xfrm>
          <a:custGeom>
            <a:avLst/>
            <a:gdLst>
              <a:gd name="connsiteX0" fmla="*/ 1756190 w 3150415"/>
              <a:gd name="connsiteY0" fmla="*/ 4086491 h 4306685"/>
              <a:gd name="connsiteX1" fmla="*/ 1864443 w 3150415"/>
              <a:gd name="connsiteY1" fmla="*/ 3805803 h 4306685"/>
              <a:gd name="connsiteX2" fmla="*/ 515294 w 3150415"/>
              <a:gd name="connsiteY2" fmla="*/ 2175128 h 4306685"/>
              <a:gd name="connsiteX3" fmla="*/ 2175128 w 3150415"/>
              <a:gd name="connsiteY3" fmla="*/ 515294 h 4306685"/>
              <a:gd name="connsiteX4" fmla="*/ 2793313 w 3150415"/>
              <a:gd name="connsiteY4" fmla="*/ 634775 h 4306685"/>
              <a:gd name="connsiteX5" fmla="*/ 3120420 w 3150415"/>
              <a:gd name="connsiteY5" fmla="*/ 495520 h 4306685"/>
              <a:gd name="connsiteX6" fmla="*/ 2981165 w 3150415"/>
              <a:gd name="connsiteY6" fmla="*/ 168413 h 4306685"/>
              <a:gd name="connsiteX7" fmla="*/ 2175128 w 3150415"/>
              <a:gd name="connsiteY7" fmla="*/ 12568 h 4306685"/>
              <a:gd name="connsiteX8" fmla="*/ 12568 w 3150415"/>
              <a:gd name="connsiteY8" fmla="*/ 2175128 h 4306685"/>
              <a:gd name="connsiteX9" fmla="*/ 1820203 w 3150415"/>
              <a:gd name="connsiteY9" fmla="*/ 4308529 h 4306685"/>
              <a:gd name="connsiteX10" fmla="*/ 1756190 w 3150415"/>
              <a:gd name="connsiteY10" fmla="*/ 4086491 h 4306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50415" h="4306685">
                <a:moveTo>
                  <a:pt x="1756190" y="4086491"/>
                </a:moveTo>
                <a:cubicBezTo>
                  <a:pt x="1756190" y="3978573"/>
                  <a:pt x="1797245" y="3880206"/>
                  <a:pt x="1864443" y="3805803"/>
                </a:cubicBezTo>
                <a:cubicBezTo>
                  <a:pt x="1097283" y="3659845"/>
                  <a:pt x="515294" y="2984348"/>
                  <a:pt x="515294" y="2175128"/>
                </a:cubicBezTo>
                <a:cubicBezTo>
                  <a:pt x="515294" y="1259831"/>
                  <a:pt x="1259832" y="515294"/>
                  <a:pt x="2175128" y="515294"/>
                </a:cubicBezTo>
                <a:cubicBezTo>
                  <a:pt x="2388619" y="515294"/>
                  <a:pt x="2596580" y="555512"/>
                  <a:pt x="2793313" y="634775"/>
                </a:cubicBezTo>
                <a:cubicBezTo>
                  <a:pt x="2922011" y="686556"/>
                  <a:pt x="3068472" y="624218"/>
                  <a:pt x="3120420" y="495520"/>
                </a:cubicBezTo>
                <a:cubicBezTo>
                  <a:pt x="3172201" y="366822"/>
                  <a:pt x="3109863" y="220361"/>
                  <a:pt x="2981165" y="168413"/>
                </a:cubicBezTo>
                <a:cubicBezTo>
                  <a:pt x="2724440" y="65019"/>
                  <a:pt x="2453303" y="12568"/>
                  <a:pt x="2175128" y="12568"/>
                </a:cubicBezTo>
                <a:cubicBezTo>
                  <a:pt x="982662" y="12568"/>
                  <a:pt x="12568" y="982662"/>
                  <a:pt x="12568" y="2175128"/>
                </a:cubicBezTo>
                <a:cubicBezTo>
                  <a:pt x="12568" y="3246771"/>
                  <a:pt x="795983" y="4138607"/>
                  <a:pt x="1820203" y="4308529"/>
                </a:cubicBezTo>
                <a:cubicBezTo>
                  <a:pt x="1779650" y="4244180"/>
                  <a:pt x="1756190" y="4168100"/>
                  <a:pt x="1756190" y="4086491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12190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</a:endParaRPr>
          </a:p>
        </p:txBody>
      </p:sp>
      <p:sp>
        <p:nvSpPr>
          <p:cNvPr id="92" name="Freeform: Shape 91">
            <a:extLst>
              <a:ext uri="{FF2B5EF4-FFF2-40B4-BE49-F238E27FC236}">
                <a16:creationId xmlns:a16="http://schemas.microsoft.com/office/drawing/2014/main" id="{6343AF22-293A-4A27-936D-8CC8A4DB228A}"/>
              </a:ext>
            </a:extLst>
          </p:cNvPr>
          <p:cNvSpPr/>
          <p:nvPr/>
        </p:nvSpPr>
        <p:spPr>
          <a:xfrm>
            <a:off x="5737146" y="4849998"/>
            <a:ext cx="216956" cy="1245746"/>
          </a:xfrm>
          <a:custGeom>
            <a:avLst/>
            <a:gdLst>
              <a:gd name="connsiteX0" fmla="*/ 263931 w 519483"/>
              <a:gd name="connsiteY0" fmla="*/ 12568 h 2982840"/>
              <a:gd name="connsiteX1" fmla="*/ 12568 w 519483"/>
              <a:gd name="connsiteY1" fmla="*/ 263931 h 2982840"/>
              <a:gd name="connsiteX2" fmla="*/ 12568 w 519483"/>
              <a:gd name="connsiteY2" fmla="*/ 2725277 h 2982840"/>
              <a:gd name="connsiteX3" fmla="*/ 263931 w 519483"/>
              <a:gd name="connsiteY3" fmla="*/ 2976640 h 2982840"/>
              <a:gd name="connsiteX4" fmla="*/ 515294 w 519483"/>
              <a:gd name="connsiteY4" fmla="*/ 2725277 h 2982840"/>
              <a:gd name="connsiteX5" fmla="*/ 515294 w 519483"/>
              <a:gd name="connsiteY5" fmla="*/ 263931 h 2982840"/>
              <a:gd name="connsiteX6" fmla="*/ 263931 w 519483"/>
              <a:gd name="connsiteY6" fmla="*/ 12568 h 2982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483" h="2982840">
                <a:moveTo>
                  <a:pt x="263931" y="12568"/>
                </a:moveTo>
                <a:cubicBezTo>
                  <a:pt x="215836" y="60662"/>
                  <a:pt x="123837" y="152661"/>
                  <a:pt x="12568" y="263931"/>
                </a:cubicBezTo>
                <a:lnTo>
                  <a:pt x="12568" y="2725277"/>
                </a:lnTo>
                <a:cubicBezTo>
                  <a:pt x="12568" y="2864030"/>
                  <a:pt x="125178" y="2976640"/>
                  <a:pt x="263931" y="2976640"/>
                </a:cubicBezTo>
                <a:cubicBezTo>
                  <a:pt x="402683" y="2976640"/>
                  <a:pt x="515294" y="2864030"/>
                  <a:pt x="515294" y="2725277"/>
                </a:cubicBezTo>
                <a:lnTo>
                  <a:pt x="515294" y="263931"/>
                </a:lnTo>
                <a:lnTo>
                  <a:pt x="263931" y="12568"/>
                </a:lnTo>
                <a:close/>
              </a:path>
            </a:pathLst>
          </a:custGeom>
          <a:solidFill>
            <a:schemeClr val="bg2">
              <a:lumMod val="8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12190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</a:endParaRPr>
          </a:p>
        </p:txBody>
      </p:sp>
      <p:sp>
        <p:nvSpPr>
          <p:cNvPr id="93" name="Freeform: Shape 92">
            <a:extLst>
              <a:ext uri="{FF2B5EF4-FFF2-40B4-BE49-F238E27FC236}">
                <a16:creationId xmlns:a16="http://schemas.microsoft.com/office/drawing/2014/main" id="{BD6A4BD5-29AF-4E65-9BE2-D77982EC0CAE}"/>
              </a:ext>
            </a:extLst>
          </p:cNvPr>
          <p:cNvSpPr/>
          <p:nvPr/>
        </p:nvSpPr>
        <p:spPr>
          <a:xfrm>
            <a:off x="5150292" y="4565512"/>
            <a:ext cx="1378719" cy="797837"/>
          </a:xfrm>
          <a:custGeom>
            <a:avLst/>
            <a:gdLst>
              <a:gd name="connsiteX0" fmla="*/ 3231774 w 3301233"/>
              <a:gd name="connsiteY0" fmla="*/ 1481282 h 1910358"/>
              <a:gd name="connsiteX1" fmla="*/ 1836709 w 3301233"/>
              <a:gd name="connsiteY1" fmla="*/ 86217 h 1910358"/>
              <a:gd name="connsiteX2" fmla="*/ 1481282 w 3301233"/>
              <a:gd name="connsiteY2" fmla="*/ 86217 h 1910358"/>
              <a:gd name="connsiteX3" fmla="*/ 86217 w 3301233"/>
              <a:gd name="connsiteY3" fmla="*/ 1481282 h 1910358"/>
              <a:gd name="connsiteX4" fmla="*/ 86217 w 3301233"/>
              <a:gd name="connsiteY4" fmla="*/ 1836709 h 1910358"/>
              <a:gd name="connsiteX5" fmla="*/ 441645 w 3301233"/>
              <a:gd name="connsiteY5" fmla="*/ 1836709 h 1910358"/>
              <a:gd name="connsiteX6" fmla="*/ 1658912 w 3301233"/>
              <a:gd name="connsiteY6" fmla="*/ 619443 h 1910358"/>
              <a:gd name="connsiteX7" fmla="*/ 2876179 w 3301233"/>
              <a:gd name="connsiteY7" fmla="*/ 1836709 h 1910358"/>
              <a:gd name="connsiteX8" fmla="*/ 3231606 w 3301233"/>
              <a:gd name="connsiteY8" fmla="*/ 1836709 h 1910358"/>
              <a:gd name="connsiteX9" fmla="*/ 3231774 w 3301233"/>
              <a:gd name="connsiteY9" fmla="*/ 1481282 h 191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01233" h="1910358">
                <a:moveTo>
                  <a:pt x="3231774" y="1481282"/>
                </a:moveTo>
                <a:lnTo>
                  <a:pt x="1836709" y="86217"/>
                </a:lnTo>
                <a:cubicBezTo>
                  <a:pt x="1738511" y="-11982"/>
                  <a:pt x="1579314" y="-11982"/>
                  <a:pt x="1481282" y="86217"/>
                </a:cubicBezTo>
                <a:lnTo>
                  <a:pt x="86217" y="1481282"/>
                </a:lnTo>
                <a:cubicBezTo>
                  <a:pt x="-11982" y="1579481"/>
                  <a:pt x="-11982" y="1738678"/>
                  <a:pt x="86217" y="1836709"/>
                </a:cubicBezTo>
                <a:cubicBezTo>
                  <a:pt x="184417" y="1934909"/>
                  <a:pt x="343614" y="1934909"/>
                  <a:pt x="441645" y="1836709"/>
                </a:cubicBezTo>
                <a:lnTo>
                  <a:pt x="1658912" y="619443"/>
                </a:lnTo>
                <a:lnTo>
                  <a:pt x="2876179" y="1836709"/>
                </a:lnTo>
                <a:cubicBezTo>
                  <a:pt x="2974379" y="1934909"/>
                  <a:pt x="3133575" y="1934909"/>
                  <a:pt x="3231606" y="1836709"/>
                </a:cubicBezTo>
                <a:cubicBezTo>
                  <a:pt x="3329973" y="1738678"/>
                  <a:pt x="3329973" y="1579481"/>
                  <a:pt x="3231774" y="1481282"/>
                </a:cubicBezTo>
                <a:close/>
              </a:path>
            </a:pathLst>
          </a:custGeom>
          <a:solidFill>
            <a:schemeClr val="bg2">
              <a:lumMod val="8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12190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 Ligh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8B87277-32FE-4073-BE26-5E3FB6375BE2}"/>
              </a:ext>
            </a:extLst>
          </p:cNvPr>
          <p:cNvGrpSpPr/>
          <p:nvPr/>
        </p:nvGrpSpPr>
        <p:grpSpPr>
          <a:xfrm>
            <a:off x="7717385" y="1249585"/>
            <a:ext cx="560551" cy="523018"/>
            <a:chOff x="-11455809" y="7253182"/>
            <a:chExt cx="1121247" cy="1046172"/>
          </a:xfrm>
          <a:solidFill>
            <a:schemeClr val="accent2"/>
          </a:solidFill>
        </p:grpSpPr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id="{9FB06EAB-AD95-4712-8354-30D2E9D7E43D}"/>
                </a:ext>
              </a:extLst>
            </p:cNvPr>
            <p:cNvSpPr/>
            <p:nvPr/>
          </p:nvSpPr>
          <p:spPr>
            <a:xfrm>
              <a:off x="-11291250" y="7253182"/>
              <a:ext cx="787604" cy="335151"/>
            </a:xfrm>
            <a:custGeom>
              <a:avLst/>
              <a:gdLst>
                <a:gd name="connsiteX0" fmla="*/ 398494 w 787603"/>
                <a:gd name="connsiteY0" fmla="*/ 330961 h 335150"/>
                <a:gd name="connsiteX1" fmla="*/ 12568 w 787603"/>
                <a:gd name="connsiteY1" fmla="*/ 171765 h 335150"/>
                <a:gd name="connsiteX2" fmla="*/ 398494 w 787603"/>
                <a:gd name="connsiteY2" fmla="*/ 12568 h 335150"/>
                <a:gd name="connsiteX3" fmla="*/ 784420 w 787603"/>
                <a:gd name="connsiteY3" fmla="*/ 171765 h 335150"/>
                <a:gd name="connsiteX4" fmla="*/ 398494 w 787603"/>
                <a:gd name="connsiteY4" fmla="*/ 330961 h 335150"/>
                <a:gd name="connsiteX5" fmla="*/ 398494 w 787603"/>
                <a:gd name="connsiteY5" fmla="*/ 46083 h 335150"/>
                <a:gd name="connsiteX6" fmla="*/ 46083 w 787603"/>
                <a:gd name="connsiteY6" fmla="*/ 171765 h 335150"/>
                <a:gd name="connsiteX7" fmla="*/ 398494 w 787603"/>
                <a:gd name="connsiteY7" fmla="*/ 297446 h 335150"/>
                <a:gd name="connsiteX8" fmla="*/ 750905 w 787603"/>
                <a:gd name="connsiteY8" fmla="*/ 171765 h 335150"/>
                <a:gd name="connsiteX9" fmla="*/ 398494 w 787603"/>
                <a:gd name="connsiteY9" fmla="*/ 46083 h 335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7603" h="335150">
                  <a:moveTo>
                    <a:pt x="398494" y="330961"/>
                  </a:moveTo>
                  <a:cubicBezTo>
                    <a:pt x="182154" y="330961"/>
                    <a:pt x="12568" y="261082"/>
                    <a:pt x="12568" y="171765"/>
                  </a:cubicBezTo>
                  <a:cubicBezTo>
                    <a:pt x="12568" y="82447"/>
                    <a:pt x="182154" y="12568"/>
                    <a:pt x="398494" y="12568"/>
                  </a:cubicBezTo>
                  <a:cubicBezTo>
                    <a:pt x="614834" y="12568"/>
                    <a:pt x="784420" y="82447"/>
                    <a:pt x="784420" y="171765"/>
                  </a:cubicBezTo>
                  <a:cubicBezTo>
                    <a:pt x="784420" y="261082"/>
                    <a:pt x="614834" y="330961"/>
                    <a:pt x="398494" y="330961"/>
                  </a:cubicBezTo>
                  <a:close/>
                  <a:moveTo>
                    <a:pt x="398494" y="46083"/>
                  </a:moveTo>
                  <a:cubicBezTo>
                    <a:pt x="190868" y="46083"/>
                    <a:pt x="46083" y="112275"/>
                    <a:pt x="46083" y="171765"/>
                  </a:cubicBezTo>
                  <a:cubicBezTo>
                    <a:pt x="46083" y="231254"/>
                    <a:pt x="190868" y="297446"/>
                    <a:pt x="398494" y="297446"/>
                  </a:cubicBezTo>
                  <a:cubicBezTo>
                    <a:pt x="606120" y="297446"/>
                    <a:pt x="750905" y="231254"/>
                    <a:pt x="750905" y="171765"/>
                  </a:cubicBezTo>
                  <a:cubicBezTo>
                    <a:pt x="750905" y="112275"/>
                    <a:pt x="606120" y="46083"/>
                    <a:pt x="398494" y="460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id="{F8CEA89B-A509-4083-8C74-3CCF4D69C9D2}"/>
                </a:ext>
              </a:extLst>
            </p:cNvPr>
            <p:cNvSpPr/>
            <p:nvPr/>
          </p:nvSpPr>
          <p:spPr>
            <a:xfrm>
              <a:off x="-11291250" y="7648157"/>
              <a:ext cx="787604" cy="167575"/>
            </a:xfrm>
            <a:custGeom>
              <a:avLst/>
              <a:gdLst>
                <a:gd name="connsiteX0" fmla="*/ 398494 w 787603"/>
                <a:gd name="connsiteY0" fmla="*/ 170592 h 167575"/>
                <a:gd name="connsiteX1" fmla="*/ 12568 w 787603"/>
                <a:gd name="connsiteY1" fmla="*/ 12568 h 167575"/>
                <a:gd name="connsiteX2" fmla="*/ 46083 w 787603"/>
                <a:gd name="connsiteY2" fmla="*/ 12568 h 167575"/>
                <a:gd name="connsiteX3" fmla="*/ 398494 w 787603"/>
                <a:gd name="connsiteY3" fmla="*/ 137076 h 167575"/>
                <a:gd name="connsiteX4" fmla="*/ 750905 w 787603"/>
                <a:gd name="connsiteY4" fmla="*/ 12568 h 167575"/>
                <a:gd name="connsiteX5" fmla="*/ 784420 w 787603"/>
                <a:gd name="connsiteY5" fmla="*/ 12568 h 167575"/>
                <a:gd name="connsiteX6" fmla="*/ 398494 w 787603"/>
                <a:gd name="connsiteY6" fmla="*/ 170592 h 16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87603" h="167575">
                  <a:moveTo>
                    <a:pt x="398494" y="170592"/>
                  </a:moveTo>
                  <a:cubicBezTo>
                    <a:pt x="182154" y="170592"/>
                    <a:pt x="12568" y="101215"/>
                    <a:pt x="12568" y="12568"/>
                  </a:cubicBezTo>
                  <a:lnTo>
                    <a:pt x="46083" y="12568"/>
                  </a:lnTo>
                  <a:cubicBezTo>
                    <a:pt x="46083" y="71387"/>
                    <a:pt x="190868" y="137076"/>
                    <a:pt x="398494" y="137076"/>
                  </a:cubicBezTo>
                  <a:cubicBezTo>
                    <a:pt x="606120" y="137076"/>
                    <a:pt x="750905" y="71387"/>
                    <a:pt x="750905" y="12568"/>
                  </a:cubicBezTo>
                  <a:lnTo>
                    <a:pt x="784420" y="12568"/>
                  </a:lnTo>
                  <a:cubicBezTo>
                    <a:pt x="784420" y="101215"/>
                    <a:pt x="614834" y="170592"/>
                    <a:pt x="398494" y="1705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D7520409-7FBA-4EE3-851D-AC5151595D66}"/>
                </a:ext>
              </a:extLst>
            </p:cNvPr>
            <p:cNvSpPr/>
            <p:nvPr/>
          </p:nvSpPr>
          <p:spPr>
            <a:xfrm>
              <a:off x="-11291250" y="7882762"/>
              <a:ext cx="787604" cy="167575"/>
            </a:xfrm>
            <a:custGeom>
              <a:avLst/>
              <a:gdLst>
                <a:gd name="connsiteX0" fmla="*/ 398494 w 787603"/>
                <a:gd name="connsiteY0" fmla="*/ 170592 h 167575"/>
                <a:gd name="connsiteX1" fmla="*/ 12568 w 787603"/>
                <a:gd name="connsiteY1" fmla="*/ 12568 h 167575"/>
                <a:gd name="connsiteX2" fmla="*/ 46083 w 787603"/>
                <a:gd name="connsiteY2" fmla="*/ 12568 h 167575"/>
                <a:gd name="connsiteX3" fmla="*/ 398494 w 787603"/>
                <a:gd name="connsiteY3" fmla="*/ 137076 h 167575"/>
                <a:gd name="connsiteX4" fmla="*/ 750905 w 787603"/>
                <a:gd name="connsiteY4" fmla="*/ 12568 h 167575"/>
                <a:gd name="connsiteX5" fmla="*/ 784420 w 787603"/>
                <a:gd name="connsiteY5" fmla="*/ 12568 h 167575"/>
                <a:gd name="connsiteX6" fmla="*/ 398494 w 787603"/>
                <a:gd name="connsiteY6" fmla="*/ 170592 h 16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87603" h="167575">
                  <a:moveTo>
                    <a:pt x="398494" y="170592"/>
                  </a:moveTo>
                  <a:cubicBezTo>
                    <a:pt x="182154" y="170592"/>
                    <a:pt x="12568" y="101215"/>
                    <a:pt x="12568" y="12568"/>
                  </a:cubicBezTo>
                  <a:lnTo>
                    <a:pt x="46083" y="12568"/>
                  </a:lnTo>
                  <a:cubicBezTo>
                    <a:pt x="46083" y="71387"/>
                    <a:pt x="190868" y="137076"/>
                    <a:pt x="398494" y="137076"/>
                  </a:cubicBezTo>
                  <a:cubicBezTo>
                    <a:pt x="606120" y="137076"/>
                    <a:pt x="750905" y="71387"/>
                    <a:pt x="750905" y="12568"/>
                  </a:cubicBezTo>
                  <a:lnTo>
                    <a:pt x="784420" y="12568"/>
                  </a:lnTo>
                  <a:cubicBezTo>
                    <a:pt x="784420" y="101215"/>
                    <a:pt x="614834" y="170592"/>
                    <a:pt x="398494" y="1705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2FF7B7BD-6D6D-4E8C-98B9-B48FFAA0C69F}"/>
                </a:ext>
              </a:extLst>
            </p:cNvPr>
            <p:cNvSpPr/>
            <p:nvPr/>
          </p:nvSpPr>
          <p:spPr>
            <a:xfrm>
              <a:off x="-11291250" y="7411205"/>
              <a:ext cx="787604" cy="888149"/>
            </a:xfrm>
            <a:custGeom>
              <a:avLst/>
              <a:gdLst>
                <a:gd name="connsiteX0" fmla="*/ 398494 w 787603"/>
                <a:gd name="connsiteY0" fmla="*/ 876586 h 888149"/>
                <a:gd name="connsiteX1" fmla="*/ 12568 w 787603"/>
                <a:gd name="connsiteY1" fmla="*/ 718563 h 888149"/>
                <a:gd name="connsiteX2" fmla="*/ 12568 w 787603"/>
                <a:gd name="connsiteY2" fmla="*/ 12568 h 888149"/>
                <a:gd name="connsiteX3" fmla="*/ 46083 w 787603"/>
                <a:gd name="connsiteY3" fmla="*/ 12568 h 888149"/>
                <a:gd name="connsiteX4" fmla="*/ 46083 w 787603"/>
                <a:gd name="connsiteY4" fmla="*/ 718563 h 888149"/>
                <a:gd name="connsiteX5" fmla="*/ 398494 w 787603"/>
                <a:gd name="connsiteY5" fmla="*/ 843071 h 888149"/>
                <a:gd name="connsiteX6" fmla="*/ 750905 w 787603"/>
                <a:gd name="connsiteY6" fmla="*/ 718563 h 888149"/>
                <a:gd name="connsiteX7" fmla="*/ 750905 w 787603"/>
                <a:gd name="connsiteY7" fmla="*/ 12568 h 888149"/>
                <a:gd name="connsiteX8" fmla="*/ 784420 w 787603"/>
                <a:gd name="connsiteY8" fmla="*/ 12568 h 888149"/>
                <a:gd name="connsiteX9" fmla="*/ 784420 w 787603"/>
                <a:gd name="connsiteY9" fmla="*/ 718563 h 888149"/>
                <a:gd name="connsiteX10" fmla="*/ 398494 w 787603"/>
                <a:gd name="connsiteY10" fmla="*/ 876586 h 888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87603" h="888149">
                  <a:moveTo>
                    <a:pt x="398494" y="876586"/>
                  </a:moveTo>
                  <a:cubicBezTo>
                    <a:pt x="182154" y="876586"/>
                    <a:pt x="12568" y="807210"/>
                    <a:pt x="12568" y="718563"/>
                  </a:cubicBezTo>
                  <a:lnTo>
                    <a:pt x="12568" y="12568"/>
                  </a:lnTo>
                  <a:lnTo>
                    <a:pt x="46083" y="12568"/>
                  </a:lnTo>
                  <a:lnTo>
                    <a:pt x="46083" y="718563"/>
                  </a:lnTo>
                  <a:cubicBezTo>
                    <a:pt x="46083" y="777382"/>
                    <a:pt x="190868" y="843071"/>
                    <a:pt x="398494" y="843071"/>
                  </a:cubicBezTo>
                  <a:cubicBezTo>
                    <a:pt x="606120" y="843071"/>
                    <a:pt x="750905" y="777382"/>
                    <a:pt x="750905" y="718563"/>
                  </a:cubicBezTo>
                  <a:lnTo>
                    <a:pt x="750905" y="12568"/>
                  </a:lnTo>
                  <a:lnTo>
                    <a:pt x="784420" y="12568"/>
                  </a:lnTo>
                  <a:lnTo>
                    <a:pt x="784420" y="718563"/>
                  </a:lnTo>
                  <a:cubicBezTo>
                    <a:pt x="784420" y="807210"/>
                    <a:pt x="614834" y="876586"/>
                    <a:pt x="398494" y="8765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23" name="Freeform: Shape 222">
              <a:extLst>
                <a:ext uri="{FF2B5EF4-FFF2-40B4-BE49-F238E27FC236}">
                  <a16:creationId xmlns:a16="http://schemas.microsoft.com/office/drawing/2014/main" id="{844FF736-D34E-4442-9426-2CBBE77FEF98}"/>
                </a:ext>
              </a:extLst>
            </p:cNvPr>
            <p:cNvSpPr/>
            <p:nvPr/>
          </p:nvSpPr>
          <p:spPr>
            <a:xfrm>
              <a:off x="-10922584" y="7873210"/>
              <a:ext cx="50273" cy="50273"/>
            </a:xfrm>
            <a:custGeom>
              <a:avLst/>
              <a:gdLst>
                <a:gd name="connsiteX0" fmla="*/ 12568 w 50272"/>
                <a:gd name="connsiteY0" fmla="*/ 29326 h 50272"/>
                <a:gd name="connsiteX1" fmla="*/ 29326 w 50272"/>
                <a:gd name="connsiteY1" fmla="*/ 12568 h 50272"/>
                <a:gd name="connsiteX2" fmla="*/ 46083 w 50272"/>
                <a:gd name="connsiteY2" fmla="*/ 29326 h 50272"/>
                <a:gd name="connsiteX3" fmla="*/ 29326 w 50272"/>
                <a:gd name="connsiteY3" fmla="*/ 46083 h 50272"/>
                <a:gd name="connsiteX4" fmla="*/ 12568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12568" y="29326"/>
                  </a:moveTo>
                  <a:cubicBezTo>
                    <a:pt x="12568" y="20109"/>
                    <a:pt x="20109" y="12568"/>
                    <a:pt x="29326" y="12568"/>
                  </a:cubicBezTo>
                  <a:cubicBezTo>
                    <a:pt x="38542" y="12568"/>
                    <a:pt x="46083" y="20109"/>
                    <a:pt x="46083" y="29326"/>
                  </a:cubicBezTo>
                  <a:cubicBezTo>
                    <a:pt x="46083" y="38542"/>
                    <a:pt x="38542" y="46083"/>
                    <a:pt x="29326" y="46083"/>
                  </a:cubicBezTo>
                  <a:cubicBezTo>
                    <a:pt x="20109" y="46083"/>
                    <a:pt x="12568" y="38542"/>
                    <a:pt x="12568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24" name="Freeform: Shape 223">
              <a:extLst>
                <a:ext uri="{FF2B5EF4-FFF2-40B4-BE49-F238E27FC236}">
                  <a16:creationId xmlns:a16="http://schemas.microsoft.com/office/drawing/2014/main" id="{831F8C5B-FC8B-4AD9-9708-C236B7639F43}"/>
                </a:ext>
              </a:extLst>
            </p:cNvPr>
            <p:cNvSpPr/>
            <p:nvPr/>
          </p:nvSpPr>
          <p:spPr>
            <a:xfrm>
              <a:off x="-10822039" y="7873210"/>
              <a:ext cx="50273" cy="50273"/>
            </a:xfrm>
            <a:custGeom>
              <a:avLst/>
              <a:gdLst>
                <a:gd name="connsiteX0" fmla="*/ 12568 w 50272"/>
                <a:gd name="connsiteY0" fmla="*/ 29326 h 50272"/>
                <a:gd name="connsiteX1" fmla="*/ 29326 w 50272"/>
                <a:gd name="connsiteY1" fmla="*/ 12568 h 50272"/>
                <a:gd name="connsiteX2" fmla="*/ 46083 w 50272"/>
                <a:gd name="connsiteY2" fmla="*/ 29326 h 50272"/>
                <a:gd name="connsiteX3" fmla="*/ 29326 w 50272"/>
                <a:gd name="connsiteY3" fmla="*/ 46083 h 50272"/>
                <a:gd name="connsiteX4" fmla="*/ 12568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12568" y="29326"/>
                  </a:moveTo>
                  <a:cubicBezTo>
                    <a:pt x="12568" y="20109"/>
                    <a:pt x="20109" y="12568"/>
                    <a:pt x="29326" y="12568"/>
                  </a:cubicBezTo>
                  <a:cubicBezTo>
                    <a:pt x="38542" y="12568"/>
                    <a:pt x="46083" y="20109"/>
                    <a:pt x="46083" y="29326"/>
                  </a:cubicBezTo>
                  <a:cubicBezTo>
                    <a:pt x="46083" y="38542"/>
                    <a:pt x="38542" y="46083"/>
                    <a:pt x="29326" y="46083"/>
                  </a:cubicBezTo>
                  <a:cubicBezTo>
                    <a:pt x="20109" y="46083"/>
                    <a:pt x="12568" y="38542"/>
                    <a:pt x="12568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25" name="Freeform: Shape 224">
              <a:extLst>
                <a:ext uri="{FF2B5EF4-FFF2-40B4-BE49-F238E27FC236}">
                  <a16:creationId xmlns:a16="http://schemas.microsoft.com/office/drawing/2014/main" id="{1392C4DC-BA45-47BD-821B-6FC59E223308}"/>
                </a:ext>
              </a:extLst>
            </p:cNvPr>
            <p:cNvSpPr/>
            <p:nvPr/>
          </p:nvSpPr>
          <p:spPr>
            <a:xfrm>
              <a:off x="-11023130" y="7873210"/>
              <a:ext cx="50273" cy="50273"/>
            </a:xfrm>
            <a:custGeom>
              <a:avLst/>
              <a:gdLst>
                <a:gd name="connsiteX0" fmla="*/ 46083 w 50272"/>
                <a:gd name="connsiteY0" fmla="*/ 29326 h 50272"/>
                <a:gd name="connsiteX1" fmla="*/ 29326 w 50272"/>
                <a:gd name="connsiteY1" fmla="*/ 12568 h 50272"/>
                <a:gd name="connsiteX2" fmla="*/ 12568 w 50272"/>
                <a:gd name="connsiteY2" fmla="*/ 29326 h 50272"/>
                <a:gd name="connsiteX3" fmla="*/ 29326 w 50272"/>
                <a:gd name="connsiteY3" fmla="*/ 46083 h 50272"/>
                <a:gd name="connsiteX4" fmla="*/ 46083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46083" y="29326"/>
                  </a:moveTo>
                  <a:cubicBezTo>
                    <a:pt x="46083" y="20109"/>
                    <a:pt x="38542" y="12568"/>
                    <a:pt x="29326" y="12568"/>
                  </a:cubicBezTo>
                  <a:cubicBezTo>
                    <a:pt x="20109" y="12568"/>
                    <a:pt x="12568" y="20109"/>
                    <a:pt x="12568" y="29326"/>
                  </a:cubicBezTo>
                  <a:cubicBezTo>
                    <a:pt x="12568" y="38542"/>
                    <a:pt x="20109" y="46083"/>
                    <a:pt x="29326" y="46083"/>
                  </a:cubicBezTo>
                  <a:cubicBezTo>
                    <a:pt x="38542" y="46083"/>
                    <a:pt x="46083" y="38542"/>
                    <a:pt x="46083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7F138478-14D4-4087-B319-8E77B58F9BFC}"/>
                </a:ext>
              </a:extLst>
            </p:cNvPr>
            <p:cNvSpPr/>
            <p:nvPr/>
          </p:nvSpPr>
          <p:spPr>
            <a:xfrm>
              <a:off x="-11455809" y="7700273"/>
              <a:ext cx="150818" cy="234605"/>
            </a:xfrm>
            <a:custGeom>
              <a:avLst/>
              <a:gdLst>
                <a:gd name="connsiteX0" fmla="*/ 36364 w 150817"/>
                <a:gd name="connsiteY0" fmla="*/ 224383 h 234605"/>
                <a:gd name="connsiteX1" fmla="*/ 12568 w 150817"/>
                <a:gd name="connsiteY1" fmla="*/ 200755 h 234605"/>
                <a:gd name="connsiteX2" fmla="*/ 94848 w 150817"/>
                <a:gd name="connsiteY2" fmla="*/ 118476 h 234605"/>
                <a:gd name="connsiteX3" fmla="*/ 12568 w 150817"/>
                <a:gd name="connsiteY3" fmla="*/ 36196 h 234605"/>
                <a:gd name="connsiteX4" fmla="*/ 36364 w 150817"/>
                <a:gd name="connsiteY4" fmla="*/ 12568 h 234605"/>
                <a:gd name="connsiteX5" fmla="*/ 142272 w 150817"/>
                <a:gd name="connsiteY5" fmla="*/ 118476 h 234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817" h="234605">
                  <a:moveTo>
                    <a:pt x="36364" y="224383"/>
                  </a:moveTo>
                  <a:lnTo>
                    <a:pt x="12568" y="200755"/>
                  </a:lnTo>
                  <a:lnTo>
                    <a:pt x="94848" y="118476"/>
                  </a:lnTo>
                  <a:lnTo>
                    <a:pt x="12568" y="36196"/>
                  </a:lnTo>
                  <a:lnTo>
                    <a:pt x="36364" y="12568"/>
                  </a:lnTo>
                  <a:lnTo>
                    <a:pt x="142272" y="11847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52167CEB-F82C-4E9C-AB49-3D623653F5EE}"/>
                </a:ext>
              </a:extLst>
            </p:cNvPr>
            <p:cNvSpPr/>
            <p:nvPr/>
          </p:nvSpPr>
          <p:spPr>
            <a:xfrm>
              <a:off x="-10485380" y="7700273"/>
              <a:ext cx="150818" cy="234605"/>
            </a:xfrm>
            <a:custGeom>
              <a:avLst/>
              <a:gdLst>
                <a:gd name="connsiteX0" fmla="*/ 118476 w 150817"/>
                <a:gd name="connsiteY0" fmla="*/ 224383 h 234605"/>
                <a:gd name="connsiteX1" fmla="*/ 12568 w 150817"/>
                <a:gd name="connsiteY1" fmla="*/ 118476 h 234605"/>
                <a:gd name="connsiteX2" fmla="*/ 118476 w 150817"/>
                <a:gd name="connsiteY2" fmla="*/ 12568 h 234605"/>
                <a:gd name="connsiteX3" fmla="*/ 142104 w 150817"/>
                <a:gd name="connsiteY3" fmla="*/ 36196 h 234605"/>
                <a:gd name="connsiteX4" fmla="*/ 59992 w 150817"/>
                <a:gd name="connsiteY4" fmla="*/ 118476 h 234605"/>
                <a:gd name="connsiteX5" fmla="*/ 142104 w 150817"/>
                <a:gd name="connsiteY5" fmla="*/ 200755 h 234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817" h="234605">
                  <a:moveTo>
                    <a:pt x="118476" y="224383"/>
                  </a:moveTo>
                  <a:lnTo>
                    <a:pt x="12568" y="118476"/>
                  </a:lnTo>
                  <a:lnTo>
                    <a:pt x="118476" y="12568"/>
                  </a:lnTo>
                  <a:lnTo>
                    <a:pt x="142104" y="36196"/>
                  </a:lnTo>
                  <a:lnTo>
                    <a:pt x="59992" y="118476"/>
                  </a:lnTo>
                  <a:lnTo>
                    <a:pt x="142104" y="20075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61F40F8B-9795-4E65-9089-A3C7F76D3E1F}"/>
              </a:ext>
            </a:extLst>
          </p:cNvPr>
          <p:cNvGrpSpPr/>
          <p:nvPr/>
        </p:nvGrpSpPr>
        <p:grpSpPr>
          <a:xfrm>
            <a:off x="7996529" y="4152288"/>
            <a:ext cx="462867" cy="527793"/>
            <a:chOff x="-12995156" y="12070804"/>
            <a:chExt cx="925854" cy="1055724"/>
          </a:xfrm>
          <a:solidFill>
            <a:srgbClr val="F4A261"/>
          </a:solidFill>
        </p:grpSpPr>
        <p:sp>
          <p:nvSpPr>
            <p:cNvPr id="228" name="Freeform: Shape 227">
              <a:extLst>
                <a:ext uri="{FF2B5EF4-FFF2-40B4-BE49-F238E27FC236}">
                  <a16:creationId xmlns:a16="http://schemas.microsoft.com/office/drawing/2014/main" id="{F2851C08-33C9-4188-9660-65138CDBEDE7}"/>
                </a:ext>
              </a:extLst>
            </p:cNvPr>
            <p:cNvSpPr/>
            <p:nvPr/>
          </p:nvSpPr>
          <p:spPr>
            <a:xfrm>
              <a:off x="-12995156" y="12070804"/>
              <a:ext cx="184333" cy="1055724"/>
            </a:xfrm>
            <a:custGeom>
              <a:avLst/>
              <a:gdLst>
                <a:gd name="connsiteX0" fmla="*/ 180143 w 184332"/>
                <a:gd name="connsiteY0" fmla="*/ 1043323 h 1055724"/>
                <a:gd name="connsiteX1" fmla="*/ 146628 w 184332"/>
                <a:gd name="connsiteY1" fmla="*/ 1043323 h 1055724"/>
                <a:gd name="connsiteX2" fmla="*/ 146628 w 184332"/>
                <a:gd name="connsiteY2" fmla="*/ 230416 h 1055724"/>
                <a:gd name="connsiteX3" fmla="*/ 29326 w 184332"/>
                <a:gd name="connsiteY3" fmla="*/ 230416 h 1055724"/>
                <a:gd name="connsiteX4" fmla="*/ 12568 w 184332"/>
                <a:gd name="connsiteY4" fmla="*/ 213659 h 1055724"/>
                <a:gd name="connsiteX5" fmla="*/ 12568 w 184332"/>
                <a:gd name="connsiteY5" fmla="*/ 96523 h 1055724"/>
                <a:gd name="connsiteX6" fmla="*/ 96188 w 184332"/>
                <a:gd name="connsiteY6" fmla="*/ 12568 h 1055724"/>
                <a:gd name="connsiteX7" fmla="*/ 180143 w 184332"/>
                <a:gd name="connsiteY7" fmla="*/ 96523 h 1055724"/>
                <a:gd name="connsiteX8" fmla="*/ 180143 w 184332"/>
                <a:gd name="connsiteY8" fmla="*/ 1043323 h 1055724"/>
                <a:gd name="connsiteX9" fmla="*/ 46083 w 184332"/>
                <a:gd name="connsiteY9" fmla="*/ 196901 h 1055724"/>
                <a:gd name="connsiteX10" fmla="*/ 146628 w 184332"/>
                <a:gd name="connsiteY10" fmla="*/ 196901 h 1055724"/>
                <a:gd name="connsiteX11" fmla="*/ 146628 w 184332"/>
                <a:gd name="connsiteY11" fmla="*/ 96523 h 1055724"/>
                <a:gd name="connsiteX12" fmla="*/ 96188 w 184332"/>
                <a:gd name="connsiteY12" fmla="*/ 46083 h 1055724"/>
                <a:gd name="connsiteX13" fmla="*/ 46083 w 184332"/>
                <a:gd name="connsiteY13" fmla="*/ 96523 h 1055724"/>
                <a:gd name="connsiteX14" fmla="*/ 46083 w 184332"/>
                <a:gd name="connsiteY14" fmla="*/ 196901 h 1055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4332" h="1055724">
                  <a:moveTo>
                    <a:pt x="180143" y="1043323"/>
                  </a:moveTo>
                  <a:lnTo>
                    <a:pt x="146628" y="1043323"/>
                  </a:lnTo>
                  <a:lnTo>
                    <a:pt x="146628" y="230416"/>
                  </a:lnTo>
                  <a:lnTo>
                    <a:pt x="29326" y="230416"/>
                  </a:lnTo>
                  <a:cubicBezTo>
                    <a:pt x="20109" y="230416"/>
                    <a:pt x="12568" y="222875"/>
                    <a:pt x="12568" y="213659"/>
                  </a:cubicBezTo>
                  <a:lnTo>
                    <a:pt x="12568" y="96523"/>
                  </a:lnTo>
                  <a:cubicBezTo>
                    <a:pt x="12568" y="50273"/>
                    <a:pt x="50105" y="12568"/>
                    <a:pt x="96188" y="12568"/>
                  </a:cubicBezTo>
                  <a:cubicBezTo>
                    <a:pt x="142439" y="12568"/>
                    <a:pt x="180143" y="50273"/>
                    <a:pt x="180143" y="96523"/>
                  </a:cubicBezTo>
                  <a:lnTo>
                    <a:pt x="180143" y="1043323"/>
                  </a:lnTo>
                  <a:close/>
                  <a:moveTo>
                    <a:pt x="46083" y="196901"/>
                  </a:moveTo>
                  <a:lnTo>
                    <a:pt x="146628" y="196901"/>
                  </a:lnTo>
                  <a:lnTo>
                    <a:pt x="146628" y="96523"/>
                  </a:lnTo>
                  <a:cubicBezTo>
                    <a:pt x="146628" y="68705"/>
                    <a:pt x="124006" y="46083"/>
                    <a:pt x="96188" y="46083"/>
                  </a:cubicBezTo>
                  <a:cubicBezTo>
                    <a:pt x="68538" y="46083"/>
                    <a:pt x="46083" y="68705"/>
                    <a:pt x="46083" y="96523"/>
                  </a:cubicBezTo>
                  <a:lnTo>
                    <a:pt x="46083" y="19690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29" name="Freeform: Shape 228">
              <a:extLst>
                <a:ext uri="{FF2B5EF4-FFF2-40B4-BE49-F238E27FC236}">
                  <a16:creationId xmlns:a16="http://schemas.microsoft.com/office/drawing/2014/main" id="{F46DB6D3-11B5-4664-A04F-366D976DDEF1}"/>
                </a:ext>
              </a:extLst>
            </p:cNvPr>
            <p:cNvSpPr/>
            <p:nvPr/>
          </p:nvSpPr>
          <p:spPr>
            <a:xfrm>
              <a:off x="-12907179" y="12070804"/>
              <a:ext cx="837877" cy="1055724"/>
            </a:xfrm>
            <a:custGeom>
              <a:avLst/>
              <a:gdLst>
                <a:gd name="connsiteX0" fmla="*/ 829498 w 837876"/>
                <a:gd name="connsiteY0" fmla="*/ 1043323 h 1055724"/>
                <a:gd name="connsiteX1" fmla="*/ 795983 w 837876"/>
                <a:gd name="connsiteY1" fmla="*/ 1043323 h 1055724"/>
                <a:gd name="connsiteX2" fmla="*/ 795983 w 837876"/>
                <a:gd name="connsiteY2" fmla="*/ 96523 h 1055724"/>
                <a:gd name="connsiteX3" fmla="*/ 745543 w 837876"/>
                <a:gd name="connsiteY3" fmla="*/ 46083 h 1055724"/>
                <a:gd name="connsiteX4" fmla="*/ 12568 w 837876"/>
                <a:gd name="connsiteY4" fmla="*/ 46083 h 1055724"/>
                <a:gd name="connsiteX5" fmla="*/ 12568 w 837876"/>
                <a:gd name="connsiteY5" fmla="*/ 12568 h 1055724"/>
                <a:gd name="connsiteX6" fmla="*/ 745543 w 837876"/>
                <a:gd name="connsiteY6" fmla="*/ 12568 h 1055724"/>
                <a:gd name="connsiteX7" fmla="*/ 829498 w 837876"/>
                <a:gd name="connsiteY7" fmla="*/ 96523 h 1055724"/>
                <a:gd name="connsiteX8" fmla="*/ 829498 w 837876"/>
                <a:gd name="connsiteY8" fmla="*/ 1043323 h 1055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7876" h="1055724">
                  <a:moveTo>
                    <a:pt x="829498" y="1043323"/>
                  </a:moveTo>
                  <a:lnTo>
                    <a:pt x="795983" y="1043323"/>
                  </a:lnTo>
                  <a:lnTo>
                    <a:pt x="795983" y="96523"/>
                  </a:lnTo>
                  <a:cubicBezTo>
                    <a:pt x="795983" y="68705"/>
                    <a:pt x="773360" y="46083"/>
                    <a:pt x="745543" y="46083"/>
                  </a:cubicBezTo>
                  <a:lnTo>
                    <a:pt x="12568" y="46083"/>
                  </a:lnTo>
                  <a:lnTo>
                    <a:pt x="12568" y="12568"/>
                  </a:lnTo>
                  <a:lnTo>
                    <a:pt x="745543" y="12568"/>
                  </a:lnTo>
                  <a:cubicBezTo>
                    <a:pt x="791793" y="12568"/>
                    <a:pt x="829498" y="50273"/>
                    <a:pt x="829498" y="96523"/>
                  </a:cubicBezTo>
                  <a:lnTo>
                    <a:pt x="829498" y="104332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30" name="Freeform: Shape 229">
              <a:extLst>
                <a:ext uri="{FF2B5EF4-FFF2-40B4-BE49-F238E27FC236}">
                  <a16:creationId xmlns:a16="http://schemas.microsoft.com/office/drawing/2014/main" id="{B093A2FE-ED91-4BB6-8C8D-BBE0018F6619}"/>
                </a:ext>
              </a:extLst>
            </p:cNvPr>
            <p:cNvSpPr/>
            <p:nvPr/>
          </p:nvSpPr>
          <p:spPr>
            <a:xfrm>
              <a:off x="-12693520" y="12724348"/>
              <a:ext cx="50273" cy="50273"/>
            </a:xfrm>
            <a:custGeom>
              <a:avLst/>
              <a:gdLst>
                <a:gd name="connsiteX0" fmla="*/ 12568 w 50272"/>
                <a:gd name="connsiteY0" fmla="*/ 29326 h 50272"/>
                <a:gd name="connsiteX1" fmla="*/ 29326 w 50272"/>
                <a:gd name="connsiteY1" fmla="*/ 12568 h 50272"/>
                <a:gd name="connsiteX2" fmla="*/ 46083 w 50272"/>
                <a:gd name="connsiteY2" fmla="*/ 29326 h 50272"/>
                <a:gd name="connsiteX3" fmla="*/ 29326 w 50272"/>
                <a:gd name="connsiteY3" fmla="*/ 46083 h 50272"/>
                <a:gd name="connsiteX4" fmla="*/ 12568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12568" y="29326"/>
                  </a:moveTo>
                  <a:cubicBezTo>
                    <a:pt x="12568" y="20109"/>
                    <a:pt x="20109" y="12568"/>
                    <a:pt x="29326" y="12568"/>
                  </a:cubicBezTo>
                  <a:cubicBezTo>
                    <a:pt x="38542" y="12568"/>
                    <a:pt x="46083" y="20109"/>
                    <a:pt x="46083" y="29326"/>
                  </a:cubicBezTo>
                  <a:cubicBezTo>
                    <a:pt x="46083" y="38542"/>
                    <a:pt x="38542" y="46083"/>
                    <a:pt x="29326" y="46083"/>
                  </a:cubicBezTo>
                  <a:cubicBezTo>
                    <a:pt x="20109" y="46083"/>
                    <a:pt x="12568" y="38710"/>
                    <a:pt x="12568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31" name="Freeform: Shape 230">
              <a:extLst>
                <a:ext uri="{FF2B5EF4-FFF2-40B4-BE49-F238E27FC236}">
                  <a16:creationId xmlns:a16="http://schemas.microsoft.com/office/drawing/2014/main" id="{897BB415-5D55-4778-A9D0-D004E054FD28}"/>
                </a:ext>
              </a:extLst>
            </p:cNvPr>
            <p:cNvSpPr/>
            <p:nvPr/>
          </p:nvSpPr>
          <p:spPr>
            <a:xfrm>
              <a:off x="-12576218" y="12724348"/>
              <a:ext cx="50273" cy="50273"/>
            </a:xfrm>
            <a:custGeom>
              <a:avLst/>
              <a:gdLst>
                <a:gd name="connsiteX0" fmla="*/ 12568 w 50272"/>
                <a:gd name="connsiteY0" fmla="*/ 29326 h 50272"/>
                <a:gd name="connsiteX1" fmla="*/ 29326 w 50272"/>
                <a:gd name="connsiteY1" fmla="*/ 12568 h 50272"/>
                <a:gd name="connsiteX2" fmla="*/ 46083 w 50272"/>
                <a:gd name="connsiteY2" fmla="*/ 29326 h 50272"/>
                <a:gd name="connsiteX3" fmla="*/ 29326 w 50272"/>
                <a:gd name="connsiteY3" fmla="*/ 46083 h 50272"/>
                <a:gd name="connsiteX4" fmla="*/ 12568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12568" y="29326"/>
                  </a:moveTo>
                  <a:cubicBezTo>
                    <a:pt x="12568" y="20109"/>
                    <a:pt x="20109" y="12568"/>
                    <a:pt x="29326" y="12568"/>
                  </a:cubicBezTo>
                  <a:cubicBezTo>
                    <a:pt x="38542" y="12568"/>
                    <a:pt x="46083" y="20109"/>
                    <a:pt x="46083" y="29326"/>
                  </a:cubicBezTo>
                  <a:cubicBezTo>
                    <a:pt x="46083" y="38542"/>
                    <a:pt x="38542" y="46083"/>
                    <a:pt x="29326" y="46083"/>
                  </a:cubicBezTo>
                  <a:cubicBezTo>
                    <a:pt x="20109" y="46083"/>
                    <a:pt x="12568" y="38710"/>
                    <a:pt x="12568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:a16="http://schemas.microsoft.com/office/drawing/2014/main" id="{A624EE7B-8B63-4DD0-9782-45C0ED01722D}"/>
                </a:ext>
              </a:extLst>
            </p:cNvPr>
            <p:cNvSpPr/>
            <p:nvPr/>
          </p:nvSpPr>
          <p:spPr>
            <a:xfrm>
              <a:off x="-12458915" y="12724515"/>
              <a:ext cx="50273" cy="50273"/>
            </a:xfrm>
            <a:custGeom>
              <a:avLst/>
              <a:gdLst>
                <a:gd name="connsiteX0" fmla="*/ 12568 w 50272"/>
                <a:gd name="connsiteY0" fmla="*/ 29326 h 50272"/>
                <a:gd name="connsiteX1" fmla="*/ 29326 w 50272"/>
                <a:gd name="connsiteY1" fmla="*/ 12568 h 50272"/>
                <a:gd name="connsiteX2" fmla="*/ 46083 w 50272"/>
                <a:gd name="connsiteY2" fmla="*/ 29326 h 50272"/>
                <a:gd name="connsiteX3" fmla="*/ 29326 w 50272"/>
                <a:gd name="connsiteY3" fmla="*/ 46083 h 50272"/>
                <a:gd name="connsiteX4" fmla="*/ 12568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12568" y="29326"/>
                  </a:moveTo>
                  <a:cubicBezTo>
                    <a:pt x="12568" y="20109"/>
                    <a:pt x="20109" y="12568"/>
                    <a:pt x="29326" y="12568"/>
                  </a:cubicBezTo>
                  <a:cubicBezTo>
                    <a:pt x="38542" y="12568"/>
                    <a:pt x="46083" y="20109"/>
                    <a:pt x="46083" y="29326"/>
                  </a:cubicBezTo>
                  <a:cubicBezTo>
                    <a:pt x="46083" y="38543"/>
                    <a:pt x="38542" y="46083"/>
                    <a:pt x="29326" y="46083"/>
                  </a:cubicBezTo>
                  <a:cubicBezTo>
                    <a:pt x="20109" y="45916"/>
                    <a:pt x="12568" y="38543"/>
                    <a:pt x="12568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33" name="Freeform: Shape 232">
              <a:extLst>
                <a:ext uri="{FF2B5EF4-FFF2-40B4-BE49-F238E27FC236}">
                  <a16:creationId xmlns:a16="http://schemas.microsoft.com/office/drawing/2014/main" id="{84872816-66B8-4B43-BBDB-1CDAF81A75D0}"/>
                </a:ext>
              </a:extLst>
            </p:cNvPr>
            <p:cNvSpPr/>
            <p:nvPr/>
          </p:nvSpPr>
          <p:spPr>
            <a:xfrm>
              <a:off x="-12693520" y="12824893"/>
              <a:ext cx="418938" cy="50273"/>
            </a:xfrm>
            <a:custGeom>
              <a:avLst/>
              <a:gdLst>
                <a:gd name="connsiteX0" fmla="*/ 12568 w 418938"/>
                <a:gd name="connsiteY0" fmla="*/ 12568 h 50272"/>
                <a:gd name="connsiteX1" fmla="*/ 414749 w 418938"/>
                <a:gd name="connsiteY1" fmla="*/ 12568 h 50272"/>
                <a:gd name="connsiteX2" fmla="*/ 414749 w 418938"/>
                <a:gd name="connsiteY2" fmla="*/ 46083 h 50272"/>
                <a:gd name="connsiteX3" fmla="*/ 12568 w 418938"/>
                <a:gd name="connsiteY3" fmla="*/ 46083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8938" h="50272">
                  <a:moveTo>
                    <a:pt x="12568" y="12568"/>
                  </a:moveTo>
                  <a:lnTo>
                    <a:pt x="414749" y="12568"/>
                  </a:lnTo>
                  <a:lnTo>
                    <a:pt x="414749" y="46083"/>
                  </a:lnTo>
                  <a:lnTo>
                    <a:pt x="12568" y="4608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34" name="Freeform: Shape 233">
              <a:extLst>
                <a:ext uri="{FF2B5EF4-FFF2-40B4-BE49-F238E27FC236}">
                  <a16:creationId xmlns:a16="http://schemas.microsoft.com/office/drawing/2014/main" id="{B894A6E2-F80C-4401-8608-EFA096B12F87}"/>
                </a:ext>
              </a:extLst>
            </p:cNvPr>
            <p:cNvSpPr/>
            <p:nvPr/>
          </p:nvSpPr>
          <p:spPr>
            <a:xfrm>
              <a:off x="-12693520" y="12925438"/>
              <a:ext cx="351908" cy="50273"/>
            </a:xfrm>
            <a:custGeom>
              <a:avLst/>
              <a:gdLst>
                <a:gd name="connsiteX0" fmla="*/ 12568 w 351908"/>
                <a:gd name="connsiteY0" fmla="*/ 12568 h 50272"/>
                <a:gd name="connsiteX1" fmla="*/ 347719 w 351908"/>
                <a:gd name="connsiteY1" fmla="*/ 12568 h 50272"/>
                <a:gd name="connsiteX2" fmla="*/ 347719 w 351908"/>
                <a:gd name="connsiteY2" fmla="*/ 46083 h 50272"/>
                <a:gd name="connsiteX3" fmla="*/ 12568 w 351908"/>
                <a:gd name="connsiteY3" fmla="*/ 46083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908" h="50272">
                  <a:moveTo>
                    <a:pt x="12568" y="12568"/>
                  </a:moveTo>
                  <a:lnTo>
                    <a:pt x="347719" y="12568"/>
                  </a:lnTo>
                  <a:lnTo>
                    <a:pt x="347719" y="46083"/>
                  </a:lnTo>
                  <a:lnTo>
                    <a:pt x="12568" y="4608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35" name="Freeform: Shape 234">
              <a:extLst>
                <a:ext uri="{FF2B5EF4-FFF2-40B4-BE49-F238E27FC236}">
                  <a16:creationId xmlns:a16="http://schemas.microsoft.com/office/drawing/2014/main" id="{01B6E1AB-10F6-4D9D-80DF-6968E415CFC7}"/>
                </a:ext>
              </a:extLst>
            </p:cNvPr>
            <p:cNvSpPr/>
            <p:nvPr/>
          </p:nvSpPr>
          <p:spPr>
            <a:xfrm>
              <a:off x="-12557031" y="12221313"/>
              <a:ext cx="184333" cy="385423"/>
            </a:xfrm>
            <a:custGeom>
              <a:avLst/>
              <a:gdLst>
                <a:gd name="connsiteX0" fmla="*/ 16328 w 184332"/>
                <a:gd name="connsiteY0" fmla="*/ 360376 h 385423"/>
                <a:gd name="connsiteX1" fmla="*/ 153429 w 184332"/>
                <a:gd name="connsiteY1" fmla="*/ 16328 h 385423"/>
                <a:gd name="connsiteX2" fmla="*/ 184564 w 184332"/>
                <a:gd name="connsiteY2" fmla="*/ 28736 h 385423"/>
                <a:gd name="connsiteX3" fmla="*/ 47464 w 184332"/>
                <a:gd name="connsiteY3" fmla="*/ 372783 h 38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4332" h="385423">
                  <a:moveTo>
                    <a:pt x="16328" y="360376"/>
                  </a:moveTo>
                  <a:lnTo>
                    <a:pt x="153429" y="16328"/>
                  </a:lnTo>
                  <a:lnTo>
                    <a:pt x="184564" y="28736"/>
                  </a:lnTo>
                  <a:lnTo>
                    <a:pt x="47464" y="37278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36" name="Freeform: Shape 235">
              <a:extLst>
                <a:ext uri="{FF2B5EF4-FFF2-40B4-BE49-F238E27FC236}">
                  <a16:creationId xmlns:a16="http://schemas.microsoft.com/office/drawing/2014/main" id="{CB63387F-C547-4D42-BB73-6A4834756BD3}"/>
                </a:ext>
              </a:extLst>
            </p:cNvPr>
            <p:cNvSpPr/>
            <p:nvPr/>
          </p:nvSpPr>
          <p:spPr>
            <a:xfrm>
              <a:off x="-12743793" y="12283457"/>
              <a:ext cx="167575" cy="268120"/>
            </a:xfrm>
            <a:custGeom>
              <a:avLst/>
              <a:gdLst>
                <a:gd name="connsiteX0" fmla="*/ 145623 w 167575"/>
                <a:gd name="connsiteY0" fmla="*/ 257564 h 268120"/>
                <a:gd name="connsiteX1" fmla="*/ 18433 w 167575"/>
                <a:gd name="connsiteY1" fmla="*/ 147802 h 268120"/>
                <a:gd name="connsiteX2" fmla="*/ 12568 w 167575"/>
                <a:gd name="connsiteY2" fmla="*/ 135066 h 268120"/>
                <a:gd name="connsiteX3" fmla="*/ 18433 w 167575"/>
                <a:gd name="connsiteY3" fmla="*/ 122330 h 268120"/>
                <a:gd name="connsiteX4" fmla="*/ 145623 w 167575"/>
                <a:gd name="connsiteY4" fmla="*/ 12568 h 268120"/>
                <a:gd name="connsiteX5" fmla="*/ 167575 w 167575"/>
                <a:gd name="connsiteY5" fmla="*/ 37872 h 268120"/>
                <a:gd name="connsiteX6" fmla="*/ 55132 w 167575"/>
                <a:gd name="connsiteY6" fmla="*/ 134898 h 268120"/>
                <a:gd name="connsiteX7" fmla="*/ 167575 w 167575"/>
                <a:gd name="connsiteY7" fmla="*/ 231925 h 268120"/>
                <a:gd name="connsiteX8" fmla="*/ 145623 w 167575"/>
                <a:gd name="connsiteY8" fmla="*/ 257564 h 268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575" h="268120">
                  <a:moveTo>
                    <a:pt x="145623" y="257564"/>
                  </a:moveTo>
                  <a:lnTo>
                    <a:pt x="18433" y="147802"/>
                  </a:lnTo>
                  <a:cubicBezTo>
                    <a:pt x="14747" y="144618"/>
                    <a:pt x="12568" y="139925"/>
                    <a:pt x="12568" y="135066"/>
                  </a:cubicBezTo>
                  <a:cubicBezTo>
                    <a:pt x="12568" y="130206"/>
                    <a:pt x="14747" y="125514"/>
                    <a:pt x="18433" y="122330"/>
                  </a:cubicBezTo>
                  <a:lnTo>
                    <a:pt x="145623" y="12568"/>
                  </a:lnTo>
                  <a:lnTo>
                    <a:pt x="167575" y="37872"/>
                  </a:lnTo>
                  <a:lnTo>
                    <a:pt x="55132" y="134898"/>
                  </a:lnTo>
                  <a:lnTo>
                    <a:pt x="167575" y="231925"/>
                  </a:lnTo>
                  <a:lnTo>
                    <a:pt x="145623" y="25756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37" name="Freeform: Shape 236">
              <a:extLst>
                <a:ext uri="{FF2B5EF4-FFF2-40B4-BE49-F238E27FC236}">
                  <a16:creationId xmlns:a16="http://schemas.microsoft.com/office/drawing/2014/main" id="{1D6D5061-D7FF-4C45-B5C7-70E70E462EF8}"/>
                </a:ext>
              </a:extLst>
            </p:cNvPr>
            <p:cNvSpPr/>
            <p:nvPr/>
          </p:nvSpPr>
          <p:spPr>
            <a:xfrm>
              <a:off x="-12345801" y="12283792"/>
              <a:ext cx="167575" cy="268120"/>
            </a:xfrm>
            <a:custGeom>
              <a:avLst/>
              <a:gdLst>
                <a:gd name="connsiteX0" fmla="*/ 34520 w 167575"/>
                <a:gd name="connsiteY0" fmla="*/ 257228 h 268120"/>
                <a:gd name="connsiteX1" fmla="*/ 12568 w 167575"/>
                <a:gd name="connsiteY1" fmla="*/ 231924 h 268120"/>
                <a:gd name="connsiteX2" fmla="*/ 125179 w 167575"/>
                <a:gd name="connsiteY2" fmla="*/ 134898 h 268120"/>
                <a:gd name="connsiteX3" fmla="*/ 12568 w 167575"/>
                <a:gd name="connsiteY3" fmla="*/ 37872 h 268120"/>
                <a:gd name="connsiteX4" fmla="*/ 34520 w 167575"/>
                <a:gd name="connsiteY4" fmla="*/ 12568 h 268120"/>
                <a:gd name="connsiteX5" fmla="*/ 161710 w 167575"/>
                <a:gd name="connsiteY5" fmla="*/ 122330 h 268120"/>
                <a:gd name="connsiteX6" fmla="*/ 167575 w 167575"/>
                <a:gd name="connsiteY6" fmla="*/ 135066 h 268120"/>
                <a:gd name="connsiteX7" fmla="*/ 161710 w 167575"/>
                <a:gd name="connsiteY7" fmla="*/ 147802 h 268120"/>
                <a:gd name="connsiteX8" fmla="*/ 34520 w 167575"/>
                <a:gd name="connsiteY8" fmla="*/ 257228 h 268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575" h="268120">
                  <a:moveTo>
                    <a:pt x="34520" y="257228"/>
                  </a:moveTo>
                  <a:lnTo>
                    <a:pt x="12568" y="231924"/>
                  </a:lnTo>
                  <a:lnTo>
                    <a:pt x="125179" y="134898"/>
                  </a:lnTo>
                  <a:lnTo>
                    <a:pt x="12568" y="37872"/>
                  </a:lnTo>
                  <a:lnTo>
                    <a:pt x="34520" y="12568"/>
                  </a:lnTo>
                  <a:lnTo>
                    <a:pt x="161710" y="122330"/>
                  </a:lnTo>
                  <a:cubicBezTo>
                    <a:pt x="165397" y="125514"/>
                    <a:pt x="167575" y="130039"/>
                    <a:pt x="167575" y="135066"/>
                  </a:cubicBezTo>
                  <a:cubicBezTo>
                    <a:pt x="167575" y="139925"/>
                    <a:pt x="165397" y="144618"/>
                    <a:pt x="161710" y="147802"/>
                  </a:cubicBezTo>
                  <a:lnTo>
                    <a:pt x="34520" y="25722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57640851-31C4-42A6-85C5-7DA2A1DB2D27}"/>
              </a:ext>
            </a:extLst>
          </p:cNvPr>
          <p:cNvGrpSpPr/>
          <p:nvPr/>
        </p:nvGrpSpPr>
        <p:grpSpPr>
          <a:xfrm>
            <a:off x="310359" y="3247432"/>
            <a:ext cx="548738" cy="439828"/>
            <a:chOff x="31397885" y="5633651"/>
            <a:chExt cx="1097618" cy="879770"/>
          </a:xfrm>
          <a:solidFill>
            <a:srgbClr val="F4A261"/>
          </a:solidFill>
        </p:grpSpPr>
        <p:sp>
          <p:nvSpPr>
            <p:cNvPr id="251" name="Freeform: Shape 250">
              <a:extLst>
                <a:ext uri="{FF2B5EF4-FFF2-40B4-BE49-F238E27FC236}">
                  <a16:creationId xmlns:a16="http://schemas.microsoft.com/office/drawing/2014/main" id="{262638F4-6883-4D3F-A3E9-E2A3F5BF94FD}"/>
                </a:ext>
              </a:extLst>
            </p:cNvPr>
            <p:cNvSpPr/>
            <p:nvPr/>
          </p:nvSpPr>
          <p:spPr>
            <a:xfrm>
              <a:off x="31515188" y="5633651"/>
              <a:ext cx="854634" cy="586514"/>
            </a:xfrm>
            <a:custGeom>
              <a:avLst/>
              <a:gdLst>
                <a:gd name="connsiteX0" fmla="*/ 805869 w 854634"/>
                <a:gd name="connsiteY0" fmla="*/ 582324 h 586513"/>
                <a:gd name="connsiteX1" fmla="*/ 57144 w 854634"/>
                <a:gd name="connsiteY1" fmla="*/ 582324 h 586513"/>
                <a:gd name="connsiteX2" fmla="*/ 12568 w 854634"/>
                <a:gd name="connsiteY2" fmla="*/ 537749 h 586513"/>
                <a:gd name="connsiteX3" fmla="*/ 12568 w 854634"/>
                <a:gd name="connsiteY3" fmla="*/ 57143 h 586513"/>
                <a:gd name="connsiteX4" fmla="*/ 57144 w 854634"/>
                <a:gd name="connsiteY4" fmla="*/ 12568 h 586513"/>
                <a:gd name="connsiteX5" fmla="*/ 287895 w 854634"/>
                <a:gd name="connsiteY5" fmla="*/ 12568 h 586513"/>
                <a:gd name="connsiteX6" fmla="*/ 346379 w 854634"/>
                <a:gd name="connsiteY6" fmla="*/ 39883 h 586513"/>
                <a:gd name="connsiteX7" fmla="*/ 379391 w 854634"/>
                <a:gd name="connsiteY7" fmla="*/ 79598 h 586513"/>
                <a:gd name="connsiteX8" fmla="*/ 805701 w 854634"/>
                <a:gd name="connsiteY8" fmla="*/ 79598 h 586513"/>
                <a:gd name="connsiteX9" fmla="*/ 850277 w 854634"/>
                <a:gd name="connsiteY9" fmla="*/ 124173 h 586513"/>
                <a:gd name="connsiteX10" fmla="*/ 850277 w 854634"/>
                <a:gd name="connsiteY10" fmla="*/ 537749 h 586513"/>
                <a:gd name="connsiteX11" fmla="*/ 805869 w 854634"/>
                <a:gd name="connsiteY11" fmla="*/ 582324 h 586513"/>
                <a:gd name="connsiteX12" fmla="*/ 57144 w 854634"/>
                <a:gd name="connsiteY12" fmla="*/ 46083 h 586513"/>
                <a:gd name="connsiteX13" fmla="*/ 46083 w 854634"/>
                <a:gd name="connsiteY13" fmla="*/ 57143 h 586513"/>
                <a:gd name="connsiteX14" fmla="*/ 46083 w 854634"/>
                <a:gd name="connsiteY14" fmla="*/ 537749 h 586513"/>
                <a:gd name="connsiteX15" fmla="*/ 57144 w 854634"/>
                <a:gd name="connsiteY15" fmla="*/ 548809 h 586513"/>
                <a:gd name="connsiteX16" fmla="*/ 805869 w 854634"/>
                <a:gd name="connsiteY16" fmla="*/ 548809 h 586513"/>
                <a:gd name="connsiteX17" fmla="*/ 816930 w 854634"/>
                <a:gd name="connsiteY17" fmla="*/ 537749 h 586513"/>
                <a:gd name="connsiteX18" fmla="*/ 816930 w 854634"/>
                <a:gd name="connsiteY18" fmla="*/ 124173 h 586513"/>
                <a:gd name="connsiteX19" fmla="*/ 805869 w 854634"/>
                <a:gd name="connsiteY19" fmla="*/ 113113 h 586513"/>
                <a:gd name="connsiteX20" fmla="*/ 371683 w 854634"/>
                <a:gd name="connsiteY20" fmla="*/ 113113 h 586513"/>
                <a:gd name="connsiteX21" fmla="*/ 358779 w 854634"/>
                <a:gd name="connsiteY21" fmla="*/ 107080 h 586513"/>
                <a:gd name="connsiteX22" fmla="*/ 320739 w 854634"/>
                <a:gd name="connsiteY22" fmla="*/ 61500 h 586513"/>
                <a:gd name="connsiteX23" fmla="*/ 288063 w 854634"/>
                <a:gd name="connsiteY23" fmla="*/ 46250 h 586513"/>
                <a:gd name="connsiteX24" fmla="*/ 57144 w 854634"/>
                <a:gd name="connsiteY24" fmla="*/ 46250 h 586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54634" h="586513">
                  <a:moveTo>
                    <a:pt x="805869" y="582324"/>
                  </a:moveTo>
                  <a:lnTo>
                    <a:pt x="57144" y="582324"/>
                  </a:lnTo>
                  <a:cubicBezTo>
                    <a:pt x="32511" y="582324"/>
                    <a:pt x="12568" y="562383"/>
                    <a:pt x="12568" y="537749"/>
                  </a:cubicBezTo>
                  <a:lnTo>
                    <a:pt x="12568" y="57143"/>
                  </a:lnTo>
                  <a:cubicBezTo>
                    <a:pt x="12568" y="32510"/>
                    <a:pt x="32511" y="12568"/>
                    <a:pt x="57144" y="12568"/>
                  </a:cubicBezTo>
                  <a:lnTo>
                    <a:pt x="287895" y="12568"/>
                  </a:lnTo>
                  <a:cubicBezTo>
                    <a:pt x="308171" y="12568"/>
                    <a:pt x="333308" y="24298"/>
                    <a:pt x="346379" y="39883"/>
                  </a:cubicBezTo>
                  <a:lnTo>
                    <a:pt x="379391" y="79598"/>
                  </a:lnTo>
                  <a:lnTo>
                    <a:pt x="805701" y="79598"/>
                  </a:lnTo>
                  <a:cubicBezTo>
                    <a:pt x="830337" y="79598"/>
                    <a:pt x="850277" y="99540"/>
                    <a:pt x="850277" y="124173"/>
                  </a:cubicBezTo>
                  <a:lnTo>
                    <a:pt x="850277" y="537749"/>
                  </a:lnTo>
                  <a:cubicBezTo>
                    <a:pt x="850445" y="562383"/>
                    <a:pt x="830337" y="582324"/>
                    <a:pt x="805869" y="582324"/>
                  </a:cubicBezTo>
                  <a:close/>
                  <a:moveTo>
                    <a:pt x="57144" y="46083"/>
                  </a:moveTo>
                  <a:cubicBezTo>
                    <a:pt x="51111" y="46083"/>
                    <a:pt x="46083" y="51110"/>
                    <a:pt x="46083" y="57143"/>
                  </a:cubicBezTo>
                  <a:lnTo>
                    <a:pt x="46083" y="537749"/>
                  </a:lnTo>
                  <a:cubicBezTo>
                    <a:pt x="46083" y="543782"/>
                    <a:pt x="51111" y="548809"/>
                    <a:pt x="57144" y="548809"/>
                  </a:cubicBezTo>
                  <a:lnTo>
                    <a:pt x="805869" y="548809"/>
                  </a:lnTo>
                  <a:cubicBezTo>
                    <a:pt x="811902" y="548809"/>
                    <a:pt x="816930" y="543782"/>
                    <a:pt x="816930" y="537749"/>
                  </a:cubicBezTo>
                  <a:lnTo>
                    <a:pt x="816930" y="124173"/>
                  </a:lnTo>
                  <a:cubicBezTo>
                    <a:pt x="816930" y="118140"/>
                    <a:pt x="811902" y="113113"/>
                    <a:pt x="805869" y="113113"/>
                  </a:cubicBezTo>
                  <a:lnTo>
                    <a:pt x="371683" y="113113"/>
                  </a:lnTo>
                  <a:cubicBezTo>
                    <a:pt x="366655" y="113113"/>
                    <a:pt x="361962" y="110935"/>
                    <a:pt x="358779" y="107080"/>
                  </a:cubicBezTo>
                  <a:lnTo>
                    <a:pt x="320739" y="61500"/>
                  </a:lnTo>
                  <a:cubicBezTo>
                    <a:pt x="314204" y="53624"/>
                    <a:pt x="298285" y="46250"/>
                    <a:pt x="288063" y="46250"/>
                  </a:cubicBezTo>
                  <a:lnTo>
                    <a:pt x="57144" y="4625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52" name="Freeform: Shape 251">
              <a:extLst>
                <a:ext uri="{FF2B5EF4-FFF2-40B4-BE49-F238E27FC236}">
                  <a16:creationId xmlns:a16="http://schemas.microsoft.com/office/drawing/2014/main" id="{4083017C-58AF-49AF-9804-929CEAB713CF}"/>
                </a:ext>
              </a:extLst>
            </p:cNvPr>
            <p:cNvSpPr/>
            <p:nvPr/>
          </p:nvSpPr>
          <p:spPr>
            <a:xfrm>
              <a:off x="31917369" y="5935789"/>
              <a:ext cx="50273" cy="50273"/>
            </a:xfrm>
            <a:custGeom>
              <a:avLst/>
              <a:gdLst>
                <a:gd name="connsiteX0" fmla="*/ 46083 w 50272"/>
                <a:gd name="connsiteY0" fmla="*/ 29326 h 50272"/>
                <a:gd name="connsiteX1" fmla="*/ 29326 w 50272"/>
                <a:gd name="connsiteY1" fmla="*/ 46083 h 50272"/>
                <a:gd name="connsiteX2" fmla="*/ 12568 w 50272"/>
                <a:gd name="connsiteY2" fmla="*/ 29326 h 50272"/>
                <a:gd name="connsiteX3" fmla="*/ 29326 w 50272"/>
                <a:gd name="connsiteY3" fmla="*/ 12568 h 50272"/>
                <a:gd name="connsiteX4" fmla="*/ 46083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46083" y="29326"/>
                  </a:moveTo>
                  <a:cubicBezTo>
                    <a:pt x="46083" y="38581"/>
                    <a:pt x="38580" y="46083"/>
                    <a:pt x="29326" y="46083"/>
                  </a:cubicBezTo>
                  <a:cubicBezTo>
                    <a:pt x="20071" y="46083"/>
                    <a:pt x="12568" y="38581"/>
                    <a:pt x="12568" y="29326"/>
                  </a:cubicBezTo>
                  <a:cubicBezTo>
                    <a:pt x="12568" y="20071"/>
                    <a:pt x="20071" y="12568"/>
                    <a:pt x="29326" y="12568"/>
                  </a:cubicBezTo>
                  <a:cubicBezTo>
                    <a:pt x="38580" y="12568"/>
                    <a:pt x="46083" y="20071"/>
                    <a:pt x="46083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53" name="Freeform: Shape 252">
              <a:extLst>
                <a:ext uri="{FF2B5EF4-FFF2-40B4-BE49-F238E27FC236}">
                  <a16:creationId xmlns:a16="http://schemas.microsoft.com/office/drawing/2014/main" id="{EF508F34-5DAE-4394-B603-EAA3C3FAD0E2}"/>
                </a:ext>
              </a:extLst>
            </p:cNvPr>
            <p:cNvSpPr/>
            <p:nvPr/>
          </p:nvSpPr>
          <p:spPr>
            <a:xfrm>
              <a:off x="32017914" y="5936291"/>
              <a:ext cx="50273" cy="50273"/>
            </a:xfrm>
            <a:custGeom>
              <a:avLst/>
              <a:gdLst>
                <a:gd name="connsiteX0" fmla="*/ 46083 w 50272"/>
                <a:gd name="connsiteY0" fmla="*/ 29326 h 50272"/>
                <a:gd name="connsiteX1" fmla="*/ 29326 w 50272"/>
                <a:gd name="connsiteY1" fmla="*/ 46083 h 50272"/>
                <a:gd name="connsiteX2" fmla="*/ 12568 w 50272"/>
                <a:gd name="connsiteY2" fmla="*/ 29326 h 50272"/>
                <a:gd name="connsiteX3" fmla="*/ 29326 w 50272"/>
                <a:gd name="connsiteY3" fmla="*/ 12568 h 50272"/>
                <a:gd name="connsiteX4" fmla="*/ 46083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46083" y="29326"/>
                  </a:moveTo>
                  <a:cubicBezTo>
                    <a:pt x="46083" y="38581"/>
                    <a:pt x="38580" y="46083"/>
                    <a:pt x="29326" y="46083"/>
                  </a:cubicBezTo>
                  <a:cubicBezTo>
                    <a:pt x="20071" y="46083"/>
                    <a:pt x="12568" y="38581"/>
                    <a:pt x="12568" y="29326"/>
                  </a:cubicBezTo>
                  <a:cubicBezTo>
                    <a:pt x="12568" y="20071"/>
                    <a:pt x="20071" y="12568"/>
                    <a:pt x="29326" y="12568"/>
                  </a:cubicBezTo>
                  <a:cubicBezTo>
                    <a:pt x="38580" y="12568"/>
                    <a:pt x="46083" y="20071"/>
                    <a:pt x="46083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54" name="Freeform: Shape 253">
              <a:extLst>
                <a:ext uri="{FF2B5EF4-FFF2-40B4-BE49-F238E27FC236}">
                  <a16:creationId xmlns:a16="http://schemas.microsoft.com/office/drawing/2014/main" id="{352A62C6-9B85-4A1B-9E8C-9614902EEBB4}"/>
                </a:ext>
              </a:extLst>
            </p:cNvPr>
            <p:cNvSpPr/>
            <p:nvPr/>
          </p:nvSpPr>
          <p:spPr>
            <a:xfrm>
              <a:off x="31816823" y="5935286"/>
              <a:ext cx="50273" cy="50273"/>
            </a:xfrm>
            <a:custGeom>
              <a:avLst/>
              <a:gdLst>
                <a:gd name="connsiteX0" fmla="*/ 46083 w 50272"/>
                <a:gd name="connsiteY0" fmla="*/ 29326 h 50272"/>
                <a:gd name="connsiteX1" fmla="*/ 29326 w 50272"/>
                <a:gd name="connsiteY1" fmla="*/ 46083 h 50272"/>
                <a:gd name="connsiteX2" fmla="*/ 12568 w 50272"/>
                <a:gd name="connsiteY2" fmla="*/ 29326 h 50272"/>
                <a:gd name="connsiteX3" fmla="*/ 29326 w 50272"/>
                <a:gd name="connsiteY3" fmla="*/ 12568 h 50272"/>
                <a:gd name="connsiteX4" fmla="*/ 46083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46083" y="29326"/>
                  </a:moveTo>
                  <a:cubicBezTo>
                    <a:pt x="46083" y="38581"/>
                    <a:pt x="38580" y="46083"/>
                    <a:pt x="29326" y="46083"/>
                  </a:cubicBezTo>
                  <a:cubicBezTo>
                    <a:pt x="20071" y="46083"/>
                    <a:pt x="12568" y="38581"/>
                    <a:pt x="12568" y="29326"/>
                  </a:cubicBezTo>
                  <a:cubicBezTo>
                    <a:pt x="12568" y="20071"/>
                    <a:pt x="20071" y="12568"/>
                    <a:pt x="29326" y="12568"/>
                  </a:cubicBezTo>
                  <a:cubicBezTo>
                    <a:pt x="38580" y="12568"/>
                    <a:pt x="46083" y="20071"/>
                    <a:pt x="46083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55" name="Freeform: Shape 254">
              <a:extLst>
                <a:ext uri="{FF2B5EF4-FFF2-40B4-BE49-F238E27FC236}">
                  <a16:creationId xmlns:a16="http://schemas.microsoft.com/office/drawing/2014/main" id="{3194E5BF-FDFC-48DD-883B-14B92CAC51EA}"/>
                </a:ext>
              </a:extLst>
            </p:cNvPr>
            <p:cNvSpPr/>
            <p:nvPr/>
          </p:nvSpPr>
          <p:spPr>
            <a:xfrm>
              <a:off x="31858717" y="6345846"/>
              <a:ext cx="167575" cy="167575"/>
            </a:xfrm>
            <a:custGeom>
              <a:avLst/>
              <a:gdLst>
                <a:gd name="connsiteX0" fmla="*/ 87977 w 167575"/>
                <a:gd name="connsiteY0" fmla="*/ 163386 h 167575"/>
                <a:gd name="connsiteX1" fmla="*/ 12568 w 167575"/>
                <a:gd name="connsiteY1" fmla="*/ 87977 h 167575"/>
                <a:gd name="connsiteX2" fmla="*/ 87977 w 167575"/>
                <a:gd name="connsiteY2" fmla="*/ 12568 h 167575"/>
                <a:gd name="connsiteX3" fmla="*/ 163386 w 167575"/>
                <a:gd name="connsiteY3" fmla="*/ 87977 h 167575"/>
                <a:gd name="connsiteX4" fmla="*/ 87977 w 167575"/>
                <a:gd name="connsiteY4" fmla="*/ 163386 h 167575"/>
                <a:gd name="connsiteX5" fmla="*/ 87977 w 167575"/>
                <a:gd name="connsiteY5" fmla="*/ 46083 h 167575"/>
                <a:gd name="connsiteX6" fmla="*/ 46083 w 167575"/>
                <a:gd name="connsiteY6" fmla="*/ 87977 h 167575"/>
                <a:gd name="connsiteX7" fmla="*/ 87977 w 167575"/>
                <a:gd name="connsiteY7" fmla="*/ 129871 h 167575"/>
                <a:gd name="connsiteX8" fmla="*/ 129871 w 167575"/>
                <a:gd name="connsiteY8" fmla="*/ 87977 h 167575"/>
                <a:gd name="connsiteX9" fmla="*/ 87977 w 167575"/>
                <a:gd name="connsiteY9" fmla="*/ 46083 h 16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7575" h="167575">
                  <a:moveTo>
                    <a:pt x="87977" y="163386"/>
                  </a:moveTo>
                  <a:cubicBezTo>
                    <a:pt x="46419" y="163386"/>
                    <a:pt x="12568" y="129535"/>
                    <a:pt x="12568" y="87977"/>
                  </a:cubicBezTo>
                  <a:cubicBezTo>
                    <a:pt x="12568" y="46418"/>
                    <a:pt x="46419" y="12568"/>
                    <a:pt x="87977" y="12568"/>
                  </a:cubicBezTo>
                  <a:cubicBezTo>
                    <a:pt x="129535" y="12568"/>
                    <a:pt x="163386" y="46418"/>
                    <a:pt x="163386" y="87977"/>
                  </a:cubicBezTo>
                  <a:cubicBezTo>
                    <a:pt x="163386" y="129535"/>
                    <a:pt x="129535" y="163386"/>
                    <a:pt x="87977" y="163386"/>
                  </a:cubicBezTo>
                  <a:close/>
                  <a:moveTo>
                    <a:pt x="87977" y="46083"/>
                  </a:moveTo>
                  <a:cubicBezTo>
                    <a:pt x="64852" y="46083"/>
                    <a:pt x="46083" y="64852"/>
                    <a:pt x="46083" y="87977"/>
                  </a:cubicBezTo>
                  <a:cubicBezTo>
                    <a:pt x="46083" y="111103"/>
                    <a:pt x="64852" y="129871"/>
                    <a:pt x="87977" y="129871"/>
                  </a:cubicBezTo>
                  <a:cubicBezTo>
                    <a:pt x="111103" y="129871"/>
                    <a:pt x="129871" y="111103"/>
                    <a:pt x="129871" y="87977"/>
                  </a:cubicBezTo>
                  <a:cubicBezTo>
                    <a:pt x="129871" y="64852"/>
                    <a:pt x="110935" y="46083"/>
                    <a:pt x="87977" y="460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56" name="Freeform: Shape 255">
              <a:extLst>
                <a:ext uri="{FF2B5EF4-FFF2-40B4-BE49-F238E27FC236}">
                  <a16:creationId xmlns:a16="http://schemas.microsoft.com/office/drawing/2014/main" id="{3A0C906F-2564-49E1-A638-5C0448E38973}"/>
                </a:ext>
              </a:extLst>
            </p:cNvPr>
            <p:cNvSpPr/>
            <p:nvPr/>
          </p:nvSpPr>
          <p:spPr>
            <a:xfrm>
              <a:off x="31917369" y="6186649"/>
              <a:ext cx="50273" cy="201090"/>
            </a:xfrm>
            <a:custGeom>
              <a:avLst/>
              <a:gdLst>
                <a:gd name="connsiteX0" fmla="*/ 12568 w 50272"/>
                <a:gd name="connsiteY0" fmla="*/ 12568 h 201090"/>
                <a:gd name="connsiteX1" fmla="*/ 46083 w 50272"/>
                <a:gd name="connsiteY1" fmla="*/ 12568 h 201090"/>
                <a:gd name="connsiteX2" fmla="*/ 46083 w 50272"/>
                <a:gd name="connsiteY2" fmla="*/ 188522 h 201090"/>
                <a:gd name="connsiteX3" fmla="*/ 12568 w 50272"/>
                <a:gd name="connsiteY3" fmla="*/ 188522 h 201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272" h="201090">
                  <a:moveTo>
                    <a:pt x="12568" y="12568"/>
                  </a:moveTo>
                  <a:lnTo>
                    <a:pt x="46083" y="12568"/>
                  </a:lnTo>
                  <a:lnTo>
                    <a:pt x="46083" y="188522"/>
                  </a:lnTo>
                  <a:lnTo>
                    <a:pt x="12568" y="18852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57" name="Freeform: Shape 256">
              <a:extLst>
                <a:ext uri="{FF2B5EF4-FFF2-40B4-BE49-F238E27FC236}">
                  <a16:creationId xmlns:a16="http://schemas.microsoft.com/office/drawing/2014/main" id="{BE10CF6A-8C80-445B-8927-F14330C2A0CD}"/>
                </a:ext>
              </a:extLst>
            </p:cNvPr>
            <p:cNvSpPr/>
            <p:nvPr/>
          </p:nvSpPr>
          <p:spPr>
            <a:xfrm>
              <a:off x="31397885" y="6404497"/>
              <a:ext cx="502726" cy="50273"/>
            </a:xfrm>
            <a:custGeom>
              <a:avLst/>
              <a:gdLst>
                <a:gd name="connsiteX0" fmla="*/ 12568 w 502725"/>
                <a:gd name="connsiteY0" fmla="*/ 12568 h 50272"/>
                <a:gd name="connsiteX1" fmla="*/ 490158 w 502725"/>
                <a:gd name="connsiteY1" fmla="*/ 12568 h 50272"/>
                <a:gd name="connsiteX2" fmla="*/ 490158 w 502725"/>
                <a:gd name="connsiteY2" fmla="*/ 46083 h 50272"/>
                <a:gd name="connsiteX3" fmla="*/ 12568 w 502725"/>
                <a:gd name="connsiteY3" fmla="*/ 46083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2725" h="50272">
                  <a:moveTo>
                    <a:pt x="12568" y="12568"/>
                  </a:moveTo>
                  <a:lnTo>
                    <a:pt x="490158" y="12568"/>
                  </a:lnTo>
                  <a:lnTo>
                    <a:pt x="490158" y="46083"/>
                  </a:lnTo>
                  <a:lnTo>
                    <a:pt x="12568" y="4608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58" name="Freeform: Shape 257">
              <a:extLst>
                <a:ext uri="{FF2B5EF4-FFF2-40B4-BE49-F238E27FC236}">
                  <a16:creationId xmlns:a16="http://schemas.microsoft.com/office/drawing/2014/main" id="{954F0283-DBD3-4875-B0CF-37283B70EA3D}"/>
                </a:ext>
              </a:extLst>
            </p:cNvPr>
            <p:cNvSpPr/>
            <p:nvPr/>
          </p:nvSpPr>
          <p:spPr>
            <a:xfrm>
              <a:off x="31992777" y="6404497"/>
              <a:ext cx="502726" cy="50273"/>
            </a:xfrm>
            <a:custGeom>
              <a:avLst/>
              <a:gdLst>
                <a:gd name="connsiteX0" fmla="*/ 12568 w 502725"/>
                <a:gd name="connsiteY0" fmla="*/ 12568 h 50272"/>
                <a:gd name="connsiteX1" fmla="*/ 490158 w 502725"/>
                <a:gd name="connsiteY1" fmla="*/ 12568 h 50272"/>
                <a:gd name="connsiteX2" fmla="*/ 490158 w 502725"/>
                <a:gd name="connsiteY2" fmla="*/ 46083 h 50272"/>
                <a:gd name="connsiteX3" fmla="*/ 12568 w 502725"/>
                <a:gd name="connsiteY3" fmla="*/ 46083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2725" h="50272">
                  <a:moveTo>
                    <a:pt x="12568" y="12568"/>
                  </a:moveTo>
                  <a:lnTo>
                    <a:pt x="490158" y="12568"/>
                  </a:lnTo>
                  <a:lnTo>
                    <a:pt x="490158" y="46083"/>
                  </a:lnTo>
                  <a:lnTo>
                    <a:pt x="12568" y="4608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35AA545E-E0C8-432A-B76A-D423B7AF8187}"/>
              </a:ext>
            </a:extLst>
          </p:cNvPr>
          <p:cNvGrpSpPr/>
          <p:nvPr/>
        </p:nvGrpSpPr>
        <p:grpSpPr>
          <a:xfrm>
            <a:off x="358571" y="1191572"/>
            <a:ext cx="460772" cy="536171"/>
            <a:chOff x="29449990" y="11149224"/>
            <a:chExt cx="921664" cy="1072481"/>
          </a:xfrm>
          <a:solidFill>
            <a:srgbClr val="E76F51"/>
          </a:solidFill>
        </p:grpSpPr>
        <p:sp>
          <p:nvSpPr>
            <p:cNvPr id="259" name="Freeform: Shape 258">
              <a:extLst>
                <a:ext uri="{FF2B5EF4-FFF2-40B4-BE49-F238E27FC236}">
                  <a16:creationId xmlns:a16="http://schemas.microsoft.com/office/drawing/2014/main" id="{C1203D1D-7118-4EEB-99CC-220151DAA87E}"/>
                </a:ext>
              </a:extLst>
            </p:cNvPr>
            <p:cNvSpPr/>
            <p:nvPr/>
          </p:nvSpPr>
          <p:spPr>
            <a:xfrm>
              <a:off x="29449990" y="11149224"/>
              <a:ext cx="921664" cy="502726"/>
            </a:xfrm>
            <a:custGeom>
              <a:avLst/>
              <a:gdLst>
                <a:gd name="connsiteX0" fmla="*/ 900717 w 921664"/>
                <a:gd name="connsiteY0" fmla="*/ 498537 h 502725"/>
                <a:gd name="connsiteX1" fmla="*/ 603271 w 921664"/>
                <a:gd name="connsiteY1" fmla="*/ 498537 h 502725"/>
                <a:gd name="connsiteX2" fmla="*/ 586514 w 921664"/>
                <a:gd name="connsiteY2" fmla="*/ 481779 h 502725"/>
                <a:gd name="connsiteX3" fmla="*/ 603271 w 921664"/>
                <a:gd name="connsiteY3" fmla="*/ 465021 h 502725"/>
                <a:gd name="connsiteX4" fmla="*/ 883960 w 921664"/>
                <a:gd name="connsiteY4" fmla="*/ 465021 h 502725"/>
                <a:gd name="connsiteX5" fmla="*/ 883960 w 921664"/>
                <a:gd name="connsiteY5" fmla="*/ 46083 h 502725"/>
                <a:gd name="connsiteX6" fmla="*/ 46083 w 921664"/>
                <a:gd name="connsiteY6" fmla="*/ 46083 h 502725"/>
                <a:gd name="connsiteX7" fmla="*/ 46083 w 921664"/>
                <a:gd name="connsiteY7" fmla="*/ 465021 h 502725"/>
                <a:gd name="connsiteX8" fmla="*/ 330961 w 921664"/>
                <a:gd name="connsiteY8" fmla="*/ 465021 h 502725"/>
                <a:gd name="connsiteX9" fmla="*/ 347719 w 921664"/>
                <a:gd name="connsiteY9" fmla="*/ 481779 h 502725"/>
                <a:gd name="connsiteX10" fmla="*/ 330961 w 921664"/>
                <a:gd name="connsiteY10" fmla="*/ 498537 h 502725"/>
                <a:gd name="connsiteX11" fmla="*/ 29326 w 921664"/>
                <a:gd name="connsiteY11" fmla="*/ 498537 h 502725"/>
                <a:gd name="connsiteX12" fmla="*/ 12568 w 921664"/>
                <a:gd name="connsiteY12" fmla="*/ 481779 h 502725"/>
                <a:gd name="connsiteX13" fmla="*/ 12568 w 921664"/>
                <a:gd name="connsiteY13" fmla="*/ 29326 h 502725"/>
                <a:gd name="connsiteX14" fmla="*/ 29326 w 921664"/>
                <a:gd name="connsiteY14" fmla="*/ 12568 h 502725"/>
                <a:gd name="connsiteX15" fmla="*/ 900717 w 921664"/>
                <a:gd name="connsiteY15" fmla="*/ 12568 h 502725"/>
                <a:gd name="connsiteX16" fmla="*/ 917475 w 921664"/>
                <a:gd name="connsiteY16" fmla="*/ 29326 h 502725"/>
                <a:gd name="connsiteX17" fmla="*/ 917475 w 921664"/>
                <a:gd name="connsiteY17" fmla="*/ 481779 h 502725"/>
                <a:gd name="connsiteX18" fmla="*/ 900717 w 921664"/>
                <a:gd name="connsiteY18" fmla="*/ 498537 h 502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21664" h="502725">
                  <a:moveTo>
                    <a:pt x="900717" y="498537"/>
                  </a:moveTo>
                  <a:lnTo>
                    <a:pt x="603271" y="498537"/>
                  </a:lnTo>
                  <a:cubicBezTo>
                    <a:pt x="594054" y="498537"/>
                    <a:pt x="586514" y="490995"/>
                    <a:pt x="586514" y="481779"/>
                  </a:cubicBezTo>
                  <a:cubicBezTo>
                    <a:pt x="586514" y="472563"/>
                    <a:pt x="594054" y="465021"/>
                    <a:pt x="603271" y="465021"/>
                  </a:cubicBezTo>
                  <a:lnTo>
                    <a:pt x="883960" y="465021"/>
                  </a:lnTo>
                  <a:lnTo>
                    <a:pt x="883960" y="46083"/>
                  </a:lnTo>
                  <a:lnTo>
                    <a:pt x="46083" y="46083"/>
                  </a:lnTo>
                  <a:lnTo>
                    <a:pt x="46083" y="465021"/>
                  </a:lnTo>
                  <a:lnTo>
                    <a:pt x="330961" y="465021"/>
                  </a:lnTo>
                  <a:cubicBezTo>
                    <a:pt x="340179" y="465021"/>
                    <a:pt x="347719" y="472563"/>
                    <a:pt x="347719" y="481779"/>
                  </a:cubicBezTo>
                  <a:cubicBezTo>
                    <a:pt x="347719" y="490995"/>
                    <a:pt x="340179" y="498537"/>
                    <a:pt x="330961" y="498537"/>
                  </a:cubicBezTo>
                  <a:lnTo>
                    <a:pt x="29326" y="498537"/>
                  </a:lnTo>
                  <a:cubicBezTo>
                    <a:pt x="20108" y="498537"/>
                    <a:pt x="12568" y="490995"/>
                    <a:pt x="12568" y="481779"/>
                  </a:cubicBezTo>
                  <a:lnTo>
                    <a:pt x="12568" y="29326"/>
                  </a:lnTo>
                  <a:cubicBezTo>
                    <a:pt x="12568" y="20109"/>
                    <a:pt x="20108" y="12568"/>
                    <a:pt x="29326" y="12568"/>
                  </a:cubicBezTo>
                  <a:lnTo>
                    <a:pt x="900717" y="12568"/>
                  </a:lnTo>
                  <a:cubicBezTo>
                    <a:pt x="909935" y="12568"/>
                    <a:pt x="917475" y="20109"/>
                    <a:pt x="917475" y="29326"/>
                  </a:cubicBezTo>
                  <a:lnTo>
                    <a:pt x="917475" y="481779"/>
                  </a:lnTo>
                  <a:cubicBezTo>
                    <a:pt x="917475" y="490995"/>
                    <a:pt x="909935" y="498537"/>
                    <a:pt x="900717" y="4985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:a16="http://schemas.microsoft.com/office/drawing/2014/main" id="{F554D1C5-83B2-426D-A282-938A47D4783B}"/>
                </a:ext>
              </a:extLst>
            </p:cNvPr>
            <p:cNvSpPr/>
            <p:nvPr/>
          </p:nvSpPr>
          <p:spPr>
            <a:xfrm>
              <a:off x="29751584" y="11601803"/>
              <a:ext cx="318393" cy="184333"/>
            </a:xfrm>
            <a:custGeom>
              <a:avLst/>
              <a:gdLst>
                <a:gd name="connsiteX0" fmla="*/ 163427 w 318393"/>
                <a:gd name="connsiteY0" fmla="*/ 180017 h 184332"/>
                <a:gd name="connsiteX1" fmla="*/ 151530 w 318393"/>
                <a:gd name="connsiteY1" fmla="*/ 175158 h 184332"/>
                <a:gd name="connsiteX2" fmla="*/ 17470 w 318393"/>
                <a:gd name="connsiteY2" fmla="*/ 41098 h 184332"/>
                <a:gd name="connsiteX3" fmla="*/ 17470 w 318393"/>
                <a:gd name="connsiteY3" fmla="*/ 17469 h 184332"/>
                <a:gd name="connsiteX4" fmla="*/ 41097 w 318393"/>
                <a:gd name="connsiteY4" fmla="*/ 17469 h 184332"/>
                <a:gd name="connsiteX5" fmla="*/ 163260 w 318393"/>
                <a:gd name="connsiteY5" fmla="*/ 139632 h 184332"/>
                <a:gd name="connsiteX6" fmla="*/ 285423 w 318393"/>
                <a:gd name="connsiteY6" fmla="*/ 17469 h 184332"/>
                <a:gd name="connsiteX7" fmla="*/ 309049 w 318393"/>
                <a:gd name="connsiteY7" fmla="*/ 17469 h 184332"/>
                <a:gd name="connsiteX8" fmla="*/ 309049 w 318393"/>
                <a:gd name="connsiteY8" fmla="*/ 41098 h 184332"/>
                <a:gd name="connsiteX9" fmla="*/ 174989 w 318393"/>
                <a:gd name="connsiteY9" fmla="*/ 175158 h 184332"/>
                <a:gd name="connsiteX10" fmla="*/ 163427 w 318393"/>
                <a:gd name="connsiteY10" fmla="*/ 180017 h 184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18393" h="184332">
                  <a:moveTo>
                    <a:pt x="163427" y="180017"/>
                  </a:moveTo>
                  <a:cubicBezTo>
                    <a:pt x="159070" y="180017"/>
                    <a:pt x="154881" y="178342"/>
                    <a:pt x="151530" y="175158"/>
                  </a:cubicBezTo>
                  <a:lnTo>
                    <a:pt x="17470" y="41098"/>
                  </a:lnTo>
                  <a:cubicBezTo>
                    <a:pt x="10934" y="34562"/>
                    <a:pt x="10934" y="24005"/>
                    <a:pt x="17470" y="17469"/>
                  </a:cubicBezTo>
                  <a:cubicBezTo>
                    <a:pt x="24006" y="10934"/>
                    <a:pt x="34561" y="10934"/>
                    <a:pt x="41097" y="17469"/>
                  </a:cubicBezTo>
                  <a:lnTo>
                    <a:pt x="163260" y="139632"/>
                  </a:lnTo>
                  <a:lnTo>
                    <a:pt x="285423" y="17469"/>
                  </a:lnTo>
                  <a:cubicBezTo>
                    <a:pt x="291958" y="10934"/>
                    <a:pt x="302516" y="10934"/>
                    <a:pt x="309049" y="17469"/>
                  </a:cubicBezTo>
                  <a:cubicBezTo>
                    <a:pt x="315585" y="24005"/>
                    <a:pt x="315585" y="34562"/>
                    <a:pt x="309049" y="41098"/>
                  </a:cubicBezTo>
                  <a:lnTo>
                    <a:pt x="174989" y="175158"/>
                  </a:lnTo>
                  <a:cubicBezTo>
                    <a:pt x="171974" y="178342"/>
                    <a:pt x="167784" y="180017"/>
                    <a:pt x="163427" y="1800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EAB9A3C5-181A-45B6-A872-ADD1EF3D8F4C}"/>
                </a:ext>
              </a:extLst>
            </p:cNvPr>
            <p:cNvSpPr/>
            <p:nvPr/>
          </p:nvSpPr>
          <p:spPr>
            <a:xfrm>
              <a:off x="29885686" y="11400587"/>
              <a:ext cx="50273" cy="50273"/>
            </a:xfrm>
            <a:custGeom>
              <a:avLst/>
              <a:gdLst>
                <a:gd name="connsiteX0" fmla="*/ 46083 w 50272"/>
                <a:gd name="connsiteY0" fmla="*/ 29326 h 50272"/>
                <a:gd name="connsiteX1" fmla="*/ 29326 w 50272"/>
                <a:gd name="connsiteY1" fmla="*/ 46083 h 50272"/>
                <a:gd name="connsiteX2" fmla="*/ 12568 w 50272"/>
                <a:gd name="connsiteY2" fmla="*/ 29326 h 50272"/>
                <a:gd name="connsiteX3" fmla="*/ 29326 w 50272"/>
                <a:gd name="connsiteY3" fmla="*/ 12568 h 50272"/>
                <a:gd name="connsiteX4" fmla="*/ 46083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46083" y="29326"/>
                  </a:moveTo>
                  <a:cubicBezTo>
                    <a:pt x="46083" y="38542"/>
                    <a:pt x="38543" y="46083"/>
                    <a:pt x="29326" y="46083"/>
                  </a:cubicBezTo>
                  <a:cubicBezTo>
                    <a:pt x="20108" y="46083"/>
                    <a:pt x="12568" y="38542"/>
                    <a:pt x="12568" y="29326"/>
                  </a:cubicBez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2" name="Freeform: Shape 261">
              <a:extLst>
                <a:ext uri="{FF2B5EF4-FFF2-40B4-BE49-F238E27FC236}">
                  <a16:creationId xmlns:a16="http://schemas.microsoft.com/office/drawing/2014/main" id="{DC96E429-2325-4EB9-8C1A-F02B89BCDB1E}"/>
                </a:ext>
              </a:extLst>
            </p:cNvPr>
            <p:cNvSpPr/>
            <p:nvPr/>
          </p:nvSpPr>
          <p:spPr>
            <a:xfrm>
              <a:off x="30070018" y="11400587"/>
              <a:ext cx="50273" cy="50273"/>
            </a:xfrm>
            <a:custGeom>
              <a:avLst/>
              <a:gdLst>
                <a:gd name="connsiteX0" fmla="*/ 46083 w 50272"/>
                <a:gd name="connsiteY0" fmla="*/ 29326 h 50272"/>
                <a:gd name="connsiteX1" fmla="*/ 29326 w 50272"/>
                <a:gd name="connsiteY1" fmla="*/ 46083 h 50272"/>
                <a:gd name="connsiteX2" fmla="*/ 12568 w 50272"/>
                <a:gd name="connsiteY2" fmla="*/ 29326 h 50272"/>
                <a:gd name="connsiteX3" fmla="*/ 29326 w 50272"/>
                <a:gd name="connsiteY3" fmla="*/ 12568 h 50272"/>
                <a:gd name="connsiteX4" fmla="*/ 46083 w 50272"/>
                <a:gd name="connsiteY4" fmla="*/ 29326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46083" y="29326"/>
                  </a:moveTo>
                  <a:cubicBezTo>
                    <a:pt x="46083" y="38542"/>
                    <a:pt x="38543" y="46083"/>
                    <a:pt x="29326" y="46083"/>
                  </a:cubicBezTo>
                  <a:cubicBezTo>
                    <a:pt x="20108" y="46083"/>
                    <a:pt x="12568" y="38542"/>
                    <a:pt x="12568" y="29326"/>
                  </a:cubicBez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3" name="Freeform: Shape 262">
              <a:extLst>
                <a:ext uri="{FF2B5EF4-FFF2-40B4-BE49-F238E27FC236}">
                  <a16:creationId xmlns:a16="http://schemas.microsoft.com/office/drawing/2014/main" id="{E75F3843-9468-4A30-8FCA-647D1A00AE19}"/>
                </a:ext>
              </a:extLst>
            </p:cNvPr>
            <p:cNvSpPr/>
            <p:nvPr/>
          </p:nvSpPr>
          <p:spPr>
            <a:xfrm>
              <a:off x="29701353" y="11400587"/>
              <a:ext cx="50273" cy="50273"/>
            </a:xfrm>
            <a:custGeom>
              <a:avLst/>
              <a:gdLst>
                <a:gd name="connsiteX0" fmla="*/ 29326 w 50272"/>
                <a:gd name="connsiteY0" fmla="*/ 12568 h 50272"/>
                <a:gd name="connsiteX1" fmla="*/ 12568 w 50272"/>
                <a:gd name="connsiteY1" fmla="*/ 29326 h 50272"/>
                <a:gd name="connsiteX2" fmla="*/ 29326 w 50272"/>
                <a:gd name="connsiteY2" fmla="*/ 46083 h 50272"/>
                <a:gd name="connsiteX3" fmla="*/ 46083 w 50272"/>
                <a:gd name="connsiteY3" fmla="*/ 29326 h 50272"/>
                <a:gd name="connsiteX4" fmla="*/ 29326 w 50272"/>
                <a:gd name="connsiteY4" fmla="*/ 12568 h 5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272" h="50272">
                  <a:moveTo>
                    <a:pt x="29326" y="12568"/>
                  </a:moveTo>
                  <a:cubicBezTo>
                    <a:pt x="20108" y="12568"/>
                    <a:pt x="12568" y="20109"/>
                    <a:pt x="12568" y="29326"/>
                  </a:cubicBezTo>
                  <a:cubicBezTo>
                    <a:pt x="12568" y="38542"/>
                    <a:pt x="20108" y="46083"/>
                    <a:pt x="29326" y="46083"/>
                  </a:cubicBezTo>
                  <a:cubicBezTo>
                    <a:pt x="38543" y="46083"/>
                    <a:pt x="46083" y="38542"/>
                    <a:pt x="46083" y="29326"/>
                  </a:cubicBezTo>
                  <a:cubicBezTo>
                    <a:pt x="46083" y="20109"/>
                    <a:pt x="38543" y="12568"/>
                    <a:pt x="29326" y="125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:a16="http://schemas.microsoft.com/office/drawing/2014/main" id="{0DE2B145-9D56-4BF6-8321-7F7F30D86846}"/>
                </a:ext>
              </a:extLst>
            </p:cNvPr>
            <p:cNvSpPr/>
            <p:nvPr/>
          </p:nvSpPr>
          <p:spPr>
            <a:xfrm>
              <a:off x="29466747" y="11702222"/>
              <a:ext cx="50273" cy="217848"/>
            </a:xfrm>
            <a:custGeom>
              <a:avLst/>
              <a:gdLst>
                <a:gd name="connsiteX0" fmla="*/ 29326 w 50272"/>
                <a:gd name="connsiteY0" fmla="*/ 213659 h 217847"/>
                <a:gd name="connsiteX1" fmla="*/ 12568 w 50272"/>
                <a:gd name="connsiteY1" fmla="*/ 196901 h 217847"/>
                <a:gd name="connsiteX2" fmla="*/ 12568 w 50272"/>
                <a:gd name="connsiteY2" fmla="*/ 29326 h 217847"/>
                <a:gd name="connsiteX3" fmla="*/ 29326 w 50272"/>
                <a:gd name="connsiteY3" fmla="*/ 12568 h 217847"/>
                <a:gd name="connsiteX4" fmla="*/ 46083 w 50272"/>
                <a:gd name="connsiteY4" fmla="*/ 29326 h 217847"/>
                <a:gd name="connsiteX5" fmla="*/ 46083 w 50272"/>
                <a:gd name="connsiteY5" fmla="*/ 196901 h 217847"/>
                <a:gd name="connsiteX6" fmla="*/ 29326 w 50272"/>
                <a:gd name="connsiteY6" fmla="*/ 213659 h 217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272" h="217847">
                  <a:moveTo>
                    <a:pt x="29326" y="213659"/>
                  </a:moveTo>
                  <a:cubicBezTo>
                    <a:pt x="20108" y="213659"/>
                    <a:pt x="12568" y="206117"/>
                    <a:pt x="12568" y="196901"/>
                  </a:cubicBezTo>
                  <a:lnTo>
                    <a:pt x="12568" y="29326"/>
                  </a:ln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lnTo>
                    <a:pt x="46083" y="196901"/>
                  </a:lnTo>
                  <a:cubicBezTo>
                    <a:pt x="46083" y="206117"/>
                    <a:pt x="38543" y="213659"/>
                    <a:pt x="29326" y="2136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5" name="Freeform: Shape 264">
              <a:extLst>
                <a:ext uri="{FF2B5EF4-FFF2-40B4-BE49-F238E27FC236}">
                  <a16:creationId xmlns:a16="http://schemas.microsoft.com/office/drawing/2014/main" id="{716B0F65-1CA2-4FD8-9AFC-85566FC08C86}"/>
                </a:ext>
              </a:extLst>
            </p:cNvPr>
            <p:cNvSpPr/>
            <p:nvPr/>
          </p:nvSpPr>
          <p:spPr>
            <a:xfrm>
              <a:off x="30304624" y="11702222"/>
              <a:ext cx="50273" cy="435696"/>
            </a:xfrm>
            <a:custGeom>
              <a:avLst/>
              <a:gdLst>
                <a:gd name="connsiteX0" fmla="*/ 29326 w 50272"/>
                <a:gd name="connsiteY0" fmla="*/ 423128 h 435695"/>
                <a:gd name="connsiteX1" fmla="*/ 12568 w 50272"/>
                <a:gd name="connsiteY1" fmla="*/ 406370 h 435695"/>
                <a:gd name="connsiteX2" fmla="*/ 12568 w 50272"/>
                <a:gd name="connsiteY2" fmla="*/ 29326 h 435695"/>
                <a:gd name="connsiteX3" fmla="*/ 29326 w 50272"/>
                <a:gd name="connsiteY3" fmla="*/ 12568 h 435695"/>
                <a:gd name="connsiteX4" fmla="*/ 46083 w 50272"/>
                <a:gd name="connsiteY4" fmla="*/ 29326 h 435695"/>
                <a:gd name="connsiteX5" fmla="*/ 46083 w 50272"/>
                <a:gd name="connsiteY5" fmla="*/ 406370 h 435695"/>
                <a:gd name="connsiteX6" fmla="*/ 29326 w 50272"/>
                <a:gd name="connsiteY6" fmla="*/ 423128 h 435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272" h="435695">
                  <a:moveTo>
                    <a:pt x="29326" y="423128"/>
                  </a:moveTo>
                  <a:cubicBezTo>
                    <a:pt x="20108" y="423128"/>
                    <a:pt x="12568" y="415587"/>
                    <a:pt x="12568" y="406370"/>
                  </a:cubicBezTo>
                  <a:lnTo>
                    <a:pt x="12568" y="29326"/>
                  </a:ln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lnTo>
                    <a:pt x="46083" y="406370"/>
                  </a:lnTo>
                  <a:cubicBezTo>
                    <a:pt x="46083" y="415587"/>
                    <a:pt x="38543" y="423128"/>
                    <a:pt x="29326" y="4231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:a16="http://schemas.microsoft.com/office/drawing/2014/main" id="{DEF52586-2B68-4A55-BD32-6C673E9DE7C0}"/>
                </a:ext>
              </a:extLst>
            </p:cNvPr>
            <p:cNvSpPr/>
            <p:nvPr/>
          </p:nvSpPr>
          <p:spPr>
            <a:xfrm>
              <a:off x="29885686" y="11836282"/>
              <a:ext cx="50273" cy="385423"/>
            </a:xfrm>
            <a:custGeom>
              <a:avLst/>
              <a:gdLst>
                <a:gd name="connsiteX0" fmla="*/ 29326 w 50272"/>
                <a:gd name="connsiteY0" fmla="*/ 381234 h 385423"/>
                <a:gd name="connsiteX1" fmla="*/ 12568 w 50272"/>
                <a:gd name="connsiteY1" fmla="*/ 364476 h 385423"/>
                <a:gd name="connsiteX2" fmla="*/ 12568 w 50272"/>
                <a:gd name="connsiteY2" fmla="*/ 29326 h 385423"/>
                <a:gd name="connsiteX3" fmla="*/ 29326 w 50272"/>
                <a:gd name="connsiteY3" fmla="*/ 12568 h 385423"/>
                <a:gd name="connsiteX4" fmla="*/ 46083 w 50272"/>
                <a:gd name="connsiteY4" fmla="*/ 29326 h 385423"/>
                <a:gd name="connsiteX5" fmla="*/ 46083 w 50272"/>
                <a:gd name="connsiteY5" fmla="*/ 364476 h 385423"/>
                <a:gd name="connsiteX6" fmla="*/ 29326 w 50272"/>
                <a:gd name="connsiteY6" fmla="*/ 381234 h 38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272" h="385423">
                  <a:moveTo>
                    <a:pt x="29326" y="381234"/>
                  </a:moveTo>
                  <a:cubicBezTo>
                    <a:pt x="20108" y="381234"/>
                    <a:pt x="12568" y="373693"/>
                    <a:pt x="12568" y="364476"/>
                  </a:cubicBezTo>
                  <a:lnTo>
                    <a:pt x="12568" y="29326"/>
                  </a:ln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lnTo>
                    <a:pt x="46083" y="364476"/>
                  </a:lnTo>
                  <a:cubicBezTo>
                    <a:pt x="46083" y="373693"/>
                    <a:pt x="38543" y="381234"/>
                    <a:pt x="29326" y="38123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C806799F-132C-4096-8E48-DF1E2E61C1BE}"/>
                </a:ext>
              </a:extLst>
            </p:cNvPr>
            <p:cNvSpPr/>
            <p:nvPr/>
          </p:nvSpPr>
          <p:spPr>
            <a:xfrm>
              <a:off x="29684595" y="11702222"/>
              <a:ext cx="50273" cy="117303"/>
            </a:xfrm>
            <a:custGeom>
              <a:avLst/>
              <a:gdLst>
                <a:gd name="connsiteX0" fmla="*/ 29326 w 50272"/>
                <a:gd name="connsiteY0" fmla="*/ 113113 h 117302"/>
                <a:gd name="connsiteX1" fmla="*/ 12568 w 50272"/>
                <a:gd name="connsiteY1" fmla="*/ 96356 h 117302"/>
                <a:gd name="connsiteX2" fmla="*/ 12568 w 50272"/>
                <a:gd name="connsiteY2" fmla="*/ 29326 h 117302"/>
                <a:gd name="connsiteX3" fmla="*/ 29326 w 50272"/>
                <a:gd name="connsiteY3" fmla="*/ 12568 h 117302"/>
                <a:gd name="connsiteX4" fmla="*/ 46083 w 50272"/>
                <a:gd name="connsiteY4" fmla="*/ 29326 h 117302"/>
                <a:gd name="connsiteX5" fmla="*/ 46083 w 50272"/>
                <a:gd name="connsiteY5" fmla="*/ 96356 h 117302"/>
                <a:gd name="connsiteX6" fmla="*/ 29326 w 50272"/>
                <a:gd name="connsiteY6" fmla="*/ 113113 h 117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272" h="117302">
                  <a:moveTo>
                    <a:pt x="29326" y="113113"/>
                  </a:moveTo>
                  <a:cubicBezTo>
                    <a:pt x="20108" y="113113"/>
                    <a:pt x="12568" y="105572"/>
                    <a:pt x="12568" y="96356"/>
                  </a:cubicBezTo>
                  <a:lnTo>
                    <a:pt x="12568" y="29326"/>
                  </a:ln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lnTo>
                    <a:pt x="46083" y="96356"/>
                  </a:lnTo>
                  <a:cubicBezTo>
                    <a:pt x="46083" y="105572"/>
                    <a:pt x="38543" y="113113"/>
                    <a:pt x="29326" y="1131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025EF242-874F-463C-A268-14A34454C22F}"/>
                </a:ext>
              </a:extLst>
            </p:cNvPr>
            <p:cNvSpPr/>
            <p:nvPr/>
          </p:nvSpPr>
          <p:spPr>
            <a:xfrm>
              <a:off x="29684595" y="11869797"/>
              <a:ext cx="50273" cy="117303"/>
            </a:xfrm>
            <a:custGeom>
              <a:avLst/>
              <a:gdLst>
                <a:gd name="connsiteX0" fmla="*/ 29326 w 50272"/>
                <a:gd name="connsiteY0" fmla="*/ 113113 h 117302"/>
                <a:gd name="connsiteX1" fmla="*/ 12568 w 50272"/>
                <a:gd name="connsiteY1" fmla="*/ 96356 h 117302"/>
                <a:gd name="connsiteX2" fmla="*/ 12568 w 50272"/>
                <a:gd name="connsiteY2" fmla="*/ 29326 h 117302"/>
                <a:gd name="connsiteX3" fmla="*/ 29326 w 50272"/>
                <a:gd name="connsiteY3" fmla="*/ 12568 h 117302"/>
                <a:gd name="connsiteX4" fmla="*/ 46083 w 50272"/>
                <a:gd name="connsiteY4" fmla="*/ 29326 h 117302"/>
                <a:gd name="connsiteX5" fmla="*/ 46083 w 50272"/>
                <a:gd name="connsiteY5" fmla="*/ 96356 h 117302"/>
                <a:gd name="connsiteX6" fmla="*/ 29326 w 50272"/>
                <a:gd name="connsiteY6" fmla="*/ 113113 h 117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272" h="117302">
                  <a:moveTo>
                    <a:pt x="29326" y="113113"/>
                  </a:moveTo>
                  <a:cubicBezTo>
                    <a:pt x="20108" y="113113"/>
                    <a:pt x="12568" y="105572"/>
                    <a:pt x="12568" y="96356"/>
                  </a:cubicBezTo>
                  <a:lnTo>
                    <a:pt x="12568" y="29326"/>
                  </a:ln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lnTo>
                    <a:pt x="46083" y="96356"/>
                  </a:lnTo>
                  <a:cubicBezTo>
                    <a:pt x="46083" y="105572"/>
                    <a:pt x="38543" y="113113"/>
                    <a:pt x="29326" y="1131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778200FA-5AA5-4A48-96C9-A7082CA54B0E}"/>
                </a:ext>
              </a:extLst>
            </p:cNvPr>
            <p:cNvSpPr/>
            <p:nvPr/>
          </p:nvSpPr>
          <p:spPr>
            <a:xfrm>
              <a:off x="30086776" y="11702222"/>
              <a:ext cx="50273" cy="284878"/>
            </a:xfrm>
            <a:custGeom>
              <a:avLst/>
              <a:gdLst>
                <a:gd name="connsiteX0" fmla="*/ 29326 w 50272"/>
                <a:gd name="connsiteY0" fmla="*/ 280689 h 284878"/>
                <a:gd name="connsiteX1" fmla="*/ 12568 w 50272"/>
                <a:gd name="connsiteY1" fmla="*/ 263931 h 284878"/>
                <a:gd name="connsiteX2" fmla="*/ 12568 w 50272"/>
                <a:gd name="connsiteY2" fmla="*/ 29326 h 284878"/>
                <a:gd name="connsiteX3" fmla="*/ 29326 w 50272"/>
                <a:gd name="connsiteY3" fmla="*/ 12568 h 284878"/>
                <a:gd name="connsiteX4" fmla="*/ 46083 w 50272"/>
                <a:gd name="connsiteY4" fmla="*/ 29326 h 284878"/>
                <a:gd name="connsiteX5" fmla="*/ 46083 w 50272"/>
                <a:gd name="connsiteY5" fmla="*/ 263931 h 284878"/>
                <a:gd name="connsiteX6" fmla="*/ 29326 w 50272"/>
                <a:gd name="connsiteY6" fmla="*/ 280689 h 284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272" h="284878">
                  <a:moveTo>
                    <a:pt x="29326" y="280689"/>
                  </a:moveTo>
                  <a:cubicBezTo>
                    <a:pt x="20108" y="280689"/>
                    <a:pt x="12568" y="273148"/>
                    <a:pt x="12568" y="263931"/>
                  </a:cubicBezTo>
                  <a:lnTo>
                    <a:pt x="12568" y="29326"/>
                  </a:ln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lnTo>
                    <a:pt x="46083" y="263931"/>
                  </a:lnTo>
                  <a:cubicBezTo>
                    <a:pt x="46083" y="273148"/>
                    <a:pt x="38543" y="280689"/>
                    <a:pt x="29326" y="2806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62DF8483-357E-447D-842C-29925A239829}"/>
                </a:ext>
              </a:extLst>
            </p:cNvPr>
            <p:cNvSpPr/>
            <p:nvPr/>
          </p:nvSpPr>
          <p:spPr>
            <a:xfrm>
              <a:off x="29684595" y="12037373"/>
              <a:ext cx="50273" cy="117303"/>
            </a:xfrm>
            <a:custGeom>
              <a:avLst/>
              <a:gdLst>
                <a:gd name="connsiteX0" fmla="*/ 29326 w 50272"/>
                <a:gd name="connsiteY0" fmla="*/ 113113 h 117302"/>
                <a:gd name="connsiteX1" fmla="*/ 12568 w 50272"/>
                <a:gd name="connsiteY1" fmla="*/ 96356 h 117302"/>
                <a:gd name="connsiteX2" fmla="*/ 12568 w 50272"/>
                <a:gd name="connsiteY2" fmla="*/ 29326 h 117302"/>
                <a:gd name="connsiteX3" fmla="*/ 29326 w 50272"/>
                <a:gd name="connsiteY3" fmla="*/ 12568 h 117302"/>
                <a:gd name="connsiteX4" fmla="*/ 46083 w 50272"/>
                <a:gd name="connsiteY4" fmla="*/ 29326 h 117302"/>
                <a:gd name="connsiteX5" fmla="*/ 46083 w 50272"/>
                <a:gd name="connsiteY5" fmla="*/ 96356 h 117302"/>
                <a:gd name="connsiteX6" fmla="*/ 29326 w 50272"/>
                <a:gd name="connsiteY6" fmla="*/ 113113 h 117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272" h="117302">
                  <a:moveTo>
                    <a:pt x="29326" y="113113"/>
                  </a:moveTo>
                  <a:cubicBezTo>
                    <a:pt x="20108" y="113113"/>
                    <a:pt x="12568" y="105572"/>
                    <a:pt x="12568" y="96356"/>
                  </a:cubicBezTo>
                  <a:lnTo>
                    <a:pt x="12568" y="29326"/>
                  </a:ln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lnTo>
                    <a:pt x="46083" y="96356"/>
                  </a:lnTo>
                  <a:cubicBezTo>
                    <a:pt x="46083" y="105572"/>
                    <a:pt x="38543" y="113113"/>
                    <a:pt x="29326" y="1131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264B335C-CFEF-4FF2-8877-4371BAB28772}"/>
                </a:ext>
              </a:extLst>
            </p:cNvPr>
            <p:cNvSpPr/>
            <p:nvPr/>
          </p:nvSpPr>
          <p:spPr>
            <a:xfrm>
              <a:off x="29466747" y="11970343"/>
              <a:ext cx="50273" cy="117303"/>
            </a:xfrm>
            <a:custGeom>
              <a:avLst/>
              <a:gdLst>
                <a:gd name="connsiteX0" fmla="*/ 29326 w 50272"/>
                <a:gd name="connsiteY0" fmla="*/ 113113 h 117302"/>
                <a:gd name="connsiteX1" fmla="*/ 12568 w 50272"/>
                <a:gd name="connsiteY1" fmla="*/ 96356 h 117302"/>
                <a:gd name="connsiteX2" fmla="*/ 12568 w 50272"/>
                <a:gd name="connsiteY2" fmla="*/ 29326 h 117302"/>
                <a:gd name="connsiteX3" fmla="*/ 29326 w 50272"/>
                <a:gd name="connsiteY3" fmla="*/ 12568 h 117302"/>
                <a:gd name="connsiteX4" fmla="*/ 46083 w 50272"/>
                <a:gd name="connsiteY4" fmla="*/ 29326 h 117302"/>
                <a:gd name="connsiteX5" fmla="*/ 46083 w 50272"/>
                <a:gd name="connsiteY5" fmla="*/ 96356 h 117302"/>
                <a:gd name="connsiteX6" fmla="*/ 29326 w 50272"/>
                <a:gd name="connsiteY6" fmla="*/ 113113 h 117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272" h="117302">
                  <a:moveTo>
                    <a:pt x="29326" y="113113"/>
                  </a:moveTo>
                  <a:cubicBezTo>
                    <a:pt x="20108" y="113113"/>
                    <a:pt x="12568" y="105572"/>
                    <a:pt x="12568" y="96356"/>
                  </a:cubicBezTo>
                  <a:lnTo>
                    <a:pt x="12568" y="29326"/>
                  </a:lnTo>
                  <a:cubicBezTo>
                    <a:pt x="12568" y="20109"/>
                    <a:pt x="20108" y="12568"/>
                    <a:pt x="29326" y="12568"/>
                  </a:cubicBezTo>
                  <a:cubicBezTo>
                    <a:pt x="38543" y="12568"/>
                    <a:pt x="46083" y="20109"/>
                    <a:pt x="46083" y="29326"/>
                  </a:cubicBezTo>
                  <a:lnTo>
                    <a:pt x="46083" y="96356"/>
                  </a:lnTo>
                  <a:cubicBezTo>
                    <a:pt x="46083" y="105572"/>
                    <a:pt x="38543" y="113113"/>
                    <a:pt x="29326" y="1131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1219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 Light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2075664-99C5-E991-A661-276A8E16D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972" y="0"/>
            <a:ext cx="12266450" cy="1325563"/>
          </a:xfrm>
        </p:spPr>
        <p:txBody>
          <a:bodyPr>
            <a:normAutofit/>
          </a:bodyPr>
          <a:lstStyle/>
          <a:p>
            <a:r>
              <a:rPr lang="lv-LV" sz="3200" b="1">
                <a:solidFill>
                  <a:srgbClr val="7030A0"/>
                </a:solidFill>
                <a:latin typeface="+mn-lt"/>
              </a:rPr>
              <a:t>Prasmju pārvaldības platforma = vienas pieturas portāls</a:t>
            </a:r>
            <a:endParaRPr lang="en-US" sz="3200" b="1">
              <a:latin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E295FD-7D10-CCE3-9722-88F7E61C05EB}"/>
              </a:ext>
            </a:extLst>
          </p:cNvPr>
          <p:cNvSpPr txBox="1"/>
          <p:nvPr/>
        </p:nvSpPr>
        <p:spPr>
          <a:xfrm>
            <a:off x="4069963" y="3209179"/>
            <a:ext cx="38411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Prasmju pārvaldības platforma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pieaugušo izglītības vienas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pieturas portāls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utura Md TL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D2CC9A7-7B2D-3DE8-CD81-E6AFE9261639}"/>
              </a:ext>
            </a:extLst>
          </p:cNvPr>
          <p:cNvSpPr txBox="1"/>
          <p:nvPr/>
        </p:nvSpPr>
        <p:spPr>
          <a:xfrm>
            <a:off x="55983" y="1159563"/>
            <a:ext cx="3344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b="1"/>
              <a:t>	Publiskais portāls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129213A-8C45-BCBE-E990-2AFFE56EF3EC}"/>
              </a:ext>
            </a:extLst>
          </p:cNvPr>
          <p:cNvSpPr txBox="1"/>
          <p:nvPr/>
        </p:nvSpPr>
        <p:spPr>
          <a:xfrm>
            <a:off x="8600283" y="1174191"/>
            <a:ext cx="3344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b="1"/>
              <a:t>Pakalpojuma sniedzēja darba vieta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93DD758-08E4-C278-2430-9739E1040CCE}"/>
              </a:ext>
            </a:extLst>
          </p:cNvPr>
          <p:cNvSpPr txBox="1"/>
          <p:nvPr/>
        </p:nvSpPr>
        <p:spPr>
          <a:xfrm>
            <a:off x="83698" y="3321139"/>
            <a:ext cx="4638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b="1"/>
              <a:t>	Pakalpojuma </a:t>
            </a:r>
          </a:p>
          <a:p>
            <a:r>
              <a:rPr lang="lv-LV" b="1"/>
              <a:t>pārvaldība un  administrēšana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CA0B56F-1676-4CE8-417D-68EA953CD48E}"/>
              </a:ext>
            </a:extLst>
          </p:cNvPr>
          <p:cNvSpPr txBox="1"/>
          <p:nvPr/>
        </p:nvSpPr>
        <p:spPr>
          <a:xfrm>
            <a:off x="313044" y="1770074"/>
            <a:ext cx="3417049" cy="13234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v-LV" sz="1600"/>
              <a:t>Informācija par pieaugušo izglītībā pieejamajiem atbalsta mehānismiem, kvalitātes kritērijiem un pieteikšanās nosacījumiem - vienuviet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40F4881-325A-DF24-982D-32B79BECFD52}"/>
              </a:ext>
            </a:extLst>
          </p:cNvPr>
          <p:cNvSpPr txBox="1"/>
          <p:nvPr/>
        </p:nvSpPr>
        <p:spPr>
          <a:xfrm>
            <a:off x="293708" y="4311389"/>
            <a:ext cx="3344947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v-LV" sz="1600"/>
              <a:t>Risinājuma administrēšana</a:t>
            </a:r>
          </a:p>
          <a:p>
            <a:r>
              <a:rPr lang="lv-LV" sz="1600"/>
              <a:t>Mērķauditoriju kontrole</a:t>
            </a:r>
          </a:p>
          <a:p>
            <a:r>
              <a:rPr lang="lv-LV" sz="1600"/>
              <a:t>Atskaites</a:t>
            </a:r>
          </a:p>
          <a:p>
            <a:r>
              <a:rPr lang="lv-LV" sz="1600"/>
              <a:t>Kārtu definēšana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7D85FE6-7063-10F2-33F9-A1026CC1954F}"/>
              </a:ext>
            </a:extLst>
          </p:cNvPr>
          <p:cNvSpPr txBox="1"/>
          <p:nvPr/>
        </p:nvSpPr>
        <p:spPr>
          <a:xfrm>
            <a:off x="293707" y="5540763"/>
            <a:ext cx="3344947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v-LV" sz="1600"/>
              <a:t>Datu analīze platformā, monitorings</a:t>
            </a:r>
          </a:p>
          <a:p>
            <a:r>
              <a:rPr lang="lv-LV" sz="1600"/>
              <a:t>Atbalsta kritēriju definēšana</a:t>
            </a:r>
          </a:p>
          <a:p>
            <a:r>
              <a:rPr lang="lv-LV" sz="1600"/>
              <a:t>Finansējuma kontrole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7BB15E9-06FA-A115-2E7A-95ACD0396743}"/>
              </a:ext>
            </a:extLst>
          </p:cNvPr>
          <p:cNvSpPr txBox="1"/>
          <p:nvPr/>
        </p:nvSpPr>
        <p:spPr>
          <a:xfrm>
            <a:off x="8515485" y="4063818"/>
            <a:ext cx="3344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b="1"/>
              <a:t>Mācību dalībnieka darba vieta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D494F2B-5255-97D9-F92D-D6F5CD1C9882}"/>
              </a:ext>
            </a:extLst>
          </p:cNvPr>
          <p:cNvSpPr txBox="1"/>
          <p:nvPr/>
        </p:nvSpPr>
        <p:spPr>
          <a:xfrm>
            <a:off x="8516624" y="1829123"/>
            <a:ext cx="3417049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v-LV" sz="1600"/>
              <a:t>Programmas pieteikšana</a:t>
            </a:r>
          </a:p>
          <a:p>
            <a:r>
              <a:rPr lang="lv-LV" sz="1600"/>
              <a:t>Mācību grupu veidošana</a:t>
            </a:r>
          </a:p>
          <a:p>
            <a:r>
              <a:rPr lang="lv-LV" sz="1600"/>
              <a:t>Atskaites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33D0660-2080-9272-A2BF-583291531C53}"/>
              </a:ext>
            </a:extLst>
          </p:cNvPr>
          <p:cNvSpPr txBox="1"/>
          <p:nvPr/>
        </p:nvSpPr>
        <p:spPr>
          <a:xfrm>
            <a:off x="8513648" y="2705437"/>
            <a:ext cx="3417049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v-LV" sz="1600"/>
              <a:t>Programmu/kursu profilēšana</a:t>
            </a:r>
          </a:p>
          <a:p>
            <a:r>
              <a:rPr lang="lv-LV" sz="1600"/>
              <a:t>Kvalitātes vadība</a:t>
            </a:r>
          </a:p>
          <a:p>
            <a:r>
              <a:rPr lang="lv-LV" sz="1600"/>
              <a:t>Kvalifikācijas prasību izpilde</a:t>
            </a:r>
          </a:p>
          <a:p>
            <a:r>
              <a:rPr lang="lv-LV" sz="1600"/>
              <a:t>Datu analīze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5A30444-603D-74C2-5E84-6A5B0FDE2255}"/>
              </a:ext>
            </a:extLst>
          </p:cNvPr>
          <p:cNvSpPr txBox="1"/>
          <p:nvPr/>
        </p:nvSpPr>
        <p:spPr>
          <a:xfrm>
            <a:off x="8528180" y="4665964"/>
            <a:ext cx="3417049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v-LV" sz="1600"/>
              <a:t>Pieteikums mācībām </a:t>
            </a:r>
          </a:p>
          <a:p>
            <a:r>
              <a:rPr lang="lv-LV" sz="1600"/>
              <a:t>Aptauju aizpilde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D99E778-CB6C-29A8-4204-BDEC86C3BC01}"/>
              </a:ext>
            </a:extLst>
          </p:cNvPr>
          <p:cNvSpPr txBox="1"/>
          <p:nvPr/>
        </p:nvSpPr>
        <p:spPr>
          <a:xfrm>
            <a:off x="8528181" y="5273880"/>
            <a:ext cx="3417048" cy="16004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v-LV" sz="1400"/>
              <a:t>Individuālais mācību konts – finansējums</a:t>
            </a:r>
          </a:p>
          <a:p>
            <a:r>
              <a:rPr lang="lv-LV" sz="1400"/>
              <a:t>Mācību vēsture</a:t>
            </a:r>
          </a:p>
          <a:p>
            <a:r>
              <a:rPr lang="lv-LV" sz="1400"/>
              <a:t>Mani dokumenti</a:t>
            </a:r>
          </a:p>
          <a:p>
            <a:r>
              <a:rPr lang="lv-LV" sz="1400"/>
              <a:t>Prasmju novērtēšanas informācija</a:t>
            </a:r>
          </a:p>
          <a:p>
            <a:r>
              <a:rPr lang="lv-LV" sz="1400"/>
              <a:t>Piekļuve resursiem un katalogiem</a:t>
            </a:r>
          </a:p>
          <a:p>
            <a:r>
              <a:rPr lang="lv-LV" sz="1400"/>
              <a:t>Mans ieteicamais mācību ceļš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9A7A24A-6913-076B-19D1-D4B208452302}"/>
              </a:ext>
            </a:extLst>
          </p:cNvPr>
          <p:cNvSpPr/>
          <p:nvPr/>
        </p:nvSpPr>
        <p:spPr>
          <a:xfrm>
            <a:off x="4038721" y="1293693"/>
            <a:ext cx="1533525" cy="2081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000">
                <a:solidFill>
                  <a:srgbClr val="44546A"/>
                </a:solidFill>
              </a:rPr>
              <a:t>Tiks izstrādāts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3FE6E66-B233-54FE-1F94-CB1F665A0C06}"/>
              </a:ext>
            </a:extLst>
          </p:cNvPr>
          <p:cNvSpPr/>
          <p:nvPr/>
        </p:nvSpPr>
        <p:spPr>
          <a:xfrm>
            <a:off x="5689533" y="1288026"/>
            <a:ext cx="1533525" cy="2081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000">
                <a:solidFill>
                  <a:srgbClr val="44546A"/>
                </a:solidFill>
              </a:rPr>
              <a:t>Esoša funkcionalitāte</a:t>
            </a:r>
          </a:p>
        </p:txBody>
      </p:sp>
    </p:spTree>
    <p:extLst>
      <p:ext uri="{BB962C8B-B14F-4D97-AF65-F5344CB8AC3E}">
        <p14:creationId xmlns:p14="http://schemas.microsoft.com/office/powerpoint/2010/main" val="37596137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3DDC3D-85F2-C57F-D767-9ED8B6B295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93" y="410966"/>
            <a:ext cx="11561303" cy="63445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EBA9EFE-41FB-8C96-B794-000CA68F9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825" y="268158"/>
            <a:ext cx="5938219" cy="755482"/>
          </a:xfrm>
        </p:spPr>
        <p:txBody>
          <a:bodyPr/>
          <a:lstStyle/>
          <a:p>
            <a:r>
              <a:rPr lang="lv-LV" sz="2400" kern="1200" spc="-100">
                <a:solidFill>
                  <a:srgbClr val="7030A0"/>
                </a:solidFill>
                <a:latin typeface="Futura Md TL" panose="020B0502020204020303" pitchFamily="34" charset="0"/>
              </a:rPr>
              <a:t>INDIKATĪVAIS IZMAKSU SADALĪJUMS </a:t>
            </a:r>
            <a:endParaRPr lang="lv-LV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17489F-09E4-03BD-24A5-A877B87C4CDA}"/>
              </a:ext>
            </a:extLst>
          </p:cNvPr>
          <p:cNvSpPr txBox="1"/>
          <p:nvPr/>
        </p:nvSpPr>
        <p:spPr>
          <a:xfrm>
            <a:off x="7533075" y="5413426"/>
            <a:ext cx="41104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2000">
                <a:solidFill>
                  <a:schemeClr val="accent6">
                    <a:lumMod val="50000"/>
                  </a:schemeClr>
                </a:solidFill>
                <a:effectLst/>
                <a:latin typeface="Futura Md TL" panose="020B0502020204020303" pitchFamily="34" charset="0"/>
                <a:ea typeface="Calibri" panose="020F0502020204030204" pitchFamily="34" charset="0"/>
              </a:rPr>
              <a:t>Plānotā finansējuma kopsumma: </a:t>
            </a:r>
          </a:p>
          <a:p>
            <a:r>
              <a:rPr lang="lv-LV" sz="2000" b="1">
                <a:solidFill>
                  <a:schemeClr val="accent6">
                    <a:lumMod val="50000"/>
                  </a:schemeClr>
                </a:solidFill>
                <a:effectLst/>
                <a:latin typeface="Futura Md TL" panose="020B0502020204020303" pitchFamily="34" charset="0"/>
                <a:ea typeface="Calibri" panose="020F0502020204030204" pitchFamily="34" charset="0"/>
              </a:rPr>
              <a:t>14 306 000 EUR (bez PVN)</a:t>
            </a:r>
            <a:endParaRPr lang="en-US" sz="2000" b="1">
              <a:solidFill>
                <a:schemeClr val="accent6">
                  <a:lumMod val="50000"/>
                </a:schemeClr>
              </a:solidFill>
              <a:latin typeface="Futura Md TL" panose="020B05020202040203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D434F1-9120-2099-0319-82D27CCD5C12}"/>
              </a:ext>
            </a:extLst>
          </p:cNvPr>
          <p:cNvSpPr txBox="1"/>
          <p:nvPr/>
        </p:nvSpPr>
        <p:spPr>
          <a:xfrm>
            <a:off x="7618553" y="6185424"/>
            <a:ext cx="4325092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lv-LV" sz="1400">
                <a:solidFill>
                  <a:schemeClr val="tx2"/>
                </a:solidFill>
                <a:effectLst/>
                <a:latin typeface="Futura Md TL" panose="020B0502020204020303" pitchFamily="34" charset="0"/>
                <a:ea typeface="Calibri" panose="020F0502020204030204" pitchFamily="34" charset="0"/>
              </a:rPr>
              <a:t>Visus ietaupījumus plānots novirzīt digitālo prasmju mācībām </a:t>
            </a:r>
            <a:endParaRPr lang="en-US" sz="1400">
              <a:solidFill>
                <a:schemeClr val="tx2"/>
              </a:solidFill>
              <a:latin typeface="Futura Md TL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528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16E1A-6B67-49D2-9595-B66A6958E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640" y="76492"/>
            <a:ext cx="9152697" cy="1077178"/>
          </a:xfrm>
        </p:spPr>
        <p:txBody>
          <a:bodyPr/>
          <a:lstStyle/>
          <a:p>
            <a:r>
              <a:rPr lang="lv-LV" sz="3200" b="1" kern="1200" spc="-100">
                <a:solidFill>
                  <a:srgbClr val="7030A0"/>
                </a:solidFill>
                <a:latin typeface="Futura Md TL" panose="020B0502020204020303" pitchFamily="34" charset="0"/>
              </a:rPr>
              <a:t>IMK pieejas attīstība un aprobācija</a:t>
            </a:r>
            <a:br>
              <a:rPr lang="lv-LV" sz="3200" b="1" kern="1200" spc="-100">
                <a:solidFill>
                  <a:srgbClr val="7030A0"/>
                </a:solidFill>
                <a:latin typeface="Futura Md TL" panose="020B0502020204020303" pitchFamily="34" charset="0"/>
              </a:rPr>
            </a:br>
            <a:r>
              <a:rPr lang="lv-LV" sz="3200" b="1" kern="1200" spc="-100">
                <a:solidFill>
                  <a:srgbClr val="7030A0"/>
                </a:solidFill>
                <a:latin typeface="Futura Md TL" panose="020B0502020204020303" pitchFamily="34" charset="0"/>
              </a:rPr>
              <a:t>IMK koncepta izstrāde – 2023. gads</a:t>
            </a:r>
            <a:endParaRPr lang="en-US" sz="3200" b="1" kern="1200" spc="-100">
              <a:solidFill>
                <a:srgbClr val="7030A0"/>
              </a:solidFill>
              <a:latin typeface="Futura Md TL" panose="020B05020202040203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301B72-29A3-8A05-3CA1-489879F2A34F}"/>
              </a:ext>
            </a:extLst>
          </p:cNvPr>
          <p:cNvSpPr/>
          <p:nvPr/>
        </p:nvSpPr>
        <p:spPr>
          <a:xfrm>
            <a:off x="1020861" y="3758540"/>
            <a:ext cx="2451144" cy="325367"/>
          </a:xfrm>
          <a:prstGeom prst="rect">
            <a:avLst/>
          </a:prstGeom>
          <a:pattFill prst="wdUpDiag">
            <a:fgClr>
              <a:schemeClr val="tx1">
                <a:lumMod val="20000"/>
                <a:lumOff val="80000"/>
              </a:schemeClr>
            </a:fgClr>
            <a:bgClr>
              <a:srgbClr val="F9F9F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668E1FE-4FE8-0912-21AB-B2FCD00B57C3}"/>
              </a:ext>
            </a:extLst>
          </p:cNvPr>
          <p:cNvSpPr txBox="1">
            <a:spLocks/>
          </p:cNvSpPr>
          <p:nvPr/>
        </p:nvSpPr>
        <p:spPr>
          <a:xfrm>
            <a:off x="992650" y="4216279"/>
            <a:ext cx="702613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JAN</a:t>
            </a:r>
            <a:endParaRPr lang="en-US" sz="100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9A22F71-86D2-BC62-7EC7-50C8443FDB42}"/>
              </a:ext>
            </a:extLst>
          </p:cNvPr>
          <p:cNvSpPr txBox="1">
            <a:spLocks/>
          </p:cNvSpPr>
          <p:nvPr/>
        </p:nvSpPr>
        <p:spPr>
          <a:xfrm>
            <a:off x="1839319" y="4216279"/>
            <a:ext cx="702613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FEB</a:t>
            </a:r>
            <a:endParaRPr lang="en-US" sz="100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5EC98EF-4247-A1BE-7B3D-E84EE0736470}"/>
              </a:ext>
            </a:extLst>
          </p:cNvPr>
          <p:cNvSpPr txBox="1">
            <a:spLocks/>
          </p:cNvSpPr>
          <p:nvPr/>
        </p:nvSpPr>
        <p:spPr>
          <a:xfrm>
            <a:off x="2698018" y="4216279"/>
            <a:ext cx="772875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MAR</a:t>
            </a:r>
            <a:endParaRPr lang="en-US" sz="10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18639D-86F5-42CA-24F8-484EFAC47263}"/>
              </a:ext>
            </a:extLst>
          </p:cNvPr>
          <p:cNvSpPr/>
          <p:nvPr/>
        </p:nvSpPr>
        <p:spPr>
          <a:xfrm>
            <a:off x="1020860" y="4083908"/>
            <a:ext cx="736121" cy="5520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1DA18A-5267-7FF2-C90C-C1F510BB0BBE}"/>
              </a:ext>
            </a:extLst>
          </p:cNvPr>
          <p:cNvSpPr/>
          <p:nvPr/>
        </p:nvSpPr>
        <p:spPr>
          <a:xfrm>
            <a:off x="1878370" y="4083908"/>
            <a:ext cx="736121" cy="5520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EA35DA2-B193-E409-D36E-8853EDF76AF9}"/>
              </a:ext>
            </a:extLst>
          </p:cNvPr>
          <p:cNvSpPr/>
          <p:nvPr/>
        </p:nvSpPr>
        <p:spPr>
          <a:xfrm>
            <a:off x="2735881" y="4083908"/>
            <a:ext cx="736121" cy="5520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D5B67E6-627C-F1BE-2018-9004E836AEBE}"/>
              </a:ext>
            </a:extLst>
          </p:cNvPr>
          <p:cNvSpPr txBox="1">
            <a:spLocks/>
          </p:cNvSpPr>
          <p:nvPr/>
        </p:nvSpPr>
        <p:spPr>
          <a:xfrm>
            <a:off x="3563531" y="4216279"/>
            <a:ext cx="702613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APR</a:t>
            </a:r>
            <a:endParaRPr lang="en-US" sz="100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7BC500D-E7D8-6DC5-7D2E-E707DB8E773B}"/>
              </a:ext>
            </a:extLst>
          </p:cNvPr>
          <p:cNvSpPr txBox="1">
            <a:spLocks/>
          </p:cNvSpPr>
          <p:nvPr/>
        </p:nvSpPr>
        <p:spPr>
          <a:xfrm>
            <a:off x="4431295" y="4216279"/>
            <a:ext cx="772875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MA</a:t>
            </a:r>
            <a:r>
              <a:rPr lang="lv-LV" sz="1000" b="1"/>
              <a:t>IJS</a:t>
            </a:r>
            <a:endParaRPr lang="en-US" sz="10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90D8C69-926E-1641-8DEA-1D84518B2445}"/>
              </a:ext>
            </a:extLst>
          </p:cNvPr>
          <p:cNvSpPr/>
          <p:nvPr/>
        </p:nvSpPr>
        <p:spPr>
          <a:xfrm>
            <a:off x="3593392" y="4083908"/>
            <a:ext cx="736121" cy="552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26391FB-B915-33F5-95F4-0BE98E6909FB}"/>
              </a:ext>
            </a:extLst>
          </p:cNvPr>
          <p:cNvSpPr/>
          <p:nvPr/>
        </p:nvSpPr>
        <p:spPr>
          <a:xfrm>
            <a:off x="4450902" y="4083908"/>
            <a:ext cx="736121" cy="552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2133410-734F-EB82-303F-D83C77B3BD8C}"/>
              </a:ext>
            </a:extLst>
          </p:cNvPr>
          <p:cNvSpPr txBox="1">
            <a:spLocks/>
          </p:cNvSpPr>
          <p:nvPr/>
        </p:nvSpPr>
        <p:spPr>
          <a:xfrm>
            <a:off x="5290709" y="4216279"/>
            <a:ext cx="772875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J</a:t>
            </a:r>
            <a:r>
              <a:rPr lang="lv-LV" sz="1000" b="1"/>
              <a:t>Ū</a:t>
            </a:r>
            <a:r>
              <a:rPr lang="en-US" sz="1000" b="1"/>
              <a:t>N</a:t>
            </a:r>
            <a:endParaRPr lang="en-US" sz="100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2B88CA68-F976-B0A9-A254-796F66CFD3C1}"/>
              </a:ext>
            </a:extLst>
          </p:cNvPr>
          <p:cNvSpPr txBox="1">
            <a:spLocks/>
          </p:cNvSpPr>
          <p:nvPr/>
        </p:nvSpPr>
        <p:spPr>
          <a:xfrm>
            <a:off x="6150123" y="4216279"/>
            <a:ext cx="772875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JUL</a:t>
            </a:r>
            <a:endParaRPr lang="en-US" sz="10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0F306E-7C30-7CA6-7EDA-733F1A6BC563}"/>
              </a:ext>
            </a:extLst>
          </p:cNvPr>
          <p:cNvSpPr/>
          <p:nvPr/>
        </p:nvSpPr>
        <p:spPr>
          <a:xfrm>
            <a:off x="5308413" y="4083908"/>
            <a:ext cx="736121" cy="552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D7C3975-A30D-8AC1-2889-E705CB7CBC98}"/>
              </a:ext>
            </a:extLst>
          </p:cNvPr>
          <p:cNvSpPr/>
          <p:nvPr/>
        </p:nvSpPr>
        <p:spPr>
          <a:xfrm>
            <a:off x="6165924" y="4083908"/>
            <a:ext cx="736121" cy="552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6B71CD9-01B5-3BDA-990E-6A67BB38D1E0}"/>
              </a:ext>
            </a:extLst>
          </p:cNvPr>
          <p:cNvSpPr txBox="1">
            <a:spLocks/>
          </p:cNvSpPr>
          <p:nvPr/>
        </p:nvSpPr>
        <p:spPr>
          <a:xfrm>
            <a:off x="7008799" y="4216279"/>
            <a:ext cx="702613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AUG</a:t>
            </a:r>
            <a:endParaRPr lang="en-US" sz="100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B520CBC-1549-6067-2E98-20EB5C37F566}"/>
              </a:ext>
            </a:extLst>
          </p:cNvPr>
          <p:cNvSpPr txBox="1">
            <a:spLocks/>
          </p:cNvSpPr>
          <p:nvPr/>
        </p:nvSpPr>
        <p:spPr>
          <a:xfrm>
            <a:off x="7849370" y="4216279"/>
            <a:ext cx="772875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SEP</a:t>
            </a:r>
            <a:endParaRPr lang="en-US" sz="1000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FA0D3E11-AE13-3C07-F7D8-F60BECB97127}"/>
              </a:ext>
            </a:extLst>
          </p:cNvPr>
          <p:cNvSpPr txBox="1">
            <a:spLocks/>
          </p:cNvSpPr>
          <p:nvPr/>
        </p:nvSpPr>
        <p:spPr>
          <a:xfrm>
            <a:off x="8699719" y="4216279"/>
            <a:ext cx="772875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O</a:t>
            </a:r>
            <a:r>
              <a:rPr lang="lv-LV" sz="1000" b="1"/>
              <a:t>K</a:t>
            </a:r>
            <a:r>
              <a:rPr lang="en-US" sz="1000" b="1"/>
              <a:t>T</a:t>
            </a:r>
            <a:endParaRPr lang="en-US" sz="1000"/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22AB8E09-B674-006A-71DF-4FA9B5C7BC11}"/>
              </a:ext>
            </a:extLst>
          </p:cNvPr>
          <p:cNvSpPr txBox="1">
            <a:spLocks/>
          </p:cNvSpPr>
          <p:nvPr/>
        </p:nvSpPr>
        <p:spPr>
          <a:xfrm>
            <a:off x="9576980" y="4216279"/>
            <a:ext cx="772875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NOV</a:t>
            </a:r>
            <a:endParaRPr lang="en-US" sz="10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CD54DDA-9CC8-FC04-1018-98AA76B959C9}"/>
              </a:ext>
            </a:extLst>
          </p:cNvPr>
          <p:cNvSpPr/>
          <p:nvPr/>
        </p:nvSpPr>
        <p:spPr>
          <a:xfrm>
            <a:off x="7023433" y="4083908"/>
            <a:ext cx="736121" cy="552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BD82950-E683-84F8-6652-86A93940ABFE}"/>
              </a:ext>
            </a:extLst>
          </p:cNvPr>
          <p:cNvSpPr/>
          <p:nvPr/>
        </p:nvSpPr>
        <p:spPr>
          <a:xfrm>
            <a:off x="7880944" y="4083908"/>
            <a:ext cx="736121" cy="552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78935F8-ED0A-714C-B559-EE2A20D36FFD}"/>
              </a:ext>
            </a:extLst>
          </p:cNvPr>
          <p:cNvSpPr/>
          <p:nvPr/>
        </p:nvSpPr>
        <p:spPr>
          <a:xfrm>
            <a:off x="8738455" y="4083908"/>
            <a:ext cx="736121" cy="552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484BECD-178D-94EE-C85F-8C89727EC0F3}"/>
              </a:ext>
            </a:extLst>
          </p:cNvPr>
          <p:cNvSpPr/>
          <p:nvPr/>
        </p:nvSpPr>
        <p:spPr>
          <a:xfrm>
            <a:off x="9595965" y="4083908"/>
            <a:ext cx="736121" cy="552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2A479590-3E45-34A7-42B4-03D36AB78B3B}"/>
              </a:ext>
            </a:extLst>
          </p:cNvPr>
          <p:cNvSpPr txBox="1">
            <a:spLocks/>
          </p:cNvSpPr>
          <p:nvPr/>
        </p:nvSpPr>
        <p:spPr>
          <a:xfrm>
            <a:off x="10418272" y="4216279"/>
            <a:ext cx="772875" cy="1538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000" b="1"/>
              <a:t>DEC</a:t>
            </a:r>
            <a:endParaRPr lang="en-US" sz="100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DFAAE37-F1B6-4D21-D141-279DDDE5DC91}"/>
              </a:ext>
            </a:extLst>
          </p:cNvPr>
          <p:cNvSpPr/>
          <p:nvPr/>
        </p:nvSpPr>
        <p:spPr>
          <a:xfrm>
            <a:off x="10453483" y="4083908"/>
            <a:ext cx="736121" cy="552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96D1B61-52D3-0D05-519E-6B42B6BDD340}"/>
              </a:ext>
            </a:extLst>
          </p:cNvPr>
          <p:cNvCxnSpPr/>
          <p:nvPr/>
        </p:nvCxnSpPr>
        <p:spPr>
          <a:xfrm>
            <a:off x="3787504" y="3009816"/>
            <a:ext cx="0" cy="890974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C314550E-B02B-C121-D6B4-C1641CFB069B}"/>
              </a:ext>
            </a:extLst>
          </p:cNvPr>
          <p:cNvSpPr/>
          <p:nvPr/>
        </p:nvSpPr>
        <p:spPr>
          <a:xfrm>
            <a:off x="3603168" y="3629180"/>
            <a:ext cx="1583857" cy="454727"/>
          </a:xfrm>
          <a:prstGeom prst="rect">
            <a:avLst/>
          </a:prstGeom>
          <a:pattFill prst="wdUpDiag">
            <a:fgClr>
              <a:schemeClr val="tx1">
                <a:lumMod val="20000"/>
                <a:lumOff val="80000"/>
              </a:schemeClr>
            </a:fgClr>
            <a:bgClr>
              <a:srgbClr val="F9F9F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474D7FCC-456F-4CB8-5E89-6DC06C254576}"/>
              </a:ext>
            </a:extLst>
          </p:cNvPr>
          <p:cNvCxnSpPr/>
          <p:nvPr/>
        </p:nvCxnSpPr>
        <p:spPr>
          <a:xfrm>
            <a:off x="4789217" y="3125400"/>
            <a:ext cx="0" cy="890975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818ADE9D-6DA1-7E34-CD96-C1B83E0E5149}"/>
              </a:ext>
            </a:extLst>
          </p:cNvPr>
          <p:cNvSpPr/>
          <p:nvPr/>
        </p:nvSpPr>
        <p:spPr>
          <a:xfrm>
            <a:off x="5308413" y="3455051"/>
            <a:ext cx="1566340" cy="628857"/>
          </a:xfrm>
          <a:prstGeom prst="rect">
            <a:avLst/>
          </a:prstGeom>
          <a:pattFill prst="wdUpDiag">
            <a:fgClr>
              <a:schemeClr val="tx1">
                <a:lumMod val="20000"/>
                <a:lumOff val="80000"/>
              </a:schemeClr>
            </a:fgClr>
            <a:bgClr>
              <a:srgbClr val="F9F9F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76007AF-7FEC-0EA6-DB5E-CB50BBB2FA76}"/>
              </a:ext>
            </a:extLst>
          </p:cNvPr>
          <p:cNvSpPr/>
          <p:nvPr/>
        </p:nvSpPr>
        <p:spPr>
          <a:xfrm>
            <a:off x="7033767" y="3319915"/>
            <a:ext cx="3298319" cy="763993"/>
          </a:xfrm>
          <a:prstGeom prst="rect">
            <a:avLst/>
          </a:prstGeom>
          <a:pattFill prst="wdUpDiag">
            <a:fgClr>
              <a:schemeClr val="tx1">
                <a:lumMod val="20000"/>
                <a:lumOff val="80000"/>
              </a:schemeClr>
            </a:fgClr>
            <a:bgClr>
              <a:srgbClr val="F9F9F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D984C0F-BFD8-A074-986E-4F765706FE11}"/>
              </a:ext>
            </a:extLst>
          </p:cNvPr>
          <p:cNvCxnSpPr/>
          <p:nvPr/>
        </p:nvCxnSpPr>
        <p:spPr>
          <a:xfrm>
            <a:off x="9106516" y="3125400"/>
            <a:ext cx="0" cy="890974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86A8C077-DC06-3ABB-7CE9-B9ECD3033A37}"/>
              </a:ext>
            </a:extLst>
          </p:cNvPr>
          <p:cNvSpPr/>
          <p:nvPr/>
        </p:nvSpPr>
        <p:spPr>
          <a:xfrm>
            <a:off x="10455505" y="3152108"/>
            <a:ext cx="736121" cy="931801"/>
          </a:xfrm>
          <a:prstGeom prst="rect">
            <a:avLst/>
          </a:prstGeom>
          <a:pattFill prst="wdUpDiag">
            <a:fgClr>
              <a:schemeClr val="tx1">
                <a:lumMod val="20000"/>
                <a:lumOff val="80000"/>
              </a:schemeClr>
            </a:fgClr>
            <a:bgClr>
              <a:srgbClr val="F9F9F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BB46D70-B4C8-3FC8-98F6-4148C5C579F5}"/>
              </a:ext>
            </a:extLst>
          </p:cNvPr>
          <p:cNvCxnSpPr/>
          <p:nvPr/>
        </p:nvCxnSpPr>
        <p:spPr>
          <a:xfrm>
            <a:off x="10821544" y="3125400"/>
            <a:ext cx="0" cy="890974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DEB7BD5D-86D1-61EB-04A3-302F1F516184}"/>
              </a:ext>
            </a:extLst>
          </p:cNvPr>
          <p:cNvSpPr txBox="1">
            <a:spLocks/>
          </p:cNvSpPr>
          <p:nvPr/>
        </p:nvSpPr>
        <p:spPr>
          <a:xfrm>
            <a:off x="2966401" y="2481965"/>
            <a:ext cx="1212449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>
                <a:solidFill>
                  <a:schemeClr val="tx1">
                    <a:lumMod val="40000"/>
                    <a:lumOff val="60000"/>
                  </a:schemeClr>
                </a:solidFill>
              </a:rPr>
              <a:t>Plānotais </a:t>
            </a:r>
            <a:r>
              <a:rPr lang="lv-LV" sz="1000" b="1" err="1">
                <a:solidFill>
                  <a:schemeClr val="tx1">
                    <a:lumMod val="40000"/>
                    <a:lumOff val="60000"/>
                  </a:schemeClr>
                </a:solidFill>
              </a:rPr>
              <a:t>infoziņojums</a:t>
            </a:r>
            <a:r>
              <a:rPr lang="lv-LV" sz="1000" b="1">
                <a:solidFill>
                  <a:schemeClr val="tx1">
                    <a:lumMod val="40000"/>
                    <a:lumOff val="60000"/>
                  </a:schemeClr>
                </a:solidFill>
              </a:rPr>
              <a:t> MK</a:t>
            </a:r>
            <a:endParaRPr lang="en-US" sz="10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2" name="Content Placeholder 2">
            <a:extLst>
              <a:ext uri="{FF2B5EF4-FFF2-40B4-BE49-F238E27FC236}">
                <a16:creationId xmlns:a16="http://schemas.microsoft.com/office/drawing/2014/main" id="{AD531375-9CDD-1BC1-DA14-5BB6F6B8982B}"/>
              </a:ext>
            </a:extLst>
          </p:cNvPr>
          <p:cNvSpPr txBox="1">
            <a:spLocks/>
          </p:cNvSpPr>
          <p:nvPr/>
        </p:nvSpPr>
        <p:spPr>
          <a:xfrm>
            <a:off x="4231841" y="2685251"/>
            <a:ext cx="1049834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>
                <a:solidFill>
                  <a:schemeClr val="tx1">
                    <a:lumMod val="40000"/>
                    <a:lumOff val="60000"/>
                  </a:schemeClr>
                </a:solidFill>
              </a:rPr>
              <a:t>Projekta pieteikums</a:t>
            </a:r>
            <a:endParaRPr lang="en-US" sz="10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311412D5-5282-8CE4-BA5C-B50077ECFC8D}"/>
              </a:ext>
            </a:extLst>
          </p:cNvPr>
          <p:cNvSpPr txBox="1">
            <a:spLocks/>
          </p:cNvSpPr>
          <p:nvPr/>
        </p:nvSpPr>
        <p:spPr>
          <a:xfrm>
            <a:off x="8375740" y="2747242"/>
            <a:ext cx="146559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 i="1"/>
              <a:t>Koncepcija, V1</a:t>
            </a:r>
            <a:endParaRPr lang="en-US" sz="100" i="1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A3CF4489-533C-6247-F4FB-444EAEB16ED7}"/>
              </a:ext>
            </a:extLst>
          </p:cNvPr>
          <p:cNvSpPr/>
          <p:nvPr/>
        </p:nvSpPr>
        <p:spPr>
          <a:xfrm>
            <a:off x="4120809" y="5187097"/>
            <a:ext cx="5151036" cy="30777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000" b="1"/>
              <a:t>Lietotāju vajadzību izpēte</a:t>
            </a:r>
            <a:r>
              <a:rPr lang="lv-LV" sz="1000"/>
              <a:t>: mērķgrupu ceļa kartes: intervijas, </a:t>
            </a:r>
            <a:r>
              <a:rPr lang="lv-LV" sz="1000" err="1"/>
              <a:t>koprades</a:t>
            </a:r>
            <a:r>
              <a:rPr lang="lv-LV" sz="1000"/>
              <a:t> darbnīcas</a:t>
            </a:r>
            <a:endParaRPr lang="en-US" sz="100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E715591-56DA-27F3-1D3C-F34E386D76F7}"/>
              </a:ext>
            </a:extLst>
          </p:cNvPr>
          <p:cNvSpPr/>
          <p:nvPr/>
        </p:nvSpPr>
        <p:spPr>
          <a:xfrm>
            <a:off x="3500958" y="4601805"/>
            <a:ext cx="5181968" cy="30777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000" b="1"/>
              <a:t>Partneru* un esošo pakalpojumu kartējums: </a:t>
            </a:r>
            <a:r>
              <a:rPr lang="lv-LV" sz="1000" err="1"/>
              <a:t>koprades</a:t>
            </a:r>
            <a:r>
              <a:rPr lang="lv-LV" sz="1000"/>
              <a:t> darbnīcas, intervijas </a:t>
            </a:r>
            <a:endParaRPr lang="en-US" sz="100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61F6F2A-B232-8E03-F2B8-6FE5387DA95B}"/>
              </a:ext>
            </a:extLst>
          </p:cNvPr>
          <p:cNvSpPr/>
          <p:nvPr/>
        </p:nvSpPr>
        <p:spPr>
          <a:xfrm>
            <a:off x="7539164" y="5955549"/>
            <a:ext cx="2349734" cy="307778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000"/>
              <a:t>Validācija: kvantitatīvais pētījums </a:t>
            </a:r>
            <a:endParaRPr lang="en-US" sz="1000"/>
          </a:p>
        </p:txBody>
      </p:sp>
      <p:sp>
        <p:nvSpPr>
          <p:cNvPr id="60" name="Content Placeholder 2">
            <a:extLst>
              <a:ext uri="{FF2B5EF4-FFF2-40B4-BE49-F238E27FC236}">
                <a16:creationId xmlns:a16="http://schemas.microsoft.com/office/drawing/2014/main" id="{0DA4F6FF-4287-AE9B-3181-D68533D93C9C}"/>
              </a:ext>
            </a:extLst>
          </p:cNvPr>
          <p:cNvSpPr txBox="1">
            <a:spLocks/>
          </p:cNvSpPr>
          <p:nvPr/>
        </p:nvSpPr>
        <p:spPr>
          <a:xfrm>
            <a:off x="9843209" y="2716700"/>
            <a:ext cx="1465597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/>
              <a:t>Koncepcija, V2</a:t>
            </a:r>
          </a:p>
          <a:p>
            <a:pPr marL="0" indent="0" algn="ctr">
              <a:buNone/>
            </a:pPr>
            <a:r>
              <a:rPr lang="lv-LV" sz="1000" b="1"/>
              <a:t>MK noteikumi</a:t>
            </a:r>
            <a:endParaRPr lang="en-US" sz="10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0168EF8-9063-815D-E232-0CC1E20AAD23}"/>
              </a:ext>
            </a:extLst>
          </p:cNvPr>
          <p:cNvSpPr/>
          <p:nvPr/>
        </p:nvSpPr>
        <p:spPr>
          <a:xfrm>
            <a:off x="8714031" y="4593059"/>
            <a:ext cx="1635824" cy="307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000"/>
              <a:t>Mērķgrupu ceļa kartes</a:t>
            </a:r>
            <a:endParaRPr lang="en-US" sz="100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198BCDC4-02CB-8132-B5C2-829944D97E86}"/>
              </a:ext>
            </a:extLst>
          </p:cNvPr>
          <p:cNvSpPr/>
          <p:nvPr/>
        </p:nvSpPr>
        <p:spPr>
          <a:xfrm>
            <a:off x="9271845" y="5187096"/>
            <a:ext cx="1040174" cy="30777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000"/>
              <a:t>Pakalpojumu kartējums</a:t>
            </a:r>
            <a:endParaRPr lang="en-US" sz="1000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AD097075-6681-9269-747A-4C333B1DA169}"/>
              </a:ext>
            </a:extLst>
          </p:cNvPr>
          <p:cNvSpPr/>
          <p:nvPr/>
        </p:nvSpPr>
        <p:spPr>
          <a:xfrm>
            <a:off x="3302023" y="5195843"/>
            <a:ext cx="736121" cy="30777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700"/>
              <a:t>Mērķgrupu atlase</a:t>
            </a:r>
            <a:endParaRPr lang="en-US" sz="700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E3608577-733B-831B-6B74-40DAB5E29E16}"/>
              </a:ext>
            </a:extLst>
          </p:cNvPr>
          <p:cNvSpPr/>
          <p:nvPr/>
        </p:nvSpPr>
        <p:spPr>
          <a:xfrm>
            <a:off x="2576269" y="6263328"/>
            <a:ext cx="9454770" cy="594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900">
                <a:solidFill>
                  <a:schemeClr val="accent1"/>
                </a:solidFill>
              </a:rPr>
              <a:t>* Iesaistītās puses: ministrijas, pieaugušo izglītības programmu īstenotāji, darba devēji, nozaru asociācijas, NVO, augstskolu metodiskie centri, MOOC platformu piedāvājuma attīstītāji, </a:t>
            </a:r>
            <a:r>
              <a:rPr lang="lv-LV" sz="900" err="1">
                <a:solidFill>
                  <a:schemeClr val="accent1"/>
                </a:solidFill>
              </a:rPr>
              <a:t>uc</a:t>
            </a:r>
            <a:r>
              <a:rPr lang="lv-LV" sz="900">
                <a:solidFill>
                  <a:schemeClr val="accent1"/>
                </a:solidFill>
              </a:rPr>
              <a:t>. </a:t>
            </a:r>
            <a:endParaRPr lang="en-US" sz="900">
              <a:solidFill>
                <a:schemeClr val="accent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8486926-6287-DD65-4FB2-880A80AF795D}"/>
              </a:ext>
            </a:extLst>
          </p:cNvPr>
          <p:cNvSpPr txBox="1"/>
          <p:nvPr/>
        </p:nvSpPr>
        <p:spPr>
          <a:xfrm rot="16200000">
            <a:off x="309740" y="3263297"/>
            <a:ext cx="914400" cy="914400"/>
          </a:xfrm>
          <a:prstGeom prst="rect">
            <a:avLst/>
          </a:prstGeom>
          <a:effectLst/>
        </p:spPr>
        <p:txBody>
          <a:bodyPr vert="horz" wrap="none" lIns="0" tIns="192024" rIns="0" bIns="0" rtlCol="0" anchor="t" anchorCtr="0">
            <a:noAutofit/>
          </a:bodyPr>
          <a:lstStyle/>
          <a:p>
            <a:pPr algn="l"/>
            <a:r>
              <a:rPr lang="lv-LV" sz="1200">
                <a:latin typeface="Mathilde" panose="03050500000000020004" pitchFamily="66" charset="0"/>
              </a:rPr>
              <a:t>Tehniskie procesi</a:t>
            </a:r>
            <a:endParaRPr lang="en-US" sz="1200">
              <a:latin typeface="Mathilde" panose="03050500000000020004" pitchFamily="66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84329DA-1FB6-5FB9-89F2-68D85FEDFE17}"/>
              </a:ext>
            </a:extLst>
          </p:cNvPr>
          <p:cNvSpPr txBox="1"/>
          <p:nvPr/>
        </p:nvSpPr>
        <p:spPr>
          <a:xfrm rot="16200000">
            <a:off x="309740" y="4717047"/>
            <a:ext cx="914400" cy="914400"/>
          </a:xfrm>
          <a:prstGeom prst="rect">
            <a:avLst/>
          </a:prstGeom>
          <a:effectLst/>
        </p:spPr>
        <p:txBody>
          <a:bodyPr vert="horz" wrap="none" lIns="0" tIns="192024" rIns="0" bIns="0" rtlCol="0" anchor="t" anchorCtr="0">
            <a:noAutofit/>
          </a:bodyPr>
          <a:lstStyle/>
          <a:p>
            <a:pPr algn="l"/>
            <a:r>
              <a:rPr lang="lv-LV" sz="1200">
                <a:latin typeface="Mathilde" panose="03050500000000020004" pitchFamily="66" charset="0"/>
              </a:rPr>
              <a:t>Saturs</a:t>
            </a:r>
            <a:endParaRPr lang="en-US" sz="1200">
              <a:latin typeface="Mathilde" panose="03050500000000020004" pitchFamily="66" charset="0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807696D7-1A5E-84C7-9671-F708C7DD0CA3}"/>
              </a:ext>
            </a:extLst>
          </p:cNvPr>
          <p:cNvSpPr/>
          <p:nvPr/>
        </p:nvSpPr>
        <p:spPr>
          <a:xfrm>
            <a:off x="6044534" y="5598601"/>
            <a:ext cx="3222992" cy="30777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000" b="1"/>
              <a:t>Pieaugušo izglītības platformas pakalpojuma arhitektūra</a:t>
            </a:r>
            <a:endParaRPr lang="en-US" sz="100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A9299CD-4472-BBFA-0C8E-AA252EAD3FE2}"/>
              </a:ext>
            </a:extLst>
          </p:cNvPr>
          <p:cNvSpPr/>
          <p:nvPr/>
        </p:nvSpPr>
        <p:spPr>
          <a:xfrm>
            <a:off x="9267526" y="5593150"/>
            <a:ext cx="1064560" cy="30777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000" err="1"/>
              <a:t>Pakalojuma</a:t>
            </a:r>
            <a:r>
              <a:rPr lang="lv-LV" sz="1000"/>
              <a:t> plūsmkarte</a:t>
            </a:r>
            <a:endParaRPr lang="en-US" sz="100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EA60053-D83E-138A-54BF-0E539CB0B0E2}"/>
              </a:ext>
            </a:extLst>
          </p:cNvPr>
          <p:cNvCxnSpPr/>
          <p:nvPr/>
        </p:nvCxnSpPr>
        <p:spPr>
          <a:xfrm>
            <a:off x="5851030" y="2181472"/>
            <a:ext cx="0" cy="21879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0D4A455-8D20-08DE-EF9B-0D328EBA1E9D}"/>
              </a:ext>
            </a:extLst>
          </p:cNvPr>
          <p:cNvCxnSpPr>
            <a:cxnSpLocks/>
          </p:cNvCxnSpPr>
          <p:nvPr/>
        </p:nvCxnSpPr>
        <p:spPr>
          <a:xfrm>
            <a:off x="9813914" y="2522105"/>
            <a:ext cx="17021" cy="1538225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80C5A312-0911-581F-96AD-1E3CA772419E}"/>
              </a:ext>
            </a:extLst>
          </p:cNvPr>
          <p:cNvSpPr txBox="1">
            <a:spLocks/>
          </p:cNvSpPr>
          <p:nvPr/>
        </p:nvSpPr>
        <p:spPr>
          <a:xfrm>
            <a:off x="9081116" y="2243999"/>
            <a:ext cx="146559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/>
              <a:t>MK Digitālā komiteja</a:t>
            </a:r>
            <a:endParaRPr lang="en-US" sz="100"/>
          </a:p>
        </p:txBody>
      </p:sp>
    </p:spTree>
    <p:extLst>
      <p:ext uri="{BB962C8B-B14F-4D97-AF65-F5344CB8AC3E}">
        <p14:creationId xmlns:p14="http://schemas.microsoft.com/office/powerpoint/2010/main" val="90530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24" dur="75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29" dur="75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49333" decel="5066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34" dur="75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path" presetSubtype="0" accel="49333" decel="50667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39" dur="75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path" presetSubtype="0" accel="49333" decel="50667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5E-6 -2.22222E-6 L 2.5E-6 0.07246 " pathEditMode="relative" rAng="0" ptsTypes="AA">
                                      <p:cBhvr>
                                        <p:cTn id="44" dur="75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path" presetSubtype="0" accel="49333" decel="50667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49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49333" decel="50667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54" dur="75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path" presetSubtype="0" accel="49333" decel="50667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59" dur="75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path" presetSubtype="0" accel="49333" decel="50667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64" dur="75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49333" decel="50667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69" dur="75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path" presetSubtype="0" accel="49333" decel="5066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74" dur="75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49333" decel="50667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1.66667E-6 -1.11111E-6 L 1.66667E-6 0.07245 " pathEditMode="relative" rAng="0" ptsTypes="AA">
                                      <p:cBhvr>
                                        <p:cTn id="79" dur="75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path" presetSubtype="0" accel="49333" decel="50667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84" dur="75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path" presetSubtype="0" accel="49333" decel="50667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89" dur="75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49333" decel="50667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94" dur="75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2" presetClass="path" presetSubtype="0" accel="49333" decel="50667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99" dur="75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49333" decel="50667" fill="hold" grpId="1" nodeType="withEffect">
                                  <p:stCondLst>
                                    <p:cond delay="32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04" dur="75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2" presetClass="path" presetSubtype="0" accel="49333" decel="50667" fill="hold" grpId="1" nodeType="withEffect">
                                  <p:stCondLst>
                                    <p:cond delay="37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09" dur="75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2" presetClass="path" presetSubtype="0" accel="49333" decel="50667" fill="hold" grpId="1" nodeType="withEffect">
                                  <p:stCondLst>
                                    <p:cond delay="3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14" dur="75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2" presetClass="path" presetSubtype="0" accel="49333" decel="50667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19" dur="75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22" presetClass="entr" presetSubtype="2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2" presetClass="path" presetSubtype="0" accel="49333" decel="50667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24" dur="75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2" presetClass="path" presetSubtype="0" accel="49333" decel="50667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29" dur="75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42" presetClass="path" presetSubtype="0" accel="49333" decel="50667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34" dur="75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22" presetClass="entr" presetSubtype="1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49333" decel="50667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39" dur="75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2" presetClass="path" presetSubtype="0" accel="49333" decel="50667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44" dur="75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22" presetClass="entr" presetSubtype="1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42" presetClass="path" presetSubtype="0" accel="49333" decel="50667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49" dur="75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42" presetClass="path" presetSubtype="0" accel="49333" decel="50667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54" dur="75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22" presetClass="entr" presetSubtype="2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42" presetClass="path" presetSubtype="0" accel="49333" decel="50667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59" dur="75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42" presetClass="path" presetSubtype="0" accel="49333" decel="50667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64" dur="75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22" presetClass="entr" presetSubtype="1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42" presetClass="path" presetSubtype="0" accel="49333" decel="50667" fill="hold" grpId="1" nodeType="withEffect">
                                  <p:stCondLst>
                                    <p:cond delay="52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69" dur="75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ntr" presetSubtype="2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42" presetClass="path" presetSubtype="0" accel="49333" decel="50667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74" dur="75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22" presetClass="entr" presetSubtype="1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42" presetClass="path" presetSubtype="0" accel="49333" decel="50667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79" dur="75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2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42" presetClass="path" presetSubtype="0" accel="49333" decel="50667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84" dur="7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25E-6 -3.7037E-6 L -0.06615 -3.7037E-6 " pathEditMode="relative" rAng="0" ptsTypes="AA">
                                      <p:cBhvr>
                                        <p:cTn id="189" dur="750" spd="-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6.25E-7 1.48148E-6 L -0.06615 1.48148E-6 " pathEditMode="relative" rAng="0" ptsTypes="AA">
                                      <p:cBhvr>
                                        <p:cTn id="194" dur="750" spd="-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9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33333E-6 -2.59259E-6 L -0.06615 -2.59259E-6 " pathEditMode="relative" rAng="0" ptsTypes="AA">
                                      <p:cBhvr>
                                        <p:cTn id="199" dur="75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200" presetID="22" presetClass="entr" presetSubtype="1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42" presetClass="path" presetSubtype="0" accel="49333" decel="50667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2.08333E-6 4.07407E-6 L 2.08333E-6 0.07245 " pathEditMode="relative" rAng="0" ptsTypes="AA">
                                      <p:cBhvr>
                                        <p:cTn id="204" dur="75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125E-6 3.7037E-7 L -0.06614 3.7037E-7 " pathEditMode="relative" rAng="0" ptsTypes="AA">
                                      <p:cBhvr>
                                        <p:cTn id="209" dur="75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5E-6 -3.7037E-6 L -0.06614 -3.7037E-6 " pathEditMode="relative" rAng="0" ptsTypes="AA">
                                      <p:cBhvr>
                                        <p:cTn id="214" dur="750" spd="-10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21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66667E-6 -2.59259E-6 L -0.06614 -2.59259E-6 " pathEditMode="relative" rAng="0" ptsTypes="AA">
                                      <p:cBhvr>
                                        <p:cTn id="219" dur="750" spd="-10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08333E-7 -4.44444E-6 L -0.06615 -4.44444E-6 " pathEditMode="relative" rAng="0" ptsTypes="AA">
                                      <p:cBhvr>
                                        <p:cTn id="224" dur="75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45833E-6 1.11111E-6 L -0.06614 1.11111E-6 " pathEditMode="relative" rAng="0" ptsTypes="AA">
                                      <p:cBhvr>
                                        <p:cTn id="229" dur="750" spd="-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95833E-6 -2.96296E-6 L -0.06615 -2.96296E-6 " pathEditMode="relative" rAng="0" ptsTypes="AA">
                                      <p:cBhvr>
                                        <p:cTn id="234" dur="750" spd="-10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235" presetID="22" presetClass="entr" presetSubtype="1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42" presetClass="path" presetSubtype="0" accel="49333" decel="50667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239" dur="75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240" presetID="22" presetClass="entr" presetSubtype="1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42" presetClass="path" presetSubtype="0" accel="49333" decel="50667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2.08333E-6 4.07407E-6 L 2.08333E-6 0.07245 " pathEditMode="relative" rAng="0" ptsTypes="AA">
                                      <p:cBhvr>
                                        <p:cTn id="244" dur="75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6" grpId="1"/>
      <p:bldP spid="7" grpId="0"/>
      <p:bldP spid="7" grpId="1"/>
      <p:bldP spid="8" grpId="0"/>
      <p:bldP spid="8" grpId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2" grpId="1"/>
      <p:bldP spid="13" grpId="0"/>
      <p:bldP spid="13" grpId="1"/>
      <p:bldP spid="14" grpId="0" animBg="1"/>
      <p:bldP spid="14" grpId="1" animBg="1"/>
      <p:bldP spid="15" grpId="0" animBg="1"/>
      <p:bldP spid="15" grpId="1" animBg="1"/>
      <p:bldP spid="16" grpId="0"/>
      <p:bldP spid="16" grpId="1"/>
      <p:bldP spid="17" grpId="0"/>
      <p:bldP spid="17" grpId="1"/>
      <p:bldP spid="18" grpId="0" animBg="1"/>
      <p:bldP spid="18" grpId="1" animBg="1"/>
      <p:bldP spid="19" grpId="0" animBg="1"/>
      <p:bldP spid="19" grpId="1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/>
      <p:bldP spid="28" grpId="1"/>
      <p:bldP spid="29" grpId="0" animBg="1"/>
      <p:bldP spid="29" grpId="1" animBg="1"/>
      <p:bldP spid="32" grpId="0" animBg="1"/>
      <p:bldP spid="32" grpId="1" animBg="1"/>
      <p:bldP spid="34" grpId="0" animBg="1"/>
      <p:bldP spid="34" grpId="1" animBg="1"/>
      <p:bldP spid="36" grpId="0" animBg="1"/>
      <p:bldP spid="36" grpId="1" animBg="1"/>
      <p:bldP spid="38" grpId="0" animBg="1"/>
      <p:bldP spid="38" grpId="1" animBg="1"/>
      <p:bldP spid="41" grpId="0"/>
      <p:bldP spid="41" grpId="1"/>
      <p:bldP spid="42" grpId="0"/>
      <p:bldP spid="42" grpId="1"/>
      <p:bldP spid="44" grpId="0"/>
      <p:bldP spid="44" grpId="1"/>
      <p:bldP spid="52" grpId="0" animBg="1"/>
      <p:bldP spid="52" grpId="1" animBg="1"/>
      <p:bldP spid="54" grpId="0" animBg="1"/>
      <p:bldP spid="54" grpId="1" animBg="1"/>
      <p:bldP spid="59" grpId="0" animBg="1"/>
      <p:bldP spid="59" grpId="1" animBg="1"/>
      <p:bldP spid="60" grpId="0"/>
      <p:bldP spid="60" grpId="1"/>
      <p:bldP spid="63" grpId="0" animBg="1"/>
      <p:bldP spid="63" grpId="1" animBg="1"/>
      <p:bldP spid="64" grpId="0" animBg="1"/>
      <p:bldP spid="64" grpId="1" animBg="1"/>
      <p:bldP spid="66" grpId="0" animBg="1"/>
      <p:bldP spid="66" grpId="1" animBg="1"/>
      <p:bldP spid="68" grpId="0"/>
      <p:bldP spid="68" grpId="1"/>
      <p:bldP spid="71" grpId="0" animBg="1"/>
      <p:bldP spid="71" grpId="1" animBg="1"/>
      <p:bldP spid="73" grpId="0" animBg="1"/>
      <p:bldP spid="73" grpId="1" animBg="1"/>
      <p:bldP spid="43" grpId="0"/>
      <p:bldP spid="4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16E1A-6B67-49D2-9595-B66A6958E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640" y="76492"/>
            <a:ext cx="9152697" cy="1077178"/>
          </a:xfrm>
        </p:spPr>
        <p:txBody>
          <a:bodyPr/>
          <a:lstStyle/>
          <a:p>
            <a:r>
              <a:rPr lang="lv-LV" sz="3200" b="1" kern="1200" spc="-100">
                <a:solidFill>
                  <a:srgbClr val="7030A0"/>
                </a:solidFill>
                <a:latin typeface="Futura Md TL" panose="020B0502020204020303" pitchFamily="34" charset="0"/>
              </a:rPr>
              <a:t>IMK pieejas attīstība un aprobācija</a:t>
            </a:r>
            <a:br>
              <a:rPr lang="lv-LV" sz="3200" b="1" kern="1200" spc="-100">
                <a:solidFill>
                  <a:srgbClr val="7030A0"/>
                </a:solidFill>
                <a:latin typeface="Futura Md TL" panose="020B0502020204020303" pitchFamily="34" charset="0"/>
              </a:rPr>
            </a:br>
            <a:r>
              <a:rPr lang="lv-LV" sz="3200" b="1" kern="1200" spc="-100">
                <a:solidFill>
                  <a:srgbClr val="7030A0"/>
                </a:solidFill>
                <a:latin typeface="Futura Md TL" panose="020B0502020204020303" pitchFamily="34" charset="0"/>
              </a:rPr>
              <a:t>2024- 2026. gads</a:t>
            </a:r>
            <a:endParaRPr lang="en-US" sz="3200" b="1" kern="1200" spc="-100">
              <a:solidFill>
                <a:srgbClr val="7030A0"/>
              </a:solidFill>
              <a:latin typeface="Futura Md TL" panose="020B05020202040203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301B72-29A3-8A05-3CA1-489879F2A34F}"/>
              </a:ext>
            </a:extLst>
          </p:cNvPr>
          <p:cNvSpPr/>
          <p:nvPr/>
        </p:nvSpPr>
        <p:spPr>
          <a:xfrm>
            <a:off x="1002584" y="2690451"/>
            <a:ext cx="2451144" cy="325367"/>
          </a:xfrm>
          <a:prstGeom prst="rect">
            <a:avLst/>
          </a:prstGeom>
          <a:pattFill prst="wdUpDiag">
            <a:fgClr>
              <a:schemeClr val="tx1">
                <a:lumMod val="20000"/>
                <a:lumOff val="80000"/>
              </a:schemeClr>
            </a:fgClr>
            <a:bgClr>
              <a:srgbClr val="F9F9F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668E1FE-4FE8-0912-21AB-B2FCD00B57C3}"/>
              </a:ext>
            </a:extLst>
          </p:cNvPr>
          <p:cNvSpPr txBox="1">
            <a:spLocks/>
          </p:cNvSpPr>
          <p:nvPr/>
        </p:nvSpPr>
        <p:spPr>
          <a:xfrm>
            <a:off x="974373" y="3148190"/>
            <a:ext cx="2432923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/>
              <a:t>2024. gada  JAN - JŪN</a:t>
            </a:r>
            <a:endParaRPr lang="en-US" sz="10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18639D-86F5-42CA-24F8-484EFAC47263}"/>
              </a:ext>
            </a:extLst>
          </p:cNvPr>
          <p:cNvSpPr/>
          <p:nvPr/>
        </p:nvSpPr>
        <p:spPr>
          <a:xfrm>
            <a:off x="1002583" y="3015819"/>
            <a:ext cx="736121" cy="5520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1DA18A-5267-7FF2-C90C-C1F510BB0BBE}"/>
              </a:ext>
            </a:extLst>
          </p:cNvPr>
          <p:cNvSpPr/>
          <p:nvPr/>
        </p:nvSpPr>
        <p:spPr>
          <a:xfrm>
            <a:off x="1860093" y="3015819"/>
            <a:ext cx="736121" cy="5520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EA35DA2-B193-E409-D36E-8853EDF76AF9}"/>
              </a:ext>
            </a:extLst>
          </p:cNvPr>
          <p:cNvSpPr/>
          <p:nvPr/>
        </p:nvSpPr>
        <p:spPr>
          <a:xfrm>
            <a:off x="2717604" y="3015819"/>
            <a:ext cx="736121" cy="5520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D5B67E6-627C-F1BE-2018-9004E836AEBE}"/>
              </a:ext>
            </a:extLst>
          </p:cNvPr>
          <p:cNvSpPr txBox="1">
            <a:spLocks/>
          </p:cNvSpPr>
          <p:nvPr/>
        </p:nvSpPr>
        <p:spPr>
          <a:xfrm>
            <a:off x="3545254" y="3148190"/>
            <a:ext cx="2432923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/>
              <a:t>2024. Gada JŪL-DEC</a:t>
            </a:r>
            <a:endParaRPr lang="en-US" sz="10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90D8C69-926E-1641-8DEA-1D84518B2445}"/>
              </a:ext>
            </a:extLst>
          </p:cNvPr>
          <p:cNvSpPr/>
          <p:nvPr/>
        </p:nvSpPr>
        <p:spPr>
          <a:xfrm>
            <a:off x="3575115" y="3015819"/>
            <a:ext cx="736121" cy="552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26391FB-B915-33F5-95F4-0BE98E6909FB}"/>
              </a:ext>
            </a:extLst>
          </p:cNvPr>
          <p:cNvSpPr/>
          <p:nvPr/>
        </p:nvSpPr>
        <p:spPr>
          <a:xfrm>
            <a:off x="4432625" y="3015819"/>
            <a:ext cx="736121" cy="552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0F306E-7C30-7CA6-7EDA-733F1A6BC563}"/>
              </a:ext>
            </a:extLst>
          </p:cNvPr>
          <p:cNvSpPr/>
          <p:nvPr/>
        </p:nvSpPr>
        <p:spPr>
          <a:xfrm>
            <a:off x="5290136" y="3015819"/>
            <a:ext cx="736121" cy="552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D7C3975-A30D-8AC1-2889-E705CB7CBC98}"/>
              </a:ext>
            </a:extLst>
          </p:cNvPr>
          <p:cNvSpPr/>
          <p:nvPr/>
        </p:nvSpPr>
        <p:spPr>
          <a:xfrm>
            <a:off x="6147647" y="3015819"/>
            <a:ext cx="736121" cy="552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CD54DDA-9CC8-FC04-1018-98AA76B959C9}"/>
              </a:ext>
            </a:extLst>
          </p:cNvPr>
          <p:cNvSpPr/>
          <p:nvPr/>
        </p:nvSpPr>
        <p:spPr>
          <a:xfrm>
            <a:off x="7005156" y="3015819"/>
            <a:ext cx="736121" cy="552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BD82950-E683-84F8-6652-86A93940ABFE}"/>
              </a:ext>
            </a:extLst>
          </p:cNvPr>
          <p:cNvSpPr/>
          <p:nvPr/>
        </p:nvSpPr>
        <p:spPr>
          <a:xfrm>
            <a:off x="7862667" y="3015819"/>
            <a:ext cx="736121" cy="552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78935F8-ED0A-714C-B559-EE2A20D36FFD}"/>
              </a:ext>
            </a:extLst>
          </p:cNvPr>
          <p:cNvSpPr/>
          <p:nvPr/>
        </p:nvSpPr>
        <p:spPr>
          <a:xfrm>
            <a:off x="8720178" y="3015819"/>
            <a:ext cx="736121" cy="552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484BECD-178D-94EE-C85F-8C89727EC0F3}"/>
              </a:ext>
            </a:extLst>
          </p:cNvPr>
          <p:cNvSpPr/>
          <p:nvPr/>
        </p:nvSpPr>
        <p:spPr>
          <a:xfrm>
            <a:off x="9577688" y="3015819"/>
            <a:ext cx="736121" cy="552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DFAAE37-F1B6-4D21-D141-279DDDE5DC91}"/>
              </a:ext>
            </a:extLst>
          </p:cNvPr>
          <p:cNvSpPr/>
          <p:nvPr/>
        </p:nvSpPr>
        <p:spPr>
          <a:xfrm>
            <a:off x="10435206" y="3015819"/>
            <a:ext cx="736121" cy="552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96D1B61-52D3-0D05-519E-6B42B6BDD340}"/>
              </a:ext>
            </a:extLst>
          </p:cNvPr>
          <p:cNvCxnSpPr/>
          <p:nvPr/>
        </p:nvCxnSpPr>
        <p:spPr>
          <a:xfrm>
            <a:off x="3077049" y="2057311"/>
            <a:ext cx="0" cy="890974"/>
          </a:xfrm>
          <a:prstGeom prst="line">
            <a:avLst/>
          </a:prstGeom>
          <a:ln>
            <a:solidFill>
              <a:srgbClr val="FF0000"/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474D7FCC-456F-4CB8-5E89-6DC06C254576}"/>
              </a:ext>
            </a:extLst>
          </p:cNvPr>
          <p:cNvCxnSpPr>
            <a:cxnSpLocks/>
          </p:cNvCxnSpPr>
          <p:nvPr/>
        </p:nvCxnSpPr>
        <p:spPr>
          <a:xfrm flipH="1">
            <a:off x="1704182" y="1751282"/>
            <a:ext cx="1" cy="1101852"/>
          </a:xfrm>
          <a:prstGeom prst="line">
            <a:avLst/>
          </a:prstGeom>
          <a:ln>
            <a:solidFill>
              <a:srgbClr val="FF0000"/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876007AF-7FEC-0EA6-DB5E-CB50BBB2FA76}"/>
              </a:ext>
            </a:extLst>
          </p:cNvPr>
          <p:cNvSpPr/>
          <p:nvPr/>
        </p:nvSpPr>
        <p:spPr>
          <a:xfrm>
            <a:off x="3575112" y="2421627"/>
            <a:ext cx="7596214" cy="594191"/>
          </a:xfrm>
          <a:prstGeom prst="rect">
            <a:avLst/>
          </a:prstGeom>
          <a:pattFill prst="wdUpDiag">
            <a:fgClr>
              <a:schemeClr val="tx1">
                <a:lumMod val="20000"/>
                <a:lumOff val="80000"/>
              </a:schemeClr>
            </a:fgClr>
            <a:bgClr>
              <a:srgbClr val="F9F9F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D984C0F-BFD8-A074-986E-4F765706FE11}"/>
              </a:ext>
            </a:extLst>
          </p:cNvPr>
          <p:cNvCxnSpPr>
            <a:cxnSpLocks/>
          </p:cNvCxnSpPr>
          <p:nvPr/>
        </p:nvCxnSpPr>
        <p:spPr>
          <a:xfrm>
            <a:off x="8568371" y="1701396"/>
            <a:ext cx="18012" cy="1145786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DEB7BD5D-86D1-61EB-04A3-302F1F516184}"/>
              </a:ext>
            </a:extLst>
          </p:cNvPr>
          <p:cNvSpPr txBox="1">
            <a:spLocks/>
          </p:cNvSpPr>
          <p:nvPr/>
        </p:nvSpPr>
        <p:spPr>
          <a:xfrm>
            <a:off x="2517170" y="1751283"/>
            <a:ext cx="1252057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/>
              <a:t>Mācību plānošana un uzsākšana</a:t>
            </a:r>
            <a:endParaRPr lang="en-US" sz="100"/>
          </a:p>
        </p:txBody>
      </p:sp>
      <p:sp>
        <p:nvSpPr>
          <p:cNvPr id="42" name="Content Placeholder 2">
            <a:extLst>
              <a:ext uri="{FF2B5EF4-FFF2-40B4-BE49-F238E27FC236}">
                <a16:creationId xmlns:a16="http://schemas.microsoft.com/office/drawing/2014/main" id="{AD531375-9CDD-1BC1-DA14-5BB6F6B8982B}"/>
              </a:ext>
            </a:extLst>
          </p:cNvPr>
          <p:cNvSpPr txBox="1">
            <a:spLocks/>
          </p:cNvSpPr>
          <p:nvPr/>
        </p:nvSpPr>
        <p:spPr>
          <a:xfrm>
            <a:off x="971386" y="1239009"/>
            <a:ext cx="1465591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/>
              <a:t>Platformas funkcionalitāte nodrošina IMK </a:t>
            </a:r>
            <a:endParaRPr lang="en-US" sz="100"/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311412D5-5282-8CE4-BA5C-B50077ECFC8D}"/>
              </a:ext>
            </a:extLst>
          </p:cNvPr>
          <p:cNvSpPr txBox="1">
            <a:spLocks/>
          </p:cNvSpPr>
          <p:nvPr/>
        </p:nvSpPr>
        <p:spPr>
          <a:xfrm>
            <a:off x="7865989" y="1153670"/>
            <a:ext cx="1465597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 i="1"/>
              <a:t>Aprobācijas rezultātu izvērtēšana, attīstības plāna izstrāde</a:t>
            </a:r>
            <a:endParaRPr lang="en-US" sz="100" i="1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A3CF4489-533C-6247-F4FB-444EAEB16ED7}"/>
              </a:ext>
            </a:extLst>
          </p:cNvPr>
          <p:cNvSpPr/>
          <p:nvPr/>
        </p:nvSpPr>
        <p:spPr>
          <a:xfrm>
            <a:off x="3045991" y="4196147"/>
            <a:ext cx="7055840" cy="17270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000" b="1"/>
              <a:t>Platformas pilnveide un attīstība, iteratīvā procesā, atbilstoši aprobācijas mērķiem</a:t>
            </a:r>
            <a:endParaRPr lang="en-US" sz="100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E715591-56DA-27F3-1D3C-F34E386D76F7}"/>
              </a:ext>
            </a:extLst>
          </p:cNvPr>
          <p:cNvSpPr/>
          <p:nvPr/>
        </p:nvSpPr>
        <p:spPr>
          <a:xfrm>
            <a:off x="2966765" y="3735495"/>
            <a:ext cx="6610007" cy="24405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000"/>
              <a:t>Mācības un mācību atbalsta pasākumu nodrošināšana </a:t>
            </a:r>
            <a:endParaRPr lang="en-US" sz="100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61F6F2A-B232-8E03-F2B8-6FE5387DA95B}"/>
              </a:ext>
            </a:extLst>
          </p:cNvPr>
          <p:cNvSpPr/>
          <p:nvPr/>
        </p:nvSpPr>
        <p:spPr>
          <a:xfrm>
            <a:off x="7539164" y="5955549"/>
            <a:ext cx="2349734" cy="307778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000"/>
              <a:t>Validācija: kvantitatīvais pētījums </a:t>
            </a:r>
            <a:endParaRPr lang="en-US" sz="100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0168EF8-9063-815D-E232-0CC1E20AAD23}"/>
              </a:ext>
            </a:extLst>
          </p:cNvPr>
          <p:cNvSpPr/>
          <p:nvPr/>
        </p:nvSpPr>
        <p:spPr>
          <a:xfrm>
            <a:off x="2795752" y="5448752"/>
            <a:ext cx="3300247" cy="45217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400" i="1">
                <a:sym typeface="Verdana"/>
              </a:rPr>
              <a:t>līdz 2024. gada 31. decembrim </a:t>
            </a:r>
            <a:r>
              <a:rPr lang="lv-LV" sz="1400">
                <a:sym typeface="Verdana"/>
              </a:rPr>
              <a:t>– mācības apguvuši 1500 pieaugušie</a:t>
            </a:r>
            <a:endParaRPr lang="en-US" sz="140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8486926-6287-DD65-4FB2-880A80AF795D}"/>
              </a:ext>
            </a:extLst>
          </p:cNvPr>
          <p:cNvSpPr txBox="1"/>
          <p:nvPr/>
        </p:nvSpPr>
        <p:spPr>
          <a:xfrm rot="16200000">
            <a:off x="291463" y="2195208"/>
            <a:ext cx="914400" cy="914400"/>
          </a:xfrm>
          <a:prstGeom prst="rect">
            <a:avLst/>
          </a:prstGeom>
          <a:effectLst/>
        </p:spPr>
        <p:txBody>
          <a:bodyPr vert="horz" wrap="none" lIns="0" tIns="192024" rIns="0" bIns="0" rtlCol="0" anchor="t" anchorCtr="0">
            <a:noAutofit/>
          </a:bodyPr>
          <a:lstStyle/>
          <a:p>
            <a:pPr algn="l"/>
            <a:r>
              <a:rPr lang="lv-LV" sz="1200">
                <a:latin typeface="Mathilde" panose="03050500000000020004" pitchFamily="66" charset="0"/>
              </a:rPr>
              <a:t>Tehniskie procesi</a:t>
            </a:r>
            <a:endParaRPr lang="en-US" sz="1200">
              <a:latin typeface="Mathilde" panose="03050500000000020004" pitchFamily="66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84329DA-1FB6-5FB9-89F2-68D85FEDFE17}"/>
              </a:ext>
            </a:extLst>
          </p:cNvPr>
          <p:cNvSpPr txBox="1"/>
          <p:nvPr/>
        </p:nvSpPr>
        <p:spPr>
          <a:xfrm rot="16200000">
            <a:off x="291463" y="3687405"/>
            <a:ext cx="914400" cy="914400"/>
          </a:xfrm>
          <a:prstGeom prst="rect">
            <a:avLst/>
          </a:prstGeom>
          <a:effectLst/>
        </p:spPr>
        <p:txBody>
          <a:bodyPr vert="horz" wrap="none" lIns="0" tIns="192024" rIns="0" bIns="0" rtlCol="0" anchor="t" anchorCtr="0">
            <a:noAutofit/>
          </a:bodyPr>
          <a:lstStyle/>
          <a:p>
            <a:pPr algn="l"/>
            <a:r>
              <a:rPr lang="lv-LV" sz="1200">
                <a:latin typeface="Mathilde" panose="03050500000000020004" pitchFamily="66" charset="0"/>
              </a:rPr>
              <a:t>Saturs</a:t>
            </a:r>
            <a:endParaRPr lang="en-US" sz="1200">
              <a:latin typeface="Mathilde" panose="03050500000000020004" pitchFamily="66" charset="0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807696D7-1A5E-84C7-9671-F708C7DD0CA3}"/>
              </a:ext>
            </a:extLst>
          </p:cNvPr>
          <p:cNvSpPr/>
          <p:nvPr/>
        </p:nvSpPr>
        <p:spPr>
          <a:xfrm>
            <a:off x="7862666" y="4629293"/>
            <a:ext cx="2572540" cy="4345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000" b="1"/>
              <a:t>IMK aprobācijas rezultātu </a:t>
            </a:r>
            <a:r>
              <a:rPr lang="lv-LV" sz="1000" b="1" err="1"/>
              <a:t>izvērtējums</a:t>
            </a:r>
            <a:r>
              <a:rPr lang="lv-LV" sz="1000" b="1"/>
              <a:t> un ieteikumi IMK sistēmiskais ieviešanai</a:t>
            </a:r>
            <a:endParaRPr lang="en-US" sz="1000"/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B4CA7A04-E023-2D5C-1679-FF7F1769F7A9}"/>
              </a:ext>
            </a:extLst>
          </p:cNvPr>
          <p:cNvSpPr txBox="1">
            <a:spLocks/>
          </p:cNvSpPr>
          <p:nvPr/>
        </p:nvSpPr>
        <p:spPr>
          <a:xfrm>
            <a:off x="6141425" y="3149143"/>
            <a:ext cx="488991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v-LV" sz="1000" b="1"/>
              <a:t>2025. -2026. gads</a:t>
            </a:r>
            <a:endParaRPr lang="en-US" sz="100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1418917-091C-C3A7-813D-7332C800622C}"/>
              </a:ext>
            </a:extLst>
          </p:cNvPr>
          <p:cNvSpPr txBox="1"/>
          <p:nvPr/>
        </p:nvSpPr>
        <p:spPr>
          <a:xfrm rot="16200000">
            <a:off x="257301" y="5135950"/>
            <a:ext cx="914400" cy="914400"/>
          </a:xfrm>
          <a:prstGeom prst="rect">
            <a:avLst/>
          </a:prstGeom>
          <a:effectLst/>
        </p:spPr>
        <p:txBody>
          <a:bodyPr vert="horz" wrap="none" lIns="0" tIns="192024" rIns="0" bIns="0" rtlCol="0" anchor="t" anchorCtr="0">
            <a:noAutofit/>
          </a:bodyPr>
          <a:lstStyle/>
          <a:p>
            <a:pPr algn="l"/>
            <a:r>
              <a:rPr lang="lv-LV" sz="1200">
                <a:latin typeface="Mathilde" panose="03050500000000020004" pitchFamily="66" charset="0"/>
              </a:rPr>
              <a:t>Mērķa rādītāji</a:t>
            </a:r>
            <a:endParaRPr lang="en-US" sz="1200">
              <a:latin typeface="Mathilde" panose="03050500000000020004" pitchFamily="66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6E20351-4C7B-7B38-AF90-98F55A0B1278}"/>
              </a:ext>
            </a:extLst>
          </p:cNvPr>
          <p:cNvSpPr/>
          <p:nvPr/>
        </p:nvSpPr>
        <p:spPr>
          <a:xfrm>
            <a:off x="6307042" y="5429378"/>
            <a:ext cx="5212296" cy="45217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400" i="1">
                <a:cs typeface="DokChampa"/>
                <a:sym typeface="Verdana"/>
              </a:rPr>
              <a:t>līdz 2026. gada 31. maijam </a:t>
            </a:r>
            <a:r>
              <a:rPr lang="lv-LV" sz="1400">
                <a:cs typeface="DokChampa"/>
                <a:sym typeface="Verdana"/>
              </a:rPr>
              <a:t>– mācības apguvuši 3500 pieaugušie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96601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49333" decel="5066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24" dur="75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path" presetSubtype="0" accel="49333" decel="50667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29" dur="75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49333" decel="50667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5E-6 -2.22222E-6 L 2.5E-6 0.07246 " pathEditMode="relative" rAng="0" ptsTypes="AA">
                                      <p:cBhvr>
                                        <p:cTn id="34" dur="75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path" presetSubtype="0" accel="49333" decel="50667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39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path" presetSubtype="0" accel="49333" decel="50667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44" dur="75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path" presetSubtype="0" accel="49333" decel="50667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49" dur="75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49333" decel="50667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54" dur="75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path" presetSubtype="0" accel="49333" decel="5066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59" dur="75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path" presetSubtype="0" accel="49333" decel="50667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1.66667E-6 -1.11111E-6 L 1.66667E-6 0.07245 " pathEditMode="relative" rAng="0" ptsTypes="AA">
                                      <p:cBhvr>
                                        <p:cTn id="64" dur="75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49333" decel="50667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69" dur="75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path" presetSubtype="0" accel="49333" decel="50667" fill="hold" grpId="1" nodeType="withEffect">
                                  <p:stCondLst>
                                    <p:cond delay="32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74" dur="75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49333" decel="50667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79" dur="75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path" presetSubtype="0" accel="49333" decel="50667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84" dur="75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path" presetSubtype="0" accel="49333" decel="50667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89" dur="75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49333" decel="50667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94" dur="75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2" presetClass="path" presetSubtype="0" accel="49333" decel="50667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99" dur="75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49333" decel="50667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04" dur="75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2" presetClass="path" presetSubtype="0" accel="49333" decel="50667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09" dur="75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ntr" presetSubtype="2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2" presetClass="path" presetSubtype="0" accel="49333" decel="50667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4.375E-6 -3.7037E-7 L -0.06614 -3.7037E-7 " pathEditMode="relative" rAng="0" ptsTypes="AA">
                                      <p:cBhvr>
                                        <p:cTn id="114" dur="75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25E-6 -3.7037E-6 L -0.06615 -3.7037E-6 " pathEditMode="relative" rAng="0" ptsTypes="AA">
                                      <p:cBhvr>
                                        <p:cTn id="119" dur="750" spd="-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6.25E-7 1.48148E-6 L -0.06615 1.48148E-6 " pathEditMode="relative" rAng="0" ptsTypes="AA">
                                      <p:cBhvr>
                                        <p:cTn id="124" dur="750" spd="-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33333E-6 -2.59259E-6 L -0.06615 -2.59259E-6 " pathEditMode="relative" rAng="0" ptsTypes="AA">
                                      <p:cBhvr>
                                        <p:cTn id="129" dur="75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125E-6 3.7037E-7 L -0.06614 3.7037E-7 " pathEditMode="relative" rAng="0" ptsTypes="AA">
                                      <p:cBhvr>
                                        <p:cTn id="134" dur="75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45833E-6 1.11111E-6 L -0.06614 1.11111E-6 " pathEditMode="relative" rAng="0" ptsTypes="AA">
                                      <p:cBhvr>
                                        <p:cTn id="139" dur="750" spd="-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2" presetClass="path" presetSubtype="0" accel="49333" decel="50667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4.16667E-7 -2.59259E-6 L -4.16667E-7 0.07246 " pathEditMode="relative" rAng="0" ptsTypes="AA">
                                      <p:cBhvr>
                                        <p:cTn id="144" dur="75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125E-6 3.7037E-7 L -0.06614 3.7037E-7 " pathEditMode="relative" rAng="0" ptsTypes="AA">
                                      <p:cBhvr>
                                        <p:cTn id="149" dur="75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6" grpId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2" grpId="1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  <p:bldP spid="19" grpId="0" animBg="1"/>
      <p:bldP spid="19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9" grpId="0" animBg="1"/>
      <p:bldP spid="29" grpId="1" animBg="1"/>
      <p:bldP spid="36" grpId="0" animBg="1"/>
      <p:bldP spid="36" grpId="1" animBg="1"/>
      <p:bldP spid="41" grpId="0"/>
      <p:bldP spid="41" grpId="1"/>
      <p:bldP spid="42" grpId="0"/>
      <p:bldP spid="42" grpId="1"/>
      <p:bldP spid="44" grpId="0"/>
      <p:bldP spid="44" grpId="1"/>
      <p:bldP spid="52" grpId="0" animBg="1"/>
      <p:bldP spid="52" grpId="1" animBg="1"/>
      <p:bldP spid="54" grpId="0" animBg="1"/>
      <p:bldP spid="54" grpId="1" animBg="1"/>
      <p:bldP spid="59" grpId="0" animBg="1"/>
      <p:bldP spid="59" grpId="1" animBg="1"/>
      <p:bldP spid="63" grpId="0" animBg="1"/>
      <p:bldP spid="63" grpId="1" animBg="1"/>
      <p:bldP spid="71" grpId="0" animBg="1"/>
      <p:bldP spid="71" grpId="1" animBg="1"/>
      <p:bldP spid="30" grpId="0"/>
      <p:bldP spid="30" grpId="1"/>
      <p:bldP spid="40" grpId="0" animBg="1"/>
      <p:bldP spid="4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2637C9B-A038-C08B-C86A-E8D556579059}"/>
              </a:ext>
            </a:extLst>
          </p:cNvPr>
          <p:cNvGrpSpPr/>
          <p:nvPr/>
        </p:nvGrpSpPr>
        <p:grpSpPr>
          <a:xfrm>
            <a:off x="8503258" y="3115081"/>
            <a:ext cx="1247182" cy="2340840"/>
            <a:chOff x="8503258" y="3115081"/>
            <a:chExt cx="1247182" cy="234084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34B6CCC-5D94-4547-AAF5-C0ECC0DCA732}"/>
                </a:ext>
              </a:extLst>
            </p:cNvPr>
            <p:cNvSpPr/>
            <p:nvPr/>
          </p:nvSpPr>
          <p:spPr>
            <a:xfrm>
              <a:off x="8543329" y="3115081"/>
              <a:ext cx="1207111" cy="23408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tIns="1280160" rIns="182880" bIns="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lv-LV" sz="1000" b="0" i="0" u="none" strike="noStrike" kern="1200" cap="none" spc="0" normalizeH="0" baseline="0" noProof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Futura Md TL" panose="020B0502020204020303" pitchFamily="34" charset="0"/>
                  <a:ea typeface="+mn-ea"/>
                  <a:cs typeface="+mn-cs"/>
                </a:rPr>
                <a:t>Darba devēju motivācija ieguldīt </a:t>
              </a: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9E1BDF1-45E8-4F77-8A5F-713964CCD61E}"/>
                </a:ext>
              </a:extLst>
            </p:cNvPr>
            <p:cNvSpPr txBox="1"/>
            <p:nvPr/>
          </p:nvSpPr>
          <p:spPr>
            <a:xfrm>
              <a:off x="8503258" y="3609373"/>
              <a:ext cx="1247181" cy="290079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D46F3"/>
                </a:buClr>
                <a:buSzTx/>
                <a:buFontTx/>
                <a:buNone/>
                <a:tabLst/>
                <a:defRPr/>
              </a:pPr>
              <a:r>
                <a:rPr kumimoji="0" lang="lv-LV" sz="1100" b="1" i="0" u="none" strike="noStrike" kern="1200" cap="none" spc="0" normalizeH="0" baseline="0" noProof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Futura Md TL" panose="020B0502020204020303" pitchFamily="34" charset="0"/>
                  <a:ea typeface="+mn-ea"/>
                  <a:cs typeface="+mn-cs"/>
                </a:rPr>
                <a:t>Motivācija</a:t>
              </a:r>
              <a:endPara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60D5C29-AFB0-FB15-9558-AA17BB03E385}"/>
              </a:ext>
            </a:extLst>
          </p:cNvPr>
          <p:cNvGrpSpPr/>
          <p:nvPr/>
        </p:nvGrpSpPr>
        <p:grpSpPr>
          <a:xfrm>
            <a:off x="9726924" y="3136390"/>
            <a:ext cx="1380630" cy="2340840"/>
            <a:chOff x="9723443" y="3115081"/>
            <a:chExt cx="1380630" cy="234084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D6BF87B-5B68-4461-8C56-A006FA5A9219}"/>
                </a:ext>
              </a:extLst>
            </p:cNvPr>
            <p:cNvSpPr/>
            <p:nvPr/>
          </p:nvSpPr>
          <p:spPr>
            <a:xfrm>
              <a:off x="9790507" y="3115081"/>
              <a:ext cx="1313566" cy="23408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tIns="1280160" rIns="182880" bIns="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lv-LV" sz="1000" b="0" i="0" u="none" strike="noStrike" kern="1200" cap="none" spc="0" normalizeH="0" baseline="0" noProof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Futura Md TL" panose="020B0502020204020303" pitchFamily="34" charset="0"/>
                  <a:ea typeface="+mn-ea"/>
                  <a:cs typeface="+mn-cs"/>
                </a:rPr>
                <a:t>Papildus finansējuma rīki, valsts budžeta līdzmaksājumi</a:t>
              </a: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9F4A271-618F-4F1B-80D3-0C4E4B8F4E81}"/>
                </a:ext>
              </a:extLst>
            </p:cNvPr>
            <p:cNvSpPr txBox="1"/>
            <p:nvPr/>
          </p:nvSpPr>
          <p:spPr>
            <a:xfrm>
              <a:off x="9723443" y="3609373"/>
              <a:ext cx="1247181" cy="290079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D46F3"/>
                </a:buClr>
                <a:buSzTx/>
                <a:buFontTx/>
                <a:buNone/>
                <a:tabLst/>
                <a:defRPr/>
              </a:pPr>
              <a:r>
                <a:rPr kumimoji="0" lang="lv-LV" sz="1100" b="1" i="0" u="none" strike="noStrike" kern="1200" cap="none" spc="0" normalizeH="0" baseline="0" noProof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Futura Md TL" panose="020B0502020204020303" pitchFamily="34" charset="0"/>
                  <a:ea typeface="+mn-ea"/>
                  <a:cs typeface="+mn-cs"/>
                </a:rPr>
                <a:t>Finansējums</a:t>
              </a:r>
              <a:endPara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D416E1A-6B67-49D2-9595-B66A6958E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455" y="360946"/>
            <a:ext cx="9152697" cy="1080296"/>
          </a:xfrm>
        </p:spPr>
        <p:txBody>
          <a:bodyPr/>
          <a:lstStyle/>
          <a:p>
            <a:r>
              <a:rPr lang="lv-LV">
                <a:latin typeface="Futura Md TL" panose="020B0502020204020303" pitchFamily="34" charset="0"/>
              </a:rPr>
              <a:t>Stratēģiskais attīstības mērķis: </a:t>
            </a:r>
            <a:br>
              <a:rPr lang="lv-LV">
                <a:latin typeface="Futura Md TL" panose="020B0502020204020303" pitchFamily="34" charset="0"/>
              </a:rPr>
            </a:br>
            <a:r>
              <a:rPr lang="lv-LV">
                <a:latin typeface="Futura Md TL" panose="020B0502020204020303" pitchFamily="34" charset="0"/>
              </a:rPr>
              <a:t>pieaugušo izglītības kultūras maiņa</a:t>
            </a:r>
            <a:endParaRPr lang="en-US">
              <a:solidFill>
                <a:schemeClr val="accent1"/>
              </a:solidFill>
              <a:latin typeface="Futura Md TL" panose="020B05020202040203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4A0559-02CF-4545-80E8-C740BEEFC0BF}"/>
              </a:ext>
            </a:extLst>
          </p:cNvPr>
          <p:cNvSpPr/>
          <p:nvPr/>
        </p:nvSpPr>
        <p:spPr>
          <a:xfrm>
            <a:off x="6096000" y="3115081"/>
            <a:ext cx="2407261" cy="23408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0" tIns="1280160" rIns="274320" bIns="0" rtlCol="0" anchor="t" anchorCtr="0"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Saskaņotas darbības, sistemātiskums pieaugušo izglītības plānošanā un ieviešanā;</a:t>
            </a: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E90998F-8E34-43F0-A19C-0AB51FC6DBF3}"/>
              </a:ext>
            </a:extLst>
          </p:cNvPr>
          <p:cNvSpPr/>
          <p:nvPr/>
        </p:nvSpPr>
        <p:spPr>
          <a:xfrm>
            <a:off x="3648672" y="3115081"/>
            <a:ext cx="2407261" cy="23408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0" tIns="1280160" rIns="274320" bIns="0" rtlCol="0" anchor="t" anchorCtr="0"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Dažādas mērķgrupas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Personalizēta pieeja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Vadīti karjeras ceļi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PAŠATBILDĪBA</a:t>
            </a: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DB5C18C-309E-4928-9699-6A3552E64588}"/>
              </a:ext>
            </a:extLst>
          </p:cNvPr>
          <p:cNvSpPr/>
          <p:nvPr/>
        </p:nvSpPr>
        <p:spPr>
          <a:xfrm>
            <a:off x="1201343" y="3115081"/>
            <a:ext cx="2407261" cy="23408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0" tIns="1280160" rIns="274320" bIns="0" rtlCol="0" anchor="t" anchorCtr="0"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rPr>
              <a:t>Satura, pieredzes, rezultātu sistemātiska vadība; izglītības pakalpojumu sniedzēju piedāvājuma pilnveide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6D7CCC1-10FF-4FDB-935C-D9C71718ED52}"/>
              </a:ext>
            </a:extLst>
          </p:cNvPr>
          <p:cNvSpPr/>
          <p:nvPr/>
        </p:nvSpPr>
        <p:spPr>
          <a:xfrm>
            <a:off x="1201343" y="2140854"/>
            <a:ext cx="2407261" cy="974226"/>
          </a:xfrm>
          <a:prstGeom prst="rect">
            <a:avLst/>
          </a:prstGeom>
          <a:solidFill>
            <a:srgbClr val="7030A0"/>
          </a:solidFill>
          <a:ln w="6350">
            <a:noFill/>
          </a:ln>
          <a:effectLst>
            <a:outerShdw blurRad="508000" dist="2540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2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Futura Md TL" panose="020B05020202040203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Kvalitātes vadība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Futura Md TL" panose="020B05020202040203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99F8A2-82EF-4AE2-AD16-DC552D63619C}"/>
              </a:ext>
            </a:extLst>
          </p:cNvPr>
          <p:cNvSpPr/>
          <p:nvPr/>
        </p:nvSpPr>
        <p:spPr>
          <a:xfrm>
            <a:off x="3648672" y="2140854"/>
            <a:ext cx="2407261" cy="974226"/>
          </a:xfrm>
          <a:prstGeom prst="rect">
            <a:avLst/>
          </a:prstGeom>
          <a:solidFill>
            <a:srgbClr val="7030A0"/>
          </a:solidFill>
          <a:ln w="6350">
            <a:noFill/>
          </a:ln>
          <a:effectLst>
            <a:outerShdw blurRad="508000" dist="2540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2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Futura Md TL" panose="020B05020202040203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Iekļaušana, iesaiste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Futura Md TL" panose="020B05020202040203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B99BC48-66FD-439C-8787-8C64D8AB9E7D}"/>
              </a:ext>
            </a:extLst>
          </p:cNvPr>
          <p:cNvSpPr/>
          <p:nvPr/>
        </p:nvSpPr>
        <p:spPr>
          <a:xfrm>
            <a:off x="6096000" y="2140854"/>
            <a:ext cx="2407261" cy="974226"/>
          </a:xfrm>
          <a:prstGeom prst="rect">
            <a:avLst/>
          </a:prstGeom>
          <a:solidFill>
            <a:srgbClr val="7030A0"/>
          </a:solidFill>
          <a:ln w="6350">
            <a:noFill/>
          </a:ln>
          <a:effectLst>
            <a:outerShdw blurRad="508000" dist="2540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2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Futura Md TL" panose="020B05020202040203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Koordinācija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Futura Md TL" panose="020B05020202040203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12D42D0-8F5C-4CCE-814C-27F38BA8C644}"/>
              </a:ext>
            </a:extLst>
          </p:cNvPr>
          <p:cNvSpPr/>
          <p:nvPr/>
        </p:nvSpPr>
        <p:spPr>
          <a:xfrm>
            <a:off x="8543329" y="2140854"/>
            <a:ext cx="2564225" cy="974226"/>
          </a:xfrm>
          <a:prstGeom prst="rect">
            <a:avLst/>
          </a:prstGeom>
          <a:solidFill>
            <a:srgbClr val="7030A0"/>
          </a:solidFill>
          <a:ln w="6350">
            <a:noFill/>
          </a:ln>
          <a:effectLst>
            <a:outerShdw blurRad="508000" dist="2540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2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Futura Md TL" panose="020B05020202040203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Ilgtspējīga attīstība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Futura Md TL" panose="020B05020202040203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EC2436A-F428-4899-9004-AF9B25893CEF}"/>
              </a:ext>
            </a:extLst>
          </p:cNvPr>
          <p:cNvGrpSpPr/>
          <p:nvPr/>
        </p:nvGrpSpPr>
        <p:grpSpPr>
          <a:xfrm>
            <a:off x="1224203" y="5594600"/>
            <a:ext cx="9726387" cy="831351"/>
            <a:chOff x="1627413" y="5594600"/>
            <a:chExt cx="9726387" cy="831351"/>
          </a:xfrm>
        </p:grpSpPr>
        <p:sp>
          <p:nvSpPr>
            <p:cNvPr id="21" name="Arrow: Right 20">
              <a:extLst>
                <a:ext uri="{FF2B5EF4-FFF2-40B4-BE49-F238E27FC236}">
                  <a16:creationId xmlns:a16="http://schemas.microsoft.com/office/drawing/2014/main" id="{3CA065C3-6951-4109-AEF6-D7CE43400880}"/>
                </a:ext>
              </a:extLst>
            </p:cNvPr>
            <p:cNvSpPr/>
            <p:nvPr/>
          </p:nvSpPr>
          <p:spPr>
            <a:xfrm>
              <a:off x="1627413" y="5594600"/>
              <a:ext cx="9726387" cy="831351"/>
            </a:xfrm>
            <a:prstGeom prst="rightArrow">
              <a:avLst>
                <a:gd name="adj1" fmla="val 61457"/>
                <a:gd name="adj2" fmla="val 50000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lv-LV" sz="1100" b="0" i="1" u="none" strike="noStrike" kern="1200" cap="none" spc="0" normalizeH="0" baseline="0" noProof="0">
                  <a:ln>
                    <a:noFill/>
                  </a:ln>
                  <a:solidFill>
                    <a:srgbClr val="F7F7F7"/>
                  </a:solidFill>
                  <a:effectLst/>
                  <a:uLnTx/>
                  <a:uFillTx/>
                  <a:latin typeface="Futura Md TL" panose="020B0502020204020303" pitchFamily="34" charset="0"/>
                  <a:ea typeface="+mn-ea"/>
                  <a:cs typeface="+mn-cs"/>
                </a:rPr>
                <a:t>Izrāviens digitālo tehnoloģiju, MI, robotizācijas lietojumā darba vidē</a:t>
              </a:r>
              <a:endParaRPr kumimoji="0" lang="en-US" sz="1100" b="0" i="1" u="none" strike="noStrike" kern="1200" cap="none" spc="0" normalizeH="0" baseline="0" noProof="0">
                <a:ln>
                  <a:noFill/>
                </a:ln>
                <a:solidFill>
                  <a:srgbClr val="F7F7F7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48773AF-B91B-47F4-BBF6-2D56BC8B406A}"/>
                </a:ext>
              </a:extLst>
            </p:cNvPr>
            <p:cNvSpPr txBox="1"/>
            <p:nvPr/>
          </p:nvSpPr>
          <p:spPr>
            <a:xfrm>
              <a:off x="2119384" y="5722533"/>
              <a:ext cx="8996743" cy="290079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D46F3"/>
                </a:buClr>
                <a:buSzTx/>
                <a:buFontTx/>
                <a:buNone/>
                <a:tabLst/>
                <a:defRPr/>
              </a:pPr>
              <a:endPara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37A0DC8-A194-4355-819E-81316BCB4474}"/>
                </a:ext>
              </a:extLst>
            </p:cNvPr>
            <p:cNvSpPr txBox="1"/>
            <p:nvPr/>
          </p:nvSpPr>
          <p:spPr>
            <a:xfrm>
              <a:off x="9037193" y="5853852"/>
              <a:ext cx="1887964" cy="293798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D46F3"/>
                </a:buClr>
                <a:buSzTx/>
                <a:buFontTx/>
                <a:buNone/>
                <a:tabLst/>
                <a:defRPr/>
              </a:pPr>
              <a:endPara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Futura Md TL" panose="020B0502020204020303" pitchFamily="34" charset="0"/>
                <a:ea typeface="+mn-ea"/>
                <a:cs typeface="+mn-cs"/>
              </a:endParaRPr>
            </a:p>
          </p:txBody>
        </p:sp>
      </p:grpSp>
      <p:sp>
        <p:nvSpPr>
          <p:cNvPr id="24" name="Freeform 34">
            <a:extLst>
              <a:ext uri="{FF2B5EF4-FFF2-40B4-BE49-F238E27FC236}">
                <a16:creationId xmlns:a16="http://schemas.microsoft.com/office/drawing/2014/main" id="{BD4DBF64-982D-4BFA-922F-8229C06761BD}"/>
              </a:ext>
            </a:extLst>
          </p:cNvPr>
          <p:cNvSpPr>
            <a:spLocks noEditPoints="1"/>
          </p:cNvSpPr>
          <p:nvPr/>
        </p:nvSpPr>
        <p:spPr bwMode="auto">
          <a:xfrm>
            <a:off x="2171172" y="3688830"/>
            <a:ext cx="417497" cy="421181"/>
          </a:xfrm>
          <a:custGeom>
            <a:avLst/>
            <a:gdLst>
              <a:gd name="T0" fmla="*/ 150 w 160"/>
              <a:gd name="T1" fmla="*/ 60 h 160"/>
              <a:gd name="T2" fmla="*/ 145 w 160"/>
              <a:gd name="T3" fmla="*/ 30 h 160"/>
              <a:gd name="T4" fmla="*/ 140 w 160"/>
              <a:gd name="T5" fmla="*/ 5 h 160"/>
              <a:gd name="T6" fmla="*/ 25 w 160"/>
              <a:gd name="T7" fmla="*/ 0 h 160"/>
              <a:gd name="T8" fmla="*/ 20 w 160"/>
              <a:gd name="T9" fmla="*/ 30 h 160"/>
              <a:gd name="T10" fmla="*/ 10 w 160"/>
              <a:gd name="T11" fmla="*/ 35 h 160"/>
              <a:gd name="T12" fmla="*/ 5 w 160"/>
              <a:gd name="T13" fmla="*/ 60 h 160"/>
              <a:gd name="T14" fmla="*/ 0 w 160"/>
              <a:gd name="T15" fmla="*/ 155 h 160"/>
              <a:gd name="T16" fmla="*/ 155 w 160"/>
              <a:gd name="T17" fmla="*/ 160 h 160"/>
              <a:gd name="T18" fmla="*/ 160 w 160"/>
              <a:gd name="T19" fmla="*/ 65 h 160"/>
              <a:gd name="T20" fmla="*/ 29 w 160"/>
              <a:gd name="T21" fmla="*/ 9 h 160"/>
              <a:gd name="T22" fmla="*/ 131 w 160"/>
              <a:gd name="T23" fmla="*/ 30 h 160"/>
              <a:gd name="T24" fmla="*/ 29 w 160"/>
              <a:gd name="T25" fmla="*/ 9 h 160"/>
              <a:gd name="T26" fmla="*/ 25 w 160"/>
              <a:gd name="T27" fmla="*/ 39 h 160"/>
              <a:gd name="T28" fmla="*/ 141 w 160"/>
              <a:gd name="T29" fmla="*/ 39 h 160"/>
              <a:gd name="T30" fmla="*/ 19 w 160"/>
              <a:gd name="T31" fmla="*/ 60 h 160"/>
              <a:gd name="T32" fmla="*/ 151 w 160"/>
              <a:gd name="T33" fmla="*/ 151 h 160"/>
              <a:gd name="T34" fmla="*/ 9 w 160"/>
              <a:gd name="T35" fmla="*/ 109 h 160"/>
              <a:gd name="T36" fmla="*/ 151 w 160"/>
              <a:gd name="T37" fmla="*/ 151 h 160"/>
              <a:gd name="T38" fmla="*/ 9 w 160"/>
              <a:gd name="T39" fmla="*/ 100 h 160"/>
              <a:gd name="T40" fmla="*/ 15 w 160"/>
              <a:gd name="T41" fmla="*/ 69 h 160"/>
              <a:gd name="T42" fmla="*/ 151 w 160"/>
              <a:gd name="T43" fmla="*/ 69 h 160"/>
              <a:gd name="T44" fmla="*/ 25 w 160"/>
              <a:gd name="T45" fmla="*/ 80 h 160"/>
              <a:gd name="T46" fmla="*/ 25 w 160"/>
              <a:gd name="T47" fmla="*/ 90 h 160"/>
              <a:gd name="T48" fmla="*/ 25 w 160"/>
              <a:gd name="T49" fmla="*/ 80 h 160"/>
              <a:gd name="T50" fmla="*/ 50 w 160"/>
              <a:gd name="T51" fmla="*/ 85 h 160"/>
              <a:gd name="T52" fmla="*/ 40 w 160"/>
              <a:gd name="T53" fmla="*/ 85 h 160"/>
              <a:gd name="T54" fmla="*/ 65 w 160"/>
              <a:gd name="T55" fmla="*/ 80 h 160"/>
              <a:gd name="T56" fmla="*/ 65 w 160"/>
              <a:gd name="T57" fmla="*/ 90 h 160"/>
              <a:gd name="T58" fmla="*/ 65 w 160"/>
              <a:gd name="T59" fmla="*/ 80 h 160"/>
              <a:gd name="T60" fmla="*/ 85 w 160"/>
              <a:gd name="T61" fmla="*/ 80 h 160"/>
              <a:gd name="T62" fmla="*/ 85 w 160"/>
              <a:gd name="T63" fmla="*/ 89 h 160"/>
              <a:gd name="T64" fmla="*/ 140 w 160"/>
              <a:gd name="T65" fmla="*/ 8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0" h="160">
                <a:moveTo>
                  <a:pt x="155" y="60"/>
                </a:moveTo>
                <a:cubicBezTo>
                  <a:pt x="150" y="60"/>
                  <a:pt x="150" y="60"/>
                  <a:pt x="150" y="60"/>
                </a:cubicBezTo>
                <a:cubicBezTo>
                  <a:pt x="150" y="35"/>
                  <a:pt x="150" y="35"/>
                  <a:pt x="150" y="35"/>
                </a:cubicBezTo>
                <a:cubicBezTo>
                  <a:pt x="150" y="32"/>
                  <a:pt x="148" y="30"/>
                  <a:pt x="145" y="30"/>
                </a:cubicBezTo>
                <a:cubicBezTo>
                  <a:pt x="140" y="30"/>
                  <a:pt x="140" y="30"/>
                  <a:pt x="140" y="30"/>
                </a:cubicBezTo>
                <a:cubicBezTo>
                  <a:pt x="140" y="5"/>
                  <a:pt x="140" y="5"/>
                  <a:pt x="140" y="5"/>
                </a:cubicBezTo>
                <a:cubicBezTo>
                  <a:pt x="140" y="2"/>
                  <a:pt x="138" y="0"/>
                  <a:pt x="135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2" y="0"/>
                  <a:pt x="20" y="2"/>
                  <a:pt x="20" y="5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2" y="30"/>
                  <a:pt x="10" y="32"/>
                  <a:pt x="10" y="35"/>
                </a:cubicBezTo>
                <a:cubicBezTo>
                  <a:pt x="10" y="60"/>
                  <a:pt x="10" y="60"/>
                  <a:pt x="10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2" y="60"/>
                  <a:pt x="0" y="62"/>
                  <a:pt x="0" y="6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158"/>
                  <a:pt x="2" y="160"/>
                  <a:pt x="5" y="160"/>
                </a:cubicBezTo>
                <a:cubicBezTo>
                  <a:pt x="155" y="160"/>
                  <a:pt x="155" y="160"/>
                  <a:pt x="155" y="160"/>
                </a:cubicBezTo>
                <a:cubicBezTo>
                  <a:pt x="158" y="160"/>
                  <a:pt x="160" y="158"/>
                  <a:pt x="160" y="155"/>
                </a:cubicBezTo>
                <a:cubicBezTo>
                  <a:pt x="160" y="65"/>
                  <a:pt x="160" y="65"/>
                  <a:pt x="160" y="65"/>
                </a:cubicBezTo>
                <a:cubicBezTo>
                  <a:pt x="160" y="62"/>
                  <a:pt x="158" y="60"/>
                  <a:pt x="155" y="60"/>
                </a:cubicBezTo>
                <a:close/>
                <a:moveTo>
                  <a:pt x="29" y="9"/>
                </a:moveTo>
                <a:cubicBezTo>
                  <a:pt x="131" y="9"/>
                  <a:pt x="131" y="9"/>
                  <a:pt x="131" y="9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29" y="30"/>
                  <a:pt x="29" y="30"/>
                  <a:pt x="29" y="30"/>
                </a:cubicBezTo>
                <a:lnTo>
                  <a:pt x="29" y="9"/>
                </a:lnTo>
                <a:close/>
                <a:moveTo>
                  <a:pt x="19" y="39"/>
                </a:moveTo>
                <a:cubicBezTo>
                  <a:pt x="25" y="39"/>
                  <a:pt x="25" y="39"/>
                  <a:pt x="25" y="39"/>
                </a:cubicBezTo>
                <a:cubicBezTo>
                  <a:pt x="135" y="39"/>
                  <a:pt x="135" y="39"/>
                  <a:pt x="135" y="39"/>
                </a:cubicBezTo>
                <a:cubicBezTo>
                  <a:pt x="141" y="39"/>
                  <a:pt x="141" y="39"/>
                  <a:pt x="141" y="39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9" y="60"/>
                  <a:pt x="19" y="60"/>
                  <a:pt x="19" y="60"/>
                </a:cubicBezTo>
                <a:lnTo>
                  <a:pt x="19" y="39"/>
                </a:lnTo>
                <a:close/>
                <a:moveTo>
                  <a:pt x="151" y="151"/>
                </a:moveTo>
                <a:cubicBezTo>
                  <a:pt x="9" y="151"/>
                  <a:pt x="9" y="151"/>
                  <a:pt x="9" y="151"/>
                </a:cubicBezTo>
                <a:cubicBezTo>
                  <a:pt x="9" y="109"/>
                  <a:pt x="9" y="109"/>
                  <a:pt x="9" y="109"/>
                </a:cubicBezTo>
                <a:cubicBezTo>
                  <a:pt x="151" y="109"/>
                  <a:pt x="151" y="109"/>
                  <a:pt x="151" y="109"/>
                </a:cubicBezTo>
                <a:lnTo>
                  <a:pt x="151" y="151"/>
                </a:lnTo>
                <a:close/>
                <a:moveTo>
                  <a:pt x="151" y="100"/>
                </a:moveTo>
                <a:cubicBezTo>
                  <a:pt x="9" y="100"/>
                  <a:pt x="9" y="100"/>
                  <a:pt x="9" y="100"/>
                </a:cubicBezTo>
                <a:cubicBezTo>
                  <a:pt x="9" y="69"/>
                  <a:pt x="9" y="69"/>
                  <a:pt x="9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51" y="69"/>
                  <a:pt x="151" y="69"/>
                  <a:pt x="151" y="69"/>
                </a:cubicBezTo>
                <a:lnTo>
                  <a:pt x="151" y="100"/>
                </a:lnTo>
                <a:close/>
                <a:moveTo>
                  <a:pt x="25" y="80"/>
                </a:moveTo>
                <a:cubicBezTo>
                  <a:pt x="27" y="80"/>
                  <a:pt x="30" y="82"/>
                  <a:pt x="30" y="85"/>
                </a:cubicBezTo>
                <a:cubicBezTo>
                  <a:pt x="30" y="87"/>
                  <a:pt x="27" y="90"/>
                  <a:pt x="25" y="90"/>
                </a:cubicBezTo>
                <a:cubicBezTo>
                  <a:pt x="22" y="90"/>
                  <a:pt x="20" y="87"/>
                  <a:pt x="20" y="85"/>
                </a:cubicBezTo>
                <a:cubicBezTo>
                  <a:pt x="20" y="82"/>
                  <a:pt x="22" y="80"/>
                  <a:pt x="25" y="80"/>
                </a:cubicBezTo>
                <a:close/>
                <a:moveTo>
                  <a:pt x="45" y="80"/>
                </a:moveTo>
                <a:cubicBezTo>
                  <a:pt x="47" y="80"/>
                  <a:pt x="50" y="82"/>
                  <a:pt x="50" y="85"/>
                </a:cubicBezTo>
                <a:cubicBezTo>
                  <a:pt x="50" y="87"/>
                  <a:pt x="47" y="90"/>
                  <a:pt x="45" y="90"/>
                </a:cubicBezTo>
                <a:cubicBezTo>
                  <a:pt x="42" y="90"/>
                  <a:pt x="40" y="87"/>
                  <a:pt x="40" y="85"/>
                </a:cubicBezTo>
                <a:cubicBezTo>
                  <a:pt x="40" y="82"/>
                  <a:pt x="42" y="80"/>
                  <a:pt x="45" y="80"/>
                </a:cubicBezTo>
                <a:close/>
                <a:moveTo>
                  <a:pt x="65" y="80"/>
                </a:moveTo>
                <a:cubicBezTo>
                  <a:pt x="67" y="80"/>
                  <a:pt x="70" y="82"/>
                  <a:pt x="70" y="85"/>
                </a:cubicBezTo>
                <a:cubicBezTo>
                  <a:pt x="70" y="87"/>
                  <a:pt x="67" y="90"/>
                  <a:pt x="65" y="90"/>
                </a:cubicBezTo>
                <a:cubicBezTo>
                  <a:pt x="62" y="90"/>
                  <a:pt x="60" y="87"/>
                  <a:pt x="60" y="85"/>
                </a:cubicBezTo>
                <a:cubicBezTo>
                  <a:pt x="60" y="82"/>
                  <a:pt x="62" y="80"/>
                  <a:pt x="65" y="80"/>
                </a:cubicBezTo>
                <a:close/>
                <a:moveTo>
                  <a:pt x="135" y="80"/>
                </a:moveTo>
                <a:cubicBezTo>
                  <a:pt x="85" y="80"/>
                  <a:pt x="85" y="80"/>
                  <a:pt x="85" y="80"/>
                </a:cubicBezTo>
                <a:cubicBezTo>
                  <a:pt x="82" y="80"/>
                  <a:pt x="80" y="82"/>
                  <a:pt x="80" y="85"/>
                </a:cubicBezTo>
                <a:cubicBezTo>
                  <a:pt x="80" y="87"/>
                  <a:pt x="82" y="89"/>
                  <a:pt x="85" y="89"/>
                </a:cubicBezTo>
                <a:cubicBezTo>
                  <a:pt x="135" y="89"/>
                  <a:pt x="135" y="89"/>
                  <a:pt x="135" y="89"/>
                </a:cubicBezTo>
                <a:cubicBezTo>
                  <a:pt x="138" y="89"/>
                  <a:pt x="140" y="87"/>
                  <a:pt x="140" y="85"/>
                </a:cubicBezTo>
                <a:cubicBezTo>
                  <a:pt x="140" y="82"/>
                  <a:pt x="138" y="80"/>
                  <a:pt x="135" y="80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25" name="Freeform 47">
            <a:extLst>
              <a:ext uri="{FF2B5EF4-FFF2-40B4-BE49-F238E27FC236}">
                <a16:creationId xmlns:a16="http://schemas.microsoft.com/office/drawing/2014/main" id="{820013E6-8CDE-4035-BE59-2623198EF706}"/>
              </a:ext>
            </a:extLst>
          </p:cNvPr>
          <p:cNvSpPr>
            <a:spLocks noEditPoints="1"/>
          </p:cNvSpPr>
          <p:nvPr/>
        </p:nvSpPr>
        <p:spPr bwMode="auto">
          <a:xfrm>
            <a:off x="4628193" y="3673984"/>
            <a:ext cx="417497" cy="419953"/>
          </a:xfrm>
          <a:custGeom>
            <a:avLst/>
            <a:gdLst>
              <a:gd name="T0" fmla="*/ 145 w 160"/>
              <a:gd name="T1" fmla="*/ 0 h 160"/>
              <a:gd name="T2" fmla="*/ 0 w 160"/>
              <a:gd name="T3" fmla="*/ 15 h 160"/>
              <a:gd name="T4" fmla="*/ 4 w 160"/>
              <a:gd name="T5" fmla="*/ 45 h 160"/>
              <a:gd name="T6" fmla="*/ 0 w 160"/>
              <a:gd name="T7" fmla="*/ 75 h 160"/>
              <a:gd name="T8" fmla="*/ 0 w 160"/>
              <a:gd name="T9" fmla="*/ 95 h 160"/>
              <a:gd name="T10" fmla="*/ 15 w 160"/>
              <a:gd name="T11" fmla="*/ 129 h 160"/>
              <a:gd name="T12" fmla="*/ 75 w 160"/>
              <a:gd name="T13" fmla="*/ 151 h 160"/>
              <a:gd name="T14" fmla="*/ 20 w 160"/>
              <a:gd name="T15" fmla="*/ 155 h 160"/>
              <a:gd name="T16" fmla="*/ 135 w 160"/>
              <a:gd name="T17" fmla="*/ 160 h 160"/>
              <a:gd name="T18" fmla="*/ 135 w 160"/>
              <a:gd name="T19" fmla="*/ 151 h 160"/>
              <a:gd name="T20" fmla="*/ 85 w 160"/>
              <a:gd name="T21" fmla="*/ 129 h 160"/>
              <a:gd name="T22" fmla="*/ 160 w 160"/>
              <a:gd name="T23" fmla="*/ 115 h 160"/>
              <a:gd name="T24" fmla="*/ 156 w 160"/>
              <a:gd name="T25" fmla="*/ 85 h 160"/>
              <a:gd name="T26" fmla="*/ 160 w 160"/>
              <a:gd name="T27" fmla="*/ 55 h 160"/>
              <a:gd name="T28" fmla="*/ 160 w 160"/>
              <a:gd name="T29" fmla="*/ 35 h 160"/>
              <a:gd name="T30" fmla="*/ 151 w 160"/>
              <a:gd name="T31" fmla="*/ 115 h 160"/>
              <a:gd name="T32" fmla="*/ 15 w 160"/>
              <a:gd name="T33" fmla="*/ 120 h 160"/>
              <a:gd name="T34" fmla="*/ 9 w 160"/>
              <a:gd name="T35" fmla="*/ 95 h 160"/>
              <a:gd name="T36" fmla="*/ 145 w 160"/>
              <a:gd name="T37" fmla="*/ 89 h 160"/>
              <a:gd name="T38" fmla="*/ 151 w 160"/>
              <a:gd name="T39" fmla="*/ 115 h 160"/>
              <a:gd name="T40" fmla="*/ 145 w 160"/>
              <a:gd name="T41" fmla="*/ 80 h 160"/>
              <a:gd name="T42" fmla="*/ 9 w 160"/>
              <a:gd name="T43" fmla="*/ 75 h 160"/>
              <a:gd name="T44" fmla="*/ 15 w 160"/>
              <a:gd name="T45" fmla="*/ 49 h 160"/>
              <a:gd name="T46" fmla="*/ 151 w 160"/>
              <a:gd name="T47" fmla="*/ 55 h 160"/>
              <a:gd name="T48" fmla="*/ 151 w 160"/>
              <a:gd name="T49" fmla="*/ 35 h 160"/>
              <a:gd name="T50" fmla="*/ 15 w 160"/>
              <a:gd name="T51" fmla="*/ 40 h 160"/>
              <a:gd name="T52" fmla="*/ 9 w 160"/>
              <a:gd name="T53" fmla="*/ 15 h 160"/>
              <a:gd name="T54" fmla="*/ 145 w 160"/>
              <a:gd name="T55" fmla="*/ 9 h 160"/>
              <a:gd name="T56" fmla="*/ 151 w 160"/>
              <a:gd name="T57" fmla="*/ 35 h 160"/>
              <a:gd name="T58" fmla="*/ 30 w 160"/>
              <a:gd name="T59" fmla="*/ 25 h 160"/>
              <a:gd name="T60" fmla="*/ 20 w 160"/>
              <a:gd name="T61" fmla="*/ 25 h 160"/>
              <a:gd name="T62" fmla="*/ 45 w 160"/>
              <a:gd name="T63" fmla="*/ 20 h 160"/>
              <a:gd name="T64" fmla="*/ 45 w 160"/>
              <a:gd name="T65" fmla="*/ 30 h 160"/>
              <a:gd name="T66" fmla="*/ 45 w 160"/>
              <a:gd name="T67" fmla="*/ 20 h 160"/>
              <a:gd name="T68" fmla="*/ 65 w 160"/>
              <a:gd name="T69" fmla="*/ 20 h 160"/>
              <a:gd name="T70" fmla="*/ 65 w 160"/>
              <a:gd name="T71" fmla="*/ 29 h 160"/>
              <a:gd name="T72" fmla="*/ 140 w 160"/>
              <a:gd name="T73" fmla="*/ 25 h 160"/>
              <a:gd name="T74" fmla="*/ 25 w 160"/>
              <a:gd name="T75" fmla="*/ 60 h 160"/>
              <a:gd name="T76" fmla="*/ 25 w 160"/>
              <a:gd name="T77" fmla="*/ 70 h 160"/>
              <a:gd name="T78" fmla="*/ 25 w 160"/>
              <a:gd name="T79" fmla="*/ 60 h 160"/>
              <a:gd name="T80" fmla="*/ 50 w 160"/>
              <a:gd name="T81" fmla="*/ 65 h 160"/>
              <a:gd name="T82" fmla="*/ 40 w 160"/>
              <a:gd name="T83" fmla="*/ 65 h 160"/>
              <a:gd name="T84" fmla="*/ 135 w 160"/>
              <a:gd name="T85" fmla="*/ 60 h 160"/>
              <a:gd name="T86" fmla="*/ 60 w 160"/>
              <a:gd name="T87" fmla="*/ 65 h 160"/>
              <a:gd name="T88" fmla="*/ 135 w 160"/>
              <a:gd name="T89" fmla="*/ 69 h 160"/>
              <a:gd name="T90" fmla="*/ 135 w 160"/>
              <a:gd name="T91" fmla="*/ 60 h 160"/>
              <a:gd name="T92" fmla="*/ 30 w 160"/>
              <a:gd name="T93" fmla="*/ 105 h 160"/>
              <a:gd name="T94" fmla="*/ 20 w 160"/>
              <a:gd name="T95" fmla="*/ 105 h 160"/>
              <a:gd name="T96" fmla="*/ 45 w 160"/>
              <a:gd name="T97" fmla="*/ 100 h 160"/>
              <a:gd name="T98" fmla="*/ 45 w 160"/>
              <a:gd name="T99" fmla="*/ 110 h 160"/>
              <a:gd name="T100" fmla="*/ 45 w 160"/>
              <a:gd name="T101" fmla="*/ 100 h 160"/>
              <a:gd name="T102" fmla="*/ 65 w 160"/>
              <a:gd name="T103" fmla="*/ 100 h 160"/>
              <a:gd name="T104" fmla="*/ 65 w 160"/>
              <a:gd name="T105" fmla="*/ 109 h 160"/>
              <a:gd name="T106" fmla="*/ 140 w 160"/>
              <a:gd name="T107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" h="160">
                <a:moveTo>
                  <a:pt x="160" y="15"/>
                </a:moveTo>
                <a:cubicBezTo>
                  <a:pt x="160" y="7"/>
                  <a:pt x="153" y="0"/>
                  <a:pt x="145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9"/>
                  <a:pt x="2" y="42"/>
                  <a:pt x="4" y="45"/>
                </a:cubicBezTo>
                <a:cubicBezTo>
                  <a:pt x="2" y="47"/>
                  <a:pt x="0" y="51"/>
                  <a:pt x="0" y="55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79"/>
                  <a:pt x="2" y="82"/>
                  <a:pt x="4" y="85"/>
                </a:cubicBezTo>
                <a:cubicBezTo>
                  <a:pt x="2" y="87"/>
                  <a:pt x="0" y="91"/>
                  <a:pt x="0" y="95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23"/>
                  <a:pt x="7" y="129"/>
                  <a:pt x="15" y="129"/>
                </a:cubicBezTo>
                <a:cubicBezTo>
                  <a:pt x="75" y="129"/>
                  <a:pt x="75" y="129"/>
                  <a:pt x="75" y="129"/>
                </a:cubicBezTo>
                <a:cubicBezTo>
                  <a:pt x="75" y="151"/>
                  <a:pt x="75" y="151"/>
                  <a:pt x="75" y="151"/>
                </a:cubicBezTo>
                <a:cubicBezTo>
                  <a:pt x="25" y="151"/>
                  <a:pt x="25" y="151"/>
                  <a:pt x="25" y="151"/>
                </a:cubicBezTo>
                <a:cubicBezTo>
                  <a:pt x="22" y="151"/>
                  <a:pt x="20" y="153"/>
                  <a:pt x="20" y="155"/>
                </a:cubicBezTo>
                <a:cubicBezTo>
                  <a:pt x="20" y="158"/>
                  <a:pt x="22" y="160"/>
                  <a:pt x="25" y="160"/>
                </a:cubicBezTo>
                <a:cubicBezTo>
                  <a:pt x="135" y="160"/>
                  <a:pt x="135" y="160"/>
                  <a:pt x="135" y="160"/>
                </a:cubicBezTo>
                <a:cubicBezTo>
                  <a:pt x="138" y="160"/>
                  <a:pt x="140" y="158"/>
                  <a:pt x="140" y="155"/>
                </a:cubicBezTo>
                <a:cubicBezTo>
                  <a:pt x="140" y="153"/>
                  <a:pt x="138" y="151"/>
                  <a:pt x="135" y="151"/>
                </a:cubicBezTo>
                <a:cubicBezTo>
                  <a:pt x="85" y="151"/>
                  <a:pt x="85" y="151"/>
                  <a:pt x="85" y="151"/>
                </a:cubicBezTo>
                <a:cubicBezTo>
                  <a:pt x="85" y="129"/>
                  <a:pt x="85" y="129"/>
                  <a:pt x="85" y="129"/>
                </a:cubicBezTo>
                <a:cubicBezTo>
                  <a:pt x="145" y="129"/>
                  <a:pt x="145" y="129"/>
                  <a:pt x="145" y="129"/>
                </a:cubicBezTo>
                <a:cubicBezTo>
                  <a:pt x="153" y="129"/>
                  <a:pt x="160" y="123"/>
                  <a:pt x="160" y="115"/>
                </a:cubicBezTo>
                <a:cubicBezTo>
                  <a:pt x="160" y="95"/>
                  <a:pt x="160" y="95"/>
                  <a:pt x="160" y="95"/>
                </a:cubicBezTo>
                <a:cubicBezTo>
                  <a:pt x="160" y="91"/>
                  <a:pt x="159" y="87"/>
                  <a:pt x="156" y="85"/>
                </a:cubicBezTo>
                <a:cubicBezTo>
                  <a:pt x="159" y="82"/>
                  <a:pt x="160" y="79"/>
                  <a:pt x="160" y="75"/>
                </a:cubicBezTo>
                <a:cubicBezTo>
                  <a:pt x="160" y="55"/>
                  <a:pt x="160" y="55"/>
                  <a:pt x="160" y="55"/>
                </a:cubicBezTo>
                <a:cubicBezTo>
                  <a:pt x="160" y="51"/>
                  <a:pt x="159" y="47"/>
                  <a:pt x="156" y="45"/>
                </a:cubicBezTo>
                <a:cubicBezTo>
                  <a:pt x="159" y="42"/>
                  <a:pt x="160" y="39"/>
                  <a:pt x="160" y="35"/>
                </a:cubicBezTo>
                <a:lnTo>
                  <a:pt x="160" y="15"/>
                </a:lnTo>
                <a:close/>
                <a:moveTo>
                  <a:pt x="151" y="115"/>
                </a:moveTo>
                <a:cubicBezTo>
                  <a:pt x="151" y="118"/>
                  <a:pt x="148" y="120"/>
                  <a:pt x="145" y="120"/>
                </a:cubicBezTo>
                <a:cubicBezTo>
                  <a:pt x="15" y="120"/>
                  <a:pt x="15" y="120"/>
                  <a:pt x="15" y="120"/>
                </a:cubicBezTo>
                <a:cubicBezTo>
                  <a:pt x="12" y="120"/>
                  <a:pt x="9" y="118"/>
                  <a:pt x="9" y="115"/>
                </a:cubicBezTo>
                <a:cubicBezTo>
                  <a:pt x="9" y="95"/>
                  <a:pt x="9" y="95"/>
                  <a:pt x="9" y="95"/>
                </a:cubicBezTo>
                <a:cubicBezTo>
                  <a:pt x="9" y="92"/>
                  <a:pt x="12" y="89"/>
                  <a:pt x="15" y="89"/>
                </a:cubicBezTo>
                <a:cubicBezTo>
                  <a:pt x="145" y="89"/>
                  <a:pt x="145" y="89"/>
                  <a:pt x="145" y="89"/>
                </a:cubicBezTo>
                <a:cubicBezTo>
                  <a:pt x="148" y="89"/>
                  <a:pt x="151" y="92"/>
                  <a:pt x="151" y="95"/>
                </a:cubicBezTo>
                <a:lnTo>
                  <a:pt x="151" y="115"/>
                </a:lnTo>
                <a:close/>
                <a:moveTo>
                  <a:pt x="151" y="75"/>
                </a:moveTo>
                <a:cubicBezTo>
                  <a:pt x="151" y="78"/>
                  <a:pt x="148" y="80"/>
                  <a:pt x="145" y="80"/>
                </a:cubicBezTo>
                <a:cubicBezTo>
                  <a:pt x="15" y="80"/>
                  <a:pt x="15" y="80"/>
                  <a:pt x="15" y="80"/>
                </a:cubicBezTo>
                <a:cubicBezTo>
                  <a:pt x="12" y="80"/>
                  <a:pt x="9" y="78"/>
                  <a:pt x="9" y="75"/>
                </a:cubicBezTo>
                <a:cubicBezTo>
                  <a:pt x="9" y="55"/>
                  <a:pt x="9" y="55"/>
                  <a:pt x="9" y="55"/>
                </a:cubicBezTo>
                <a:cubicBezTo>
                  <a:pt x="9" y="52"/>
                  <a:pt x="12" y="49"/>
                  <a:pt x="15" y="49"/>
                </a:cubicBezTo>
                <a:cubicBezTo>
                  <a:pt x="145" y="49"/>
                  <a:pt x="145" y="49"/>
                  <a:pt x="145" y="49"/>
                </a:cubicBezTo>
                <a:cubicBezTo>
                  <a:pt x="148" y="49"/>
                  <a:pt x="151" y="52"/>
                  <a:pt x="151" y="55"/>
                </a:cubicBezTo>
                <a:lnTo>
                  <a:pt x="151" y="75"/>
                </a:lnTo>
                <a:close/>
                <a:moveTo>
                  <a:pt x="151" y="35"/>
                </a:moveTo>
                <a:cubicBezTo>
                  <a:pt x="151" y="38"/>
                  <a:pt x="148" y="40"/>
                  <a:pt x="145" y="40"/>
                </a:cubicBezTo>
                <a:cubicBezTo>
                  <a:pt x="15" y="40"/>
                  <a:pt x="15" y="40"/>
                  <a:pt x="15" y="40"/>
                </a:cubicBezTo>
                <a:cubicBezTo>
                  <a:pt x="12" y="40"/>
                  <a:pt x="9" y="38"/>
                  <a:pt x="9" y="3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2"/>
                  <a:pt x="12" y="9"/>
                  <a:pt x="15" y="9"/>
                </a:cubicBezTo>
                <a:cubicBezTo>
                  <a:pt x="145" y="9"/>
                  <a:pt x="145" y="9"/>
                  <a:pt x="145" y="9"/>
                </a:cubicBezTo>
                <a:cubicBezTo>
                  <a:pt x="148" y="9"/>
                  <a:pt x="151" y="12"/>
                  <a:pt x="151" y="15"/>
                </a:cubicBezTo>
                <a:lnTo>
                  <a:pt x="151" y="35"/>
                </a:lnTo>
                <a:close/>
                <a:moveTo>
                  <a:pt x="25" y="20"/>
                </a:moveTo>
                <a:cubicBezTo>
                  <a:pt x="27" y="20"/>
                  <a:pt x="30" y="22"/>
                  <a:pt x="30" y="25"/>
                </a:cubicBezTo>
                <a:cubicBezTo>
                  <a:pt x="30" y="27"/>
                  <a:pt x="27" y="30"/>
                  <a:pt x="25" y="30"/>
                </a:cubicBezTo>
                <a:cubicBezTo>
                  <a:pt x="22" y="30"/>
                  <a:pt x="20" y="27"/>
                  <a:pt x="20" y="25"/>
                </a:cubicBezTo>
                <a:cubicBezTo>
                  <a:pt x="20" y="22"/>
                  <a:pt x="22" y="20"/>
                  <a:pt x="25" y="20"/>
                </a:cubicBezTo>
                <a:close/>
                <a:moveTo>
                  <a:pt x="45" y="20"/>
                </a:moveTo>
                <a:cubicBezTo>
                  <a:pt x="47" y="20"/>
                  <a:pt x="50" y="22"/>
                  <a:pt x="50" y="25"/>
                </a:cubicBezTo>
                <a:cubicBezTo>
                  <a:pt x="50" y="27"/>
                  <a:pt x="47" y="30"/>
                  <a:pt x="45" y="30"/>
                </a:cubicBezTo>
                <a:cubicBezTo>
                  <a:pt x="42" y="30"/>
                  <a:pt x="40" y="27"/>
                  <a:pt x="40" y="25"/>
                </a:cubicBezTo>
                <a:cubicBezTo>
                  <a:pt x="40" y="22"/>
                  <a:pt x="42" y="20"/>
                  <a:pt x="45" y="20"/>
                </a:cubicBezTo>
                <a:close/>
                <a:moveTo>
                  <a:pt x="135" y="20"/>
                </a:moveTo>
                <a:cubicBezTo>
                  <a:pt x="65" y="20"/>
                  <a:pt x="65" y="20"/>
                  <a:pt x="65" y="20"/>
                </a:cubicBezTo>
                <a:cubicBezTo>
                  <a:pt x="62" y="20"/>
                  <a:pt x="60" y="22"/>
                  <a:pt x="60" y="25"/>
                </a:cubicBezTo>
                <a:cubicBezTo>
                  <a:pt x="60" y="27"/>
                  <a:pt x="62" y="29"/>
                  <a:pt x="65" y="29"/>
                </a:cubicBezTo>
                <a:cubicBezTo>
                  <a:pt x="135" y="29"/>
                  <a:pt x="135" y="29"/>
                  <a:pt x="135" y="29"/>
                </a:cubicBezTo>
                <a:cubicBezTo>
                  <a:pt x="138" y="29"/>
                  <a:pt x="140" y="27"/>
                  <a:pt x="140" y="25"/>
                </a:cubicBezTo>
                <a:cubicBezTo>
                  <a:pt x="140" y="22"/>
                  <a:pt x="138" y="20"/>
                  <a:pt x="135" y="20"/>
                </a:cubicBezTo>
                <a:close/>
                <a:moveTo>
                  <a:pt x="25" y="60"/>
                </a:moveTo>
                <a:cubicBezTo>
                  <a:pt x="27" y="60"/>
                  <a:pt x="30" y="62"/>
                  <a:pt x="30" y="65"/>
                </a:cubicBezTo>
                <a:cubicBezTo>
                  <a:pt x="30" y="67"/>
                  <a:pt x="27" y="70"/>
                  <a:pt x="25" y="70"/>
                </a:cubicBezTo>
                <a:cubicBezTo>
                  <a:pt x="22" y="70"/>
                  <a:pt x="20" y="67"/>
                  <a:pt x="20" y="65"/>
                </a:cubicBezTo>
                <a:cubicBezTo>
                  <a:pt x="20" y="62"/>
                  <a:pt x="22" y="60"/>
                  <a:pt x="25" y="60"/>
                </a:cubicBezTo>
                <a:close/>
                <a:moveTo>
                  <a:pt x="45" y="60"/>
                </a:moveTo>
                <a:cubicBezTo>
                  <a:pt x="47" y="60"/>
                  <a:pt x="50" y="62"/>
                  <a:pt x="50" y="65"/>
                </a:cubicBezTo>
                <a:cubicBezTo>
                  <a:pt x="50" y="67"/>
                  <a:pt x="47" y="70"/>
                  <a:pt x="45" y="70"/>
                </a:cubicBezTo>
                <a:cubicBezTo>
                  <a:pt x="42" y="70"/>
                  <a:pt x="40" y="67"/>
                  <a:pt x="40" y="65"/>
                </a:cubicBezTo>
                <a:cubicBezTo>
                  <a:pt x="40" y="62"/>
                  <a:pt x="42" y="60"/>
                  <a:pt x="45" y="60"/>
                </a:cubicBezTo>
                <a:close/>
                <a:moveTo>
                  <a:pt x="135" y="60"/>
                </a:moveTo>
                <a:cubicBezTo>
                  <a:pt x="65" y="60"/>
                  <a:pt x="65" y="60"/>
                  <a:pt x="65" y="60"/>
                </a:cubicBezTo>
                <a:cubicBezTo>
                  <a:pt x="62" y="60"/>
                  <a:pt x="60" y="62"/>
                  <a:pt x="60" y="65"/>
                </a:cubicBezTo>
                <a:cubicBezTo>
                  <a:pt x="60" y="67"/>
                  <a:pt x="62" y="69"/>
                  <a:pt x="65" y="69"/>
                </a:cubicBezTo>
                <a:cubicBezTo>
                  <a:pt x="135" y="69"/>
                  <a:pt x="135" y="69"/>
                  <a:pt x="135" y="69"/>
                </a:cubicBezTo>
                <a:cubicBezTo>
                  <a:pt x="138" y="69"/>
                  <a:pt x="140" y="67"/>
                  <a:pt x="140" y="65"/>
                </a:cubicBezTo>
                <a:cubicBezTo>
                  <a:pt x="140" y="62"/>
                  <a:pt x="138" y="60"/>
                  <a:pt x="135" y="60"/>
                </a:cubicBezTo>
                <a:close/>
                <a:moveTo>
                  <a:pt x="25" y="100"/>
                </a:moveTo>
                <a:cubicBezTo>
                  <a:pt x="27" y="100"/>
                  <a:pt x="30" y="102"/>
                  <a:pt x="30" y="105"/>
                </a:cubicBezTo>
                <a:cubicBezTo>
                  <a:pt x="30" y="107"/>
                  <a:pt x="27" y="110"/>
                  <a:pt x="25" y="110"/>
                </a:cubicBezTo>
                <a:cubicBezTo>
                  <a:pt x="22" y="110"/>
                  <a:pt x="20" y="107"/>
                  <a:pt x="20" y="105"/>
                </a:cubicBezTo>
                <a:cubicBezTo>
                  <a:pt x="20" y="102"/>
                  <a:pt x="22" y="100"/>
                  <a:pt x="25" y="100"/>
                </a:cubicBezTo>
                <a:close/>
                <a:moveTo>
                  <a:pt x="45" y="100"/>
                </a:moveTo>
                <a:cubicBezTo>
                  <a:pt x="47" y="100"/>
                  <a:pt x="50" y="102"/>
                  <a:pt x="50" y="105"/>
                </a:cubicBezTo>
                <a:cubicBezTo>
                  <a:pt x="50" y="107"/>
                  <a:pt x="47" y="110"/>
                  <a:pt x="45" y="110"/>
                </a:cubicBezTo>
                <a:cubicBezTo>
                  <a:pt x="42" y="110"/>
                  <a:pt x="40" y="107"/>
                  <a:pt x="40" y="105"/>
                </a:cubicBezTo>
                <a:cubicBezTo>
                  <a:pt x="40" y="102"/>
                  <a:pt x="42" y="100"/>
                  <a:pt x="45" y="100"/>
                </a:cubicBezTo>
                <a:close/>
                <a:moveTo>
                  <a:pt x="135" y="100"/>
                </a:moveTo>
                <a:cubicBezTo>
                  <a:pt x="65" y="100"/>
                  <a:pt x="65" y="100"/>
                  <a:pt x="65" y="100"/>
                </a:cubicBezTo>
                <a:cubicBezTo>
                  <a:pt x="62" y="100"/>
                  <a:pt x="60" y="102"/>
                  <a:pt x="60" y="105"/>
                </a:cubicBezTo>
                <a:cubicBezTo>
                  <a:pt x="60" y="107"/>
                  <a:pt x="62" y="109"/>
                  <a:pt x="65" y="109"/>
                </a:cubicBezTo>
                <a:cubicBezTo>
                  <a:pt x="135" y="109"/>
                  <a:pt x="135" y="109"/>
                  <a:pt x="135" y="109"/>
                </a:cubicBezTo>
                <a:cubicBezTo>
                  <a:pt x="138" y="109"/>
                  <a:pt x="140" y="107"/>
                  <a:pt x="140" y="105"/>
                </a:cubicBezTo>
                <a:cubicBezTo>
                  <a:pt x="140" y="102"/>
                  <a:pt x="138" y="100"/>
                  <a:pt x="135" y="100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  <p:sp>
        <p:nvSpPr>
          <p:cNvPr id="26" name="Freeform 55">
            <a:extLst>
              <a:ext uri="{FF2B5EF4-FFF2-40B4-BE49-F238E27FC236}">
                <a16:creationId xmlns:a16="http://schemas.microsoft.com/office/drawing/2014/main" id="{8F89C49F-C244-4160-B840-676295090DA6}"/>
              </a:ext>
            </a:extLst>
          </p:cNvPr>
          <p:cNvSpPr>
            <a:spLocks noEditPoints="1"/>
          </p:cNvSpPr>
          <p:nvPr/>
        </p:nvSpPr>
        <p:spPr bwMode="auto">
          <a:xfrm>
            <a:off x="7079272" y="3673183"/>
            <a:ext cx="417497" cy="419953"/>
          </a:xfrm>
          <a:custGeom>
            <a:avLst/>
            <a:gdLst>
              <a:gd name="T0" fmla="*/ 80 w 160"/>
              <a:gd name="T1" fmla="*/ 0 h 160"/>
              <a:gd name="T2" fmla="*/ 0 w 160"/>
              <a:gd name="T3" fmla="*/ 80 h 160"/>
              <a:gd name="T4" fmla="*/ 80 w 160"/>
              <a:gd name="T5" fmla="*/ 160 h 160"/>
              <a:gd name="T6" fmla="*/ 160 w 160"/>
              <a:gd name="T7" fmla="*/ 80 h 160"/>
              <a:gd name="T8" fmla="*/ 135 w 160"/>
              <a:gd name="T9" fmla="*/ 36 h 160"/>
              <a:gd name="T10" fmla="*/ 136 w 160"/>
              <a:gd name="T11" fmla="*/ 67 h 160"/>
              <a:gd name="T12" fmla="*/ 127 w 160"/>
              <a:gd name="T13" fmla="*/ 46 h 160"/>
              <a:gd name="T14" fmla="*/ 135 w 160"/>
              <a:gd name="T15" fmla="*/ 36 h 160"/>
              <a:gd name="T16" fmla="*/ 51 w 160"/>
              <a:gd name="T17" fmla="*/ 16 h 160"/>
              <a:gd name="T18" fmla="*/ 103 w 160"/>
              <a:gd name="T19" fmla="*/ 13 h 160"/>
              <a:gd name="T20" fmla="*/ 94 w 160"/>
              <a:gd name="T21" fmla="*/ 38 h 160"/>
              <a:gd name="T22" fmla="*/ 74 w 160"/>
              <a:gd name="T23" fmla="*/ 52 h 160"/>
              <a:gd name="T24" fmla="*/ 75 w 160"/>
              <a:gd name="T25" fmla="*/ 65 h 160"/>
              <a:gd name="T26" fmla="*/ 49 w 160"/>
              <a:gd name="T27" fmla="*/ 58 h 160"/>
              <a:gd name="T28" fmla="*/ 44 w 160"/>
              <a:gd name="T29" fmla="*/ 141 h 160"/>
              <a:gd name="T30" fmla="*/ 10 w 160"/>
              <a:gd name="T31" fmla="*/ 88 h 160"/>
              <a:gd name="T32" fmla="*/ 29 w 160"/>
              <a:gd name="T33" fmla="*/ 89 h 160"/>
              <a:gd name="T34" fmla="*/ 52 w 160"/>
              <a:gd name="T35" fmla="*/ 118 h 160"/>
              <a:gd name="T36" fmla="*/ 44 w 160"/>
              <a:gd name="T37" fmla="*/ 141 h 160"/>
              <a:gd name="T38" fmla="*/ 76 w 160"/>
              <a:gd name="T39" fmla="*/ 151 h 160"/>
              <a:gd name="T40" fmla="*/ 61 w 160"/>
              <a:gd name="T41" fmla="*/ 129 h 160"/>
              <a:gd name="T42" fmla="*/ 54 w 160"/>
              <a:gd name="T43" fmla="*/ 107 h 160"/>
              <a:gd name="T44" fmla="*/ 22 w 160"/>
              <a:gd name="T45" fmla="*/ 77 h 160"/>
              <a:gd name="T46" fmla="*/ 30 w 160"/>
              <a:gd name="T47" fmla="*/ 30 h 160"/>
              <a:gd name="T48" fmla="*/ 37 w 160"/>
              <a:gd name="T49" fmla="*/ 47 h 160"/>
              <a:gd name="T50" fmla="*/ 42 w 160"/>
              <a:gd name="T51" fmla="*/ 63 h 160"/>
              <a:gd name="T52" fmla="*/ 79 w 160"/>
              <a:gd name="T53" fmla="*/ 75 h 160"/>
              <a:gd name="T54" fmla="*/ 82 w 160"/>
              <a:gd name="T55" fmla="*/ 92 h 160"/>
              <a:gd name="T56" fmla="*/ 82 w 160"/>
              <a:gd name="T57" fmla="*/ 115 h 160"/>
              <a:gd name="T58" fmla="*/ 91 w 160"/>
              <a:gd name="T59" fmla="*/ 111 h 160"/>
              <a:gd name="T60" fmla="*/ 88 w 160"/>
              <a:gd name="T61" fmla="*/ 98 h 160"/>
              <a:gd name="T62" fmla="*/ 119 w 160"/>
              <a:gd name="T63" fmla="*/ 91 h 160"/>
              <a:gd name="T64" fmla="*/ 122 w 160"/>
              <a:gd name="T65" fmla="*/ 98 h 160"/>
              <a:gd name="T66" fmla="*/ 113 w 160"/>
              <a:gd name="T67" fmla="*/ 120 h 160"/>
              <a:gd name="T68" fmla="*/ 92 w 160"/>
              <a:gd name="T69" fmla="*/ 129 h 160"/>
              <a:gd name="T70" fmla="*/ 130 w 160"/>
              <a:gd name="T71" fmla="*/ 130 h 160"/>
              <a:gd name="T72" fmla="*/ 119 w 160"/>
              <a:gd name="T73" fmla="*/ 127 h 160"/>
              <a:gd name="T74" fmla="*/ 131 w 160"/>
              <a:gd name="T75" fmla="*/ 101 h 160"/>
              <a:gd name="T76" fmla="*/ 122 w 160"/>
              <a:gd name="T77" fmla="*/ 82 h 160"/>
              <a:gd name="T78" fmla="*/ 84 w 160"/>
              <a:gd name="T79" fmla="*/ 67 h 160"/>
              <a:gd name="T80" fmla="*/ 86 w 160"/>
              <a:gd name="T81" fmla="*/ 52 h 160"/>
              <a:gd name="T82" fmla="*/ 106 w 160"/>
              <a:gd name="T83" fmla="*/ 37 h 160"/>
              <a:gd name="T84" fmla="*/ 129 w 160"/>
              <a:gd name="T85" fmla="*/ 29 h 160"/>
              <a:gd name="T86" fmla="*/ 118 w 160"/>
              <a:gd name="T87" fmla="*/ 49 h 160"/>
              <a:gd name="T88" fmla="*/ 133 w 160"/>
              <a:gd name="T89" fmla="*/ 76 h 160"/>
              <a:gd name="T90" fmla="*/ 130 w 160"/>
              <a:gd name="T91" fmla="*/ 13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0" h="160">
                <a:moveTo>
                  <a:pt x="137" y="23"/>
                </a:moveTo>
                <a:cubicBezTo>
                  <a:pt x="121" y="8"/>
                  <a:pt x="101" y="0"/>
                  <a:pt x="80" y="0"/>
                </a:cubicBezTo>
                <a:cubicBezTo>
                  <a:pt x="59" y="0"/>
                  <a:pt x="39" y="8"/>
                  <a:pt x="23" y="23"/>
                </a:cubicBezTo>
                <a:cubicBezTo>
                  <a:pt x="8" y="39"/>
                  <a:pt x="0" y="59"/>
                  <a:pt x="0" y="80"/>
                </a:cubicBezTo>
                <a:cubicBezTo>
                  <a:pt x="0" y="101"/>
                  <a:pt x="8" y="121"/>
                  <a:pt x="23" y="137"/>
                </a:cubicBezTo>
                <a:cubicBezTo>
                  <a:pt x="39" y="152"/>
                  <a:pt x="59" y="160"/>
                  <a:pt x="80" y="160"/>
                </a:cubicBezTo>
                <a:cubicBezTo>
                  <a:pt x="101" y="160"/>
                  <a:pt x="121" y="152"/>
                  <a:pt x="137" y="137"/>
                </a:cubicBezTo>
                <a:cubicBezTo>
                  <a:pt x="152" y="121"/>
                  <a:pt x="160" y="101"/>
                  <a:pt x="160" y="80"/>
                </a:cubicBezTo>
                <a:cubicBezTo>
                  <a:pt x="160" y="59"/>
                  <a:pt x="152" y="39"/>
                  <a:pt x="137" y="23"/>
                </a:cubicBezTo>
                <a:close/>
                <a:moveTo>
                  <a:pt x="135" y="36"/>
                </a:moveTo>
                <a:cubicBezTo>
                  <a:pt x="143" y="46"/>
                  <a:pt x="149" y="58"/>
                  <a:pt x="150" y="72"/>
                </a:cubicBezTo>
                <a:cubicBezTo>
                  <a:pt x="136" y="67"/>
                  <a:pt x="136" y="67"/>
                  <a:pt x="136" y="67"/>
                </a:cubicBezTo>
                <a:cubicBezTo>
                  <a:pt x="135" y="67"/>
                  <a:pt x="133" y="65"/>
                  <a:pt x="133" y="64"/>
                </a:cubicBezTo>
                <a:cubicBezTo>
                  <a:pt x="127" y="46"/>
                  <a:pt x="127" y="46"/>
                  <a:pt x="127" y="46"/>
                </a:cubicBezTo>
                <a:cubicBezTo>
                  <a:pt x="126" y="43"/>
                  <a:pt x="127" y="41"/>
                  <a:pt x="129" y="40"/>
                </a:cubicBezTo>
                <a:lnTo>
                  <a:pt x="135" y="36"/>
                </a:lnTo>
                <a:close/>
                <a:moveTo>
                  <a:pt x="46" y="48"/>
                </a:moveTo>
                <a:cubicBezTo>
                  <a:pt x="51" y="16"/>
                  <a:pt x="51" y="16"/>
                  <a:pt x="51" y="16"/>
                </a:cubicBezTo>
                <a:cubicBezTo>
                  <a:pt x="60" y="11"/>
                  <a:pt x="70" y="9"/>
                  <a:pt x="80" y="9"/>
                </a:cubicBezTo>
                <a:cubicBezTo>
                  <a:pt x="88" y="9"/>
                  <a:pt x="96" y="11"/>
                  <a:pt x="103" y="13"/>
                </a:cubicBezTo>
                <a:cubicBezTo>
                  <a:pt x="97" y="34"/>
                  <a:pt x="97" y="34"/>
                  <a:pt x="97" y="34"/>
                </a:cubicBezTo>
                <a:cubicBezTo>
                  <a:pt x="96" y="36"/>
                  <a:pt x="95" y="37"/>
                  <a:pt x="94" y="38"/>
                </a:cubicBezTo>
                <a:cubicBezTo>
                  <a:pt x="82" y="44"/>
                  <a:pt x="82" y="44"/>
                  <a:pt x="82" y="44"/>
                </a:cubicBezTo>
                <a:cubicBezTo>
                  <a:pt x="78" y="46"/>
                  <a:pt x="75" y="49"/>
                  <a:pt x="74" y="52"/>
                </a:cubicBezTo>
                <a:cubicBezTo>
                  <a:pt x="74" y="53"/>
                  <a:pt x="74" y="54"/>
                  <a:pt x="74" y="54"/>
                </a:cubicBezTo>
                <a:cubicBezTo>
                  <a:pt x="75" y="65"/>
                  <a:pt x="75" y="65"/>
                  <a:pt x="75" y="65"/>
                </a:cubicBezTo>
                <a:cubicBezTo>
                  <a:pt x="59" y="63"/>
                  <a:pt x="59" y="63"/>
                  <a:pt x="59" y="63"/>
                </a:cubicBezTo>
                <a:cubicBezTo>
                  <a:pt x="55" y="63"/>
                  <a:pt x="52" y="61"/>
                  <a:pt x="49" y="58"/>
                </a:cubicBezTo>
                <a:cubicBezTo>
                  <a:pt x="47" y="55"/>
                  <a:pt x="46" y="52"/>
                  <a:pt x="46" y="48"/>
                </a:cubicBezTo>
                <a:close/>
                <a:moveTo>
                  <a:pt x="44" y="141"/>
                </a:moveTo>
                <a:cubicBezTo>
                  <a:pt x="39" y="138"/>
                  <a:pt x="34" y="134"/>
                  <a:pt x="30" y="130"/>
                </a:cubicBezTo>
                <a:cubicBezTo>
                  <a:pt x="19" y="119"/>
                  <a:pt x="12" y="104"/>
                  <a:pt x="10" y="88"/>
                </a:cubicBezTo>
                <a:cubicBezTo>
                  <a:pt x="23" y="86"/>
                  <a:pt x="23" y="86"/>
                  <a:pt x="23" y="86"/>
                </a:cubicBezTo>
                <a:cubicBezTo>
                  <a:pt x="26" y="85"/>
                  <a:pt x="28" y="87"/>
                  <a:pt x="29" y="89"/>
                </a:cubicBezTo>
                <a:cubicBezTo>
                  <a:pt x="34" y="98"/>
                  <a:pt x="40" y="107"/>
                  <a:pt x="47" y="114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3" y="120"/>
                  <a:pt x="54" y="122"/>
                  <a:pt x="53" y="124"/>
                </a:cubicBezTo>
                <a:lnTo>
                  <a:pt x="44" y="141"/>
                </a:lnTo>
                <a:close/>
                <a:moveTo>
                  <a:pt x="83" y="126"/>
                </a:moveTo>
                <a:cubicBezTo>
                  <a:pt x="76" y="151"/>
                  <a:pt x="76" y="151"/>
                  <a:pt x="76" y="151"/>
                </a:cubicBezTo>
                <a:cubicBezTo>
                  <a:pt x="68" y="150"/>
                  <a:pt x="60" y="148"/>
                  <a:pt x="53" y="145"/>
                </a:cubicBezTo>
                <a:cubicBezTo>
                  <a:pt x="61" y="129"/>
                  <a:pt x="61" y="129"/>
                  <a:pt x="61" y="129"/>
                </a:cubicBezTo>
                <a:cubicBezTo>
                  <a:pt x="64" y="123"/>
                  <a:pt x="63" y="116"/>
                  <a:pt x="58" y="112"/>
                </a:cubicBezTo>
                <a:cubicBezTo>
                  <a:pt x="54" y="107"/>
                  <a:pt x="54" y="107"/>
                  <a:pt x="54" y="107"/>
                </a:cubicBezTo>
                <a:cubicBezTo>
                  <a:pt x="47" y="101"/>
                  <a:pt x="42" y="93"/>
                  <a:pt x="37" y="85"/>
                </a:cubicBezTo>
                <a:cubicBezTo>
                  <a:pt x="35" y="79"/>
                  <a:pt x="28" y="76"/>
                  <a:pt x="22" y="77"/>
                </a:cubicBezTo>
                <a:cubicBezTo>
                  <a:pt x="9" y="79"/>
                  <a:pt x="9" y="79"/>
                  <a:pt x="9" y="79"/>
                </a:cubicBezTo>
                <a:cubicBezTo>
                  <a:pt x="10" y="60"/>
                  <a:pt x="17" y="43"/>
                  <a:pt x="30" y="30"/>
                </a:cubicBezTo>
                <a:cubicBezTo>
                  <a:pt x="33" y="27"/>
                  <a:pt x="37" y="24"/>
                  <a:pt x="41" y="21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6" y="53"/>
                  <a:pt x="38" y="59"/>
                  <a:pt x="42" y="63"/>
                </a:cubicBezTo>
                <a:cubicBezTo>
                  <a:pt x="46" y="69"/>
                  <a:pt x="52" y="72"/>
                  <a:pt x="58" y="73"/>
                </a:cubicBezTo>
                <a:cubicBezTo>
                  <a:pt x="79" y="75"/>
                  <a:pt x="79" y="75"/>
                  <a:pt x="79" y="75"/>
                </a:cubicBezTo>
                <a:cubicBezTo>
                  <a:pt x="92" y="81"/>
                  <a:pt x="92" y="81"/>
                  <a:pt x="92" y="81"/>
                </a:cubicBezTo>
                <a:cubicBezTo>
                  <a:pt x="82" y="92"/>
                  <a:pt x="82" y="92"/>
                  <a:pt x="82" y="92"/>
                </a:cubicBezTo>
                <a:cubicBezTo>
                  <a:pt x="77" y="96"/>
                  <a:pt x="76" y="103"/>
                  <a:pt x="79" y="109"/>
                </a:cubicBezTo>
                <a:cubicBezTo>
                  <a:pt x="82" y="115"/>
                  <a:pt x="82" y="115"/>
                  <a:pt x="82" y="115"/>
                </a:cubicBezTo>
                <a:cubicBezTo>
                  <a:pt x="84" y="119"/>
                  <a:pt x="84" y="123"/>
                  <a:pt x="83" y="126"/>
                </a:cubicBezTo>
                <a:close/>
                <a:moveTo>
                  <a:pt x="91" y="111"/>
                </a:moveTo>
                <a:cubicBezTo>
                  <a:pt x="87" y="104"/>
                  <a:pt x="87" y="104"/>
                  <a:pt x="87" y="104"/>
                </a:cubicBezTo>
                <a:cubicBezTo>
                  <a:pt x="86" y="102"/>
                  <a:pt x="87" y="100"/>
                  <a:pt x="88" y="98"/>
                </a:cubicBezTo>
                <a:cubicBezTo>
                  <a:pt x="101" y="85"/>
                  <a:pt x="101" y="85"/>
                  <a:pt x="101" y="85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20" y="92"/>
                  <a:pt x="121" y="93"/>
                  <a:pt x="122" y="94"/>
                </a:cubicBezTo>
                <a:cubicBezTo>
                  <a:pt x="123" y="95"/>
                  <a:pt x="123" y="97"/>
                  <a:pt x="122" y="98"/>
                </a:cubicBezTo>
                <a:cubicBezTo>
                  <a:pt x="117" y="113"/>
                  <a:pt x="117" y="113"/>
                  <a:pt x="117" y="113"/>
                </a:cubicBezTo>
                <a:cubicBezTo>
                  <a:pt x="116" y="116"/>
                  <a:pt x="115" y="118"/>
                  <a:pt x="113" y="120"/>
                </a:cubicBezTo>
                <a:cubicBezTo>
                  <a:pt x="89" y="141"/>
                  <a:pt x="89" y="141"/>
                  <a:pt x="89" y="141"/>
                </a:cubicBezTo>
                <a:cubicBezTo>
                  <a:pt x="92" y="129"/>
                  <a:pt x="92" y="129"/>
                  <a:pt x="92" y="129"/>
                </a:cubicBezTo>
                <a:cubicBezTo>
                  <a:pt x="94" y="123"/>
                  <a:pt x="93" y="116"/>
                  <a:pt x="91" y="111"/>
                </a:cubicBezTo>
                <a:close/>
                <a:moveTo>
                  <a:pt x="130" y="130"/>
                </a:moveTo>
                <a:cubicBezTo>
                  <a:pt x="120" y="140"/>
                  <a:pt x="107" y="147"/>
                  <a:pt x="94" y="149"/>
                </a:cubicBezTo>
                <a:cubicBezTo>
                  <a:pt x="119" y="127"/>
                  <a:pt x="119" y="127"/>
                  <a:pt x="119" y="127"/>
                </a:cubicBezTo>
                <a:cubicBezTo>
                  <a:pt x="122" y="124"/>
                  <a:pt x="125" y="120"/>
                  <a:pt x="126" y="116"/>
                </a:cubicBezTo>
                <a:cubicBezTo>
                  <a:pt x="131" y="101"/>
                  <a:pt x="131" y="101"/>
                  <a:pt x="131" y="101"/>
                </a:cubicBezTo>
                <a:cubicBezTo>
                  <a:pt x="133" y="97"/>
                  <a:pt x="132" y="93"/>
                  <a:pt x="130" y="90"/>
                </a:cubicBezTo>
                <a:cubicBezTo>
                  <a:pt x="129" y="86"/>
                  <a:pt x="126" y="84"/>
                  <a:pt x="122" y="82"/>
                </a:cubicBezTo>
                <a:cubicBezTo>
                  <a:pt x="102" y="76"/>
                  <a:pt x="102" y="76"/>
                  <a:pt x="102" y="76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5"/>
                  <a:pt x="83" y="55"/>
                  <a:pt x="83" y="55"/>
                </a:cubicBezTo>
                <a:cubicBezTo>
                  <a:pt x="84" y="54"/>
                  <a:pt x="85" y="53"/>
                  <a:pt x="86" y="52"/>
                </a:cubicBezTo>
                <a:cubicBezTo>
                  <a:pt x="98" y="46"/>
                  <a:pt x="98" y="46"/>
                  <a:pt x="98" y="46"/>
                </a:cubicBezTo>
                <a:cubicBezTo>
                  <a:pt x="102" y="44"/>
                  <a:pt x="105" y="41"/>
                  <a:pt x="106" y="37"/>
                </a:cubicBezTo>
                <a:cubicBezTo>
                  <a:pt x="111" y="17"/>
                  <a:pt x="111" y="17"/>
                  <a:pt x="111" y="17"/>
                </a:cubicBezTo>
                <a:cubicBezTo>
                  <a:pt x="118" y="20"/>
                  <a:pt x="123" y="24"/>
                  <a:pt x="129" y="29"/>
                </a:cubicBezTo>
                <a:cubicBezTo>
                  <a:pt x="124" y="32"/>
                  <a:pt x="124" y="32"/>
                  <a:pt x="124" y="32"/>
                </a:cubicBezTo>
                <a:cubicBezTo>
                  <a:pt x="118" y="36"/>
                  <a:pt x="116" y="42"/>
                  <a:pt x="118" y="49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5" y="71"/>
                  <a:pt x="129" y="75"/>
                  <a:pt x="133" y="76"/>
                </a:cubicBezTo>
                <a:cubicBezTo>
                  <a:pt x="151" y="82"/>
                  <a:pt x="151" y="82"/>
                  <a:pt x="151" y="82"/>
                </a:cubicBezTo>
                <a:cubicBezTo>
                  <a:pt x="150" y="100"/>
                  <a:pt x="143" y="117"/>
                  <a:pt x="130" y="130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Futura Md TL" panose="020B05020202040203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584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49333" decel="50667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375E-6 -1.85185E-6 L 4.375E-6 0.07246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375E-6 1.48148E-6 L 4.375E-6 0.07245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33333E-6 1.48148E-6 L 3.33333E-6 0.07245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49333" decel="5066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08333E-6 1.48148E-6 L 2.08333E-6 0.07245 " pathEditMode="relative" rAng="0" ptsTypes="AA">
                                      <p:cBhvr>
                                        <p:cTn id="24" dur="75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path" presetSubtype="0" accel="49333" decel="50667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1.85185E-6 L 3.33333E-6 0.07246 " pathEditMode="relative" rAng="0" ptsTypes="AA">
                                      <p:cBhvr>
                                        <p:cTn id="29" dur="75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49333" decel="50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08333E-6 -1.85185E-6 L 2.08333E-6 0.07246 " pathEditMode="relative" rAng="0" ptsTypes="AA">
                                      <p:cBhvr>
                                        <p:cTn id="34" dur="75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path" presetSubtype="0" accel="49333" decel="50667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6.25E-7 -1.85185E-6 L 6.25E-7 0.07246 " pathEditMode="relative" rAng="0" ptsTypes="AA">
                                      <p:cBhvr>
                                        <p:cTn id="39" dur="75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path" presetSubtype="0" accel="49333" decel="50667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1.25E-6 1.11111E-6 L -0.06615 1.11111E-6 " pathEditMode="relative" rAng="0" ptsTypes="AA">
                                      <p:cBhvr>
                                        <p:cTn id="44" dur="75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" y="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path" presetSubtype="0" accel="49333" decel="50667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08333E-6 1.48148E-6 L 2.08333E-6 0.07245 " pathEditMode="relative" rAng="0" ptsTypes="AA">
                                      <p:cBhvr>
                                        <p:cTn id="64" dur="7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49333" decel="50667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91667E-6 7.40741E-7 L 2.91667E-6 0.07245 " pathEditMode="relative" rAng="0" ptsTypes="AA">
                                      <p:cBhvr>
                                        <p:cTn id="69" dur="75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24" grpId="0" animBg="1"/>
      <p:bldP spid="25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 t="-74000" b="-7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9677DBF-464A-4168-1B60-02A4EAAC1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3138" y="2303463"/>
            <a:ext cx="10515600" cy="2852737"/>
          </a:xfrm>
        </p:spPr>
        <p:txBody>
          <a:bodyPr>
            <a:normAutofit/>
          </a:bodyPr>
          <a:lstStyle/>
          <a:p>
            <a:r>
              <a:rPr lang="lv-LV" sz="5400">
                <a:solidFill>
                  <a:schemeClr val="accent1"/>
                </a:solidFill>
              </a:rPr>
              <a:t>Par pieredzamām pārmaiņām!</a:t>
            </a:r>
            <a:endParaRPr lang="en-US" sz="540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44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IZM">
      <a:dk1>
        <a:sysClr val="windowText" lastClr="000000"/>
      </a:dk1>
      <a:lt1>
        <a:sysClr val="window" lastClr="FFFFFF"/>
      </a:lt1>
      <a:dk2>
        <a:srgbClr val="464090"/>
      </a:dk2>
      <a:lt2>
        <a:srgbClr val="E7E6E6"/>
      </a:lt2>
      <a:accent1>
        <a:srgbClr val="464090"/>
      </a:accent1>
      <a:accent2>
        <a:srgbClr val="D86212"/>
      </a:accent2>
      <a:accent3>
        <a:srgbClr val="A5A5A5"/>
      </a:accent3>
      <a:accent4>
        <a:srgbClr val="FFC000"/>
      </a:accent4>
      <a:accent5>
        <a:srgbClr val="1F386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Playfair Display Black"/>
        <a:ea typeface="Helvetica Light"/>
        <a:cs typeface="Helvetica Light"/>
      </a:majorFont>
      <a:minorFont>
        <a:latin typeface="Futura Md TL"/>
        <a:ea typeface="Helvetica Light"/>
        <a:cs typeface="Helvetica Ligh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Voodoo Powerpoint Template">
  <a:themeElements>
    <a:clrScheme name="Custom 5">
      <a:dk1>
        <a:srgbClr val="222222"/>
      </a:dk1>
      <a:lt1>
        <a:srgbClr val="F7F7F7"/>
      </a:lt1>
      <a:dk2>
        <a:srgbClr val="222222"/>
      </a:dk2>
      <a:lt2>
        <a:srgbClr val="FEFFFF"/>
      </a:lt2>
      <a:accent1>
        <a:srgbClr val="1D46F3"/>
      </a:accent1>
      <a:accent2>
        <a:srgbClr val="F61F40"/>
      </a:accent2>
      <a:accent3>
        <a:srgbClr val="F88657"/>
      </a:accent3>
      <a:accent4>
        <a:srgbClr val="C13CD5"/>
      </a:accent4>
      <a:accent5>
        <a:srgbClr val="39BDCC"/>
      </a:accent5>
      <a:accent6>
        <a:srgbClr val="25CE97"/>
      </a:accent6>
      <a:hlink>
        <a:srgbClr val="5352F5"/>
      </a:hlink>
      <a:folHlink>
        <a:srgbClr val="BFBFBF"/>
      </a:folHlink>
    </a:clrScheme>
    <a:fontScheme name="Montserrat_OpenSans">
      <a:majorFont>
        <a:latin typeface="Montserrat-Bold"/>
        <a:ea typeface=""/>
        <a:cs typeface=""/>
      </a:majorFont>
      <a:minorFont>
        <a:latin typeface="Open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effectLst/>
      </a:spPr>
      <a:bodyPr vert="horz" lIns="0" tIns="192024" rIns="0" bIns="0" rtlCol="0" anchor="t" anchorCtr="0">
        <a:noAutofit/>
      </a:bodyPr>
      <a:lstStyle>
        <a:defPPr algn="l">
          <a:defRPr sz="4400" dirty="0">
            <a:latin typeface="Mathilde" panose="03050500000000020004" pitchFamily="66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&amp;D-Powerpoint Template_16x9" id="{D6003E70-2833-4847-828A-A182BBF6C8FF}" vid="{85D7DE89-D8E2-D743-952C-ED1FA0F18479}"/>
    </a:ext>
  </a:extLst>
</a:theme>
</file>

<file path=ppt/theme/theme3.xml><?xml version="1.0" encoding="utf-8"?>
<a:theme xmlns:a="http://schemas.openxmlformats.org/drawingml/2006/main" name="3_Office Theme">
  <a:themeElements>
    <a:clrScheme name="Custom 21">
      <a:dk1>
        <a:srgbClr val="664690"/>
      </a:dk1>
      <a:lt1>
        <a:srgbClr val="FFFFFF"/>
      </a:lt1>
      <a:dk2>
        <a:srgbClr val="664690"/>
      </a:dk2>
      <a:lt2>
        <a:srgbClr val="FFFFFF"/>
      </a:lt2>
      <a:accent1>
        <a:srgbClr val="664690"/>
      </a:accent1>
      <a:accent2>
        <a:srgbClr val="856CA6"/>
      </a:accent2>
      <a:accent3>
        <a:srgbClr val="A391BC"/>
      </a:accent3>
      <a:accent4>
        <a:srgbClr val="C2B5D3"/>
      </a:accent4>
      <a:accent5>
        <a:srgbClr val="E0DAE9"/>
      </a:accent5>
      <a:accent6>
        <a:srgbClr val="EFECF3"/>
      </a:accent6>
      <a:hlink>
        <a:srgbClr val="442583"/>
      </a:hlink>
      <a:folHlink>
        <a:srgbClr val="66469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s" ma:contentTypeID="0x0101005BFECDC7C9C908419BF63876811F2DF3" ma:contentTypeVersion="2" ma:contentTypeDescription="Izveidot jaunu dokumentu." ma:contentTypeScope="" ma:versionID="daf307eb68f1e0dd2023468b2daf7e5b">
  <xsd:schema xmlns:xsd="http://www.w3.org/2001/XMLSchema" xmlns:xs="http://www.w3.org/2001/XMLSchema" xmlns:p="http://schemas.microsoft.com/office/2006/metadata/properties" xmlns:ns2="0b36e645-4350-4537-891f-0b43cbfd39d6" targetNamespace="http://schemas.microsoft.com/office/2006/metadata/properties" ma:root="true" ma:fieldsID="92cc606cb3ce617f0ccc43de1aa7baa6" ns2:_="">
    <xsd:import namespace="0b36e645-4350-4537-891f-0b43cbfd39d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36e645-4350-4537-891f-0b43cbfd39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atura tips"/>
        <xsd:element ref="dc:title" minOccurs="0" maxOccurs="1" ma:index="4" ma:displayName="Virsrakst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B7482DF-8001-4805-B57A-F838A169494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1120F4-2586-4C1D-A256-C937A13F45BB}">
  <ds:schemaRefs>
    <ds:schemaRef ds:uri="0b36e645-4350-4537-891f-0b43cbfd39d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C70ED64-1AB8-46C2-A823-60AF0E9E677A}">
  <ds:schemaRefs>
    <ds:schemaRef ds:uri="0b36e645-4350-4537-891f-0b43cbfd39d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13</Slides>
  <Notes>6</Notes>
  <HiddenSlides>1</HiddenSlide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Office Theme</vt:lpstr>
      <vt:lpstr>Voodoo Powerpoint Template</vt:lpstr>
      <vt:lpstr>3_Office Theme</vt:lpstr>
      <vt:lpstr>1_Office Theme</vt:lpstr>
      <vt:lpstr> INDIVIDUĀLO MĀCĪBU KONTU  PIEEJAS ATTĪSTĪBA:  ceļā uz vienotu un cilvēkcentrētu  pieaugušo izglītības sistēmu</vt:lpstr>
      <vt:lpstr>Pieaugušo izglītības tunelis- katram resoram sava (eju) sistēma, kas nesaskaras ar citām</vt:lpstr>
      <vt:lpstr>Mērķis: izveidot un normatīvajā bāzē nostiprināt ilgtspējīgu un sociāli atbildīgu atbalsta sistēmu pieaugušo izglītībai, radot plašākās iespējas un tiesības nodarbinātajiem piedalīties izglītībā</vt:lpstr>
      <vt:lpstr>PowerPoint Presentation</vt:lpstr>
      <vt:lpstr>PowerPoint Presentation</vt:lpstr>
      <vt:lpstr>Individuālo mācību kontu pieejas attīstība</vt:lpstr>
      <vt:lpstr>IMK PIEEJAS IEVIEŠANA - DAĻA NO PIEAUGUŠO IZGLĪTĪBAS PIEEJAS MAIŅAS NĀKOTNĒ  </vt:lpstr>
      <vt:lpstr>Prasmju pārvaldības platforma = vienas pieturas portāls</vt:lpstr>
      <vt:lpstr>INDIKATĪVAIS IZMAKSU SADALĪJUMS </vt:lpstr>
      <vt:lpstr>IMK pieejas attīstība un aprobācija IMK koncepta izstrāde – 2023. gads</vt:lpstr>
      <vt:lpstr>IMK pieejas attīstība un aprobācija 2024- 2026. gads</vt:lpstr>
      <vt:lpstr>Stratēģiskais attīstības mērķis:  pieaugušo izglītības kultūras maiņa</vt:lpstr>
      <vt:lpstr>Par pieredzamām pārmaiņām!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Signe Briķe</dc:creator>
  <cp:revision>3</cp:revision>
  <dcterms:created xsi:type="dcterms:W3CDTF">2023-05-22T08:38:42Z</dcterms:created>
  <dcterms:modified xsi:type="dcterms:W3CDTF">2023-06-15T17:41:08Z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0x0101005BFECDC7C9C908419BF63876811F2DF3</vt:lpwstr>
  </property>
</Properties>
</file>