
<file path=[Content_Types].xml><?xml version="1.0" encoding="utf-8"?>
<Types xmlns="http://schemas.openxmlformats.org/package/2006/content-types">
  <Default Extension="bin" ContentType="application/vnd.openxmlformats-officedocument.oleObject"/>
  <Default Extension="emf" ContentType="image/x-emf"/>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heme/theme4.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 id="2147483660"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349" r:id="rId20"/>
  </p:sldIdLst>
  <p:sldSz cx="12192000" cy="6858000"/>
  <p:notesSz cx="6858000" cy="9144000"/>
  <p:custDataLst>
    <p:tags r:id="rId22"/>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hR9hCHt+J6MQjofdw2C2DFNT0cr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AAC09CC-89D2-4BCF-B14C-720EFD5BD50F}">
  <a:tblStyle styleId="{FAAC09CC-89D2-4BCF-B14C-720EFD5BD50F}"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56" d="100"/>
          <a:sy n="56" d="100"/>
        </p:scale>
        <p:origin x="97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gs" Target="tags/tag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304800" algn="l" rtl="0">
              <a:lnSpc>
                <a:spcPct val="100000"/>
              </a:lnSpc>
              <a:spcBef>
                <a:spcPts val="0"/>
              </a:spcBef>
              <a:spcAft>
                <a:spcPts val="0"/>
              </a:spcAft>
              <a:buClr>
                <a:schemeClr val="dk2"/>
              </a:buClr>
              <a:buSzPts val="1200"/>
              <a:buFont typeface="Arial"/>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2"/>
              </a:buClr>
              <a:buSzPts val="1200"/>
              <a:buFont typeface="Times New Roman"/>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2"/>
              </a:buClr>
              <a:buSzPts val="1200"/>
              <a:buFont typeface="Times New Roman"/>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2"/>
              </a:buClr>
              <a:buSzPts val="1200"/>
              <a:buFont typeface="Times New Roman"/>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2"/>
              </a:buClr>
              <a:buSzPts val="1200"/>
              <a:buFont typeface="Times New Roman"/>
              <a:buChar char="–"/>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dirty="0"/>
          </a:p>
        </p:txBody>
      </p:sp>
      <p:sp>
        <p:nvSpPr>
          <p:cNvPr id="155" name="Google Shape;15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45" name="Google Shape;24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53" name="Google Shape;25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62" name="Google Shape;26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71" name="Google Shape;27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80" name="Google Shape;28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91" name="Google Shape;29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98" name="Google Shape;29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5722D361-1D55-4BDA-8D9E-50884CC67B02}" type="slidenum">
              <a:rPr lang="pt-PT" smtClean="0"/>
              <a:t>17</a:t>
            </a:fld>
            <a:endParaRPr lang="pt-PT"/>
          </a:p>
        </p:txBody>
      </p:sp>
    </p:spTree>
    <p:extLst>
      <p:ext uri="{BB962C8B-B14F-4D97-AF65-F5344CB8AC3E}">
        <p14:creationId xmlns:p14="http://schemas.microsoft.com/office/powerpoint/2010/main" val="552408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dirty="0"/>
          </a:p>
        </p:txBody>
      </p:sp>
      <p:sp>
        <p:nvSpPr>
          <p:cNvPr id="170" name="Google Shape;17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175" name="Google Shape;17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182" name="Google Shape;18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189" name="Google Shape;18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196" name="Google Shape;19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05" name="Google Shape;20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12" name="Google Shape;21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200"/>
              <a:buNone/>
            </a:pPr>
            <a:endParaRPr/>
          </a:p>
        </p:txBody>
      </p:sp>
      <p:sp>
        <p:nvSpPr>
          <p:cNvPr id="239" name="Google Shape;23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ristatymas">
  <p:cSld name="Pristatymas">
    <p:bg>
      <p:bgPr>
        <a:solidFill>
          <a:srgbClr val="376372"/>
        </a:solidFill>
        <a:effectLst/>
      </p:bgPr>
    </p:bg>
    <p:spTree>
      <p:nvGrpSpPr>
        <p:cNvPr id="1" name="Shape 13"/>
        <p:cNvGrpSpPr/>
        <p:nvPr/>
      </p:nvGrpSpPr>
      <p:grpSpPr>
        <a:xfrm>
          <a:off x="0" y="0"/>
          <a:ext cx="0" cy="0"/>
          <a:chOff x="0" y="0"/>
          <a:chExt cx="0" cy="0"/>
        </a:xfrm>
      </p:grpSpPr>
      <p:sp>
        <p:nvSpPr>
          <p:cNvPr id="14" name="Google Shape;14;p24"/>
          <p:cNvSpPr>
            <a:spLocks noGrp="1"/>
          </p:cNvSpPr>
          <p:nvPr>
            <p:ph type="pic" idx="2"/>
          </p:nvPr>
        </p:nvSpPr>
        <p:spPr>
          <a:xfrm>
            <a:off x="0" y="0"/>
            <a:ext cx="12206288" cy="6858000"/>
          </a:xfrm>
          <a:prstGeom prst="rect">
            <a:avLst/>
          </a:prstGeom>
          <a:noFill/>
          <a:ln>
            <a:noFill/>
          </a:ln>
        </p:spPr>
      </p:sp>
      <p:sp>
        <p:nvSpPr>
          <p:cNvPr id="15" name="Google Shape;15;p24"/>
          <p:cNvSpPr txBox="1">
            <a:spLocks noGrp="1"/>
          </p:cNvSpPr>
          <p:nvPr>
            <p:ph type="body" idx="1"/>
          </p:nvPr>
        </p:nvSpPr>
        <p:spPr>
          <a:xfrm>
            <a:off x="616599" y="6260801"/>
            <a:ext cx="1206500" cy="27439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80"/>
              <a:buNone/>
              <a:defRPr>
                <a:solidFill>
                  <a:schemeClr val="accent4"/>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6" name="Google Shape;16;p24"/>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24"/>
          <p:cNvSpPr txBox="1">
            <a:spLocks noGrp="1"/>
          </p:cNvSpPr>
          <p:nvPr>
            <p:ph type="body" idx="3"/>
          </p:nvPr>
        </p:nvSpPr>
        <p:spPr>
          <a:xfrm>
            <a:off x="625580" y="2676074"/>
            <a:ext cx="3736975" cy="1279526"/>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chemeClr val="accent5"/>
              </a:buClr>
              <a:buSzPts val="3200"/>
              <a:buFont typeface="Arial"/>
              <a:buNone/>
              <a:defRPr sz="3200" b="1" cap="none">
                <a:solidFill>
                  <a:schemeClr val="lt1"/>
                </a:solidFill>
                <a:latin typeface="Calibri"/>
                <a:ea typeface="Calibri"/>
                <a:cs typeface="Calibri"/>
                <a:sym typeface="Calibri"/>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8" name="Google Shape;18;p24"/>
          <p:cNvSpPr txBox="1">
            <a:spLocks noGrp="1"/>
          </p:cNvSpPr>
          <p:nvPr>
            <p:ph type="subTitle" idx="4"/>
          </p:nvPr>
        </p:nvSpPr>
        <p:spPr>
          <a:xfrm>
            <a:off x="616599" y="4232366"/>
            <a:ext cx="3735977" cy="10254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60"/>
              <a:buNone/>
              <a:defRPr sz="1400">
                <a:solidFill>
                  <a:schemeClr val="accent4"/>
                </a:solidFill>
              </a:defRPr>
            </a:lvl1pPr>
            <a:lvl2pPr lvl="1" algn="ctr">
              <a:lnSpc>
                <a:spcPct val="100000"/>
              </a:lnSpc>
              <a:spcBef>
                <a:spcPts val="3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SzPts val="1600"/>
              <a:buNone/>
              <a:defRPr sz="1600"/>
            </a:lvl6pPr>
            <a:lvl7pPr lvl="6" algn="ctr">
              <a:lnSpc>
                <a:spcPct val="90000"/>
              </a:lnSpc>
              <a:spcBef>
                <a:spcPts val="500"/>
              </a:spcBef>
              <a:spcAft>
                <a:spcPts val="0"/>
              </a:spcAft>
              <a:buSzPts val="1600"/>
              <a:buNone/>
              <a:defRPr sz="1600"/>
            </a:lvl7pPr>
            <a:lvl8pPr lvl="7" algn="ctr">
              <a:lnSpc>
                <a:spcPct val="90000"/>
              </a:lnSpc>
              <a:spcBef>
                <a:spcPts val="500"/>
              </a:spcBef>
              <a:spcAft>
                <a:spcPts val="0"/>
              </a:spcAft>
              <a:buSzPts val="1600"/>
              <a:buNone/>
              <a:defRPr sz="1600"/>
            </a:lvl8pPr>
            <a:lvl9pPr lvl="8" algn="ctr">
              <a:lnSpc>
                <a:spcPct val="90000"/>
              </a:lnSpc>
              <a:spcBef>
                <a:spcPts val="500"/>
              </a:spcBef>
              <a:spcAft>
                <a:spcPts val="0"/>
              </a:spcAft>
              <a:buSzPts val="1600"/>
              <a:buNone/>
              <a:defRPr sz="1600"/>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164">
          <p15:clr>
            <a:srgbClr val="FBAE40"/>
          </p15:clr>
        </p15:guide>
        <p15:guide id="4" orient="horz" pos="392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ristatymas">
  <p:cSld name="Pristatymas">
    <p:bg>
      <p:bgPr>
        <a:solidFill>
          <a:srgbClr val="376372"/>
        </a:solidFill>
        <a:effectLst/>
      </p:bgPr>
    </p:bg>
    <p:spTree>
      <p:nvGrpSpPr>
        <p:cNvPr id="1" name="Shape 119"/>
        <p:cNvGrpSpPr/>
        <p:nvPr/>
      </p:nvGrpSpPr>
      <p:grpSpPr>
        <a:xfrm>
          <a:off x="0" y="0"/>
          <a:ext cx="0" cy="0"/>
          <a:chOff x="0" y="0"/>
          <a:chExt cx="0" cy="0"/>
        </a:xfrm>
      </p:grpSpPr>
      <p:sp>
        <p:nvSpPr>
          <p:cNvPr id="120" name="Google Shape;120;p23"/>
          <p:cNvSpPr>
            <a:spLocks noGrp="1"/>
          </p:cNvSpPr>
          <p:nvPr>
            <p:ph type="pic" idx="2"/>
          </p:nvPr>
        </p:nvSpPr>
        <p:spPr>
          <a:xfrm>
            <a:off x="0" y="0"/>
            <a:ext cx="12206288" cy="6858000"/>
          </a:xfrm>
          <a:prstGeom prst="rect">
            <a:avLst/>
          </a:prstGeom>
          <a:noFill/>
          <a:ln>
            <a:noFill/>
          </a:ln>
        </p:spPr>
      </p:sp>
      <p:sp>
        <p:nvSpPr>
          <p:cNvPr id="121" name="Google Shape;121;p23"/>
          <p:cNvSpPr txBox="1">
            <a:spLocks noGrp="1"/>
          </p:cNvSpPr>
          <p:nvPr>
            <p:ph type="body" idx="1"/>
          </p:nvPr>
        </p:nvSpPr>
        <p:spPr>
          <a:xfrm>
            <a:off x="616599" y="6260801"/>
            <a:ext cx="1206500" cy="27439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80"/>
              <a:buNone/>
              <a:defRPr>
                <a:solidFill>
                  <a:schemeClr val="accent4"/>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22" name="Google Shape;122;p23"/>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23" name="Google Shape;123;p23"/>
          <p:cNvSpPr txBox="1">
            <a:spLocks noGrp="1"/>
          </p:cNvSpPr>
          <p:nvPr>
            <p:ph type="body" idx="3"/>
          </p:nvPr>
        </p:nvSpPr>
        <p:spPr>
          <a:xfrm>
            <a:off x="625580" y="2676074"/>
            <a:ext cx="3736975" cy="1279526"/>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chemeClr val="accent5"/>
              </a:buClr>
              <a:buSzPts val="3200"/>
              <a:buFont typeface="Arial"/>
              <a:buNone/>
              <a:defRPr sz="3200" b="1" cap="none">
                <a:solidFill>
                  <a:schemeClr val="lt1"/>
                </a:solidFill>
                <a:latin typeface="Calibri"/>
                <a:ea typeface="Calibri"/>
                <a:cs typeface="Calibri"/>
                <a:sym typeface="Calibri"/>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24" name="Google Shape;124;p23"/>
          <p:cNvSpPr txBox="1">
            <a:spLocks noGrp="1"/>
          </p:cNvSpPr>
          <p:nvPr>
            <p:ph type="subTitle" idx="4"/>
          </p:nvPr>
        </p:nvSpPr>
        <p:spPr>
          <a:xfrm>
            <a:off x="616599" y="4232366"/>
            <a:ext cx="3735977" cy="10254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60"/>
              <a:buNone/>
              <a:defRPr sz="1400">
                <a:solidFill>
                  <a:schemeClr val="accent4"/>
                </a:solidFill>
              </a:defRPr>
            </a:lvl1pPr>
            <a:lvl2pPr lvl="1" algn="ctr">
              <a:lnSpc>
                <a:spcPct val="100000"/>
              </a:lnSpc>
              <a:spcBef>
                <a:spcPts val="3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SzPts val="1600"/>
              <a:buNone/>
              <a:defRPr sz="1600"/>
            </a:lvl6pPr>
            <a:lvl7pPr lvl="6" algn="ctr">
              <a:lnSpc>
                <a:spcPct val="90000"/>
              </a:lnSpc>
              <a:spcBef>
                <a:spcPts val="500"/>
              </a:spcBef>
              <a:spcAft>
                <a:spcPts val="0"/>
              </a:spcAft>
              <a:buSzPts val="1600"/>
              <a:buNone/>
              <a:defRPr sz="1600"/>
            </a:lvl7pPr>
            <a:lvl8pPr lvl="7" algn="ctr">
              <a:lnSpc>
                <a:spcPct val="90000"/>
              </a:lnSpc>
              <a:spcBef>
                <a:spcPts val="500"/>
              </a:spcBef>
              <a:spcAft>
                <a:spcPts val="0"/>
              </a:spcAft>
              <a:buSzPts val="1600"/>
              <a:buNone/>
              <a:defRPr sz="1600"/>
            </a:lvl8pPr>
            <a:lvl9pPr lvl="8" algn="ctr">
              <a:lnSpc>
                <a:spcPct val="90000"/>
              </a:lnSpc>
              <a:spcBef>
                <a:spcPts val="500"/>
              </a:spcBef>
              <a:spcAft>
                <a:spcPts val="0"/>
              </a:spcAft>
              <a:buSzPts val="1600"/>
              <a:buNone/>
              <a:defRPr sz="1600"/>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164">
          <p15:clr>
            <a:srgbClr val="FBAE40"/>
          </p15:clr>
        </p15:guide>
        <p15:guide id="4" orient="horz" pos="392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129"/>
        <p:cNvGrpSpPr/>
        <p:nvPr/>
      </p:nvGrpSpPr>
      <p:grpSpPr>
        <a:xfrm>
          <a:off x="0" y="0"/>
          <a:ext cx="0" cy="0"/>
          <a:chOff x="0" y="0"/>
          <a:chExt cx="0" cy="0"/>
        </a:xfrm>
      </p:grpSpPr>
      <p:sp>
        <p:nvSpPr>
          <p:cNvPr id="130" name="Google Shape;130;p33"/>
          <p:cNvSpPr txBox="1"/>
          <p:nvPr/>
        </p:nvSpPr>
        <p:spPr>
          <a:xfrm>
            <a:off x="11225863" y="6432665"/>
            <a:ext cx="897557"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
        <p:nvSpPr>
          <p:cNvPr id="131" name="Google Shape;131;p33"/>
          <p:cNvSpPr txBox="1">
            <a:spLocks noGrp="1"/>
          </p:cNvSpPr>
          <p:nvPr>
            <p:ph type="title"/>
          </p:nvPr>
        </p:nvSpPr>
        <p:spPr>
          <a:xfrm>
            <a:off x="1092200" y="262512"/>
            <a:ext cx="10261600" cy="502663"/>
          </a:xfrm>
          <a:prstGeom prst="rect">
            <a:avLst/>
          </a:prstGeom>
          <a:noFill/>
          <a:ln>
            <a:noFill/>
          </a:ln>
        </p:spPr>
        <p:txBody>
          <a:bodyPr spcFirstLastPara="1" wrap="square" lIns="0" tIns="45700" rIns="91425" bIns="45700" anchor="t" anchorCtr="0">
            <a:noAutofit/>
          </a:bodyPr>
          <a:lstStyle>
            <a:lvl1pPr lvl="0" algn="l">
              <a:lnSpc>
                <a:spcPct val="90000"/>
              </a:lnSpc>
              <a:spcBef>
                <a:spcPts val="0"/>
              </a:spcBef>
              <a:spcAft>
                <a:spcPts val="0"/>
              </a:spcAft>
              <a:buClr>
                <a:schemeClr val="dk1"/>
              </a:buClr>
              <a:buSzPts val="2200"/>
              <a:buFont typeface="Calibri"/>
              <a:buNone/>
              <a:defRPr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32" name="Google Shape;132;p33"/>
          <p:cNvPicPr preferRelativeResize="0"/>
          <p:nvPr/>
        </p:nvPicPr>
        <p:blipFill rotWithShape="1">
          <a:blip r:embed="rId2">
            <a:alphaModFix/>
          </a:blip>
          <a:srcRect/>
          <a:stretch/>
        </p:blipFill>
        <p:spPr>
          <a:xfrm>
            <a:off x="845216" y="330716"/>
            <a:ext cx="137877" cy="227930"/>
          </a:xfrm>
          <a:prstGeom prst="rect">
            <a:avLst/>
          </a:prstGeom>
          <a:noFill/>
          <a:ln>
            <a:noFill/>
          </a:ln>
        </p:spPr>
      </p:pic>
      <p:pic>
        <p:nvPicPr>
          <p:cNvPr id="133" name="Google Shape;133;p33" descr="civitta_LOGO.ai.ps"/>
          <p:cNvPicPr preferRelativeResize="0"/>
          <p:nvPr/>
        </p:nvPicPr>
        <p:blipFill rotWithShape="1">
          <a:blip r:embed="rId3">
            <a:alphaModFix/>
          </a:blip>
          <a:srcRect l="23166" t="39481" r="20990" b="29116"/>
          <a:stretch/>
        </p:blipFill>
        <p:spPr>
          <a:xfrm>
            <a:off x="425155" y="6524346"/>
            <a:ext cx="874599" cy="195276"/>
          </a:xfrm>
          <a:prstGeom prst="rect">
            <a:avLst/>
          </a:prstGeom>
          <a:noFill/>
          <a:ln>
            <a:noFill/>
          </a:ln>
        </p:spPr>
      </p:pic>
      <p:pic>
        <p:nvPicPr>
          <p:cNvPr id="134" name="Google Shape;134;p33"/>
          <p:cNvPicPr preferRelativeResize="0"/>
          <p:nvPr/>
        </p:nvPicPr>
        <p:blipFill rotWithShape="1">
          <a:blip r:embed="rId4">
            <a:alphaModFix/>
          </a:blip>
          <a:srcRect/>
          <a:stretch/>
        </p:blipFill>
        <p:spPr>
          <a:xfrm>
            <a:off x="11136313" y="6528268"/>
            <a:ext cx="111805" cy="193795"/>
          </a:xfrm>
          <a:prstGeom prst="rect">
            <a:avLst/>
          </a:prstGeom>
          <a:noFill/>
          <a:ln>
            <a:noFill/>
          </a:ln>
        </p:spPr>
      </p:pic>
      <p:sp>
        <p:nvSpPr>
          <p:cNvPr id="135" name="Google Shape;135;p33"/>
          <p:cNvSpPr txBox="1">
            <a:spLocks noGrp="1"/>
          </p:cNvSpPr>
          <p:nvPr>
            <p:ph type="body" idx="1"/>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527">
          <p15:clr>
            <a:srgbClr val="FBAE40"/>
          </p15:clr>
        </p15:guide>
        <p15:guide id="2" orient="horz" pos="3929">
          <p15:clr>
            <a:srgbClr val="FBAE40"/>
          </p15:clr>
        </p15:guide>
        <p15:guide id="3" pos="7151">
          <p15:clr>
            <a:srgbClr val="FBAE40"/>
          </p15:clr>
        </p15:guide>
        <p15:guide id="4" pos="688">
          <p15:clr>
            <a:srgbClr val="FBAE40"/>
          </p15:clr>
        </p15:guide>
        <p15:guide id="5" orient="horz" pos="777">
          <p15:clr>
            <a:srgbClr val="FBAE40"/>
          </p15:clr>
        </p15:guide>
        <p15:guide id="6" orient="horz" pos="1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p:cSld name="Cover">
    <p:bg>
      <p:bgPr>
        <a:solidFill>
          <a:srgbClr val="376170"/>
        </a:solidFill>
        <a:effectLst/>
      </p:bgPr>
    </p:bg>
    <p:spTree>
      <p:nvGrpSpPr>
        <p:cNvPr id="1" name="Shape 136"/>
        <p:cNvGrpSpPr/>
        <p:nvPr/>
      </p:nvGrpSpPr>
      <p:grpSpPr>
        <a:xfrm>
          <a:off x="0" y="0"/>
          <a:ext cx="0" cy="0"/>
          <a:chOff x="0" y="0"/>
          <a:chExt cx="0" cy="0"/>
        </a:xfrm>
      </p:grpSpPr>
      <p:sp>
        <p:nvSpPr>
          <p:cNvPr id="137" name="Google Shape;137;p34"/>
          <p:cNvSpPr>
            <a:spLocks noGrp="1"/>
          </p:cNvSpPr>
          <p:nvPr>
            <p:ph type="pic" idx="2"/>
          </p:nvPr>
        </p:nvSpPr>
        <p:spPr>
          <a:xfrm>
            <a:off x="-14288" y="0"/>
            <a:ext cx="12206288" cy="6858000"/>
          </a:xfrm>
          <a:prstGeom prst="rect">
            <a:avLst/>
          </a:prstGeom>
          <a:noFill/>
          <a:ln>
            <a:noFill/>
          </a:ln>
        </p:spPr>
      </p:sp>
      <p:sp>
        <p:nvSpPr>
          <p:cNvPr id="138" name="Google Shape;138;p34"/>
          <p:cNvSpPr txBox="1">
            <a:spLocks noGrp="1"/>
          </p:cNvSpPr>
          <p:nvPr>
            <p:ph type="body" idx="1"/>
          </p:nvPr>
        </p:nvSpPr>
        <p:spPr>
          <a:xfrm>
            <a:off x="616599" y="6260801"/>
            <a:ext cx="1206500" cy="27439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80"/>
              <a:buNone/>
              <a:defRPr>
                <a:solidFill>
                  <a:schemeClr val="accent4"/>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139" name="Google Shape;139;p34"/>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34"/>
          <p:cNvSpPr txBox="1">
            <a:spLocks noGrp="1"/>
          </p:cNvSpPr>
          <p:nvPr>
            <p:ph type="body" idx="3"/>
          </p:nvPr>
        </p:nvSpPr>
        <p:spPr>
          <a:xfrm>
            <a:off x="625580" y="2676074"/>
            <a:ext cx="3736975" cy="1279526"/>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chemeClr val="accent5"/>
              </a:buClr>
              <a:buSzPts val="3200"/>
              <a:buFont typeface="Arial"/>
              <a:buNone/>
              <a:defRPr sz="3200" b="1" cap="none">
                <a:solidFill>
                  <a:schemeClr val="lt1"/>
                </a:solidFill>
                <a:latin typeface="Calibri"/>
                <a:ea typeface="Calibri"/>
                <a:cs typeface="Calibri"/>
                <a:sym typeface="Calibri"/>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141" name="Google Shape;141;p34"/>
          <p:cNvSpPr txBox="1">
            <a:spLocks noGrp="1"/>
          </p:cNvSpPr>
          <p:nvPr>
            <p:ph type="subTitle" idx="4"/>
          </p:nvPr>
        </p:nvSpPr>
        <p:spPr>
          <a:xfrm>
            <a:off x="616599" y="4232366"/>
            <a:ext cx="3735977" cy="1025434"/>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60"/>
              <a:buNone/>
              <a:defRPr sz="1400">
                <a:solidFill>
                  <a:schemeClr val="accent4"/>
                </a:solidFill>
              </a:defRPr>
            </a:lvl1pPr>
            <a:lvl2pPr lvl="1" algn="ctr">
              <a:lnSpc>
                <a:spcPct val="100000"/>
              </a:lnSpc>
              <a:spcBef>
                <a:spcPts val="3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164">
          <p15:clr>
            <a:srgbClr val="FBAE40"/>
          </p15:clr>
        </p15:guide>
        <p15:guide id="4" orient="horz" pos="392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Esquema Personalizado">
  <p:cSld name="3_Esquema Personalizado">
    <p:spTree>
      <p:nvGrpSpPr>
        <p:cNvPr id="1" name="Shape 142"/>
        <p:cNvGrpSpPr/>
        <p:nvPr/>
      </p:nvGrpSpPr>
      <p:grpSpPr>
        <a:xfrm>
          <a:off x="0" y="0"/>
          <a:ext cx="0" cy="0"/>
          <a:chOff x="0" y="0"/>
          <a:chExt cx="0" cy="0"/>
        </a:xfrm>
      </p:grpSpPr>
      <p:sp>
        <p:nvSpPr>
          <p:cNvPr id="143" name="Google Shape;143;p35"/>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144" name="Google Shape;144;p35"/>
          <p:cNvPicPr preferRelativeResize="0"/>
          <p:nvPr/>
        </p:nvPicPr>
        <p:blipFill rotWithShape="1">
          <a:blip r:embed="rId2">
            <a:alphaModFix/>
          </a:blip>
          <a:srcRect/>
          <a:stretch/>
        </p:blipFill>
        <p:spPr>
          <a:xfrm>
            <a:off x="11136313" y="6528268"/>
            <a:ext cx="111805" cy="193795"/>
          </a:xfrm>
          <a:prstGeom prst="rect">
            <a:avLst/>
          </a:prstGeom>
          <a:noFill/>
          <a:ln>
            <a:noFill/>
          </a:ln>
        </p:spPr>
      </p:pic>
      <p:pic>
        <p:nvPicPr>
          <p:cNvPr id="145" name="Google Shape;145;p35" descr="civitta_LOGO.ai.ps"/>
          <p:cNvPicPr preferRelativeResize="0"/>
          <p:nvPr/>
        </p:nvPicPr>
        <p:blipFill rotWithShape="1">
          <a:blip r:embed="rId3">
            <a:alphaModFix/>
          </a:blip>
          <a:srcRect l="23166" t="39481" r="20990" b="29116"/>
          <a:stretch/>
        </p:blipFill>
        <p:spPr>
          <a:xfrm>
            <a:off x="425155" y="6524346"/>
            <a:ext cx="874599" cy="195276"/>
          </a:xfrm>
          <a:prstGeom prst="rect">
            <a:avLst/>
          </a:prstGeom>
          <a:noFill/>
          <a:ln>
            <a:noFill/>
          </a:ln>
        </p:spPr>
      </p:pic>
      <p:sp>
        <p:nvSpPr>
          <p:cNvPr id="146" name="Google Shape;146;p35"/>
          <p:cNvSpPr txBox="1">
            <a:spLocks noGrp="1"/>
          </p:cNvSpPr>
          <p:nvPr>
            <p:ph type="body" idx="1"/>
          </p:nvPr>
        </p:nvSpPr>
        <p:spPr>
          <a:xfrm>
            <a:off x="6708725" y="6484530"/>
            <a:ext cx="4347746" cy="27692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990"/>
              <a:buNone/>
              <a:defRPr sz="1100"/>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619">
          <p15:clr>
            <a:srgbClr val="FBAE40"/>
          </p15:clr>
        </p15:guide>
        <p15:guide id="2" pos="688">
          <p15:clr>
            <a:srgbClr val="FBAE40"/>
          </p15:clr>
        </p15:guide>
        <p15:guide id="3" pos="7151">
          <p15:clr>
            <a:srgbClr val="FBAE40"/>
          </p15:clr>
        </p15:guide>
        <p15:guide id="4" orient="horz" pos="346">
          <p15:clr>
            <a:srgbClr val="FBAE40"/>
          </p15:clr>
        </p15:guide>
        <p15:guide id="5" orient="horz" pos="799">
          <p15:clr>
            <a:srgbClr val="FBAE40"/>
          </p15:clr>
        </p15:guide>
        <p15:guide id="6" orient="horz" pos="3952">
          <p15:clr>
            <a:srgbClr val="FBAE40"/>
          </p15:clr>
        </p15:guide>
        <p15:guide id="7" pos="388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obj">
  <p:cSld name="OBJECT">
    <p:spTree>
      <p:nvGrpSpPr>
        <p:cNvPr id="1" name="Shape 147"/>
        <p:cNvGrpSpPr/>
        <p:nvPr/>
      </p:nvGrpSpPr>
      <p:grpSpPr>
        <a:xfrm>
          <a:off x="0" y="0"/>
          <a:ext cx="0" cy="0"/>
          <a:chOff x="0" y="0"/>
          <a:chExt cx="0" cy="0"/>
        </a:xfrm>
      </p:grpSpPr>
      <p:sp>
        <p:nvSpPr>
          <p:cNvPr id="148" name="Google Shape;148;p36"/>
          <p:cNvSpPr txBox="1">
            <a:spLocks noGrp="1"/>
          </p:cNvSpPr>
          <p:nvPr>
            <p:ph type="ctrTitle"/>
          </p:nvPr>
        </p:nvSpPr>
        <p:spPr>
          <a:xfrm>
            <a:off x="709420" y="2619756"/>
            <a:ext cx="10773158" cy="51308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b="0" i="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36"/>
          <p:cNvSpPr txBox="1">
            <a:spLocks noGrp="1"/>
          </p:cNvSpPr>
          <p:nvPr>
            <p:ph type="subTitle" idx="1"/>
          </p:nvPr>
        </p:nvSpPr>
        <p:spPr>
          <a:xfrm>
            <a:off x="1828800" y="3840480"/>
            <a:ext cx="8534400" cy="17145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36"/>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1" name="Google Shape;151;p36"/>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36"/>
          <p:cNvSpPr txBox="1">
            <a:spLocks noGrp="1"/>
          </p:cNvSpPr>
          <p:nvPr>
            <p:ph type="sldNum" idx="12"/>
          </p:nvPr>
        </p:nvSpPr>
        <p:spPr>
          <a:xfrm>
            <a:off x="11291899" y="6505120"/>
            <a:ext cx="206375" cy="211454"/>
          </a:xfrm>
          <a:prstGeom prst="rect">
            <a:avLst/>
          </a:prstGeom>
          <a:noFill/>
          <a:ln>
            <a:noFill/>
          </a:ln>
        </p:spPr>
        <p:txBody>
          <a:bodyPr spcFirstLastPara="1" wrap="square" lIns="0" tIns="0" rIns="0" bIns="0" anchor="t" anchorCtr="0">
            <a:spAutoFit/>
          </a:bodyPr>
          <a:lstStyle>
            <a:lvl1pPr marL="25400" marR="0" lvl="0"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1pPr>
            <a:lvl2pPr marL="25400" marR="0" lvl="1"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2pPr>
            <a:lvl3pPr marL="25400" marR="0" lvl="2"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3pPr>
            <a:lvl4pPr marL="25400" marR="0" lvl="3"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4pPr>
            <a:lvl5pPr marL="25400" marR="0" lvl="4"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5pPr>
            <a:lvl6pPr marL="25400" marR="0" lvl="5"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6pPr>
            <a:lvl7pPr marL="25400" marR="0" lvl="6"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7pPr>
            <a:lvl8pPr marL="25400" marR="0" lvl="7"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8pPr>
            <a:lvl9pPr marL="25400" marR="0" lvl="8" indent="0" algn="l">
              <a:lnSpc>
                <a:spcPct val="100000"/>
              </a:lnSpc>
              <a:spcBef>
                <a:spcPts val="0"/>
              </a:spcBef>
              <a:spcAft>
                <a:spcPts val="0"/>
              </a:spcAft>
              <a:buClr>
                <a:srgbClr val="000000"/>
              </a:buClr>
              <a:buSzPts val="1200"/>
              <a:buFont typeface="Arial"/>
              <a:buNone/>
              <a:defRPr sz="1200" b="0" i="0" u="none" strike="noStrike" cap="none">
                <a:solidFill>
                  <a:srgbClr val="134753"/>
                </a:solidFill>
                <a:latin typeface="Trebuchet MS"/>
                <a:ea typeface="Trebuchet MS"/>
                <a:cs typeface="Trebuchet MS"/>
                <a:sym typeface="Trebuchet MS"/>
              </a:defRPr>
            </a:lvl9pPr>
          </a:lstStyle>
          <a:p>
            <a:pPr marL="2540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23"/>
        <p:cNvGrpSpPr/>
        <p:nvPr/>
      </p:nvGrpSpPr>
      <p:grpSpPr>
        <a:xfrm>
          <a:off x="0" y="0"/>
          <a:ext cx="0" cy="0"/>
          <a:chOff x="0" y="0"/>
          <a:chExt cx="0" cy="0"/>
        </a:xfrm>
      </p:grpSpPr>
      <p:grpSp>
        <p:nvGrpSpPr>
          <p:cNvPr id="24" name="Google Shape;24;p25"/>
          <p:cNvGrpSpPr/>
          <p:nvPr/>
        </p:nvGrpSpPr>
        <p:grpSpPr>
          <a:xfrm>
            <a:off x="0" y="0"/>
            <a:ext cx="12192000" cy="6862215"/>
            <a:chOff x="0" y="0"/>
            <a:chExt cx="12192000" cy="6862215"/>
          </a:xfrm>
        </p:grpSpPr>
        <p:pic>
          <p:nvPicPr>
            <p:cNvPr id="25" name="Google Shape;25;p25"/>
            <p:cNvPicPr preferRelativeResize="0"/>
            <p:nvPr/>
          </p:nvPicPr>
          <p:blipFill rotWithShape="1">
            <a:blip r:embed="rId2">
              <a:alphaModFix/>
            </a:blip>
            <a:srcRect/>
            <a:stretch/>
          </p:blipFill>
          <p:spPr>
            <a:xfrm>
              <a:off x="0" y="0"/>
              <a:ext cx="12192000" cy="6862215"/>
            </a:xfrm>
            <a:prstGeom prst="rect">
              <a:avLst/>
            </a:prstGeom>
            <a:noFill/>
            <a:ln>
              <a:noFill/>
            </a:ln>
          </p:spPr>
        </p:pic>
        <p:sp>
          <p:nvSpPr>
            <p:cNvPr id="26" name="Google Shape;26;p25"/>
            <p:cNvSpPr/>
            <p:nvPr/>
          </p:nvSpPr>
          <p:spPr>
            <a:xfrm flipH="1">
              <a:off x="1489096" y="0"/>
              <a:ext cx="9841026" cy="6858000"/>
            </a:xfrm>
            <a:prstGeom prst="parallelogram">
              <a:avLst>
                <a:gd name="adj" fmla="val 31859"/>
              </a:avLst>
            </a:prstGeom>
            <a:solidFill>
              <a:schemeClr val="accent1">
                <a:alpha val="89019"/>
              </a:schemeClr>
            </a:solidFill>
            <a:ln>
              <a:noFill/>
            </a:ln>
          </p:spPr>
          <p:txBody>
            <a:bodyPr spcFirstLastPara="1" wrap="square" lIns="360000" tIns="0" rIns="0" bIns="0" anchor="ctr" anchorCtr="0">
              <a:noAutofit/>
            </a:bodyPr>
            <a:lstStyle/>
            <a:p>
              <a:pPr marL="457200" marR="0" lvl="0" indent="-330200" algn="l" rtl="0">
                <a:lnSpc>
                  <a:spcPct val="150000"/>
                </a:lnSpc>
                <a:spcBef>
                  <a:spcPts val="0"/>
                </a:spcBef>
                <a:spcAft>
                  <a:spcPts val="0"/>
                </a:spcAft>
                <a:buClr>
                  <a:schemeClr val="dk1"/>
                </a:buClr>
                <a:buSzPts val="2000"/>
                <a:buFont typeface="Calibri"/>
                <a:buNone/>
              </a:pPr>
              <a:endParaRPr sz="2000" b="0" i="0" u="none" strike="noStrike" cap="none">
                <a:solidFill>
                  <a:schemeClr val="lt1"/>
                </a:solidFill>
                <a:latin typeface="Calibri"/>
                <a:ea typeface="Calibri"/>
                <a:cs typeface="Calibri"/>
                <a:sym typeface="Calibri"/>
              </a:endParaRPr>
            </a:p>
          </p:txBody>
        </p:sp>
      </p:grpSp>
      <p:sp>
        <p:nvSpPr>
          <p:cNvPr id="27" name="Google Shape;27;p25"/>
          <p:cNvSpPr txBox="1">
            <a:spLocks noGrp="1"/>
          </p:cNvSpPr>
          <p:nvPr>
            <p:ph type="body" idx="1"/>
          </p:nvPr>
        </p:nvSpPr>
        <p:spPr>
          <a:xfrm>
            <a:off x="3488671" y="2480199"/>
            <a:ext cx="4448175" cy="2417762"/>
          </a:xfrm>
          <a:prstGeom prst="rect">
            <a:avLst/>
          </a:prstGeom>
          <a:noFill/>
          <a:ln>
            <a:noFill/>
          </a:ln>
        </p:spPr>
        <p:txBody>
          <a:bodyPr spcFirstLastPara="1" wrap="square" lIns="91425" tIns="45700" rIns="91425" bIns="45700" anchor="t" anchorCtr="0">
            <a:noAutofit/>
          </a:bodyPr>
          <a:lstStyle>
            <a:lvl1pPr marL="457200" marR="0" lvl="0" indent="-355600" algn="l">
              <a:lnSpc>
                <a:spcPct val="150000"/>
              </a:lnSpc>
              <a:spcBef>
                <a:spcPts val="0"/>
              </a:spcBef>
              <a:spcAft>
                <a:spcPts val="0"/>
              </a:spcAft>
              <a:buClr>
                <a:schemeClr val="lt1"/>
              </a:buClr>
              <a:buSzPts val="2000"/>
              <a:buFont typeface="Calibri"/>
              <a:buAutoNum type="arabicPeriod"/>
              <a:defRPr sz="2000" b="0">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sp>
        <p:nvSpPr>
          <p:cNvPr id="28" name="Google Shape;28;p25"/>
          <p:cNvSpPr txBox="1"/>
          <p:nvPr/>
        </p:nvSpPr>
        <p:spPr>
          <a:xfrm>
            <a:off x="3679172" y="697142"/>
            <a:ext cx="3204227" cy="5969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5"/>
              </a:buClr>
              <a:buSzPts val="3200"/>
              <a:buFont typeface="Arial"/>
              <a:buNone/>
            </a:pPr>
            <a:r>
              <a:rPr lang="en-US" sz="3200" b="1" i="0" u="none" strike="noStrike" cap="none">
                <a:solidFill>
                  <a:schemeClr val="accent2"/>
                </a:solidFill>
                <a:latin typeface="Calibri"/>
                <a:ea typeface="Calibri"/>
                <a:cs typeface="Calibri"/>
                <a:sym typeface="Calibri"/>
              </a:rPr>
              <a:t>AGENDA</a:t>
            </a: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688">
          <p15:clr>
            <a:srgbClr val="FBAE40"/>
          </p15:clr>
        </p15:guide>
        <p15:guide id="2" orient="horz" pos="164">
          <p15:clr>
            <a:srgbClr val="FBAE40"/>
          </p15:clr>
        </p15:guide>
        <p15:guide id="3" orient="horz" pos="5">
          <p15:clr>
            <a:srgbClr val="FBAE40"/>
          </p15:clr>
        </p15:guide>
        <p15:guide id="4" orient="horz" pos="3929">
          <p15:clr>
            <a:srgbClr val="FBAE40"/>
          </p15:clr>
        </p15:guide>
        <p15:guide id="5" pos="715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Object">
  <p:cSld name="Title and Object">
    <p:spTree>
      <p:nvGrpSpPr>
        <p:cNvPr id="1" name="Shape 29"/>
        <p:cNvGrpSpPr/>
        <p:nvPr/>
      </p:nvGrpSpPr>
      <p:grpSpPr>
        <a:xfrm>
          <a:off x="0" y="0"/>
          <a:ext cx="0" cy="0"/>
          <a:chOff x="0" y="0"/>
          <a:chExt cx="0" cy="0"/>
        </a:xfrm>
      </p:grpSpPr>
      <p:pic>
        <p:nvPicPr>
          <p:cNvPr id="30" name="Google Shape;30;p27"/>
          <p:cNvPicPr preferRelativeResize="0"/>
          <p:nvPr/>
        </p:nvPicPr>
        <p:blipFill rotWithShape="1">
          <a:blip r:embed="rId2">
            <a:alphaModFix/>
          </a:blip>
          <a:srcRect/>
          <a:stretch/>
        </p:blipFill>
        <p:spPr>
          <a:xfrm>
            <a:off x="501355" y="6532047"/>
            <a:ext cx="695251" cy="145916"/>
          </a:xfrm>
          <a:prstGeom prst="rect">
            <a:avLst/>
          </a:prstGeom>
          <a:noFill/>
          <a:ln>
            <a:noFill/>
          </a:ln>
        </p:spPr>
      </p:pic>
      <p:sp>
        <p:nvSpPr>
          <p:cNvPr id="31" name="Google Shape;31;p27"/>
          <p:cNvSpPr txBox="1">
            <a:spLocks noGrp="1"/>
          </p:cNvSpPr>
          <p:nvPr>
            <p:ph type="body" idx="1"/>
          </p:nvPr>
        </p:nvSpPr>
        <p:spPr>
          <a:xfrm>
            <a:off x="1092200" y="1243706"/>
            <a:ext cx="10260013" cy="5030094"/>
          </a:xfrm>
          <a:prstGeom prst="rect">
            <a:avLst/>
          </a:prstGeom>
          <a:noFill/>
          <a:ln>
            <a:noFill/>
          </a:ln>
        </p:spPr>
        <p:txBody>
          <a:bodyPr spcFirstLastPara="1" wrap="square" lIns="0" tIns="0" rIns="0" bIns="0" anchor="t" anchorCtr="0">
            <a:normAutofit/>
          </a:bodyPr>
          <a:lstStyle>
            <a:lvl1pPr marL="457200" lvl="0" indent="-297180" algn="l">
              <a:lnSpc>
                <a:spcPct val="100000"/>
              </a:lnSpc>
              <a:spcBef>
                <a:spcPts val="300"/>
              </a:spcBef>
              <a:spcAft>
                <a:spcPts val="0"/>
              </a:spcAft>
              <a:buClr>
                <a:schemeClr val="dk2"/>
              </a:buClr>
              <a:buSzPts val="1080"/>
              <a:buChar char="•"/>
              <a:defRPr sz="1200"/>
            </a:lvl1pPr>
            <a:lvl2pPr marL="914400" lvl="1" indent="-304800" algn="l">
              <a:lnSpc>
                <a:spcPct val="100000"/>
              </a:lnSpc>
              <a:spcBef>
                <a:spcPts val="300"/>
              </a:spcBef>
              <a:spcAft>
                <a:spcPts val="0"/>
              </a:spcAft>
              <a:buClr>
                <a:schemeClr val="dk2"/>
              </a:buClr>
              <a:buSzPts val="1200"/>
              <a:buFont typeface="Calibri"/>
              <a:buChar char="‐"/>
              <a:defRPr sz="1200"/>
            </a:lvl2pPr>
            <a:lvl3pPr marL="1371600" lvl="2" indent="-304800" algn="l">
              <a:lnSpc>
                <a:spcPct val="90000"/>
              </a:lnSpc>
              <a:spcBef>
                <a:spcPts val="500"/>
              </a:spcBef>
              <a:spcAft>
                <a:spcPts val="0"/>
              </a:spcAft>
              <a:buClr>
                <a:schemeClr val="dk2"/>
              </a:buClr>
              <a:buSzPts val="1200"/>
              <a:buChar char="•"/>
              <a:defRPr sz="1200"/>
            </a:lvl3pPr>
            <a:lvl4pPr marL="1828800" lvl="3" indent="-304800" algn="l">
              <a:lnSpc>
                <a:spcPct val="90000"/>
              </a:lnSpc>
              <a:spcBef>
                <a:spcPts val="500"/>
              </a:spcBef>
              <a:spcAft>
                <a:spcPts val="0"/>
              </a:spcAft>
              <a:buClr>
                <a:schemeClr val="dk2"/>
              </a:buClr>
              <a:buSzPts val="1200"/>
              <a:buChar char="•"/>
              <a:defRPr sz="1200"/>
            </a:lvl4pPr>
            <a:lvl5pPr marL="2286000" lvl="4" indent="-304800" algn="l">
              <a:lnSpc>
                <a:spcPct val="90000"/>
              </a:lnSpc>
              <a:spcBef>
                <a:spcPts val="500"/>
              </a:spcBef>
              <a:spcAft>
                <a:spcPts val="0"/>
              </a:spcAft>
              <a:buClr>
                <a:schemeClr val="dk2"/>
              </a:buClr>
              <a:buSzPts val="1200"/>
              <a:buChar char="•"/>
              <a:defRPr sz="1200"/>
            </a:lvl5pPr>
            <a:lvl6pPr marL="2743200" lvl="5" indent="-304800" algn="l">
              <a:lnSpc>
                <a:spcPct val="90000"/>
              </a:lnSpc>
              <a:spcBef>
                <a:spcPts val="500"/>
              </a:spcBef>
              <a:spcAft>
                <a:spcPts val="0"/>
              </a:spcAft>
              <a:buClr>
                <a:schemeClr val="dk2"/>
              </a:buClr>
              <a:buSzPts val="1200"/>
              <a:buChar char="•"/>
              <a:defRPr sz="1200"/>
            </a:lvl6pPr>
            <a:lvl7pPr marL="3200400" lvl="6" indent="-304800" algn="l">
              <a:lnSpc>
                <a:spcPct val="90000"/>
              </a:lnSpc>
              <a:spcBef>
                <a:spcPts val="500"/>
              </a:spcBef>
              <a:spcAft>
                <a:spcPts val="0"/>
              </a:spcAft>
              <a:buClr>
                <a:schemeClr val="dk2"/>
              </a:buClr>
              <a:buSzPts val="1200"/>
              <a:buChar char="•"/>
              <a:defRPr sz="1200"/>
            </a:lvl7pPr>
            <a:lvl8pPr marL="3657600" lvl="7" indent="-304800" algn="l">
              <a:lnSpc>
                <a:spcPct val="90000"/>
              </a:lnSpc>
              <a:spcBef>
                <a:spcPts val="500"/>
              </a:spcBef>
              <a:spcAft>
                <a:spcPts val="0"/>
              </a:spcAft>
              <a:buClr>
                <a:schemeClr val="dk2"/>
              </a:buClr>
              <a:buSzPts val="1200"/>
              <a:buChar char="•"/>
              <a:defRPr sz="1200"/>
            </a:lvl8pPr>
            <a:lvl9pPr marL="4114800" lvl="8" indent="-228600" algn="l">
              <a:lnSpc>
                <a:spcPct val="90000"/>
              </a:lnSpc>
              <a:spcBef>
                <a:spcPts val="500"/>
              </a:spcBef>
              <a:spcAft>
                <a:spcPts val="0"/>
              </a:spcAft>
              <a:buClr>
                <a:schemeClr val="dk2"/>
              </a:buClr>
              <a:buSzPts val="1200"/>
              <a:buNone/>
              <a:defRPr sz="1200"/>
            </a:lvl9pPr>
          </a:lstStyle>
          <a:p>
            <a:endParaRPr/>
          </a:p>
        </p:txBody>
      </p:sp>
      <p:sp>
        <p:nvSpPr>
          <p:cNvPr id="32" name="Google Shape;32;p27"/>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33" name="Google Shape;33;p27"/>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34" name="Google Shape;34;p27"/>
          <p:cNvPicPr preferRelativeResize="0"/>
          <p:nvPr/>
        </p:nvPicPr>
        <p:blipFill rotWithShape="1">
          <a:blip r:embed="rId4">
            <a:alphaModFix/>
          </a:blip>
          <a:srcRect/>
          <a:stretch/>
        </p:blipFill>
        <p:spPr>
          <a:xfrm>
            <a:off x="845216" y="330716"/>
            <a:ext cx="137877" cy="227930"/>
          </a:xfrm>
          <a:prstGeom prst="rect">
            <a:avLst/>
          </a:prstGeom>
          <a:noFill/>
          <a:ln>
            <a:noFill/>
          </a:ln>
        </p:spPr>
      </p:pic>
      <p:sp>
        <p:nvSpPr>
          <p:cNvPr id="35" name="Google Shape;35;p27"/>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lvl1pPr lvl="0" algn="l">
              <a:lnSpc>
                <a:spcPct val="90000"/>
              </a:lnSpc>
              <a:spcBef>
                <a:spcPts val="0"/>
              </a:spcBef>
              <a:spcAft>
                <a:spcPts val="0"/>
              </a:spcAft>
              <a:buClr>
                <a:schemeClr val="accent1"/>
              </a:buClr>
              <a:buSzPts val="2200"/>
              <a:buFont typeface="Calibri"/>
              <a:buNone/>
              <a:defRPr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527">
          <p15:clr>
            <a:srgbClr val="FBAE40"/>
          </p15:clr>
        </p15:guide>
        <p15:guide id="4" orient="horz" pos="164">
          <p15:clr>
            <a:srgbClr val="FBAE40"/>
          </p15:clr>
        </p15:guide>
        <p15:guide id="5" orient="horz" pos="777">
          <p15:clr>
            <a:srgbClr val="FBAE40"/>
          </p15:clr>
        </p15:guide>
        <p15:guide id="6" orient="horz" pos="39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losing slide 2">
  <p:cSld name="Closing slide 2">
    <p:bg>
      <p:bgPr>
        <a:blipFill>
          <a:blip r:embed="rId2">
            <a:alphaModFix/>
          </a:blip>
          <a:stretch>
            <a:fillRect/>
          </a:stretch>
        </a:blipFill>
        <a:effectLst/>
      </p:bgPr>
    </p:bg>
    <p:spTree>
      <p:nvGrpSpPr>
        <p:cNvPr id="1" name="Shape 37"/>
        <p:cNvGrpSpPr/>
        <p:nvPr/>
      </p:nvGrpSpPr>
      <p:grpSpPr>
        <a:xfrm>
          <a:off x="0" y="0"/>
          <a:ext cx="0" cy="0"/>
          <a:chOff x="0" y="0"/>
          <a:chExt cx="0" cy="0"/>
        </a:xfrm>
      </p:grpSpPr>
      <p:pic>
        <p:nvPicPr>
          <p:cNvPr id="38" name="Google Shape;38;p28"/>
          <p:cNvPicPr preferRelativeResize="0"/>
          <p:nvPr/>
        </p:nvPicPr>
        <p:blipFill rotWithShape="1">
          <a:blip r:embed="rId3">
            <a:alphaModFix/>
          </a:blip>
          <a:srcRect/>
          <a:stretch/>
        </p:blipFill>
        <p:spPr>
          <a:xfrm>
            <a:off x="838357" y="5919640"/>
            <a:ext cx="112466" cy="191496"/>
          </a:xfrm>
          <a:prstGeom prst="rect">
            <a:avLst/>
          </a:prstGeom>
          <a:noFill/>
          <a:ln>
            <a:noFill/>
          </a:ln>
        </p:spPr>
      </p:pic>
      <p:sp>
        <p:nvSpPr>
          <p:cNvPr id="39" name="Google Shape;39;p28"/>
          <p:cNvSpPr txBox="1">
            <a:spLocks noGrp="1"/>
          </p:cNvSpPr>
          <p:nvPr>
            <p:ph type="ctrTitle"/>
          </p:nvPr>
        </p:nvSpPr>
        <p:spPr>
          <a:xfrm>
            <a:off x="950823" y="5858162"/>
            <a:ext cx="5876967" cy="566227"/>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8"/>
          <p:cNvSpPr txBox="1"/>
          <p:nvPr/>
        </p:nvSpPr>
        <p:spPr>
          <a:xfrm>
            <a:off x="8682687" y="1840038"/>
            <a:ext cx="1180131"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Lithuania</a:t>
            </a:r>
            <a:br>
              <a:rPr lang="en-US" sz="1000" b="0" i="0" u="none" strike="noStrike" cap="none">
                <a:solidFill>
                  <a:schemeClr val="lt1"/>
                </a:solidFill>
                <a:latin typeface="Calibri"/>
                <a:ea typeface="Calibri"/>
                <a:cs typeface="Calibri"/>
                <a:sym typeface="Calibri"/>
              </a:rPr>
            </a:br>
            <a:r>
              <a:rPr lang="en-US" sz="1000" b="0" i="0" u="none" strike="noStrike" cap="none">
                <a:solidFill>
                  <a:schemeClr val="lt1"/>
                </a:solidFill>
                <a:latin typeface="Calibri"/>
                <a:ea typeface="Calibri"/>
                <a:cs typeface="Calibri"/>
                <a:sym typeface="Calibri"/>
              </a:rPr>
              <a:t>info.lt@civitta.com</a:t>
            </a:r>
            <a:br>
              <a:rPr lang="en-US" sz="1000" b="0" i="0" u="none" strike="noStrike" cap="none">
                <a:solidFill>
                  <a:schemeClr val="lt1"/>
                </a:solidFill>
                <a:latin typeface="Calibri"/>
                <a:ea typeface="Calibri"/>
                <a:cs typeface="Calibri"/>
                <a:sym typeface="Calibri"/>
              </a:rPr>
            </a:br>
            <a:r>
              <a:rPr lang="en-US" sz="1000" b="0" i="0" u="none" strike="noStrike" cap="none">
                <a:solidFill>
                  <a:schemeClr val="lt1"/>
                </a:solidFill>
                <a:latin typeface="Calibri"/>
                <a:ea typeface="Calibri"/>
                <a:cs typeface="Calibri"/>
                <a:sym typeface="Calibri"/>
              </a:rPr>
              <a:t>+370 685 266 80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www.civitta.lt</a:t>
            </a:r>
            <a:endParaRPr sz="1400" b="0" i="0" u="none" strike="noStrike" cap="none">
              <a:solidFill>
                <a:srgbClr val="000000"/>
              </a:solidFill>
              <a:latin typeface="Arial"/>
              <a:ea typeface="Arial"/>
              <a:cs typeface="Arial"/>
              <a:sym typeface="Arial"/>
            </a:endParaRPr>
          </a:p>
        </p:txBody>
      </p:sp>
      <p:sp>
        <p:nvSpPr>
          <p:cNvPr id="41" name="Google Shape;41;p28"/>
          <p:cNvSpPr txBox="1"/>
          <p:nvPr/>
        </p:nvSpPr>
        <p:spPr>
          <a:xfrm>
            <a:off x="8682687" y="1116696"/>
            <a:ext cx="1511999"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Latvia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Info.lv@civitta.com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+371 277 055 85</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www.civitta.lv</a:t>
            </a:r>
            <a:endParaRPr sz="1400" b="0" i="0" u="none" strike="noStrike" cap="none">
              <a:solidFill>
                <a:srgbClr val="000000"/>
              </a:solidFill>
              <a:latin typeface="Arial"/>
              <a:ea typeface="Arial"/>
              <a:cs typeface="Arial"/>
              <a:sym typeface="Arial"/>
            </a:endParaRPr>
          </a:p>
        </p:txBody>
      </p:sp>
      <p:sp>
        <p:nvSpPr>
          <p:cNvPr id="42" name="Google Shape;42;p28"/>
          <p:cNvSpPr txBox="1"/>
          <p:nvPr/>
        </p:nvSpPr>
        <p:spPr>
          <a:xfrm>
            <a:off x="8682687" y="4023425"/>
            <a:ext cx="1453064"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Poland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Info.pl@civitta.com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+48 690 001 286</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www.civitta.pl</a:t>
            </a:r>
            <a:endParaRPr sz="1000" b="0" i="0" u="none" strike="noStrike" cap="none">
              <a:solidFill>
                <a:srgbClr val="FFFFFF"/>
              </a:solidFill>
              <a:latin typeface="Calibri"/>
              <a:ea typeface="Calibri"/>
              <a:cs typeface="Calibri"/>
              <a:sym typeface="Calibri"/>
            </a:endParaRPr>
          </a:p>
        </p:txBody>
      </p:sp>
      <p:sp>
        <p:nvSpPr>
          <p:cNvPr id="43" name="Google Shape;43;p28"/>
          <p:cNvSpPr txBox="1"/>
          <p:nvPr/>
        </p:nvSpPr>
        <p:spPr>
          <a:xfrm>
            <a:off x="8682687" y="393354"/>
            <a:ext cx="123623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Estonia</a:t>
            </a:r>
            <a:br>
              <a:rPr lang="en-US" sz="1000" b="0" i="0" u="none" strike="noStrike" cap="none">
                <a:solidFill>
                  <a:schemeClr val="accent2"/>
                </a:solidFill>
                <a:latin typeface="Calibri"/>
                <a:ea typeface="Calibri"/>
                <a:cs typeface="Calibri"/>
                <a:sym typeface="Calibri"/>
              </a:rPr>
            </a:br>
            <a:r>
              <a:rPr lang="en-US" sz="1000" b="0" i="0" u="none" strike="noStrike" cap="none">
                <a:solidFill>
                  <a:schemeClr val="lt1"/>
                </a:solidFill>
                <a:latin typeface="Calibri"/>
                <a:ea typeface="Calibri"/>
                <a:cs typeface="Calibri"/>
                <a:sym typeface="Calibri"/>
              </a:rPr>
              <a:t>info.ee@civitta.com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+372 646 448 8</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www.civitta.ee</a:t>
            </a:r>
            <a:endParaRPr sz="1400" b="0" i="0" u="none" strike="noStrike" cap="none">
              <a:solidFill>
                <a:srgbClr val="000000"/>
              </a:solidFill>
              <a:latin typeface="Arial"/>
              <a:ea typeface="Arial"/>
              <a:cs typeface="Arial"/>
              <a:sym typeface="Arial"/>
            </a:endParaRPr>
          </a:p>
        </p:txBody>
      </p:sp>
      <p:sp>
        <p:nvSpPr>
          <p:cNvPr id="44" name="Google Shape;44;p28"/>
          <p:cNvSpPr txBox="1"/>
          <p:nvPr/>
        </p:nvSpPr>
        <p:spPr>
          <a:xfrm>
            <a:off x="10194686" y="393354"/>
            <a:ext cx="125226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Romania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Info.ro@civitta.com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+403 180 535 88</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www.civitta.ro</a:t>
            </a:r>
            <a:endParaRPr sz="1000" b="0" i="0" u="none" strike="noStrike" cap="none">
              <a:solidFill>
                <a:srgbClr val="FFFFFF"/>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FFFFFF"/>
              </a:solidFill>
              <a:latin typeface="Calibri"/>
              <a:ea typeface="Calibri"/>
              <a:cs typeface="Calibri"/>
              <a:sym typeface="Calibri"/>
            </a:endParaRPr>
          </a:p>
        </p:txBody>
      </p:sp>
      <p:grpSp>
        <p:nvGrpSpPr>
          <p:cNvPr id="45" name="Google Shape;45;p28"/>
          <p:cNvGrpSpPr/>
          <p:nvPr/>
        </p:nvGrpSpPr>
        <p:grpSpPr>
          <a:xfrm>
            <a:off x="944502" y="1034377"/>
            <a:ext cx="1752530" cy="761747"/>
            <a:chOff x="944502" y="1774406"/>
            <a:chExt cx="1752530" cy="761747"/>
          </a:xfrm>
        </p:grpSpPr>
        <p:sp>
          <p:nvSpPr>
            <p:cNvPr id="46" name="Google Shape;46;p28"/>
            <p:cNvSpPr/>
            <p:nvPr/>
          </p:nvSpPr>
          <p:spPr>
            <a:xfrm>
              <a:off x="944502" y="1774406"/>
              <a:ext cx="175253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chemeClr val="accent2"/>
                  </a:solidFill>
                  <a:latin typeface="Calibri"/>
                  <a:ea typeface="Calibri"/>
                  <a:cs typeface="Calibri"/>
                  <a:sym typeface="Calibri"/>
                </a:rPr>
                <a:t>CIVITTA International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E8B564"/>
                </a:solidFill>
                <a:latin typeface="Calibri"/>
                <a:ea typeface="Calibri"/>
                <a:cs typeface="Calibri"/>
                <a:sym typeface="Calibri"/>
              </a:endParaRPr>
            </a:p>
          </p:txBody>
        </p:sp>
        <p:sp>
          <p:nvSpPr>
            <p:cNvPr id="47" name="Google Shape;47;p28"/>
            <p:cNvSpPr/>
            <p:nvPr/>
          </p:nvSpPr>
          <p:spPr>
            <a:xfrm>
              <a:off x="944502" y="1935989"/>
              <a:ext cx="1544428" cy="6001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chemeClr val="lt1"/>
                  </a:solidFill>
                  <a:latin typeface="Calibri"/>
                  <a:ea typeface="Calibri"/>
                  <a:cs typeface="Calibri"/>
                  <a:sym typeface="Calibri"/>
                </a:rPr>
                <a:t>info@civitta.com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chemeClr val="lt1"/>
                  </a:solidFill>
                  <a:latin typeface="Calibri"/>
                  <a:ea typeface="Calibri"/>
                  <a:cs typeface="Calibri"/>
                  <a:sym typeface="Calibri"/>
                </a:rPr>
                <a:t>+372 735 2802</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100" b="1" i="0" u="none" strike="noStrike" cap="none">
                  <a:solidFill>
                    <a:schemeClr val="lt1"/>
                  </a:solidFill>
                  <a:latin typeface="Calibri"/>
                  <a:ea typeface="Calibri"/>
                  <a:cs typeface="Calibri"/>
                  <a:sym typeface="Calibri"/>
                </a:rPr>
                <a:t>www.civitta.com</a:t>
              </a:r>
              <a:endParaRPr sz="1400" b="0" i="0" u="none" strike="noStrike" cap="none">
                <a:solidFill>
                  <a:srgbClr val="000000"/>
                </a:solidFill>
                <a:latin typeface="Arial"/>
                <a:ea typeface="Arial"/>
                <a:cs typeface="Arial"/>
                <a:sym typeface="Arial"/>
              </a:endParaRPr>
            </a:p>
          </p:txBody>
        </p:sp>
      </p:grpSp>
      <p:sp>
        <p:nvSpPr>
          <p:cNvPr id="48" name="Google Shape;48;p28"/>
          <p:cNvSpPr/>
          <p:nvPr/>
        </p:nvSpPr>
        <p:spPr>
          <a:xfrm>
            <a:off x="8682687" y="2563380"/>
            <a:ext cx="1511999"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Finland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Info.fi@civitta.com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+358 505 261 694</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www.civitta.fi</a:t>
            </a:r>
            <a:br>
              <a:rPr lang="en-US" sz="1000" b="0" i="0" u="none" strike="noStrike" cap="none">
                <a:solidFill>
                  <a:srgbClr val="FFFFFF"/>
                </a:solidFill>
                <a:latin typeface="Calibri"/>
                <a:ea typeface="Calibri"/>
                <a:cs typeface="Calibri"/>
                <a:sym typeface="Calibri"/>
              </a:rPr>
            </a:br>
            <a:endParaRPr sz="1000" b="0" i="0" u="none" strike="noStrike" cap="none">
              <a:solidFill>
                <a:srgbClr val="FFFFFF"/>
              </a:solidFill>
              <a:latin typeface="Calibri"/>
              <a:ea typeface="Calibri"/>
              <a:cs typeface="Calibri"/>
              <a:sym typeface="Calibri"/>
            </a:endParaRPr>
          </a:p>
        </p:txBody>
      </p:sp>
      <p:sp>
        <p:nvSpPr>
          <p:cNvPr id="49" name="Google Shape;49;p28"/>
          <p:cNvSpPr/>
          <p:nvPr/>
        </p:nvSpPr>
        <p:spPr>
          <a:xfrm>
            <a:off x="10201098" y="1116696"/>
            <a:ext cx="134531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Moldova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Info.md@civitta.com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+373 797 550 99</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www.civitta.md</a:t>
            </a:r>
            <a:endParaRPr sz="1000" b="0" i="0" u="none" strike="noStrike" cap="none">
              <a:solidFill>
                <a:srgbClr val="FFFFFF"/>
              </a:solidFill>
              <a:latin typeface="Calibri"/>
              <a:ea typeface="Calibri"/>
              <a:cs typeface="Calibri"/>
              <a:sym typeface="Calibri"/>
            </a:endParaRPr>
          </a:p>
        </p:txBody>
      </p:sp>
      <p:sp>
        <p:nvSpPr>
          <p:cNvPr id="50" name="Google Shape;50;p28"/>
          <p:cNvSpPr/>
          <p:nvPr/>
        </p:nvSpPr>
        <p:spPr>
          <a:xfrm>
            <a:off x="10194686" y="1840038"/>
            <a:ext cx="1351722"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Russia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Info.ru@civitta.com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+7401 253 074 8</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www.civitta.ru</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FFFFFF"/>
              </a:solidFill>
              <a:latin typeface="Calibri"/>
              <a:ea typeface="Calibri"/>
              <a:cs typeface="Calibri"/>
              <a:sym typeface="Calibri"/>
            </a:endParaRPr>
          </a:p>
        </p:txBody>
      </p:sp>
      <p:sp>
        <p:nvSpPr>
          <p:cNvPr id="51" name="Google Shape;51;p28"/>
          <p:cNvSpPr/>
          <p:nvPr/>
        </p:nvSpPr>
        <p:spPr>
          <a:xfrm>
            <a:off x="8682687" y="4746768"/>
            <a:ext cx="1511999"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Ukraine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Info.ua@civitta.com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+380 442 270 140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www.civitta.com.ua</a:t>
            </a:r>
            <a:endParaRPr sz="1000" b="0" i="0" u="none" strike="noStrike" cap="none">
              <a:solidFill>
                <a:srgbClr val="FFFFFF"/>
              </a:solidFill>
              <a:latin typeface="Calibri"/>
              <a:ea typeface="Calibri"/>
              <a:cs typeface="Calibri"/>
              <a:sym typeface="Calibri"/>
            </a:endParaRPr>
          </a:p>
        </p:txBody>
      </p:sp>
      <p:sp>
        <p:nvSpPr>
          <p:cNvPr id="52" name="Google Shape;52;p28"/>
          <p:cNvSpPr/>
          <p:nvPr/>
        </p:nvSpPr>
        <p:spPr>
          <a:xfrm>
            <a:off x="10194686" y="2564449"/>
            <a:ext cx="1453064"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Belarus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Info.by@civitta.com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+375 296 018 517</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www.civitta.by</a:t>
            </a:r>
            <a:endParaRPr sz="1000" b="0" i="0" u="none" strike="noStrike" cap="none">
              <a:solidFill>
                <a:srgbClr val="FFFFFF"/>
              </a:solidFill>
              <a:latin typeface="Calibri"/>
              <a:ea typeface="Calibri"/>
              <a:cs typeface="Calibri"/>
              <a:sym typeface="Calibri"/>
            </a:endParaRPr>
          </a:p>
        </p:txBody>
      </p:sp>
      <p:sp>
        <p:nvSpPr>
          <p:cNvPr id="53" name="Google Shape;53;p28"/>
          <p:cNvSpPr/>
          <p:nvPr/>
        </p:nvSpPr>
        <p:spPr>
          <a:xfrm>
            <a:off x="10194686" y="3287792"/>
            <a:ext cx="1453064"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Serbia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Info.rs@civitta.com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+381 11 2435 489</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www.civitta.rs</a:t>
            </a:r>
            <a:endParaRPr sz="1000" b="0" i="0" u="none" strike="noStrike" cap="none">
              <a:solidFill>
                <a:srgbClr val="FFFFFF"/>
              </a:solidFill>
              <a:latin typeface="Calibri"/>
              <a:ea typeface="Calibri"/>
              <a:cs typeface="Calibri"/>
              <a:sym typeface="Calibri"/>
            </a:endParaRPr>
          </a:p>
        </p:txBody>
      </p:sp>
      <p:sp>
        <p:nvSpPr>
          <p:cNvPr id="54" name="Google Shape;54;p28"/>
          <p:cNvSpPr/>
          <p:nvPr/>
        </p:nvSpPr>
        <p:spPr>
          <a:xfrm>
            <a:off x="8682687" y="5470109"/>
            <a:ext cx="1511999"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Slovakia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info.sk@civitta.com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+421 901 700 574</a:t>
            </a:r>
            <a:endParaRPr sz="10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Calibri"/>
                <a:ea typeface="Calibri"/>
                <a:cs typeface="Calibri"/>
                <a:sym typeface="Calibri"/>
              </a:rPr>
              <a:t>www.civitta.sk</a:t>
            </a:r>
            <a:endParaRPr sz="1000" b="0" i="0" u="none" strike="noStrike" cap="none">
              <a:solidFill>
                <a:srgbClr val="FFFFFF"/>
              </a:solidFill>
              <a:latin typeface="Calibri"/>
              <a:ea typeface="Calibri"/>
              <a:cs typeface="Calibri"/>
              <a:sym typeface="Calibri"/>
            </a:endParaRPr>
          </a:p>
        </p:txBody>
      </p:sp>
      <p:sp>
        <p:nvSpPr>
          <p:cNvPr id="55" name="Google Shape;55;p28"/>
          <p:cNvSpPr/>
          <p:nvPr/>
        </p:nvSpPr>
        <p:spPr>
          <a:xfrm>
            <a:off x="10201098" y="4009819"/>
            <a:ext cx="1453064"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Bulgaria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Info.bg@civitta.com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+359 884 076 576</a:t>
            </a:r>
            <a:br>
              <a:rPr lang="en-US" sz="1000" b="0" i="0" u="none" strike="noStrike" cap="none">
                <a:solidFill>
                  <a:srgbClr val="FFFFFF"/>
                </a:solidFill>
                <a:latin typeface="Calibri"/>
                <a:ea typeface="Calibri"/>
                <a:cs typeface="Calibri"/>
                <a:sym typeface="Calibri"/>
              </a:rPr>
            </a:br>
            <a:r>
              <a:rPr lang="en-US" sz="1000" b="0" i="0" u="none" strike="noStrike" cap="none">
                <a:solidFill>
                  <a:schemeClr val="lt1"/>
                </a:solidFill>
                <a:latin typeface="Calibri"/>
                <a:ea typeface="Calibri"/>
                <a:cs typeface="Calibri"/>
                <a:sym typeface="Calibri"/>
              </a:rPr>
              <a:t>www.civitta.bg</a:t>
            </a:r>
            <a:endParaRPr sz="1000" b="0" i="0" u="none" strike="noStrike" cap="none">
              <a:solidFill>
                <a:srgbClr val="FFFFFF"/>
              </a:solidFill>
              <a:latin typeface="Calibri"/>
              <a:ea typeface="Calibri"/>
              <a:cs typeface="Calibri"/>
              <a:sym typeface="Calibri"/>
            </a:endParaRPr>
          </a:p>
        </p:txBody>
      </p:sp>
      <p:sp>
        <p:nvSpPr>
          <p:cNvPr id="56" name="Google Shape;56;p28"/>
          <p:cNvSpPr/>
          <p:nvPr/>
        </p:nvSpPr>
        <p:spPr>
          <a:xfrm>
            <a:off x="10201098" y="4733406"/>
            <a:ext cx="1594788"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North Macedonia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info.mk@civitta.com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+389 75 230 439 </a:t>
            </a:r>
            <a:r>
              <a:rPr lang="en-US" sz="1000" b="0" i="0" u="none" strike="noStrike" cap="none">
                <a:solidFill>
                  <a:schemeClr val="lt1"/>
                </a:solidFill>
                <a:latin typeface="Calibri"/>
                <a:ea typeface="Calibri"/>
                <a:cs typeface="Calibri"/>
                <a:sym typeface="Calibri"/>
              </a:rPr>
              <a:t>www.civitta.com</a:t>
            </a:r>
            <a:endParaRPr sz="1000" b="0" i="0" u="none" strike="noStrike" cap="none">
              <a:solidFill>
                <a:srgbClr val="FFFFFF"/>
              </a:solidFill>
              <a:latin typeface="Calibri"/>
              <a:ea typeface="Calibri"/>
              <a:cs typeface="Calibri"/>
              <a:sym typeface="Calibri"/>
            </a:endParaRPr>
          </a:p>
        </p:txBody>
      </p:sp>
      <p:sp>
        <p:nvSpPr>
          <p:cNvPr id="57" name="Google Shape;57;p28"/>
          <p:cNvSpPr/>
          <p:nvPr/>
        </p:nvSpPr>
        <p:spPr>
          <a:xfrm>
            <a:off x="8712155" y="3272711"/>
            <a:ext cx="1453064" cy="70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Denmark</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Info.dk@civitta.com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+452 762 80 83</a:t>
            </a:r>
            <a:br>
              <a:rPr lang="en-US" sz="1000" b="0" i="0" u="none" strike="noStrike" cap="none">
                <a:solidFill>
                  <a:srgbClr val="FFFFFF"/>
                </a:solidFill>
                <a:latin typeface="Calibri"/>
                <a:ea typeface="Calibri"/>
                <a:cs typeface="Calibri"/>
                <a:sym typeface="Calibri"/>
              </a:rPr>
            </a:br>
            <a:r>
              <a:rPr lang="en-US" sz="1000" b="0" i="0" u="none" strike="noStrike" cap="none">
                <a:solidFill>
                  <a:schemeClr val="lt1"/>
                </a:solidFill>
                <a:latin typeface="Calibri"/>
                <a:ea typeface="Calibri"/>
                <a:cs typeface="Calibri"/>
                <a:sym typeface="Calibri"/>
              </a:rPr>
              <a:t>www.civitta.com</a:t>
            </a:r>
            <a:endParaRPr sz="1000" b="0" i="0" u="none" strike="noStrike" cap="none">
              <a:solidFill>
                <a:srgbClr val="FFFFFF"/>
              </a:solidFill>
              <a:latin typeface="Calibri"/>
              <a:ea typeface="Calibri"/>
              <a:cs typeface="Calibri"/>
              <a:sym typeface="Calibri"/>
            </a:endParaRPr>
          </a:p>
        </p:txBody>
      </p:sp>
      <p:sp>
        <p:nvSpPr>
          <p:cNvPr id="58" name="Google Shape;58;p28"/>
          <p:cNvSpPr/>
          <p:nvPr/>
        </p:nvSpPr>
        <p:spPr>
          <a:xfrm>
            <a:off x="10194686" y="5463589"/>
            <a:ext cx="1594788"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1" i="0" u="none" strike="noStrike" cap="none">
                <a:solidFill>
                  <a:schemeClr val="accent2"/>
                </a:solidFill>
                <a:latin typeface="Calibri"/>
                <a:ea typeface="Calibri"/>
                <a:cs typeface="Calibri"/>
                <a:sym typeface="Calibri"/>
              </a:rPr>
              <a:t>CIVITTA Kosovo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info.ks@civitta.com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FFFFFF"/>
                </a:solidFill>
                <a:latin typeface="Calibri"/>
                <a:ea typeface="Calibri"/>
                <a:cs typeface="Calibri"/>
                <a:sym typeface="Calibri"/>
              </a:rPr>
              <a:t>+383 493 380 55 </a:t>
            </a:r>
            <a:r>
              <a:rPr lang="en-US" sz="1000" b="0" i="0" u="none" strike="noStrike" cap="none">
                <a:solidFill>
                  <a:schemeClr val="lt1"/>
                </a:solidFill>
                <a:latin typeface="Calibri"/>
                <a:ea typeface="Calibri"/>
                <a:cs typeface="Calibri"/>
                <a:sym typeface="Calibri"/>
              </a:rPr>
              <a:t>www.civitta.com</a:t>
            </a:r>
            <a:endParaRPr sz="10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reak">
  <p:cSld name="Break">
    <p:spTree>
      <p:nvGrpSpPr>
        <p:cNvPr id="1" name="Shape 59"/>
        <p:cNvGrpSpPr/>
        <p:nvPr/>
      </p:nvGrpSpPr>
      <p:grpSpPr>
        <a:xfrm>
          <a:off x="0" y="0"/>
          <a:ext cx="0" cy="0"/>
          <a:chOff x="0" y="0"/>
          <a:chExt cx="0" cy="0"/>
        </a:xfrm>
      </p:grpSpPr>
      <p:pic>
        <p:nvPicPr>
          <p:cNvPr id="60" name="Google Shape;60;p26"/>
          <p:cNvPicPr preferRelativeResize="0"/>
          <p:nvPr/>
        </p:nvPicPr>
        <p:blipFill rotWithShape="1">
          <a:blip r:embed="rId2">
            <a:alphaModFix/>
          </a:blip>
          <a:srcRect/>
          <a:stretch/>
        </p:blipFill>
        <p:spPr>
          <a:xfrm>
            <a:off x="0" y="0"/>
            <a:ext cx="12192000" cy="6869113"/>
          </a:xfrm>
          <a:prstGeom prst="rect">
            <a:avLst/>
          </a:prstGeom>
          <a:noFill/>
          <a:ln>
            <a:noFill/>
          </a:ln>
        </p:spPr>
      </p:pic>
      <p:sp>
        <p:nvSpPr>
          <p:cNvPr id="61" name="Google Shape;61;p26"/>
          <p:cNvSpPr/>
          <p:nvPr/>
        </p:nvSpPr>
        <p:spPr>
          <a:xfrm flipH="1">
            <a:off x="0" y="0"/>
            <a:ext cx="6417866" cy="6876006"/>
          </a:xfrm>
          <a:custGeom>
            <a:avLst/>
            <a:gdLst/>
            <a:ahLst/>
            <a:cxnLst/>
            <a:rect l="l" t="t" r="r" b="b"/>
            <a:pathLst>
              <a:path w="6417866" h="6876006" extrusionOk="0">
                <a:moveTo>
                  <a:pt x="0" y="6876006"/>
                </a:moveTo>
                <a:lnTo>
                  <a:pt x="2873449" y="7374"/>
                </a:lnTo>
                <a:lnTo>
                  <a:pt x="6416404" y="0"/>
                </a:lnTo>
                <a:cubicBezTo>
                  <a:pt x="6422607" y="2286000"/>
                  <a:pt x="6406687" y="4586747"/>
                  <a:pt x="6412890" y="6872747"/>
                </a:cubicBezTo>
                <a:lnTo>
                  <a:pt x="0" y="6876006"/>
                </a:lnTo>
                <a:close/>
              </a:path>
            </a:pathLst>
          </a:custGeom>
          <a:solidFill>
            <a:schemeClr val="accent1">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2" name="Google Shape;62;p26"/>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63" name="Google Shape;63;p26"/>
          <p:cNvPicPr preferRelativeResize="0"/>
          <p:nvPr/>
        </p:nvPicPr>
        <p:blipFill rotWithShape="1">
          <a:blip r:embed="rId4">
            <a:alphaModFix/>
          </a:blip>
          <a:srcRect/>
          <a:stretch/>
        </p:blipFill>
        <p:spPr>
          <a:xfrm>
            <a:off x="531830" y="3230056"/>
            <a:ext cx="140323" cy="238929"/>
          </a:xfrm>
          <a:prstGeom prst="rect">
            <a:avLst/>
          </a:prstGeom>
          <a:noFill/>
          <a:ln>
            <a:noFill/>
          </a:ln>
        </p:spPr>
      </p:pic>
      <p:sp>
        <p:nvSpPr>
          <p:cNvPr id="64" name="Google Shape;64;p26"/>
          <p:cNvSpPr txBox="1"/>
          <p:nvPr/>
        </p:nvSpPr>
        <p:spPr>
          <a:xfrm>
            <a:off x="11232693" y="6470145"/>
            <a:ext cx="694507" cy="3651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lt1"/>
                </a:solidFill>
                <a:latin typeface="Calibri"/>
                <a:ea typeface="Calibri"/>
                <a:cs typeface="Calibri"/>
                <a:sym typeface="Calibri"/>
              </a:rPr>
              <a:t>‹#›</a:t>
            </a:fld>
            <a:endParaRPr sz="1200" b="0" i="0" u="none" strike="noStrike" cap="none">
              <a:solidFill>
                <a:schemeClr val="lt1"/>
              </a:solidFill>
              <a:latin typeface="Calibri"/>
              <a:ea typeface="Calibri"/>
              <a:cs typeface="Calibri"/>
              <a:sym typeface="Calibri"/>
            </a:endParaRPr>
          </a:p>
        </p:txBody>
      </p:sp>
      <p:sp>
        <p:nvSpPr>
          <p:cNvPr id="65" name="Google Shape;65;p26"/>
          <p:cNvSpPr txBox="1">
            <a:spLocks noGrp="1"/>
          </p:cNvSpPr>
          <p:nvPr>
            <p:ph type="body" idx="1"/>
          </p:nvPr>
        </p:nvSpPr>
        <p:spPr>
          <a:xfrm>
            <a:off x="665163" y="3127396"/>
            <a:ext cx="3976687" cy="885535"/>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0"/>
              </a:spcBef>
              <a:spcAft>
                <a:spcPts val="0"/>
              </a:spcAft>
              <a:buClr>
                <a:schemeClr val="lt1"/>
              </a:buClr>
              <a:buSzPts val="2800"/>
              <a:buFont typeface="Calibri"/>
              <a:buNone/>
              <a:defRPr sz="2800" b="1">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pic>
        <p:nvPicPr>
          <p:cNvPr id="66" name="Google Shape;66;p26"/>
          <p:cNvPicPr preferRelativeResize="0"/>
          <p:nvPr/>
        </p:nvPicPr>
        <p:blipFill rotWithShape="1">
          <a:blip r:embed="rId5">
            <a:alphaModFix/>
          </a:blip>
          <a:srcRect/>
          <a:stretch/>
        </p:blipFill>
        <p:spPr>
          <a:xfrm>
            <a:off x="756605" y="566284"/>
            <a:ext cx="853120" cy="176866"/>
          </a:xfrm>
          <a:prstGeom prst="rect">
            <a:avLst/>
          </a:prstGeom>
          <a:noFill/>
          <a:ln>
            <a:noFill/>
          </a:ln>
        </p:spPr>
      </p:pic>
      <p:sp>
        <p:nvSpPr>
          <p:cNvPr id="67" name="Google Shape;67;p26"/>
          <p:cNvSpPr txBox="1">
            <a:spLocks noGrp="1"/>
          </p:cNvSpPr>
          <p:nvPr>
            <p:ph type="body" idx="2"/>
          </p:nvPr>
        </p:nvSpPr>
        <p:spPr>
          <a:xfrm>
            <a:off x="665163" y="4023029"/>
            <a:ext cx="3976687" cy="885535"/>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0"/>
              </a:spcBef>
              <a:spcAft>
                <a:spcPts val="0"/>
              </a:spcAft>
              <a:buClr>
                <a:schemeClr val="lt1"/>
              </a:buClr>
              <a:buSzPts val="1400"/>
              <a:buFont typeface="Calibri"/>
              <a:buNone/>
              <a:defRPr sz="1400" b="0">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orient="horz" pos="164">
          <p15:clr>
            <a:srgbClr val="FBAE40"/>
          </p15:clr>
        </p15:guide>
        <p15:guide id="3" orient="horz" pos="3929">
          <p15:clr>
            <a:srgbClr val="FBAE40"/>
          </p15:clr>
        </p15:guide>
        <p15:guide id="4" pos="715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Пустой слайд">
  <p:cSld name="Пустой слайд">
    <p:spTree>
      <p:nvGrpSpPr>
        <p:cNvPr id="1" name="Shape 68"/>
        <p:cNvGrpSpPr/>
        <p:nvPr/>
      </p:nvGrpSpPr>
      <p:grpSpPr>
        <a:xfrm>
          <a:off x="0" y="0"/>
          <a:ext cx="0" cy="0"/>
          <a:chOff x="0" y="0"/>
          <a:chExt cx="0" cy="0"/>
        </a:xfrm>
      </p:grpSpPr>
      <p:pic>
        <p:nvPicPr>
          <p:cNvPr id="69" name="Google Shape;69;p29"/>
          <p:cNvPicPr preferRelativeResize="0"/>
          <p:nvPr/>
        </p:nvPicPr>
        <p:blipFill rotWithShape="1">
          <a:blip r:embed="rId2">
            <a:alphaModFix/>
          </a:blip>
          <a:srcRect/>
          <a:stretch/>
        </p:blipFill>
        <p:spPr>
          <a:xfrm>
            <a:off x="501355" y="6532047"/>
            <a:ext cx="695251" cy="145916"/>
          </a:xfrm>
          <a:prstGeom prst="rect">
            <a:avLst/>
          </a:prstGeom>
          <a:noFill/>
          <a:ln>
            <a:noFill/>
          </a:ln>
        </p:spPr>
      </p:pic>
      <p:sp>
        <p:nvSpPr>
          <p:cNvPr id="70" name="Google Shape;70;p29"/>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71" name="Google Shape;71;p29"/>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72" name="Google Shape;72;p29"/>
          <p:cNvPicPr preferRelativeResize="0"/>
          <p:nvPr/>
        </p:nvPicPr>
        <p:blipFill rotWithShape="1">
          <a:blip r:embed="rId4">
            <a:alphaModFix/>
          </a:blip>
          <a:srcRect/>
          <a:stretch/>
        </p:blipFill>
        <p:spPr>
          <a:xfrm>
            <a:off x="845216" y="330716"/>
            <a:ext cx="137877" cy="227930"/>
          </a:xfrm>
          <a:prstGeom prst="rect">
            <a:avLst/>
          </a:prstGeom>
          <a:noFill/>
          <a:ln>
            <a:noFill/>
          </a:ln>
        </p:spPr>
      </p:pic>
      <p:sp>
        <p:nvSpPr>
          <p:cNvPr id="73" name="Google Shape;73;p29"/>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lvl1pPr lvl="0" algn="l">
              <a:lnSpc>
                <a:spcPct val="90000"/>
              </a:lnSpc>
              <a:spcBef>
                <a:spcPts val="0"/>
              </a:spcBef>
              <a:spcAft>
                <a:spcPts val="0"/>
              </a:spcAft>
              <a:buClr>
                <a:schemeClr val="accent1"/>
              </a:buClr>
              <a:buSzPts val="2200"/>
              <a:buFont typeface="Calibri"/>
              <a:buNone/>
              <a:defRPr sz="2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9"/>
          <p:cNvSpPr txBox="1">
            <a:spLocks noGrp="1"/>
          </p:cNvSpPr>
          <p:nvPr>
            <p:ph type="body" idx="1"/>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527">
          <p15:clr>
            <a:srgbClr val="FBAE40"/>
          </p15:clr>
        </p15:guide>
        <p15:guide id="4" orient="horz" pos="164">
          <p15:clr>
            <a:srgbClr val="FBAE40"/>
          </p15:clr>
        </p15:guide>
        <p15:guide id="5" orient="horz" pos="777">
          <p15:clr>
            <a:srgbClr val="FBAE40"/>
          </p15:clr>
        </p15:guide>
        <p15:guide id="6" orient="horz" pos="395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xpert Profiles">
  <p:cSld name="Expert Profiles">
    <p:spTree>
      <p:nvGrpSpPr>
        <p:cNvPr id="1" name="Shape 75"/>
        <p:cNvGrpSpPr/>
        <p:nvPr/>
      </p:nvGrpSpPr>
      <p:grpSpPr>
        <a:xfrm>
          <a:off x="0" y="0"/>
          <a:ext cx="0" cy="0"/>
          <a:chOff x="0" y="0"/>
          <a:chExt cx="0" cy="0"/>
        </a:xfrm>
      </p:grpSpPr>
      <p:pic>
        <p:nvPicPr>
          <p:cNvPr id="76" name="Google Shape;76;p30"/>
          <p:cNvPicPr preferRelativeResize="0"/>
          <p:nvPr/>
        </p:nvPicPr>
        <p:blipFill rotWithShape="1">
          <a:blip r:embed="rId2">
            <a:alphaModFix/>
          </a:blip>
          <a:srcRect/>
          <a:stretch/>
        </p:blipFill>
        <p:spPr>
          <a:xfrm>
            <a:off x="501355" y="6532047"/>
            <a:ext cx="695251" cy="145916"/>
          </a:xfrm>
          <a:prstGeom prst="rect">
            <a:avLst/>
          </a:prstGeom>
          <a:noFill/>
          <a:ln>
            <a:noFill/>
          </a:ln>
        </p:spPr>
      </p:pic>
      <p:sp>
        <p:nvSpPr>
          <p:cNvPr id="77" name="Google Shape;77;p30"/>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78" name="Google Shape;78;p30"/>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79" name="Google Shape;79;p30"/>
          <p:cNvPicPr preferRelativeResize="0"/>
          <p:nvPr/>
        </p:nvPicPr>
        <p:blipFill rotWithShape="1">
          <a:blip r:embed="rId4">
            <a:alphaModFix/>
          </a:blip>
          <a:srcRect/>
          <a:stretch/>
        </p:blipFill>
        <p:spPr>
          <a:xfrm>
            <a:off x="845216" y="330716"/>
            <a:ext cx="137877" cy="227930"/>
          </a:xfrm>
          <a:prstGeom prst="rect">
            <a:avLst/>
          </a:prstGeom>
          <a:noFill/>
          <a:ln>
            <a:noFill/>
          </a:ln>
        </p:spPr>
      </p:pic>
      <p:sp>
        <p:nvSpPr>
          <p:cNvPr id="80" name="Google Shape;80;p30"/>
          <p:cNvSpPr txBox="1">
            <a:spLocks noGrp="1"/>
          </p:cNvSpPr>
          <p:nvPr>
            <p:ph type="body" idx="1"/>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pic>
        <p:nvPicPr>
          <p:cNvPr id="81" name="Google Shape;81;p30"/>
          <p:cNvPicPr preferRelativeResize="0"/>
          <p:nvPr/>
        </p:nvPicPr>
        <p:blipFill rotWithShape="1">
          <a:blip r:embed="rId2">
            <a:alphaModFix/>
          </a:blip>
          <a:srcRect/>
          <a:stretch/>
        </p:blipFill>
        <p:spPr>
          <a:xfrm>
            <a:off x="501355" y="6532047"/>
            <a:ext cx="695251" cy="145916"/>
          </a:xfrm>
          <a:prstGeom prst="rect">
            <a:avLst/>
          </a:prstGeom>
          <a:noFill/>
          <a:ln>
            <a:noFill/>
          </a:ln>
        </p:spPr>
      </p:pic>
      <p:sp>
        <p:nvSpPr>
          <p:cNvPr id="82" name="Google Shape;82;p30"/>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83" name="Google Shape;83;p30"/>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84" name="Google Shape;84;p30"/>
          <p:cNvPicPr preferRelativeResize="0"/>
          <p:nvPr/>
        </p:nvPicPr>
        <p:blipFill rotWithShape="1">
          <a:blip r:embed="rId4">
            <a:alphaModFix/>
          </a:blip>
          <a:srcRect/>
          <a:stretch/>
        </p:blipFill>
        <p:spPr>
          <a:xfrm>
            <a:off x="845216" y="330716"/>
            <a:ext cx="137877" cy="227930"/>
          </a:xfrm>
          <a:prstGeom prst="rect">
            <a:avLst/>
          </a:prstGeom>
          <a:noFill/>
          <a:ln>
            <a:noFill/>
          </a:ln>
        </p:spPr>
      </p:pic>
      <p:sp>
        <p:nvSpPr>
          <p:cNvPr id="85" name="Google Shape;85;p30"/>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86" name="Google Shape;86;p30"/>
          <p:cNvSpPr>
            <a:spLocks noGrp="1"/>
          </p:cNvSpPr>
          <p:nvPr>
            <p:ph type="pic" idx="3"/>
          </p:nvPr>
        </p:nvSpPr>
        <p:spPr>
          <a:xfrm>
            <a:off x="1092200" y="1556649"/>
            <a:ext cx="2880573" cy="2880000"/>
          </a:xfrm>
          <a:prstGeom prst="rect">
            <a:avLst/>
          </a:prstGeom>
          <a:noFill/>
          <a:ln>
            <a:noFill/>
          </a:ln>
        </p:spPr>
      </p:sp>
      <p:cxnSp>
        <p:nvCxnSpPr>
          <p:cNvPr id="87" name="Google Shape;87;p30"/>
          <p:cNvCxnSpPr/>
          <p:nvPr/>
        </p:nvCxnSpPr>
        <p:spPr>
          <a:xfrm>
            <a:off x="1106103" y="4991864"/>
            <a:ext cx="2880000" cy="0"/>
          </a:xfrm>
          <a:prstGeom prst="straightConnector1">
            <a:avLst/>
          </a:prstGeom>
          <a:noFill/>
          <a:ln w="12700" cap="flat" cmpd="sng">
            <a:solidFill>
              <a:schemeClr val="dk2"/>
            </a:solidFill>
            <a:prstDash val="solid"/>
            <a:miter lim="800000"/>
            <a:headEnd type="none" w="sm" len="sm"/>
            <a:tailEnd type="none" w="sm" len="sm"/>
          </a:ln>
        </p:spPr>
      </p:cxnSp>
      <p:sp>
        <p:nvSpPr>
          <p:cNvPr id="88" name="Google Shape;88;p30"/>
          <p:cNvSpPr/>
          <p:nvPr/>
        </p:nvSpPr>
        <p:spPr>
          <a:xfrm>
            <a:off x="1106103" y="4991864"/>
            <a:ext cx="390525" cy="45719"/>
          </a:xfrm>
          <a:prstGeom prst="rect">
            <a:avLst/>
          </a:prstGeom>
          <a:solidFill>
            <a:schemeClr val="dk2"/>
          </a:solidFill>
          <a:ln w="1270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 name="Google Shape;89;p30"/>
          <p:cNvSpPr txBox="1"/>
          <p:nvPr/>
        </p:nvSpPr>
        <p:spPr>
          <a:xfrm>
            <a:off x="1092200" y="262512"/>
            <a:ext cx="3506088" cy="574101"/>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2"/>
              </a:buClr>
              <a:buSzPts val="2000"/>
              <a:buFont typeface="Calibri"/>
              <a:buNone/>
            </a:pPr>
            <a:r>
              <a:rPr lang="en-US" sz="2000" b="1" i="0" u="none" strike="noStrike" cap="none">
                <a:solidFill>
                  <a:schemeClr val="accent2"/>
                </a:solidFill>
                <a:latin typeface="Calibri"/>
                <a:ea typeface="Calibri"/>
                <a:cs typeface="Calibri"/>
                <a:sym typeface="Calibri"/>
              </a:rPr>
              <a:t>CIVITTA</a:t>
            </a:r>
            <a:r>
              <a:rPr lang="en-US" sz="2500" b="1" i="0" u="none" strike="noStrike" cap="none">
                <a:solidFill>
                  <a:schemeClr val="accent2"/>
                </a:solidFill>
                <a:latin typeface="Calibri"/>
                <a:ea typeface="Calibri"/>
                <a:cs typeface="Calibri"/>
                <a:sym typeface="Calibri"/>
              </a:rPr>
              <a:t>:</a:t>
            </a:r>
            <a:br>
              <a:rPr lang="en-US" sz="2000" b="1" i="0" u="none" strike="noStrike" cap="none">
                <a:solidFill>
                  <a:schemeClr val="accent4"/>
                </a:solidFill>
                <a:latin typeface="Calibri"/>
                <a:ea typeface="Calibri"/>
                <a:cs typeface="Calibri"/>
                <a:sym typeface="Calibri"/>
              </a:rPr>
            </a:br>
            <a:r>
              <a:rPr lang="en-US" sz="2000" b="1" i="0" u="none" strike="noStrike" cap="none">
                <a:solidFill>
                  <a:schemeClr val="accent1"/>
                </a:solidFill>
                <a:latin typeface="Calibri"/>
                <a:ea typeface="Calibri"/>
                <a:cs typeface="Calibri"/>
                <a:sym typeface="Calibri"/>
              </a:rPr>
              <a:t>OUR EXPERTS</a:t>
            </a:r>
            <a:endParaRPr sz="1400" b="0" i="0" u="none" strike="noStrike" cap="none">
              <a:solidFill>
                <a:srgbClr val="000000"/>
              </a:solidFill>
              <a:latin typeface="Arial"/>
              <a:ea typeface="Arial"/>
              <a:cs typeface="Arial"/>
              <a:sym typeface="Arial"/>
            </a:endParaRPr>
          </a:p>
        </p:txBody>
      </p:sp>
      <p:sp>
        <p:nvSpPr>
          <p:cNvPr id="90" name="Google Shape;90;p30"/>
          <p:cNvSpPr/>
          <p:nvPr/>
        </p:nvSpPr>
        <p:spPr>
          <a:xfrm>
            <a:off x="4347677" y="4982904"/>
            <a:ext cx="864000" cy="360000"/>
          </a:xfrm>
          <a:prstGeom prst="rect">
            <a:avLst/>
          </a:prstGeom>
          <a:noFill/>
          <a:ln>
            <a:noFill/>
          </a:ln>
        </p:spPr>
        <p:txBody>
          <a:bodyPr spcFirstLastPara="1" wrap="square" lIns="0" tIns="0" rIns="0" bIns="0" anchor="ctr" anchorCtr="0">
            <a:spAutoFit/>
          </a:bodyPr>
          <a:lstStyle/>
          <a:p>
            <a:pPr marL="9525" marR="0" lvl="0" indent="0" algn="just" rtl="0">
              <a:lnSpc>
                <a:spcPct val="100000"/>
              </a:lnSpc>
              <a:spcBef>
                <a:spcPts val="0"/>
              </a:spcBef>
              <a:spcAft>
                <a:spcPts val="0"/>
              </a:spcAft>
              <a:buClr>
                <a:srgbClr val="000000"/>
              </a:buClr>
              <a:buSzPts val="1400"/>
              <a:buFont typeface="Arial"/>
              <a:buNone/>
            </a:pPr>
            <a:r>
              <a:rPr lang="en-US" sz="1400" b="1" i="0" u="none" strike="noStrike" cap="none">
                <a:solidFill>
                  <a:schemeClr val="accent1"/>
                </a:solidFill>
                <a:latin typeface="Calibri"/>
                <a:ea typeface="Calibri"/>
                <a:cs typeface="Calibri"/>
                <a:sym typeface="Calibri"/>
              </a:rPr>
              <a:t>Industries:</a:t>
            </a:r>
            <a:endParaRPr sz="1400" b="0" i="0" u="none" strike="noStrike" cap="none">
              <a:solidFill>
                <a:srgbClr val="000000"/>
              </a:solidFill>
              <a:latin typeface="Calibri"/>
              <a:ea typeface="Calibri"/>
              <a:cs typeface="Calibri"/>
              <a:sym typeface="Calibri"/>
            </a:endParaRPr>
          </a:p>
        </p:txBody>
      </p:sp>
      <p:sp>
        <p:nvSpPr>
          <p:cNvPr id="91" name="Google Shape;91;p30"/>
          <p:cNvSpPr/>
          <p:nvPr/>
        </p:nvSpPr>
        <p:spPr>
          <a:xfrm>
            <a:off x="4347677" y="5366570"/>
            <a:ext cx="864000" cy="360000"/>
          </a:xfrm>
          <a:prstGeom prst="rect">
            <a:avLst/>
          </a:prstGeom>
          <a:noFill/>
          <a:ln>
            <a:noFill/>
          </a:ln>
        </p:spPr>
        <p:txBody>
          <a:bodyPr spcFirstLastPara="1" wrap="square" lIns="0" tIns="0" rIns="0" bIns="0" anchor="ctr" anchorCtr="0">
            <a:spAutoFit/>
          </a:bodyPr>
          <a:lstStyle/>
          <a:p>
            <a:pPr marL="9525" marR="0" lvl="0" indent="0" algn="just" rtl="0">
              <a:lnSpc>
                <a:spcPct val="100000"/>
              </a:lnSpc>
              <a:spcBef>
                <a:spcPts val="0"/>
              </a:spcBef>
              <a:spcAft>
                <a:spcPts val="0"/>
              </a:spcAft>
              <a:buClr>
                <a:srgbClr val="000000"/>
              </a:buClr>
              <a:buSzPts val="1400"/>
              <a:buFont typeface="Arial"/>
              <a:buNone/>
            </a:pPr>
            <a:r>
              <a:rPr lang="en-US" sz="1400" b="1" i="0" u="none" strike="noStrike" cap="none">
                <a:solidFill>
                  <a:schemeClr val="accent1"/>
                </a:solidFill>
                <a:latin typeface="Calibri"/>
                <a:ea typeface="Calibri"/>
                <a:cs typeface="Calibri"/>
                <a:sym typeface="Calibri"/>
              </a:rPr>
              <a:t>Languages:</a:t>
            </a:r>
            <a:endParaRPr sz="1400" b="0" i="0" u="none" strike="noStrike" cap="none">
              <a:solidFill>
                <a:srgbClr val="000000"/>
              </a:solidFill>
              <a:latin typeface="Calibri"/>
              <a:ea typeface="Calibri"/>
              <a:cs typeface="Calibri"/>
              <a:sym typeface="Calibri"/>
            </a:endParaRPr>
          </a:p>
        </p:txBody>
      </p:sp>
      <p:pic>
        <p:nvPicPr>
          <p:cNvPr id="92" name="Google Shape;92;p30"/>
          <p:cNvPicPr preferRelativeResize="0"/>
          <p:nvPr/>
        </p:nvPicPr>
        <p:blipFill rotWithShape="1">
          <a:blip r:embed="rId4">
            <a:alphaModFix/>
          </a:blip>
          <a:srcRect/>
          <a:stretch/>
        </p:blipFill>
        <p:spPr>
          <a:xfrm>
            <a:off x="845216" y="330716"/>
            <a:ext cx="137877" cy="227930"/>
          </a:xfrm>
          <a:prstGeom prst="rect">
            <a:avLst/>
          </a:prstGeom>
          <a:noFill/>
          <a:ln>
            <a:noFill/>
          </a:ln>
        </p:spPr>
      </p:pic>
      <p:pic>
        <p:nvPicPr>
          <p:cNvPr id="93" name="Google Shape;93;p30"/>
          <p:cNvPicPr preferRelativeResize="0"/>
          <p:nvPr/>
        </p:nvPicPr>
        <p:blipFill rotWithShape="1">
          <a:blip r:embed="rId2">
            <a:alphaModFix/>
          </a:blip>
          <a:srcRect/>
          <a:stretch/>
        </p:blipFill>
        <p:spPr>
          <a:xfrm>
            <a:off x="501355" y="6532047"/>
            <a:ext cx="695251" cy="145916"/>
          </a:xfrm>
          <a:prstGeom prst="rect">
            <a:avLst/>
          </a:prstGeom>
          <a:noFill/>
          <a:ln>
            <a:noFill/>
          </a:ln>
        </p:spPr>
      </p:pic>
      <p:sp>
        <p:nvSpPr>
          <p:cNvPr id="94" name="Google Shape;94;p30"/>
          <p:cNvSpPr txBox="1"/>
          <p:nvPr/>
        </p:nvSpPr>
        <p:spPr>
          <a:xfrm>
            <a:off x="11225863" y="6432665"/>
            <a:ext cx="573253"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pic>
        <p:nvPicPr>
          <p:cNvPr id="95" name="Google Shape;95;p30"/>
          <p:cNvPicPr preferRelativeResize="0"/>
          <p:nvPr/>
        </p:nvPicPr>
        <p:blipFill rotWithShape="1">
          <a:blip r:embed="rId3">
            <a:alphaModFix/>
          </a:blip>
          <a:srcRect/>
          <a:stretch/>
        </p:blipFill>
        <p:spPr>
          <a:xfrm>
            <a:off x="11136313" y="6528268"/>
            <a:ext cx="111805" cy="193795"/>
          </a:xfrm>
          <a:prstGeom prst="rect">
            <a:avLst/>
          </a:prstGeom>
          <a:noFill/>
          <a:ln>
            <a:noFill/>
          </a:ln>
        </p:spPr>
      </p:pic>
      <p:sp>
        <p:nvSpPr>
          <p:cNvPr id="96" name="Google Shape;96;p30"/>
          <p:cNvSpPr txBox="1">
            <a:spLocks noGrp="1"/>
          </p:cNvSpPr>
          <p:nvPr>
            <p:ph type="body" idx="4"/>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300"/>
              </a:spcBef>
              <a:spcAft>
                <a:spcPts val="0"/>
              </a:spcAft>
              <a:buSzPts val="810"/>
              <a:buNone/>
              <a:defRPr sz="900">
                <a:solidFill>
                  <a:srgbClr val="7F7F7F"/>
                </a:solidFill>
              </a:defRPr>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97" name="Google Shape;97;p30"/>
          <p:cNvSpPr>
            <a:spLocks noGrp="1"/>
          </p:cNvSpPr>
          <p:nvPr>
            <p:ph type="pic" idx="5"/>
          </p:nvPr>
        </p:nvSpPr>
        <p:spPr>
          <a:xfrm>
            <a:off x="3792773" y="4687209"/>
            <a:ext cx="180000" cy="180000"/>
          </a:xfrm>
          <a:prstGeom prst="rect">
            <a:avLst/>
          </a:prstGeom>
          <a:noFill/>
          <a:ln>
            <a:noFill/>
          </a:ln>
        </p:spPr>
      </p:sp>
      <p:sp>
        <p:nvSpPr>
          <p:cNvPr id="98" name="Google Shape;98;p30"/>
          <p:cNvSpPr txBox="1">
            <a:spLocks noGrp="1"/>
          </p:cNvSpPr>
          <p:nvPr>
            <p:ph type="body" idx="6"/>
          </p:nvPr>
        </p:nvSpPr>
        <p:spPr>
          <a:xfrm>
            <a:off x="5231904" y="4982904"/>
            <a:ext cx="6120309" cy="360000"/>
          </a:xfrm>
          <a:prstGeom prst="rect">
            <a:avLst/>
          </a:prstGeom>
          <a:noFill/>
          <a:ln>
            <a:noFill/>
          </a:ln>
        </p:spPr>
        <p:txBody>
          <a:bodyPr spcFirstLastPara="1" wrap="square" lIns="0" tIns="0" rIns="0" bIns="0" anchor="ctr" anchorCtr="0">
            <a:normAutofit/>
          </a:bodyPr>
          <a:lstStyle>
            <a:lvl1pPr marL="457200" marR="0" lvl="0" indent="-228600" algn="l">
              <a:lnSpc>
                <a:spcPct val="100000"/>
              </a:lnSpc>
              <a:spcBef>
                <a:spcPts val="300"/>
              </a:spcBef>
              <a:spcAft>
                <a:spcPts val="0"/>
              </a:spcAft>
              <a:buClr>
                <a:schemeClr val="dk2"/>
              </a:buClr>
              <a:buSzPts val="1260"/>
              <a:buFont typeface="Arial"/>
              <a:buNone/>
              <a:defRPr sz="1400"/>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99" name="Google Shape;99;p30"/>
          <p:cNvSpPr txBox="1">
            <a:spLocks noGrp="1"/>
          </p:cNvSpPr>
          <p:nvPr>
            <p:ph type="body" idx="7"/>
          </p:nvPr>
        </p:nvSpPr>
        <p:spPr>
          <a:xfrm>
            <a:off x="5231904" y="5366570"/>
            <a:ext cx="6120309" cy="360000"/>
          </a:xfrm>
          <a:prstGeom prst="rect">
            <a:avLst/>
          </a:prstGeom>
          <a:noFill/>
          <a:ln>
            <a:noFill/>
          </a:ln>
        </p:spPr>
        <p:txBody>
          <a:bodyPr spcFirstLastPara="1" wrap="square" lIns="0" tIns="0" rIns="0" bIns="0" anchor="ctr" anchorCtr="0">
            <a:normAutofit/>
          </a:bodyPr>
          <a:lstStyle>
            <a:lvl1pPr marL="457200" marR="0" lvl="0" indent="-228600" algn="l">
              <a:lnSpc>
                <a:spcPct val="100000"/>
              </a:lnSpc>
              <a:spcBef>
                <a:spcPts val="300"/>
              </a:spcBef>
              <a:spcAft>
                <a:spcPts val="0"/>
              </a:spcAft>
              <a:buClr>
                <a:schemeClr val="dk2"/>
              </a:buClr>
              <a:buSzPts val="1260"/>
              <a:buFont typeface="Arial"/>
              <a:buNone/>
              <a:defRPr sz="1400"/>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00" name="Google Shape;100;p30"/>
          <p:cNvSpPr txBox="1">
            <a:spLocks noGrp="1"/>
          </p:cNvSpPr>
          <p:nvPr>
            <p:ph type="body" idx="8"/>
          </p:nvPr>
        </p:nvSpPr>
        <p:spPr>
          <a:xfrm>
            <a:off x="4347677" y="1970193"/>
            <a:ext cx="7004536" cy="2610000"/>
          </a:xfrm>
          <a:prstGeom prst="rect">
            <a:avLst/>
          </a:prstGeom>
          <a:noFill/>
          <a:ln>
            <a:noFill/>
          </a:ln>
        </p:spPr>
        <p:txBody>
          <a:bodyPr spcFirstLastPara="1" wrap="square" lIns="0" tIns="0" rIns="0" bIns="0" anchor="t" anchorCtr="0">
            <a:normAutofit/>
          </a:bodyPr>
          <a:lstStyle>
            <a:lvl1pPr marL="457200" marR="0" lvl="0" indent="-228600" algn="l">
              <a:lnSpc>
                <a:spcPct val="100000"/>
              </a:lnSpc>
              <a:spcBef>
                <a:spcPts val="300"/>
              </a:spcBef>
              <a:spcAft>
                <a:spcPts val="0"/>
              </a:spcAft>
              <a:buClr>
                <a:schemeClr val="dk2"/>
              </a:buClr>
              <a:buSzPts val="1260"/>
              <a:buFont typeface="Arial"/>
              <a:buNone/>
              <a:defRPr sz="1400"/>
            </a:lvl1pPr>
            <a:lvl2pPr marL="914400" lvl="1" indent="-342900" algn="l">
              <a:lnSpc>
                <a:spcPct val="100000"/>
              </a:lnSpc>
              <a:spcBef>
                <a:spcPts val="3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01" name="Google Shape;101;p30"/>
          <p:cNvSpPr txBox="1">
            <a:spLocks noGrp="1"/>
          </p:cNvSpPr>
          <p:nvPr>
            <p:ph type="body" idx="9"/>
          </p:nvPr>
        </p:nvSpPr>
        <p:spPr>
          <a:xfrm>
            <a:off x="1092200" y="4633209"/>
            <a:ext cx="2610000" cy="28800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300"/>
              </a:spcBef>
              <a:spcAft>
                <a:spcPts val="0"/>
              </a:spcAft>
              <a:buSzPts val="1620"/>
              <a:buNone/>
              <a:defRPr sz="1800" b="1">
                <a:solidFill>
                  <a:schemeClr val="accent1"/>
                </a:solidFill>
              </a:defRPr>
            </a:lvl1pPr>
            <a:lvl2pPr marL="914400" lvl="1" indent="-228600" algn="l">
              <a:lnSpc>
                <a:spcPct val="100000"/>
              </a:lnSpc>
              <a:spcBef>
                <a:spcPts val="300"/>
              </a:spcBef>
              <a:spcAft>
                <a:spcPts val="0"/>
              </a:spcAft>
              <a:buSzPts val="1200"/>
              <a:buNone/>
              <a:defRPr/>
            </a:lvl2pPr>
            <a:lvl3pPr marL="1371600" lvl="2" indent="-228600" algn="l">
              <a:lnSpc>
                <a:spcPct val="90000"/>
              </a:lnSpc>
              <a:spcBef>
                <a:spcPts val="500"/>
              </a:spcBef>
              <a:spcAft>
                <a:spcPts val="0"/>
              </a:spcAft>
              <a:buSzPts val="1200"/>
              <a:buNone/>
              <a:defRPr/>
            </a:lvl3pPr>
            <a:lvl4pPr marL="1828800" lvl="3" indent="-228600" algn="l">
              <a:lnSpc>
                <a:spcPct val="90000"/>
              </a:lnSpc>
              <a:spcBef>
                <a:spcPts val="500"/>
              </a:spcBef>
              <a:spcAft>
                <a:spcPts val="0"/>
              </a:spcAft>
              <a:buSzPts val="1200"/>
              <a:buNone/>
              <a:defRPr/>
            </a:lvl4pPr>
            <a:lvl5pPr marL="2286000" lvl="4" indent="-228600" algn="l">
              <a:lnSpc>
                <a:spcPct val="90000"/>
              </a:lnSpc>
              <a:spcBef>
                <a:spcPts val="500"/>
              </a:spcBef>
              <a:spcAft>
                <a:spcPts val="0"/>
              </a:spcAft>
              <a:buSzPts val="1200"/>
              <a:buNone/>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02" name="Google Shape;102;p30"/>
          <p:cNvSpPr txBox="1">
            <a:spLocks noGrp="1"/>
          </p:cNvSpPr>
          <p:nvPr>
            <p:ph type="body" idx="13"/>
          </p:nvPr>
        </p:nvSpPr>
        <p:spPr>
          <a:xfrm>
            <a:off x="1092200" y="5112265"/>
            <a:ext cx="2610000" cy="28800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300"/>
              </a:spcBef>
              <a:spcAft>
                <a:spcPts val="0"/>
              </a:spcAft>
              <a:buSzPts val="1440"/>
              <a:buNone/>
              <a:defRPr sz="1600" b="1">
                <a:solidFill>
                  <a:schemeClr val="accent1"/>
                </a:solidFill>
              </a:defRPr>
            </a:lvl1pPr>
            <a:lvl2pPr marL="914400" lvl="1" indent="-228600" algn="l">
              <a:lnSpc>
                <a:spcPct val="100000"/>
              </a:lnSpc>
              <a:spcBef>
                <a:spcPts val="300"/>
              </a:spcBef>
              <a:spcAft>
                <a:spcPts val="0"/>
              </a:spcAft>
              <a:buSzPts val="1200"/>
              <a:buNone/>
              <a:defRPr/>
            </a:lvl2pPr>
            <a:lvl3pPr marL="1371600" lvl="2" indent="-228600" algn="l">
              <a:lnSpc>
                <a:spcPct val="90000"/>
              </a:lnSpc>
              <a:spcBef>
                <a:spcPts val="500"/>
              </a:spcBef>
              <a:spcAft>
                <a:spcPts val="0"/>
              </a:spcAft>
              <a:buSzPts val="1200"/>
              <a:buNone/>
              <a:defRPr/>
            </a:lvl3pPr>
            <a:lvl4pPr marL="1828800" lvl="3" indent="-228600" algn="l">
              <a:lnSpc>
                <a:spcPct val="90000"/>
              </a:lnSpc>
              <a:spcBef>
                <a:spcPts val="500"/>
              </a:spcBef>
              <a:spcAft>
                <a:spcPts val="0"/>
              </a:spcAft>
              <a:buSzPts val="1200"/>
              <a:buNone/>
              <a:defRPr/>
            </a:lvl4pPr>
            <a:lvl5pPr marL="2286000" lvl="4" indent="-228600" algn="l">
              <a:lnSpc>
                <a:spcPct val="90000"/>
              </a:lnSpc>
              <a:spcBef>
                <a:spcPts val="500"/>
              </a:spcBef>
              <a:spcAft>
                <a:spcPts val="0"/>
              </a:spcAft>
              <a:buSzPts val="1200"/>
              <a:buNone/>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03" name="Google Shape;103;p30"/>
          <p:cNvSpPr txBox="1">
            <a:spLocks noGrp="1"/>
          </p:cNvSpPr>
          <p:nvPr>
            <p:ph type="body" idx="14"/>
          </p:nvPr>
        </p:nvSpPr>
        <p:spPr>
          <a:xfrm>
            <a:off x="1092200" y="5591321"/>
            <a:ext cx="2610000" cy="18000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300"/>
              </a:spcBef>
              <a:spcAft>
                <a:spcPts val="0"/>
              </a:spcAft>
              <a:buSzPts val="1080"/>
              <a:buFont typeface="Arial"/>
              <a:buNone/>
              <a:defRPr sz="1200">
                <a:solidFill>
                  <a:schemeClr val="accent1"/>
                </a:solidFill>
              </a:defRPr>
            </a:lvl1pPr>
            <a:lvl2pPr marL="914400" lvl="1" indent="-228600" algn="l">
              <a:lnSpc>
                <a:spcPct val="100000"/>
              </a:lnSpc>
              <a:spcBef>
                <a:spcPts val="300"/>
              </a:spcBef>
              <a:spcAft>
                <a:spcPts val="0"/>
              </a:spcAft>
              <a:buSzPts val="1200"/>
              <a:buNone/>
              <a:defRPr sz="12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200"/>
              <a:buNone/>
              <a:defRPr sz="1200"/>
            </a:lvl4pPr>
            <a:lvl5pPr marL="2286000" lvl="4" indent="-228600" algn="l">
              <a:lnSpc>
                <a:spcPct val="90000"/>
              </a:lnSpc>
              <a:spcBef>
                <a:spcPts val="500"/>
              </a:spcBef>
              <a:spcAft>
                <a:spcPts val="0"/>
              </a:spcAft>
              <a:buSzPts val="1200"/>
              <a:buNone/>
              <a:defRPr sz="12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04" name="Google Shape;104;p30"/>
          <p:cNvSpPr txBox="1">
            <a:spLocks noGrp="1"/>
          </p:cNvSpPr>
          <p:nvPr>
            <p:ph type="body" idx="15"/>
          </p:nvPr>
        </p:nvSpPr>
        <p:spPr>
          <a:xfrm>
            <a:off x="1092200" y="5838169"/>
            <a:ext cx="2610000" cy="18000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300"/>
              </a:spcBef>
              <a:spcAft>
                <a:spcPts val="0"/>
              </a:spcAft>
              <a:buSzPts val="1080"/>
              <a:buFont typeface="Arial"/>
              <a:buNone/>
              <a:defRPr sz="1200">
                <a:solidFill>
                  <a:schemeClr val="accent1"/>
                </a:solidFill>
              </a:defRPr>
            </a:lvl1pPr>
            <a:lvl2pPr marL="914400" lvl="1" indent="-228600" algn="l">
              <a:lnSpc>
                <a:spcPct val="100000"/>
              </a:lnSpc>
              <a:spcBef>
                <a:spcPts val="300"/>
              </a:spcBef>
              <a:spcAft>
                <a:spcPts val="0"/>
              </a:spcAft>
              <a:buSzPts val="1200"/>
              <a:buNone/>
              <a:defRPr sz="12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200"/>
              <a:buNone/>
              <a:defRPr sz="1200"/>
            </a:lvl4pPr>
            <a:lvl5pPr marL="2286000" lvl="4" indent="-228600" algn="l">
              <a:lnSpc>
                <a:spcPct val="90000"/>
              </a:lnSpc>
              <a:spcBef>
                <a:spcPts val="500"/>
              </a:spcBef>
              <a:spcAft>
                <a:spcPts val="0"/>
              </a:spcAft>
              <a:buSzPts val="1200"/>
              <a:buNone/>
              <a:defRPr sz="12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pos="7151">
          <p15:clr>
            <a:srgbClr val="FBAE40"/>
          </p15:clr>
        </p15:guide>
        <p15:guide id="3" orient="horz" pos="527">
          <p15:clr>
            <a:srgbClr val="FBAE40"/>
          </p15:clr>
        </p15:guide>
        <p15:guide id="4" orient="horz" pos="164">
          <p15:clr>
            <a:srgbClr val="FBAE40"/>
          </p15:clr>
        </p15:guide>
        <p15:guide id="5" orient="horz" pos="777">
          <p15:clr>
            <a:srgbClr val="FBAE40"/>
          </p15:clr>
        </p15:guide>
        <p15:guide id="6" orient="horz" pos="395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reak 2">
  <p:cSld name="Break 2">
    <p:spTree>
      <p:nvGrpSpPr>
        <p:cNvPr id="1" name="Shape 105"/>
        <p:cNvGrpSpPr/>
        <p:nvPr/>
      </p:nvGrpSpPr>
      <p:grpSpPr>
        <a:xfrm>
          <a:off x="0" y="0"/>
          <a:ext cx="0" cy="0"/>
          <a:chOff x="0" y="0"/>
          <a:chExt cx="0" cy="0"/>
        </a:xfrm>
      </p:grpSpPr>
      <p:pic>
        <p:nvPicPr>
          <p:cNvPr id="106" name="Google Shape;106;p31"/>
          <p:cNvPicPr preferRelativeResize="0"/>
          <p:nvPr/>
        </p:nvPicPr>
        <p:blipFill rotWithShape="1">
          <a:blip r:embed="rId2">
            <a:alphaModFix/>
          </a:blip>
          <a:srcRect/>
          <a:stretch/>
        </p:blipFill>
        <p:spPr>
          <a:xfrm>
            <a:off x="0" y="0"/>
            <a:ext cx="12192000" cy="6869113"/>
          </a:xfrm>
          <a:prstGeom prst="rect">
            <a:avLst/>
          </a:prstGeom>
          <a:noFill/>
          <a:ln>
            <a:noFill/>
          </a:ln>
        </p:spPr>
      </p:pic>
      <p:sp>
        <p:nvSpPr>
          <p:cNvPr id="107" name="Google Shape;107;p31"/>
          <p:cNvSpPr/>
          <p:nvPr/>
        </p:nvSpPr>
        <p:spPr>
          <a:xfrm flipH="1">
            <a:off x="0" y="0"/>
            <a:ext cx="6417866" cy="6876006"/>
          </a:xfrm>
          <a:custGeom>
            <a:avLst/>
            <a:gdLst/>
            <a:ahLst/>
            <a:cxnLst/>
            <a:rect l="l" t="t" r="r" b="b"/>
            <a:pathLst>
              <a:path w="6417866" h="6876006" extrusionOk="0">
                <a:moveTo>
                  <a:pt x="0" y="6876006"/>
                </a:moveTo>
                <a:lnTo>
                  <a:pt x="2873449" y="7374"/>
                </a:lnTo>
                <a:lnTo>
                  <a:pt x="6416404" y="0"/>
                </a:lnTo>
                <a:cubicBezTo>
                  <a:pt x="6422607" y="2286000"/>
                  <a:pt x="6406687" y="4586747"/>
                  <a:pt x="6412890" y="6872747"/>
                </a:cubicBezTo>
                <a:lnTo>
                  <a:pt x="0" y="6876006"/>
                </a:lnTo>
                <a:close/>
              </a:path>
            </a:pathLst>
          </a:custGeom>
          <a:solidFill>
            <a:schemeClr val="accent2">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8" name="Google Shape;108;p31"/>
          <p:cNvPicPr preferRelativeResize="0"/>
          <p:nvPr/>
        </p:nvPicPr>
        <p:blipFill rotWithShape="1">
          <a:blip r:embed="rId3">
            <a:alphaModFix/>
          </a:blip>
          <a:srcRect/>
          <a:stretch/>
        </p:blipFill>
        <p:spPr>
          <a:xfrm>
            <a:off x="11136313" y="6528268"/>
            <a:ext cx="111805" cy="193795"/>
          </a:xfrm>
          <a:prstGeom prst="rect">
            <a:avLst/>
          </a:prstGeom>
          <a:noFill/>
          <a:ln>
            <a:noFill/>
          </a:ln>
        </p:spPr>
      </p:pic>
      <p:pic>
        <p:nvPicPr>
          <p:cNvPr id="109" name="Google Shape;109;p31"/>
          <p:cNvPicPr preferRelativeResize="0"/>
          <p:nvPr/>
        </p:nvPicPr>
        <p:blipFill rotWithShape="1">
          <a:blip r:embed="rId4">
            <a:alphaModFix/>
          </a:blip>
          <a:srcRect/>
          <a:stretch/>
        </p:blipFill>
        <p:spPr>
          <a:xfrm>
            <a:off x="531830" y="3230056"/>
            <a:ext cx="140323" cy="238929"/>
          </a:xfrm>
          <a:prstGeom prst="rect">
            <a:avLst/>
          </a:prstGeom>
          <a:noFill/>
          <a:ln>
            <a:noFill/>
          </a:ln>
        </p:spPr>
      </p:pic>
      <p:sp>
        <p:nvSpPr>
          <p:cNvPr id="110" name="Google Shape;110;p31"/>
          <p:cNvSpPr txBox="1"/>
          <p:nvPr/>
        </p:nvSpPr>
        <p:spPr>
          <a:xfrm>
            <a:off x="11232693" y="6470145"/>
            <a:ext cx="694507" cy="3651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lt1"/>
                </a:solidFill>
                <a:latin typeface="Calibri"/>
                <a:ea typeface="Calibri"/>
                <a:cs typeface="Calibri"/>
                <a:sym typeface="Calibri"/>
              </a:rPr>
              <a:t>‹#›</a:t>
            </a:fld>
            <a:endParaRPr sz="1200" b="0" i="0" u="none" strike="noStrike" cap="none">
              <a:solidFill>
                <a:schemeClr val="lt1"/>
              </a:solidFill>
              <a:latin typeface="Calibri"/>
              <a:ea typeface="Calibri"/>
              <a:cs typeface="Calibri"/>
              <a:sym typeface="Calibri"/>
            </a:endParaRPr>
          </a:p>
        </p:txBody>
      </p:sp>
      <p:sp>
        <p:nvSpPr>
          <p:cNvPr id="111" name="Google Shape;111;p31"/>
          <p:cNvSpPr txBox="1">
            <a:spLocks noGrp="1"/>
          </p:cNvSpPr>
          <p:nvPr>
            <p:ph type="body" idx="1"/>
          </p:nvPr>
        </p:nvSpPr>
        <p:spPr>
          <a:xfrm>
            <a:off x="665163" y="3127396"/>
            <a:ext cx="3976687" cy="885535"/>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0"/>
              </a:spcBef>
              <a:spcAft>
                <a:spcPts val="0"/>
              </a:spcAft>
              <a:buClr>
                <a:schemeClr val="lt1"/>
              </a:buClr>
              <a:buSzPts val="2800"/>
              <a:buFont typeface="Calibri"/>
              <a:buNone/>
              <a:defRPr sz="2800" b="1">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pic>
        <p:nvPicPr>
          <p:cNvPr id="112" name="Google Shape;112;p31"/>
          <p:cNvPicPr preferRelativeResize="0"/>
          <p:nvPr/>
        </p:nvPicPr>
        <p:blipFill rotWithShape="1">
          <a:blip r:embed="rId5">
            <a:alphaModFix/>
          </a:blip>
          <a:srcRect/>
          <a:stretch/>
        </p:blipFill>
        <p:spPr>
          <a:xfrm>
            <a:off x="756605" y="566284"/>
            <a:ext cx="853120" cy="176866"/>
          </a:xfrm>
          <a:prstGeom prst="rect">
            <a:avLst/>
          </a:prstGeom>
          <a:noFill/>
          <a:ln>
            <a:noFill/>
          </a:ln>
        </p:spPr>
      </p:pic>
      <p:sp>
        <p:nvSpPr>
          <p:cNvPr id="113" name="Google Shape;113;p31"/>
          <p:cNvSpPr txBox="1">
            <a:spLocks noGrp="1"/>
          </p:cNvSpPr>
          <p:nvPr>
            <p:ph type="body" idx="2"/>
          </p:nvPr>
        </p:nvSpPr>
        <p:spPr>
          <a:xfrm>
            <a:off x="665163" y="4023029"/>
            <a:ext cx="3976687" cy="885535"/>
          </a:xfrm>
          <a:prstGeom prst="rect">
            <a:avLst/>
          </a:prstGeom>
          <a:noFill/>
          <a:ln>
            <a:noFill/>
          </a:ln>
        </p:spPr>
        <p:txBody>
          <a:bodyPr spcFirstLastPara="1" wrap="square" lIns="91425" tIns="45700" rIns="91425" bIns="45700" anchor="t" anchorCtr="0">
            <a:noAutofit/>
          </a:bodyPr>
          <a:lstStyle>
            <a:lvl1pPr marL="457200" marR="0" lvl="0" indent="-228600" algn="l">
              <a:lnSpc>
                <a:spcPct val="90000"/>
              </a:lnSpc>
              <a:spcBef>
                <a:spcPts val="0"/>
              </a:spcBef>
              <a:spcAft>
                <a:spcPts val="0"/>
              </a:spcAft>
              <a:buClr>
                <a:schemeClr val="lt1"/>
              </a:buClr>
              <a:buSzPts val="1400"/>
              <a:buFont typeface="Calibri"/>
              <a:buNone/>
              <a:defRPr sz="1400" b="0">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spTree>
  </p:cSld>
  <p:clrMapOvr>
    <a:masterClrMapping/>
  </p:clrMapOvr>
  <p:extLst>
    <p:ext uri="{DCECCB84-F9BA-43D5-87BE-67443E8EF086}">
      <p15:sldGuideLst xmlns:p15="http://schemas.microsoft.com/office/powerpoint/2012/main">
        <p15:guide id="1" pos="688">
          <p15:clr>
            <a:srgbClr val="FBAE40"/>
          </p15:clr>
        </p15:guide>
        <p15:guide id="2" orient="horz" pos="164">
          <p15:clr>
            <a:srgbClr val="FBAE40"/>
          </p15:clr>
        </p15:guide>
        <p15:guide id="3" orient="horz" pos="3929">
          <p15:clr>
            <a:srgbClr val="FBAE40"/>
          </p15:clr>
        </p15:guide>
        <p15:guide id="4" pos="715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losing slide 1">
  <p:cSld name="Closing slide 1">
    <p:bg>
      <p:bgPr>
        <a:blipFill>
          <a:blip r:embed="rId2">
            <a:alphaModFix/>
          </a:blip>
          <a:stretch>
            <a:fillRect/>
          </a:stretch>
        </a:blipFill>
        <a:effectLst/>
      </p:bgPr>
    </p:bg>
    <p:spTree>
      <p:nvGrpSpPr>
        <p:cNvPr id="1" name="Shape 114"/>
        <p:cNvGrpSpPr/>
        <p:nvPr/>
      </p:nvGrpSpPr>
      <p:grpSpPr>
        <a:xfrm>
          <a:off x="0" y="0"/>
          <a:ext cx="0" cy="0"/>
          <a:chOff x="0" y="0"/>
          <a:chExt cx="0" cy="0"/>
        </a:xfrm>
      </p:grpSpPr>
      <p:sp>
        <p:nvSpPr>
          <p:cNvPr id="115" name="Google Shape;115;p32"/>
          <p:cNvSpPr txBox="1">
            <a:spLocks noGrp="1"/>
          </p:cNvSpPr>
          <p:nvPr>
            <p:ph type="body" idx="1"/>
          </p:nvPr>
        </p:nvSpPr>
        <p:spPr>
          <a:xfrm>
            <a:off x="661854" y="6191572"/>
            <a:ext cx="1736060" cy="43565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260"/>
              <a:buNone/>
              <a:defRPr sz="1400" b="1">
                <a:solidFill>
                  <a:schemeClr val="lt1"/>
                </a:solidFill>
                <a:latin typeface="Calibri"/>
                <a:ea typeface="Calibri"/>
                <a:cs typeface="Calibri"/>
                <a:sym typeface="Calibri"/>
              </a:defRPr>
            </a:lvl1pPr>
            <a:lvl2pPr marL="914400" lvl="1" indent="-228600" algn="l">
              <a:lnSpc>
                <a:spcPct val="100000"/>
              </a:lnSpc>
              <a:spcBef>
                <a:spcPts val="3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pic>
        <p:nvPicPr>
          <p:cNvPr id="116" name="Google Shape;116;p32"/>
          <p:cNvPicPr preferRelativeResize="0"/>
          <p:nvPr/>
        </p:nvPicPr>
        <p:blipFill rotWithShape="1">
          <a:blip r:embed="rId3">
            <a:alphaModFix/>
          </a:blip>
          <a:srcRect/>
          <a:stretch/>
        </p:blipFill>
        <p:spPr>
          <a:xfrm>
            <a:off x="493730" y="5260869"/>
            <a:ext cx="140323" cy="238929"/>
          </a:xfrm>
          <a:prstGeom prst="rect">
            <a:avLst/>
          </a:prstGeom>
          <a:noFill/>
          <a:ln>
            <a:noFill/>
          </a:ln>
        </p:spPr>
      </p:pic>
      <p:pic>
        <p:nvPicPr>
          <p:cNvPr id="117" name="Google Shape;117;p32"/>
          <p:cNvPicPr preferRelativeResize="0"/>
          <p:nvPr/>
        </p:nvPicPr>
        <p:blipFill rotWithShape="1">
          <a:blip r:embed="rId4">
            <a:alphaModFix/>
          </a:blip>
          <a:srcRect/>
          <a:stretch/>
        </p:blipFill>
        <p:spPr>
          <a:xfrm>
            <a:off x="750450" y="567601"/>
            <a:ext cx="2446771" cy="513520"/>
          </a:xfrm>
          <a:prstGeom prst="rect">
            <a:avLst/>
          </a:prstGeom>
          <a:noFill/>
          <a:ln>
            <a:noFill/>
          </a:ln>
        </p:spPr>
      </p:pic>
      <p:sp>
        <p:nvSpPr>
          <p:cNvPr id="118" name="Google Shape;118;p32"/>
          <p:cNvSpPr txBox="1">
            <a:spLocks noGrp="1"/>
          </p:cNvSpPr>
          <p:nvPr>
            <p:ph type="ctrTitle"/>
          </p:nvPr>
        </p:nvSpPr>
        <p:spPr>
          <a:xfrm>
            <a:off x="661854" y="5260869"/>
            <a:ext cx="10329800" cy="634061"/>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chemeClr val="lt1"/>
              </a:buClr>
              <a:buSzPts val="1050"/>
              <a:buFont typeface="Calibri"/>
              <a:buNone/>
              <a:defRPr sz="105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oleObject" Target="../embeddings/oleObject2.bin"/><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ags" Target="../tags/tag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vmlDrawing" Target="../drawings/vmlDrawing2.v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13.xml"/><Relationship Id="rId7" Type="http://schemas.openxmlformats.org/officeDocument/2006/relationships/tags" Target="../tags/tag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vmlDrawing" Target="../drawings/vmlDrawing3.vml"/><Relationship Id="rId5"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53852D19-D4FE-44A0-8F31-E7F5E9F8A249}"/>
              </a:ext>
            </a:extLst>
          </p:cNvPr>
          <p:cNvGraphicFramePr>
            <a:graphicFrameLocks noChangeAspect="1"/>
          </p:cNvGraphicFramePr>
          <p:nvPr userDrawn="1">
            <p:custDataLst>
              <p:tags r:id="rId4"/>
            </p:custDataLst>
            <p:extLst>
              <p:ext uri="{D42A27DB-BD31-4B8C-83A1-F6EECF244321}">
                <p14:modId xmlns:p14="http://schemas.microsoft.com/office/powerpoint/2010/main" val="10256114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9"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0" name="Google Shape;10;p22"/>
          <p:cNvSpPr txBox="1">
            <a:spLocks noGrp="1"/>
          </p:cNvSpPr>
          <p:nvPr>
            <p:ph type="title"/>
          </p:nvPr>
        </p:nvSpPr>
        <p:spPr>
          <a:xfrm>
            <a:off x="994954" y="185782"/>
            <a:ext cx="10358846" cy="51008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1"/>
              </a:buClr>
              <a:buSzPts val="2100"/>
              <a:buFont typeface="Calibri"/>
              <a:buNone/>
              <a:defRPr sz="2100" b="1" i="0" u="none" strike="noStrike" cap="none">
                <a:solidFill>
                  <a:schemeClr val="accen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2"/>
          <p:cNvSpPr txBox="1">
            <a:spLocks noGrp="1"/>
          </p:cNvSpPr>
          <p:nvPr>
            <p:ph type="body" idx="1"/>
          </p:nvPr>
        </p:nvSpPr>
        <p:spPr>
          <a:xfrm>
            <a:off x="994954" y="1253331"/>
            <a:ext cx="10358846" cy="5003778"/>
          </a:xfrm>
          <a:prstGeom prst="rect">
            <a:avLst/>
          </a:prstGeom>
          <a:noFill/>
          <a:ln>
            <a:noFill/>
          </a:ln>
        </p:spPr>
        <p:txBody>
          <a:bodyPr spcFirstLastPara="1" wrap="square" lIns="91425" tIns="45700" rIns="91425" bIns="45700" anchor="t" anchorCtr="0">
            <a:normAutofit/>
          </a:bodyPr>
          <a:lstStyle>
            <a:lvl1pPr marL="457200" marR="0" lvl="0" indent="-297180" algn="l" rtl="0">
              <a:lnSpc>
                <a:spcPct val="100000"/>
              </a:lnSpc>
              <a:spcBef>
                <a:spcPts val="300"/>
              </a:spcBef>
              <a:spcAft>
                <a:spcPts val="0"/>
              </a:spcAft>
              <a:buClr>
                <a:schemeClr val="lt2"/>
              </a:buClr>
              <a:buSzPts val="1080"/>
              <a:buFont typeface="Arial"/>
              <a:buChar char="•"/>
              <a:defRPr sz="1200" b="0" i="0" u="none" strike="noStrike" cap="none">
                <a:solidFill>
                  <a:srgbClr val="000000"/>
                </a:solidFill>
                <a:latin typeface="Calibri"/>
                <a:ea typeface="Calibri"/>
                <a:cs typeface="Calibri"/>
                <a:sym typeface="Calibri"/>
              </a:defRPr>
            </a:lvl1pPr>
            <a:lvl2pPr marL="914400" marR="0" lvl="1" indent="-304800" algn="l" rtl="0">
              <a:lnSpc>
                <a:spcPct val="100000"/>
              </a:lnSpc>
              <a:spcBef>
                <a:spcPts val="300"/>
              </a:spcBef>
              <a:spcAft>
                <a:spcPts val="0"/>
              </a:spcAft>
              <a:buClr>
                <a:schemeClr val="lt2"/>
              </a:buClr>
              <a:buSzPts val="1200"/>
              <a:buFont typeface="Calibri"/>
              <a:buChar char="‐"/>
              <a:defRPr sz="1200" b="0" i="0" u="none" strike="noStrike" cap="none">
                <a:solidFill>
                  <a:srgbClr val="000000"/>
                </a:solidFill>
                <a:latin typeface="Calibri"/>
                <a:ea typeface="Calibri"/>
                <a:cs typeface="Calibri"/>
                <a:sym typeface="Calibri"/>
              </a:defRPr>
            </a:lvl2pPr>
            <a:lvl3pPr marL="1371600" marR="0" lvl="2" indent="-304800" algn="l" rtl="0">
              <a:lnSpc>
                <a:spcPct val="90000"/>
              </a:lnSpc>
              <a:spcBef>
                <a:spcPts val="500"/>
              </a:spcBef>
              <a:spcAft>
                <a:spcPts val="0"/>
              </a:spcAft>
              <a:buClr>
                <a:schemeClr val="lt2"/>
              </a:buClr>
              <a:buSzPts val="1200"/>
              <a:buFont typeface="Arial"/>
              <a:buChar char="•"/>
              <a:defRPr sz="1200" b="0" i="0" u="none" strike="noStrike" cap="none">
                <a:solidFill>
                  <a:srgbClr val="000000"/>
                </a:solidFill>
                <a:latin typeface="Calibri"/>
                <a:ea typeface="Calibri"/>
                <a:cs typeface="Calibri"/>
                <a:sym typeface="Calibri"/>
              </a:defRPr>
            </a:lvl3pPr>
            <a:lvl4pPr marL="1828800" marR="0" lvl="3" indent="-304800" algn="l" rtl="0">
              <a:lnSpc>
                <a:spcPct val="90000"/>
              </a:lnSpc>
              <a:spcBef>
                <a:spcPts val="500"/>
              </a:spcBef>
              <a:spcAft>
                <a:spcPts val="0"/>
              </a:spcAft>
              <a:buClr>
                <a:schemeClr val="lt2"/>
              </a:buClr>
              <a:buSzPts val="1200"/>
              <a:buFont typeface="Arial"/>
              <a:buChar char="•"/>
              <a:defRPr sz="1200" b="0" i="0" u="none" strike="noStrike" cap="none">
                <a:solidFill>
                  <a:srgbClr val="000000"/>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lt2"/>
              </a:buClr>
              <a:buSzPts val="1200"/>
              <a:buFont typeface="Arial"/>
              <a:buChar char="•"/>
              <a:defRPr sz="1200" b="0" i="0" u="none" strike="noStrike" cap="none">
                <a:solidFill>
                  <a:srgbClr val="000000"/>
                </a:solidFill>
                <a:latin typeface="Calibri"/>
                <a:ea typeface="Calibri"/>
                <a:cs typeface="Calibri"/>
                <a:sym typeface="Calibri"/>
              </a:defRPr>
            </a:lvl5pPr>
            <a:lvl6pPr marL="2743200" marR="0" lvl="5" indent="-304800" algn="l" rtl="0">
              <a:lnSpc>
                <a:spcPct val="90000"/>
              </a:lnSpc>
              <a:spcBef>
                <a:spcPts val="500"/>
              </a:spcBef>
              <a:spcAft>
                <a:spcPts val="0"/>
              </a:spcAft>
              <a:buClr>
                <a:schemeClr val="lt2"/>
              </a:buClr>
              <a:buSzPts val="1200"/>
              <a:buFont typeface="Arial"/>
              <a:buChar char="•"/>
              <a:defRPr sz="1200" b="0" i="0" u="none" strike="noStrike" cap="none">
                <a:solidFill>
                  <a:schemeClr val="lt1"/>
                </a:solidFill>
                <a:latin typeface="Calibri"/>
                <a:ea typeface="Calibri"/>
                <a:cs typeface="Calibri"/>
                <a:sym typeface="Calibri"/>
              </a:defRPr>
            </a:lvl6pPr>
            <a:lvl7pPr marL="3200400" marR="0" lvl="6" indent="-304800" algn="l" rtl="0">
              <a:lnSpc>
                <a:spcPct val="90000"/>
              </a:lnSpc>
              <a:spcBef>
                <a:spcPts val="500"/>
              </a:spcBef>
              <a:spcAft>
                <a:spcPts val="0"/>
              </a:spcAft>
              <a:buClr>
                <a:schemeClr val="lt2"/>
              </a:buClr>
              <a:buSzPts val="1200"/>
              <a:buFont typeface="Arial"/>
              <a:buChar char="•"/>
              <a:defRPr sz="1200" b="0" i="0" u="none" strike="noStrike" cap="none">
                <a:solidFill>
                  <a:schemeClr val="lt1"/>
                </a:solidFill>
                <a:latin typeface="Calibri"/>
                <a:ea typeface="Calibri"/>
                <a:cs typeface="Calibri"/>
                <a:sym typeface="Calibri"/>
              </a:defRPr>
            </a:lvl7pPr>
            <a:lvl8pPr marL="3657600" marR="0" lvl="7" indent="-304800" algn="l" rtl="0">
              <a:lnSpc>
                <a:spcPct val="90000"/>
              </a:lnSpc>
              <a:spcBef>
                <a:spcPts val="500"/>
              </a:spcBef>
              <a:spcAft>
                <a:spcPts val="0"/>
              </a:spcAft>
              <a:buClr>
                <a:schemeClr val="lt2"/>
              </a:buClr>
              <a:buSzPts val="1200"/>
              <a:buFont typeface="Arial"/>
              <a:buChar char="•"/>
              <a:defRPr sz="1200" b="0" i="0" u="none" strike="noStrike" cap="none">
                <a:solidFill>
                  <a:schemeClr val="lt1"/>
                </a:solidFill>
                <a:latin typeface="Calibri"/>
                <a:ea typeface="Calibri"/>
                <a:cs typeface="Calibri"/>
                <a:sym typeface="Calibri"/>
              </a:defRPr>
            </a:lvl8pPr>
            <a:lvl9pPr marL="4114800" marR="0" lvl="8" indent="-304800" algn="l" rtl="0">
              <a:lnSpc>
                <a:spcPct val="90000"/>
              </a:lnSpc>
              <a:spcBef>
                <a:spcPts val="500"/>
              </a:spcBef>
              <a:spcAft>
                <a:spcPts val="0"/>
              </a:spcAft>
              <a:buClr>
                <a:schemeClr val="lt2"/>
              </a:buClr>
              <a:buSzPts val="1200"/>
              <a:buFont typeface="Arial"/>
              <a:buChar char="•"/>
              <a:defRPr sz="1200" b="0" i="0" u="none" strike="noStrike" cap="none">
                <a:solidFill>
                  <a:schemeClr val="lt1"/>
                </a:solidFill>
                <a:latin typeface="Calibri"/>
                <a:ea typeface="Calibri"/>
                <a:cs typeface="Calibri"/>
                <a:sym typeface="Calibri"/>
              </a:defRPr>
            </a:lvl9pPr>
          </a:lstStyle>
          <a:p>
            <a:endParaRPr/>
          </a:p>
        </p:txBody>
      </p:sp>
      <p:sp>
        <p:nvSpPr>
          <p:cNvPr id="12" name="Google Shape;12;p22"/>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6085CE2F-E82F-4BEC-AA5D-B5058D7D659C}"/>
              </a:ext>
            </a:extLst>
          </p:cNvPr>
          <p:cNvGraphicFramePr>
            <a:graphicFrameLocks noChangeAspect="1"/>
          </p:cNvGraphicFramePr>
          <p:nvPr userDrawn="1">
            <p:custDataLst>
              <p:tags r:id="rId12"/>
            </p:custDataLst>
            <p:extLst>
              <p:ext uri="{D42A27DB-BD31-4B8C-83A1-F6EECF244321}">
                <p14:modId xmlns:p14="http://schemas.microsoft.com/office/powerpoint/2010/main" val="16964662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3" name="think-cell Slide" r:id="rId13" imgW="347" imgH="348" progId="TCLayout.ActiveDocument.1">
                  <p:embed/>
                </p:oleObj>
              </mc:Choice>
              <mc:Fallback>
                <p:oleObj name="think-cell Slide" r:id="rId13" imgW="347" imgH="348" progId="TCLayout.ActiveDocument.1">
                  <p:embed/>
                  <p:pic>
                    <p:nvPicPr>
                      <p:cNvPr id="0" name=""/>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0" name="Google Shape;20;p21"/>
          <p:cNvSpPr txBox="1">
            <a:spLocks noGrp="1"/>
          </p:cNvSpPr>
          <p:nvPr>
            <p:ph type="title"/>
          </p:nvPr>
        </p:nvSpPr>
        <p:spPr>
          <a:xfrm>
            <a:off x="994954" y="185782"/>
            <a:ext cx="10358846" cy="51008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1"/>
              </a:buClr>
              <a:buSzPts val="2100"/>
              <a:buFont typeface="Calibri"/>
              <a:buNone/>
              <a:defRPr sz="2100" b="1" i="0" u="none" strike="noStrike" cap="none">
                <a:solidFill>
                  <a:schemeClr val="accen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1" name="Google Shape;21;p21"/>
          <p:cNvSpPr txBox="1">
            <a:spLocks noGrp="1"/>
          </p:cNvSpPr>
          <p:nvPr>
            <p:ph type="body" idx="1"/>
          </p:nvPr>
        </p:nvSpPr>
        <p:spPr>
          <a:xfrm>
            <a:off x="994954" y="1253331"/>
            <a:ext cx="10358846" cy="5003778"/>
          </a:xfrm>
          <a:prstGeom prst="rect">
            <a:avLst/>
          </a:prstGeom>
          <a:noFill/>
          <a:ln>
            <a:noFill/>
          </a:ln>
        </p:spPr>
        <p:txBody>
          <a:bodyPr spcFirstLastPara="1" wrap="square" lIns="91425" tIns="45700" rIns="91425" bIns="45700" anchor="t" anchorCtr="0">
            <a:normAutofit/>
          </a:bodyPr>
          <a:lstStyle>
            <a:lvl1pPr marL="457200" marR="0" lvl="0" indent="-297180" algn="l" rtl="0">
              <a:lnSpc>
                <a:spcPct val="100000"/>
              </a:lnSpc>
              <a:spcBef>
                <a:spcPts val="300"/>
              </a:spcBef>
              <a:spcAft>
                <a:spcPts val="0"/>
              </a:spcAft>
              <a:buClr>
                <a:schemeClr val="dk2"/>
              </a:buClr>
              <a:buSzPts val="1080"/>
              <a:buFont typeface="Arial"/>
              <a:buChar char="•"/>
              <a:defRPr sz="1200" b="0" i="0" u="none" strike="noStrike" cap="none">
                <a:solidFill>
                  <a:srgbClr val="000000"/>
                </a:solidFill>
                <a:latin typeface="Calibri"/>
                <a:ea typeface="Calibri"/>
                <a:cs typeface="Calibri"/>
                <a:sym typeface="Calibri"/>
              </a:defRPr>
            </a:lvl1pPr>
            <a:lvl2pPr marL="914400" marR="0" lvl="1" indent="-304800" algn="l" rtl="0">
              <a:lnSpc>
                <a:spcPct val="100000"/>
              </a:lnSpc>
              <a:spcBef>
                <a:spcPts val="300"/>
              </a:spcBef>
              <a:spcAft>
                <a:spcPts val="0"/>
              </a:spcAft>
              <a:buClr>
                <a:schemeClr val="dk2"/>
              </a:buClr>
              <a:buSzPts val="1200"/>
              <a:buFont typeface="Calibri"/>
              <a:buChar char="‐"/>
              <a:defRPr sz="1200" b="0" i="0" u="none" strike="noStrike" cap="none">
                <a:solidFill>
                  <a:srgbClr val="000000"/>
                </a:solidFill>
                <a:latin typeface="Calibri"/>
                <a:ea typeface="Calibri"/>
                <a:cs typeface="Calibri"/>
                <a:sym typeface="Calibri"/>
              </a:defRPr>
            </a:lvl2pPr>
            <a:lvl3pPr marL="1371600" marR="0" lvl="2" indent="-304800" algn="l" rtl="0">
              <a:lnSpc>
                <a:spcPct val="90000"/>
              </a:lnSpc>
              <a:spcBef>
                <a:spcPts val="500"/>
              </a:spcBef>
              <a:spcAft>
                <a:spcPts val="0"/>
              </a:spcAft>
              <a:buClr>
                <a:schemeClr val="dk2"/>
              </a:buClr>
              <a:buSzPts val="1200"/>
              <a:buFont typeface="Arial"/>
              <a:buChar char="•"/>
              <a:defRPr sz="1200" b="0" i="0" u="none" strike="noStrike" cap="none">
                <a:solidFill>
                  <a:srgbClr val="000000"/>
                </a:solidFill>
                <a:latin typeface="Calibri"/>
                <a:ea typeface="Calibri"/>
                <a:cs typeface="Calibri"/>
                <a:sym typeface="Calibri"/>
              </a:defRPr>
            </a:lvl3pPr>
            <a:lvl4pPr marL="1828800" marR="0" lvl="3" indent="-304800" algn="l" rtl="0">
              <a:lnSpc>
                <a:spcPct val="90000"/>
              </a:lnSpc>
              <a:spcBef>
                <a:spcPts val="500"/>
              </a:spcBef>
              <a:spcAft>
                <a:spcPts val="0"/>
              </a:spcAft>
              <a:buClr>
                <a:schemeClr val="dk2"/>
              </a:buClr>
              <a:buSzPts val="1200"/>
              <a:buFont typeface="Arial"/>
              <a:buChar char="•"/>
              <a:defRPr sz="1200" b="0" i="0" u="none" strike="noStrike" cap="none">
                <a:solidFill>
                  <a:srgbClr val="000000"/>
                </a:solidFill>
                <a:latin typeface="Calibri"/>
                <a:ea typeface="Calibri"/>
                <a:cs typeface="Calibri"/>
                <a:sym typeface="Calibri"/>
              </a:defRPr>
            </a:lvl4pPr>
            <a:lvl5pPr marL="2286000" marR="0" lvl="4" indent="-304800" algn="l" rtl="0">
              <a:lnSpc>
                <a:spcPct val="90000"/>
              </a:lnSpc>
              <a:spcBef>
                <a:spcPts val="500"/>
              </a:spcBef>
              <a:spcAft>
                <a:spcPts val="0"/>
              </a:spcAft>
              <a:buClr>
                <a:schemeClr val="dk2"/>
              </a:buClr>
              <a:buSzPts val="1200"/>
              <a:buFont typeface="Arial"/>
              <a:buChar char="•"/>
              <a:defRPr sz="1200" b="0" i="0" u="none" strike="noStrike" cap="none">
                <a:solidFill>
                  <a:srgbClr val="000000"/>
                </a:solidFill>
                <a:latin typeface="Calibri"/>
                <a:ea typeface="Calibri"/>
                <a:cs typeface="Calibri"/>
                <a:sym typeface="Calibri"/>
              </a:defRPr>
            </a:lvl5pPr>
            <a:lvl6pPr marL="2743200" marR="0" lvl="5" indent="-304800" algn="l" rtl="0">
              <a:lnSpc>
                <a:spcPct val="90000"/>
              </a:lnSpc>
              <a:spcBef>
                <a:spcPts val="500"/>
              </a:spcBef>
              <a:spcAft>
                <a:spcPts val="0"/>
              </a:spcAft>
              <a:buClr>
                <a:schemeClr val="dk2"/>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500"/>
              </a:spcBef>
              <a:spcAft>
                <a:spcPts val="0"/>
              </a:spcAft>
              <a:buClr>
                <a:schemeClr val="dk2"/>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500"/>
              </a:spcBef>
              <a:spcAft>
                <a:spcPts val="0"/>
              </a:spcAft>
              <a:buClr>
                <a:schemeClr val="dk2"/>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500"/>
              </a:spcBef>
              <a:spcAft>
                <a:spcPts val="0"/>
              </a:spcAft>
              <a:buClr>
                <a:schemeClr val="dk2"/>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2" name="Google Shape;22;p21"/>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6FF66C43-6C36-4427-BB77-4751ADD137D3}"/>
              </a:ext>
            </a:extLst>
          </p:cNvPr>
          <p:cNvGraphicFramePr>
            <a:graphicFrameLocks noChangeAspect="1"/>
          </p:cNvGraphicFramePr>
          <p:nvPr userDrawn="1">
            <p:custDataLst>
              <p:tags r:id="rId7"/>
            </p:custDataLst>
            <p:extLst>
              <p:ext uri="{D42A27DB-BD31-4B8C-83A1-F6EECF244321}">
                <p14:modId xmlns:p14="http://schemas.microsoft.com/office/powerpoint/2010/main" val="42367198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7" name="think-cell Slide" r:id="rId8" imgW="347" imgH="348" progId="TCLayout.ActiveDocument.1">
                  <p:embed/>
                </p:oleObj>
              </mc:Choice>
              <mc:Fallback>
                <p:oleObj name="think-cell Slide" r:id="rId8" imgW="347" imgH="348" progId="TCLayout.ActiveDocument.1">
                  <p:embed/>
                  <p:pic>
                    <p:nvPicPr>
                      <p:cNvPr id="0" name=""/>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126" name="Google Shape;126;p11"/>
          <p:cNvSpPr txBox="1">
            <a:spLocks noGrp="1"/>
          </p:cNvSpPr>
          <p:nvPr>
            <p:ph type="title"/>
          </p:nvPr>
        </p:nvSpPr>
        <p:spPr>
          <a:xfrm>
            <a:off x="994954" y="185782"/>
            <a:ext cx="10358846" cy="51008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100"/>
              <a:buFont typeface="Calibri"/>
              <a:buNone/>
              <a:defRPr sz="21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p11"/>
          <p:cNvSpPr txBox="1">
            <a:spLocks noGrp="1"/>
          </p:cNvSpPr>
          <p:nvPr>
            <p:ph type="body" idx="1"/>
          </p:nvPr>
        </p:nvSpPr>
        <p:spPr>
          <a:xfrm>
            <a:off x="994954" y="1253331"/>
            <a:ext cx="10358846" cy="5003778"/>
          </a:xfrm>
          <a:prstGeom prst="rect">
            <a:avLst/>
          </a:prstGeom>
          <a:noFill/>
          <a:ln>
            <a:noFill/>
          </a:ln>
        </p:spPr>
        <p:txBody>
          <a:bodyPr spcFirstLastPara="1" wrap="square" lIns="91425" tIns="45700" rIns="91425" bIns="45700" anchor="t" anchorCtr="0">
            <a:normAutofit/>
          </a:bodyPr>
          <a:lstStyle>
            <a:lvl1pPr marL="457200" marR="0" lvl="0" indent="-297180" algn="l" rtl="0">
              <a:lnSpc>
                <a:spcPct val="100000"/>
              </a:lnSpc>
              <a:spcBef>
                <a:spcPts val="300"/>
              </a:spcBef>
              <a:spcAft>
                <a:spcPts val="0"/>
              </a:spcAft>
              <a:buClr>
                <a:schemeClr val="accent5"/>
              </a:buClr>
              <a:buSzPts val="1080"/>
              <a:buFont typeface="Arial"/>
              <a:buChar char="•"/>
              <a:defRPr sz="1200" b="0" i="0" u="none" strike="noStrike" cap="none">
                <a:solidFill>
                  <a:srgbClr val="000000"/>
                </a:solidFill>
                <a:latin typeface="Calibri"/>
                <a:ea typeface="Calibri"/>
                <a:cs typeface="Calibri"/>
                <a:sym typeface="Calibri"/>
              </a:defRPr>
            </a:lvl1pPr>
            <a:lvl2pPr marL="914400" marR="0" lvl="1" indent="-304800" algn="l" rtl="0">
              <a:lnSpc>
                <a:spcPct val="100000"/>
              </a:lnSpc>
              <a:spcBef>
                <a:spcPts val="300"/>
              </a:spcBef>
              <a:spcAft>
                <a:spcPts val="0"/>
              </a:spcAft>
              <a:buClr>
                <a:schemeClr val="accent5"/>
              </a:buClr>
              <a:buSzPts val="1200"/>
              <a:buFont typeface="Calibri"/>
              <a:buChar char="‐"/>
              <a:defRPr sz="1200" b="0" i="0" u="none" strike="noStrike" cap="none">
                <a:solidFill>
                  <a:srgbClr val="000000"/>
                </a:solidFill>
                <a:latin typeface="Calibri"/>
                <a:ea typeface="Calibri"/>
                <a:cs typeface="Calibri"/>
                <a:sym typeface="Calibri"/>
              </a:defRPr>
            </a:lvl2pPr>
            <a:lvl3pPr marL="1371600" marR="0" lvl="2" indent="-317500" algn="l" rtl="0">
              <a:lnSpc>
                <a:spcPct val="90000"/>
              </a:lnSpc>
              <a:spcBef>
                <a:spcPts val="500"/>
              </a:spcBef>
              <a:spcAft>
                <a:spcPts val="0"/>
              </a:spcAft>
              <a:buClr>
                <a:schemeClr val="accent5"/>
              </a:buClr>
              <a:buSzPts val="1400"/>
              <a:buFont typeface="Arial"/>
              <a:buChar char="•"/>
              <a:defRPr sz="1400" b="0" i="0" u="none" strike="noStrike" cap="none">
                <a:solidFill>
                  <a:srgbClr val="000000"/>
                </a:solidFill>
                <a:latin typeface="Calibri"/>
                <a:ea typeface="Calibri"/>
                <a:cs typeface="Calibri"/>
                <a:sym typeface="Calibri"/>
              </a:defRPr>
            </a:lvl3pPr>
            <a:lvl4pPr marL="1828800" marR="0" lvl="3" indent="-317500" algn="l" rtl="0">
              <a:lnSpc>
                <a:spcPct val="90000"/>
              </a:lnSpc>
              <a:spcBef>
                <a:spcPts val="500"/>
              </a:spcBef>
              <a:spcAft>
                <a:spcPts val="0"/>
              </a:spcAft>
              <a:buClr>
                <a:schemeClr val="accent5"/>
              </a:buClr>
              <a:buSzPts val="1400"/>
              <a:buFont typeface="Arial"/>
              <a:buChar char="•"/>
              <a:defRPr sz="1400" b="0" i="0" u="none" strike="noStrike" cap="none">
                <a:solidFill>
                  <a:srgbClr val="000000"/>
                </a:solidFill>
                <a:latin typeface="Calibri"/>
                <a:ea typeface="Calibri"/>
                <a:cs typeface="Calibri"/>
                <a:sym typeface="Calibri"/>
              </a:defRPr>
            </a:lvl4pPr>
            <a:lvl5pPr marL="2286000" marR="0" lvl="4" indent="-317500" algn="l" rtl="0">
              <a:lnSpc>
                <a:spcPct val="90000"/>
              </a:lnSpc>
              <a:spcBef>
                <a:spcPts val="500"/>
              </a:spcBef>
              <a:spcAft>
                <a:spcPts val="0"/>
              </a:spcAft>
              <a:buClr>
                <a:schemeClr val="accent5"/>
              </a:buClr>
              <a:buSzPts val="1400"/>
              <a:buFont typeface="Arial"/>
              <a:buChar char="•"/>
              <a:defRPr sz="1400" b="0" i="0" u="none" strike="noStrike" cap="none">
                <a:solidFill>
                  <a:srgbClr val="000000"/>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p11"/>
          <p:cNvSpPr txBox="1">
            <a:spLocks noGrp="1"/>
          </p:cNvSpPr>
          <p:nvPr>
            <p:ph type="sldNum" idx="12"/>
          </p:nvPr>
        </p:nvSpPr>
        <p:spPr>
          <a:xfrm>
            <a:off x="11168743" y="6394294"/>
            <a:ext cx="69450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92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14.pn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notesSlide" Target="../notesSlides/notesSlide1.xml"/><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9.bin"/><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3.xml"/><Relationship Id="rId7" Type="http://schemas.openxmlformats.org/officeDocument/2006/relationships/image" Target="../media/image18.pn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1.emf"/><Relationship Id="rId5" Type="http://schemas.openxmlformats.org/officeDocument/2006/relationships/oleObject" Target="../embeddings/oleObject10.bin"/><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2.pn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1.emf"/><Relationship Id="rId5" Type="http://schemas.openxmlformats.org/officeDocument/2006/relationships/oleObject" Target="../embeddings/oleObject11.bin"/><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7CDE2"/>
        </a:solidFill>
        <a:effectLst/>
      </p:bgPr>
    </p:bg>
    <p:spTree>
      <p:nvGrpSpPr>
        <p:cNvPr id="1" name="Shape 156"/>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762FC713-5E91-428F-A825-6A9FDB2BA299}"/>
              </a:ext>
            </a:extLst>
          </p:cNvPr>
          <p:cNvGraphicFramePr>
            <a:graphicFrameLocks noChangeAspect="1"/>
          </p:cNvGraphicFramePr>
          <p:nvPr>
            <p:custDataLst>
              <p:tags r:id="rId2"/>
            </p:custDataLst>
            <p:extLst>
              <p:ext uri="{D42A27DB-BD31-4B8C-83A1-F6EECF244321}">
                <p14:modId xmlns:p14="http://schemas.microsoft.com/office/powerpoint/2010/main" val="23440301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01"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4" name="Picture Placeholder 3">
            <a:extLst>
              <a:ext uri="{FF2B5EF4-FFF2-40B4-BE49-F238E27FC236}">
                <a16:creationId xmlns:a16="http://schemas.microsoft.com/office/drawing/2014/main" id="{B23BDDA8-FA1C-483C-8511-DF72CBAA5DDB}"/>
              </a:ext>
            </a:extLst>
          </p:cNvPr>
          <p:cNvPicPr>
            <a:picLocks noGrp="1" noChangeAspect="1"/>
          </p:cNvPicPr>
          <p:nvPr>
            <p:ph type="pic" idx="2"/>
          </p:nvPr>
        </p:nvPicPr>
        <p:blipFill>
          <a:blip r:embed="rId7"/>
          <a:srcRect t="9" b="9"/>
          <a:stretch>
            <a:fillRect/>
          </a:stretch>
        </p:blipFill>
        <p:spPr>
          <a:prstGeom prst="rect">
            <a:avLst/>
          </a:prstGeom>
        </p:spPr>
      </p:pic>
      <p:sp>
        <p:nvSpPr>
          <p:cNvPr id="158" name="Google Shape;158;p1"/>
          <p:cNvSpPr/>
          <p:nvPr/>
        </p:nvSpPr>
        <p:spPr>
          <a:xfrm flipH="1">
            <a:off x="0" y="-6350"/>
            <a:ext cx="6417866" cy="6876006"/>
          </a:xfrm>
          <a:custGeom>
            <a:avLst/>
            <a:gdLst/>
            <a:ahLst/>
            <a:cxnLst/>
            <a:rect l="l" t="t" r="r" b="b"/>
            <a:pathLst>
              <a:path w="6417866" h="6876006" extrusionOk="0">
                <a:moveTo>
                  <a:pt x="0" y="6876006"/>
                </a:moveTo>
                <a:lnTo>
                  <a:pt x="2873449" y="7374"/>
                </a:lnTo>
                <a:lnTo>
                  <a:pt x="6416404" y="0"/>
                </a:lnTo>
                <a:cubicBezTo>
                  <a:pt x="6422607" y="2286000"/>
                  <a:pt x="6406687" y="4586747"/>
                  <a:pt x="6412890" y="6872747"/>
                </a:cubicBezTo>
                <a:lnTo>
                  <a:pt x="0" y="6876006"/>
                </a:lnTo>
                <a:close/>
              </a:path>
            </a:pathLst>
          </a:custGeom>
          <a:solidFill>
            <a:schemeClr val="accent1">
              <a:alpha val="8392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59" name="Google Shape;159;p1"/>
          <p:cNvSpPr txBox="1">
            <a:spLocks noGrp="1"/>
          </p:cNvSpPr>
          <p:nvPr>
            <p:ph type="body" idx="3"/>
          </p:nvPr>
        </p:nvSpPr>
        <p:spPr>
          <a:xfrm>
            <a:off x="625580" y="2676074"/>
            <a:ext cx="4117870" cy="1907356"/>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90000"/>
              </a:lnSpc>
              <a:spcBef>
                <a:spcPts val="0"/>
              </a:spcBef>
              <a:spcAft>
                <a:spcPts val="0"/>
              </a:spcAft>
              <a:buClr>
                <a:schemeClr val="accent5"/>
              </a:buClr>
              <a:buSzPts val="3200"/>
              <a:buFont typeface="Arial"/>
              <a:buNone/>
            </a:pPr>
            <a:r>
              <a:rPr lang="lv-LV" dirty="0"/>
              <a:t>Valsts naftas produktu drošības rezervju aģentūras iespējamās formas un biznesa plāns</a:t>
            </a:r>
          </a:p>
        </p:txBody>
      </p:sp>
      <p:sp>
        <p:nvSpPr>
          <p:cNvPr id="160" name="Google Shape;160;p1"/>
          <p:cNvSpPr txBox="1">
            <a:spLocks noGrp="1"/>
          </p:cNvSpPr>
          <p:nvPr>
            <p:ph type="subTitle" idx="4"/>
          </p:nvPr>
        </p:nvSpPr>
        <p:spPr>
          <a:xfrm>
            <a:off x="616599" y="4503420"/>
            <a:ext cx="3735977" cy="75438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260"/>
              <a:buNone/>
            </a:pPr>
            <a:r>
              <a:rPr lang="lv-LV" dirty="0">
                <a:solidFill>
                  <a:schemeClr val="accent2"/>
                </a:solidFill>
              </a:rPr>
              <a:t>Personu apvienība </a:t>
            </a:r>
            <a:r>
              <a:rPr lang="en-US" dirty="0">
                <a:solidFill>
                  <a:schemeClr val="accent2"/>
                </a:solidFill>
              </a:rPr>
              <a:t>“</a:t>
            </a:r>
            <a:r>
              <a:rPr lang="lv-LV" dirty="0">
                <a:solidFill>
                  <a:schemeClr val="accent2"/>
                </a:solidFill>
              </a:rPr>
              <a:t>Civitta</a:t>
            </a:r>
            <a:r>
              <a:rPr lang="en-US" dirty="0">
                <a:solidFill>
                  <a:schemeClr val="accent2"/>
                </a:solidFill>
              </a:rPr>
              <a:t>”</a:t>
            </a:r>
            <a:endParaRPr dirty="0"/>
          </a:p>
        </p:txBody>
      </p:sp>
      <p:grpSp>
        <p:nvGrpSpPr>
          <p:cNvPr id="161" name="Google Shape;161;p1"/>
          <p:cNvGrpSpPr/>
          <p:nvPr/>
        </p:nvGrpSpPr>
        <p:grpSpPr>
          <a:xfrm>
            <a:off x="4959442" y="-8608"/>
            <a:ext cx="5993262" cy="6885613"/>
            <a:chOff x="4435505" y="0"/>
            <a:chExt cx="5993262" cy="6897178"/>
          </a:xfrm>
        </p:grpSpPr>
        <p:sp>
          <p:nvSpPr>
            <p:cNvPr id="162" name="Google Shape;162;p1"/>
            <p:cNvSpPr/>
            <p:nvPr/>
          </p:nvSpPr>
          <p:spPr>
            <a:xfrm>
              <a:off x="7870751" y="6424"/>
              <a:ext cx="2558016" cy="4252832"/>
            </a:xfrm>
            <a:custGeom>
              <a:avLst/>
              <a:gdLst/>
              <a:ahLst/>
              <a:cxnLst/>
              <a:rect l="l" t="t" r="r" b="b"/>
              <a:pathLst>
                <a:path w="2558016" h="4252832" extrusionOk="0">
                  <a:moveTo>
                    <a:pt x="0" y="2372198"/>
                  </a:moveTo>
                  <a:lnTo>
                    <a:pt x="999801" y="3101"/>
                  </a:lnTo>
                  <a:lnTo>
                    <a:pt x="2558016" y="0"/>
                  </a:lnTo>
                  <a:lnTo>
                    <a:pt x="765648" y="4252832"/>
                  </a:lnTo>
                  <a:lnTo>
                    <a:pt x="0" y="2372198"/>
                  </a:lnTo>
                  <a:close/>
                </a:path>
              </a:pathLst>
            </a:custGeom>
            <a:solidFill>
              <a:schemeClr val="accent1">
                <a:alpha val="4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3" name="Google Shape;163;p1"/>
            <p:cNvSpPr/>
            <p:nvPr/>
          </p:nvSpPr>
          <p:spPr>
            <a:xfrm flipH="1">
              <a:off x="4435505" y="0"/>
              <a:ext cx="3719551" cy="6897178"/>
            </a:xfrm>
            <a:custGeom>
              <a:avLst/>
              <a:gdLst/>
              <a:ahLst/>
              <a:cxnLst/>
              <a:rect l="l" t="t" r="r" b="b"/>
              <a:pathLst>
                <a:path w="3719551" h="6897178" extrusionOk="0">
                  <a:moveTo>
                    <a:pt x="0" y="5140112"/>
                  </a:moveTo>
                  <a:lnTo>
                    <a:pt x="2161336" y="3101"/>
                  </a:lnTo>
                  <a:lnTo>
                    <a:pt x="3719551" y="0"/>
                  </a:lnTo>
                  <a:lnTo>
                    <a:pt x="753291" y="6897178"/>
                  </a:lnTo>
                  <a:lnTo>
                    <a:pt x="0" y="5140112"/>
                  </a:lnTo>
                  <a:close/>
                </a:path>
              </a:pathLst>
            </a:custGeom>
            <a:solidFill>
              <a:schemeClr val="accent1">
                <a:alpha val="4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pic>
        <p:nvPicPr>
          <p:cNvPr id="164" name="Google Shape;164;p1"/>
          <p:cNvPicPr preferRelativeResize="0"/>
          <p:nvPr/>
        </p:nvPicPr>
        <p:blipFill rotWithShape="1">
          <a:blip r:embed="rId8">
            <a:alphaModFix/>
          </a:blip>
          <a:srcRect/>
          <a:stretch/>
        </p:blipFill>
        <p:spPr>
          <a:xfrm>
            <a:off x="736120" y="564734"/>
            <a:ext cx="1327037" cy="278514"/>
          </a:xfrm>
          <a:prstGeom prst="rect">
            <a:avLst/>
          </a:prstGeom>
          <a:noFill/>
          <a:ln>
            <a:noFill/>
          </a:ln>
        </p:spPr>
      </p:pic>
      <p:pic>
        <p:nvPicPr>
          <p:cNvPr id="165" name="Google Shape;165;p1"/>
          <p:cNvPicPr preferRelativeResize="0"/>
          <p:nvPr/>
        </p:nvPicPr>
        <p:blipFill rotWithShape="1">
          <a:blip r:embed="rId9">
            <a:alphaModFix/>
          </a:blip>
          <a:srcRect/>
          <a:stretch/>
        </p:blipFill>
        <p:spPr>
          <a:xfrm>
            <a:off x="491088" y="2799760"/>
            <a:ext cx="152156" cy="261249"/>
          </a:xfrm>
          <a:prstGeom prst="rect">
            <a:avLst/>
          </a:prstGeom>
          <a:noFill/>
          <a:ln>
            <a:noFill/>
          </a:ln>
        </p:spPr>
      </p:pic>
      <p:sp>
        <p:nvSpPr>
          <p:cNvPr id="166" name="Google Shape;166;p1"/>
          <p:cNvSpPr txBox="1">
            <a:spLocks noGrp="1"/>
          </p:cNvSpPr>
          <p:nvPr>
            <p:ph type="body" idx="1"/>
          </p:nvPr>
        </p:nvSpPr>
        <p:spPr>
          <a:xfrm>
            <a:off x="616599" y="6260801"/>
            <a:ext cx="1206500" cy="274392"/>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080"/>
              <a:buNone/>
            </a:pPr>
            <a:r>
              <a:rPr lang="en-US" dirty="0">
                <a:solidFill>
                  <a:schemeClr val="accent2"/>
                </a:solidFill>
              </a:rPr>
              <a:t>202</a:t>
            </a:r>
            <a:r>
              <a:rPr lang="lv-LV" dirty="0">
                <a:solidFill>
                  <a:schemeClr val="accent2"/>
                </a:solidFill>
              </a:rPr>
              <a:t>2</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C010F94B-725B-4E9B-A514-6DD823CB1094}"/>
              </a:ext>
            </a:extLst>
          </p:cNvPr>
          <p:cNvGraphicFramePr>
            <a:graphicFrameLocks noChangeAspect="1"/>
          </p:cNvGraphicFramePr>
          <p:nvPr>
            <p:custDataLst>
              <p:tags r:id="rId2"/>
            </p:custDataLst>
            <p:extLst>
              <p:ext uri="{D42A27DB-BD31-4B8C-83A1-F6EECF244321}">
                <p14:modId xmlns:p14="http://schemas.microsoft.com/office/powerpoint/2010/main" val="13600414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21"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47" name="Google Shape;247;p12"/>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en-US"/>
              <a:t>Aģentūras funkcijas</a:t>
            </a:r>
            <a:endParaRPr/>
          </a:p>
        </p:txBody>
      </p:sp>
      <p:sp>
        <p:nvSpPr>
          <p:cNvPr id="248" name="Google Shape;248;p12"/>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810"/>
              <a:buNone/>
            </a:pPr>
            <a:endParaRPr dirty="0"/>
          </a:p>
        </p:txBody>
      </p:sp>
      <p:sp>
        <p:nvSpPr>
          <p:cNvPr id="249" name="Google Shape;249;p12"/>
          <p:cNvSpPr/>
          <p:nvPr/>
        </p:nvSpPr>
        <p:spPr>
          <a:xfrm>
            <a:off x="1090575" y="1072400"/>
            <a:ext cx="10261500" cy="2150860"/>
          </a:xfrm>
          <a:prstGeom prst="rect">
            <a:avLst/>
          </a:prstGeom>
          <a:solidFill>
            <a:schemeClr val="accent2">
              <a:lumMod val="20000"/>
              <a:lumOff val="8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buClr>
                <a:srgbClr val="000000"/>
              </a:buClr>
              <a:buSzPts val="1400"/>
              <a:buFont typeface="Arial"/>
              <a:buNone/>
            </a:pPr>
            <a:r>
              <a:rPr lang="lv-LV" sz="1400" b="1" i="0" u="none" strike="noStrike" cap="none" dirty="0">
                <a:solidFill>
                  <a:srgbClr val="000000"/>
                </a:solidFill>
                <a:latin typeface="Calibri"/>
                <a:ea typeface="Calibri"/>
                <a:cs typeface="Calibri"/>
                <a:sym typeface="Calibri"/>
              </a:rPr>
              <a:t>Esošās funkcijas:</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Nodrošināt drošības rezervju uzturēšanu saskaņā ar Direktīvu 2009/119/EK;</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Veikt uzglabāšanas pakalpojuma iepirkumu. Ņemot vērā iepriekšējo pētījumu secinājumus, ka jaunas infrastruktūras izbūve nav rentabla, jaunajai aģentūrai, līdzīgi, kā pašreiz, ir jāveic iepirkums, kā rezultātā tiktu izvēlēti komersanti, kas uz līguma pamata uzglabātu drošības rezerves attiecīgajā apjomā Latvijas valsts teritorijā;</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Veikt drošības rezervju apsekošanu to uzglabāšanas vietās un uzturēt aktuālo informāciju par drošības rezervju apjomu;</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Veikt naftas produktu informācijas sistēmas administrēšanu;</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Veikt degvielas tirgus uzraudzību;</a:t>
            </a:r>
          </a:p>
          <a:p>
            <a:pPr marL="457200" marR="0" lvl="0" indent="-317500" algn="l" rtl="0">
              <a:lnSpc>
                <a:spcPct val="100000"/>
              </a:lnSpc>
              <a:spcBef>
                <a:spcPts val="0"/>
              </a:spcBef>
              <a:spcAft>
                <a:spcPts val="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Veikt valsts nodevas par drošības rezervju uzturēšanu aprēķināšanu un administrēšanu.</a:t>
            </a:r>
          </a:p>
        </p:txBody>
      </p:sp>
      <p:sp>
        <p:nvSpPr>
          <p:cNvPr id="250" name="Google Shape;250;p12"/>
          <p:cNvSpPr/>
          <p:nvPr/>
        </p:nvSpPr>
        <p:spPr>
          <a:xfrm>
            <a:off x="1090575" y="3717500"/>
            <a:ext cx="10261500" cy="2556300"/>
          </a:xfrm>
          <a:prstGeom prst="rect">
            <a:avLst/>
          </a:prstGeom>
          <a:solidFill>
            <a:schemeClr val="bg2">
              <a:lumMod val="20000"/>
              <a:lumOff val="80000"/>
            </a:schemeClr>
          </a:solidFill>
          <a:ln>
            <a:noFill/>
          </a:ln>
        </p:spPr>
        <p:txBody>
          <a:bodyPr spcFirstLastPara="1" wrap="square" lIns="91425" tIns="91425" rIns="91425" bIns="91425" anchor="ctr" anchorCtr="0">
            <a:noAutofit/>
          </a:bodyPr>
          <a:lstStyle/>
          <a:p>
            <a:pPr marL="0" marR="0" lvl="0" indent="0" algn="l" rtl="0">
              <a:lnSpc>
                <a:spcPct val="115000"/>
              </a:lnSpc>
              <a:buClr>
                <a:srgbClr val="000000"/>
              </a:buClr>
              <a:buSzPts val="1400"/>
              <a:buFont typeface="Arial"/>
              <a:buNone/>
            </a:pPr>
            <a:r>
              <a:rPr lang="lv-LV" sz="1400" b="1" i="0" u="none" strike="noStrike" cap="none" dirty="0">
                <a:solidFill>
                  <a:srgbClr val="000000"/>
                </a:solidFill>
                <a:latin typeface="Calibri"/>
                <a:ea typeface="Calibri"/>
                <a:cs typeface="Calibri"/>
                <a:sym typeface="Calibri"/>
              </a:rPr>
              <a:t>Papildu funkcijas</a:t>
            </a:r>
            <a:r>
              <a:rPr lang="lv-LV" sz="1400" b="0" i="0" u="none" strike="noStrike" cap="none" dirty="0">
                <a:solidFill>
                  <a:srgbClr val="000000"/>
                </a:solidFill>
                <a:latin typeface="Calibri"/>
                <a:ea typeface="Calibri"/>
                <a:cs typeface="Calibri"/>
                <a:sym typeface="Calibri"/>
              </a:rPr>
              <a:t> (papildu funkcijas, kas nepieciešamas, lai ieviestu iepriekš aprakstīto aģentūras modeli, par piemēru ņemot arī funkcijas līdzīgos ārvalstu modeļos):</a:t>
            </a:r>
            <a:endParaRPr lang="lv-LV" sz="1400" b="0" i="0" u="none" strike="noStrike" cap="none" dirty="0">
              <a:solidFill>
                <a:schemeClr val="dk1"/>
              </a:solidFill>
              <a:latin typeface="Calibri"/>
              <a:ea typeface="Calibri"/>
              <a:cs typeface="Calibri"/>
              <a:sym typeface="Calibri"/>
            </a:endParaRPr>
          </a:p>
          <a:p>
            <a:pPr marL="457200" marR="0" lvl="0" indent="-317500" algn="l" rtl="0">
              <a:lnSpc>
                <a:spcPct val="115000"/>
              </a:lnSpc>
              <a:spcAft>
                <a:spcPts val="0"/>
              </a:spcAft>
              <a:buClr>
                <a:schemeClr val="dk1"/>
              </a:buClr>
              <a:buSzPts val="1400"/>
              <a:buFont typeface="Calibri"/>
              <a:buChar char="●"/>
            </a:pPr>
            <a:r>
              <a:rPr lang="lv-LV" sz="1400" b="0" i="0" u="none" strike="noStrike" cap="none" dirty="0">
                <a:solidFill>
                  <a:schemeClr val="dk1"/>
                </a:solidFill>
                <a:latin typeface="Calibri"/>
                <a:ea typeface="Calibri"/>
                <a:cs typeface="Calibri"/>
                <a:sym typeface="Calibri"/>
              </a:rPr>
              <a:t>Veikt nepieciešamo finanšu līdzekļu piesaisti un pārvaldi. Iespējamie drošības rezervju iegādes finanšu avoti ir atkarīgi no aģentūras formāta. Līdz šim valsts nodeva tiek izmantota, lai finansētu esošo drošības rezervju uzglabāšanas pakalpojumus. Kā alternatīva pastāv aizņemtā kapitāla izmantošana. Aģentūrai ir jāpārvalda kapitāla struktūra, nodrošinot optimālāko kapitāla struktūras proporciju;</a:t>
            </a:r>
          </a:p>
          <a:p>
            <a:pPr marL="457200" marR="0" lvl="0" indent="-317500" algn="l" rtl="0">
              <a:lnSpc>
                <a:spcPct val="115000"/>
              </a:lnSpc>
              <a:spcBef>
                <a:spcPts val="0"/>
              </a:spcBef>
              <a:spcAft>
                <a:spcPts val="0"/>
              </a:spcAft>
              <a:buClr>
                <a:schemeClr val="dk1"/>
              </a:buClr>
              <a:buSzPts val="1400"/>
              <a:buFont typeface="Calibri"/>
              <a:buChar char="●"/>
            </a:pPr>
            <a:r>
              <a:rPr lang="lv-LV" sz="1400" b="0" i="0" u="none" strike="noStrike" cap="none" dirty="0">
                <a:solidFill>
                  <a:schemeClr val="dk1"/>
                </a:solidFill>
                <a:latin typeface="Calibri"/>
                <a:ea typeface="Calibri"/>
                <a:cs typeface="Calibri"/>
                <a:sym typeface="Calibri"/>
              </a:rPr>
              <a:t>Veikt drošības rezervju iegādi. Atsaucoties uz iepriekš izvirzītajiem principiem, ka drošības rezervēm ir jābūt valsts īpašumā, viens no aģentūras uzdevumiem būtu rast izdevīgāko iegādes formātu;</a:t>
            </a:r>
          </a:p>
          <a:p>
            <a:pPr marL="457200" marR="0" lvl="0" indent="-317500" algn="l" rtl="0">
              <a:lnSpc>
                <a:spcPct val="115000"/>
              </a:lnSpc>
              <a:spcBef>
                <a:spcPts val="0"/>
              </a:spcBef>
              <a:spcAft>
                <a:spcPts val="0"/>
              </a:spcAft>
              <a:buClr>
                <a:schemeClr val="dk1"/>
              </a:buClr>
              <a:buSzPts val="1400"/>
              <a:buFont typeface="Calibri"/>
              <a:buChar char="●"/>
            </a:pPr>
            <a:r>
              <a:rPr lang="lv-LV" sz="1400" b="0" i="0" u="none" strike="noStrike" cap="none" dirty="0">
                <a:solidFill>
                  <a:schemeClr val="dk1"/>
                </a:solidFill>
                <a:latin typeface="Calibri"/>
                <a:ea typeface="Calibri"/>
                <a:cs typeface="Calibri"/>
                <a:sym typeface="Calibri"/>
              </a:rPr>
              <a:t>Ekonomiski izdevīga drošības rezervju iegāde un realizācija.</a:t>
            </a:r>
            <a:endParaRPr lang="lv-LV" sz="1700" b="0" i="0" u="none" strike="noStrike" cap="none" dirty="0">
              <a:solidFill>
                <a:srgbClr val="000000"/>
              </a:solidFill>
              <a:latin typeface="Calibri"/>
              <a:ea typeface="Calibri"/>
              <a:cs typeface="Calibri"/>
              <a:sym typeface="Calibri"/>
            </a:endParaRPr>
          </a:p>
        </p:txBody>
      </p:sp>
      <p:sp>
        <p:nvSpPr>
          <p:cNvPr id="3" name="Plus Sign 2">
            <a:extLst>
              <a:ext uri="{FF2B5EF4-FFF2-40B4-BE49-F238E27FC236}">
                <a16:creationId xmlns:a16="http://schemas.microsoft.com/office/drawing/2014/main" id="{E31F3CEA-EF15-498F-A00C-C8B3FC6E6692}"/>
              </a:ext>
            </a:extLst>
          </p:cNvPr>
          <p:cNvSpPr/>
          <p:nvPr/>
        </p:nvSpPr>
        <p:spPr>
          <a:xfrm>
            <a:off x="816255" y="3398954"/>
            <a:ext cx="548640" cy="548640"/>
          </a:xfrm>
          <a:prstGeom prst="mathPlus">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C1E91535-CE72-45EF-BF52-0D364179281D}"/>
              </a:ext>
            </a:extLst>
          </p:cNvPr>
          <p:cNvGraphicFramePr>
            <a:graphicFrameLocks noChangeAspect="1"/>
          </p:cNvGraphicFramePr>
          <p:nvPr>
            <p:custDataLst>
              <p:tags r:id="rId2"/>
            </p:custDataLst>
            <p:extLst>
              <p:ext uri="{D42A27DB-BD31-4B8C-83A1-F6EECF244321}">
                <p14:modId xmlns:p14="http://schemas.microsoft.com/office/powerpoint/2010/main" val="1881376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45"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55" name="Google Shape;255;p13"/>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Drošības rezervju iepirkšanas un rotācijas process</a:t>
            </a:r>
          </a:p>
        </p:txBody>
      </p:sp>
      <p:sp>
        <p:nvSpPr>
          <p:cNvPr id="256" name="Google Shape;256;p13"/>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810"/>
              <a:buNone/>
            </a:pPr>
            <a:endParaRPr/>
          </a:p>
        </p:txBody>
      </p:sp>
      <p:sp>
        <p:nvSpPr>
          <p:cNvPr id="257" name="Google Shape;257;p13"/>
          <p:cNvSpPr txBox="1">
            <a:spLocks noGrp="1"/>
          </p:cNvSpPr>
          <p:nvPr>
            <p:ph type="body" idx="1"/>
          </p:nvPr>
        </p:nvSpPr>
        <p:spPr>
          <a:xfrm>
            <a:off x="7616865" y="1421225"/>
            <a:ext cx="3735348" cy="4015550"/>
          </a:xfrm>
          <a:prstGeom prst="rect">
            <a:avLst/>
          </a:prstGeom>
          <a:noFill/>
          <a:ln>
            <a:noFill/>
          </a:ln>
        </p:spPr>
        <p:txBody>
          <a:bodyPr spcFirstLastPara="1" wrap="square" lIns="0" tIns="0" rIns="0" bIns="0" anchor="t" anchorCtr="0">
            <a:normAutofit/>
          </a:bodyPr>
          <a:lstStyle/>
          <a:p>
            <a:pPr marL="172800" lvl="0" indent="-179150" algn="just" rtl="0">
              <a:lnSpc>
                <a:spcPct val="100000"/>
              </a:lnSpc>
              <a:spcAft>
                <a:spcPts val="300"/>
              </a:spcAft>
              <a:buClr>
                <a:schemeClr val="accent1"/>
              </a:buClr>
              <a:buSzPts val="1180"/>
              <a:buChar char="•"/>
            </a:pPr>
            <a:r>
              <a:rPr lang="lv-LV" sz="1400" dirty="0"/>
              <a:t>Līdz 2028. gadam Latvijas īpašumā tiek iegādāti 100% no nepieciešamā drošības rezervju apjoma;</a:t>
            </a:r>
          </a:p>
          <a:p>
            <a:pPr marL="172800" lvl="0" indent="-179150" algn="just" rtl="0">
              <a:lnSpc>
                <a:spcPct val="100000"/>
              </a:lnSpc>
              <a:spcAft>
                <a:spcPts val="300"/>
              </a:spcAft>
              <a:buClr>
                <a:schemeClr val="accent1"/>
              </a:buClr>
              <a:buSzPts val="1180"/>
              <a:buChar char="•"/>
            </a:pPr>
            <a:r>
              <a:rPr lang="lv-LV" sz="1400" dirty="0">
                <a:solidFill>
                  <a:schemeClr val="dk1"/>
                </a:solidFill>
              </a:rPr>
              <a:t>Jaunizveidotā aģentūra, sākot ar 2024. gadu, ik gadu iegādāsies 20% no nepieciešamajām drošības rezervēm valsts īpašumā. Iegāde tiks finansēta no valsts aizdevuma;</a:t>
            </a:r>
          </a:p>
          <a:p>
            <a:pPr marL="172800" lvl="0" indent="-179150" algn="just" rtl="0">
              <a:lnSpc>
                <a:spcPct val="100000"/>
              </a:lnSpc>
              <a:spcAft>
                <a:spcPts val="300"/>
              </a:spcAft>
              <a:buClr>
                <a:schemeClr val="accent1"/>
              </a:buClr>
              <a:buSzPts val="1200"/>
              <a:buChar char="•"/>
            </a:pPr>
            <a:r>
              <a:rPr lang="lv-LV" sz="1400" dirty="0">
                <a:solidFill>
                  <a:schemeClr val="dk1"/>
                </a:solidFill>
              </a:rPr>
              <a:t>Tiek paredzēta drošības rezervju rotācija. Mērķis primāri ir nodrošināt regulāru rotāciju, lai novērstu drošības rezervju sastāvā esošo produktu noslāņošanos. Sekundārais mērķis - nodrošināt potenciālus papildu ieņēmumus, ko novirzīt daļējai aģentūras izmaksu segšanai;</a:t>
            </a:r>
          </a:p>
          <a:p>
            <a:pPr marL="172800" lvl="0" indent="-179150" algn="just" rtl="0">
              <a:lnSpc>
                <a:spcPct val="100000"/>
              </a:lnSpc>
              <a:spcAft>
                <a:spcPts val="300"/>
              </a:spcAft>
              <a:buClr>
                <a:schemeClr val="accent1"/>
              </a:buClr>
              <a:buSzPts val="1200"/>
              <a:buChar char="•"/>
            </a:pPr>
            <a:r>
              <a:rPr lang="lv-LV" sz="1400" dirty="0">
                <a:solidFill>
                  <a:schemeClr val="dk1"/>
                </a:solidFill>
              </a:rPr>
              <a:t>Gan drošības rezervju uzturēšanas pakalpojumam, gan drošības rezervju pirkšanas un pārdošanas operācijām ir paredzēts izmantot iepirkumu aizsardzības jomā.</a:t>
            </a:r>
          </a:p>
        </p:txBody>
      </p:sp>
      <p:pic>
        <p:nvPicPr>
          <p:cNvPr id="258" name="Google Shape;258;p13"/>
          <p:cNvPicPr preferRelativeResize="0"/>
          <p:nvPr/>
        </p:nvPicPr>
        <p:blipFill rotWithShape="1">
          <a:blip r:embed="rId7">
            <a:alphaModFix/>
          </a:blip>
          <a:srcRect/>
          <a:stretch/>
        </p:blipFill>
        <p:spPr>
          <a:xfrm>
            <a:off x="882650" y="1621875"/>
            <a:ext cx="6642862" cy="3614274"/>
          </a:xfrm>
          <a:prstGeom prst="rect">
            <a:avLst/>
          </a:prstGeom>
          <a:noFill/>
          <a:ln>
            <a:noFill/>
          </a:ln>
        </p:spPr>
      </p:pic>
      <p:sp>
        <p:nvSpPr>
          <p:cNvPr id="259" name="Google Shape;259;p13"/>
          <p:cNvSpPr txBox="1"/>
          <p:nvPr/>
        </p:nvSpPr>
        <p:spPr>
          <a:xfrm>
            <a:off x="1283284" y="1050938"/>
            <a:ext cx="6543300" cy="400200"/>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lv-LV" b="1" dirty="0">
                <a:solidFill>
                  <a:schemeClr val="accent1"/>
                </a:solidFill>
                <a:latin typeface="Calibri"/>
                <a:ea typeface="Calibri"/>
                <a:cs typeface="Calibri"/>
                <a:sym typeface="Calibri"/>
              </a:rPr>
              <a:t>DROŠĪBAS REZERVJU SADALĪJUMS PĒC ĪPAŠUMTIESĪBĀM, 2023.-2028. GADS</a:t>
            </a:r>
          </a:p>
        </p:txBody>
      </p:sp>
      <p:pic>
        <p:nvPicPr>
          <p:cNvPr id="3" name="Picture 2">
            <a:extLst>
              <a:ext uri="{FF2B5EF4-FFF2-40B4-BE49-F238E27FC236}">
                <a16:creationId xmlns:a16="http://schemas.microsoft.com/office/drawing/2014/main" id="{B73F5663-3F5C-4B61-ACC3-06A821491964}"/>
              </a:ext>
            </a:extLst>
          </p:cNvPr>
          <p:cNvPicPr>
            <a:picLocks noChangeAspect="1"/>
          </p:cNvPicPr>
          <p:nvPr/>
        </p:nvPicPr>
        <p:blipFill>
          <a:blip r:embed="rId8"/>
          <a:stretch>
            <a:fillRect/>
          </a:stretch>
        </p:blipFill>
        <p:spPr>
          <a:xfrm>
            <a:off x="7392922" y="1050938"/>
            <a:ext cx="13860" cy="46634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4"/>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Drošības rezervju apjoma prognoze</a:t>
            </a:r>
          </a:p>
        </p:txBody>
      </p:sp>
      <p:sp>
        <p:nvSpPr>
          <p:cNvPr id="265" name="Google Shape;265;p14"/>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810"/>
              <a:buNone/>
            </a:pPr>
            <a:endParaRPr/>
          </a:p>
        </p:txBody>
      </p:sp>
      <p:sp>
        <p:nvSpPr>
          <p:cNvPr id="266" name="Google Shape;266;p14"/>
          <p:cNvSpPr txBox="1">
            <a:spLocks noGrp="1"/>
          </p:cNvSpPr>
          <p:nvPr>
            <p:ph type="body" idx="1"/>
          </p:nvPr>
        </p:nvSpPr>
        <p:spPr>
          <a:xfrm>
            <a:off x="7359333" y="1255421"/>
            <a:ext cx="3992880" cy="4530038"/>
          </a:xfrm>
          <a:prstGeom prst="rect">
            <a:avLst/>
          </a:prstGeom>
          <a:noFill/>
          <a:ln>
            <a:noFill/>
          </a:ln>
        </p:spPr>
        <p:txBody>
          <a:bodyPr spcFirstLastPara="1" wrap="square" lIns="0" tIns="0" rIns="0" bIns="0" anchor="t" anchorCtr="0">
            <a:normAutofit/>
          </a:bodyPr>
          <a:lstStyle/>
          <a:p>
            <a:pPr marL="273050" lvl="0" indent="-285750" algn="just" rtl="0">
              <a:lnSpc>
                <a:spcPct val="100000"/>
              </a:lnSpc>
              <a:spcAft>
                <a:spcPts val="300"/>
              </a:spcAft>
              <a:buClr>
                <a:schemeClr val="accent1"/>
              </a:buClr>
              <a:buSzPts val="1280"/>
              <a:buFont typeface="Arial" panose="020B0604020202020204" pitchFamily="34" charset="0"/>
              <a:buChar char="•"/>
            </a:pPr>
            <a:r>
              <a:rPr lang="lv-LV" sz="1400" dirty="0"/>
              <a:t>Nākotnes drošības rezervju apjoma prognozēšanai izmantotas OPEC 2021. gada Pasaules naftas pārskata 2045. gadam ietvaros veiktās prognozes OECD Eiropas dalībvalstīm;</a:t>
            </a:r>
          </a:p>
          <a:p>
            <a:pPr marL="273050" indent="-285750" algn="just">
              <a:spcAft>
                <a:spcPts val="300"/>
              </a:spcAft>
              <a:buClr>
                <a:schemeClr val="accent1"/>
              </a:buClr>
              <a:buSzPts val="1280"/>
              <a:buFont typeface="Arial" panose="020B0604020202020204" pitchFamily="34" charset="0"/>
              <a:buChar char="•"/>
            </a:pPr>
            <a:r>
              <a:rPr lang="lv-LV" sz="1400" dirty="0"/>
              <a:t>Tiek</a:t>
            </a:r>
            <a:r>
              <a:rPr lang="en-US" sz="1400" dirty="0"/>
              <a:t> </a:t>
            </a:r>
            <a:r>
              <a:rPr lang="lv-LV" sz="1400" dirty="0"/>
              <a:t>paredzēts</a:t>
            </a:r>
            <a:r>
              <a:rPr lang="en-US" sz="1400" dirty="0"/>
              <a:t>, </a:t>
            </a:r>
            <a:r>
              <a:rPr lang="lv-LV" sz="1400" dirty="0"/>
              <a:t>ka</a:t>
            </a:r>
            <a:r>
              <a:rPr lang="en-US" sz="1400" dirty="0"/>
              <a:t> </a:t>
            </a:r>
            <a:r>
              <a:rPr lang="lv-LV" sz="1400" dirty="0"/>
              <a:t>ES OECD</a:t>
            </a:r>
            <a:r>
              <a:rPr lang="en-US" sz="1400" dirty="0"/>
              <a:t> </a:t>
            </a:r>
            <a:r>
              <a:rPr lang="lv-LV" sz="1400" dirty="0"/>
              <a:t>valstis</a:t>
            </a:r>
            <a:r>
              <a:rPr lang="en-US" sz="1400" dirty="0"/>
              <a:t> </a:t>
            </a:r>
            <a:r>
              <a:rPr lang="lv-LV" sz="1400" dirty="0"/>
              <a:t>vairs</a:t>
            </a:r>
            <a:r>
              <a:rPr lang="en-US" sz="1400" dirty="0"/>
              <a:t> </a:t>
            </a:r>
            <a:r>
              <a:rPr lang="lv-LV" sz="1400" dirty="0"/>
              <a:t>nesasniegs</a:t>
            </a:r>
            <a:r>
              <a:rPr lang="en-US" sz="1400" dirty="0"/>
              <a:t> </a:t>
            </a:r>
            <a:r>
              <a:rPr lang="lv-LV" sz="1400" dirty="0"/>
              <a:t>līmeni</a:t>
            </a:r>
            <a:r>
              <a:rPr lang="en-US" sz="1400" dirty="0"/>
              <a:t>, </a:t>
            </a:r>
            <a:r>
              <a:rPr lang="lv-LV" sz="1400" dirty="0"/>
              <a:t>kas</a:t>
            </a:r>
            <a:r>
              <a:rPr lang="en-US" sz="1400" dirty="0"/>
              <a:t> </a:t>
            </a:r>
            <a:r>
              <a:rPr lang="lv-LV" sz="1400" dirty="0"/>
              <a:t>bija</a:t>
            </a:r>
            <a:r>
              <a:rPr lang="en-US" sz="1400" dirty="0"/>
              <a:t> </a:t>
            </a:r>
            <a:r>
              <a:rPr lang="lv-LV" sz="1400" dirty="0"/>
              <a:t>vērojams</a:t>
            </a:r>
            <a:r>
              <a:rPr lang="en-US" sz="1400" dirty="0"/>
              <a:t> </a:t>
            </a:r>
            <a:r>
              <a:rPr lang="lv-LV" sz="1400" dirty="0"/>
              <a:t>pirms</a:t>
            </a:r>
            <a:r>
              <a:rPr lang="en-US" sz="1400" dirty="0"/>
              <a:t> </a:t>
            </a:r>
            <a:r>
              <a:rPr lang="lv-LV" sz="1400" dirty="0"/>
              <a:t>Covid-19</a:t>
            </a:r>
            <a:r>
              <a:rPr lang="en-US" sz="1400" dirty="0"/>
              <a:t> </a:t>
            </a:r>
            <a:r>
              <a:rPr lang="lv-LV" sz="1400" dirty="0"/>
              <a:t>pandēmijas</a:t>
            </a:r>
            <a:r>
              <a:rPr lang="en-US" sz="1400" dirty="0"/>
              <a:t>. </a:t>
            </a:r>
            <a:r>
              <a:rPr lang="lv-LV" sz="1400" dirty="0"/>
              <a:t>Nākotnes prognozēs īpaši</a:t>
            </a:r>
            <a:r>
              <a:rPr lang="en-US" sz="1400" dirty="0"/>
              <a:t> </a:t>
            </a:r>
            <a:r>
              <a:rPr lang="lv-LV" sz="1400" dirty="0"/>
              <a:t>tiek</a:t>
            </a:r>
            <a:r>
              <a:rPr lang="en-US" sz="1400" dirty="0"/>
              <a:t> </a:t>
            </a:r>
            <a:r>
              <a:rPr lang="lv-LV" sz="1400" dirty="0"/>
              <a:t>izcelti</a:t>
            </a:r>
            <a:r>
              <a:rPr lang="en-US" sz="1400" dirty="0"/>
              <a:t> </a:t>
            </a:r>
            <a:r>
              <a:rPr lang="lv-LV" sz="1400" dirty="0"/>
              <a:t>sekojoši</a:t>
            </a:r>
            <a:r>
              <a:rPr lang="en-US" sz="1400" dirty="0"/>
              <a:t> </a:t>
            </a:r>
            <a:r>
              <a:rPr lang="lv-LV" sz="1400" dirty="0"/>
              <a:t>faktori</a:t>
            </a:r>
            <a:r>
              <a:rPr lang="en-US" sz="1400" dirty="0"/>
              <a:t>:</a:t>
            </a:r>
            <a:endParaRPr sz="1400" dirty="0"/>
          </a:p>
          <a:p>
            <a:pPr marL="914400" lvl="1" indent="-317500" algn="just" rtl="0">
              <a:lnSpc>
                <a:spcPct val="100000"/>
              </a:lnSpc>
              <a:spcAft>
                <a:spcPts val="300"/>
              </a:spcAft>
              <a:buClr>
                <a:schemeClr val="accent1"/>
              </a:buClr>
              <a:buSzPts val="1400"/>
              <a:buFont typeface="Arial" panose="020B0604020202020204" pitchFamily="34" charset="0"/>
              <a:buChar char="•"/>
            </a:pPr>
            <a:r>
              <a:rPr lang="lv-LV" sz="1400" dirty="0"/>
              <a:t>energoefektivitātes uzlabošana;</a:t>
            </a:r>
          </a:p>
          <a:p>
            <a:pPr marL="914400" lvl="1" indent="-317500" algn="just" rtl="0">
              <a:lnSpc>
                <a:spcPct val="100000"/>
              </a:lnSpc>
              <a:spcAft>
                <a:spcPts val="300"/>
              </a:spcAft>
              <a:buClr>
                <a:schemeClr val="accent1"/>
              </a:buClr>
              <a:buSzPts val="1400"/>
              <a:buFont typeface="Arial" panose="020B0604020202020204" pitchFamily="34" charset="0"/>
              <a:buChar char="•"/>
            </a:pPr>
            <a:r>
              <a:rPr lang="lv-LV" sz="1400" dirty="0"/>
              <a:t>naftas produktu pakāpeniska aizstāšana ar atjaunojamiem energoresursiem;</a:t>
            </a:r>
          </a:p>
          <a:p>
            <a:pPr marL="914400" lvl="1" indent="-317500" algn="just" rtl="0">
              <a:lnSpc>
                <a:spcPct val="100000"/>
              </a:lnSpc>
              <a:spcAft>
                <a:spcPts val="300"/>
              </a:spcAft>
              <a:buClr>
                <a:schemeClr val="accent1"/>
              </a:buClr>
              <a:buSzPts val="1400"/>
              <a:buFont typeface="Arial" panose="020B0604020202020204" pitchFamily="34" charset="0"/>
              <a:buChar char="•"/>
            </a:pPr>
            <a:r>
              <a:rPr lang="lv-LV" sz="1400" dirty="0"/>
              <a:t>dažādu nozaru elektrifikācija;</a:t>
            </a:r>
          </a:p>
          <a:p>
            <a:pPr marL="914400" lvl="1" indent="-317500" algn="just" rtl="0">
              <a:lnSpc>
                <a:spcPct val="100000"/>
              </a:lnSpc>
              <a:spcAft>
                <a:spcPts val="300"/>
              </a:spcAft>
              <a:buClr>
                <a:schemeClr val="accent1"/>
              </a:buClr>
              <a:buSzPts val="1400"/>
              <a:buFont typeface="Arial" panose="020B0604020202020204" pitchFamily="34" charset="0"/>
              <a:buChar char="•"/>
            </a:pPr>
            <a:r>
              <a:rPr lang="lv-LV" sz="1400" dirty="0"/>
              <a:t>vairākos reģionos novērojama ne tik strauja ekonomiskā izaugsme;</a:t>
            </a:r>
          </a:p>
          <a:p>
            <a:pPr marL="914400" lvl="1" indent="-317500" algn="just" rtl="0">
              <a:lnSpc>
                <a:spcPct val="100000"/>
              </a:lnSpc>
              <a:spcAft>
                <a:spcPts val="300"/>
              </a:spcAft>
              <a:buClr>
                <a:schemeClr val="accent1"/>
              </a:buClr>
              <a:buSzPts val="1400"/>
              <a:buFont typeface="Arial" panose="020B0604020202020204" pitchFamily="34" charset="0"/>
              <a:buChar char="•"/>
            </a:pPr>
            <a:r>
              <a:rPr lang="lv-LV" sz="1400" dirty="0"/>
              <a:t>demogrāfiskās problēmas.</a:t>
            </a:r>
          </a:p>
          <a:p>
            <a:pPr marL="273050" lvl="0" indent="-285750" algn="just" rtl="0">
              <a:lnSpc>
                <a:spcPct val="100000"/>
              </a:lnSpc>
              <a:spcAft>
                <a:spcPts val="300"/>
              </a:spcAft>
              <a:buClr>
                <a:schemeClr val="accent1"/>
              </a:buClr>
              <a:buSzPts val="1280"/>
              <a:buFont typeface="Arial" panose="020B0604020202020204" pitchFamily="34" charset="0"/>
              <a:buChar char="•"/>
            </a:pPr>
            <a:r>
              <a:rPr lang="lv-LV" sz="1400" dirty="0"/>
              <a:t>Nākotnes pieņēmumiem izmantots 2021. gadā spēkā esošais sadalījums starp naftas produktu veidiem.</a:t>
            </a:r>
          </a:p>
        </p:txBody>
      </p:sp>
      <p:pic>
        <p:nvPicPr>
          <p:cNvPr id="267" name="Google Shape;267;p14"/>
          <p:cNvPicPr preferRelativeResize="0"/>
          <p:nvPr/>
        </p:nvPicPr>
        <p:blipFill>
          <a:blip r:embed="rId3">
            <a:alphaModFix/>
          </a:blip>
          <a:stretch>
            <a:fillRect/>
          </a:stretch>
        </p:blipFill>
        <p:spPr>
          <a:xfrm>
            <a:off x="1092200" y="2060575"/>
            <a:ext cx="6413500" cy="3180677"/>
          </a:xfrm>
          <a:prstGeom prst="rect">
            <a:avLst/>
          </a:prstGeom>
          <a:noFill/>
          <a:ln>
            <a:noFill/>
          </a:ln>
        </p:spPr>
      </p:pic>
      <p:sp>
        <p:nvSpPr>
          <p:cNvPr id="268" name="Google Shape;268;p14"/>
          <p:cNvSpPr txBox="1"/>
          <p:nvPr/>
        </p:nvSpPr>
        <p:spPr>
          <a:xfrm>
            <a:off x="1191850" y="1660375"/>
            <a:ext cx="6313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lv-LV" b="1" dirty="0">
                <a:solidFill>
                  <a:schemeClr val="accent1"/>
                </a:solidFill>
                <a:latin typeface="Calibri"/>
                <a:ea typeface="Calibri"/>
                <a:cs typeface="Calibri"/>
                <a:sym typeface="Calibri"/>
              </a:rPr>
              <a:t>PROGNOZĒTAIS DROŠĪBAS REZERVJU APJOMS, 2023.-2029. GADS, T</a:t>
            </a:r>
          </a:p>
        </p:txBody>
      </p:sp>
      <p:pic>
        <p:nvPicPr>
          <p:cNvPr id="7" name="Picture 6">
            <a:extLst>
              <a:ext uri="{FF2B5EF4-FFF2-40B4-BE49-F238E27FC236}">
                <a16:creationId xmlns:a16="http://schemas.microsoft.com/office/drawing/2014/main" id="{53D09E1C-312B-4CD7-812C-2067AF8CAA2F}"/>
              </a:ext>
            </a:extLst>
          </p:cNvPr>
          <p:cNvPicPr>
            <a:picLocks noChangeAspect="1"/>
          </p:cNvPicPr>
          <p:nvPr/>
        </p:nvPicPr>
        <p:blipFill>
          <a:blip r:embed="rId4"/>
          <a:stretch>
            <a:fillRect/>
          </a:stretch>
        </p:blipFill>
        <p:spPr>
          <a:xfrm>
            <a:off x="7288718" y="1122019"/>
            <a:ext cx="14132" cy="47548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6"/>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en-US"/>
              <a:t>Naftas produktu cenu prognoze</a:t>
            </a:r>
            <a:endParaRPr/>
          </a:p>
        </p:txBody>
      </p:sp>
      <p:sp>
        <p:nvSpPr>
          <p:cNvPr id="274" name="Google Shape;274;p16"/>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810"/>
              <a:buNone/>
            </a:pPr>
            <a:endParaRPr/>
          </a:p>
        </p:txBody>
      </p:sp>
      <p:sp>
        <p:nvSpPr>
          <p:cNvPr id="275" name="Google Shape;275;p16"/>
          <p:cNvSpPr txBox="1">
            <a:spLocks noGrp="1"/>
          </p:cNvSpPr>
          <p:nvPr>
            <p:ph type="body" idx="1"/>
          </p:nvPr>
        </p:nvSpPr>
        <p:spPr>
          <a:xfrm>
            <a:off x="1136980" y="4963886"/>
            <a:ext cx="10160369" cy="1309914"/>
          </a:xfrm>
          <a:prstGeom prst="rect">
            <a:avLst/>
          </a:prstGeom>
          <a:noFill/>
          <a:ln>
            <a:noFill/>
          </a:ln>
        </p:spPr>
        <p:txBody>
          <a:bodyPr spcFirstLastPara="1" wrap="square" lIns="0" tIns="0" rIns="0" bIns="0" anchor="t" anchorCtr="0">
            <a:normAutofit lnSpcReduction="10000"/>
          </a:bodyPr>
          <a:lstStyle/>
          <a:p>
            <a:pPr marL="0" lvl="0" indent="0" algn="just" rtl="0">
              <a:lnSpc>
                <a:spcPct val="100000"/>
              </a:lnSpc>
              <a:spcAft>
                <a:spcPts val="300"/>
              </a:spcAft>
              <a:buClr>
                <a:schemeClr val="accent1"/>
              </a:buClr>
              <a:buNone/>
            </a:pPr>
            <a:r>
              <a:rPr lang="lv-LV" sz="1400" b="1" dirty="0">
                <a:solidFill>
                  <a:schemeClr val="accent1"/>
                </a:solidFill>
              </a:rPr>
              <a:t>Skaidrojums</a:t>
            </a:r>
            <a:r>
              <a:rPr lang="lv-LV" sz="1400" b="1" dirty="0"/>
              <a:t>:</a:t>
            </a:r>
            <a:r>
              <a:rPr lang="lv-LV" sz="1400" dirty="0"/>
              <a:t> </a:t>
            </a:r>
          </a:p>
          <a:p>
            <a:pPr marL="0" lvl="0" indent="0" algn="just" rtl="0">
              <a:lnSpc>
                <a:spcPct val="100000"/>
              </a:lnSpc>
              <a:spcAft>
                <a:spcPts val="300"/>
              </a:spcAft>
              <a:buClr>
                <a:schemeClr val="accent1"/>
              </a:buClr>
              <a:buNone/>
            </a:pPr>
            <a:r>
              <a:rPr lang="lv-LV" sz="1400" dirty="0"/>
              <a:t>Būtiska</a:t>
            </a:r>
            <a:r>
              <a:rPr lang="en-US" sz="1400" dirty="0"/>
              <a:t> </a:t>
            </a:r>
            <a:r>
              <a:rPr lang="lv-LV" sz="1400" dirty="0"/>
              <a:t>loma</a:t>
            </a:r>
            <a:r>
              <a:rPr lang="en-US" sz="1400" dirty="0"/>
              <a:t>, </a:t>
            </a:r>
            <a:r>
              <a:rPr lang="lv-LV" sz="1400" dirty="0"/>
              <a:t>saistībā</a:t>
            </a:r>
            <a:r>
              <a:rPr lang="en-US" sz="1400" dirty="0"/>
              <a:t> </a:t>
            </a:r>
            <a:r>
              <a:rPr lang="lv-LV" sz="1400" dirty="0"/>
              <a:t>ar</a:t>
            </a:r>
            <a:r>
              <a:rPr lang="en-US" sz="1400" dirty="0"/>
              <a:t> </a:t>
            </a:r>
            <a:r>
              <a:rPr lang="lv-LV" sz="1400" dirty="0"/>
              <a:t>finanšu</a:t>
            </a:r>
            <a:r>
              <a:rPr lang="en-US" sz="1400" dirty="0"/>
              <a:t> </a:t>
            </a:r>
            <a:r>
              <a:rPr lang="lv-LV" sz="1400" dirty="0"/>
              <a:t>aprēķiniem</a:t>
            </a:r>
            <a:r>
              <a:rPr lang="en-US" sz="1400" dirty="0"/>
              <a:t>, </a:t>
            </a:r>
            <a:r>
              <a:rPr lang="lv-LV" sz="1400" dirty="0"/>
              <a:t>ir</a:t>
            </a:r>
            <a:r>
              <a:rPr lang="en-US" sz="1400" dirty="0"/>
              <a:t> </a:t>
            </a:r>
            <a:r>
              <a:rPr lang="lv-LV" sz="1400" dirty="0"/>
              <a:t>naftas</a:t>
            </a:r>
            <a:r>
              <a:rPr lang="en-US" sz="1400" dirty="0"/>
              <a:t> </a:t>
            </a:r>
            <a:r>
              <a:rPr lang="lv-LV" sz="1400" dirty="0"/>
              <a:t>produktu</a:t>
            </a:r>
            <a:r>
              <a:rPr lang="en-US" sz="1400" dirty="0"/>
              <a:t> </a:t>
            </a:r>
            <a:r>
              <a:rPr lang="lv-LV" sz="1400" dirty="0"/>
              <a:t>cenām</a:t>
            </a:r>
            <a:r>
              <a:rPr lang="en-US" sz="1400" dirty="0"/>
              <a:t>, </a:t>
            </a:r>
            <a:r>
              <a:rPr lang="lv-LV" sz="1400" dirty="0"/>
              <a:t>par</a:t>
            </a:r>
            <a:r>
              <a:rPr lang="en-US" sz="1400" dirty="0"/>
              <a:t> </a:t>
            </a:r>
            <a:r>
              <a:rPr lang="lv-LV" sz="1400" dirty="0"/>
              <a:t>kurām</a:t>
            </a:r>
            <a:r>
              <a:rPr lang="en-US" sz="1400" dirty="0"/>
              <a:t> </a:t>
            </a:r>
            <a:r>
              <a:rPr lang="lv-LV" sz="1400" dirty="0"/>
              <a:t>tiks</a:t>
            </a:r>
            <a:r>
              <a:rPr lang="en-US" sz="1400" dirty="0"/>
              <a:t> </a:t>
            </a:r>
            <a:r>
              <a:rPr lang="lv-LV" sz="1400" dirty="0"/>
              <a:t>iegādāts</a:t>
            </a:r>
            <a:r>
              <a:rPr lang="en-US" sz="1400" dirty="0"/>
              <a:t> </a:t>
            </a:r>
            <a:r>
              <a:rPr lang="lv-LV" sz="1400" dirty="0"/>
              <a:t>plānotais</a:t>
            </a:r>
            <a:r>
              <a:rPr lang="en-US" sz="1400" dirty="0"/>
              <a:t> </a:t>
            </a:r>
            <a:r>
              <a:rPr lang="lv-LV" sz="1400" dirty="0"/>
              <a:t>drošības</a:t>
            </a:r>
            <a:r>
              <a:rPr lang="en-US" sz="1400" dirty="0"/>
              <a:t> </a:t>
            </a:r>
            <a:r>
              <a:rPr lang="lv-LV" sz="1400" dirty="0"/>
              <a:t>rezervju</a:t>
            </a:r>
            <a:r>
              <a:rPr lang="en-US" sz="1400" dirty="0"/>
              <a:t> </a:t>
            </a:r>
            <a:r>
              <a:rPr lang="lv-LV" sz="1400" dirty="0"/>
              <a:t>apjoms</a:t>
            </a:r>
            <a:r>
              <a:rPr lang="en-US" sz="1400" dirty="0"/>
              <a:t>. </a:t>
            </a:r>
            <a:r>
              <a:rPr lang="lv-LV" sz="1400" dirty="0"/>
              <a:t>Lai to prognozētu, tiek izmantoti sekojoši avoti</a:t>
            </a:r>
            <a:r>
              <a:rPr lang="en-US" sz="1400" dirty="0"/>
              <a:t>:</a:t>
            </a:r>
            <a:endParaRPr sz="1400" dirty="0"/>
          </a:p>
          <a:p>
            <a:pPr marL="457200" lvl="0" indent="-309880" algn="just" rtl="0">
              <a:lnSpc>
                <a:spcPct val="100000"/>
              </a:lnSpc>
              <a:spcAft>
                <a:spcPts val="300"/>
              </a:spcAft>
              <a:buClr>
                <a:schemeClr val="accent1"/>
              </a:buClr>
              <a:buSzPts val="1280"/>
              <a:buFont typeface="Arial" panose="020B0604020202020204" pitchFamily="34" charset="0"/>
              <a:buChar char="•"/>
            </a:pPr>
            <a:r>
              <a:rPr lang="lv-LV" sz="1400" dirty="0"/>
              <a:t>PKN Orlen dīzeļdegvielas un benzīna vidējā svērtā vairumtirdzniecības cena uz 11.02.2022.;</a:t>
            </a:r>
          </a:p>
          <a:p>
            <a:pPr marL="457200" lvl="0" indent="-309880" algn="just" rtl="0">
              <a:lnSpc>
                <a:spcPct val="100000"/>
              </a:lnSpc>
              <a:spcAft>
                <a:spcPts val="300"/>
              </a:spcAft>
              <a:buClr>
                <a:schemeClr val="accent1"/>
              </a:buClr>
              <a:buSzPts val="1280"/>
              <a:buFont typeface="Arial" panose="020B0604020202020204" pitchFamily="34" charset="0"/>
              <a:buChar char="•"/>
            </a:pPr>
            <a:r>
              <a:rPr lang="lv-LV" sz="1400" dirty="0"/>
              <a:t>Deloitte Brent Spot naftas produktu cenu prognoze 2021.-2029. gadam.</a:t>
            </a:r>
          </a:p>
        </p:txBody>
      </p:sp>
      <p:pic>
        <p:nvPicPr>
          <p:cNvPr id="276" name="Google Shape;276;p16"/>
          <p:cNvPicPr preferRelativeResize="0"/>
          <p:nvPr/>
        </p:nvPicPr>
        <p:blipFill>
          <a:blip r:embed="rId3">
            <a:alphaModFix/>
          </a:blip>
          <a:stretch>
            <a:fillRect/>
          </a:stretch>
        </p:blipFill>
        <p:spPr>
          <a:xfrm>
            <a:off x="2280158" y="1259060"/>
            <a:ext cx="7885583" cy="3804613"/>
          </a:xfrm>
          <a:prstGeom prst="rect">
            <a:avLst/>
          </a:prstGeom>
          <a:noFill/>
          <a:ln>
            <a:noFill/>
          </a:ln>
        </p:spPr>
      </p:pic>
      <p:sp>
        <p:nvSpPr>
          <p:cNvPr id="277" name="Google Shape;277;p16"/>
          <p:cNvSpPr txBox="1"/>
          <p:nvPr/>
        </p:nvSpPr>
        <p:spPr>
          <a:xfrm>
            <a:off x="1092200" y="836613"/>
            <a:ext cx="102615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lv-LV" b="1" dirty="0">
                <a:solidFill>
                  <a:schemeClr val="accent1"/>
                </a:solidFill>
                <a:latin typeface="Calibri"/>
                <a:ea typeface="Calibri"/>
                <a:cs typeface="Calibri"/>
                <a:sym typeface="Calibri"/>
              </a:rPr>
              <a:t>PROGNOZĒTĀS VIDĒJĀS SVĒRTĀS VAIRUMTIRDZNIECĪBAS CENAS DIAPAZONS, 2023.-2029. GADS, EUR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D09353D5-6E58-422A-B39F-E3FDE5077F6D}"/>
              </a:ext>
            </a:extLst>
          </p:cNvPr>
          <p:cNvGraphicFramePr>
            <a:graphicFrameLocks noChangeAspect="1"/>
          </p:cNvGraphicFramePr>
          <p:nvPr>
            <p:custDataLst>
              <p:tags r:id="rId2"/>
            </p:custDataLst>
            <p:extLst>
              <p:ext uri="{D42A27DB-BD31-4B8C-83A1-F6EECF244321}">
                <p14:modId xmlns:p14="http://schemas.microsoft.com/office/powerpoint/2010/main" val="19801165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9"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82" name="Google Shape;282;p17"/>
          <p:cNvSpPr txBox="1">
            <a:spLocks noGrp="1"/>
          </p:cNvSpPr>
          <p:nvPr>
            <p:ph type="title"/>
          </p:nvPr>
        </p:nvSpPr>
        <p:spPr>
          <a:xfrm>
            <a:off x="1092200" y="262512"/>
            <a:ext cx="10261500" cy="574200"/>
          </a:xfrm>
          <a:prstGeom prst="rect">
            <a:avLst/>
          </a:prstGeom>
          <a:noFill/>
          <a:ln>
            <a:noFill/>
          </a:ln>
        </p:spPr>
        <p:txBody>
          <a:bodyPr spcFirstLastPara="1" wrap="square" lIns="0" tIns="45700" rIns="91425" bIns="45700" anchor="t" anchorCtr="0">
            <a:noAutofit/>
          </a:bodyPr>
          <a:lstStyle/>
          <a:p>
            <a:pPr marL="0" lvl="0" indent="0" algn="l">
              <a:lnSpc>
                <a:spcPct val="90000"/>
              </a:lnSpc>
              <a:spcBef>
                <a:spcPts val="0"/>
              </a:spcBef>
              <a:spcAft>
                <a:spcPts val="0"/>
              </a:spcAft>
              <a:buClr>
                <a:schemeClr val="accent1"/>
              </a:buClr>
              <a:buSzPts val="2200"/>
              <a:buFont typeface="Calibri"/>
              <a:buNone/>
            </a:pPr>
            <a:r>
              <a:rPr lang="lv-LV" dirty="0"/>
              <a:t>Prognozētās uzturēšanas izmaksas</a:t>
            </a:r>
          </a:p>
        </p:txBody>
      </p:sp>
      <p:sp>
        <p:nvSpPr>
          <p:cNvPr id="283" name="Google Shape;283;p17"/>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a:lnSpc>
                <a:spcPct val="100000"/>
              </a:lnSpc>
              <a:spcBef>
                <a:spcPts val="0"/>
              </a:spcBef>
              <a:spcAft>
                <a:spcPts val="0"/>
              </a:spcAft>
              <a:buSzPts val="810"/>
              <a:buNone/>
            </a:pPr>
            <a:endParaRPr lang="lv-LV"/>
          </a:p>
        </p:txBody>
      </p:sp>
      <p:sp>
        <p:nvSpPr>
          <p:cNvPr id="284" name="Google Shape;284;p17"/>
          <p:cNvSpPr txBox="1">
            <a:spLocks noGrp="1"/>
          </p:cNvSpPr>
          <p:nvPr>
            <p:ph type="body" idx="1"/>
          </p:nvPr>
        </p:nvSpPr>
        <p:spPr>
          <a:xfrm>
            <a:off x="1092200" y="4380070"/>
            <a:ext cx="3671824" cy="809447"/>
          </a:xfrm>
          <a:prstGeom prst="rect">
            <a:avLst/>
          </a:prstGeom>
          <a:solidFill>
            <a:schemeClr val="tx2">
              <a:lumMod val="20000"/>
              <a:lumOff val="80000"/>
            </a:schemeClr>
          </a:solidFill>
          <a:ln>
            <a:noFill/>
          </a:ln>
        </p:spPr>
        <p:txBody>
          <a:bodyPr spcFirstLastPara="1" wrap="square" lIns="0" tIns="0" rIns="0" bIns="0" anchor="t" anchorCtr="0">
            <a:normAutofit/>
          </a:bodyPr>
          <a:lstStyle/>
          <a:p>
            <a:pPr marL="0" lvl="0" indent="0" algn="ctr">
              <a:lnSpc>
                <a:spcPct val="100000"/>
              </a:lnSpc>
              <a:spcBef>
                <a:spcPts val="0"/>
              </a:spcBef>
              <a:spcAft>
                <a:spcPts val="0"/>
              </a:spcAft>
              <a:buNone/>
            </a:pPr>
            <a:r>
              <a:rPr lang="lv-LV" sz="1400" dirty="0"/>
              <a:t>Kopējā cena aprēķināta balstoties uz iepriekšējo gadu drošības rezervju uzglabāšanas pakalpojuma iepirkuma rezultātiem</a:t>
            </a:r>
          </a:p>
        </p:txBody>
      </p:sp>
      <p:pic>
        <p:nvPicPr>
          <p:cNvPr id="285" name="Google Shape;285;p17"/>
          <p:cNvPicPr preferRelativeResize="0"/>
          <p:nvPr/>
        </p:nvPicPr>
        <p:blipFill>
          <a:blip r:embed="rId7">
            <a:alphaModFix/>
          </a:blip>
          <a:stretch>
            <a:fillRect/>
          </a:stretch>
        </p:blipFill>
        <p:spPr>
          <a:xfrm>
            <a:off x="2474802" y="1233502"/>
            <a:ext cx="7222676" cy="3052650"/>
          </a:xfrm>
          <a:prstGeom prst="rect">
            <a:avLst/>
          </a:prstGeom>
          <a:noFill/>
          <a:ln>
            <a:noFill/>
          </a:ln>
        </p:spPr>
      </p:pic>
      <p:sp>
        <p:nvSpPr>
          <p:cNvPr id="286" name="Google Shape;286;p17"/>
          <p:cNvSpPr txBox="1">
            <a:spLocks noGrp="1"/>
          </p:cNvSpPr>
          <p:nvPr>
            <p:ph type="body" idx="1"/>
          </p:nvPr>
        </p:nvSpPr>
        <p:spPr>
          <a:xfrm>
            <a:off x="7512000" y="4394545"/>
            <a:ext cx="3841800" cy="1970629"/>
          </a:xfrm>
          <a:prstGeom prst="rect">
            <a:avLst/>
          </a:prstGeom>
          <a:solidFill>
            <a:schemeClr val="bg2">
              <a:lumMod val="20000"/>
              <a:lumOff val="80000"/>
            </a:schemeClr>
          </a:solidFill>
          <a:ln>
            <a:noFill/>
          </a:ln>
        </p:spPr>
        <p:txBody>
          <a:bodyPr spcFirstLastPara="1" wrap="square" lIns="0" tIns="0" rIns="0" bIns="0" anchor="t" anchorCtr="0">
            <a:noAutofit/>
          </a:bodyPr>
          <a:lstStyle/>
          <a:p>
            <a:pPr marL="0" lvl="0" indent="0" algn="ctr">
              <a:lnSpc>
                <a:spcPct val="100000"/>
              </a:lnSpc>
              <a:spcBef>
                <a:spcPts val="0"/>
              </a:spcBef>
              <a:spcAft>
                <a:spcPts val="0"/>
              </a:spcAft>
              <a:buNone/>
            </a:pPr>
            <a:r>
              <a:rPr lang="lv-LV" sz="1400" dirty="0"/>
              <a:t>Kopējā cena veidojas no 4 galvenajām izmaksu grupām:</a:t>
            </a:r>
          </a:p>
          <a:p>
            <a:pPr marL="457200" lvl="0" indent="-309880" algn="ctr">
              <a:lnSpc>
                <a:spcPct val="100000"/>
              </a:lnSpc>
              <a:spcBef>
                <a:spcPts val="0"/>
              </a:spcBef>
              <a:spcAft>
                <a:spcPts val="0"/>
              </a:spcAft>
              <a:buClr>
                <a:schemeClr val="accent1"/>
              </a:buClr>
              <a:buSzPts val="1280"/>
              <a:buChar char="•"/>
            </a:pPr>
            <a:r>
              <a:rPr lang="lv-LV" sz="1400" dirty="0"/>
              <a:t>Uzglabāšanas termināla nomas izmaksas;</a:t>
            </a:r>
          </a:p>
          <a:p>
            <a:pPr marL="457200" lvl="0" indent="-309880" algn="ctr">
              <a:lnSpc>
                <a:spcPct val="100000"/>
              </a:lnSpc>
              <a:spcBef>
                <a:spcPts val="0"/>
              </a:spcBef>
              <a:spcAft>
                <a:spcPts val="0"/>
              </a:spcAft>
              <a:buClr>
                <a:schemeClr val="accent1"/>
              </a:buClr>
              <a:buSzPts val="1280"/>
              <a:buChar char="•"/>
            </a:pPr>
            <a:r>
              <a:rPr lang="lv-LV" sz="1400" dirty="0"/>
              <a:t>Apdrošināšanas izmaksas;</a:t>
            </a:r>
          </a:p>
          <a:p>
            <a:pPr marL="457200" lvl="0" indent="-309880" algn="ctr">
              <a:lnSpc>
                <a:spcPct val="100000"/>
              </a:lnSpc>
              <a:spcBef>
                <a:spcPts val="0"/>
              </a:spcBef>
              <a:spcAft>
                <a:spcPts val="0"/>
              </a:spcAft>
              <a:buClr>
                <a:schemeClr val="accent1"/>
              </a:buClr>
              <a:buSzPts val="1280"/>
              <a:buChar char="•"/>
            </a:pPr>
            <a:r>
              <a:rPr lang="lv-LV" sz="1400" dirty="0"/>
              <a:t>Rotācijas izmaksas;</a:t>
            </a:r>
          </a:p>
          <a:p>
            <a:pPr marL="457200" lvl="0" indent="-309880" algn="ctr">
              <a:lnSpc>
                <a:spcPct val="100000"/>
              </a:lnSpc>
              <a:spcBef>
                <a:spcPts val="0"/>
              </a:spcBef>
              <a:spcAft>
                <a:spcPts val="0"/>
              </a:spcAft>
              <a:buClr>
                <a:schemeClr val="accent1"/>
              </a:buClr>
              <a:buSzPts val="1280"/>
              <a:buChar char="•"/>
            </a:pPr>
            <a:r>
              <a:rPr lang="lv-LV" sz="1400" dirty="0"/>
              <a:t>Atalgojuma izmaksas.</a:t>
            </a:r>
          </a:p>
          <a:p>
            <a:pPr marL="0" lvl="0" indent="0" algn="ctr">
              <a:lnSpc>
                <a:spcPct val="100000"/>
              </a:lnSpc>
              <a:spcBef>
                <a:spcPts val="0"/>
              </a:spcBef>
              <a:spcAft>
                <a:spcPts val="0"/>
              </a:spcAft>
              <a:buNone/>
            </a:pPr>
            <a:r>
              <a:rPr lang="lv-LV" sz="1400" dirty="0"/>
              <a:t>Visvairāk uzturēšanas izmaksu kopsummu var ietekmēt izmaiņas uzglabāšanas termināļu  nomas tarifā.</a:t>
            </a:r>
          </a:p>
        </p:txBody>
      </p:sp>
      <p:sp>
        <p:nvSpPr>
          <p:cNvPr id="287" name="Google Shape;287;p17"/>
          <p:cNvSpPr txBox="1">
            <a:spLocks noGrp="1"/>
          </p:cNvSpPr>
          <p:nvPr>
            <p:ph type="body" idx="1"/>
          </p:nvPr>
        </p:nvSpPr>
        <p:spPr>
          <a:xfrm>
            <a:off x="5001768" y="4394545"/>
            <a:ext cx="2211732" cy="1167289"/>
          </a:xfrm>
          <a:prstGeom prst="rect">
            <a:avLst/>
          </a:prstGeom>
          <a:solidFill>
            <a:schemeClr val="tx2">
              <a:lumMod val="20000"/>
              <a:lumOff val="80000"/>
            </a:schemeClr>
          </a:solidFill>
          <a:ln>
            <a:noFill/>
          </a:ln>
        </p:spPr>
        <p:txBody>
          <a:bodyPr spcFirstLastPara="1" wrap="square" lIns="0" tIns="0" rIns="0" bIns="0" anchor="t" anchorCtr="0">
            <a:normAutofit/>
          </a:bodyPr>
          <a:lstStyle/>
          <a:p>
            <a:pPr marL="0" lvl="0" indent="0" algn="ctr">
              <a:lnSpc>
                <a:spcPct val="100000"/>
              </a:lnSpc>
              <a:spcBef>
                <a:spcPts val="0"/>
              </a:spcBef>
              <a:spcAft>
                <a:spcPts val="0"/>
              </a:spcAft>
              <a:buNone/>
            </a:pPr>
            <a:r>
              <a:rPr lang="lv-LV" sz="1400" dirty="0"/>
              <a:t>Kopējā cena aprēķināta balstoties uz iepriekšējo gadu drošības rezervju uzglabāšanas pakalpojuma iepirkuma rezultātiem</a:t>
            </a:r>
          </a:p>
        </p:txBody>
      </p:sp>
      <p:sp>
        <p:nvSpPr>
          <p:cNvPr id="288" name="Google Shape;288;p17"/>
          <p:cNvSpPr txBox="1"/>
          <p:nvPr/>
        </p:nvSpPr>
        <p:spPr>
          <a:xfrm>
            <a:off x="1092200" y="850574"/>
            <a:ext cx="10261500" cy="400200"/>
          </a:xfrm>
          <a:prstGeom prst="rect">
            <a:avLst/>
          </a:prstGeom>
          <a:noFill/>
          <a:ln>
            <a:noFill/>
          </a:ln>
        </p:spPr>
        <p:txBody>
          <a:bodyPr spcFirstLastPara="1" wrap="square" lIns="91425" tIns="91425" rIns="91425" bIns="91425" anchor="t" anchorCtr="0">
            <a:spAutoFit/>
          </a:bodyPr>
          <a:lstStyle/>
          <a:p>
            <a:pPr marL="0" lvl="0" indent="0" algn="ctr">
              <a:spcBef>
                <a:spcPts val="0"/>
              </a:spcBef>
              <a:spcAft>
                <a:spcPts val="0"/>
              </a:spcAft>
              <a:buNone/>
            </a:pPr>
            <a:r>
              <a:rPr lang="lv-LV" b="1">
                <a:solidFill>
                  <a:schemeClr val="accent1"/>
                </a:solidFill>
                <a:latin typeface="Calibri"/>
                <a:ea typeface="Calibri"/>
                <a:cs typeface="Calibri"/>
                <a:sym typeface="Calibri"/>
              </a:rPr>
              <a:t>Infrastruktūras uzturēšanas izmaksu salīdzinājums dažādu uzglabāšanas modeļu ietvaros, EUR/t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18"/>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Drošības rezervju iegādes un uzturēšanas izmaksu finansēšanas risinājumi</a:t>
            </a:r>
          </a:p>
        </p:txBody>
      </p:sp>
      <p:sp>
        <p:nvSpPr>
          <p:cNvPr id="294" name="Google Shape;294;p18"/>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sp>
        <p:nvSpPr>
          <p:cNvPr id="295" name="Google Shape;295;p18"/>
          <p:cNvSpPr txBox="1">
            <a:spLocks noGrp="1"/>
          </p:cNvSpPr>
          <p:nvPr>
            <p:ph type="body" idx="1"/>
          </p:nvPr>
        </p:nvSpPr>
        <p:spPr>
          <a:xfrm>
            <a:off x="1092200" y="1243706"/>
            <a:ext cx="10260013" cy="5030094"/>
          </a:xfrm>
          <a:prstGeom prst="rect">
            <a:avLst/>
          </a:prstGeom>
          <a:noFill/>
          <a:ln>
            <a:noFill/>
          </a:ln>
        </p:spPr>
        <p:txBody>
          <a:bodyPr spcFirstLastPara="1" wrap="square" lIns="0" tIns="0" rIns="0" bIns="0" anchor="t" anchorCtr="0">
            <a:normAutofit/>
          </a:bodyPr>
          <a:lstStyle/>
          <a:p>
            <a:pPr marL="0" lvl="0" indent="0" algn="just" rtl="0">
              <a:lnSpc>
                <a:spcPct val="100000"/>
              </a:lnSpc>
              <a:spcBef>
                <a:spcPts val="300"/>
              </a:spcBef>
              <a:spcAft>
                <a:spcPts val="0"/>
              </a:spcAft>
              <a:buNone/>
            </a:pPr>
            <a:r>
              <a:rPr lang="lv-LV" sz="1600" b="1" dirty="0">
                <a:solidFill>
                  <a:schemeClr val="accent1"/>
                </a:solidFill>
              </a:rPr>
              <a:t>Pētījuma ietvaros tiek izskatīti 3 veidi kā iespējams finansēt drošības rezervju iegādes radītās izmaksas:</a:t>
            </a:r>
          </a:p>
          <a:p>
            <a:pPr marL="172800" lvl="0" indent="-193120" algn="just" rtl="0">
              <a:lnSpc>
                <a:spcPct val="100000"/>
              </a:lnSpc>
              <a:spcBef>
                <a:spcPts val="300"/>
              </a:spcBef>
              <a:spcAft>
                <a:spcPts val="0"/>
              </a:spcAft>
              <a:buClr>
                <a:schemeClr val="accent1"/>
              </a:buClr>
              <a:buSzPts val="1400"/>
              <a:buFont typeface="Calibri"/>
              <a:buChar char="•"/>
            </a:pPr>
            <a:r>
              <a:rPr lang="lv-LV" sz="1600" dirty="0"/>
              <a:t>izmantojot valsts nodevas ieņēmumus un potenciālos drošības rezervju rotācijas ieņēmumus. Šajā scenārijā finanšu risku rada nespēja precīzi prognozēt nākotnes rotācijas ieņēmumus un naftas produktu cenas izmaiņas;</a:t>
            </a:r>
          </a:p>
          <a:p>
            <a:pPr marL="172800" lvl="0" indent="-193120" algn="just" rtl="0">
              <a:lnSpc>
                <a:spcPct val="100000"/>
              </a:lnSpc>
              <a:spcBef>
                <a:spcPts val="300"/>
              </a:spcBef>
              <a:spcAft>
                <a:spcPts val="0"/>
              </a:spcAft>
              <a:buClr>
                <a:schemeClr val="accent1"/>
              </a:buClr>
              <a:buSzPts val="1400"/>
              <a:buFont typeface="Calibri"/>
              <a:buChar char="•"/>
            </a:pPr>
            <a:r>
              <a:rPr lang="lv-LV" sz="1600" dirty="0"/>
              <a:t>finansējot drošības rezervju iegādi pilnībā no valsts nodevas ieņēmumiem. Šādā scenārijā </a:t>
            </a:r>
            <a:r>
              <a:rPr lang="lv-LV" sz="1600" dirty="0">
                <a:solidFill>
                  <a:schemeClr val="dk1"/>
                </a:solidFill>
              </a:rPr>
              <a:t>nepieciešams pagarināt aizņēmuma apmaksas termiņu no 10 uz 19 gadiem.</a:t>
            </a:r>
            <a:r>
              <a:rPr lang="lv-LV" sz="1600" dirty="0"/>
              <a:t> Pretējā gadījumā 2028. - 2033. gadā izmaksu apjoms pārsniedz valsts nodevas ieņēmumu prognozes apjomu;</a:t>
            </a:r>
          </a:p>
          <a:p>
            <a:pPr marL="172800" lvl="0" indent="-193120" algn="just" rtl="0">
              <a:lnSpc>
                <a:spcPct val="100000"/>
              </a:lnSpc>
              <a:spcBef>
                <a:spcPts val="300"/>
              </a:spcBef>
              <a:spcAft>
                <a:spcPts val="0"/>
              </a:spcAft>
              <a:buClr>
                <a:schemeClr val="accent1"/>
              </a:buClr>
              <a:buSzPts val="1400"/>
              <a:buFont typeface="Calibri"/>
              <a:buChar char="•"/>
            </a:pPr>
            <a:r>
              <a:rPr lang="lv-LV" sz="1600" dirty="0"/>
              <a:t>finansējot drošības rezervju iegādi no valsts nodevas ieņēmumiem un papildu budžeta līdzekļiem. Šajā gadījumā no 2026.-2034. gadam kopā nepieciešams novirzīt izmaksu segšanai 90.85 milj. EUR papildu budžeta finansējuma</a:t>
            </a:r>
          </a:p>
          <a:p>
            <a:pPr marL="457200" lvl="0" indent="0" algn="just" rtl="0">
              <a:lnSpc>
                <a:spcPct val="100000"/>
              </a:lnSpc>
              <a:spcBef>
                <a:spcPts val="300"/>
              </a:spcBef>
              <a:spcAft>
                <a:spcPts val="0"/>
              </a:spcAft>
              <a:buNone/>
            </a:pPr>
            <a:endParaRPr lang="lv-LV" sz="1600" dirty="0"/>
          </a:p>
          <a:p>
            <a:pPr marL="0" lvl="0" indent="0" algn="just" rtl="0">
              <a:lnSpc>
                <a:spcPct val="100000"/>
              </a:lnSpc>
              <a:spcBef>
                <a:spcPts val="300"/>
              </a:spcBef>
              <a:spcAft>
                <a:spcPts val="300"/>
              </a:spcAft>
              <a:buNone/>
            </a:pPr>
            <a:r>
              <a:rPr lang="lv-LV" sz="1600" dirty="0"/>
              <a:t>Ja drošības rezervju iegāde un uzturēšanas tiktu finansēta tikai no valsts nodevas, pašreiz aktuālo valsts nodevas likmi no 2026.-2034. gadam būtu nepieciešams palieināt par vidēji 44%. Lielākais likmes paaugstinājums būtu sagaidāms </a:t>
            </a:r>
            <a:r>
              <a:rPr lang="lv-LV" sz="1600" dirty="0">
                <a:solidFill>
                  <a:schemeClr val="dk1"/>
                </a:solidFill>
              </a:rPr>
              <a:t>no 2029. līdz 2033. gadam - 57%</a:t>
            </a:r>
            <a:endParaRPr lang="lv-LV" sz="1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9"/>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Secinājumi</a:t>
            </a:r>
          </a:p>
        </p:txBody>
      </p:sp>
      <p:sp>
        <p:nvSpPr>
          <p:cNvPr id="301" name="Google Shape;301;p19"/>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sp>
        <p:nvSpPr>
          <p:cNvPr id="302" name="Google Shape;302;p19"/>
          <p:cNvSpPr txBox="1">
            <a:spLocks noGrp="1"/>
          </p:cNvSpPr>
          <p:nvPr>
            <p:ph type="body" idx="1"/>
          </p:nvPr>
        </p:nvSpPr>
        <p:spPr>
          <a:xfrm>
            <a:off x="1092200" y="1243706"/>
            <a:ext cx="10260013" cy="5030094"/>
          </a:xfrm>
          <a:prstGeom prst="rect">
            <a:avLst/>
          </a:prstGeom>
          <a:noFill/>
          <a:ln>
            <a:noFill/>
          </a:ln>
        </p:spPr>
        <p:txBody>
          <a:bodyPr spcFirstLastPara="1" wrap="square" lIns="0" tIns="0" rIns="0" bIns="0" anchor="t" anchorCtr="0">
            <a:normAutofit/>
          </a:bodyPr>
          <a:lstStyle/>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Modelis, kurā drošības rezerves ir valsts īpašumā ir uzskatāms par izdevīgāku attiecībā pret pašreizējo drošības rezervju uzturēšanas modeli. Uzturēšanas ziņā, atbilstoši veiktajiem aprēķiniem, aģentūras modelis, salīdzinot ar scenāriju, kad visas drošības rezerves tiek glabātas Latvijā, bet nepieder valstij, nodrošina līdz pat 16,37 EUR/T drošības rezervju uzturēšanas samazinājumu. </a:t>
            </a:r>
          </a:p>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Ja nenotiek krasas vidēja termiņa pieprasījuma un cenas svārstības, tad 10 gadu laikā kopš pirmo drošības rezervju iegādes pastāv iespēja, ka ietaupījums uzturēšanas izmaksās ļaus uzsākt samazināt valsts nodevas likmi.</a:t>
            </a:r>
          </a:p>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Drošības rezervju iegāde, rotācija un drošības rezervju uzturēšanas pakalpojuma iegāde tiek veikta izmantojot iepirkumu aizsardzības jomā.</a:t>
            </a:r>
          </a:p>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Pastiprināta uzmanība jāpievērš ģeopolitiskajiem notikumiem, īpaši pašreizējam karam Ukrainā, jo tam ir tieša ietekme uz pašreizējām naftas cenām. Tas var radīt risku, ka drošības rezerves tiktu iegādātas par augstāku cenu, nekā tās pēc tam iespējams realizēt.</a:t>
            </a:r>
          </a:p>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Kā pozitīvs faktors aģentūras modeļa gadījumā, salīdzinājumā ar esošo situāciju, ir lielāka iespēja iegādāties drošības rezervju veidu atbilstoši faktiskajai tirgus pieprasījuma proporcijai.</a:t>
            </a:r>
          </a:p>
          <a:p>
            <a:pPr marL="457200" lvl="0" indent="-317500" algn="just" rtl="0">
              <a:lnSpc>
                <a:spcPct val="115000"/>
              </a:lnSpc>
              <a:spcBef>
                <a:spcPts val="300"/>
              </a:spcBef>
              <a:spcAft>
                <a:spcPts val="0"/>
              </a:spcAft>
              <a:buClr>
                <a:schemeClr val="dk1"/>
              </a:buClr>
              <a:buSzPts val="1400"/>
              <a:buFont typeface="Calibri"/>
              <a:buChar char="•"/>
            </a:pPr>
            <a:r>
              <a:rPr lang="lv-LV" sz="1400" dirty="0">
                <a:solidFill>
                  <a:schemeClr val="dk1"/>
                </a:solidFill>
              </a:rPr>
              <a:t>Nozīmīgāko finansiālo risku rada aizņēmumu ikmēneša maksājumi periodā no 2028.-2034. gadam (katru gadu paralēli tiek apmaksāti visi 5 aizņēmumi), un naftas produktu cenas augstā jutība pret pētījumā minētajiem ārējiem faktoriem. Pastāv 2 veidi kā mazināt risku:</a:t>
            </a:r>
          </a:p>
          <a:p>
            <a:pPr marL="914400" lvl="1" indent="-317500" algn="just" rtl="0">
              <a:lnSpc>
                <a:spcPct val="115000"/>
              </a:lnSpc>
              <a:spcBef>
                <a:spcPts val="300"/>
              </a:spcBef>
              <a:spcAft>
                <a:spcPts val="0"/>
              </a:spcAft>
              <a:buClr>
                <a:schemeClr val="dk1"/>
              </a:buClr>
              <a:buSzPts val="1400"/>
              <a:buChar char="‐"/>
            </a:pPr>
            <a:r>
              <a:rPr lang="lv-LV" sz="1400" dirty="0">
                <a:solidFill>
                  <a:schemeClr val="dk1"/>
                </a:solidFill>
              </a:rPr>
              <a:t>no 2026. līdz 2034. gadam aģentūrai novirzīt papildu 90,85 milj. EUR no valsts budžeta;</a:t>
            </a:r>
          </a:p>
          <a:p>
            <a:pPr marL="914400" lvl="1" indent="-317500" algn="just" rtl="0">
              <a:lnSpc>
                <a:spcPct val="115000"/>
              </a:lnSpc>
              <a:spcBef>
                <a:spcPts val="300"/>
              </a:spcBef>
              <a:spcAft>
                <a:spcPts val="300"/>
              </a:spcAft>
              <a:buClr>
                <a:schemeClr val="dk1"/>
              </a:buClr>
              <a:buSzPts val="1400"/>
              <a:buChar char="‐"/>
            </a:pPr>
            <a:r>
              <a:rPr lang="lv-LV" sz="1400" dirty="0">
                <a:solidFill>
                  <a:schemeClr val="dk1"/>
                </a:solidFill>
              </a:rPr>
              <a:t>pagarināt aizņēmuma termiņu no 10 uz 19 gadiem, šādā veidā pietiekamā apjomā samazinot ikgadējos pamatsummas maksājumus, lai spētu izmaksu pieaugumu segt no valsts nodevas ieņēmumiem.</a:t>
            </a:r>
            <a:endParaRPr lang="lv-LV"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5231741-6843-47B4-B226-385EA45694A5}"/>
              </a:ext>
            </a:extLst>
          </p:cNvPr>
          <p:cNvSpPr>
            <a:spLocks noGrp="1"/>
          </p:cNvSpPr>
          <p:nvPr>
            <p:ph type="ctrTitle"/>
          </p:nvPr>
        </p:nvSpPr>
        <p:spPr>
          <a:xfrm>
            <a:off x="950823" y="5858162"/>
            <a:ext cx="5876967" cy="566227"/>
          </a:xfrm>
        </p:spPr>
        <p:txBody>
          <a:bodyPr/>
          <a:lstStyle/>
          <a:p>
            <a:r>
              <a:rPr lang="lv-LV" dirty="0"/>
              <a:t>We look forward to working with you</a:t>
            </a:r>
            <a:r>
              <a:rPr lang="en-US" dirty="0"/>
              <a:t>!</a:t>
            </a:r>
            <a:endParaRPr lang="pt-PT" dirty="0"/>
          </a:p>
        </p:txBody>
      </p:sp>
    </p:spTree>
    <p:extLst>
      <p:ext uri="{BB962C8B-B14F-4D97-AF65-F5344CB8AC3E}">
        <p14:creationId xmlns:p14="http://schemas.microsoft.com/office/powerpoint/2010/main" val="1023886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
          <p:cNvSpPr txBox="1">
            <a:spLocks noGrp="1"/>
          </p:cNvSpPr>
          <p:nvPr>
            <p:ph type="body" idx="1"/>
          </p:nvPr>
        </p:nvSpPr>
        <p:spPr>
          <a:xfrm>
            <a:off x="3488675" y="1645920"/>
            <a:ext cx="6564300" cy="3669030"/>
          </a:xfrm>
          <a:prstGeom prst="rect">
            <a:avLst/>
          </a:prstGeom>
          <a:noFill/>
          <a:ln>
            <a:noFill/>
          </a:ln>
        </p:spPr>
        <p:txBody>
          <a:bodyPr spcFirstLastPara="1" wrap="square" lIns="91425" tIns="45700" rIns="91425" bIns="45700" anchor="t" anchorCtr="0">
            <a:noAutofit/>
          </a:bodyPr>
          <a:lstStyle/>
          <a:p>
            <a:pPr marL="457200" lvl="0" indent="-457200" algn="l" rtl="0">
              <a:lnSpc>
                <a:spcPct val="150000"/>
              </a:lnSpc>
              <a:spcBef>
                <a:spcPts val="0"/>
              </a:spcBef>
              <a:spcAft>
                <a:spcPts val="0"/>
              </a:spcAft>
              <a:buSzPts val="2000"/>
              <a:buAutoNum type="arabicPeriod"/>
            </a:pPr>
            <a:r>
              <a:rPr lang="lv-LV" dirty="0"/>
              <a:t>Pirmā nodevuma mērķis un uzdevumi</a:t>
            </a:r>
          </a:p>
          <a:p>
            <a:pPr marL="457200" lvl="0" indent="-457200" algn="l" rtl="0">
              <a:lnSpc>
                <a:spcPct val="150000"/>
              </a:lnSpc>
              <a:spcBef>
                <a:spcPts val="0"/>
              </a:spcBef>
              <a:spcAft>
                <a:spcPts val="0"/>
              </a:spcAft>
              <a:buSzPts val="2000"/>
              <a:buAutoNum type="arabicPeriod"/>
            </a:pPr>
            <a:r>
              <a:rPr lang="lv-LV" dirty="0"/>
              <a:t>Aģentūras iespējamās formas</a:t>
            </a:r>
          </a:p>
          <a:p>
            <a:pPr marL="457200" lvl="0" indent="-457200" algn="l" rtl="0">
              <a:lnSpc>
                <a:spcPct val="150000"/>
              </a:lnSpc>
              <a:spcBef>
                <a:spcPts val="0"/>
              </a:spcBef>
              <a:spcAft>
                <a:spcPts val="0"/>
              </a:spcAft>
              <a:buSzPts val="2000"/>
              <a:buAutoNum type="arabicPeriod"/>
            </a:pPr>
            <a:r>
              <a:rPr lang="lv-LV" dirty="0"/>
              <a:t>Aģentūras modeļa scenāriju salīdzinājumu metodoloģija</a:t>
            </a:r>
          </a:p>
          <a:p>
            <a:pPr marL="457200" lvl="0" indent="-457200" algn="l" rtl="0">
              <a:lnSpc>
                <a:spcPct val="150000"/>
              </a:lnSpc>
              <a:spcBef>
                <a:spcPts val="0"/>
              </a:spcBef>
              <a:spcAft>
                <a:spcPts val="0"/>
              </a:spcAft>
              <a:buSzPts val="2000"/>
              <a:buAutoNum type="arabicPeriod"/>
            </a:pPr>
            <a:r>
              <a:rPr lang="lv-LV" dirty="0"/>
              <a:t>Risinājumu kopējais vērtējums</a:t>
            </a:r>
          </a:p>
          <a:p>
            <a:pPr marL="457200" lvl="0" indent="-457200" algn="l" rtl="0">
              <a:lnSpc>
                <a:spcPct val="150000"/>
              </a:lnSpc>
              <a:spcBef>
                <a:spcPts val="0"/>
              </a:spcBef>
              <a:spcAft>
                <a:spcPts val="0"/>
              </a:spcAft>
              <a:buSzPts val="2000"/>
              <a:buAutoNum type="arabicPeriod"/>
            </a:pPr>
            <a:r>
              <a:rPr lang="lv-LV" dirty="0"/>
              <a:t>Pirmā nodevuma secinājumi</a:t>
            </a:r>
          </a:p>
          <a:p>
            <a:pPr marL="457200" lvl="0" indent="-457200" algn="l" rtl="0">
              <a:lnSpc>
                <a:spcPct val="150000"/>
              </a:lnSpc>
              <a:spcBef>
                <a:spcPts val="0"/>
              </a:spcBef>
              <a:spcAft>
                <a:spcPts val="0"/>
              </a:spcAft>
              <a:buSzPts val="2000"/>
              <a:buAutoNum type="arabicPeriod"/>
            </a:pPr>
            <a:r>
              <a:rPr lang="lv-LV" dirty="0"/>
              <a:t>Rezultāti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DFBF734E-4A56-4413-8A47-0E0A5646DF7E}"/>
              </a:ext>
            </a:extLst>
          </p:cNvPr>
          <p:cNvGraphicFramePr>
            <a:graphicFrameLocks noChangeAspect="1"/>
          </p:cNvGraphicFramePr>
          <p:nvPr>
            <p:custDataLst>
              <p:tags r:id="rId2"/>
            </p:custDataLst>
            <p:extLst>
              <p:ext uri="{D42A27DB-BD31-4B8C-83A1-F6EECF244321}">
                <p14:modId xmlns:p14="http://schemas.microsoft.com/office/powerpoint/2010/main" val="24541946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5"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77" name="Google Shape;177;p4"/>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88900" lvl="0" algn="l" rtl="0">
              <a:lnSpc>
                <a:spcPct val="90000"/>
              </a:lnSpc>
              <a:spcBef>
                <a:spcPts val="0"/>
              </a:spcBef>
              <a:spcAft>
                <a:spcPts val="0"/>
              </a:spcAft>
              <a:buSzPts val="2200"/>
            </a:pPr>
            <a:r>
              <a:rPr lang="lv-LV" dirty="0"/>
              <a:t>Pirmā nodevuma mērķis un uzdevumi</a:t>
            </a:r>
          </a:p>
        </p:txBody>
      </p:sp>
      <p:sp>
        <p:nvSpPr>
          <p:cNvPr id="178" name="Google Shape;178;p4"/>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dirty="0" err="1">
                <a:solidFill>
                  <a:srgbClr val="7F7F7F"/>
                </a:solidFill>
              </a:rPr>
              <a:t>Avots</a:t>
            </a:r>
            <a:r>
              <a:rPr lang="en-US">
                <a:solidFill>
                  <a:srgbClr val="7F7F7F"/>
                </a:solidFill>
              </a:rPr>
              <a:t>: Civitta Latvija</a:t>
            </a:r>
            <a:endParaRPr/>
          </a:p>
        </p:txBody>
      </p:sp>
      <p:sp>
        <p:nvSpPr>
          <p:cNvPr id="179" name="Google Shape;179;p4"/>
          <p:cNvSpPr txBox="1">
            <a:spLocks noGrp="1"/>
          </p:cNvSpPr>
          <p:nvPr>
            <p:ph type="body" idx="1"/>
          </p:nvPr>
        </p:nvSpPr>
        <p:spPr>
          <a:xfrm>
            <a:off x="1092200" y="1233488"/>
            <a:ext cx="10260013" cy="5040312"/>
          </a:xfrm>
          <a:prstGeom prst="rect">
            <a:avLst/>
          </a:prstGeom>
          <a:noFill/>
          <a:ln>
            <a:noFill/>
          </a:ln>
        </p:spPr>
        <p:txBody>
          <a:bodyPr spcFirstLastPara="1" wrap="square" lIns="0" tIns="0" rIns="0" bIns="0" anchor="t" anchorCtr="0">
            <a:normAutofit/>
          </a:bodyPr>
          <a:lstStyle/>
          <a:p>
            <a:pPr marL="0" lvl="0" indent="0" algn="just" rtl="0">
              <a:lnSpc>
                <a:spcPct val="100000"/>
              </a:lnSpc>
              <a:spcBef>
                <a:spcPts val="0"/>
              </a:spcBef>
              <a:spcAft>
                <a:spcPts val="0"/>
              </a:spcAft>
              <a:buSzPts val="1080"/>
              <a:buNone/>
            </a:pPr>
            <a:r>
              <a:rPr lang="lv-LV" sz="1800" b="1" dirty="0">
                <a:solidFill>
                  <a:schemeClr val="accent1"/>
                </a:solidFill>
              </a:rPr>
              <a:t>Mērķis:</a:t>
            </a:r>
            <a:r>
              <a:rPr lang="lv-LV" sz="1800" dirty="0">
                <a:solidFill>
                  <a:schemeClr val="accent1"/>
                </a:solidFill>
              </a:rPr>
              <a:t> </a:t>
            </a:r>
            <a:r>
              <a:rPr lang="lv-LV" sz="1800" dirty="0">
                <a:solidFill>
                  <a:schemeClr val="dk1"/>
                </a:solidFill>
              </a:rPr>
              <a:t>sagatavot pētījumu par aģentūras valsts naftas produktu drošības rezervju nodrošināšanai izveidi Latvijā, kas piedāvātu darbspējīgu ekonomiski pamatotu naftas aģentūras modeļa izveidi 5 gadu laikā uz esošas vai jaunas institūcijas pamata.</a:t>
            </a:r>
          </a:p>
          <a:p>
            <a:pPr marL="0" lvl="0" indent="0" algn="just" rtl="0">
              <a:lnSpc>
                <a:spcPct val="100000"/>
              </a:lnSpc>
              <a:spcBef>
                <a:spcPts val="600"/>
              </a:spcBef>
              <a:spcAft>
                <a:spcPts val="0"/>
              </a:spcAft>
              <a:buSzPts val="1080"/>
              <a:buNone/>
            </a:pPr>
            <a:r>
              <a:rPr lang="lv-LV" sz="1800" b="1" dirty="0">
                <a:solidFill>
                  <a:schemeClr val="accent1"/>
                </a:solidFill>
              </a:rPr>
              <a:t>Uzdevumi</a:t>
            </a:r>
            <a:r>
              <a:rPr lang="lv-LV" sz="1800" dirty="0">
                <a:solidFill>
                  <a:schemeClr val="accent1"/>
                </a:solidFill>
              </a:rPr>
              <a:t>:</a:t>
            </a:r>
          </a:p>
          <a:p>
            <a:pPr marL="172800" lvl="0" indent="-172800" algn="just" rtl="0">
              <a:lnSpc>
                <a:spcPct val="100000"/>
              </a:lnSpc>
              <a:spcBef>
                <a:spcPts val="600"/>
              </a:spcBef>
              <a:spcAft>
                <a:spcPts val="0"/>
              </a:spcAft>
              <a:buClr>
                <a:schemeClr val="accent1"/>
              </a:buClr>
              <a:buSzPts val="1400"/>
              <a:buFont typeface="Noto Sans Symbols"/>
              <a:buChar char="•"/>
            </a:pPr>
            <a:r>
              <a:rPr lang="lv-LV" sz="1800" dirty="0">
                <a:solidFill>
                  <a:schemeClr val="dk1"/>
                </a:solidFill>
              </a:rPr>
              <a:t>dažādu iespējamo risinājumu piedāvāšana, saskaņošana un analīze;</a:t>
            </a:r>
          </a:p>
          <a:p>
            <a:pPr marL="172800" lvl="0" indent="-172800" algn="just" rtl="0">
              <a:lnSpc>
                <a:spcPct val="100000"/>
              </a:lnSpc>
              <a:spcBef>
                <a:spcPts val="300"/>
              </a:spcBef>
              <a:spcAft>
                <a:spcPts val="300"/>
              </a:spcAft>
              <a:buClr>
                <a:schemeClr val="accent1"/>
              </a:buClr>
              <a:buSzPts val="1400"/>
              <a:buFont typeface="Noto Sans Symbols"/>
              <a:buChar char="•"/>
            </a:pPr>
            <a:r>
              <a:rPr lang="lv-LV" sz="1800" dirty="0">
                <a:solidFill>
                  <a:schemeClr val="dk1"/>
                </a:solidFill>
              </a:rPr>
              <a:t>izvirzīto risinājumu salīdzinošās analīzes veikšana, pamatojot efektīvāko, darbspējīgāko un ekonomiski izdevīgāko risinājumu.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6"/>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Aģentūras iespējamās formas</a:t>
            </a:r>
          </a:p>
        </p:txBody>
      </p:sp>
      <p:sp>
        <p:nvSpPr>
          <p:cNvPr id="185" name="Google Shape;185;p6"/>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pic>
        <p:nvPicPr>
          <p:cNvPr id="186" name="Google Shape;186;p6"/>
          <p:cNvPicPr preferRelativeResize="0">
            <a:picLocks noChangeAspect="1"/>
          </p:cNvPicPr>
          <p:nvPr/>
        </p:nvPicPr>
        <p:blipFill rotWithShape="1">
          <a:blip r:embed="rId3">
            <a:alphaModFix/>
          </a:blip>
          <a:srcRect/>
          <a:stretch/>
        </p:blipFill>
        <p:spPr>
          <a:xfrm>
            <a:off x="1629609" y="1233488"/>
            <a:ext cx="8932781" cy="448769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7"/>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accent1"/>
              </a:buClr>
              <a:buSzPts val="2200"/>
              <a:buFont typeface="Calibri"/>
              <a:buNone/>
            </a:pPr>
            <a:r>
              <a:rPr lang="lv-LV" dirty="0"/>
              <a:t>Aģentūras modeļa scenāriju salīdzinājuma metodoloģija</a:t>
            </a:r>
          </a:p>
        </p:txBody>
      </p:sp>
      <p:sp>
        <p:nvSpPr>
          <p:cNvPr id="192" name="Google Shape;192;p7"/>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pic>
        <p:nvPicPr>
          <p:cNvPr id="193" name="Google Shape;193;p7"/>
          <p:cNvPicPr preferRelativeResize="0"/>
          <p:nvPr/>
        </p:nvPicPr>
        <p:blipFill rotWithShape="1">
          <a:blip r:embed="rId3">
            <a:alphaModFix/>
          </a:blip>
          <a:srcRect/>
          <a:stretch/>
        </p:blipFill>
        <p:spPr>
          <a:xfrm>
            <a:off x="681560" y="1334649"/>
            <a:ext cx="10672240" cy="46089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37A7237B-3703-4E2B-A698-CD4F78DFDEAE}"/>
              </a:ext>
            </a:extLst>
          </p:cNvPr>
          <p:cNvGraphicFramePr>
            <a:graphicFrameLocks noChangeAspect="1"/>
          </p:cNvGraphicFramePr>
          <p:nvPr>
            <p:custDataLst>
              <p:tags r:id="rId2"/>
            </p:custDataLst>
            <p:extLst>
              <p:ext uri="{D42A27DB-BD31-4B8C-83A1-F6EECF244321}">
                <p14:modId xmlns:p14="http://schemas.microsoft.com/office/powerpoint/2010/main" val="7717617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9"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98" name="Google Shape;198;p8"/>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lv-LV" dirty="0"/>
              <a:t>Risinājumu kopējais vērtējums</a:t>
            </a:r>
          </a:p>
        </p:txBody>
      </p:sp>
      <p:sp>
        <p:nvSpPr>
          <p:cNvPr id="199" name="Google Shape;199;p8"/>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graphicFrame>
        <p:nvGraphicFramePr>
          <p:cNvPr id="200" name="Google Shape;200;p8"/>
          <p:cNvGraphicFramePr/>
          <p:nvPr>
            <p:extLst>
              <p:ext uri="{D42A27DB-BD31-4B8C-83A1-F6EECF244321}">
                <p14:modId xmlns:p14="http://schemas.microsoft.com/office/powerpoint/2010/main" val="1646520021"/>
              </p:ext>
            </p:extLst>
          </p:nvPr>
        </p:nvGraphicFramePr>
        <p:xfrm>
          <a:off x="1092186" y="2005145"/>
          <a:ext cx="6794514" cy="3291527"/>
        </p:xfrm>
        <a:graphic>
          <a:graphicData uri="http://schemas.openxmlformats.org/drawingml/2006/table">
            <a:tbl>
              <a:tblPr>
                <a:noFill/>
                <a:tableStyleId>{FAAC09CC-89D2-4BCF-B14C-720EFD5BD50F}</a:tableStyleId>
              </a:tblPr>
              <a:tblGrid>
                <a:gridCol w="2951060">
                  <a:extLst>
                    <a:ext uri="{9D8B030D-6E8A-4147-A177-3AD203B41FA5}">
                      <a16:colId xmlns:a16="http://schemas.microsoft.com/office/drawing/2014/main" val="20000"/>
                    </a:ext>
                  </a:extLst>
                </a:gridCol>
                <a:gridCol w="736402">
                  <a:extLst>
                    <a:ext uri="{9D8B030D-6E8A-4147-A177-3AD203B41FA5}">
                      <a16:colId xmlns:a16="http://schemas.microsoft.com/office/drawing/2014/main" val="20001"/>
                    </a:ext>
                  </a:extLst>
                </a:gridCol>
                <a:gridCol w="1074793">
                  <a:extLst>
                    <a:ext uri="{9D8B030D-6E8A-4147-A177-3AD203B41FA5}">
                      <a16:colId xmlns:a16="http://schemas.microsoft.com/office/drawing/2014/main" val="20002"/>
                    </a:ext>
                  </a:extLst>
                </a:gridCol>
                <a:gridCol w="544510">
                  <a:extLst>
                    <a:ext uri="{9D8B030D-6E8A-4147-A177-3AD203B41FA5}">
                      <a16:colId xmlns:a16="http://schemas.microsoft.com/office/drawing/2014/main" val="20003"/>
                    </a:ext>
                  </a:extLst>
                </a:gridCol>
                <a:gridCol w="583441">
                  <a:extLst>
                    <a:ext uri="{9D8B030D-6E8A-4147-A177-3AD203B41FA5}">
                      <a16:colId xmlns:a16="http://schemas.microsoft.com/office/drawing/2014/main" val="20004"/>
                    </a:ext>
                  </a:extLst>
                </a:gridCol>
                <a:gridCol w="904308">
                  <a:extLst>
                    <a:ext uri="{9D8B030D-6E8A-4147-A177-3AD203B41FA5}">
                      <a16:colId xmlns:a16="http://schemas.microsoft.com/office/drawing/2014/main" val="20005"/>
                    </a:ext>
                  </a:extLst>
                </a:gridCol>
              </a:tblGrid>
              <a:tr h="253194">
                <a:tc>
                  <a:txBody>
                    <a:bodyPr/>
                    <a:lstStyle/>
                    <a:p>
                      <a:pPr marL="0" marR="0" lvl="0" indent="0" algn="just" rtl="0">
                        <a:lnSpc>
                          <a:spcPct val="100000"/>
                        </a:lnSpc>
                        <a:spcBef>
                          <a:spcPts val="0"/>
                        </a:spcBef>
                        <a:spcAft>
                          <a:spcPts val="0"/>
                        </a:spcAft>
                        <a:buClr>
                          <a:srgbClr val="000000"/>
                        </a:buClr>
                        <a:buSzPts val="1400"/>
                        <a:buFont typeface="Arial"/>
                        <a:buNone/>
                      </a:pPr>
                      <a:r>
                        <a:rPr lang="lv-LV" sz="1400" u="none" strike="noStrike" cap="none" noProof="0">
                          <a:latin typeface="Calibri"/>
                          <a:ea typeface="Calibri"/>
                          <a:cs typeface="Calibri"/>
                          <a:sym typeface="Calibri"/>
                        </a:rPr>
                        <a:t> </a:t>
                      </a:r>
                      <a:endParaRPr lang="lv-LV" sz="1400" u="none" strike="noStrike" cap="none" noProof="0"/>
                    </a:p>
                  </a:txBody>
                  <a:tcPr marL="68575" marR="68575" marT="0" marB="0" anchor="b">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BVKB</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13475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Possessor</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13475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FFFFFF"/>
                          </a:solidFill>
                          <a:latin typeface="Calibri"/>
                          <a:ea typeface="Calibri"/>
                          <a:cs typeface="Calibri"/>
                          <a:sym typeface="Calibri"/>
                        </a:rPr>
                        <a:t>VSIA</a:t>
                      </a:r>
                      <a:endParaRPr lang="lv-LV" sz="1400" b="1"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13475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FFFFFF"/>
                          </a:solidFill>
                          <a:latin typeface="Calibri"/>
                          <a:ea typeface="Calibri"/>
                          <a:cs typeface="Calibri"/>
                          <a:sym typeface="Calibri"/>
                        </a:rPr>
                        <a:t>VAS</a:t>
                      </a:r>
                      <a:endParaRPr lang="lv-LV" sz="1400" b="1"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13475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Aģentūra</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134753"/>
                    </a:solidFill>
                  </a:tcPr>
                </a:tc>
                <a:extLst>
                  <a:ext uri="{0D108BD9-81ED-4DB2-BD59-A6C34878D82A}">
                    <a16:rowId xmlns:a16="http://schemas.microsoft.com/office/drawing/2014/main" val="10000"/>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Drošības un kontroles apsvērumi</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0,56</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1,2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1,2</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1,2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0,56</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Darbības caurskatāmība</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0,32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0,48</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0,48</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0,48</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0,32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Reakcijas ātrums</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0,24</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0,72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0,72</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0,72</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0,24</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Efektivitātes rādītāji</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0,9</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1,25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1,25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1</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4"/>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Pieejamie finansēšanas avoti</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0,75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5"/>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Personāla struktūra</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0,3</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0,45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0,45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0,45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6"/>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Atalgojuma izmaksas</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0,1</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0,3</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0,2</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7"/>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Ieviešanas process</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0,3</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000000"/>
                          </a:solidFill>
                          <a:latin typeface="Calibri"/>
                          <a:ea typeface="Calibri"/>
                          <a:cs typeface="Calibri"/>
                          <a:sym typeface="Calibri"/>
                        </a:rPr>
                        <a:t>0,3</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000000"/>
                          </a:solidFill>
                          <a:latin typeface="Calibri"/>
                          <a:ea typeface="Calibri"/>
                          <a:cs typeface="Calibri"/>
                          <a:sym typeface="Calibri"/>
                        </a:rPr>
                        <a:t>0,3</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8"/>
                  </a:ext>
                </a:extLst>
              </a:tr>
              <a:tr h="253194">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Atbilstība EK prasībām</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0,15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9"/>
                  </a:ext>
                </a:extLst>
              </a:tr>
              <a:tr h="506393">
                <a:tc>
                  <a:txBody>
                    <a:bodyPr/>
                    <a:lstStyle/>
                    <a:p>
                      <a:pPr marL="0" marR="0" lvl="0" indent="0" algn="l"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Nepieciešamais laika periods un ieviešanas soļi</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0,15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a:solidFill>
                            <a:srgbClr val="000000"/>
                          </a:solidFill>
                          <a:latin typeface="Calibri"/>
                          <a:ea typeface="Calibri"/>
                          <a:cs typeface="Calibri"/>
                          <a:sym typeface="Calibri"/>
                        </a:rPr>
                        <a:t>0,15</a:t>
                      </a:r>
                      <a:endParaRPr lang="lv-LV" sz="1400"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u="none" strike="noStrike" cap="none" noProof="0" dirty="0">
                          <a:solidFill>
                            <a:srgbClr val="000000"/>
                          </a:solidFill>
                          <a:latin typeface="Calibri"/>
                          <a:ea typeface="Calibri"/>
                          <a:cs typeface="Calibri"/>
                          <a:sym typeface="Calibri"/>
                        </a:rPr>
                        <a:t>0,15</a:t>
                      </a:r>
                      <a:endParaRPr lang="lv-LV" sz="1400"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10"/>
                  </a:ext>
                </a:extLst>
              </a:tr>
              <a:tr h="253194">
                <a:tc>
                  <a:txBody>
                    <a:bodyPr/>
                    <a:lstStyle/>
                    <a:p>
                      <a:pPr marL="0" marR="0" lvl="0" indent="0" algn="just"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Kopā</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FFFFFF"/>
                          </a:solidFill>
                          <a:latin typeface="Calibri"/>
                          <a:ea typeface="Calibri"/>
                          <a:cs typeface="Calibri"/>
                          <a:sym typeface="Calibri"/>
                        </a:rPr>
                        <a:t>2,24</a:t>
                      </a:r>
                      <a:endParaRPr lang="lv-LV" sz="1400" b="1"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3</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a:solidFill>
                            <a:srgbClr val="FFFFFF"/>
                          </a:solidFill>
                          <a:latin typeface="Calibri"/>
                          <a:ea typeface="Calibri"/>
                          <a:cs typeface="Calibri"/>
                          <a:sym typeface="Calibri"/>
                        </a:rPr>
                        <a:t>2,75</a:t>
                      </a:r>
                      <a:endParaRPr lang="lv-LV" sz="1400" b="1" u="none" strike="noStrike" cap="none" noProof="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2,75</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lv-LV" sz="1400" b="1" u="none" strike="noStrike" cap="none" noProof="0" dirty="0">
                          <a:solidFill>
                            <a:srgbClr val="FFFFFF"/>
                          </a:solidFill>
                          <a:latin typeface="Calibri"/>
                          <a:ea typeface="Calibri"/>
                          <a:cs typeface="Calibri"/>
                          <a:sym typeface="Calibri"/>
                        </a:rPr>
                        <a:t>2,34</a:t>
                      </a:r>
                      <a:endParaRPr lang="lv-LV" sz="1400" b="1" u="none" strike="noStrike" cap="none" noProof="0" dirty="0">
                        <a:latin typeface="Calibri"/>
                        <a:ea typeface="Calibri"/>
                        <a:cs typeface="Calibri"/>
                        <a:sym typeface="Calibri"/>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ABCD3A"/>
                    </a:solidFill>
                  </a:tcPr>
                </a:tc>
                <a:extLst>
                  <a:ext uri="{0D108BD9-81ED-4DB2-BD59-A6C34878D82A}">
                    <a16:rowId xmlns:a16="http://schemas.microsoft.com/office/drawing/2014/main" val="10011"/>
                  </a:ext>
                </a:extLst>
              </a:tr>
            </a:tbl>
          </a:graphicData>
        </a:graphic>
      </p:graphicFrame>
      <p:cxnSp>
        <p:nvCxnSpPr>
          <p:cNvPr id="201" name="Google Shape;201;p8"/>
          <p:cNvCxnSpPr/>
          <p:nvPr/>
        </p:nvCxnSpPr>
        <p:spPr>
          <a:xfrm>
            <a:off x="8065065" y="1640188"/>
            <a:ext cx="0" cy="4093029"/>
          </a:xfrm>
          <a:prstGeom prst="straightConnector1">
            <a:avLst/>
          </a:prstGeom>
          <a:noFill/>
          <a:ln w="9525" cap="flat" cmpd="sng">
            <a:solidFill>
              <a:srgbClr val="D8D8D8"/>
            </a:solidFill>
            <a:prstDash val="solid"/>
            <a:round/>
            <a:headEnd type="none" w="sm" len="sm"/>
            <a:tailEnd type="none" w="sm" len="sm"/>
          </a:ln>
        </p:spPr>
      </p:cxnSp>
      <p:sp>
        <p:nvSpPr>
          <p:cNvPr id="202" name="Google Shape;202;p8"/>
          <p:cNvSpPr txBox="1"/>
          <p:nvPr/>
        </p:nvSpPr>
        <p:spPr>
          <a:xfrm>
            <a:off x="8126731" y="2157386"/>
            <a:ext cx="3227068" cy="313928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lv-LV" sz="1400" b="1" i="0" u="none" strike="noStrike" cap="none" dirty="0">
                <a:solidFill>
                  <a:schemeClr val="accent1"/>
                </a:solidFill>
                <a:latin typeface="Calibri"/>
                <a:ea typeface="Calibri"/>
                <a:cs typeface="Calibri"/>
                <a:sym typeface="Calibri"/>
              </a:rPr>
              <a:t>Pamatojums</a:t>
            </a:r>
            <a:r>
              <a:rPr lang="lv-LV" sz="1400" b="0" i="0" u="none" strike="noStrike" cap="none" dirty="0">
                <a:solidFill>
                  <a:schemeClr val="accent1"/>
                </a:solidFill>
                <a:latin typeface="Calibri"/>
                <a:ea typeface="Calibri"/>
                <a:cs typeface="Calibri"/>
                <a:sym typeface="Calibri"/>
              </a:rPr>
              <a:t>:</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Pašpietiekama struktūra;</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Funkcijām atbilstošs un likumā definēts atskaitīšanās formāts;</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Optimālas noslodzes nodrošināšana, apvienojot funkcijas;</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Iespējams nodrošināt atbilstošu iepirkuma procedūru;</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Pieredze saistībā ar aktīvu pārvaldību un iepirkumu organizēšanu;</a:t>
            </a:r>
          </a:p>
          <a:p>
            <a:pPr marL="285750" marR="0" lvl="0" indent="-285750" algn="just" rtl="0">
              <a:lnSpc>
                <a:spcPct val="100000"/>
              </a:lnSpc>
              <a:spcBef>
                <a:spcPts val="300"/>
              </a:spcBef>
              <a:spcAft>
                <a:spcPts val="300"/>
              </a:spcAft>
              <a:buClr>
                <a:srgbClr val="000000"/>
              </a:buClr>
              <a:buSzPts val="1400"/>
              <a:buFont typeface="Calibri"/>
              <a:buChar char="•"/>
            </a:pPr>
            <a:r>
              <a:rPr lang="lv-LV" sz="1400" b="0" i="0" u="none" strike="noStrike" cap="none" dirty="0">
                <a:solidFill>
                  <a:srgbClr val="000000"/>
                </a:solidFill>
                <a:latin typeface="Calibri"/>
                <a:ea typeface="Calibri"/>
                <a:cs typeface="Calibri"/>
                <a:sym typeface="Calibri"/>
              </a:rPr>
              <a:t>Nepieciešamības gadījumā, iespējams koriģēt atalgojuma līmeni.</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4F8D32B1-ECF2-4AD0-8FD0-91B2E182F165}"/>
              </a:ext>
            </a:extLst>
          </p:cNvPr>
          <p:cNvGraphicFramePr>
            <a:graphicFrameLocks noChangeAspect="1"/>
          </p:cNvGraphicFramePr>
          <p:nvPr>
            <p:custDataLst>
              <p:tags r:id="rId2"/>
            </p:custDataLst>
            <p:extLst>
              <p:ext uri="{D42A27DB-BD31-4B8C-83A1-F6EECF244321}">
                <p14:modId xmlns:p14="http://schemas.microsoft.com/office/powerpoint/2010/main" val="16820354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3"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07" name="Google Shape;207;p9"/>
          <p:cNvSpPr txBox="1">
            <a:spLocks noGrp="1"/>
          </p:cNvSpPr>
          <p:nvPr>
            <p:ph type="title"/>
          </p:nvPr>
        </p:nvSpPr>
        <p:spPr>
          <a:xfrm>
            <a:off x="1092200" y="262512"/>
            <a:ext cx="10261600" cy="574101"/>
          </a:xfrm>
          <a:prstGeom prst="rect">
            <a:avLst/>
          </a:prstGeom>
          <a:noFill/>
          <a:ln>
            <a:noFill/>
          </a:ln>
        </p:spPr>
        <p:txBody>
          <a:bodyPr spcFirstLastPara="1" wrap="square" lIns="0" tIns="45700" rIns="91425" bIns="45700" anchor="t" anchorCtr="0">
            <a:noAutofit/>
          </a:bodyPr>
          <a:lstStyle/>
          <a:p>
            <a:pPr marL="457200" lvl="0" indent="-368300" algn="l" rtl="0">
              <a:lnSpc>
                <a:spcPct val="90000"/>
              </a:lnSpc>
              <a:spcBef>
                <a:spcPts val="0"/>
              </a:spcBef>
              <a:spcAft>
                <a:spcPts val="0"/>
              </a:spcAft>
              <a:buSzPts val="2200"/>
              <a:buAutoNum type="arabicPeriod"/>
            </a:pPr>
            <a:r>
              <a:rPr lang="en-US"/>
              <a:t>nodevuma secinājumi</a:t>
            </a:r>
            <a:endParaRPr/>
          </a:p>
        </p:txBody>
      </p:sp>
      <p:sp>
        <p:nvSpPr>
          <p:cNvPr id="208" name="Google Shape;208;p9"/>
          <p:cNvSpPr txBox="1">
            <a:spLocks noGrp="1"/>
          </p:cNvSpPr>
          <p:nvPr>
            <p:ph type="body" idx="2"/>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ts val="1100"/>
              <a:buNone/>
            </a:pPr>
            <a:r>
              <a:rPr lang="en-US">
                <a:solidFill>
                  <a:srgbClr val="7F7F7F"/>
                </a:solidFill>
              </a:rPr>
              <a:t>Avots: Civitta Latvija</a:t>
            </a:r>
            <a:endParaRPr/>
          </a:p>
        </p:txBody>
      </p:sp>
      <p:sp>
        <p:nvSpPr>
          <p:cNvPr id="209" name="Google Shape;209;p9"/>
          <p:cNvSpPr txBox="1">
            <a:spLocks noGrp="1"/>
          </p:cNvSpPr>
          <p:nvPr>
            <p:ph type="body" idx="1"/>
          </p:nvPr>
        </p:nvSpPr>
        <p:spPr>
          <a:xfrm>
            <a:off x="1092200" y="1243706"/>
            <a:ext cx="10260013" cy="5030094"/>
          </a:xfrm>
          <a:prstGeom prst="rect">
            <a:avLst/>
          </a:prstGeom>
          <a:noFill/>
          <a:ln>
            <a:noFill/>
          </a:ln>
        </p:spPr>
        <p:txBody>
          <a:bodyPr spcFirstLastPara="1" wrap="square" lIns="0" tIns="0" rIns="0" bIns="0" anchor="t" anchorCtr="0">
            <a:normAutofit/>
          </a:bodyPr>
          <a:lstStyle/>
          <a:p>
            <a:pPr marL="0" lvl="0" indent="0" algn="just" rtl="0">
              <a:lnSpc>
                <a:spcPct val="100000"/>
              </a:lnSpc>
              <a:spcBef>
                <a:spcPts val="0"/>
              </a:spcBef>
              <a:spcAft>
                <a:spcPts val="0"/>
              </a:spcAft>
              <a:buSzPts val="1080"/>
              <a:buNone/>
            </a:pPr>
            <a:r>
              <a:rPr lang="lv-LV" sz="1600" b="1" dirty="0">
                <a:solidFill>
                  <a:schemeClr val="accent1"/>
                </a:solidFill>
              </a:rPr>
              <a:t>Possessor spēj nodrošināt efektīvāko drošības rezervju pārvaldes procesu, ņemot vērā:</a:t>
            </a:r>
          </a:p>
          <a:p>
            <a:pPr marL="425450" indent="-285750" algn="just">
              <a:spcBef>
                <a:spcPts val="600"/>
              </a:spcBef>
              <a:buClr>
                <a:schemeClr val="dk1"/>
              </a:buClr>
              <a:buSzPts val="1400"/>
            </a:pPr>
            <a:r>
              <a:rPr lang="lv-LV" sz="1600" dirty="0">
                <a:solidFill>
                  <a:schemeClr val="dk1"/>
                </a:solidFill>
              </a:rPr>
              <a:t>Līdzšinējo pieredzi aktīvu pārvaldībā un iepirkumu veikšanā;</a:t>
            </a:r>
          </a:p>
          <a:p>
            <a:pPr marL="425450" indent="-285750" algn="just">
              <a:buClr>
                <a:schemeClr val="dk1"/>
              </a:buClr>
              <a:buSzPts val="1400"/>
            </a:pPr>
            <a:r>
              <a:rPr lang="lv-LV" sz="1600" dirty="0">
                <a:solidFill>
                  <a:schemeClr val="dk1"/>
                </a:solidFill>
              </a:rPr>
              <a:t>Atbilstošu personāla struktūru;</a:t>
            </a:r>
          </a:p>
          <a:p>
            <a:pPr marL="425450" indent="-285750" algn="just">
              <a:buClr>
                <a:schemeClr val="dk1"/>
              </a:buClr>
              <a:buSzPts val="1400"/>
            </a:pPr>
            <a:r>
              <a:rPr lang="lv-LV" sz="1600" dirty="0">
                <a:solidFill>
                  <a:schemeClr val="dk1"/>
                </a:solidFill>
              </a:rPr>
              <a:t>Iespēju piesaistīt finansējumu uz izdevīgākiem nosacījumiem nekā jaunā kapitālsabiedrībā;</a:t>
            </a:r>
          </a:p>
          <a:p>
            <a:pPr marL="425450" indent="-285750" algn="just">
              <a:buClr>
                <a:schemeClr val="dk1"/>
              </a:buClr>
              <a:buSzPts val="1400"/>
            </a:pPr>
            <a:r>
              <a:rPr lang="lv-LV" sz="1600" dirty="0">
                <a:solidFill>
                  <a:schemeClr val="dk1"/>
                </a:solidFill>
              </a:rPr>
              <a:t>Drošības rezervju pārvaldes funkcijas, kas nenodrošina 100% personāla noslodzi, būtu kā papildu funkcija, nodrošinot 100% darbinieku noslodzi un administratīvo izmaksu sadalījumu uz vairākām veicamajām funkcijām.</a:t>
            </a:r>
          </a:p>
          <a:p>
            <a:pPr marL="0" lvl="0" indent="0" algn="just" rtl="0">
              <a:lnSpc>
                <a:spcPct val="100000"/>
              </a:lnSpc>
              <a:spcBef>
                <a:spcPts val="300"/>
              </a:spcBef>
              <a:spcAft>
                <a:spcPts val="0"/>
              </a:spcAft>
              <a:buSzPts val="1080"/>
              <a:buNone/>
            </a:pPr>
            <a:r>
              <a:rPr lang="lv-LV" sz="1600" b="1" dirty="0">
                <a:solidFill>
                  <a:schemeClr val="accent1"/>
                </a:solidFill>
              </a:rPr>
              <a:t>Jauna </a:t>
            </a:r>
            <a:r>
              <a:rPr lang="lv-LV" sz="1600" b="1" dirty="0" err="1">
                <a:solidFill>
                  <a:schemeClr val="accent1"/>
                </a:solidFill>
              </a:rPr>
              <a:t>VSIA</a:t>
            </a:r>
            <a:r>
              <a:rPr lang="lv-LV" sz="1600" b="1" dirty="0">
                <a:solidFill>
                  <a:schemeClr val="accent1"/>
                </a:solidFill>
              </a:rPr>
              <a:t> vai VAS izveide:</a:t>
            </a:r>
          </a:p>
          <a:p>
            <a:pPr marL="425450" indent="-285750" algn="just">
              <a:buClr>
                <a:schemeClr val="dk1"/>
              </a:buClr>
              <a:buSzPts val="1400"/>
            </a:pPr>
            <a:r>
              <a:rPr lang="lv-LV" sz="1600" dirty="0">
                <a:solidFill>
                  <a:schemeClr val="dk1"/>
                </a:solidFill>
              </a:rPr>
              <a:t>Nav iespējams dalīt administratīvās izmaksas starp vairākām funkcijām;</a:t>
            </a:r>
          </a:p>
          <a:p>
            <a:pPr marL="425450" indent="-285750" algn="just">
              <a:spcBef>
                <a:spcPts val="0"/>
              </a:spcBef>
              <a:buClr>
                <a:schemeClr val="dk1"/>
              </a:buClr>
              <a:buSzPts val="1400"/>
            </a:pPr>
            <a:r>
              <a:rPr lang="lv-LV" sz="1600" dirty="0">
                <a:solidFill>
                  <a:schemeClr val="dk1"/>
                </a:solidFill>
              </a:rPr>
              <a:t>Jaunizveidotai organizācijai būs augstākas aizņemtā kapitāla procentu likmes nekā esošai organizācijai;</a:t>
            </a:r>
          </a:p>
          <a:p>
            <a:pPr marL="425450" indent="-285750" algn="just">
              <a:spcBef>
                <a:spcPts val="0"/>
              </a:spcBef>
              <a:buClr>
                <a:schemeClr val="dk1"/>
              </a:buClr>
              <a:buSzPts val="1400"/>
            </a:pPr>
            <a:r>
              <a:rPr lang="lv-LV" sz="1600" dirty="0">
                <a:solidFill>
                  <a:schemeClr val="dk1"/>
                </a:solidFill>
              </a:rPr>
              <a:t>Nav iespējams izmantot esošo departamentu ekspertīzi, attiecībā uz funkciju izpildi, kur novērojama ekspertīzes pārklāšanās.</a:t>
            </a:r>
            <a:endParaRPr lang="lv-LV" sz="1600" b="1" dirty="0">
              <a:solidFill>
                <a:schemeClr val="dk1"/>
              </a:solidFill>
            </a:endParaRPr>
          </a:p>
          <a:p>
            <a:pPr marL="0" lvl="0" indent="0" algn="just" rtl="0">
              <a:lnSpc>
                <a:spcPct val="100000"/>
              </a:lnSpc>
              <a:spcBef>
                <a:spcPts val="300"/>
              </a:spcBef>
              <a:spcAft>
                <a:spcPts val="0"/>
              </a:spcAft>
              <a:buSzPts val="1080"/>
              <a:buNone/>
            </a:pPr>
            <a:r>
              <a:rPr lang="lv-LV" sz="1600" b="1" dirty="0">
                <a:solidFill>
                  <a:schemeClr val="accent1"/>
                </a:solidFill>
              </a:rPr>
              <a:t>Valsts aģentūras (iestādes) modelis:</a:t>
            </a:r>
          </a:p>
          <a:p>
            <a:pPr marL="457200" lvl="0" indent="-317500" algn="just" rtl="0">
              <a:lnSpc>
                <a:spcPct val="100000"/>
              </a:lnSpc>
              <a:spcBef>
                <a:spcPts val="300"/>
              </a:spcBef>
              <a:spcAft>
                <a:spcPts val="0"/>
              </a:spcAft>
              <a:buClr>
                <a:schemeClr val="dk1"/>
              </a:buClr>
              <a:buSzPts val="1400"/>
              <a:buChar char="•"/>
            </a:pPr>
            <a:r>
              <a:rPr lang="lv-LV" sz="1600" dirty="0">
                <a:solidFill>
                  <a:schemeClr val="dk1"/>
                </a:solidFill>
              </a:rPr>
              <a:t>Darbības atskaišu formāts nav atbilstošs saimnieciskās darbības precīzas atspoguļošanas prasībām;</a:t>
            </a:r>
          </a:p>
          <a:p>
            <a:pPr marL="457200" lvl="0" indent="-317500" algn="just" rtl="0">
              <a:lnSpc>
                <a:spcPct val="100000"/>
              </a:lnSpc>
              <a:spcBef>
                <a:spcPts val="0"/>
              </a:spcBef>
              <a:spcAft>
                <a:spcPts val="0"/>
              </a:spcAft>
              <a:buClr>
                <a:schemeClr val="dk1"/>
              </a:buClr>
              <a:buSzPts val="1400"/>
              <a:buChar char="•"/>
            </a:pPr>
            <a:r>
              <a:rPr lang="lv-LV" sz="1600" dirty="0">
                <a:solidFill>
                  <a:schemeClr val="dk1"/>
                </a:solidFill>
              </a:rPr>
              <a:t>Nav noteikta padomes struktūra un faktori, pie kuru izpildīšanās ir nepieciešama papildu kontrolējoša struktūra.</a:t>
            </a:r>
          </a:p>
          <a:p>
            <a:pPr marL="0" lvl="0" indent="0" algn="just" rtl="0">
              <a:lnSpc>
                <a:spcPct val="100000"/>
              </a:lnSpc>
              <a:spcBef>
                <a:spcPts val="600"/>
              </a:spcBef>
              <a:spcAft>
                <a:spcPts val="0"/>
              </a:spcAft>
              <a:buSzPts val="1080"/>
              <a:buNone/>
            </a:pPr>
            <a:r>
              <a:rPr lang="lv-LV" sz="1600" b="1" dirty="0" err="1">
                <a:solidFill>
                  <a:schemeClr val="accent1"/>
                </a:solidFill>
              </a:rPr>
              <a:t>BVKB</a:t>
            </a:r>
            <a:r>
              <a:rPr lang="lv-LV" sz="1600" b="1" dirty="0">
                <a:solidFill>
                  <a:schemeClr val="accent1"/>
                </a:solidFill>
              </a:rPr>
              <a:t> scenārijs:</a:t>
            </a:r>
          </a:p>
          <a:p>
            <a:pPr marL="457200" lvl="0" indent="-317500" algn="just" rtl="0">
              <a:lnSpc>
                <a:spcPct val="100000"/>
              </a:lnSpc>
              <a:spcBef>
                <a:spcPts val="600"/>
              </a:spcBef>
              <a:spcAft>
                <a:spcPts val="0"/>
              </a:spcAft>
              <a:buClr>
                <a:schemeClr val="dk1"/>
              </a:buClr>
              <a:buSzPts val="1400"/>
              <a:buChar char="•"/>
            </a:pPr>
            <a:r>
              <a:rPr lang="lv-LV" sz="1600" dirty="0">
                <a:solidFill>
                  <a:schemeClr val="dk1"/>
                </a:solidFill>
              </a:rPr>
              <a:t>Pastāv risks nespēt nodrošināt atbilstošas kompetences, ņemot vērā esošo atalgojuma līmeni.</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aphicFrame>
        <p:nvGraphicFramePr>
          <p:cNvPr id="2" name="Objekts 1" hidden="1">
            <a:extLst>
              <a:ext uri="{FF2B5EF4-FFF2-40B4-BE49-F238E27FC236}">
                <a16:creationId xmlns:a16="http://schemas.microsoft.com/office/drawing/2014/main" id="{27DAAA87-E4DB-44E9-A0E1-2892C8AE0EFF}"/>
              </a:ext>
            </a:extLst>
          </p:cNvPr>
          <p:cNvGraphicFramePr>
            <a:graphicFrameLocks noChangeAspect="1"/>
          </p:cNvGraphicFramePr>
          <p:nvPr>
            <p:custDataLst>
              <p:tags r:id="rId2"/>
            </p:custDataLst>
            <p:extLst>
              <p:ext uri="{D42A27DB-BD31-4B8C-83A1-F6EECF244321}">
                <p14:modId xmlns:p14="http://schemas.microsoft.com/office/powerpoint/2010/main" val="21431562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7" name="think-cell Slide" r:id="rId5" imgW="347" imgH="348" progId="TCLayout.ActiveDocument.1">
                  <p:embed/>
                </p:oleObj>
              </mc:Choice>
              <mc:Fallback>
                <p:oleObj name="think-cell Slide" r:id="rId5" imgW="347" imgH="348"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14" name="Google Shape;214;p3"/>
          <p:cNvSpPr txBox="1">
            <a:spLocks noGrp="1"/>
          </p:cNvSpPr>
          <p:nvPr>
            <p:ph type="title"/>
          </p:nvPr>
        </p:nvSpPr>
        <p:spPr>
          <a:xfrm>
            <a:off x="1092200" y="262512"/>
            <a:ext cx="10261600" cy="502663"/>
          </a:xfrm>
          <a:prstGeom prst="rect">
            <a:avLst/>
          </a:prstGeom>
          <a:noFill/>
          <a:ln>
            <a:noFill/>
          </a:ln>
        </p:spPr>
        <p:txBody>
          <a:bodyPr spcFirstLastPara="1" wrap="square" lIns="0" tIns="45700" rIns="91425" bIns="45700" anchor="t" anchorCtr="0">
            <a:noAutofit/>
          </a:bodyPr>
          <a:lstStyle/>
          <a:p>
            <a:pPr marL="0" lvl="0" indent="0" algn="l" rtl="0">
              <a:lnSpc>
                <a:spcPct val="90000"/>
              </a:lnSpc>
              <a:spcBef>
                <a:spcPts val="0"/>
              </a:spcBef>
              <a:spcAft>
                <a:spcPts val="0"/>
              </a:spcAft>
              <a:buClr>
                <a:schemeClr val="dk1"/>
              </a:buClr>
              <a:buSzPts val="2200"/>
              <a:buFont typeface="Calibri"/>
              <a:buNone/>
            </a:pPr>
            <a:r>
              <a:rPr lang="lv-LV" dirty="0"/>
              <a:t>Rezultāti</a:t>
            </a:r>
            <a:endParaRPr dirty="0"/>
          </a:p>
        </p:txBody>
      </p:sp>
      <p:sp>
        <p:nvSpPr>
          <p:cNvPr id="215" name="Google Shape;215;p3"/>
          <p:cNvSpPr txBox="1"/>
          <p:nvPr/>
        </p:nvSpPr>
        <p:spPr>
          <a:xfrm>
            <a:off x="1101598" y="1477832"/>
            <a:ext cx="2385534" cy="215444"/>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134753"/>
                </a:solidFill>
                <a:latin typeface="Calibri"/>
                <a:ea typeface="Calibri"/>
                <a:cs typeface="Calibri"/>
                <a:sym typeface="Calibri"/>
              </a:rPr>
              <a:t>Funkcijas</a:t>
            </a:r>
            <a:endParaRPr sz="1600" b="0" i="0" u="none" strike="noStrike" cap="none">
              <a:solidFill>
                <a:srgbClr val="000000"/>
              </a:solidFill>
              <a:latin typeface="Arial"/>
              <a:ea typeface="Arial"/>
              <a:cs typeface="Arial"/>
              <a:sym typeface="Arial"/>
            </a:endParaRPr>
          </a:p>
        </p:txBody>
      </p:sp>
      <p:sp>
        <p:nvSpPr>
          <p:cNvPr id="216" name="Google Shape;216;p3"/>
          <p:cNvSpPr txBox="1"/>
          <p:nvPr/>
        </p:nvSpPr>
        <p:spPr>
          <a:xfrm>
            <a:off x="3727388" y="1477832"/>
            <a:ext cx="2385534" cy="215444"/>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134753"/>
                </a:solidFill>
                <a:latin typeface="Calibri"/>
                <a:ea typeface="Calibri"/>
                <a:cs typeface="Calibri"/>
                <a:sym typeface="Calibri"/>
              </a:rPr>
              <a:t>Caurskatāmība</a:t>
            </a:r>
            <a:endParaRPr sz="1400" b="1" i="0" u="none" strike="noStrike" cap="none">
              <a:solidFill>
                <a:srgbClr val="134753"/>
              </a:solidFill>
              <a:latin typeface="Calibri"/>
              <a:ea typeface="Calibri"/>
              <a:cs typeface="Calibri"/>
              <a:sym typeface="Calibri"/>
            </a:endParaRPr>
          </a:p>
        </p:txBody>
      </p:sp>
      <p:sp>
        <p:nvSpPr>
          <p:cNvPr id="217" name="Google Shape;217;p3"/>
          <p:cNvSpPr txBox="1"/>
          <p:nvPr/>
        </p:nvSpPr>
        <p:spPr>
          <a:xfrm>
            <a:off x="6352743" y="1477832"/>
            <a:ext cx="2385534" cy="215444"/>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134753"/>
                </a:solidFill>
                <a:latin typeface="Calibri"/>
                <a:ea typeface="Calibri"/>
                <a:cs typeface="Calibri"/>
                <a:sym typeface="Calibri"/>
              </a:rPr>
              <a:t>Efektivitāte</a:t>
            </a:r>
            <a:endParaRPr sz="1400" b="1" i="0" u="none" strike="noStrike" cap="none">
              <a:solidFill>
                <a:srgbClr val="134753"/>
              </a:solidFill>
              <a:latin typeface="Calibri"/>
              <a:ea typeface="Calibri"/>
              <a:cs typeface="Calibri"/>
              <a:sym typeface="Calibri"/>
            </a:endParaRPr>
          </a:p>
        </p:txBody>
      </p:sp>
      <p:sp>
        <p:nvSpPr>
          <p:cNvPr id="218" name="Google Shape;218;p3"/>
          <p:cNvSpPr txBox="1"/>
          <p:nvPr/>
        </p:nvSpPr>
        <p:spPr>
          <a:xfrm>
            <a:off x="8978098" y="1477832"/>
            <a:ext cx="2385534" cy="215444"/>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134753"/>
                </a:solidFill>
                <a:latin typeface="Calibri"/>
                <a:ea typeface="Calibri"/>
                <a:cs typeface="Calibri"/>
                <a:sym typeface="Calibri"/>
              </a:rPr>
              <a:t>Ieviešana</a:t>
            </a:r>
            <a:endParaRPr sz="1400" b="1" i="0" u="none" strike="noStrike" cap="none">
              <a:solidFill>
                <a:srgbClr val="134753"/>
              </a:solidFill>
              <a:latin typeface="Calibri"/>
              <a:ea typeface="Calibri"/>
              <a:cs typeface="Calibri"/>
              <a:sym typeface="Calibri"/>
            </a:endParaRPr>
          </a:p>
        </p:txBody>
      </p:sp>
      <p:grpSp>
        <p:nvGrpSpPr>
          <p:cNvPr id="219" name="Google Shape;219;p3"/>
          <p:cNvGrpSpPr/>
          <p:nvPr/>
        </p:nvGrpSpPr>
        <p:grpSpPr>
          <a:xfrm>
            <a:off x="1101602" y="1726361"/>
            <a:ext cx="1980000" cy="58309"/>
            <a:chOff x="1066800" y="3210884"/>
            <a:chExt cx="2724150" cy="45719"/>
          </a:xfrm>
        </p:grpSpPr>
        <p:cxnSp>
          <p:nvCxnSpPr>
            <p:cNvPr id="220" name="Google Shape;220;p3"/>
            <p:cNvCxnSpPr/>
            <p:nvPr/>
          </p:nvCxnSpPr>
          <p:spPr>
            <a:xfrm>
              <a:off x="1066800" y="3210888"/>
              <a:ext cx="2724150" cy="0"/>
            </a:xfrm>
            <a:prstGeom prst="straightConnector1">
              <a:avLst/>
            </a:prstGeom>
            <a:noFill/>
            <a:ln w="12700" cap="flat" cmpd="sng">
              <a:solidFill>
                <a:schemeClr val="accent5"/>
              </a:solidFill>
              <a:prstDash val="solid"/>
              <a:miter lim="800000"/>
              <a:headEnd type="none" w="sm" len="sm"/>
              <a:tailEnd type="none" w="sm" len="sm"/>
            </a:ln>
          </p:spPr>
        </p:cxnSp>
        <p:sp>
          <p:nvSpPr>
            <p:cNvPr id="221" name="Google Shape;221;p3"/>
            <p:cNvSpPr/>
            <p:nvPr/>
          </p:nvSpPr>
          <p:spPr>
            <a:xfrm>
              <a:off x="1066800" y="3210884"/>
              <a:ext cx="390525" cy="45719"/>
            </a:xfrm>
            <a:prstGeom prst="rect">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grpSp>
        <p:nvGrpSpPr>
          <p:cNvPr id="222" name="Google Shape;222;p3"/>
          <p:cNvGrpSpPr/>
          <p:nvPr/>
        </p:nvGrpSpPr>
        <p:grpSpPr>
          <a:xfrm>
            <a:off x="3727388" y="1726361"/>
            <a:ext cx="1980000" cy="58309"/>
            <a:chOff x="1066800" y="3210884"/>
            <a:chExt cx="2724150" cy="45719"/>
          </a:xfrm>
        </p:grpSpPr>
        <p:cxnSp>
          <p:nvCxnSpPr>
            <p:cNvPr id="223" name="Google Shape;223;p3"/>
            <p:cNvCxnSpPr/>
            <p:nvPr/>
          </p:nvCxnSpPr>
          <p:spPr>
            <a:xfrm>
              <a:off x="1066800" y="3210888"/>
              <a:ext cx="2724150" cy="0"/>
            </a:xfrm>
            <a:prstGeom prst="straightConnector1">
              <a:avLst/>
            </a:prstGeom>
            <a:noFill/>
            <a:ln w="12700" cap="flat" cmpd="sng">
              <a:solidFill>
                <a:schemeClr val="accent5"/>
              </a:solidFill>
              <a:prstDash val="solid"/>
              <a:miter lim="800000"/>
              <a:headEnd type="none" w="sm" len="sm"/>
              <a:tailEnd type="none" w="sm" len="sm"/>
            </a:ln>
          </p:spPr>
        </p:cxnSp>
        <p:sp>
          <p:nvSpPr>
            <p:cNvPr id="224" name="Google Shape;224;p3"/>
            <p:cNvSpPr/>
            <p:nvPr/>
          </p:nvSpPr>
          <p:spPr>
            <a:xfrm>
              <a:off x="1066800" y="3210884"/>
              <a:ext cx="390525" cy="45719"/>
            </a:xfrm>
            <a:prstGeom prst="rect">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grpSp>
        <p:nvGrpSpPr>
          <p:cNvPr id="225" name="Google Shape;225;p3"/>
          <p:cNvGrpSpPr/>
          <p:nvPr/>
        </p:nvGrpSpPr>
        <p:grpSpPr>
          <a:xfrm>
            <a:off x="6352743" y="1726361"/>
            <a:ext cx="1980000" cy="58309"/>
            <a:chOff x="1066800" y="3210884"/>
            <a:chExt cx="2724150" cy="45719"/>
          </a:xfrm>
        </p:grpSpPr>
        <p:cxnSp>
          <p:nvCxnSpPr>
            <p:cNvPr id="226" name="Google Shape;226;p3"/>
            <p:cNvCxnSpPr/>
            <p:nvPr/>
          </p:nvCxnSpPr>
          <p:spPr>
            <a:xfrm>
              <a:off x="1066800" y="3210888"/>
              <a:ext cx="2724150" cy="0"/>
            </a:xfrm>
            <a:prstGeom prst="straightConnector1">
              <a:avLst/>
            </a:prstGeom>
            <a:noFill/>
            <a:ln w="12700" cap="flat" cmpd="sng">
              <a:solidFill>
                <a:schemeClr val="accent5"/>
              </a:solidFill>
              <a:prstDash val="solid"/>
              <a:miter lim="800000"/>
              <a:headEnd type="none" w="sm" len="sm"/>
              <a:tailEnd type="none" w="sm" len="sm"/>
            </a:ln>
          </p:spPr>
        </p:cxnSp>
        <p:sp>
          <p:nvSpPr>
            <p:cNvPr id="227" name="Google Shape;227;p3"/>
            <p:cNvSpPr/>
            <p:nvPr/>
          </p:nvSpPr>
          <p:spPr>
            <a:xfrm>
              <a:off x="1066800" y="3210884"/>
              <a:ext cx="390525" cy="45719"/>
            </a:xfrm>
            <a:prstGeom prst="rect">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grpSp>
        <p:nvGrpSpPr>
          <p:cNvPr id="228" name="Google Shape;228;p3"/>
          <p:cNvGrpSpPr/>
          <p:nvPr/>
        </p:nvGrpSpPr>
        <p:grpSpPr>
          <a:xfrm>
            <a:off x="8978098" y="1726361"/>
            <a:ext cx="1980000" cy="58309"/>
            <a:chOff x="1066800" y="3210884"/>
            <a:chExt cx="2724150" cy="45719"/>
          </a:xfrm>
        </p:grpSpPr>
        <p:cxnSp>
          <p:nvCxnSpPr>
            <p:cNvPr id="229" name="Google Shape;229;p3"/>
            <p:cNvCxnSpPr/>
            <p:nvPr/>
          </p:nvCxnSpPr>
          <p:spPr>
            <a:xfrm>
              <a:off x="1066800" y="3210888"/>
              <a:ext cx="2724150" cy="0"/>
            </a:xfrm>
            <a:prstGeom prst="straightConnector1">
              <a:avLst/>
            </a:prstGeom>
            <a:noFill/>
            <a:ln w="12700" cap="flat" cmpd="sng">
              <a:solidFill>
                <a:schemeClr val="accent5"/>
              </a:solidFill>
              <a:prstDash val="solid"/>
              <a:miter lim="800000"/>
              <a:headEnd type="none" w="sm" len="sm"/>
              <a:tailEnd type="none" w="sm" len="sm"/>
            </a:ln>
          </p:spPr>
        </p:cxnSp>
        <p:sp>
          <p:nvSpPr>
            <p:cNvPr id="230" name="Google Shape;230;p3"/>
            <p:cNvSpPr/>
            <p:nvPr/>
          </p:nvSpPr>
          <p:spPr>
            <a:xfrm>
              <a:off x="1066800" y="3210884"/>
              <a:ext cx="390525" cy="45719"/>
            </a:xfrm>
            <a:prstGeom prst="rect">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grpSp>
        <p:nvGrpSpPr>
          <p:cNvPr id="231" name="Google Shape;231;p3"/>
          <p:cNvGrpSpPr/>
          <p:nvPr/>
        </p:nvGrpSpPr>
        <p:grpSpPr>
          <a:xfrm>
            <a:off x="1083453" y="1931788"/>
            <a:ext cx="10268759" cy="3539430"/>
            <a:chOff x="1083453" y="1931788"/>
            <a:chExt cx="10268759" cy="3539430"/>
          </a:xfrm>
        </p:grpSpPr>
        <p:sp>
          <p:nvSpPr>
            <p:cNvPr id="232" name="Google Shape;232;p3"/>
            <p:cNvSpPr txBox="1"/>
            <p:nvPr/>
          </p:nvSpPr>
          <p:spPr>
            <a:xfrm>
              <a:off x="1083453" y="1931788"/>
              <a:ext cx="2385300" cy="2185200"/>
            </a:xfrm>
            <a:prstGeom prst="rect">
              <a:avLst/>
            </a:prstGeom>
            <a:noFill/>
            <a:ln>
              <a:noFill/>
            </a:ln>
          </p:spPr>
          <p:txBody>
            <a:bodyPr spcFirstLastPara="1" wrap="square" lIns="0" tIns="0" rIns="0" bIns="0" anchor="t" anchorCtr="0">
              <a:spAutoFit/>
            </a:bodyPr>
            <a:lstStyle/>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a:solidFill>
                    <a:srgbClr val="000000"/>
                  </a:solidFill>
                  <a:latin typeface="Calibri"/>
                  <a:ea typeface="Calibri"/>
                  <a:cs typeface="Calibri"/>
                  <a:sym typeface="Calibri"/>
                </a:rPr>
                <a:t>Rezervju iegāde;</a:t>
              </a:r>
              <a:endParaRPr lang="lv-LV" dirty="0"/>
            </a:p>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a:solidFill>
                    <a:srgbClr val="000000"/>
                  </a:solidFill>
                  <a:latin typeface="Calibri"/>
                  <a:ea typeface="Calibri"/>
                  <a:cs typeface="Calibri"/>
                  <a:sym typeface="Calibri"/>
                </a:rPr>
                <a:t>Rezervju rotācija;</a:t>
              </a:r>
              <a:endParaRPr lang="lv-LV" dirty="0"/>
            </a:p>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a:solidFill>
                    <a:srgbClr val="000000"/>
                  </a:solidFill>
                  <a:latin typeface="Calibri"/>
                  <a:ea typeface="Calibri"/>
                  <a:cs typeface="Calibri"/>
                  <a:sym typeface="Calibri"/>
                </a:rPr>
                <a:t>Rezervju infrastruktūras pakalpojuma iegāde;</a:t>
              </a:r>
              <a:endParaRPr lang="lv-LV" dirty="0"/>
            </a:p>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a:solidFill>
                    <a:srgbClr val="000000"/>
                  </a:solidFill>
                  <a:latin typeface="Calibri"/>
                  <a:ea typeface="Calibri"/>
                  <a:cs typeface="Calibri"/>
                  <a:sym typeface="Calibri"/>
                </a:rPr>
                <a:t>Infrastruktūras administratīvā kontrole;</a:t>
              </a:r>
              <a:endParaRPr lang="lv-LV" dirty="0"/>
            </a:p>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a:solidFill>
                    <a:srgbClr val="000000"/>
                  </a:solidFill>
                  <a:latin typeface="Calibri"/>
                  <a:ea typeface="Calibri"/>
                  <a:cs typeface="Calibri"/>
                  <a:sym typeface="Calibri"/>
                </a:rPr>
                <a:t>Nodevas administrēšana;</a:t>
              </a:r>
              <a:endParaRPr lang="lv-LV" dirty="0"/>
            </a:p>
            <a:p>
              <a:pPr marL="285750" marR="0" lvl="0" indent="-285750" algn="l">
                <a:lnSpc>
                  <a:spcPct val="100000"/>
                </a:lnSpc>
                <a:spcBef>
                  <a:spcPts val="600"/>
                </a:spcBef>
                <a:spcAft>
                  <a:spcPts val="0"/>
                </a:spcAft>
                <a:buClr>
                  <a:schemeClr val="tx1"/>
                </a:buClr>
                <a:buSzPts val="1080"/>
                <a:buFont typeface="Arial" panose="020B0604020202020204" pitchFamily="34" charset="0"/>
                <a:buChar char="•"/>
              </a:pPr>
              <a:r>
                <a:rPr lang="lv-LV" sz="1400" b="0" i="0" u="none" strike="noStrike" cap="none" dirty="0" err="1">
                  <a:solidFill>
                    <a:srgbClr val="000000"/>
                  </a:solidFill>
                  <a:latin typeface="Calibri"/>
                  <a:ea typeface="Calibri"/>
                  <a:cs typeface="Calibri"/>
                  <a:sym typeface="Calibri"/>
                </a:rPr>
                <a:t>NAPRO</a:t>
              </a:r>
              <a:r>
                <a:rPr lang="lv-LV" sz="1400" b="0" i="0" u="none" strike="noStrike" cap="none" dirty="0">
                  <a:solidFill>
                    <a:srgbClr val="000000"/>
                  </a:solidFill>
                  <a:latin typeface="Calibri"/>
                  <a:ea typeface="Calibri"/>
                  <a:cs typeface="Calibri"/>
                  <a:sym typeface="Calibri"/>
                </a:rPr>
                <a:t> administrēšana.</a:t>
              </a:r>
            </a:p>
          </p:txBody>
        </p:sp>
        <p:sp>
          <p:nvSpPr>
            <p:cNvPr id="233" name="Google Shape;233;p3"/>
            <p:cNvSpPr txBox="1"/>
            <p:nvPr/>
          </p:nvSpPr>
          <p:spPr>
            <a:xfrm>
              <a:off x="3727388" y="1931788"/>
              <a:ext cx="2250440" cy="2462213"/>
            </a:xfrm>
            <a:prstGeom prst="rect">
              <a:avLst/>
            </a:prstGeom>
            <a:noFill/>
            <a:ln>
              <a:noFill/>
            </a:ln>
          </p:spPr>
          <p:txBody>
            <a:bodyPr spcFirstLastPara="1" wrap="square" lIns="0" tIns="0" rIns="0" bIns="0" anchor="t" anchorCtr="0">
              <a:spAutoFit/>
            </a:bodyPr>
            <a:lstStyle/>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Ar likumu noteikts pārskata formāts;</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Atbilstošā kvalitātē ieviests </a:t>
              </a:r>
              <a:r>
                <a:rPr lang="lv-LV" sz="1400" b="0" i="0" u="none" strike="noStrike" cap="none" dirty="0" err="1">
                  <a:solidFill>
                    <a:srgbClr val="000000"/>
                  </a:solidFill>
                  <a:latin typeface="Calibri"/>
                  <a:ea typeface="Calibri"/>
                  <a:cs typeface="Calibri"/>
                  <a:sym typeface="Calibri"/>
                </a:rPr>
                <a:t>Possessor</a:t>
              </a:r>
              <a:r>
                <a:rPr lang="lv-LV" sz="1400" b="0" i="0" u="none" strike="noStrike" cap="none" dirty="0">
                  <a:solidFill>
                    <a:srgbClr val="000000"/>
                  </a:solidFill>
                  <a:latin typeface="Calibri"/>
                  <a:ea typeface="Calibri"/>
                  <a:cs typeface="Calibri"/>
                  <a:sym typeface="Calibri"/>
                </a:rPr>
                <a:t>;</a:t>
              </a:r>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Ar likumu paredzēta padome;</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Statūtu 11. punkts (ierobežotas iespējas nesaskaņoti rīkoties ar finanšu līdzekļiem).</a:t>
              </a:r>
              <a:endParaRPr lang="lv-LV" dirty="0"/>
            </a:p>
          </p:txBody>
        </p:sp>
        <p:sp>
          <p:nvSpPr>
            <p:cNvPr id="234" name="Google Shape;234;p3"/>
            <p:cNvSpPr txBox="1"/>
            <p:nvPr/>
          </p:nvSpPr>
          <p:spPr>
            <a:xfrm>
              <a:off x="6352743" y="1931788"/>
              <a:ext cx="2385534" cy="3539430"/>
            </a:xfrm>
            <a:prstGeom prst="rect">
              <a:avLst/>
            </a:prstGeom>
            <a:noFill/>
            <a:ln>
              <a:noFill/>
            </a:ln>
          </p:spPr>
          <p:txBody>
            <a:bodyPr spcFirstLastPara="1" wrap="square" lIns="0" tIns="0" rIns="0" bIns="0" anchor="t" anchorCtr="0">
              <a:spAutoFit/>
            </a:bodyPr>
            <a:lstStyle/>
            <a:p>
              <a:pPr marL="172800" marR="0" lvl="0" indent="-172800" algn="l">
                <a:lnSpc>
                  <a:spcPct val="100000"/>
                </a:lnSpc>
                <a:spcBef>
                  <a:spcPts val="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Spēj veikt atbilstoša formāta iepirkumu;</a:t>
              </a:r>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Pieredze iepirkumu organizēšanā un aktīvu pārvaldībā;</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Padomes izmaksas tiek dalītas starp esošo un jauno funkcionalitāti;</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Spēj operēt ar pašu un aizņemto kapitālu;</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err="1">
                  <a:solidFill>
                    <a:srgbClr val="000000"/>
                  </a:solidFill>
                  <a:latin typeface="Calibri"/>
                  <a:ea typeface="Calibri"/>
                  <a:cs typeface="Calibri"/>
                  <a:sym typeface="Calibri"/>
                </a:rPr>
                <a:t>Possessor</a:t>
              </a:r>
              <a:r>
                <a:rPr lang="lv-LV" sz="1400" b="0" i="0" u="none" strike="noStrike" cap="none" dirty="0">
                  <a:solidFill>
                    <a:srgbClr val="000000"/>
                  </a:solidFill>
                  <a:latin typeface="Calibri"/>
                  <a:ea typeface="Calibri"/>
                  <a:cs typeface="Calibri"/>
                  <a:sym typeface="Calibri"/>
                </a:rPr>
                <a:t> ir atbilstoša klasifikācija pēc </a:t>
              </a:r>
              <a:r>
                <a:rPr lang="lv-LV" sz="1400" b="0" i="0" u="none" strike="noStrike" cap="none" dirty="0" err="1">
                  <a:solidFill>
                    <a:srgbClr val="000000"/>
                  </a:solidFill>
                  <a:latin typeface="Calibri"/>
                  <a:ea typeface="Calibri"/>
                  <a:cs typeface="Calibri"/>
                  <a:sym typeface="Calibri"/>
                </a:rPr>
                <a:t>NACE</a:t>
              </a:r>
              <a:r>
                <a:rPr lang="lv-LV" sz="1400" b="0" i="0" u="none" strike="noStrike" cap="none" dirty="0">
                  <a:solidFill>
                    <a:srgbClr val="000000"/>
                  </a:solidFill>
                  <a:latin typeface="Calibri"/>
                  <a:ea typeface="Calibri"/>
                  <a:cs typeface="Calibri"/>
                  <a:sym typeface="Calibri"/>
                </a:rPr>
                <a:t>: fondu pārvaldīšana (66.30) un operācijas ar vērtspapīriem (66.12).</a:t>
              </a:r>
            </a:p>
          </p:txBody>
        </p:sp>
        <p:sp>
          <p:nvSpPr>
            <p:cNvPr id="235" name="Google Shape;235;p3"/>
            <p:cNvSpPr txBox="1"/>
            <p:nvPr/>
          </p:nvSpPr>
          <p:spPr>
            <a:xfrm>
              <a:off x="8978097" y="1931788"/>
              <a:ext cx="2374115" cy="1877437"/>
            </a:xfrm>
            <a:prstGeom prst="rect">
              <a:avLst/>
            </a:prstGeom>
            <a:noFill/>
            <a:ln>
              <a:noFill/>
            </a:ln>
          </p:spPr>
          <p:txBody>
            <a:bodyPr spcFirstLastPara="1" wrap="square" lIns="0" tIns="0" rIns="0" bIns="0" anchor="t" anchorCtr="0">
              <a:spAutoFit/>
            </a:bodyPr>
            <a:lstStyle/>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Struktūras ieviešanas periods nerada kavēšanos kopējā ieviešanas periodā (2025. gads);</a:t>
              </a:r>
              <a:endParaRPr lang="lv-LV" dirty="0"/>
            </a:p>
            <a:p>
              <a:pPr marL="172800" marR="0" lvl="0" indent="-172800" algn="l">
                <a:lnSpc>
                  <a:spcPct val="100000"/>
                </a:lnSpc>
                <a:spcBef>
                  <a:spcPts val="600"/>
                </a:spcBef>
                <a:spcAft>
                  <a:spcPts val="0"/>
                </a:spcAft>
                <a:buClr>
                  <a:schemeClr val="tx1"/>
                </a:buClr>
                <a:buSzPts val="1080"/>
                <a:buFont typeface="Arial"/>
                <a:buChar char="•"/>
              </a:pPr>
              <a:r>
                <a:rPr lang="lv-LV" sz="1400" b="0" i="0" u="none" strike="noStrike" cap="none" dirty="0">
                  <a:solidFill>
                    <a:srgbClr val="000000"/>
                  </a:solidFill>
                  <a:latin typeface="Calibri"/>
                  <a:ea typeface="Calibri"/>
                  <a:cs typeface="Calibri"/>
                  <a:sym typeface="Calibri"/>
                </a:rPr>
                <a:t>Nodrošināma atbilstība EK prasībām attiecībā uz CKUS, veicot izmaiņas Possessor statūtos.</a:t>
              </a:r>
            </a:p>
          </p:txBody>
        </p:sp>
      </p:grpSp>
      <p:sp>
        <p:nvSpPr>
          <p:cNvPr id="236" name="Google Shape;236;p3"/>
          <p:cNvSpPr txBox="1">
            <a:spLocks noGrp="1"/>
          </p:cNvSpPr>
          <p:nvPr>
            <p:ph type="body" idx="1"/>
          </p:nvPr>
        </p:nvSpPr>
        <p:spPr>
          <a:xfrm>
            <a:off x="1191844" y="6465199"/>
            <a:ext cx="9788575" cy="27692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810"/>
              <a:buNone/>
            </a:pPr>
            <a:r>
              <a:rPr lang="en-US"/>
              <a:t>Avots: Civitta Latvija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0"/>
          <p:cNvSpPr txBox="1">
            <a:spLocks noGrp="1"/>
          </p:cNvSpPr>
          <p:nvPr>
            <p:ph type="body" idx="1"/>
          </p:nvPr>
        </p:nvSpPr>
        <p:spPr>
          <a:xfrm>
            <a:off x="3433807" y="1584088"/>
            <a:ext cx="7063505" cy="2417762"/>
          </a:xfrm>
          <a:prstGeom prst="rect">
            <a:avLst/>
          </a:prstGeom>
          <a:noFill/>
          <a:ln>
            <a:noFill/>
          </a:ln>
        </p:spPr>
        <p:txBody>
          <a:bodyPr spcFirstLastPara="1" wrap="square" lIns="91425" tIns="45700" rIns="91425" bIns="45700" anchor="t" anchorCtr="0">
            <a:noAutofit/>
          </a:bodyPr>
          <a:lstStyle/>
          <a:p>
            <a:pPr marL="457200" lvl="0" indent="-457200" algn="l" rtl="0">
              <a:lnSpc>
                <a:spcPct val="150000"/>
              </a:lnSpc>
              <a:spcBef>
                <a:spcPts val="0"/>
              </a:spcBef>
              <a:spcAft>
                <a:spcPts val="0"/>
              </a:spcAft>
              <a:buSzPts val="2000"/>
              <a:buAutoNum type="arabicPeriod"/>
            </a:pPr>
            <a:r>
              <a:rPr lang="lv-LV" sz="2000" dirty="0"/>
              <a:t>Aģentūras funkcijas</a:t>
            </a:r>
            <a:endParaRPr dirty="0"/>
          </a:p>
          <a:p>
            <a:pPr marL="457200" lvl="0" indent="-457200" algn="l" rtl="0">
              <a:lnSpc>
                <a:spcPct val="150000"/>
              </a:lnSpc>
              <a:spcBef>
                <a:spcPts val="0"/>
              </a:spcBef>
              <a:spcAft>
                <a:spcPts val="0"/>
              </a:spcAft>
              <a:buSzPts val="2000"/>
              <a:buAutoNum type="arabicPeriod"/>
            </a:pPr>
            <a:r>
              <a:rPr lang="lv-LV" sz="2000" dirty="0"/>
              <a:t>Drošības rezervju iepirkšanas un rotācijas process</a:t>
            </a:r>
          </a:p>
          <a:p>
            <a:pPr marL="457200" lvl="0" indent="-457200" algn="l" rtl="0">
              <a:lnSpc>
                <a:spcPct val="150000"/>
              </a:lnSpc>
              <a:spcBef>
                <a:spcPts val="0"/>
              </a:spcBef>
              <a:spcAft>
                <a:spcPts val="0"/>
              </a:spcAft>
              <a:buSzPts val="2000"/>
              <a:buAutoNum type="arabicPeriod"/>
            </a:pPr>
            <a:r>
              <a:rPr lang="lv-LV" dirty="0"/>
              <a:t>Drošības rezervju apjoma prognoze</a:t>
            </a:r>
          </a:p>
          <a:p>
            <a:pPr marL="457200" lvl="0" indent="-457200" algn="l" rtl="0">
              <a:lnSpc>
                <a:spcPct val="150000"/>
              </a:lnSpc>
              <a:spcBef>
                <a:spcPts val="0"/>
              </a:spcBef>
              <a:spcAft>
                <a:spcPts val="0"/>
              </a:spcAft>
              <a:buSzPts val="2000"/>
              <a:buAutoNum type="arabicPeriod"/>
            </a:pPr>
            <a:r>
              <a:rPr lang="lv-LV" dirty="0"/>
              <a:t>Naftas produktu cenu prognoze</a:t>
            </a:r>
          </a:p>
          <a:p>
            <a:pPr marL="457200" lvl="0" indent="-457200" algn="l" rtl="0">
              <a:lnSpc>
                <a:spcPct val="150000"/>
              </a:lnSpc>
              <a:spcBef>
                <a:spcPts val="0"/>
              </a:spcBef>
              <a:spcAft>
                <a:spcPts val="0"/>
              </a:spcAft>
              <a:buSzPts val="2000"/>
              <a:buAutoNum type="arabicPeriod"/>
            </a:pPr>
            <a:r>
              <a:rPr lang="lv-LV" dirty="0"/>
              <a:t>Prognozētās uzturēšanas izmaksas</a:t>
            </a:r>
          </a:p>
          <a:p>
            <a:pPr marL="457200" lvl="0" indent="-457200" algn="l" rtl="0">
              <a:lnSpc>
                <a:spcPct val="150000"/>
              </a:lnSpc>
              <a:spcBef>
                <a:spcPts val="0"/>
              </a:spcBef>
              <a:spcAft>
                <a:spcPts val="0"/>
              </a:spcAft>
              <a:buSzPts val="2000"/>
              <a:buAutoNum type="arabicPeriod"/>
            </a:pPr>
            <a:r>
              <a:rPr lang="lv-LV" dirty="0"/>
              <a:t>Drošības rezervju iegādes un uzturēšanas izmaksu finansēšanas risinājumi</a:t>
            </a:r>
          </a:p>
          <a:p>
            <a:pPr marL="457200" lvl="0" indent="-457200" algn="l" rtl="0">
              <a:lnSpc>
                <a:spcPct val="150000"/>
              </a:lnSpc>
              <a:spcBef>
                <a:spcPts val="0"/>
              </a:spcBef>
              <a:spcAft>
                <a:spcPts val="0"/>
              </a:spcAft>
              <a:buSzPts val="2000"/>
              <a:buAutoNum type="arabicPeriod"/>
            </a:pPr>
            <a:r>
              <a:rPr lang="lv-LV" dirty="0"/>
              <a:t>Secinājumi</a:t>
            </a:r>
          </a:p>
          <a:p>
            <a:pPr marL="457200" lvl="0" indent="-457200" algn="l" rtl="0">
              <a:lnSpc>
                <a:spcPct val="150000"/>
              </a:lnSpc>
              <a:spcBef>
                <a:spcPts val="0"/>
              </a:spcBef>
              <a:spcAft>
                <a:spcPts val="0"/>
              </a:spcAft>
              <a:buSzPts val="2000"/>
              <a:buAutoNum type="arabicPeriod"/>
            </a:pPr>
            <a:endParaRPr dirty="0"/>
          </a:p>
          <a:p>
            <a:pPr marL="0" lvl="0" indent="0" algn="l" rtl="0">
              <a:lnSpc>
                <a:spcPct val="150000"/>
              </a:lnSpc>
              <a:spcBef>
                <a:spcPts val="0"/>
              </a:spcBef>
              <a:spcAft>
                <a:spcPts val="0"/>
              </a:spcAft>
              <a:buSzPts val="2000"/>
              <a:buNone/>
            </a:pPr>
            <a:endParaRPr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IVITTA Template 2020">
  <a:themeElements>
    <a:clrScheme name="CIVITTA New Stefan v4.0">
      <a:dk1>
        <a:srgbClr val="000000"/>
      </a:dk1>
      <a:lt1>
        <a:srgbClr val="FFFFFF"/>
      </a:lt1>
      <a:dk2>
        <a:srgbClr val="ABCD3A"/>
      </a:dk2>
      <a:lt2>
        <a:srgbClr val="BFBFBF"/>
      </a:lt2>
      <a:accent1>
        <a:srgbClr val="134753"/>
      </a:accent1>
      <a:accent2>
        <a:srgbClr val="48B9D5"/>
      </a:accent2>
      <a:accent3>
        <a:srgbClr val="7F7F7F"/>
      </a:accent3>
      <a:accent4>
        <a:srgbClr val="A6A6A6"/>
      </a:accent4>
      <a:accent5>
        <a:srgbClr val="BFBFBF"/>
      </a:accent5>
      <a:accent6>
        <a:srgbClr val="D9D9D9"/>
      </a:accent6>
      <a:hlink>
        <a:srgbClr val="00ABC0"/>
      </a:hlink>
      <a:folHlink>
        <a:srgbClr val="13475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VITTA Template 2020">
  <a:themeElements>
    <a:clrScheme name="CIVITTA New Stefan v4.0">
      <a:dk1>
        <a:srgbClr val="000000"/>
      </a:dk1>
      <a:lt1>
        <a:srgbClr val="FFFFFF"/>
      </a:lt1>
      <a:dk2>
        <a:srgbClr val="ABCD3A"/>
      </a:dk2>
      <a:lt2>
        <a:srgbClr val="BFBFBF"/>
      </a:lt2>
      <a:accent1>
        <a:srgbClr val="134753"/>
      </a:accent1>
      <a:accent2>
        <a:srgbClr val="48B9D5"/>
      </a:accent2>
      <a:accent3>
        <a:srgbClr val="7F7F7F"/>
      </a:accent3>
      <a:accent4>
        <a:srgbClr val="A6A6A6"/>
      </a:accent4>
      <a:accent5>
        <a:srgbClr val="BFBFBF"/>
      </a:accent5>
      <a:accent6>
        <a:srgbClr val="D9D9D9"/>
      </a:accent6>
      <a:hlink>
        <a:srgbClr val="00ABC0"/>
      </a:hlink>
      <a:folHlink>
        <a:srgbClr val="13475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Civitta">
      <a:dk1>
        <a:srgbClr val="134753"/>
      </a:dk1>
      <a:lt1>
        <a:srgbClr val="FFFFFF"/>
      </a:lt1>
      <a:dk2>
        <a:srgbClr val="000000"/>
      </a:dk2>
      <a:lt2>
        <a:srgbClr val="C2E8F1"/>
      </a:lt2>
      <a:accent1>
        <a:srgbClr val="3CA1BC"/>
      </a:accent1>
      <a:accent2>
        <a:srgbClr val="48B9D5"/>
      </a:accent2>
      <a:accent3>
        <a:srgbClr val="502523"/>
      </a:accent3>
      <a:accent4>
        <a:srgbClr val="85D1E5"/>
      </a:accent4>
      <a:accent5>
        <a:srgbClr val="ABCD3A"/>
      </a:accent5>
      <a:accent6>
        <a:srgbClr val="588133"/>
      </a:accent6>
      <a:hlink>
        <a:srgbClr val="00ABC0"/>
      </a:hlink>
      <a:folHlink>
        <a:srgbClr val="13475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CIVITTA 2020">
      <a:dk1>
        <a:srgbClr val="000000"/>
      </a:dk1>
      <a:lt1>
        <a:srgbClr val="FFFFFF"/>
      </a:lt1>
      <a:dk2>
        <a:srgbClr val="ABCD3A"/>
      </a:dk2>
      <a:lt2>
        <a:srgbClr val="BFBFBF"/>
      </a:lt2>
      <a:accent1>
        <a:srgbClr val="134753"/>
      </a:accent1>
      <a:accent2>
        <a:srgbClr val="00ABC0"/>
      </a:accent2>
      <a:accent3>
        <a:srgbClr val="7F7F7F"/>
      </a:accent3>
      <a:accent4>
        <a:srgbClr val="A6A6A6"/>
      </a:accent4>
      <a:accent5>
        <a:srgbClr val="BFBFBF"/>
      </a:accent5>
      <a:accent6>
        <a:srgbClr val="D9D9D9"/>
      </a:accent6>
      <a:hlink>
        <a:srgbClr val="48B9D5"/>
      </a:hlink>
      <a:folHlink>
        <a:srgbClr val="13475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1640</Words>
  <Application>Microsoft Office PowerPoint</Application>
  <PresentationFormat>Widescreen</PresentationFormat>
  <Paragraphs>210</Paragraphs>
  <Slides>17</Slides>
  <Notes>17</Notes>
  <HiddenSlides>0</HiddenSlides>
  <MMClips>0</MMClips>
  <ScaleCrop>false</ScaleCrop>
  <HeadingPairs>
    <vt:vector size="8" baseType="variant">
      <vt:variant>
        <vt:lpstr>Fonts Used</vt:lpstr>
      </vt:variant>
      <vt:variant>
        <vt:i4>4</vt:i4>
      </vt:variant>
      <vt:variant>
        <vt:lpstr>Theme</vt:lpstr>
      </vt:variant>
      <vt:variant>
        <vt:i4>3</vt:i4>
      </vt:variant>
      <vt:variant>
        <vt:lpstr>Embedded OLE Servers</vt:lpstr>
      </vt:variant>
      <vt:variant>
        <vt:i4>1</vt:i4>
      </vt:variant>
      <vt:variant>
        <vt:lpstr>Slide Titles</vt:lpstr>
      </vt:variant>
      <vt:variant>
        <vt:i4>17</vt:i4>
      </vt:variant>
    </vt:vector>
  </HeadingPairs>
  <TitlesOfParts>
    <vt:vector size="25" baseType="lpstr">
      <vt:lpstr>Arial</vt:lpstr>
      <vt:lpstr>Calibri</vt:lpstr>
      <vt:lpstr>Noto Sans Symbols</vt:lpstr>
      <vt:lpstr>Trebuchet MS</vt:lpstr>
      <vt:lpstr>CIVITTA Template 2020</vt:lpstr>
      <vt:lpstr>CIVITTA Template 2020</vt:lpstr>
      <vt:lpstr>Tema do Office</vt:lpstr>
      <vt:lpstr>think-cell Slide</vt:lpstr>
      <vt:lpstr>PowerPoint Presentation</vt:lpstr>
      <vt:lpstr>PowerPoint Presentation</vt:lpstr>
      <vt:lpstr>Pirmā nodevuma mērķis un uzdevumi</vt:lpstr>
      <vt:lpstr>Aģentūras iespējamās formas</vt:lpstr>
      <vt:lpstr>Aģentūras modeļa scenāriju salīdzinājuma metodoloģija</vt:lpstr>
      <vt:lpstr>Risinājumu kopējais vērtējums</vt:lpstr>
      <vt:lpstr>nodevuma secinājumi</vt:lpstr>
      <vt:lpstr>Rezultāti</vt:lpstr>
      <vt:lpstr>PowerPoint Presentation</vt:lpstr>
      <vt:lpstr>Aģentūras funkcijas</vt:lpstr>
      <vt:lpstr>Drošības rezervju iepirkšanas un rotācijas process</vt:lpstr>
      <vt:lpstr>Drošības rezervju apjoma prognoze</vt:lpstr>
      <vt:lpstr>Naftas produktu cenu prognoze</vt:lpstr>
      <vt:lpstr>Prognozētās uzturēšanas izmaksas</vt:lpstr>
      <vt:lpstr>Drošības rezervju iegādes un uzturēšanas izmaksu finansēšanas risinājumi</vt:lpstr>
      <vt:lpstr>Secinājumi</vt:lpstr>
      <vt:lpstr>We look forward to working with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LV-15</dc:creator>
  <cp:lastModifiedBy>LV-15</cp:lastModifiedBy>
  <cp:revision>5</cp:revision>
  <dcterms:created xsi:type="dcterms:W3CDTF">2022-03-22T08:50:47Z</dcterms:created>
  <dcterms:modified xsi:type="dcterms:W3CDTF">2022-03-22T13:30:12Z</dcterms:modified>
</cp:coreProperties>
</file>