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1pPr>
    <a:lvl2pPr indent="2286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2pPr>
    <a:lvl3pPr indent="4572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3pPr>
    <a:lvl4pPr indent="6858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4pPr>
    <a:lvl5pPr indent="9144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5pPr>
    <a:lvl6pPr indent="11430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6pPr>
    <a:lvl7pPr indent="13716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7pPr>
    <a:lvl8pPr indent="16002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8pPr>
    <a:lvl9pPr indent="1828800" defTabSz="938212" latinLnBrk="0">
      <a:spcBef>
        <a:spcPts val="400"/>
      </a:spcBef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5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idx="1"/>
          </p:nvPr>
        </p:nvSpPr>
        <p:spPr>
          <a:xfrm>
            <a:off x="3454400" y="1752600"/>
            <a:ext cx="8128000" cy="4373575"/>
          </a:xfrm>
          <a:prstGeom prst="rect">
            <a:avLst/>
          </a:prstGeom>
        </p:spPr>
        <p:txBody>
          <a:bodyPr/>
          <a:lstStyle>
            <a:lvl1pPr algn="l">
              <a:spcBef>
                <a:spcPts val="400"/>
              </a:spcBef>
              <a:defRPr sz="2000"/>
            </a:lvl1pPr>
            <a:lvl2pPr marL="762000" indent="-292100" algn="l">
              <a:spcBef>
                <a:spcPts val="400"/>
              </a:spcBef>
              <a:defRPr sz="2000"/>
            </a:lvl2pPr>
            <a:lvl3pPr marL="1173162" indent="-233362" algn="l">
              <a:spcBef>
                <a:spcPts val="400"/>
              </a:spcBef>
              <a:defRPr sz="2000"/>
            </a:lvl3pPr>
            <a:lvl4pPr marL="1643063" indent="-233362" algn="l">
              <a:spcBef>
                <a:spcPts val="400"/>
              </a:spcBef>
              <a:defRPr sz="2000"/>
            </a:lvl4pPr>
            <a:lvl5pPr marL="2112963" indent="-233363" algn="l">
              <a:spcBef>
                <a:spcPts val="400"/>
              </a:spcBef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Text"/>
          <p:cNvSpPr txBox="1">
            <a:spLocks noGrp="1"/>
          </p:cNvSpPr>
          <p:nvPr>
            <p:ph type="title"/>
          </p:nvPr>
        </p:nvSpPr>
        <p:spPr>
          <a:xfrm>
            <a:off x="3454400" y="3657601"/>
            <a:ext cx="8128000" cy="1384298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36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381000"/>
            <a:ext cx="8128000" cy="3276600"/>
          </a:xfrm>
          <a:prstGeom prst="rect">
            <a:avLst/>
          </a:prstGeom>
        </p:spPr>
        <p:txBody>
          <a:bodyPr/>
          <a:lstStyle>
            <a:lvl1pPr algn="l">
              <a:spcBef>
                <a:spcPts val="400"/>
              </a:spcBef>
              <a:defRPr sz="2000">
                <a:solidFill>
                  <a:srgbClr val="888888"/>
                </a:solidFill>
              </a:defRPr>
            </a:lvl1pPr>
            <a:lvl2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2pPr>
            <a:lvl3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3pPr>
            <a:lvl4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4pPr>
            <a:lvl5pPr marL="0" indent="0" algn="l">
              <a:spcBef>
                <a:spcPts val="400"/>
              </a:spcBef>
              <a:buSz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8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39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1752600"/>
            <a:ext cx="3860800" cy="4373566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0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51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6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2386938"/>
            <a:ext cx="3860800" cy="3739229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1" name="Text Placeholder 21"/>
          <p:cNvSpPr>
            <a:spLocks noGrp="1"/>
          </p:cNvSpPr>
          <p:nvPr>
            <p:ph type="body" sz="quarter" idx="21"/>
          </p:nvPr>
        </p:nvSpPr>
        <p:spPr>
          <a:xfrm>
            <a:off x="3454400" y="1852614"/>
            <a:ext cx="3860800" cy="53499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2" name="Text Placeholder 21"/>
          <p:cNvSpPr>
            <a:spLocks noGrp="1"/>
          </p:cNvSpPr>
          <p:nvPr>
            <p:ph type="body" sz="quarter" idx="22"/>
          </p:nvPr>
        </p:nvSpPr>
        <p:spPr>
          <a:xfrm>
            <a:off x="7620000" y="1851954"/>
            <a:ext cx="3962400" cy="53499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3" name="Text Placeholder 15"/>
          <p:cNvSpPr>
            <a:spLocks noGrp="1"/>
          </p:cNvSpPr>
          <p:nvPr>
            <p:ph type="body" sz="quarter" idx="23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4" name="Text Placeholder 19"/>
          <p:cNvSpPr>
            <a:spLocks noGrp="1"/>
          </p:cNvSpPr>
          <p:nvPr>
            <p:ph type="body" sz="quarter" idx="24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65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1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7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>
            <a:lvl1pPr algn="l">
              <a:spcBef>
                <a:spcPts val="200"/>
              </a:spcBef>
              <a:defRPr sz="1000"/>
            </a:lvl1pPr>
            <a:lvl2pPr marL="570623" indent="-100723" algn="l">
              <a:spcBef>
                <a:spcPts val="200"/>
              </a:spcBef>
              <a:defRPr sz="1000"/>
            </a:lvl2pPr>
            <a:lvl3pPr marL="1033144" indent="-93344" algn="l">
              <a:spcBef>
                <a:spcPts val="200"/>
              </a:spcBef>
              <a:defRPr sz="1000"/>
            </a:lvl3pPr>
            <a:lvl4pPr marL="1532520" indent="-122820" algn="l">
              <a:spcBef>
                <a:spcPts val="200"/>
              </a:spcBef>
              <a:defRPr sz="1000"/>
            </a:lvl4pPr>
            <a:lvl5pPr marL="2002420" indent="-122820" algn="l">
              <a:spcBef>
                <a:spcPts val="200"/>
              </a:spcBef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76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>
            <a:lvl1pPr algn="l">
              <a:spcBef>
                <a:spcPts val="200"/>
              </a:spcBef>
              <a:defRPr sz="1000"/>
            </a:lvl1pPr>
            <a:lvl2pPr marL="570623" indent="-100723" algn="l">
              <a:spcBef>
                <a:spcPts val="200"/>
              </a:spcBef>
              <a:defRPr sz="1000"/>
            </a:lvl2pPr>
            <a:lvl3pPr marL="1033144" indent="-93344" algn="l">
              <a:spcBef>
                <a:spcPts val="200"/>
              </a:spcBef>
              <a:defRPr sz="1000"/>
            </a:lvl3pPr>
            <a:lvl4pPr marL="1532520" indent="-122820" algn="l">
              <a:spcBef>
                <a:spcPts val="200"/>
              </a:spcBef>
              <a:defRPr sz="1000"/>
            </a:lvl4pPr>
            <a:lvl5pPr marL="2002420" indent="-122820" algn="l">
              <a:spcBef>
                <a:spcPts val="200"/>
              </a:spcBef>
              <a:defRPr sz="1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86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 txBox="1">
            <a:spLocks noGrp="1"/>
          </p:cNvSpPr>
          <p:nvPr>
            <p:ph type="title"/>
          </p:nvPr>
        </p:nvSpPr>
        <p:spPr>
          <a:xfrm>
            <a:off x="3454400" y="272975"/>
            <a:ext cx="3668037" cy="1162054"/>
          </a:xfrm>
          <a:prstGeom prst="rect">
            <a:avLst/>
          </a:prstGeom>
        </p:spPr>
        <p:txBody>
          <a:bodyPr/>
          <a:lstStyle>
            <a:lvl1pPr algn="l">
              <a:defRPr sz="2400"/>
            </a:lvl1pPr>
          </a:lstStyle>
          <a:p>
            <a:r>
              <a:t>Title Text</a:t>
            </a:r>
          </a:p>
        </p:txBody>
      </p:sp>
      <p:sp>
        <p:nvSpPr>
          <p:cNvPr id="9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426035" y="273053"/>
            <a:ext cx="4359565" cy="5853130"/>
          </a:xfrm>
          <a:prstGeom prst="rect">
            <a:avLst/>
          </a:prstGeom>
        </p:spPr>
        <p:txBody>
          <a:bodyPr/>
          <a:lstStyle>
            <a:lvl1pPr marL="350838" indent="-350838" algn="l">
              <a:spcBef>
                <a:spcPts val="400"/>
              </a:spcBef>
              <a:buSzPct val="100000"/>
              <a:buFont typeface="Arial"/>
              <a:buChar char="•"/>
              <a:defRPr sz="2000"/>
            </a:lvl1pPr>
            <a:lvl2pPr marL="762000" indent="-292100" algn="l">
              <a:spcBef>
                <a:spcPts val="400"/>
              </a:spcBef>
              <a:buFont typeface="Arial"/>
              <a:defRPr sz="2000"/>
            </a:lvl2pPr>
            <a:lvl3pPr marL="1173162" indent="-233362" algn="l">
              <a:spcBef>
                <a:spcPts val="400"/>
              </a:spcBef>
              <a:buFont typeface="Arial"/>
              <a:defRPr sz="2000"/>
            </a:lvl3pPr>
            <a:lvl4pPr marL="1643063" indent="-233362" algn="l">
              <a:spcBef>
                <a:spcPts val="400"/>
              </a:spcBef>
              <a:buFont typeface="Arial"/>
              <a:defRPr sz="2000"/>
            </a:lvl4pPr>
            <a:lvl5pPr marL="2112963" indent="-233363" algn="l">
              <a:spcBef>
                <a:spcPts val="400"/>
              </a:spcBef>
              <a:buFont typeface="Arial"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6" name="Text Placeholder 3"/>
          <p:cNvSpPr>
            <a:spLocks noGrp="1"/>
          </p:cNvSpPr>
          <p:nvPr>
            <p:ph type="body" sz="half" idx="21"/>
          </p:nvPr>
        </p:nvSpPr>
        <p:spPr>
          <a:xfrm>
            <a:off x="3454398" y="1435120"/>
            <a:ext cx="3668039" cy="4691063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7" name="Text Placeholder 15"/>
          <p:cNvSpPr>
            <a:spLocks noGrp="1"/>
          </p:cNvSpPr>
          <p:nvPr>
            <p:ph type="body" sz="quarter" idx="22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8" name="Text Placeholder 19"/>
          <p:cNvSpPr>
            <a:spLocks noGrp="1"/>
          </p:cNvSpPr>
          <p:nvPr>
            <p:ph type="body" sz="quarter" idx="23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99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6" y="0"/>
            <a:ext cx="1762301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10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4" y="6353821"/>
            <a:ext cx="268137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463"/>
            <a:ext cx="12192000" cy="246065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Picture 6" descr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933" y="0"/>
            <a:ext cx="3778137" cy="4168834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Body Level One…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0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5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itle Text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 anchor="ctr"/>
          <a:lstStyle>
            <a:lvl1pPr>
              <a:defRPr sz="4500" b="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t>Title Text</a:t>
            </a:r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323341" y="6399922"/>
            <a:ext cx="259059" cy="27798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06933" y="0"/>
            <a:ext cx="3778137" cy="41688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7" descr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6621463"/>
            <a:ext cx="12192000" cy="246065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>
            <a:normAutofit/>
          </a:bodyPr>
          <a:lstStyle/>
          <a:p>
            <a:r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914400" y="4724400"/>
            <a:ext cx="10363200" cy="914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78541" y="6217358"/>
            <a:ext cx="259059" cy="277985"/>
          </a:xfrm>
          <a:prstGeom prst="rect">
            <a:avLst/>
          </a:prstGeom>
          <a:ln w="12700">
            <a:miter lim="400000"/>
          </a:ln>
        </p:spPr>
        <p:txBody>
          <a:bodyPr wrap="none" lIns="46979" tIns="46979" rIns="46979" bIns="46979" anchor="ctr">
            <a:spAutoFit/>
          </a:bodyPr>
          <a:lstStyle>
            <a:lvl1pPr algn="r">
              <a:defRPr sz="1200">
                <a:solidFill>
                  <a:srgbClr val="898989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1pPr>
      <a:lvl2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3pPr>
      <a:lvl4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4pPr>
      <a:lvl5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5pPr>
      <a:lvl6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6pPr>
      <a:lvl7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7pPr>
      <a:lvl8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8pPr>
      <a:lvl9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0" marR="0" indent="0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1pPr>
      <a:lvl2pPr marL="610913" marR="0" indent="-141013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–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2pPr>
      <a:lvl3pPr marL="1070483" marR="0" indent="-130683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3pPr>
      <a:lvl4pPr marL="1581651" marR="0" indent="-171951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–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4pPr>
      <a:lvl5pPr marL="2051549" marR="0" indent="-171949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»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5pPr>
      <a:lvl6pPr marL="2522020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6pPr>
      <a:lvl7pPr marL="2991806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7pPr>
      <a:lvl8pPr marL="3461598" marR="0" indent="-173077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8pPr>
      <a:lvl9pPr marL="3931382" marR="0" indent="-173078" algn="ctr" defTabSz="938212" rtl="0" latinLnBrk="0">
        <a:lnSpc>
          <a:spcPct val="100000"/>
        </a:lnSpc>
        <a:spcBef>
          <a:spcPts val="300"/>
        </a:spcBef>
        <a:spcAft>
          <a:spcPts val="0"/>
        </a:spcAft>
        <a:buClrTx/>
        <a:buSzPct val="100000"/>
        <a:buFontTx/>
        <a:buChar char="•"/>
        <a:tabLst/>
        <a:defRPr sz="1400" b="0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9pPr>
    </p:bodyStyle>
    <p:otherStyle>
      <a:lvl1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350838" indent="-350838" algn="l">
              <a:spcBef>
                <a:spcPts val="700"/>
              </a:spcBef>
              <a:buSzPct val="100000"/>
              <a:buFont typeface="Arial"/>
              <a:buChar char="•"/>
              <a:defRPr sz="3300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pic>
        <p:nvPicPr>
          <p:cNvPr id="131" name="Copy of Copy of Pašvaldībām pieejamais atbalsts (prezentācija) (2).pdf" descr="Copy of Copy of Pašvaldībām pieejamais atbalsts (prezentācija) (2)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45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3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1" name="Copy of Copy of Pašvaldībām pieejamais atbalsts (prezentācija) (3).pdf" descr="Copy of Copy of Pašvaldībām pieejamais atbalsts (prezentācija) (3)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45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4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1" name="Copy of Copy of Pašvaldībām pieejamais atbalsts (prezentācija) (4).pdf" descr="Copy of Copy of Pašvaldībām pieejamais atbalsts (prezentācija) (4)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453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Double-click to edi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1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Verdana</vt:lpstr>
      <vt:lpstr>89_Prezentacija_templateLV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Dāvis Melnalksnis</cp:lastModifiedBy>
  <cp:revision>1</cp:revision>
  <dcterms:modified xsi:type="dcterms:W3CDTF">2022-08-19T09:17:51Z</dcterms:modified>
</cp:coreProperties>
</file>