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 marL="350838" indent="-350838" algn="l">
              <a:spcBef>
                <a:spcPts val="700"/>
              </a:spcBef>
              <a:buSzPct val="100000"/>
              <a:buFont typeface="Arial"/>
              <a:buChar char="•"/>
              <a:defRPr sz="33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idx="1"/>
          </p:nvPr>
        </p:nvSpPr>
        <p:spPr>
          <a:xfrm>
            <a:off x="3454400" y="1752600"/>
            <a:ext cx="8128000" cy="4373575"/>
          </a:xfrm>
          <a:prstGeom prst="rect">
            <a:avLst/>
          </a:prstGeom>
        </p:spPr>
        <p:txBody>
          <a:bodyPr/>
          <a:lstStyle>
            <a:lvl1pPr algn="l">
              <a:spcBef>
                <a:spcPts val="400"/>
              </a:spcBef>
              <a:defRPr sz="2000"/>
            </a:lvl1pPr>
            <a:lvl2pPr marL="762000" indent="-292100" algn="l">
              <a:spcBef>
                <a:spcPts val="400"/>
              </a:spcBef>
              <a:defRPr sz="2000"/>
            </a:lvl2pPr>
            <a:lvl3pPr marL="1173162" indent="-233362" algn="l">
              <a:spcBef>
                <a:spcPts val="400"/>
              </a:spcBef>
              <a:defRPr sz="2000"/>
            </a:lvl3pPr>
            <a:lvl4pPr marL="1643063" indent="-233362" algn="l">
              <a:spcBef>
                <a:spcPts val="400"/>
              </a:spcBef>
              <a:defRPr sz="2000"/>
            </a:lvl4pPr>
            <a:lvl5pPr marL="2112963" indent="-233363" algn="l">
              <a:spcBef>
                <a:spcPts val="400"/>
              </a:spcBef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7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Text"/>
          <p:cNvSpPr txBox="1">
            <a:spLocks noGrp="1"/>
          </p:cNvSpPr>
          <p:nvPr>
            <p:ph type="title"/>
          </p:nvPr>
        </p:nvSpPr>
        <p:spPr>
          <a:xfrm>
            <a:off x="3454400" y="3657601"/>
            <a:ext cx="8128000" cy="1384297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36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381000"/>
            <a:ext cx="8128000" cy="3276600"/>
          </a:xfrm>
          <a:prstGeom prst="rect">
            <a:avLst/>
          </a:prstGeom>
        </p:spPr>
        <p:txBody>
          <a:bodyPr/>
          <a:lstStyle>
            <a:lvl1pPr algn="l">
              <a:spcBef>
                <a:spcPts val="400"/>
              </a:spcBef>
              <a:defRPr sz="2000">
                <a:solidFill>
                  <a:srgbClr val="888888"/>
                </a:solidFill>
              </a:defRPr>
            </a:lvl1pPr>
            <a:lvl2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2pPr>
            <a:lvl3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3pPr>
            <a:lvl4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4pPr>
            <a:lvl5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8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39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1752600"/>
            <a:ext cx="3860800" cy="4373566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50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51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6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2386939"/>
            <a:ext cx="3860800" cy="3739227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1" name="Text Placeholder 21"/>
          <p:cNvSpPr>
            <a:spLocks noGrp="1"/>
          </p:cNvSpPr>
          <p:nvPr>
            <p:ph type="body" sz="quarter" idx="21"/>
          </p:nvPr>
        </p:nvSpPr>
        <p:spPr>
          <a:xfrm>
            <a:off x="3454400" y="1852614"/>
            <a:ext cx="3860800" cy="534989"/>
          </a:xfrm>
          <a:prstGeom prst="rect">
            <a:avLst/>
          </a:prstGeom>
        </p:spPr>
        <p:txBody>
          <a:bodyPr/>
          <a:lstStyle/>
          <a:p>
            <a:pPr marL="336804" indent="-336804" algn="l" defTabSz="900683">
              <a:spcBef>
                <a:spcPts val="600"/>
              </a:spcBef>
              <a:buSzPct val="100000"/>
              <a:buFont typeface="Arial"/>
              <a:buChar char="•"/>
              <a:defRPr sz="3167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2" name="Text Placeholder 21"/>
          <p:cNvSpPr>
            <a:spLocks noGrp="1"/>
          </p:cNvSpPr>
          <p:nvPr>
            <p:ph type="body" sz="quarter" idx="22"/>
          </p:nvPr>
        </p:nvSpPr>
        <p:spPr>
          <a:xfrm>
            <a:off x="7620000" y="1851954"/>
            <a:ext cx="3962400" cy="534989"/>
          </a:xfrm>
          <a:prstGeom prst="rect">
            <a:avLst/>
          </a:prstGeom>
        </p:spPr>
        <p:txBody>
          <a:bodyPr/>
          <a:lstStyle/>
          <a:p>
            <a:pPr marL="336804" indent="-336804" algn="l" defTabSz="900683">
              <a:spcBef>
                <a:spcPts val="600"/>
              </a:spcBef>
              <a:buSzPct val="100000"/>
              <a:buFont typeface="Arial"/>
              <a:buChar char="•"/>
              <a:defRPr sz="3167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3" name="Text Placeholder 15"/>
          <p:cNvSpPr>
            <a:spLocks noGrp="1"/>
          </p:cNvSpPr>
          <p:nvPr>
            <p:ph type="body" sz="quarter" idx="23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64" name="Text Placeholder 19"/>
          <p:cNvSpPr>
            <a:spLocks noGrp="1"/>
          </p:cNvSpPr>
          <p:nvPr>
            <p:ph type="body" sz="quarter" idx="24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65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7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>
            <a:lvl1pPr algn="l">
              <a:spcBef>
                <a:spcPts val="200"/>
              </a:spcBef>
              <a:defRPr sz="1000"/>
            </a:lvl1pPr>
            <a:lvl2pPr marL="570623" indent="-100723" algn="l">
              <a:spcBef>
                <a:spcPts val="200"/>
              </a:spcBef>
              <a:defRPr sz="1000"/>
            </a:lvl2pPr>
            <a:lvl3pPr marL="1033144" indent="-93344" algn="l">
              <a:spcBef>
                <a:spcPts val="200"/>
              </a:spcBef>
              <a:defRPr sz="1000"/>
            </a:lvl3pPr>
            <a:lvl4pPr marL="1532521" indent="-122821" algn="l">
              <a:spcBef>
                <a:spcPts val="200"/>
              </a:spcBef>
              <a:defRPr sz="1000"/>
            </a:lvl4pPr>
            <a:lvl5pPr marL="2002421" indent="-122821" algn="l">
              <a:spcBef>
                <a:spcPts val="200"/>
              </a:spcBef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76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>
            <a:lvl1pPr algn="l">
              <a:spcBef>
                <a:spcPts val="200"/>
              </a:spcBef>
              <a:defRPr sz="1000"/>
            </a:lvl1pPr>
            <a:lvl2pPr marL="570623" indent="-100723" algn="l">
              <a:spcBef>
                <a:spcPts val="200"/>
              </a:spcBef>
              <a:defRPr sz="1000"/>
            </a:lvl2pPr>
            <a:lvl3pPr marL="1033144" indent="-93344" algn="l">
              <a:spcBef>
                <a:spcPts val="200"/>
              </a:spcBef>
              <a:defRPr sz="1000"/>
            </a:lvl3pPr>
            <a:lvl4pPr marL="1532521" indent="-122821" algn="l">
              <a:spcBef>
                <a:spcPts val="200"/>
              </a:spcBef>
              <a:defRPr sz="1000"/>
            </a:lvl4pPr>
            <a:lvl5pPr marL="2002421" indent="-122821" algn="l">
              <a:spcBef>
                <a:spcPts val="200"/>
              </a:spcBef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86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 txBox="1">
            <a:spLocks noGrp="1"/>
          </p:cNvSpPr>
          <p:nvPr>
            <p:ph type="title"/>
          </p:nvPr>
        </p:nvSpPr>
        <p:spPr>
          <a:xfrm>
            <a:off x="3454400" y="272975"/>
            <a:ext cx="3668037" cy="116205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9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426035" y="273053"/>
            <a:ext cx="4359565" cy="5853130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6" name="Text Placeholder 3"/>
          <p:cNvSpPr>
            <a:spLocks noGrp="1"/>
          </p:cNvSpPr>
          <p:nvPr>
            <p:ph type="body" sz="half" idx="21"/>
          </p:nvPr>
        </p:nvSpPr>
        <p:spPr>
          <a:xfrm>
            <a:off x="3454399" y="1435120"/>
            <a:ext cx="3668038" cy="4691063"/>
          </a:xfrm>
          <a:prstGeom prst="rect">
            <a:avLst/>
          </a:prstGeom>
        </p:spPr>
        <p:txBody>
          <a:bodyPr/>
          <a:lstStyle/>
          <a:p>
            <a:pPr marL="350838" indent="-350838" algn="l">
              <a:spcBef>
                <a:spcPts val="700"/>
              </a:spcBef>
              <a:buSzPct val="100000"/>
              <a:buFont typeface="Arial"/>
              <a:buChar char="•"/>
              <a:defRPr sz="33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7" name="Text Placeholder 15"/>
          <p:cNvSpPr>
            <a:spLocks noGrp="1"/>
          </p:cNvSpPr>
          <p:nvPr>
            <p:ph type="body" sz="quarter" idx="22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8" name="Text Placeholder 19"/>
          <p:cNvSpPr>
            <a:spLocks noGrp="1"/>
          </p:cNvSpPr>
          <p:nvPr>
            <p:ph type="body" sz="quarter" idx="23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pPr marL="157877" indent="-157877" algn="l" defTabSz="422195">
              <a:buSzPct val="100000"/>
              <a:buFont typeface="Arial"/>
              <a:buChar char="•"/>
              <a:defRPr sz="1485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99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463"/>
            <a:ext cx="12192000" cy="2460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Picture 6" descr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933" y="0"/>
            <a:ext cx="3778137" cy="4168834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0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 marL="350838" indent="-350838" algn="l">
              <a:spcBef>
                <a:spcPts val="700"/>
              </a:spcBef>
              <a:buSzPct val="100000"/>
              <a:buFont typeface="Arial"/>
              <a:buChar char="•"/>
              <a:defRPr sz="33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itle Text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 anchor="ctr"/>
          <a:lstStyle>
            <a:lvl1pPr>
              <a:defRPr sz="45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Title Text</a:t>
            </a:r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323341" y="6399922"/>
            <a:ext cx="259059" cy="27798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06933" y="0"/>
            <a:ext cx="3778137" cy="41688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7" descr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6621463"/>
            <a:ext cx="12192000" cy="246064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>
            <a:normAutofit/>
          </a:bodyPr>
          <a:lstStyle/>
          <a:p>
            <a:r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914400" y="4724400"/>
            <a:ext cx="10363200" cy="914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78541" y="6217358"/>
            <a:ext cx="259059" cy="277985"/>
          </a:xfrm>
          <a:prstGeom prst="rect">
            <a:avLst/>
          </a:prstGeom>
          <a:ln w="12700">
            <a:miter lim="400000"/>
          </a:ln>
        </p:spPr>
        <p:txBody>
          <a:bodyPr wrap="none" lIns="46979" tIns="46979" rIns="46979" bIns="46979" anchor="ctr">
            <a:spAutoFit/>
          </a:bodyPr>
          <a:lstStyle>
            <a:lvl1pPr algn="r">
              <a:defRPr sz="1200">
                <a:solidFill>
                  <a:srgbClr val="89898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1pPr>
      <a:lvl2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3pPr>
      <a:lvl4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4pPr>
      <a:lvl5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5pPr>
      <a:lvl6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6pPr>
      <a:lvl7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7pPr>
      <a:lvl8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8pPr>
      <a:lvl9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0" marR="0" indent="0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1pPr>
      <a:lvl2pPr marL="610913" marR="0" indent="-141013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–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2pPr>
      <a:lvl3pPr marL="1070483" marR="0" indent="-130683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3pPr>
      <a:lvl4pPr marL="1581651" marR="0" indent="-171951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–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4pPr>
      <a:lvl5pPr marL="2051550" marR="0" indent="-171950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»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5pPr>
      <a:lvl6pPr marL="2522020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6pPr>
      <a:lvl7pPr marL="2991807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7pPr>
      <a:lvl8pPr marL="3461598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8pPr>
      <a:lvl9pPr marL="3931382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9pPr>
    </p:bodyStyle>
    <p:otherStyle>
      <a:lvl1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350838" indent="-350838" algn="l">
              <a:spcBef>
                <a:spcPts val="700"/>
              </a:spcBef>
              <a:buSzPct val="100000"/>
              <a:buFont typeface="Arial"/>
              <a:buChar char="•"/>
              <a:defRPr sz="33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131" name="Copy of Copy of Pašvaldībām pieejamais atbalsts (prezentācija) (2).pdf" descr="Copy of Copy of Pašvaldībām pieejamais atbalsts (prezentācija) (2)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45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Text Placeholder 19"/>
          <p:cNvSpPr>
            <a:spLocks noGrp="1"/>
          </p:cNvSpPr>
          <p:nvPr>
            <p:ph type="body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>
              <a:buFont typeface="Arial"/>
            </a:pPr>
            <a:endParaRPr/>
          </a:p>
        </p:txBody>
      </p:sp>
      <p:pic>
        <p:nvPicPr>
          <p:cNvPr id="13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Text Placeholder 19"/>
          <p:cNvSpPr>
            <a:spLocks noGrp="1"/>
          </p:cNvSpPr>
          <p:nvPr>
            <p:ph type="body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>
              <a:buFont typeface="Arial"/>
            </a:pPr>
            <a:endParaRPr/>
          </a:p>
        </p:txBody>
      </p:sp>
      <p:pic>
        <p:nvPicPr>
          <p:cNvPr id="141" name="Copy of Copy of Pašvaldībām pieejamais atbalsts (prezentācija) (1).pdf" descr="Copy of Copy of Pašvaldībām pieejamais atbalsts (prezentācija) (1)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45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" name="Text Placeholder 19"/>
          <p:cNvSpPr>
            <a:spLocks noGrp="1"/>
          </p:cNvSpPr>
          <p:nvPr>
            <p:ph type="body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>
              <a:buFont typeface="Arial"/>
            </a:pPr>
            <a:endParaRPr/>
          </a:p>
        </p:txBody>
      </p:sp>
      <p:pic>
        <p:nvPicPr>
          <p:cNvPr id="14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" name="Text Placeholder 19"/>
          <p:cNvSpPr>
            <a:spLocks noGrp="1"/>
          </p:cNvSpPr>
          <p:nvPr>
            <p:ph type="body" idx="21"/>
          </p:nvPr>
        </p:nvSpPr>
        <p:spPr>
          <a:xfrm>
            <a:off x="914400" y="5761037"/>
            <a:ext cx="10363200" cy="639764"/>
          </a:xfrm>
          <a:prstGeom prst="rect">
            <a:avLst/>
          </a:prstGeom>
        </p:spPr>
        <p:txBody>
          <a:bodyPr/>
          <a:lstStyle/>
          <a:p>
            <a:pPr>
              <a:buFont typeface="Arial"/>
            </a:pPr>
            <a:endParaRPr/>
          </a:p>
        </p:txBody>
      </p:sp>
      <p:pic>
        <p:nvPicPr>
          <p:cNvPr id="15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buFont typeface="Arial"/>
            </a:pPr>
            <a:endParaRPr/>
          </a:p>
        </p:txBody>
      </p:sp>
      <p:pic>
        <p:nvPicPr>
          <p:cNvPr id="15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Verdana</vt:lpstr>
      <vt:lpstr>89_Prezentacija_templateLV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Dāvis Melnalksnis</dc:creator>
  <cp:lastModifiedBy>Dāvis Melnalksnis</cp:lastModifiedBy>
  <cp:revision>1</cp:revision>
  <dcterms:modified xsi:type="dcterms:W3CDTF">2022-08-16T09:26:29Z</dcterms:modified>
</cp:coreProperties>
</file>