
<file path=[Content_Types].xml><?xml version="1.0" encoding="utf-8"?>
<Types xmlns="http://schemas.openxmlformats.org/package/2006/content-types">
  <Default Extension="png" ContentType="image/png"/>
  <Default Extension="bin" ContentType="application/vnd.openxmlformats-officedocument.oleObject"/>
  <Default Extension="svg" ContentType="image/svg+xml"/>
  <Default Extension="jpeg" ContentType="image/jpeg"/>
  <Default Extension="emf" ContentType="image/x-emf"/>
  <Default Extension="rels" ContentType="application/vnd.openxmlformats-package.relationships+xml"/>
  <Default Extension="xml" ContentType="application/xml"/>
  <Default Extension="wdp" ContentType="image/vnd.ms-photo"/>
  <Default Extension="xlsx" ContentType="application/vnd.openxmlformats-officedocument.spreadsheetml.sheet"/>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Masters/slideMaster9.xml" ContentType="application/vnd.openxmlformats-officedocument.presentationml.slideMaster+xml"/>
  <Override PartName="/ppt/slideMasters/slideMaster10.xml" ContentType="application/vnd.openxmlformats-officedocument.presentationml.slideMaster+xml"/>
  <Override PartName="/ppt/slideMasters/slideMaster11.xml" ContentType="application/vnd.openxmlformats-officedocument.presentationml.slideMaster+xml"/>
  <Override PartName="/ppt/slideMasters/slideMaster12.xml" ContentType="application/vnd.openxmlformats-officedocument.presentationml.slideMaster+xml"/>
  <Override PartName="/ppt/slideMasters/slideMaster1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theme/theme2.xml" ContentType="application/vnd.openxmlformats-officedocument.theme+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3.xml" ContentType="application/vnd.openxmlformats-officedocument.theme+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4.xml" ContentType="application/vnd.openxmlformats-officedocument.theme+xml"/>
  <Override PartName="/ppt/slideLayouts/slideLayout24.xml" ContentType="application/vnd.openxmlformats-officedocument.presentationml.slideLayout+xml"/>
  <Override PartName="/ppt/theme/theme5.xml" ContentType="application/vnd.openxmlformats-officedocument.theme+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theme/theme6.xml" ContentType="application/vnd.openxmlformats-officedocument.theme+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theme/theme7.xml" ContentType="application/vnd.openxmlformats-officedocument.theme+xml"/>
  <Override PartName="/ppt/slideLayouts/slideLayout46.xml" ContentType="application/vnd.openxmlformats-officedocument.presentationml.slideLayout+xml"/>
  <Override PartName="/ppt/theme/theme8.xml" ContentType="application/vnd.openxmlformats-officedocument.theme+xml"/>
  <Override PartName="/ppt/slideLayouts/slideLayout47.xml" ContentType="application/vnd.openxmlformats-officedocument.presentationml.slideLayout+xml"/>
  <Override PartName="/ppt/theme/theme9.xml" ContentType="application/vnd.openxmlformats-officedocument.theme+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theme/theme10.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charts/chart1.xml" ContentType="application/vnd.openxmlformats-officedocument.drawingml.chart+xml"/>
  <Override PartName="/ppt/charts/style1.xml" ContentType="application/vnd.ms-office.chartstyle+xml"/>
  <Override PartName="/ppt/charts/colors1.xml" ContentType="application/vnd.ms-office.chartcolorstyl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theme/theme11.xml" ContentType="application/vnd.openxmlformats-officedocument.theme+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theme/theme12.xml" ContentType="application/vnd.openxmlformats-officedocument.theme+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theme/theme13.xml" ContentType="application/vnd.openxmlformats-officedocument.theme+xml"/>
  <Override PartName="/ppt/theme/theme14.xml" ContentType="application/vnd.openxmlformats-officedocument.theme+xml"/>
  <Override PartName="/ppt/notesSlides/notesSlide1.xml" ContentType="application/vnd.openxmlformats-officedocument.presentationml.notesSlide+xml"/>
  <Override PartName="/ppt/charts/chart2.xml" ContentType="application/vnd.openxmlformats-officedocument.drawingml.chart+xml"/>
  <Override PartName="/ppt/charts/style2.xml" ContentType="application/vnd.ms-office.chartstyle+xml"/>
  <Override PartName="/ppt/charts/colors2.xml" ContentType="application/vnd.ms-office.chartcolorstyle+xml"/>
  <Override PartName="/ppt/charts/chart3.xml" ContentType="application/vnd.openxmlformats-officedocument.drawingml.chart+xml"/>
  <Override PartName="/ppt/charts/style3.xml" ContentType="application/vnd.ms-office.chartstyle+xml"/>
  <Override PartName="/ppt/charts/colors3.xml" ContentType="application/vnd.ms-office.chartcolorstyle+xml"/>
  <Override PartName="/ppt/charts/chart4.xml" ContentType="application/vnd.openxmlformats-officedocument.drawingml.chart+xml"/>
  <Override PartName="/ppt/charts/style4.xml" ContentType="application/vnd.ms-office.chartstyle+xml"/>
  <Override PartName="/ppt/charts/colors4.xml" ContentType="application/vnd.ms-office.chartcolorstyle+xml"/>
  <Override PartName="/ppt/charts/chart5.xml" ContentType="application/vnd.openxmlformats-officedocument.drawingml.chart+xml"/>
  <Override PartName="/ppt/charts/style5.xml" ContentType="application/vnd.ms-office.chartstyle+xml"/>
  <Override PartName="/ppt/charts/colors5.xml" ContentType="application/vnd.ms-office.chartcolorstyle+xml"/>
  <Override PartName="/ppt/charts/chart6.xml" ContentType="application/vnd.openxmlformats-officedocument.drawingml.chart+xml"/>
  <Override PartName="/ppt/charts/style6.xml" ContentType="application/vnd.ms-office.chartstyle+xml"/>
  <Override PartName="/ppt/charts/colors6.xml" ContentType="application/vnd.ms-office.chartcolorstyle+xml"/>
  <Override PartName="/ppt/charts/chart7.xml" ContentType="application/vnd.openxmlformats-officedocument.drawingml.chart+xml"/>
  <Override PartName="/ppt/charts/style7.xml" ContentType="application/vnd.ms-office.chartstyle+xml"/>
  <Override PartName="/ppt/charts/colors7.xml" ContentType="application/vnd.ms-office.chartcolorstyle+xml"/>
  <Override PartName="/ppt/charts/chart8.xml" ContentType="application/vnd.openxmlformats-officedocument.drawingml.chart+xml"/>
  <Override PartName="/ppt/charts/style8.xml" ContentType="application/vnd.ms-office.chartstyle+xml"/>
  <Override PartName="/ppt/charts/colors8.xml" ContentType="application/vnd.ms-office.chartcolorstyle+xml"/>
  <Override PartName="/ppt/charts/chart9.xml" ContentType="application/vnd.openxmlformats-officedocument.drawingml.chart+xml"/>
  <Override PartName="/ppt/charts/style9.xml" ContentType="application/vnd.ms-office.chartstyle+xml"/>
  <Override PartName="/ppt/charts/colors9.xml" ContentType="application/vnd.ms-office.chartcolorstyle+xml"/>
  <Override PartName="/ppt/notesSlides/notesSlide2.xml" ContentType="application/vnd.openxmlformats-officedocument.presentationml.notesSlide+xml"/>
  <Override PartName="/ppt/charts/chart10.xml" ContentType="application/vnd.openxmlformats-officedocument.drawingml.chart+xml"/>
  <Override PartName="/ppt/charts/style10.xml" ContentType="application/vnd.ms-office.chartstyle+xml"/>
  <Override PartName="/ppt/charts/colors10.xml" ContentType="application/vnd.ms-office.chartcolorstyle+xml"/>
  <Override PartName="/ppt/charts/chart11.xml" ContentType="application/vnd.openxmlformats-officedocument.drawingml.chart+xml"/>
  <Override PartName="/ppt/charts/style11.xml" ContentType="application/vnd.ms-office.chartstyle+xml"/>
  <Override PartName="/ppt/charts/colors11.xml" ContentType="application/vnd.ms-office.chartcolorstyle+xml"/>
  <Override PartName="/ppt/theme/themeOverride1.xml" ContentType="application/vnd.openxmlformats-officedocument.themeOverr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charts/chart12.xml" ContentType="application/vnd.openxmlformats-officedocument.drawingml.chart+xml"/>
  <Override PartName="/ppt/charts/style12.xml" ContentType="application/vnd.ms-office.chartstyle+xml"/>
  <Override PartName="/ppt/charts/colors12.xml" ContentType="application/vnd.ms-office.chartcolorstyle+xml"/>
  <Override PartName="/ppt/charts/chart13.xml" ContentType="application/vnd.openxmlformats-officedocument.drawingml.chart+xml"/>
  <Override PartName="/ppt/charts/style13.xml" ContentType="application/vnd.ms-office.chartstyle+xml"/>
  <Override PartName="/ppt/charts/colors13.xml" ContentType="application/vnd.ms-office.chartcolorstyle+xml"/>
  <Override PartName="/ppt/charts/chart14.xml" ContentType="application/vnd.openxmlformats-officedocument.drawingml.chart+xml"/>
  <Override PartName="/ppt/charts/style14.xml" ContentType="application/vnd.ms-office.chartstyle+xml"/>
  <Override PartName="/ppt/charts/colors14.xml" ContentType="application/vnd.ms-office.chartcolorstyle+xml"/>
  <Override PartName="/ppt/theme/themeOverride2.xml" ContentType="application/vnd.openxmlformats-officedocument.themeOverride+xml"/>
  <Override PartName="/ppt/charts/chart15.xml" ContentType="application/vnd.openxmlformats-officedocument.drawingml.chart+xml"/>
  <Override PartName="/ppt/charts/style15.xml" ContentType="application/vnd.ms-office.chartstyle+xml"/>
  <Override PartName="/ppt/charts/colors15.xml" ContentType="application/vnd.ms-office.chartcolorstyle+xml"/>
  <Override PartName="/ppt/theme/themeOverride3.xml" ContentType="application/vnd.openxmlformats-officedocument.themeOverride+xml"/>
  <Override PartName="/ppt/charts/chart16.xml" ContentType="application/vnd.openxmlformats-officedocument.drawingml.chart+xml"/>
  <Override PartName="/ppt/charts/style16.xml" ContentType="application/vnd.ms-office.chartstyle+xml"/>
  <Override PartName="/ppt/charts/colors16.xml" ContentType="application/vnd.ms-office.chartcolorstyle+xml"/>
  <Override PartName="/ppt/theme/themeOverride4.xml" ContentType="application/vnd.openxmlformats-officedocument.themeOverr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charts/chart17.xml" ContentType="application/vnd.openxmlformats-officedocument.drawingml.chart+xml"/>
  <Override PartName="/ppt/charts/style17.xml" ContentType="application/vnd.ms-office.chartstyle+xml"/>
  <Override PartName="/ppt/charts/colors17.xml" ContentType="application/vnd.ms-office.chartcolorstyle+xml"/>
  <Override PartName="/ppt/notesSlides/notesSlide23.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ppt/metadata" ContentType="application/binary"/>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strictFirstAndLastChars="0" saveSubsetFonts="1" autoCompressPictures="0">
  <p:sldMasterIdLst>
    <p:sldMasterId id="2147483648" r:id="rId1"/>
    <p:sldMasterId id="2147483655" r:id="rId2"/>
    <p:sldMasterId id="2147483776" r:id="rId3"/>
    <p:sldMasterId id="2147483899" r:id="rId4"/>
    <p:sldMasterId id="2147483918" r:id="rId5"/>
    <p:sldMasterId id="2147483963" r:id="rId6"/>
    <p:sldMasterId id="2147483973" r:id="rId7"/>
    <p:sldMasterId id="2147483986" r:id="rId8"/>
    <p:sldMasterId id="2147483988" r:id="rId9"/>
    <p:sldMasterId id="2147483991" r:id="rId10"/>
    <p:sldMasterId id="2147484009" r:id="rId11"/>
    <p:sldMasterId id="2147484012" r:id="rId12"/>
    <p:sldMasterId id="2147484022" r:id="rId13"/>
  </p:sldMasterIdLst>
  <p:notesMasterIdLst>
    <p:notesMasterId r:id="rId57"/>
  </p:notesMasterIdLst>
  <p:sldIdLst>
    <p:sldId id="256" r:id="rId14"/>
    <p:sldId id="2000" r:id="rId15"/>
    <p:sldId id="1992" r:id="rId16"/>
    <p:sldId id="1993" r:id="rId17"/>
    <p:sldId id="4916" r:id="rId18"/>
    <p:sldId id="400" r:id="rId19"/>
    <p:sldId id="401" r:id="rId20"/>
    <p:sldId id="399" r:id="rId21"/>
    <p:sldId id="4897" r:id="rId22"/>
    <p:sldId id="4875" r:id="rId23"/>
    <p:sldId id="4898" r:id="rId24"/>
    <p:sldId id="4899" r:id="rId25"/>
    <p:sldId id="4900" r:id="rId26"/>
    <p:sldId id="4901" r:id="rId27"/>
    <p:sldId id="4902" r:id="rId28"/>
    <p:sldId id="2015" r:id="rId29"/>
    <p:sldId id="2016" r:id="rId30"/>
    <p:sldId id="2017" r:id="rId31"/>
    <p:sldId id="2018" r:id="rId32"/>
    <p:sldId id="2019" r:id="rId33"/>
    <p:sldId id="297" r:id="rId34"/>
    <p:sldId id="887" r:id="rId35"/>
    <p:sldId id="886" r:id="rId36"/>
    <p:sldId id="889" r:id="rId37"/>
    <p:sldId id="1998" r:id="rId38"/>
    <p:sldId id="1999" r:id="rId39"/>
    <p:sldId id="4915" r:id="rId40"/>
    <p:sldId id="2001" r:id="rId41"/>
    <p:sldId id="333" r:id="rId42"/>
    <p:sldId id="2006" r:id="rId43"/>
    <p:sldId id="4913" r:id="rId44"/>
    <p:sldId id="4914" r:id="rId45"/>
    <p:sldId id="4909" r:id="rId46"/>
    <p:sldId id="362" r:id="rId47"/>
    <p:sldId id="363" r:id="rId48"/>
    <p:sldId id="364" r:id="rId49"/>
    <p:sldId id="365" r:id="rId50"/>
    <p:sldId id="368" r:id="rId51"/>
    <p:sldId id="366" r:id="rId52"/>
    <p:sldId id="367" r:id="rId53"/>
    <p:sldId id="2002" r:id="rId54"/>
    <p:sldId id="2004" r:id="rId55"/>
    <p:sldId id="283" r:id="rId56"/>
  </p:sldIdLst>
  <p:sldSz cx="12192000" cy="6858000"/>
  <p:notesSz cx="6742113" cy="9872663"/>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521415D9-36F7-43E2-AB2F-B90AF26B5E84}">
      <p14:sectionLst xmlns:p14="http://schemas.microsoft.com/office/powerpoint/2010/main">
        <p14:section name="Default Section" id="{CA620AC8-7B90-47E6-8033-87A14EA92974}">
          <p14:sldIdLst>
            <p14:sldId id="256"/>
          </p14:sldIdLst>
        </p14:section>
        <p14:section name="Iekšlietu ministrija" id="{B8603D68-3A7F-40D4-8F78-F88721CCD335}">
          <p14:sldIdLst>
            <p14:sldId id="2000"/>
            <p14:sldId id="1992"/>
            <p14:sldId id="1993"/>
            <p14:sldId id="4916"/>
          </p14:sldIdLst>
        </p14:section>
        <p14:section name="Finanšu ministrija" id="{38A7BD9C-62E0-4C26-ACCE-57A44E14972E}">
          <p14:sldIdLst>
            <p14:sldId id="400"/>
            <p14:sldId id="401"/>
            <p14:sldId id="399"/>
          </p14:sldIdLst>
        </p14:section>
        <p14:section name="VARAM" id="{E12BB0EF-886F-46AB-977A-AC9CAFBD2BA7}">
          <p14:sldIdLst>
            <p14:sldId id="4897"/>
            <p14:sldId id="4875"/>
          </p14:sldIdLst>
        </p14:section>
        <p14:section name="Ekonomikas ministrija" id="{7E068503-30AF-42F9-A6EB-11BB85CC64B7}">
          <p14:sldIdLst>
            <p14:sldId id="4898"/>
            <p14:sldId id="4899"/>
            <p14:sldId id="4900"/>
            <p14:sldId id="4901"/>
            <p14:sldId id="4902"/>
          </p14:sldIdLst>
        </p14:section>
        <p14:section name="Labklājības ministrija" id="{04526DFE-D7A2-49E9-9AF4-9E20B91C76DF}">
          <p14:sldIdLst>
            <p14:sldId id="2015"/>
            <p14:sldId id="2016"/>
            <p14:sldId id="2017"/>
            <p14:sldId id="2018"/>
            <p14:sldId id="2019"/>
            <p14:sldId id="297"/>
          </p14:sldIdLst>
        </p14:section>
        <p14:section name="Veselības ministrija" id="{AA88E467-56F1-4EC7-BE88-393B850A3C87}">
          <p14:sldIdLst>
            <p14:sldId id="887"/>
            <p14:sldId id="886"/>
            <p14:sldId id="889"/>
            <p14:sldId id="1998"/>
            <p14:sldId id="1999"/>
            <p14:sldId id="4915"/>
            <p14:sldId id="2001"/>
          </p14:sldIdLst>
        </p14:section>
        <p14:section name="Izglītības un zinātnes ministrija" id="{AAA757A6-A73B-4073-9FAB-C905DB14C015}">
          <p14:sldIdLst>
            <p14:sldId id="333"/>
            <p14:sldId id="2006"/>
            <p14:sldId id="4913"/>
            <p14:sldId id="4914"/>
            <p14:sldId id="4909"/>
          </p14:sldIdLst>
        </p14:section>
        <p14:section name="Kultūras ministrija" id="{1B2E679A-69CC-4B80-B6AD-969C02F5DB5A}">
          <p14:sldIdLst>
            <p14:sldId id="362"/>
            <p14:sldId id="363"/>
            <p14:sldId id="364"/>
            <p14:sldId id="365"/>
            <p14:sldId id="368"/>
            <p14:sldId id="366"/>
            <p14:sldId id="367"/>
          </p14:sldIdLst>
        </p14:section>
        <p14:section name="Sabiedrības integrācijas fonds" id="{D8131841-18A7-4729-8274-38882CE86035}">
          <p14:sldIdLst>
            <p14:sldId id="2002"/>
            <p14:sldId id="2004"/>
            <p14:sldId id="283"/>
          </p14:sldIdLst>
        </p14:section>
      </p14:sectionLst>
    </p:ext>
    <p:ext uri="{EFAFB233-063F-42B5-8137-9DF3F51BA10A}">
      <p15:sldGuideLst xmlns:p15="http://schemas.microsoft.com/office/powerpoint/2012/main">
        <p15:guide id="1" orient="horz" pos="2160">
          <p15:clr>
            <a:srgbClr val="000000"/>
          </p15:clr>
        </p15:guide>
        <p15:guide id="2" pos="3840">
          <p15:clr>
            <a:srgbClr val="000000"/>
          </p15:clr>
        </p15:guide>
      </p15:sldGuideLst>
    </p:ext>
    <p:ext uri="http://customooxmlschemas.google.com/">
      <go:slidesCustomData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xmlns="" r:id="rId58" roundtripDataSignature="AMtx7mgj7h0Y0dyVLgOt/C/AbyC0KX86kg=="/>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Inese Kalniņa" initials="IK" lastIdx="0" clrIdx="0">
    <p:extLst>
      <p:ext uri="{19B8F6BF-5375-455C-9EA6-DF929625EA0E}">
        <p15:presenceInfo xmlns:p15="http://schemas.microsoft.com/office/powerpoint/2012/main" userId="S-1-5-21-795239839-1911789335-3482486973-4752" providerId="AD"/>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DAFCD4"/>
    <a:srgbClr val="87A4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8E5E50B0-7A39-4D9E-ABC2-76059328DA78}">
  <a:tblStyle styleId="{8E5E50B0-7A39-4D9E-ABC2-76059328DA78}" styleName="Table_0">
    <a:wholeTbl>
      <a:tcTxStyle b="off" i="off">
        <a:font>
          <a:latin typeface="Arial"/>
          <a:ea typeface="Arial"/>
          <a:cs typeface="Arial"/>
        </a:font>
        <a:srgbClr val="000000"/>
      </a:tcTxStyle>
      <a:tcStyle>
        <a:tcBdr/>
      </a:tcStyle>
    </a:wholeTbl>
    <a:band1H>
      <a:tcTxStyle b="off" i="off"/>
      <a:tcStyle>
        <a:tcBdr/>
      </a:tcStyle>
    </a:band1H>
    <a:band2H>
      <a:tcTxStyle b="off" i="off"/>
      <a:tcStyle>
        <a:tcBdr/>
      </a:tcStyle>
    </a:band2H>
    <a:band1V>
      <a:tcTxStyle b="off" i="off"/>
      <a:tcStyle>
        <a:tcBdr/>
      </a:tcStyle>
    </a:band1V>
    <a:band2V>
      <a:tcTxStyle b="off" i="off"/>
      <a:tcStyle>
        <a:tcBdr/>
      </a:tcStyle>
    </a:band2V>
    <a:lastCol>
      <a:tcTxStyle b="off" i="off"/>
      <a:tcStyle>
        <a:tcBdr/>
      </a:tcStyle>
    </a:lastCol>
    <a:firstCol>
      <a:tcTxStyle b="off" i="off"/>
      <a:tcStyle>
        <a:tcBdr/>
      </a:tcStyle>
    </a:firstCol>
    <a:lastRow>
      <a:tcTxStyle b="off" i="off"/>
      <a:tcStyle>
        <a:tcBdr/>
      </a:tcStyle>
    </a:lastRow>
    <a:seCell>
      <a:tcTxStyle b="off" i="off"/>
      <a:tcStyle>
        <a:tcBdr/>
      </a:tcStyle>
    </a:seCell>
    <a:swCell>
      <a:tcTxStyle b="off" i="off"/>
      <a:tcStyle>
        <a:tcBdr/>
      </a:tcStyle>
    </a:swCell>
    <a:firstRow>
      <a:tcTxStyle b="off" i="off"/>
      <a:tcStyle>
        <a:tcBdr/>
      </a:tcStyle>
    </a:firstRow>
    <a:neCell>
      <a:tcTxStyle b="off" i="off"/>
      <a:tcStyle>
        <a:tcBdr/>
      </a:tcStyle>
    </a:neCell>
    <a:nwCell>
      <a:tcTxStyle b="off" i="off"/>
      <a:tcStyle>
        <a:tcBdr/>
      </a:tcStyle>
    </a:nwCell>
  </a:tblStyle>
  <a:tblStyle styleId="{DCD7346A-4BE2-4A4B-8AE7-A67C90B1F5E3}" styleName="Table_1">
    <a:wholeTbl>
      <a:tcTxStyle>
        <a:font>
          <a:latin typeface="Arial"/>
          <a:ea typeface="Arial"/>
          <a:cs typeface="Arial"/>
        </a:font>
        <a:srgbClr val="000000"/>
      </a:tcTxStyle>
      <a:tcStyle>
        <a:tcBdr/>
      </a:tcStyle>
    </a:wholeTbl>
    <a:band1H>
      <a:tcTxStyle/>
      <a:tcStyle>
        <a:tcBdr/>
      </a:tcStyle>
    </a:band1H>
    <a:band2H>
      <a:tcTxStyle/>
      <a:tcStyle>
        <a:tcBdr/>
      </a:tcStyle>
    </a:band2H>
    <a:band1V>
      <a:tcTxStyle/>
      <a:tcStyle>
        <a:tcBdr/>
      </a:tcStyle>
    </a:band1V>
    <a:band2V>
      <a:tcTxStyle/>
      <a:tcStyle>
        <a:tcBdr/>
      </a:tcStyle>
    </a:band2V>
    <a:lastCol>
      <a:tcTxStyle/>
      <a:tcStyle>
        <a:tcBdr/>
      </a:tcStyle>
    </a:lastCol>
    <a:firstCol>
      <a:tcTxStyle/>
      <a:tcStyle>
        <a:tcBdr/>
      </a:tcStyle>
    </a:firstCol>
    <a:lastRow>
      <a:tcTxStyle/>
      <a:tcStyle>
        <a:tcBdr/>
      </a:tcStyle>
    </a:lastRow>
    <a:seCell>
      <a:tcTxStyle/>
      <a:tcStyle>
        <a:tcBdr/>
      </a:tcStyle>
    </a:seCell>
    <a:swCell>
      <a:tcTxStyle/>
      <a:tcStyle>
        <a:tcBdr/>
      </a:tcStyle>
    </a:swCell>
    <a:firstRow>
      <a:tcTxStyle/>
      <a:tcStyle>
        <a:tcBdr/>
      </a:tcStyle>
    </a:firstRow>
    <a:neCell>
      <a:tcTxStyle/>
      <a:tcStyle>
        <a:tcBdr/>
      </a:tcStyle>
    </a:neCell>
    <a:nwCell>
      <a:tcTxStyle/>
      <a:tcStyle>
        <a:tcBdr/>
      </a:tcStyle>
    </a:nwCell>
  </a:tblStyle>
  <a:tblStyle styleId="{D03447BB-5D67-496B-8E87-E561075AD55C}" styleName="Dark Style 1 - Accent 3">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3"/>
          </a:solidFill>
        </a:fill>
      </a:tcStyle>
    </a:wholeTbl>
    <a:band1H>
      <a:tcStyle>
        <a:tcBdr/>
        <a:fill>
          <a:solidFill>
            <a:schemeClr val="accent3">
              <a:shade val="60000"/>
            </a:schemeClr>
          </a:solidFill>
        </a:fill>
      </a:tcStyle>
    </a:band1H>
    <a:band1V>
      <a:tcStyle>
        <a:tcBdr/>
        <a:fill>
          <a:solidFill>
            <a:schemeClr val="accent3">
              <a:shade val="60000"/>
            </a:schemeClr>
          </a:solidFill>
        </a:fill>
      </a:tcStyle>
    </a:band1V>
    <a:lastCol>
      <a:tcTxStyle b="on"/>
      <a:tcStyle>
        <a:tcBdr>
          <a:left>
            <a:ln w="25400" cmpd="sng">
              <a:solidFill>
                <a:schemeClr val="lt1"/>
              </a:solidFill>
            </a:ln>
          </a:left>
        </a:tcBdr>
        <a:fill>
          <a:solidFill>
            <a:schemeClr val="accent3">
              <a:shade val="60000"/>
            </a:schemeClr>
          </a:solidFill>
        </a:fill>
      </a:tcStyle>
    </a:lastCol>
    <a:firstCol>
      <a:tcTxStyle b="on"/>
      <a:tcStyle>
        <a:tcBdr>
          <a:right>
            <a:ln w="25400" cmpd="sng">
              <a:solidFill>
                <a:schemeClr val="lt1"/>
              </a:solidFill>
            </a:ln>
          </a:right>
        </a:tcBdr>
        <a:fill>
          <a:solidFill>
            <a:schemeClr val="accent3">
              <a:shade val="60000"/>
            </a:schemeClr>
          </a:solidFill>
        </a:fill>
      </a:tcStyle>
    </a:firstCol>
    <a:lastRow>
      <a:tcTxStyle b="on"/>
      <a:tcStyle>
        <a:tcBdr>
          <a:top>
            <a:ln w="25400" cmpd="sng">
              <a:solidFill>
                <a:schemeClr val="lt1"/>
              </a:solidFill>
            </a:ln>
          </a:top>
        </a:tcBdr>
        <a:fill>
          <a:solidFill>
            <a:schemeClr val="accent3">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 styleId="{AF606853-7671-496A-8E4F-DF71F8EC918B}" styleName="Dark Style 1 - Accent 6">
    <a:wholeTbl>
      <a:tcTxStyle>
        <a:fontRef idx="minor">
          <a:scrgbClr r="0" g="0" b="0"/>
        </a:fontRef>
        <a:schemeClr val="lt1"/>
      </a:tcTxStyle>
      <a:tcStyle>
        <a:tcBdr>
          <a:left>
            <a:ln>
              <a:noFill/>
            </a:ln>
          </a:left>
          <a:right>
            <a:ln>
              <a:noFill/>
            </a:ln>
          </a:right>
          <a:top>
            <a:ln>
              <a:noFill/>
            </a:ln>
          </a:top>
          <a:bottom>
            <a:ln>
              <a:noFill/>
            </a:ln>
          </a:bottom>
          <a:insideH>
            <a:ln>
              <a:noFill/>
            </a:ln>
          </a:insideH>
          <a:insideV>
            <a:ln>
              <a:noFill/>
            </a:ln>
          </a:insideV>
        </a:tcBdr>
        <a:fill>
          <a:solidFill>
            <a:schemeClr val="accent6"/>
          </a:solidFill>
        </a:fill>
      </a:tcStyle>
    </a:wholeTbl>
    <a:band1H>
      <a:tcStyle>
        <a:tcBdr/>
        <a:fill>
          <a:solidFill>
            <a:schemeClr val="accent6">
              <a:shade val="60000"/>
            </a:schemeClr>
          </a:solidFill>
        </a:fill>
      </a:tcStyle>
    </a:band1H>
    <a:band1V>
      <a:tcStyle>
        <a:tcBdr/>
        <a:fill>
          <a:solidFill>
            <a:schemeClr val="accent6">
              <a:shade val="60000"/>
            </a:schemeClr>
          </a:solidFill>
        </a:fill>
      </a:tcStyle>
    </a:band1V>
    <a:lastCol>
      <a:tcTxStyle b="on"/>
      <a:tcStyle>
        <a:tcBdr>
          <a:left>
            <a:ln w="25400" cmpd="sng">
              <a:solidFill>
                <a:schemeClr val="lt1"/>
              </a:solidFill>
            </a:ln>
          </a:left>
        </a:tcBdr>
        <a:fill>
          <a:solidFill>
            <a:schemeClr val="accent6">
              <a:shade val="60000"/>
            </a:schemeClr>
          </a:solidFill>
        </a:fill>
      </a:tcStyle>
    </a:lastCol>
    <a:firstCol>
      <a:tcTxStyle b="on"/>
      <a:tcStyle>
        <a:tcBdr>
          <a:right>
            <a:ln w="25400" cmpd="sng">
              <a:solidFill>
                <a:schemeClr val="lt1"/>
              </a:solidFill>
            </a:ln>
          </a:right>
        </a:tcBdr>
        <a:fill>
          <a:solidFill>
            <a:schemeClr val="accent6">
              <a:shade val="60000"/>
            </a:schemeClr>
          </a:solidFill>
        </a:fill>
      </a:tcStyle>
    </a:firstCol>
    <a:lastRow>
      <a:tcTxStyle b="on"/>
      <a:tcStyle>
        <a:tcBdr>
          <a:top>
            <a:ln w="25400" cmpd="sng">
              <a:solidFill>
                <a:schemeClr val="lt1"/>
              </a:solidFill>
            </a:ln>
          </a:top>
        </a:tcBdr>
        <a:fill>
          <a:solidFill>
            <a:schemeClr val="accent6">
              <a:shade val="40000"/>
            </a:schemeClr>
          </a:solidFill>
        </a:fill>
      </a:tcStyle>
    </a:lastRow>
    <a:seCell>
      <a:tcStyle>
        <a:tcBdr>
          <a:left>
            <a:ln>
              <a:noFill/>
            </a:ln>
          </a:left>
        </a:tcBdr>
      </a:tcStyle>
    </a:seCell>
    <a:swCell>
      <a:tcStyle>
        <a:tcBdr>
          <a:right>
            <a:ln>
              <a:noFill/>
            </a:ln>
          </a:right>
        </a:tcBdr>
      </a:tcStyle>
    </a:swCell>
    <a:firstRow>
      <a:tcTxStyle b="on"/>
      <a:tcStyle>
        <a:tcBdr>
          <a:bottom>
            <a:ln w="25400" cmpd="sng">
              <a:solidFill>
                <a:schemeClr val="lt1"/>
              </a:solidFill>
            </a:ln>
          </a:bottom>
        </a:tcBdr>
        <a:fill>
          <a:solidFill>
            <a:schemeClr val="dk1"/>
          </a:solidFill>
        </a:fill>
      </a:tcStyle>
    </a:firstRow>
    <a:neCell>
      <a:tcStyle>
        <a:tcBdr>
          <a:left>
            <a:ln>
              <a:noFill/>
            </a:ln>
          </a:left>
        </a:tcBdr>
      </a:tcStyle>
    </a:neCell>
    <a:nwCell>
      <a:tcStyle>
        <a:tcBdr>
          <a:right>
            <a:ln>
              <a:noFill/>
            </a:ln>
          </a:right>
        </a:tcBdr>
      </a:tcStyle>
    </a:nwCel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8751" autoAdjust="0"/>
    <p:restoredTop sz="89554" autoAdjust="0"/>
  </p:normalViewPr>
  <p:slideViewPr>
    <p:cSldViewPr snapToGrid="0">
      <p:cViewPr varScale="1">
        <p:scale>
          <a:sx n="110" d="100"/>
          <a:sy n="110" d="100"/>
        </p:scale>
        <p:origin x="912"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Master" Target="slideMasters/slideMaster13.xml"/><Relationship Id="rId18" Type="http://schemas.openxmlformats.org/officeDocument/2006/relationships/slide" Target="slides/slide5.xml"/><Relationship Id="rId26" Type="http://schemas.openxmlformats.org/officeDocument/2006/relationships/slide" Target="slides/slide13.xml"/><Relationship Id="rId39" Type="http://schemas.openxmlformats.org/officeDocument/2006/relationships/slide" Target="slides/slide26.xml"/><Relationship Id="rId21" Type="http://schemas.openxmlformats.org/officeDocument/2006/relationships/slide" Target="slides/slide8.xml"/><Relationship Id="rId34" Type="http://schemas.openxmlformats.org/officeDocument/2006/relationships/slide" Target="slides/slide21.xml"/><Relationship Id="rId42" Type="http://schemas.openxmlformats.org/officeDocument/2006/relationships/slide" Target="slides/slide29.xml"/><Relationship Id="rId47" Type="http://schemas.openxmlformats.org/officeDocument/2006/relationships/slide" Target="slides/slide34.xml"/><Relationship Id="rId50" Type="http://schemas.openxmlformats.org/officeDocument/2006/relationships/slide" Target="slides/slide37.xml"/><Relationship Id="rId55" Type="http://schemas.openxmlformats.org/officeDocument/2006/relationships/slide" Target="slides/slide42.xml"/><Relationship Id="rId63" Type="http://schemas.openxmlformats.org/officeDocument/2006/relationships/tableStyles" Target="tableStyles.xml"/><Relationship Id="rId7" Type="http://schemas.openxmlformats.org/officeDocument/2006/relationships/slideMaster" Target="slideMasters/slideMaster7.xml"/><Relationship Id="rId2" Type="http://schemas.openxmlformats.org/officeDocument/2006/relationships/slideMaster" Target="slideMasters/slideMaster2.xml"/><Relationship Id="rId16" Type="http://schemas.openxmlformats.org/officeDocument/2006/relationships/slide" Target="slides/slide3.xml"/><Relationship Id="rId29" Type="http://schemas.openxmlformats.org/officeDocument/2006/relationships/slide" Target="slides/slide16.xml"/><Relationship Id="rId11" Type="http://schemas.openxmlformats.org/officeDocument/2006/relationships/slideMaster" Target="slideMasters/slideMaster11.xml"/><Relationship Id="rId24" Type="http://schemas.openxmlformats.org/officeDocument/2006/relationships/slide" Target="slides/slide11.xml"/><Relationship Id="rId32" Type="http://schemas.openxmlformats.org/officeDocument/2006/relationships/slide" Target="slides/slide19.xml"/><Relationship Id="rId37" Type="http://schemas.openxmlformats.org/officeDocument/2006/relationships/slide" Target="slides/slide24.xml"/><Relationship Id="rId40" Type="http://schemas.openxmlformats.org/officeDocument/2006/relationships/slide" Target="slides/slide27.xml"/><Relationship Id="rId45" Type="http://schemas.openxmlformats.org/officeDocument/2006/relationships/slide" Target="slides/slide32.xml"/><Relationship Id="rId53" Type="http://schemas.openxmlformats.org/officeDocument/2006/relationships/slide" Target="slides/slide40.xml"/><Relationship Id="rId58" Type="http://customschemas.google.com/relationships/presentationmetadata" Target="metadata"/><Relationship Id="rId5" Type="http://schemas.openxmlformats.org/officeDocument/2006/relationships/slideMaster" Target="slideMasters/slideMaster5.xml"/><Relationship Id="rId61" Type="http://schemas.openxmlformats.org/officeDocument/2006/relationships/viewProps" Target="viewProps.xml"/><Relationship Id="rId19" Type="http://schemas.openxmlformats.org/officeDocument/2006/relationships/slide" Target="slides/slide6.xml"/><Relationship Id="rId14" Type="http://schemas.openxmlformats.org/officeDocument/2006/relationships/slide" Target="slides/slide1.xml"/><Relationship Id="rId22" Type="http://schemas.openxmlformats.org/officeDocument/2006/relationships/slide" Target="slides/slide9.xml"/><Relationship Id="rId27" Type="http://schemas.openxmlformats.org/officeDocument/2006/relationships/slide" Target="slides/slide14.xml"/><Relationship Id="rId30" Type="http://schemas.openxmlformats.org/officeDocument/2006/relationships/slide" Target="slides/slide17.xml"/><Relationship Id="rId35" Type="http://schemas.openxmlformats.org/officeDocument/2006/relationships/slide" Target="slides/slide22.xml"/><Relationship Id="rId43" Type="http://schemas.openxmlformats.org/officeDocument/2006/relationships/slide" Target="slides/slide30.xml"/><Relationship Id="rId48" Type="http://schemas.openxmlformats.org/officeDocument/2006/relationships/slide" Target="slides/slide35.xml"/><Relationship Id="rId56" Type="http://schemas.openxmlformats.org/officeDocument/2006/relationships/slide" Target="slides/slide43.xml"/><Relationship Id="rId8" Type="http://schemas.openxmlformats.org/officeDocument/2006/relationships/slideMaster" Target="slideMasters/slideMaster8.xml"/><Relationship Id="rId51" Type="http://schemas.openxmlformats.org/officeDocument/2006/relationships/slide" Target="slides/slide38.xml"/><Relationship Id="rId3" Type="http://schemas.openxmlformats.org/officeDocument/2006/relationships/slideMaster" Target="slideMasters/slideMaster3.xml"/><Relationship Id="rId12" Type="http://schemas.openxmlformats.org/officeDocument/2006/relationships/slideMaster" Target="slideMasters/slideMaster12.xml"/><Relationship Id="rId17" Type="http://schemas.openxmlformats.org/officeDocument/2006/relationships/slide" Target="slides/slide4.xml"/><Relationship Id="rId25" Type="http://schemas.openxmlformats.org/officeDocument/2006/relationships/slide" Target="slides/slide12.xml"/><Relationship Id="rId33" Type="http://schemas.openxmlformats.org/officeDocument/2006/relationships/slide" Target="slides/slide20.xml"/><Relationship Id="rId38" Type="http://schemas.openxmlformats.org/officeDocument/2006/relationships/slide" Target="slides/slide25.xml"/><Relationship Id="rId46" Type="http://schemas.openxmlformats.org/officeDocument/2006/relationships/slide" Target="slides/slide33.xml"/><Relationship Id="rId59" Type="http://schemas.openxmlformats.org/officeDocument/2006/relationships/commentAuthors" Target="commentAuthors.xml"/><Relationship Id="rId20" Type="http://schemas.openxmlformats.org/officeDocument/2006/relationships/slide" Target="slides/slide7.xml"/><Relationship Id="rId41" Type="http://schemas.openxmlformats.org/officeDocument/2006/relationships/slide" Target="slides/slide28.xml"/><Relationship Id="rId54" Type="http://schemas.openxmlformats.org/officeDocument/2006/relationships/slide" Target="slides/slide41.xml"/><Relationship Id="rId62"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 Id="rId15" Type="http://schemas.openxmlformats.org/officeDocument/2006/relationships/slide" Target="slides/slide2.xml"/><Relationship Id="rId23" Type="http://schemas.openxmlformats.org/officeDocument/2006/relationships/slide" Target="slides/slide10.xml"/><Relationship Id="rId28" Type="http://schemas.openxmlformats.org/officeDocument/2006/relationships/slide" Target="slides/slide15.xml"/><Relationship Id="rId36" Type="http://schemas.openxmlformats.org/officeDocument/2006/relationships/slide" Target="slides/slide23.xml"/><Relationship Id="rId49" Type="http://schemas.openxmlformats.org/officeDocument/2006/relationships/slide" Target="slides/slide36.xml"/><Relationship Id="rId57" Type="http://schemas.openxmlformats.org/officeDocument/2006/relationships/notesMaster" Target="notesMasters/notesMaster1.xml"/><Relationship Id="rId10" Type="http://schemas.openxmlformats.org/officeDocument/2006/relationships/slideMaster" Target="slideMasters/slideMaster10.xml"/><Relationship Id="rId31" Type="http://schemas.openxmlformats.org/officeDocument/2006/relationships/slide" Target="slides/slide18.xml"/><Relationship Id="rId44" Type="http://schemas.openxmlformats.org/officeDocument/2006/relationships/slide" Target="slides/slide31.xml"/><Relationship Id="rId52" Type="http://schemas.openxmlformats.org/officeDocument/2006/relationships/slide" Target="slides/slide39.xml"/><Relationship Id="rId60"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Master" Target="slideMasters/slideMaster9.xml"/></Relationships>
</file>

<file path=ppt/charts/_rels/chart1.xml.rels><?xml version="1.0" encoding="UTF-8" standalone="yes"?>
<Relationships xmlns="http://schemas.openxmlformats.org/package/2006/relationships"><Relationship Id="rId3" Type="http://schemas.openxmlformats.org/officeDocument/2006/relationships/package" Target="../embeddings/Microsoft_Excel_Worksheet.xlsx"/><Relationship Id="rId2" Type="http://schemas.microsoft.com/office/2011/relationships/chartColorStyle" Target="colors1.xml"/><Relationship Id="rId1" Type="http://schemas.microsoft.com/office/2011/relationships/chartStyle" Target="style1.xml"/></Relationships>
</file>

<file path=ppt/charts/_rels/chart2.xml.rels><?xml version="1.0" encoding="UTF-8" standalone="yes"?>
<Relationships xmlns="http://schemas.openxmlformats.org/package/2006/relationships"><Relationship Id="rId3" Type="http://schemas.openxmlformats.org/officeDocument/2006/relationships/package" Target="../embeddings/Microsoft_Excel_Worksheet1.xlsx"/><Relationship Id="rId2" Type="http://schemas.microsoft.com/office/2011/relationships/chartColorStyle" Target="colors2.xml"/><Relationship Id="rId1" Type="http://schemas.microsoft.com/office/2011/relationships/chartStyle" Target="style2.xml"/></Relationships>
</file>

<file path=ppt/charts/_rels/chart3.xml.rels><?xml version="1.0" encoding="UTF-8" standalone="yes"?>
<Relationships xmlns="http://schemas.openxmlformats.org/package/2006/relationships"><Relationship Id="rId3" Type="http://schemas.openxmlformats.org/officeDocument/2006/relationships/package" Target="../embeddings/Microsoft_Excel_Worksheet2.xlsx"/><Relationship Id="rId2" Type="http://schemas.microsoft.com/office/2011/relationships/chartColorStyle" Target="colors3.xml"/><Relationship Id="rId1" Type="http://schemas.microsoft.com/office/2011/relationships/chartStyle" Target="style3.xml"/></Relationships>
</file>

<file path=ppt/charts/_rels/chart4.xml.rels><?xml version="1.0" encoding="UTF-8" standalone="yes"?>
<Relationships xmlns="http://schemas.openxmlformats.org/package/2006/relationships"><Relationship Id="rId3" Type="http://schemas.openxmlformats.org/officeDocument/2006/relationships/oleObject" Target="Book1" TargetMode="External"/><Relationship Id="rId2" Type="http://schemas.microsoft.com/office/2011/relationships/chartColorStyle" Target="colors4.xml"/><Relationship Id="rId1" Type="http://schemas.microsoft.com/office/2011/relationships/chartStyle" Target="style4.xml"/></Relationships>
</file>

<file path=ppt/charts/_rels/chart5.xml.rels><?xml version="1.0" encoding="UTF-8" standalone="yes"?>
<Relationships xmlns="http://schemas.openxmlformats.org/package/2006/relationships"><Relationship Id="rId3" Type="http://schemas.openxmlformats.org/officeDocument/2006/relationships/package" Target="../embeddings/Microsoft_Excel_Worksheet3.xlsx"/><Relationship Id="rId2" Type="http://schemas.microsoft.com/office/2011/relationships/chartColorStyle" Target="colors5.xml"/><Relationship Id="rId1" Type="http://schemas.microsoft.com/office/2011/relationships/chartStyle" Target="style5.xml"/></Relationships>
</file>

<file path=ppt/charts/_rels/chart6.xml.rels><?xml version="1.0" encoding="UTF-8" standalone="yes"?>
<Relationships xmlns="http://schemas.openxmlformats.org/package/2006/relationships"><Relationship Id="rId3" Type="http://schemas.openxmlformats.org/officeDocument/2006/relationships/package" Target="../embeddings/Microsoft_Excel_Worksheet4.xlsx"/><Relationship Id="rId2" Type="http://schemas.microsoft.com/office/2011/relationships/chartColorStyle" Target="colors6.xml"/><Relationship Id="rId1" Type="http://schemas.microsoft.com/office/2011/relationships/chartStyle" Target="style6.xml"/></Relationships>
</file>

<file path=ppt/charts/_rels/chart7.xml.rels><?xml version="1.0" encoding="UTF-8" standalone="yes"?>
<Relationships xmlns="http://schemas.openxmlformats.org/package/2006/relationships"><Relationship Id="rId3" Type="http://schemas.openxmlformats.org/officeDocument/2006/relationships/package" Target="../embeddings/Microsoft_Excel_Worksheet5.xlsx"/><Relationship Id="rId2" Type="http://schemas.microsoft.com/office/2011/relationships/chartColorStyle" Target="colors7.xml"/><Relationship Id="rId1" Type="http://schemas.microsoft.com/office/2011/relationships/chartStyle" Target="style7.xml"/></Relationships>
</file>

<file path=ppt/charts/_rels/chart8.xml.rels><?xml version="1.0" encoding="UTF-8" standalone="yes"?>
<Relationships xmlns="http://schemas.openxmlformats.org/package/2006/relationships"><Relationship Id="rId3" Type="http://schemas.openxmlformats.org/officeDocument/2006/relationships/package" Target="../embeddings/Microsoft_Excel_Worksheet6.xlsx"/><Relationship Id="rId2" Type="http://schemas.microsoft.com/office/2011/relationships/chartColorStyle" Target="colors8.xml"/><Relationship Id="rId1" Type="http://schemas.microsoft.com/office/2011/relationships/chartStyle" Target="style8.xml"/></Relationships>
</file>

<file path=ppt/charts/_rels/chart9.xml.rels><?xml version="1.0" encoding="UTF-8" standalone="yes"?>
<Relationships xmlns="http://schemas.openxmlformats.org/package/2006/relationships"><Relationship Id="rId3" Type="http://schemas.openxmlformats.org/officeDocument/2006/relationships/package" Target="../embeddings/Microsoft_Excel_Worksheet7.xlsx"/><Relationship Id="rId2" Type="http://schemas.microsoft.com/office/2011/relationships/chartColorStyle" Target="colors9.xml"/><Relationship Id="rId1" Type="http://schemas.microsoft.com/office/2011/relationships/chartStyle" Target="style9.xml"/></Relationships>
</file>

<file path=ppt/charts/_rels/chart10.xml.rels><?xml version="1.0" encoding="UTF-8" standalone="yes"?>
<Relationships xmlns="http://schemas.openxmlformats.org/package/2006/relationships"><Relationship Id="rId3" Type="http://schemas.openxmlformats.org/officeDocument/2006/relationships/package" Target="../embeddings/Microsoft_Excel_Worksheet8.xlsx"/><Relationship Id="rId2" Type="http://schemas.microsoft.com/office/2011/relationships/chartColorStyle" Target="colors10.xml"/><Relationship Id="rId1" Type="http://schemas.microsoft.com/office/2011/relationships/chartStyle" Target="style10.xml"/></Relationships>
</file>

<file path=ppt/charts/_rels/chart11.xml.rels><?xml version="1.0" encoding="UTF-8" standalone="yes"?>
<Relationships xmlns="http://schemas.openxmlformats.org/package/2006/relationships"><Relationship Id="rId3" Type="http://schemas.openxmlformats.org/officeDocument/2006/relationships/themeOverride" Target="../theme/themeOverride1.xml"/><Relationship Id="rId2" Type="http://schemas.microsoft.com/office/2011/relationships/chartColorStyle" Target="colors11.xml"/><Relationship Id="rId1" Type="http://schemas.microsoft.com/office/2011/relationships/chartStyle" Target="style11.xml"/><Relationship Id="rId4" Type="http://schemas.openxmlformats.org/officeDocument/2006/relationships/package" Target="../embeddings/Microsoft_Excel_Worksheet9.xlsx"/></Relationships>
</file>

<file path=ppt/charts/_rels/chart12.xml.rels><?xml version="1.0" encoding="UTF-8" standalone="yes"?>
<Relationships xmlns="http://schemas.openxmlformats.org/package/2006/relationships"><Relationship Id="rId3" Type="http://schemas.openxmlformats.org/officeDocument/2006/relationships/oleObject" Target="file:///\\ciems.visiem\faili\CB\Klientu_apkalposanas_centrs\Lasma_Simona\UA_dati\10._Dati_Ukraina_NVD.xlsx" TargetMode="External"/><Relationship Id="rId2" Type="http://schemas.microsoft.com/office/2011/relationships/chartColorStyle" Target="colors12.xml"/><Relationship Id="rId1" Type="http://schemas.microsoft.com/office/2011/relationships/chartStyle" Target="style12.xml"/></Relationships>
</file>

<file path=ppt/charts/_rels/chart13.xml.rels><?xml version="1.0" encoding="UTF-8" standalone="yes"?>
<Relationships xmlns="http://schemas.openxmlformats.org/package/2006/relationships"><Relationship Id="rId3" Type="http://schemas.openxmlformats.org/officeDocument/2006/relationships/oleObject" Target="file:///\\ciems.visiem\faili\CB\Klientu_apkalposanas_centrs\Lasma_Simona\UA_dati\10._Dati_Ukraina_NVD.xlsx" TargetMode="External"/><Relationship Id="rId2" Type="http://schemas.microsoft.com/office/2011/relationships/chartColorStyle" Target="colors13.xml"/><Relationship Id="rId1" Type="http://schemas.microsoft.com/office/2011/relationships/chartStyle" Target="style13.xml"/></Relationships>
</file>

<file path=ppt/charts/_rels/chart14.xml.rels><?xml version="1.0" encoding="UTF-8" standalone="yes"?>
<Relationships xmlns="http://schemas.openxmlformats.org/package/2006/relationships"><Relationship Id="rId3" Type="http://schemas.openxmlformats.org/officeDocument/2006/relationships/themeOverride" Target="../theme/themeOverride2.xml"/><Relationship Id="rId2" Type="http://schemas.microsoft.com/office/2011/relationships/chartColorStyle" Target="colors14.xml"/><Relationship Id="rId1" Type="http://schemas.microsoft.com/office/2011/relationships/chartStyle" Target="style14.xml"/><Relationship Id="rId4" Type="http://schemas.openxmlformats.org/officeDocument/2006/relationships/package" Target="../embeddings/Microsoft_Excel_Worksheet10.xlsx"/></Relationships>
</file>

<file path=ppt/charts/_rels/chart15.xml.rels><?xml version="1.0" encoding="UTF-8" standalone="yes"?>
<Relationships xmlns="http://schemas.openxmlformats.org/package/2006/relationships"><Relationship Id="rId3" Type="http://schemas.openxmlformats.org/officeDocument/2006/relationships/themeOverride" Target="../theme/themeOverride3.xml"/><Relationship Id="rId2" Type="http://schemas.microsoft.com/office/2011/relationships/chartColorStyle" Target="colors15.xml"/><Relationship Id="rId1" Type="http://schemas.microsoft.com/office/2011/relationships/chartStyle" Target="style15.xml"/><Relationship Id="rId4" Type="http://schemas.openxmlformats.org/officeDocument/2006/relationships/oleObject" Target="../embeddings/oleObject1.bin"/></Relationships>
</file>

<file path=ppt/charts/_rels/chart16.xml.rels><?xml version="1.0" encoding="UTF-8" standalone="yes"?>
<Relationships xmlns="http://schemas.openxmlformats.org/package/2006/relationships"><Relationship Id="rId3" Type="http://schemas.openxmlformats.org/officeDocument/2006/relationships/themeOverride" Target="../theme/themeOverride4.xml"/><Relationship Id="rId2" Type="http://schemas.microsoft.com/office/2011/relationships/chartColorStyle" Target="colors16.xml"/><Relationship Id="rId1" Type="http://schemas.microsoft.com/office/2011/relationships/chartStyle" Target="style16.xml"/><Relationship Id="rId4" Type="http://schemas.openxmlformats.org/officeDocument/2006/relationships/oleObject" Target="../embeddings/oleObject2.bin"/></Relationships>
</file>

<file path=ppt/charts/_rels/chart17.xml.rels><?xml version="1.0" encoding="UTF-8" standalone="yes"?>
<Relationships xmlns="http://schemas.openxmlformats.org/package/2006/relationships"><Relationship Id="rId3" Type="http://schemas.openxmlformats.org/officeDocument/2006/relationships/package" Target="../embeddings/Microsoft_Excel_Worksheet11.xlsx"/><Relationship Id="rId2" Type="http://schemas.microsoft.com/office/2011/relationships/chartColorStyle" Target="colors17.xml"/><Relationship Id="rId1" Type="http://schemas.microsoft.com/office/2011/relationships/chartStyle" Target="style17.xml"/></Relationships>
</file>

<file path=ppt/charts/chart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overlay val="0"/>
      <c:spPr>
        <a:noFill/>
        <a:ln>
          <a:noFill/>
        </a:ln>
        <a:effectLst/>
      </c:spPr>
      <c:txPr>
        <a:bodyPr rot="0" spcFirstLastPara="1" vertOverflow="ellipsis" vert="horz" wrap="square" anchor="ctr" anchorCtr="1"/>
        <a:lstStyle/>
        <a:p>
          <a:pPr>
            <a:defRPr sz="1862"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bar"/>
        <c:grouping val="clustered"/>
        <c:varyColors val="0"/>
        <c:ser>
          <c:idx val="0"/>
          <c:order val="0"/>
          <c:tx>
            <c:strRef>
              <c:f>Sheet1!$B$1</c:f>
              <c:strCache>
                <c:ptCount val="1"/>
                <c:pt idx="0">
                  <c:v>Series 1</c:v>
                </c:pt>
              </c:strCache>
            </c:strRef>
          </c:tx>
          <c:spPr>
            <a:solidFill>
              <a:srgbClr val="DAE1E1"/>
            </a:solidFill>
            <a:ln>
              <a:noFill/>
            </a:ln>
            <a:effectLst/>
          </c:spPr>
          <c:invertIfNegative val="0"/>
          <c:cat>
            <c:strRef>
              <c:f>Sheet1!$A$2:$A$5</c:f>
              <c:strCache>
                <c:ptCount val="4"/>
                <c:pt idx="0">
                  <c:v>Category 1</c:v>
                </c:pt>
                <c:pt idx="1">
                  <c:v>Category 2</c:v>
                </c:pt>
                <c:pt idx="2">
                  <c:v>Category 3</c:v>
                </c:pt>
                <c:pt idx="3">
                  <c:v>Category 4</c:v>
                </c:pt>
              </c:strCache>
            </c:strRef>
          </c:cat>
          <c:val>
            <c:numRef>
              <c:f>Sheet1!$B$2:$B$5</c:f>
              <c:numCache>
                <c:formatCode>General</c:formatCode>
                <c:ptCount val="4"/>
                <c:pt idx="0">
                  <c:v>4.3</c:v>
                </c:pt>
                <c:pt idx="1">
                  <c:v>2.5</c:v>
                </c:pt>
                <c:pt idx="2">
                  <c:v>3.5</c:v>
                </c:pt>
                <c:pt idx="3">
                  <c:v>4.5</c:v>
                </c:pt>
              </c:numCache>
            </c:numRef>
          </c:val>
          <c:extLst>
            <c:ext xmlns:c16="http://schemas.microsoft.com/office/drawing/2014/chart" uri="{C3380CC4-5D6E-409C-BE32-E72D297353CC}">
              <c16:uniqueId val="{00000000-B759-4720-A8AA-2E733E86794A}"/>
            </c:ext>
          </c:extLst>
        </c:ser>
        <c:ser>
          <c:idx val="1"/>
          <c:order val="1"/>
          <c:tx>
            <c:strRef>
              <c:f>Sheet1!$C$1</c:f>
              <c:strCache>
                <c:ptCount val="1"/>
                <c:pt idx="0">
                  <c:v>Series 2</c:v>
                </c:pt>
              </c:strCache>
            </c:strRef>
          </c:tx>
          <c:spPr>
            <a:solidFill>
              <a:schemeClr val="accent2"/>
            </a:solidFill>
            <a:ln>
              <a:noFill/>
            </a:ln>
            <a:effectLst/>
          </c:spPr>
          <c:invertIfNegative val="0"/>
          <c:cat>
            <c:strRef>
              <c:f>Sheet1!$A$2:$A$5</c:f>
              <c:strCache>
                <c:ptCount val="4"/>
                <c:pt idx="0">
                  <c:v>Category 1</c:v>
                </c:pt>
                <c:pt idx="1">
                  <c:v>Category 2</c:v>
                </c:pt>
                <c:pt idx="2">
                  <c:v>Category 3</c:v>
                </c:pt>
                <c:pt idx="3">
                  <c:v>Category 4</c:v>
                </c:pt>
              </c:strCache>
            </c:strRef>
          </c:cat>
          <c:val>
            <c:numRef>
              <c:f>Sheet1!$C$2:$C$5</c:f>
              <c:numCache>
                <c:formatCode>General</c:formatCode>
                <c:ptCount val="4"/>
                <c:pt idx="0">
                  <c:v>2.4</c:v>
                </c:pt>
                <c:pt idx="1">
                  <c:v>4.4000000000000004</c:v>
                </c:pt>
                <c:pt idx="2">
                  <c:v>1.8</c:v>
                </c:pt>
                <c:pt idx="3">
                  <c:v>2.8</c:v>
                </c:pt>
              </c:numCache>
            </c:numRef>
          </c:val>
          <c:extLst>
            <c:ext xmlns:c16="http://schemas.microsoft.com/office/drawing/2014/chart" uri="{C3380CC4-5D6E-409C-BE32-E72D297353CC}">
              <c16:uniqueId val="{00000001-B759-4720-A8AA-2E733E86794A}"/>
            </c:ext>
          </c:extLst>
        </c:ser>
        <c:ser>
          <c:idx val="2"/>
          <c:order val="2"/>
          <c:tx>
            <c:strRef>
              <c:f>Sheet1!$D$1</c:f>
              <c:strCache>
                <c:ptCount val="1"/>
                <c:pt idx="0">
                  <c:v>Series 3</c:v>
                </c:pt>
              </c:strCache>
            </c:strRef>
          </c:tx>
          <c:spPr>
            <a:solidFill>
              <a:srgbClr val="800024"/>
            </a:solidFill>
            <a:ln>
              <a:noFill/>
            </a:ln>
            <a:effectLst/>
          </c:spPr>
          <c:invertIfNegative val="0"/>
          <c:cat>
            <c:strRef>
              <c:f>Sheet1!$A$2:$A$5</c:f>
              <c:strCache>
                <c:ptCount val="4"/>
                <c:pt idx="0">
                  <c:v>Category 1</c:v>
                </c:pt>
                <c:pt idx="1">
                  <c:v>Category 2</c:v>
                </c:pt>
                <c:pt idx="2">
                  <c:v>Category 3</c:v>
                </c:pt>
                <c:pt idx="3">
                  <c:v>Category 4</c:v>
                </c:pt>
              </c:strCache>
            </c:strRef>
          </c:cat>
          <c:val>
            <c:numRef>
              <c:f>Sheet1!$D$2:$D$5</c:f>
              <c:numCache>
                <c:formatCode>General</c:formatCode>
                <c:ptCount val="4"/>
                <c:pt idx="0">
                  <c:v>2</c:v>
                </c:pt>
                <c:pt idx="1">
                  <c:v>2</c:v>
                </c:pt>
                <c:pt idx="2">
                  <c:v>3</c:v>
                </c:pt>
                <c:pt idx="3">
                  <c:v>5</c:v>
                </c:pt>
              </c:numCache>
            </c:numRef>
          </c:val>
          <c:extLst>
            <c:ext xmlns:c16="http://schemas.microsoft.com/office/drawing/2014/chart" uri="{C3380CC4-5D6E-409C-BE32-E72D297353CC}">
              <c16:uniqueId val="{00000002-B759-4720-A8AA-2E733E86794A}"/>
            </c:ext>
          </c:extLst>
        </c:ser>
        <c:dLbls>
          <c:showLegendKey val="0"/>
          <c:showVal val="0"/>
          <c:showCatName val="0"/>
          <c:showSerName val="0"/>
          <c:showPercent val="0"/>
          <c:showBubbleSize val="0"/>
        </c:dLbls>
        <c:gapWidth val="182"/>
        <c:axId val="1698978111"/>
        <c:axId val="1698978943"/>
      </c:barChart>
      <c:catAx>
        <c:axId val="1698978111"/>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crossAx val="1698978943"/>
        <c:crosses val="autoZero"/>
        <c:auto val="1"/>
        <c:lblAlgn val="ctr"/>
        <c:lblOffset val="100"/>
        <c:noMultiLvlLbl val="0"/>
      </c:catAx>
      <c:valAx>
        <c:axId val="1698978943"/>
        <c:scaling>
          <c:orientation val="minMax"/>
        </c:scaling>
        <c:delete val="0"/>
        <c:axPos val="b"/>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197" b="0" i="0" u="none" strike="noStrike" kern="1200" baseline="0">
                <a:solidFill>
                  <a:schemeClr val="tx1">
                    <a:lumMod val="65000"/>
                    <a:lumOff val="35000"/>
                  </a:schemeClr>
                </a:solidFill>
                <a:latin typeface="+mn-lt"/>
                <a:ea typeface="+mn-ea"/>
                <a:cs typeface="+mn-cs"/>
              </a:defRPr>
            </a:pPr>
            <a:endParaRPr lang="lv-LV"/>
          </a:p>
        </c:txPr>
        <c:crossAx val="1698978111"/>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97" b="0" i="0" u="none" strike="noStrike" kern="1200" baseline="0">
              <a:solidFill>
                <a:schemeClr val="tx1">
                  <a:lumMod val="65000"/>
                  <a:lumOff val="35000"/>
                </a:schemeClr>
              </a:solidFill>
              <a:latin typeface="Verdana" panose="020B0604030504040204" pitchFamily="34" charset="0"/>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Ieceļojuši</a:t>
            </a:r>
            <a:r>
              <a:rPr lang="lv-LV" baseline="0"/>
              <a:t> pār ārējo robežu</a:t>
            </a:r>
            <a:endParaRPr lang="lv-LV"/>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col"/>
        <c:grouping val="clustered"/>
        <c:varyColors val="0"/>
        <c:dLbls>
          <c:dLblPos val="outEnd"/>
          <c:showLegendKey val="0"/>
          <c:showVal val="1"/>
          <c:showCatName val="0"/>
          <c:showSerName val="0"/>
          <c:showPercent val="0"/>
          <c:showBubbleSize val="0"/>
        </c:dLbls>
        <c:gapWidth val="219"/>
        <c:overlap val="-27"/>
        <c:axId val="1550631952"/>
        <c:axId val="1548751824"/>
      </c:barChart>
      <c:catAx>
        <c:axId val="1550631952"/>
        <c:scaling>
          <c:orientation val="minMax"/>
        </c:scaling>
        <c:delete val="0"/>
        <c:axPos val="b"/>
        <c:numFmt formatCode="mmm\-yy" sourceLinked="1"/>
        <c:majorTickMark val="out"/>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48751824"/>
        <c:crosses val="autoZero"/>
        <c:auto val="1"/>
        <c:lblAlgn val="ctr"/>
        <c:lblOffset val="100"/>
        <c:noMultiLvlLbl val="1"/>
      </c:catAx>
      <c:valAx>
        <c:axId val="1548751824"/>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50631952"/>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hart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pivotSource>
    <c:name>[LVA_UKR plusma_UKR migration flow 2025 (003).xlsx]2025.g visi dati!PivotTable25</c:name>
    <c:fmtId val="13"/>
  </c:pivotSource>
  <c:chart>
    <c:title>
      <c:tx>
        <c:rich>
          <a:bodyPr rot="0" spcFirstLastPara="1" vertOverflow="ellipsis" vert="horz" wrap="square" anchor="ctr" anchorCtr="1"/>
          <a:lstStyle/>
          <a:p>
            <a:pPr>
              <a:defRPr sz="2160" b="1" i="0" u="none" strike="noStrike" kern="1200" spc="0" baseline="0">
                <a:solidFill>
                  <a:sysClr val="windowText" lastClr="000000"/>
                </a:solidFill>
                <a:latin typeface="+mn-lt"/>
                <a:ea typeface="+mn-ea"/>
                <a:cs typeface="+mn-cs"/>
              </a:defRPr>
            </a:pPr>
            <a:r>
              <a:rPr lang="lv-LV" dirty="0"/>
              <a:t>UKR </a:t>
            </a:r>
            <a:r>
              <a:rPr lang="lv-LV" dirty="0" err="1"/>
              <a:t>valstspiederīgo</a:t>
            </a:r>
            <a:r>
              <a:rPr lang="lv-LV" dirty="0"/>
              <a:t> ieceļošana pa mēnešiem  </a:t>
            </a:r>
            <a:br>
              <a:rPr lang="lv-LV" dirty="0"/>
            </a:br>
            <a:endParaRPr lang="lv-LV" dirty="0"/>
          </a:p>
        </c:rich>
      </c:tx>
      <c:layout>
        <c:manualLayout>
          <c:xMode val="edge"/>
          <c:yMode val="edge"/>
          <c:x val="0.16086741456665984"/>
          <c:y val="0"/>
        </c:manualLayout>
      </c:layout>
      <c:overlay val="0"/>
      <c:spPr>
        <a:noFill/>
        <a:ln>
          <a:noFill/>
        </a:ln>
        <a:effectLst/>
      </c:spPr>
      <c:txPr>
        <a:bodyPr rot="0" spcFirstLastPara="1" vertOverflow="ellipsis" vert="horz" wrap="square" anchor="ctr" anchorCtr="1"/>
        <a:lstStyle/>
        <a:p>
          <a:pPr>
            <a:defRPr sz="2160" b="1" i="0" u="none" strike="noStrike" kern="1200" spc="0" baseline="0">
              <a:solidFill>
                <a:sysClr val="windowText" lastClr="000000"/>
              </a:solidFill>
              <a:latin typeface="+mn-lt"/>
              <a:ea typeface="+mn-ea"/>
              <a:cs typeface="+mn-cs"/>
            </a:defRPr>
          </a:pPr>
          <a:endParaRPr lang="lv-LV"/>
        </a:p>
      </c:txPr>
    </c:title>
    <c:autoTitleDeleted val="0"/>
    <c:pivotFmts>
      <c:pivotFmt>
        <c:idx val="0"/>
        <c:spPr>
          <a:solidFill>
            <a:schemeClr val="accent1"/>
          </a:solidFill>
          <a:ln>
            <a:noFill/>
          </a:ln>
          <a:effectLst/>
        </c:spPr>
        <c:marker>
          <c:symbol val="none"/>
        </c:marker>
      </c:pivotFmt>
      <c:pivotFmt>
        <c:idx val="1"/>
        <c:spPr>
          <a:solidFill>
            <a:schemeClr val="accent1"/>
          </a:solidFill>
          <a:ln>
            <a:solidFill>
              <a:schemeClr val="tx1"/>
            </a:solidFill>
          </a:ln>
          <a:effectLst/>
        </c:spPr>
        <c:marker>
          <c:symbol val="none"/>
        </c:marker>
        <c:dLbl>
          <c:idx val="0"/>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a:solidFill>
                <a:schemeClr val="tx1"/>
              </a:solidFill>
            </a:ln>
            <a:effectLst/>
          </c:spPr>
          <c:txPr>
            <a:bodyPr rot="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2"/>
        <c:spPr>
          <a:solidFill>
            <a:schemeClr val="accent1"/>
          </a:solidFill>
          <a:ln>
            <a:solidFill>
              <a:schemeClr val="tx1"/>
            </a:solidFill>
          </a:ln>
          <a:effectLst/>
        </c:spPr>
        <c:marker>
          <c:symbol val="none"/>
        </c:marker>
        <c:dLbl>
          <c:idx val="0"/>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a:solidFill>
                <a:schemeClr val="tx1"/>
              </a:solidFill>
            </a:ln>
            <a:effectLst/>
          </c:spPr>
          <c:txPr>
            <a:bodyPr rot="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
        <c:idx val="3"/>
        <c:spPr>
          <a:solidFill>
            <a:schemeClr val="accent1"/>
          </a:solidFill>
          <a:ln>
            <a:solidFill>
              <a:schemeClr val="tx1"/>
            </a:solidFill>
          </a:ln>
          <a:effectLst/>
        </c:spPr>
        <c:marker>
          <c:symbol val="none"/>
        </c:marker>
        <c:dLbl>
          <c:idx val="0"/>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a:solidFill>
                <a:schemeClr val="tx1"/>
              </a:solidFill>
            </a:ln>
            <a:effectLst/>
          </c:spPr>
          <c:txPr>
            <a:bodyPr rot="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extLst>
        </c:dLbl>
      </c:pivotFmt>
    </c:pivotFmts>
    <c:plotArea>
      <c:layout>
        <c:manualLayout>
          <c:layoutTarget val="inner"/>
          <c:xMode val="edge"/>
          <c:yMode val="edge"/>
          <c:x val="5.55245267745915E-2"/>
          <c:y val="0.37306749602406092"/>
          <c:w val="0.93239917348663515"/>
          <c:h val="0.41612283901976066"/>
        </c:manualLayout>
      </c:layout>
      <c:barChart>
        <c:barDir val="col"/>
        <c:grouping val="clustered"/>
        <c:varyColors val="0"/>
        <c:ser>
          <c:idx val="0"/>
          <c:order val="0"/>
          <c:tx>
            <c:strRef>
              <c:f>'2025.g visi dati'!$B$3</c:f>
              <c:strCache>
                <c:ptCount val="1"/>
                <c:pt idx="0">
                  <c:v>Total</c:v>
                </c:pt>
              </c:strCache>
            </c:strRef>
          </c:tx>
          <c:spPr>
            <a:solidFill>
              <a:schemeClr val="accent1"/>
            </a:solidFill>
            <a:ln>
              <a:solidFill>
                <a:schemeClr val="tx1"/>
              </a:solidFill>
            </a:ln>
            <a:effectLst/>
          </c:spPr>
          <c:invertIfNegative val="0"/>
          <c:dLbls>
            <c:spPr>
              <a:gradFill>
                <a:gsLst>
                  <a:gs pos="0">
                    <a:schemeClr val="accent1">
                      <a:lumMod val="5000"/>
                      <a:lumOff val="95000"/>
                    </a:schemeClr>
                  </a:gs>
                  <a:gs pos="74000">
                    <a:schemeClr val="accent1">
                      <a:lumMod val="45000"/>
                      <a:lumOff val="55000"/>
                    </a:schemeClr>
                  </a:gs>
                  <a:gs pos="83000">
                    <a:schemeClr val="accent1">
                      <a:lumMod val="45000"/>
                      <a:lumOff val="55000"/>
                    </a:schemeClr>
                  </a:gs>
                  <a:gs pos="100000">
                    <a:schemeClr val="accent1">
                      <a:lumMod val="30000"/>
                      <a:lumOff val="70000"/>
                    </a:schemeClr>
                  </a:gs>
                </a:gsLst>
                <a:lin ang="5400000" scaled="1"/>
              </a:gradFill>
              <a:ln w="12700">
                <a:solidFill>
                  <a:schemeClr val="tx1"/>
                </a:solidFill>
              </a:ln>
              <a:effectLst/>
            </c:spPr>
            <c:txPr>
              <a:bodyPr rot="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'2025.g visi dati'!$A$4:$A$10</c:f>
              <c:strCache>
                <c:ptCount val="6"/>
                <c:pt idx="0">
                  <c:v>Janvāris
January</c:v>
                </c:pt>
                <c:pt idx="1">
                  <c:v>Februāris
February</c:v>
                </c:pt>
                <c:pt idx="2">
                  <c:v>Marts
March</c:v>
                </c:pt>
                <c:pt idx="3">
                  <c:v>Aprīlis
April</c:v>
                </c:pt>
                <c:pt idx="4">
                  <c:v>Maijs
May</c:v>
                </c:pt>
                <c:pt idx="5">
                  <c:v>Jūnijs
June</c:v>
                </c:pt>
              </c:strCache>
            </c:strRef>
          </c:cat>
          <c:val>
            <c:numRef>
              <c:f>'2025.g visi dati'!$B$4:$B$10</c:f>
              <c:numCache>
                <c:formatCode>General</c:formatCode>
                <c:ptCount val="6"/>
                <c:pt idx="0">
                  <c:v>1292</c:v>
                </c:pt>
                <c:pt idx="1">
                  <c:v>1104</c:v>
                </c:pt>
                <c:pt idx="2">
                  <c:v>1220</c:v>
                </c:pt>
                <c:pt idx="3">
                  <c:v>1332</c:v>
                </c:pt>
                <c:pt idx="4">
                  <c:v>1661</c:v>
                </c:pt>
                <c:pt idx="5">
                  <c:v>1689</c:v>
                </c:pt>
              </c:numCache>
            </c:numRef>
          </c:val>
          <c:extLst>
            <c:ext xmlns:c16="http://schemas.microsoft.com/office/drawing/2014/chart" uri="{C3380CC4-5D6E-409C-BE32-E72D297353CC}">
              <c16:uniqueId val="{00000000-377A-4E00-B9ED-FA1AB1167249}"/>
            </c:ext>
          </c:extLst>
        </c:ser>
        <c:dLbls>
          <c:dLblPos val="outEnd"/>
          <c:showLegendKey val="0"/>
          <c:showVal val="1"/>
          <c:showCatName val="0"/>
          <c:showSerName val="0"/>
          <c:showPercent val="0"/>
          <c:showBubbleSize val="0"/>
        </c:dLbls>
        <c:gapWidth val="219"/>
        <c:overlap val="-27"/>
        <c:axId val="726044287"/>
        <c:axId val="773859871"/>
      </c:barChart>
      <c:catAx>
        <c:axId val="7260442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0" spcFirstLastPara="1" vertOverflow="ellipsis" wrap="square" anchor="ctr" anchorCtr="1"/>
          <a:lstStyle/>
          <a:p>
            <a:pPr>
              <a:defRPr sz="1400" b="1" i="0" u="none" strike="noStrike" kern="1200" baseline="0">
                <a:solidFill>
                  <a:sysClr val="windowText" lastClr="000000"/>
                </a:solidFill>
                <a:latin typeface="+mn-lt"/>
                <a:ea typeface="+mn-ea"/>
                <a:cs typeface="+mn-cs"/>
              </a:defRPr>
            </a:pPr>
            <a:endParaRPr lang="lv-LV"/>
          </a:p>
        </c:txPr>
        <c:crossAx val="773859871"/>
        <c:crosses val="autoZero"/>
        <c:auto val="1"/>
        <c:lblAlgn val="ctr"/>
        <c:lblOffset val="100"/>
        <c:noMultiLvlLbl val="0"/>
      </c:catAx>
      <c:valAx>
        <c:axId val="773859871"/>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1800" b="1" i="0" u="none" strike="noStrike" kern="1200" baseline="0">
                <a:solidFill>
                  <a:sysClr val="windowText" lastClr="000000"/>
                </a:solidFill>
                <a:latin typeface="+mn-lt"/>
                <a:ea typeface="+mn-ea"/>
                <a:cs typeface="+mn-cs"/>
              </a:defRPr>
            </a:pPr>
            <a:endParaRPr lang="lv-LV"/>
          </a:p>
        </c:txPr>
        <c:crossAx val="726044287"/>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25400" cap="flat" cmpd="sng" algn="ctr">
      <a:solidFill>
        <a:schemeClr val="tx1"/>
      </a:solidFill>
      <a:round/>
    </a:ln>
    <a:effectLst>
      <a:glow rad="101600">
        <a:schemeClr val="accent5">
          <a:satMod val="175000"/>
          <a:alpha val="40000"/>
        </a:schemeClr>
      </a:glow>
    </a:effectLst>
  </c:spPr>
  <c:txPr>
    <a:bodyPr/>
    <a:lstStyle/>
    <a:p>
      <a:pPr>
        <a:defRPr sz="1800" b="1">
          <a:solidFill>
            <a:sysClr val="windowText" lastClr="000000"/>
          </a:solidFill>
        </a:defRPr>
      </a:pPr>
      <a:endParaRPr lang="lv-LV"/>
    </a:p>
  </c:txPr>
  <c:externalData r:id="rId3">
    <c:autoUpdate val="0"/>
  </c:externalData>
  <c:extLst>
    <c:ext xmlns:c14="http://schemas.microsoft.com/office/drawing/2007/8/2/chart" uri="{781A3756-C4B2-4CAC-9D66-4F8BD8637D16}">
      <c14:pivotOptions>
        <c14:dropZoneFilter val="1"/>
        <c14:dropZoneCategories val="1"/>
        <c14:dropZoneData val="1"/>
      </c14:pivotOptions>
    </c:ext>
    <c:ext xmlns:c16="http://schemas.microsoft.com/office/drawing/2014/chart" uri="{E28EC0CA-F0BB-4C9C-879D-F8772B89E7AC}">
      <c16:pivotOptions16>
        <c16:showExpandCollapseFieldButtons val="1"/>
      </c16:pivotOptions16>
    </c:ext>
  </c:extLst>
</c:chartSpace>
</file>

<file path=ppt/charts/chart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Sadalījums pēc</a:t>
            </a:r>
            <a:r>
              <a:rPr lang="lv-LV" baseline="0"/>
              <a:t> dzimuma</a:t>
            </a:r>
            <a:endParaRPr lang="en-US"/>
          </a:p>
        </c:rich>
      </c:tx>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pieChart>
        <c:varyColors val="1"/>
        <c:dLbls>
          <c:showLegendKey val="0"/>
          <c:showVal val="0"/>
          <c:showCatName val="0"/>
          <c:showSerName val="0"/>
          <c:showPercent val="0"/>
          <c:showBubbleSize val="0"/>
          <c:showLeaderLines val="0"/>
        </c:dLbls>
        <c:firstSliceAng val="0"/>
      </c:pieChart>
      <c:spPr>
        <a:noFill/>
        <a:ln>
          <a:noFill/>
        </a:ln>
        <a:effectLst/>
      </c:spPr>
    </c:plotArea>
    <c:legend>
      <c:legendPos val="b"/>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sz="1200" b="1" baseline="0" dirty="0"/>
              <a:t>UC ar derīgu PA statusu</a:t>
            </a:r>
            <a:r>
              <a:rPr lang="lv-LV" sz="1200" b="1" dirty="0"/>
              <a:t> - skaits mēnesī</a:t>
            </a:r>
          </a:p>
        </c:rich>
      </c:tx>
      <c:layout>
        <c:manualLayout>
          <c:xMode val="edge"/>
          <c:yMode val="edge"/>
          <c:x val="0.15354923068180429"/>
          <c:y val="3.5200160877952504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0.15385056393305707"/>
          <c:y val="0.1367876694116571"/>
          <c:w val="0.8874984875225983"/>
          <c:h val="0.70262017247844022"/>
        </c:manualLayout>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'ar derīgu PA'!$B$3:$B$14</c:f>
              <c:strCache>
                <c:ptCount val="12"/>
                <c:pt idx="0">
                  <c:v>01.01.-31.01.</c:v>
                </c:pt>
                <c:pt idx="1">
                  <c:v>01.02.-28.02.</c:v>
                </c:pt>
                <c:pt idx="2">
                  <c:v>01.03.-31.03.</c:v>
                </c:pt>
                <c:pt idx="3">
                  <c:v>01.04.-30.04.</c:v>
                </c:pt>
                <c:pt idx="4">
                  <c:v>01.05.-31.05.</c:v>
                </c:pt>
                <c:pt idx="5">
                  <c:v>01.06.-30.06.</c:v>
                </c:pt>
                <c:pt idx="6">
                  <c:v>01.07.-31.07.</c:v>
                </c:pt>
                <c:pt idx="7">
                  <c:v>01.08.-31.08.</c:v>
                </c:pt>
                <c:pt idx="8">
                  <c:v>01.09.-30.09.</c:v>
                </c:pt>
                <c:pt idx="9">
                  <c:v>01.10.-31.10.</c:v>
                </c:pt>
                <c:pt idx="10">
                  <c:v>01.11.-30.11.</c:v>
                </c:pt>
                <c:pt idx="11">
                  <c:v>01.12.-31.12.</c:v>
                </c:pt>
              </c:strCache>
            </c:strRef>
          </c:cat>
          <c:val>
            <c:numRef>
              <c:f>'ar derīgu PA'!$D$3:$D$14</c:f>
              <c:numCache>
                <c:formatCode>General</c:formatCode>
                <c:ptCount val="12"/>
                <c:pt idx="0">
                  <c:v>550</c:v>
                </c:pt>
                <c:pt idx="1">
                  <c:v>539</c:v>
                </c:pt>
                <c:pt idx="2">
                  <c:v>519</c:v>
                </c:pt>
                <c:pt idx="3">
                  <c:v>490</c:v>
                </c:pt>
                <c:pt idx="4">
                  <c:v>533</c:v>
                </c:pt>
                <c:pt idx="5">
                  <c:v>556</c:v>
                </c:pt>
              </c:numCache>
            </c:numRef>
          </c:val>
          <c:extLst>
            <c:ext xmlns:c16="http://schemas.microsoft.com/office/drawing/2014/chart" uri="{C3380CC4-5D6E-409C-BE32-E72D297353CC}">
              <c16:uniqueId val="{00000000-F0E2-41CC-BE7C-8061B4CF99BE}"/>
            </c:ext>
          </c:extLst>
        </c:ser>
        <c:dLbls>
          <c:showLegendKey val="0"/>
          <c:showVal val="0"/>
          <c:showCatName val="0"/>
          <c:showSerName val="0"/>
          <c:showPercent val="0"/>
          <c:showBubbleSize val="0"/>
        </c:dLbls>
        <c:gapWidth val="219"/>
        <c:overlap val="-27"/>
        <c:axId val="705965823"/>
        <c:axId val="646577615"/>
      </c:barChart>
      <c:lineChart>
        <c:grouping val="standard"/>
        <c:varyColors val="0"/>
        <c:ser>
          <c:idx val="1"/>
          <c:order val="1"/>
          <c:spPr>
            <a:ln w="28575" cap="rnd">
              <a:solidFill>
                <a:schemeClr val="accent2"/>
              </a:solidFill>
              <a:round/>
            </a:ln>
            <a:effectLst/>
          </c:spPr>
          <c:marker>
            <c:symbol val="none"/>
          </c:marker>
          <c:cat>
            <c:strRef>
              <c:f>'ar derīgu PA'!$B$3:$B$14</c:f>
              <c:strCache>
                <c:ptCount val="12"/>
                <c:pt idx="0">
                  <c:v>01.01.-31.01.</c:v>
                </c:pt>
                <c:pt idx="1">
                  <c:v>01.02.-28.02.</c:v>
                </c:pt>
                <c:pt idx="2">
                  <c:v>01.03.-31.03.</c:v>
                </c:pt>
                <c:pt idx="3">
                  <c:v>01.04.-30.04.</c:v>
                </c:pt>
                <c:pt idx="4">
                  <c:v>01.05.-31.05.</c:v>
                </c:pt>
                <c:pt idx="5">
                  <c:v>01.06.-30.06.</c:v>
                </c:pt>
                <c:pt idx="6">
                  <c:v>01.07.-31.07.</c:v>
                </c:pt>
                <c:pt idx="7">
                  <c:v>01.08.-31.08.</c:v>
                </c:pt>
                <c:pt idx="8">
                  <c:v>01.09.-30.09.</c:v>
                </c:pt>
                <c:pt idx="9">
                  <c:v>01.10.-31.10.</c:v>
                </c:pt>
                <c:pt idx="10">
                  <c:v>01.11.-30.11.</c:v>
                </c:pt>
                <c:pt idx="11">
                  <c:v>01.12.-31.12.</c:v>
                </c:pt>
              </c:strCache>
            </c:strRef>
          </c:cat>
          <c:val>
            <c:numRef>
              <c:f>'ar derīgu PA'!$E$3:$E$14</c:f>
              <c:numCache>
                <c:formatCode>General</c:formatCode>
                <c:ptCount val="12"/>
              </c:numCache>
            </c:numRef>
          </c:val>
          <c:smooth val="0"/>
          <c:extLst>
            <c:ext xmlns:c16="http://schemas.microsoft.com/office/drawing/2014/chart" uri="{C3380CC4-5D6E-409C-BE32-E72D297353CC}">
              <c16:uniqueId val="{00000001-F0E2-41CC-BE7C-8061B4CF99BE}"/>
            </c:ext>
          </c:extLst>
        </c:ser>
        <c:dLbls>
          <c:showLegendKey val="0"/>
          <c:showVal val="0"/>
          <c:showCatName val="0"/>
          <c:showSerName val="0"/>
          <c:showPercent val="0"/>
          <c:showBubbleSize val="0"/>
        </c:dLbls>
        <c:marker val="1"/>
        <c:smooth val="0"/>
        <c:axId val="705969823"/>
        <c:axId val="646578031"/>
      </c:lineChart>
      <c:catAx>
        <c:axId val="705965823"/>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646577615"/>
        <c:crosses val="autoZero"/>
        <c:auto val="1"/>
        <c:lblAlgn val="ctr"/>
        <c:lblOffset val="100"/>
        <c:noMultiLvlLbl val="0"/>
      </c:catAx>
      <c:valAx>
        <c:axId val="64657761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705965823"/>
        <c:crosses val="autoZero"/>
        <c:crossBetween val="between"/>
      </c:valAx>
      <c:valAx>
        <c:axId val="646578031"/>
        <c:scaling>
          <c:orientation val="minMax"/>
        </c:scaling>
        <c:delete val="0"/>
        <c:axPos val="r"/>
        <c:numFmt formatCode="General" sourceLinked="1"/>
        <c:majorTickMark val="out"/>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705969823"/>
        <c:crosses val="max"/>
        <c:crossBetween val="between"/>
      </c:valAx>
      <c:catAx>
        <c:axId val="705969823"/>
        <c:scaling>
          <c:orientation val="minMax"/>
        </c:scaling>
        <c:delete val="1"/>
        <c:axPos val="b"/>
        <c:numFmt formatCode="General" sourceLinked="1"/>
        <c:majorTickMark val="out"/>
        <c:minorTickMark val="none"/>
        <c:tickLblPos val="nextTo"/>
        <c:crossAx val="646578031"/>
        <c:crosses val="autoZero"/>
        <c:auto val="1"/>
        <c:lblAlgn val="ctr"/>
        <c:lblOffset val="100"/>
        <c:noMultiLvlLbl val="0"/>
      </c:cat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accent4">
        <a:lumMod val="20000"/>
        <a:lumOff val="80000"/>
      </a:schemeClr>
    </a:solidFill>
    <a:ln w="9525" cap="flat" cmpd="sng" algn="ctr">
      <a:solidFill>
        <a:schemeClr val="tx1">
          <a:lumMod val="15000"/>
          <a:lumOff val="85000"/>
        </a:schemeClr>
      </a:solidFill>
      <a:round/>
    </a:ln>
    <a:effectLst/>
  </c:spPr>
  <c:txPr>
    <a:bodyPr/>
    <a:lstStyle/>
    <a:p>
      <a:pPr>
        <a:defRPr/>
      </a:pPr>
      <a:endParaRPr lang="lv-LV"/>
    </a:p>
  </c:txPr>
  <c:externalData r:id="rId3">
    <c:autoUpdate val="0"/>
  </c:externalData>
</c:chartSpace>
</file>

<file path=ppt/charts/chart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lv-LV" sz="1400" b="0" dirty="0"/>
              <a:t>Dalījums pēc dzimuma</a:t>
            </a:r>
          </a:p>
          <a:p>
            <a:pPr>
              <a:defRPr/>
            </a:pPr>
            <a:endParaRPr lang="lv-LV" dirty="0"/>
          </a:p>
        </c:rich>
      </c:tx>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manualLayout>
          <c:layoutTarget val="inner"/>
          <c:xMode val="edge"/>
          <c:yMode val="edge"/>
          <c:x val="0.14243180580872852"/>
          <c:y val="0.20402816263598822"/>
          <c:w val="0.46978897787937801"/>
          <c:h val="0.74804575889247094"/>
        </c:manualLayout>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1BD3-49CC-B3E7-A3C5AA7F1A5F}"/>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1BD3-49CC-B3E7-A3C5AA7F1A5F}"/>
              </c:ext>
            </c:extLst>
          </c:dPt>
          <c:dLbls>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'MK PPT'!$Q$28:$Q$29</c:f>
              <c:strCache>
                <c:ptCount val="2"/>
                <c:pt idx="0">
                  <c:v>sievietes</c:v>
                </c:pt>
                <c:pt idx="1">
                  <c:v>vīrieši</c:v>
                </c:pt>
              </c:strCache>
            </c:strRef>
          </c:cat>
          <c:val>
            <c:numRef>
              <c:f>'MK PPT'!$R$28:$R$29</c:f>
              <c:numCache>
                <c:formatCode>General</c:formatCode>
                <c:ptCount val="2"/>
                <c:pt idx="0">
                  <c:v>29141</c:v>
                </c:pt>
                <c:pt idx="1">
                  <c:v>19402</c:v>
                </c:pt>
              </c:numCache>
            </c:numRef>
          </c:val>
          <c:extLst>
            <c:ext xmlns:c16="http://schemas.microsoft.com/office/drawing/2014/chart" uri="{C3380CC4-5D6E-409C-BE32-E72D297353CC}">
              <c16:uniqueId val="{00000004-1BD3-49CC-B3E7-A3C5AA7F1A5F}"/>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3">
    <c:autoUpdate val="0"/>
  </c:externalData>
</c:chartSpace>
</file>

<file path=ppt/charts/chart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r>
              <a:rPr lang="lv-LV" sz="1400" b="0" dirty="0"/>
              <a:t>Dalījums pēc vecuma</a:t>
            </a:r>
          </a:p>
        </c:rich>
      </c:tx>
      <c:layout>
        <c:manualLayout>
          <c:xMode val="edge"/>
          <c:yMode val="edge"/>
          <c:x val="0.19248861737309828"/>
          <c:y val="8.2158991665498615E-2"/>
        </c:manualLayout>
      </c:layout>
      <c:overlay val="0"/>
      <c:spPr>
        <a:noFill/>
        <a:ln>
          <a:noFill/>
        </a:ln>
        <a:effectLst/>
      </c:spPr>
      <c:txPr>
        <a:bodyPr rot="0" spcFirstLastPara="1" vertOverflow="ellipsis" vert="horz" wrap="square" anchor="ctr" anchorCtr="1"/>
        <a:lstStyle/>
        <a:p>
          <a:pPr>
            <a:defRPr sz="1800" b="1" i="0" u="none" strike="noStrike" kern="1200" baseline="0">
              <a:solidFill>
                <a:schemeClr val="dk1">
                  <a:lumMod val="75000"/>
                  <a:lumOff val="25000"/>
                </a:schemeClr>
              </a:solidFill>
              <a:latin typeface="+mn-lt"/>
              <a:ea typeface="+mn-ea"/>
              <a:cs typeface="+mn-cs"/>
            </a:defRPr>
          </a:pPr>
          <a:endParaRPr lang="lv-LV"/>
        </a:p>
      </c:txPr>
    </c:title>
    <c:autoTitleDeleted val="0"/>
    <c:plotArea>
      <c:layout>
        <c:manualLayout>
          <c:layoutTarget val="inner"/>
          <c:xMode val="edge"/>
          <c:yMode val="edge"/>
          <c:x val="0.14372140800589378"/>
          <c:y val="0.21498269485805471"/>
          <c:w val="0.44571008361253833"/>
          <c:h val="0.70970489611523824"/>
        </c:manualLayout>
      </c:layout>
      <c:pieChart>
        <c:varyColors val="1"/>
        <c:ser>
          <c:idx val="0"/>
          <c:order val="0"/>
          <c:dPt>
            <c:idx val="0"/>
            <c:bubble3D val="0"/>
            <c:spPr>
              <a:solidFill>
                <a:schemeClr val="accent1"/>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1-9857-4B0D-9DCC-B21B0FE24DFB}"/>
              </c:ext>
            </c:extLst>
          </c:dPt>
          <c:dPt>
            <c:idx val="1"/>
            <c:bubble3D val="0"/>
            <c:spPr>
              <a:solidFill>
                <a:schemeClr val="accent2"/>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3-9857-4B0D-9DCC-B21B0FE24DFB}"/>
              </c:ext>
            </c:extLst>
          </c:dPt>
          <c:dPt>
            <c:idx val="2"/>
            <c:bubble3D val="0"/>
            <c:spPr>
              <a:solidFill>
                <a:schemeClr val="accent3"/>
              </a:solidFill>
              <a:ln>
                <a:noFill/>
              </a:ln>
              <a:effectLst>
                <a:outerShdw blurRad="254000" sx="102000" sy="102000" algn="ctr" rotWithShape="0">
                  <a:prstClr val="black">
                    <a:alpha val="20000"/>
                  </a:prstClr>
                </a:outerShdw>
              </a:effectLst>
            </c:spPr>
            <c:extLst>
              <c:ext xmlns:c16="http://schemas.microsoft.com/office/drawing/2014/chart" uri="{C3380CC4-5D6E-409C-BE32-E72D297353CC}">
                <c16:uniqueId val="{00000005-9857-4B0D-9DCC-B21B0FE24DFB}"/>
              </c:ext>
            </c:extLst>
          </c:dPt>
          <c:dLbls>
            <c:dLbl>
              <c:idx val="0"/>
              <c:layout>
                <c:manualLayout>
                  <c:x val="-4.3215724140919766E-2"/>
                  <c:y val="0.13647018232395658"/>
                </c:manualLayout>
              </c:layout>
              <c:dLblPos val="bestFit"/>
              <c:showLegendKey val="0"/>
              <c:showVal val="1"/>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1-9857-4B0D-9DCC-B21B0FE24DFB}"/>
                </c:ext>
              </c:extLst>
            </c:dLbl>
            <c:dLbl>
              <c:idx val="1"/>
              <c:layout>
                <c:manualLayout>
                  <c:x val="0.15729761134118628"/>
                  <c:y val="-0.13739258412671029"/>
                </c:manualLayout>
              </c:layout>
              <c:dLblPos val="bestFit"/>
              <c:showLegendKey val="0"/>
              <c:showVal val="1"/>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3-9857-4B0D-9DCC-B21B0FE24DFB}"/>
                </c:ext>
              </c:extLst>
            </c:dLbl>
            <c:dLbl>
              <c:idx val="2"/>
              <c:layout>
                <c:manualLayout>
                  <c:x val="-1.8842615038339342E-2"/>
                  <c:y val="0.22091819681499128"/>
                </c:manualLayout>
              </c:layout>
              <c:dLblPos val="bestFit"/>
              <c:showLegendKey val="0"/>
              <c:showVal val="1"/>
              <c:showCatName val="0"/>
              <c:showSerName val="0"/>
              <c:showPercent val="1"/>
              <c:showBubbleSize val="0"/>
              <c:extLst>
                <c:ext xmlns:c15="http://schemas.microsoft.com/office/drawing/2012/chart" uri="{CE6537A1-D6FC-4f65-9D91-7224C49458BB}"/>
                <c:ext xmlns:c16="http://schemas.microsoft.com/office/drawing/2014/chart" uri="{C3380CC4-5D6E-409C-BE32-E72D297353CC}">
                  <c16:uniqueId val="{00000005-9857-4B0D-9DCC-B21B0FE24DFB}"/>
                </c:ext>
              </c:extLst>
            </c:dLbl>
            <c:spPr>
              <a:pattFill prst="pct75">
                <a:fgClr>
                  <a:schemeClr val="dk1">
                    <a:lumMod val="75000"/>
                    <a:lumOff val="25000"/>
                  </a:schemeClr>
                </a:fgClr>
                <a:bgClr>
                  <a:schemeClr val="dk1">
                    <a:lumMod val="65000"/>
                    <a:lumOff val="35000"/>
                  </a:schemeClr>
                </a:bgClr>
              </a:pattFill>
              <a:ln>
                <a:noFill/>
              </a:ln>
              <a:effectLst>
                <a:outerShdw blurRad="50800" dist="38100" dir="2700000" algn="tl" rotWithShape="0">
                  <a:prstClr val="black">
                    <a:alpha val="40000"/>
                  </a:prstClr>
                </a:outerShdw>
              </a:effectLst>
            </c:spPr>
            <c:txPr>
              <a:bodyPr rot="0" spcFirstLastPara="1" vertOverflow="ellipsis" vert="horz" wrap="square" lIns="38100" tIns="19050" rIns="38100" bIns="19050" anchor="ctr" anchorCtr="1">
                <a:spAutoFit/>
              </a:bodyPr>
              <a:lstStyle/>
              <a:p>
                <a:pPr>
                  <a:defRPr sz="10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1"/>
            <c:showBubbleSize val="0"/>
            <c:showLeaderLines val="1"/>
            <c:leaderLines>
              <c:spPr>
                <a:ln w="9525">
                  <a:solidFill>
                    <a:schemeClr val="dk1">
                      <a:lumMod val="50000"/>
                      <a:lumOff val="50000"/>
                    </a:schemeClr>
                  </a:solidFill>
                </a:ln>
                <a:effectLst/>
              </c:spPr>
            </c:leaderLines>
            <c:extLst>
              <c:ext xmlns:c15="http://schemas.microsoft.com/office/drawing/2012/chart" uri="{CE6537A1-D6FC-4f65-9D91-7224C49458BB}"/>
            </c:extLst>
          </c:dLbls>
          <c:cat>
            <c:strRef>
              <c:f>'MK PPT'!$AC$44:$AC$46</c:f>
              <c:strCache>
                <c:ptCount val="3"/>
                <c:pt idx="0">
                  <c:v>0-17</c:v>
                </c:pt>
                <c:pt idx="1">
                  <c:v>17-64</c:v>
                </c:pt>
                <c:pt idx="2">
                  <c:v>65 +</c:v>
                </c:pt>
              </c:strCache>
            </c:strRef>
          </c:cat>
          <c:val>
            <c:numRef>
              <c:f>'MK PPT'!$AD$44:$AD$46</c:f>
              <c:numCache>
                <c:formatCode>General</c:formatCode>
                <c:ptCount val="3"/>
                <c:pt idx="0">
                  <c:v>7378</c:v>
                </c:pt>
                <c:pt idx="1">
                  <c:v>22242</c:v>
                </c:pt>
                <c:pt idx="2">
                  <c:v>2312</c:v>
                </c:pt>
              </c:numCache>
            </c:numRef>
          </c:val>
          <c:extLst>
            <c:ext xmlns:c16="http://schemas.microsoft.com/office/drawing/2014/chart" uri="{C3380CC4-5D6E-409C-BE32-E72D297353CC}">
              <c16:uniqueId val="{00000006-9857-4B0D-9DCC-B21B0FE24DFB}"/>
            </c:ext>
          </c:extLst>
        </c:ser>
        <c:dLbls>
          <c:dLblPos val="ctr"/>
          <c:showLegendKey val="0"/>
          <c:showVal val="1"/>
          <c:showCatName val="0"/>
          <c:showSerName val="0"/>
          <c:showPercent val="0"/>
          <c:showBubbleSize val="0"/>
          <c:showLeaderLines val="1"/>
        </c:dLbls>
        <c:firstSliceAng val="0"/>
      </c:pieChart>
      <c:spPr>
        <a:noFill/>
        <a:ln>
          <a:noFill/>
        </a:ln>
        <a:effectLst/>
      </c:spPr>
    </c:plotArea>
    <c:legend>
      <c:legendPos val="r"/>
      <c:overlay val="0"/>
      <c:spPr>
        <a:solidFill>
          <a:schemeClr val="lt1">
            <a:lumMod val="95000"/>
            <a:alpha val="39000"/>
          </a:schemeClr>
        </a:solidFill>
        <a:ln>
          <a:noFill/>
        </a:ln>
        <a:effectLst/>
      </c:spPr>
      <c:txPr>
        <a:bodyPr rot="0" spcFirstLastPara="1" vertOverflow="ellipsis" vert="horz" wrap="square" anchor="ctr" anchorCtr="1"/>
        <a:lstStyle/>
        <a:p>
          <a:pPr>
            <a:defRPr sz="900" b="0" i="0" u="none" strike="noStrike" kern="1200" baseline="0">
              <a:solidFill>
                <a:schemeClr val="dk1">
                  <a:lumMod val="75000"/>
                  <a:lumOff val="25000"/>
                </a:schemeClr>
              </a:solidFill>
              <a:latin typeface="+mn-lt"/>
              <a:ea typeface="+mn-ea"/>
              <a:cs typeface="+mn-cs"/>
            </a:defRPr>
          </a:pPr>
          <a:endParaRPr lang="lv-LV"/>
        </a:p>
      </c:txPr>
    </c:legend>
    <c:plotVisOnly val="1"/>
    <c:dispBlanksAs val="gap"/>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3">
    <c:autoUpdate val="0"/>
  </c:externalData>
</c:chartSpace>
</file>

<file path=ppt/charts/chart8.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r>
              <a:rPr lang="lv-LV"/>
              <a:t>Desmit</a:t>
            </a:r>
            <a:r>
              <a:rPr lang="lv-LV" baseline="0"/>
              <a:t> pašvaldības ar lielāko reģistrēto Ukrainas civiliedzīvotāju skaitu</a:t>
            </a:r>
          </a:p>
          <a:p>
            <a:pPr>
              <a:defRPr/>
            </a:pPr>
            <a:endParaRPr lang="lv-LV"/>
          </a:p>
        </c:rich>
      </c:tx>
      <c:layout>
        <c:manualLayout>
          <c:xMode val="edge"/>
          <c:yMode val="edge"/>
          <c:x val="0.11097900262467193"/>
          <c:y val="2.7777777777777776E-2"/>
        </c:manualLayout>
      </c:layout>
      <c:overlay val="0"/>
      <c:spPr>
        <a:noFill/>
        <a:ln>
          <a:noFill/>
        </a:ln>
        <a:effectLst/>
      </c:spPr>
      <c:txPr>
        <a:bodyPr rot="0" spcFirstLastPara="1" vertOverflow="ellipsis" vert="horz" wrap="square" anchor="ctr" anchorCtr="1"/>
        <a:lstStyle/>
        <a:p>
          <a:pPr>
            <a:defRPr sz="1400" b="0" i="0" u="none" strike="noStrike" kern="1200" spc="0" baseline="0">
              <a:solidFill>
                <a:schemeClr val="tx1">
                  <a:lumMod val="65000"/>
                  <a:lumOff val="35000"/>
                </a:schemeClr>
              </a:solidFill>
              <a:latin typeface="+mn-lt"/>
              <a:ea typeface="+mn-ea"/>
              <a:cs typeface="+mn-cs"/>
            </a:defRPr>
          </a:pPr>
          <a:endParaRPr lang="lv-LV"/>
        </a:p>
      </c:txPr>
    </c:title>
    <c:autoTitleDeleted val="0"/>
    <c:plotArea>
      <c:layout/>
      <c:barChart>
        <c:barDir val="col"/>
        <c:grouping val="clustered"/>
        <c:varyColors val="0"/>
        <c:ser>
          <c:idx val="0"/>
          <c:order val="0"/>
          <c:spPr>
            <a:solidFill>
              <a:schemeClr val="accent1"/>
            </a:solidFill>
            <a:ln>
              <a:noFill/>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900" b="0" i="0" u="none" strike="noStrike" kern="1200" baseline="0">
                    <a:solidFill>
                      <a:schemeClr val="tx1">
                        <a:lumMod val="75000"/>
                        <a:lumOff val="25000"/>
                      </a:schemeClr>
                    </a:solidFill>
                    <a:latin typeface="+mn-lt"/>
                    <a:ea typeface="+mn-ea"/>
                    <a:cs typeface="+mn-cs"/>
                  </a:defRPr>
                </a:pPr>
                <a:endParaRPr lang="lv-LV"/>
              </a:p>
            </c:txPr>
            <c:dLblPos val="outEnd"/>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'MK PPT'!$AE$15:$AE$24</c:f>
              <c:strCache>
                <c:ptCount val="10"/>
                <c:pt idx="0">
                  <c:v>Rīgas valstpilsēta</c:v>
                </c:pt>
                <c:pt idx="1">
                  <c:v>Liepājas valstpilsēta</c:v>
                </c:pt>
                <c:pt idx="2">
                  <c:v>Daugavpils valstpilsēta</c:v>
                </c:pt>
                <c:pt idx="3">
                  <c:v>Jūrmalas valstpilsēta</c:v>
                </c:pt>
                <c:pt idx="4">
                  <c:v>Ludzas novads</c:v>
                </c:pt>
                <c:pt idx="5">
                  <c:v>Jelgavas valstpilsēta</c:v>
                </c:pt>
                <c:pt idx="6">
                  <c:v>Valmieras novads</c:v>
                </c:pt>
                <c:pt idx="7">
                  <c:v>Tukuma novads</c:v>
                </c:pt>
                <c:pt idx="8">
                  <c:v>Ventspils valstpilsēta</c:v>
                </c:pt>
                <c:pt idx="9">
                  <c:v>Cēsu novads</c:v>
                </c:pt>
              </c:strCache>
            </c:strRef>
          </c:cat>
          <c:val>
            <c:numRef>
              <c:f>'MK PPT'!$AF$15:$AF$24</c:f>
              <c:numCache>
                <c:formatCode>General</c:formatCode>
                <c:ptCount val="10"/>
                <c:pt idx="0">
                  <c:v>20267</c:v>
                </c:pt>
                <c:pt idx="1">
                  <c:v>1390</c:v>
                </c:pt>
                <c:pt idx="2">
                  <c:v>1262</c:v>
                </c:pt>
                <c:pt idx="3">
                  <c:v>1037</c:v>
                </c:pt>
                <c:pt idx="4">
                  <c:v>881</c:v>
                </c:pt>
                <c:pt idx="5">
                  <c:v>643</c:v>
                </c:pt>
                <c:pt idx="6">
                  <c:v>549</c:v>
                </c:pt>
                <c:pt idx="7">
                  <c:v>500</c:v>
                </c:pt>
                <c:pt idx="8">
                  <c:v>490</c:v>
                </c:pt>
                <c:pt idx="9">
                  <c:v>484</c:v>
                </c:pt>
              </c:numCache>
            </c:numRef>
          </c:val>
          <c:extLst>
            <c:ext xmlns:c16="http://schemas.microsoft.com/office/drawing/2014/chart" uri="{C3380CC4-5D6E-409C-BE32-E72D297353CC}">
              <c16:uniqueId val="{00000000-54BB-44F2-9F51-DE468E8FCE00}"/>
            </c:ext>
          </c:extLst>
        </c:ser>
        <c:dLbls>
          <c:dLblPos val="outEnd"/>
          <c:showLegendKey val="0"/>
          <c:showVal val="1"/>
          <c:showCatName val="0"/>
          <c:showSerName val="0"/>
          <c:showPercent val="0"/>
          <c:showBubbleSize val="0"/>
        </c:dLbls>
        <c:gapWidth val="219"/>
        <c:overlap val="-27"/>
        <c:axId val="1231900287"/>
        <c:axId val="1327461855"/>
      </c:barChart>
      <c:catAx>
        <c:axId val="1231900287"/>
        <c:scaling>
          <c:orientation val="minMax"/>
        </c:scaling>
        <c:delete val="0"/>
        <c:axPos val="b"/>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327461855"/>
        <c:crosses val="autoZero"/>
        <c:auto val="1"/>
        <c:lblAlgn val="ctr"/>
        <c:lblOffset val="100"/>
        <c:noMultiLvlLbl val="0"/>
      </c:catAx>
      <c:valAx>
        <c:axId val="1327461855"/>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231900287"/>
        <c:crosses val="autoZero"/>
        <c:crossBetween val="between"/>
      </c:valAx>
      <c:spPr>
        <a:noFill/>
        <a:ln>
          <a:noFill/>
        </a:ln>
        <a:effectLst/>
      </c:spPr>
    </c:plotArea>
    <c:plotVisOnly val="1"/>
    <c:dispBlanksAs val="gap"/>
    <c:showDLblsOverMax val="0"/>
  </c:chart>
  <c:spPr>
    <a:noFill/>
    <a:ln>
      <a:noFill/>
    </a:ln>
    <a:effectLst/>
  </c:spPr>
  <c:txPr>
    <a:bodyPr/>
    <a:lstStyle/>
    <a:p>
      <a:pPr>
        <a:defRPr/>
      </a:pPr>
      <a:endParaRPr lang="lv-LV"/>
    </a:p>
  </c:txPr>
  <c:externalData r:id="rId3">
    <c:autoUpdate val="0"/>
  </c:externalData>
</c:chartSpace>
</file>

<file path=ppt/charts/chart9.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0"/>
    <c:plotArea>
      <c:layout>
        <c:manualLayout>
          <c:layoutTarget val="inner"/>
          <c:xMode val="edge"/>
          <c:yMode val="edge"/>
          <c:x val="8.9536142095908128E-2"/>
          <c:y val="2.895689071395836E-2"/>
          <c:w val="0.78567297404353931"/>
          <c:h val="0.7204265368983398"/>
        </c:manualLayout>
      </c:layout>
      <c:barChart>
        <c:barDir val="col"/>
        <c:grouping val="clustered"/>
        <c:varyColors val="0"/>
        <c:ser>
          <c:idx val="1"/>
          <c:order val="1"/>
          <c:tx>
            <c:strRef>
              <c:f>'Report 2'!$B$22</c:f>
              <c:strCache>
                <c:ptCount val="1"/>
                <c:pt idx="0">
                  <c:v>Vidējie mēneša bruto darba ienākumi,EUR</c:v>
                </c:pt>
              </c:strCache>
            </c:strRef>
          </c:tx>
          <c:spPr>
            <a:solidFill>
              <a:srgbClr val="002060"/>
            </a:solidFill>
            <a:ln>
              <a:noFill/>
            </a:ln>
            <a:effectLst/>
            <a:scene3d>
              <a:camera prst="orthographicFront"/>
              <a:lightRig rig="threePt" dir="t"/>
            </a:scene3d>
            <a:sp3d>
              <a:bevelT/>
              <a:bevelB/>
            </a:sp3d>
          </c:spPr>
          <c:invertIfNegative val="0"/>
          <c:dLbls>
            <c:dLbl>
              <c:idx val="5"/>
              <c:layout>
                <c:manualLayout>
                  <c:x val="1.0048605892217478E-3"/>
                  <c:y val="0.47419777795890589"/>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7.7667230873335408E-2"/>
                      <c:h val="6.7517063790350093E-2"/>
                    </c:manualLayout>
                  </c15:layout>
                </c:ext>
                <c:ext xmlns:c16="http://schemas.microsoft.com/office/drawing/2014/chart" uri="{C3380CC4-5D6E-409C-BE32-E72D297353CC}">
                  <c16:uniqueId val="{00000000-7ECD-4FD1-9A6B-2CC829ADE000}"/>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'Report 2'!$C$19:$O$20</c:f>
              <c:multiLvlStrCache>
                <c:ptCount val="13"/>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aprīlis</c:v>
                  </c:pt>
                </c:lvl>
                <c:lvl>
                  <c:pt idx="0">
                    <c:v>2022.gads</c:v>
                  </c:pt>
                  <c:pt idx="3">
                    <c:v>2023.gads</c:v>
                  </c:pt>
                  <c:pt idx="7">
                    <c:v>2024.gads</c:v>
                  </c:pt>
                  <c:pt idx="11">
                    <c:v>2025.gads</c:v>
                  </c:pt>
                </c:lvl>
              </c:multiLvlStrCache>
            </c:multiLvlStrRef>
          </c:cat>
          <c:val>
            <c:numRef>
              <c:f>'Report 2'!$C$22:$O$22</c:f>
              <c:numCache>
                <c:formatCode>#,##0</c:formatCode>
                <c:ptCount val="13"/>
                <c:pt idx="0">
                  <c:v>728.57446265804049</c:v>
                </c:pt>
                <c:pt idx="1">
                  <c:v>871.85478265219206</c:v>
                </c:pt>
                <c:pt idx="2">
                  <c:v>954.32965386671685</c:v>
                </c:pt>
                <c:pt idx="3">
                  <c:v>1010.3980306181878</c:v>
                </c:pt>
                <c:pt idx="4">
                  <c:v>1099.2277369823757</c:v>
                </c:pt>
                <c:pt idx="5">
                  <c:v>1131.6616830789756</c:v>
                </c:pt>
                <c:pt idx="6">
                  <c:v>1181.6671772730845</c:v>
                </c:pt>
                <c:pt idx="7">
                  <c:v>1175.5408546103504</c:v>
                </c:pt>
                <c:pt idx="8">
                  <c:v>1270.8519926044542</c:v>
                </c:pt>
                <c:pt idx="9">
                  <c:v>1284.7155579909361</c:v>
                </c:pt>
                <c:pt idx="10">
                  <c:v>1306.0793150983129</c:v>
                </c:pt>
                <c:pt idx="11">
                  <c:v>1306.6981778626764</c:v>
                </c:pt>
                <c:pt idx="12">
                  <c:v>1350.4193616802299</c:v>
                </c:pt>
              </c:numCache>
            </c:numRef>
          </c:val>
          <c:extLst>
            <c:ext xmlns:c16="http://schemas.microsoft.com/office/drawing/2014/chart" uri="{C3380CC4-5D6E-409C-BE32-E72D297353CC}">
              <c16:uniqueId val="{00000001-7ECD-4FD1-9A6B-2CC829ADE000}"/>
            </c:ext>
          </c:extLst>
        </c:ser>
        <c:dLbls>
          <c:dLblPos val="outEnd"/>
          <c:showLegendKey val="0"/>
          <c:showVal val="1"/>
          <c:showCatName val="0"/>
          <c:showSerName val="0"/>
          <c:showPercent val="0"/>
          <c:showBubbleSize val="0"/>
        </c:dLbls>
        <c:gapWidth val="50"/>
        <c:axId val="282091168"/>
        <c:axId val="284821344"/>
      </c:barChart>
      <c:lineChart>
        <c:grouping val="standard"/>
        <c:varyColors val="0"/>
        <c:ser>
          <c:idx val="0"/>
          <c:order val="0"/>
          <c:tx>
            <c:strRef>
              <c:f>'Report 2'!$B$21</c:f>
              <c:strCache>
                <c:ptCount val="1"/>
                <c:pt idx="0">
                  <c:v>Vidējais ienākumu saņēmušo skaits</c:v>
                </c:pt>
              </c:strCache>
            </c:strRef>
          </c:tx>
          <c:spPr>
            <a:ln w="28575" cap="rnd">
              <a:solidFill>
                <a:schemeClr val="accent1">
                  <a:lumMod val="20000"/>
                  <a:lumOff val="80000"/>
                </a:schemeClr>
              </a:solidFill>
              <a:round/>
            </a:ln>
            <a:effectLst/>
          </c:spPr>
          <c:marker>
            <c:symbol val="diamond"/>
            <c:size val="7"/>
            <c:spPr>
              <a:solidFill>
                <a:schemeClr val="accent1">
                  <a:lumMod val="20000"/>
                  <a:lumOff val="80000"/>
                </a:schemeClr>
              </a:solidFill>
              <a:ln w="9525">
                <a:solidFill>
                  <a:schemeClr val="accent1">
                    <a:lumMod val="20000"/>
                    <a:lumOff val="80000"/>
                  </a:schemeClr>
                </a:solidFill>
              </a:ln>
              <a:effectLst/>
              <a:scene3d>
                <a:camera prst="orthographicFront"/>
                <a:lightRig rig="threePt" dir="t"/>
              </a:scene3d>
              <a:sp3d>
                <a:bevelT/>
                <a:bevelB/>
              </a:sp3d>
            </c:spPr>
          </c:marker>
          <c:dLbls>
            <c:delete val="1"/>
          </c:dLbls>
          <c:cat>
            <c:multiLvlStrRef>
              <c:f>'Report 2'!$C$19:$O$20</c:f>
              <c:multiLvlStrCache>
                <c:ptCount val="13"/>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aprīlis</c:v>
                  </c:pt>
                </c:lvl>
                <c:lvl>
                  <c:pt idx="0">
                    <c:v>2022.gads</c:v>
                  </c:pt>
                  <c:pt idx="3">
                    <c:v>2023.gads</c:v>
                  </c:pt>
                  <c:pt idx="7">
                    <c:v>2024.gads</c:v>
                  </c:pt>
                  <c:pt idx="11">
                    <c:v>2025.gads</c:v>
                  </c:pt>
                </c:lvl>
              </c:multiLvlStrCache>
            </c:multiLvlStrRef>
          </c:cat>
          <c:val>
            <c:numRef>
              <c:f>'Report 2'!$C$21:$O$21</c:f>
              <c:numCache>
                <c:formatCode>#,##0</c:formatCode>
                <c:ptCount val="13"/>
                <c:pt idx="0">
                  <c:v>4534.666666666667</c:v>
                </c:pt>
                <c:pt idx="1">
                  <c:v>6663.666666666667</c:v>
                </c:pt>
                <c:pt idx="2">
                  <c:v>7482.666666666667</c:v>
                </c:pt>
                <c:pt idx="3">
                  <c:v>8012.666666666667</c:v>
                </c:pt>
                <c:pt idx="4">
                  <c:v>8379.6666666666661</c:v>
                </c:pt>
                <c:pt idx="5">
                  <c:v>8496.3333333333339</c:v>
                </c:pt>
                <c:pt idx="6">
                  <c:v>8454</c:v>
                </c:pt>
                <c:pt idx="7">
                  <c:v>8499</c:v>
                </c:pt>
                <c:pt idx="8">
                  <c:v>8744</c:v>
                </c:pt>
                <c:pt idx="9">
                  <c:v>8972.6666666666661</c:v>
                </c:pt>
                <c:pt idx="10">
                  <c:v>9188.6666666666661</c:v>
                </c:pt>
                <c:pt idx="11">
                  <c:v>9423</c:v>
                </c:pt>
                <c:pt idx="12">
                  <c:v>9713</c:v>
                </c:pt>
              </c:numCache>
            </c:numRef>
          </c:val>
          <c:smooth val="0"/>
          <c:extLst>
            <c:ext xmlns:c16="http://schemas.microsoft.com/office/drawing/2014/chart" uri="{C3380CC4-5D6E-409C-BE32-E72D297353CC}">
              <c16:uniqueId val="{00000002-7ECD-4FD1-9A6B-2CC829ADE000}"/>
            </c:ext>
          </c:extLst>
        </c:ser>
        <c:dLbls>
          <c:showLegendKey val="0"/>
          <c:showVal val="1"/>
          <c:showCatName val="0"/>
          <c:showSerName val="0"/>
          <c:showPercent val="0"/>
          <c:showBubbleSize val="0"/>
        </c:dLbls>
        <c:marker val="1"/>
        <c:smooth val="0"/>
        <c:axId val="285378096"/>
        <c:axId val="330626496"/>
      </c:line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15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300"/>
      </c:valAx>
      <c:valAx>
        <c:axId val="330626496"/>
        <c:scaling>
          <c:orientation val="minMax"/>
          <c:max val="10500"/>
          <c:min val="0"/>
        </c:scaling>
        <c:delete val="0"/>
        <c:axPos val="r"/>
        <c:numFmt formatCode="#,##0" sourceLinked="0"/>
        <c:majorTickMark val="cross"/>
        <c:minorTickMark val="none"/>
        <c:tickLblPos val="nextTo"/>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5378096"/>
        <c:crosses val="max"/>
        <c:crossBetween val="between"/>
        <c:majorUnit val="1500"/>
      </c:valAx>
      <c:catAx>
        <c:axId val="285378096"/>
        <c:scaling>
          <c:orientation val="minMax"/>
        </c:scaling>
        <c:delete val="1"/>
        <c:axPos val="b"/>
        <c:numFmt formatCode="General" sourceLinked="1"/>
        <c:majorTickMark val="out"/>
        <c:minorTickMark val="none"/>
        <c:tickLblPos val="nextTo"/>
        <c:crossAx val="330626496"/>
        <c:crosses val="autoZero"/>
        <c:auto val="1"/>
        <c:lblAlgn val="ctr"/>
        <c:lblOffset val="100"/>
        <c:noMultiLvlLbl val="0"/>
      </c:catAx>
      <c:spPr>
        <a:noFill/>
        <a:ln>
          <a:noFill/>
        </a:ln>
        <a:effectLst/>
      </c:spPr>
    </c:plotArea>
    <c:legend>
      <c:legendPos val="r"/>
      <c:layout>
        <c:manualLayout>
          <c:xMode val="edge"/>
          <c:yMode val="edge"/>
          <c:x val="1.1284726078824256E-2"/>
          <c:y val="0.88750901220768319"/>
          <c:w val="0.87292087807608754"/>
          <c:h val="0.11249098779231681"/>
        </c:manualLayout>
      </c:layout>
      <c:overlay val="0"/>
      <c:spPr>
        <a:noFill/>
        <a:ln>
          <a:noFill/>
        </a:ln>
        <a:effectLst/>
      </c:spPr>
      <c:txPr>
        <a:bodyPr rot="0" spcFirstLastPara="1" vertOverflow="ellipsis" vert="horz" wrap="square" anchor="ctr" anchorCtr="1"/>
        <a:lstStyle/>
        <a:p>
          <a:pPr>
            <a:defRPr sz="6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0.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plotArea>
      <c:layout>
        <c:manualLayout>
          <c:layoutTarget val="inner"/>
          <c:xMode val="edge"/>
          <c:yMode val="edge"/>
          <c:x val="8.9536142095908128E-2"/>
          <c:y val="2.895689071395836E-2"/>
          <c:w val="0.86068770901300007"/>
          <c:h val="0.7927791834838841"/>
        </c:manualLayout>
      </c:layout>
      <c:barChart>
        <c:barDir val="col"/>
        <c:grouping val="clustered"/>
        <c:varyColors val="0"/>
        <c:ser>
          <c:idx val="1"/>
          <c:order val="0"/>
          <c:spPr>
            <a:solidFill>
              <a:srgbClr val="002060"/>
            </a:solidFill>
            <a:ln>
              <a:noFill/>
            </a:ln>
            <a:effectLst/>
            <a:scene3d>
              <a:camera prst="orthographicFront"/>
              <a:lightRig rig="threePt" dir="t"/>
            </a:scene3d>
            <a:sp3d>
              <a:bevelT/>
              <a:bevelB/>
            </a:sp3d>
          </c:spPr>
          <c:invertIfNegative val="0"/>
          <c:dLbls>
            <c:dLbl>
              <c:idx val="5"/>
              <c:layout>
                <c:manualLayout>
                  <c:x val="-4.9798173243625352E-3"/>
                  <c:y val="0.68726000749044158"/>
                </c:manualLayout>
              </c:layout>
              <c:spPr>
                <a:noFill/>
                <a:ln>
                  <a:noFill/>
                </a:ln>
                <a:effectLst/>
              </c:spPr>
              <c:txPr>
                <a:bodyPr rot="-5400000" spcFirstLastPara="1" vertOverflow="ellipsis" wrap="square" lIns="38100" tIns="19050" rIns="38100" bIns="19050" anchor="ctr" anchorCtr="0">
                  <a:no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outEnd"/>
              <c:showLegendKey val="0"/>
              <c:showVal val="1"/>
              <c:showCatName val="0"/>
              <c:showSerName val="0"/>
              <c:showPercent val="0"/>
              <c:showBubbleSize val="0"/>
              <c:extLst>
                <c:ext xmlns:c15="http://schemas.microsoft.com/office/drawing/2012/chart" uri="{CE6537A1-D6FC-4f65-9D91-7224C49458BB}">
                  <c15:layout>
                    <c:manualLayout>
                      <c:w val="9.9664675010753406E-2"/>
                      <c:h val="8.9031391903556995E-2"/>
                    </c:manualLayout>
                  </c15:layout>
                </c:ext>
                <c:ext xmlns:c16="http://schemas.microsoft.com/office/drawing/2014/chart" uri="{C3380CC4-5D6E-409C-BE32-E72D297353CC}">
                  <c16:uniqueId val="{00000000-E845-4A48-A601-9D41C34AE951}"/>
                </c:ext>
              </c:extLst>
            </c:dLbl>
            <c:spPr>
              <a:noFill/>
              <a:ln>
                <a:noFill/>
              </a:ln>
              <a:effectLst/>
            </c:spPr>
            <c:txPr>
              <a:bodyPr rot="-5400000" spcFirstLastPara="1" vertOverflow="ellipsis" wrap="square" lIns="38100" tIns="19050" rIns="38100" bIns="19050" anchor="ctr" anchorCtr="0">
                <a:spAutoFit/>
              </a:bodyPr>
              <a:lstStyle/>
              <a:p>
                <a:pPr algn="ctr">
                  <a:defRPr sz="800" b="1" i="0" u="none" strike="noStrike" kern="1200" baseline="0">
                    <a:solidFill>
                      <a:schemeClr val="bg1"/>
                    </a:solidFill>
                    <a:latin typeface="Verdana" panose="020B0604030504040204" pitchFamily="34" charset="0"/>
                    <a:ea typeface="Verdana" panose="020B0604030504040204" pitchFamily="34" charset="0"/>
                    <a:cs typeface="+mn-cs"/>
                  </a:defRPr>
                </a:pPr>
                <a:endParaRPr lang="lv-LV"/>
              </a:p>
            </c:txPr>
            <c:dLblPos val="inBase"/>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noFill/>
                      <a:round/>
                    </a:ln>
                    <a:effectLst/>
                  </c:spPr>
                </c15:leaderLines>
              </c:ext>
            </c:extLst>
          </c:dLbls>
          <c:cat>
            <c:multiLvlStrRef>
              <c:f>'DŅ sadale'!$B$4:$N$5</c:f>
              <c:multiLvlStrCache>
                <c:ptCount val="13"/>
                <c:lvl>
                  <c:pt idx="0">
                    <c:v>2.cet.</c:v>
                  </c:pt>
                  <c:pt idx="1">
                    <c:v>3.cet.</c:v>
                  </c:pt>
                  <c:pt idx="2">
                    <c:v>4.cet.</c:v>
                  </c:pt>
                  <c:pt idx="3">
                    <c:v>1.cet.</c:v>
                  </c:pt>
                  <c:pt idx="4">
                    <c:v>2.cet.</c:v>
                  </c:pt>
                  <c:pt idx="5">
                    <c:v>3.cet.</c:v>
                  </c:pt>
                  <c:pt idx="6">
                    <c:v>4.cet.</c:v>
                  </c:pt>
                  <c:pt idx="7">
                    <c:v>1.cet.</c:v>
                  </c:pt>
                  <c:pt idx="8">
                    <c:v>2.cet.</c:v>
                  </c:pt>
                  <c:pt idx="9">
                    <c:v>3.cet.</c:v>
                  </c:pt>
                  <c:pt idx="10">
                    <c:v>4.cet.</c:v>
                  </c:pt>
                  <c:pt idx="11">
                    <c:v>1.cet.</c:v>
                  </c:pt>
                  <c:pt idx="12">
                    <c:v>aprīlis</c:v>
                  </c:pt>
                </c:lvl>
                <c:lvl>
                  <c:pt idx="0">
                    <c:v>2022.gads</c:v>
                  </c:pt>
                  <c:pt idx="3">
                    <c:v>2023.gads</c:v>
                  </c:pt>
                  <c:pt idx="7">
                    <c:v>2024.gads</c:v>
                  </c:pt>
                  <c:pt idx="11">
                    <c:v>2025.gads</c:v>
                  </c:pt>
                </c:lvl>
              </c:multiLvlStrCache>
            </c:multiLvlStrRef>
          </c:cat>
          <c:val>
            <c:numRef>
              <c:f>'DŅ sadale'!$B$6:$N$6</c:f>
              <c:numCache>
                <c:formatCode>#,##0</c:formatCode>
                <c:ptCount val="13"/>
                <c:pt idx="0">
                  <c:v>1808.6666666666667</c:v>
                </c:pt>
                <c:pt idx="1">
                  <c:v>2583</c:v>
                </c:pt>
                <c:pt idx="2">
                  <c:v>2806</c:v>
                </c:pt>
                <c:pt idx="3">
                  <c:v>2962.6666666666665</c:v>
                </c:pt>
                <c:pt idx="4">
                  <c:v>3127.3333333333335</c:v>
                </c:pt>
                <c:pt idx="5">
                  <c:v>3174.6666666666665</c:v>
                </c:pt>
                <c:pt idx="6">
                  <c:v>3147</c:v>
                </c:pt>
                <c:pt idx="7">
                  <c:v>3107</c:v>
                </c:pt>
                <c:pt idx="8">
                  <c:v>3222.3333333333335</c:v>
                </c:pt>
                <c:pt idx="9">
                  <c:v>3328.6666666666665</c:v>
                </c:pt>
                <c:pt idx="10">
                  <c:v>3347</c:v>
                </c:pt>
                <c:pt idx="11">
                  <c:v>3359</c:v>
                </c:pt>
                <c:pt idx="12">
                  <c:v>3428</c:v>
                </c:pt>
              </c:numCache>
            </c:numRef>
          </c:val>
          <c:extLst>
            <c:ext xmlns:c16="http://schemas.microsoft.com/office/drawing/2014/chart" uri="{C3380CC4-5D6E-409C-BE32-E72D297353CC}">
              <c16:uniqueId val="{00000001-E845-4A48-A601-9D41C34AE951}"/>
            </c:ext>
          </c:extLst>
        </c:ser>
        <c:dLbls>
          <c:dLblPos val="outEnd"/>
          <c:showLegendKey val="0"/>
          <c:showVal val="1"/>
          <c:showCatName val="0"/>
          <c:showSerName val="0"/>
          <c:showPercent val="0"/>
          <c:showBubbleSize val="0"/>
        </c:dLbls>
        <c:gapWidth val="50"/>
        <c:axId val="282091168"/>
        <c:axId val="284821344"/>
      </c:barChart>
      <c:catAx>
        <c:axId val="282091168"/>
        <c:scaling>
          <c:orientation val="minMax"/>
        </c:scaling>
        <c:delete val="0"/>
        <c:axPos val="b"/>
        <c:numFmt formatCode="General" sourceLinked="1"/>
        <c:majorTickMark val="cross"/>
        <c:minorTickMark val="none"/>
        <c:tickLblPos val="low"/>
        <c:spPr>
          <a:noFill/>
          <a:ln w="9525" cap="flat" cmpd="sng" algn="ctr">
            <a:solidFill>
              <a:srgbClr val="002060"/>
            </a:solidFill>
            <a:round/>
          </a:ln>
          <a:effectLst/>
        </c:spPr>
        <c:txPr>
          <a:bodyPr rot="-60000000" spcFirstLastPara="1" vertOverflow="ellipsis" vert="horz" wrap="square" anchor="ctr" anchorCtr="1"/>
          <a:lstStyle/>
          <a:p>
            <a:pPr>
              <a:defRPr sz="600" b="1"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4821344"/>
        <c:crosses val="autoZero"/>
        <c:auto val="1"/>
        <c:lblAlgn val="ctr"/>
        <c:lblOffset val="100"/>
        <c:noMultiLvlLbl val="0"/>
      </c:catAx>
      <c:valAx>
        <c:axId val="284821344"/>
        <c:scaling>
          <c:orientation val="minMax"/>
          <c:max val="3500"/>
          <c:min val="0"/>
        </c:scaling>
        <c:delete val="0"/>
        <c:axPos val="l"/>
        <c:numFmt formatCode="#,##0" sourceLinked="0"/>
        <c:majorTickMark val="cross"/>
        <c:minorTickMark val="none"/>
        <c:tickLblPos val="low"/>
        <c:spPr>
          <a:noFill/>
          <a:ln>
            <a:solidFill>
              <a:schemeClr val="tx1"/>
            </a:solidFill>
          </a:ln>
          <a:effectLst/>
        </c:spPr>
        <c:txPr>
          <a:bodyPr rot="-60000000" spcFirstLastPara="1" vertOverflow="ellipsis" vert="horz" wrap="square" anchor="ctr" anchorCtr="1"/>
          <a:lstStyle/>
          <a:p>
            <a:pPr>
              <a:defRPr sz="700" b="0" i="0" u="none" strike="noStrike" kern="1200" baseline="0">
                <a:solidFill>
                  <a:schemeClr val="tx1">
                    <a:lumMod val="65000"/>
                    <a:lumOff val="35000"/>
                  </a:schemeClr>
                </a:solidFill>
                <a:latin typeface="Verdana" panose="020B0604030504040204" pitchFamily="34" charset="0"/>
                <a:ea typeface="Verdana" panose="020B0604030504040204" pitchFamily="34" charset="0"/>
                <a:cs typeface="+mn-cs"/>
              </a:defRPr>
            </a:pPr>
            <a:endParaRPr lang="lv-LV"/>
          </a:p>
        </c:txPr>
        <c:crossAx val="282091168"/>
        <c:crosses val="autoZero"/>
        <c:crossBetween val="between"/>
        <c:majorUnit val="700"/>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solidFill>
      <a:schemeClr val="bg1"/>
    </a:solidFill>
    <a:ln w="9525" cap="flat" cmpd="sng" algn="ctr">
      <a:noFill/>
      <a:round/>
    </a:ln>
    <a:effectLst/>
    <a:scene3d>
      <a:camera prst="orthographicFront"/>
      <a:lightRig rig="threePt" dir="t"/>
    </a:scene3d>
    <a:sp3d>
      <a:bevelB/>
    </a:sp3d>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3">
    <c:autoUpdate val="0"/>
  </c:externalData>
</c:chartSpace>
</file>

<file path=ppt/charts/chart11.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3"/>
    </mc:Choice>
    <mc:Fallback>
      <c:style val="3"/>
    </mc:Fallback>
  </mc:AlternateContent>
  <c:clrMapOvr bg1="lt1" tx1="dk1" bg2="lt2" tx2="dk2" accent1="accent1" accent2="accent2" accent3="accent3" accent4="accent4" accent5="accent5" accent6="accent6" hlink="hlink" folHlink="folHlink"/>
  <c:chart>
    <c:autoTitleDeleted val="1"/>
    <c:view3D>
      <c:rotX val="30"/>
      <c:rotY val="0"/>
      <c:depthPercent val="100"/>
      <c:rAngAx val="0"/>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manualLayout>
          <c:layoutTarget val="inner"/>
          <c:xMode val="edge"/>
          <c:yMode val="edge"/>
          <c:x val="0.15683420811470367"/>
          <c:y val="0.15232087103029657"/>
          <c:w val="0.7914073907140533"/>
          <c:h val="0.64369669968981447"/>
        </c:manualLayout>
      </c:layout>
      <c:pie3DChart>
        <c:varyColors val="1"/>
        <c:ser>
          <c:idx val="0"/>
          <c:order val="0"/>
          <c:spPr>
            <a:ln>
              <a:noFill/>
            </a:ln>
            <a:scene3d>
              <a:camera prst="orthographicFront"/>
              <a:lightRig rig="threePt" dir="t"/>
            </a:scene3d>
            <a:sp3d>
              <a:bevelT/>
              <a:bevelB/>
            </a:sp3d>
          </c:spPr>
          <c:explosion val="4"/>
          <c:dPt>
            <c:idx val="0"/>
            <c:bubble3D val="0"/>
            <c:spPr>
              <a:solidFill>
                <a:schemeClr val="accent1">
                  <a:tint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1-21F8-46EE-8ADD-B56DD42238DF}"/>
              </c:ext>
            </c:extLst>
          </c:dPt>
          <c:dPt>
            <c:idx val="1"/>
            <c:bubble3D val="0"/>
            <c:spPr>
              <a:solidFill>
                <a:schemeClr val="accent1">
                  <a:tint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3-21F8-46EE-8ADD-B56DD42238DF}"/>
              </c:ext>
            </c:extLst>
          </c:dPt>
          <c:dPt>
            <c:idx val="2"/>
            <c:bubble3D val="0"/>
            <c:spPr>
              <a:solidFill>
                <a:schemeClr val="accent1">
                  <a:tint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5-21F8-46EE-8ADD-B56DD42238DF}"/>
              </c:ext>
            </c:extLst>
          </c:dPt>
          <c:dPt>
            <c:idx val="3"/>
            <c:bubble3D val="0"/>
            <c:spPr>
              <a:solidFill>
                <a:schemeClr val="accent1">
                  <a:shade val="9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7-21F8-46EE-8ADD-B56DD42238DF}"/>
              </c:ext>
            </c:extLst>
          </c:dPt>
          <c:dPt>
            <c:idx val="4"/>
            <c:bubble3D val="0"/>
            <c:spPr>
              <a:solidFill>
                <a:schemeClr val="accent1">
                  <a:shade val="7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9-21F8-46EE-8ADD-B56DD42238DF}"/>
              </c:ext>
            </c:extLst>
          </c:dPt>
          <c:dPt>
            <c:idx val="5"/>
            <c:bubble3D val="0"/>
            <c:spPr>
              <a:solidFill>
                <a:schemeClr val="accent1">
                  <a:shade val="50000"/>
                </a:schemeClr>
              </a:solidFill>
              <a:ln w="25400">
                <a:noFill/>
              </a:ln>
              <a:effectLst/>
              <a:scene3d>
                <a:camera prst="orthographicFront"/>
                <a:lightRig rig="threePt" dir="t"/>
              </a:scene3d>
              <a:sp3d>
                <a:bevelT/>
                <a:bevelB/>
              </a:sp3d>
            </c:spPr>
            <c:extLst>
              <c:ext xmlns:c16="http://schemas.microsoft.com/office/drawing/2014/chart" uri="{C3380CC4-5D6E-409C-BE32-E72D297353CC}">
                <c16:uniqueId val="{0000000B-21F8-46EE-8ADD-B56DD42238DF}"/>
              </c:ext>
            </c:extLst>
          </c:dPt>
          <c:dLbls>
            <c:dLbl>
              <c:idx val="0"/>
              <c:layout>
                <c:manualLayout>
                  <c:x val="-5.3698971911127318E-2"/>
                  <c:y val="-7.0560240062131019E-2"/>
                </c:manualLayout>
              </c:layout>
              <c:tx>
                <c:rich>
                  <a:bodyPr/>
                  <a:lstStyle/>
                  <a:p>
                    <a:fld id="{7B8E2180-5C5D-48B0-A416-580923D7EE64}" type="CATEGORYNAME">
                      <a:rPr lang="lv-LV"/>
                      <a:pPr/>
                      <a:t>[CATEGORY NAME]</a:t>
                    </a:fld>
                    <a:br>
                      <a:rPr lang="lv-LV" dirty="0"/>
                    </a:br>
                    <a:fld id="{E9D91E78-199E-484E-8854-CC4DC7986284}"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4754573986331821"/>
                      <c:h val="0.15689823619125362"/>
                    </c:manualLayout>
                  </c15:layout>
                  <c15:dlblFieldTable/>
                  <c15:showDataLabelsRange val="0"/>
                </c:ext>
                <c:ext xmlns:c16="http://schemas.microsoft.com/office/drawing/2014/chart" uri="{C3380CC4-5D6E-409C-BE32-E72D297353CC}">
                  <c16:uniqueId val="{00000001-21F8-46EE-8ADD-B56DD42238DF}"/>
                </c:ext>
              </c:extLst>
            </c:dLbl>
            <c:dLbl>
              <c:idx val="1"/>
              <c:layout>
                <c:manualLayout>
                  <c:x val="0.15249925028632921"/>
                  <c:y val="-0.12156542971974053"/>
                </c:manualLayout>
              </c:layout>
              <c:tx>
                <c:rich>
                  <a:bodyPr/>
                  <a:lstStyle/>
                  <a:p>
                    <a:fld id="{CF7CA9F3-DD8F-4E3F-B4D1-2CF2F593AE84}" type="CATEGORYNAME">
                      <a:rPr lang="lv-LV"/>
                      <a:pPr/>
                      <a:t>[CATEGORY NAME]</a:t>
                    </a:fld>
                    <a:br>
                      <a:rPr lang="lv-LV" dirty="0"/>
                    </a:br>
                    <a:fld id="{F1A113A7-3CC1-4CAE-B518-4B49ADD45DF6}"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465576217083412"/>
                      <c:h val="0.14816677001804457"/>
                    </c:manualLayout>
                  </c15:layout>
                  <c15:dlblFieldTable/>
                  <c15:showDataLabelsRange val="0"/>
                </c:ext>
                <c:ext xmlns:c16="http://schemas.microsoft.com/office/drawing/2014/chart" uri="{C3380CC4-5D6E-409C-BE32-E72D297353CC}">
                  <c16:uniqueId val="{00000003-21F8-46EE-8ADD-B56DD42238DF}"/>
                </c:ext>
              </c:extLst>
            </c:dLbl>
            <c:dLbl>
              <c:idx val="2"/>
              <c:layout>
                <c:manualLayout>
                  <c:x val="0"/>
                  <c:y val="-3.5486821138363711E-2"/>
                </c:manualLayout>
              </c:layout>
              <c:tx>
                <c:rich>
                  <a:bodyPr/>
                  <a:lstStyle/>
                  <a:p>
                    <a:fld id="{6F28E9A9-46F3-4500-A029-3B7AF707AAEF}" type="CATEGORYNAME">
                      <a:rPr lang="lv-LV"/>
                      <a:pPr/>
                      <a:t>[CATEGORY NAME]</a:t>
                    </a:fld>
                    <a:br>
                      <a:rPr lang="lv-LV" dirty="0"/>
                    </a:br>
                    <a:fld id="{CDF1069B-571C-4491-B6C1-F8FE26339745}"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23145131232965008"/>
                      <c:h val="0.18572817700328326"/>
                    </c:manualLayout>
                  </c15:layout>
                  <c15:dlblFieldTable/>
                  <c15:showDataLabelsRange val="0"/>
                </c:ext>
                <c:ext xmlns:c16="http://schemas.microsoft.com/office/drawing/2014/chart" uri="{C3380CC4-5D6E-409C-BE32-E72D297353CC}">
                  <c16:uniqueId val="{00000005-21F8-46EE-8ADD-B56DD42238DF}"/>
                </c:ext>
              </c:extLst>
            </c:dLbl>
            <c:dLbl>
              <c:idx val="3"/>
              <c:layout>
                <c:manualLayout>
                  <c:x val="0.13582960556435023"/>
                  <c:y val="-7.0020640699674078E-2"/>
                </c:manualLayout>
              </c:layout>
              <c:tx>
                <c:rich>
                  <a:bodyPr/>
                  <a:lstStyle/>
                  <a:p>
                    <a:fld id="{763D02F7-342E-44AE-B287-51AC90C414E6}" type="CATEGORYNAME">
                      <a:rPr lang="lv-LV">
                        <a:solidFill>
                          <a:schemeClr val="tx1"/>
                        </a:solidFill>
                      </a:rPr>
                      <a:pPr/>
                      <a:t>[CATEGORY NAME]</a:t>
                    </a:fld>
                    <a:br>
                      <a:rPr lang="lv-LV" dirty="0">
                        <a:solidFill>
                          <a:schemeClr val="tx1"/>
                        </a:solidFill>
                      </a:rPr>
                    </a:br>
                    <a:fld id="{E7FE55BC-F4A1-4D85-8169-00A867E9784F}" type="VALUE">
                      <a:rPr lang="lv-LV" sz="1000" b="1" baseline="0">
                        <a:solidFill>
                          <a:schemeClr val="tx1"/>
                        </a:solidFill>
                      </a:rPr>
                      <a:pPr/>
                      <a:t>[VALUE]</a:t>
                    </a:fld>
                    <a:endParaRPr lang="lv-LV" dirty="0">
                      <a:solidFill>
                        <a:schemeClr val="tx1"/>
                      </a:solidFill>
                    </a:endParaRPr>
                  </a:p>
                </c:rich>
              </c:tx>
              <c:dLblPos val="bestFit"/>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7-21F8-46EE-8ADD-B56DD42238DF}"/>
                </c:ext>
              </c:extLst>
            </c:dLbl>
            <c:dLbl>
              <c:idx val="4"/>
              <c:layout>
                <c:manualLayout>
                  <c:x val="0.28838472624635664"/>
                  <c:y val="-8.3402425947669695E-3"/>
                </c:manualLayout>
              </c:layout>
              <c:tx>
                <c:rich>
                  <a:bodyPr/>
                  <a:lstStyle/>
                  <a:p>
                    <a:fld id="{40214EFF-4DE3-4214-9210-63A49DCCB30F}" type="CATEGORYNAME">
                      <a:rPr lang="lv-LV"/>
                      <a:pPr/>
                      <a:t>[CATEGORY NAME]</a:t>
                    </a:fld>
                    <a:br>
                      <a:rPr lang="lv-LV" dirty="0"/>
                    </a:br>
                    <a:fld id="{CFBF83EC-748A-4A96-83AE-9046CEBECF14}" type="VALUE">
                      <a:rPr lang="lv-LV" sz="1000" b="1" baseline="0"/>
                      <a:pPr/>
                      <a:t>[VALUE]</a:t>
                    </a:fld>
                    <a:endParaRPr lang="lv-LV" dirty="0"/>
                  </a:p>
                </c:rich>
              </c:tx>
              <c:dLblPos val="bestFit"/>
              <c:showLegendKey val="0"/>
              <c:showVal val="1"/>
              <c:showCatName val="1"/>
              <c:showSerName val="0"/>
              <c:showPercent val="0"/>
              <c:showBubbleSize val="0"/>
              <c:extLst>
                <c:ext xmlns:c15="http://schemas.microsoft.com/office/drawing/2012/chart" uri="{CE6537A1-D6FC-4f65-9D91-7224C49458BB}">
                  <c15:layout>
                    <c:manualLayout>
                      <c:w val="0.34729831633806879"/>
                      <c:h val="0.14484178037782897"/>
                    </c:manualLayout>
                  </c15:layout>
                  <c15:dlblFieldTable/>
                  <c15:showDataLabelsRange val="0"/>
                </c:ext>
                <c:ext xmlns:c16="http://schemas.microsoft.com/office/drawing/2014/chart" uri="{C3380CC4-5D6E-409C-BE32-E72D297353CC}">
                  <c16:uniqueId val="{00000009-21F8-46EE-8ADD-B56DD42238DF}"/>
                </c:ext>
              </c:extLst>
            </c:dLbl>
            <c:dLbl>
              <c:idx val="5"/>
              <c:layout>
                <c:manualLayout>
                  <c:x val="5.8868241886883277E-2"/>
                  <c:y val="2.034553180075227E-2"/>
                </c:manualLayout>
              </c:layout>
              <c:tx>
                <c:rich>
                  <a:bodyPr/>
                  <a:lstStyle/>
                  <a:p>
                    <a:fld id="{9BD81984-C776-4FE6-A1D9-55EFF28AC472}" type="CATEGORYNAME">
                      <a:rPr lang="en-US"/>
                      <a:pPr/>
                      <a:t>[CATEGORY NAME]</a:t>
                    </a:fld>
                    <a:br>
                      <a:rPr lang="en-US"/>
                    </a:br>
                    <a:fld id="{A897DBE0-225B-4BA0-8283-711752CB7E08}" type="VALUE">
                      <a:rPr lang="en-US" sz="1200" b="1" baseline="0"/>
                      <a:pPr/>
                      <a:t>[VALUE]</a:t>
                    </a:fld>
                    <a:endParaRPr lang="en-US"/>
                  </a:p>
                </c:rich>
              </c:tx>
              <c:dLblPos val="bestFit"/>
              <c:showLegendKey val="0"/>
              <c:showVal val="1"/>
              <c:showCatName val="1"/>
              <c:showSerName val="0"/>
              <c:showPercent val="0"/>
              <c:showBubbleSize val="0"/>
              <c:extLst>
                <c:ext xmlns:c15="http://schemas.microsoft.com/office/drawing/2012/chart" uri="{CE6537A1-D6FC-4f65-9D91-7224C49458BB}">
                  <c15:layout>
                    <c:manualLayout>
                      <c:w val="0.16917898936282608"/>
                      <c:h val="0.15103543712698961"/>
                    </c:manualLayout>
                  </c15:layout>
                  <c15:dlblFieldTable/>
                  <c15:showDataLabelsRange val="0"/>
                </c:ext>
                <c:ext xmlns:c16="http://schemas.microsoft.com/office/drawing/2014/chart" uri="{C3380CC4-5D6E-409C-BE32-E72D297353CC}">
                  <c16:uniqueId val="{0000000B-21F8-46EE-8ADD-B56DD42238DF}"/>
                </c:ext>
              </c:extLst>
            </c:dLbl>
            <c:spPr>
              <a:noFill/>
              <a:ln>
                <a:noFill/>
              </a:ln>
              <a:effectLst/>
            </c:spPr>
            <c:txPr>
              <a:bodyPr rot="0" spcFirstLastPara="1" vertOverflow="ellipsis" vert="horz" wrap="square" anchor="ctr" anchorCtr="1"/>
              <a:lstStyle/>
              <a:p>
                <a:pPr>
                  <a:defRPr sz="800" b="0" i="0" u="none" strike="noStrike" kern="1200" baseline="0">
                    <a:solidFill>
                      <a:sysClr val="windowText" lastClr="000000"/>
                    </a:solidFill>
                    <a:latin typeface="Verdana" panose="020B0604030504040204" pitchFamily="34" charset="0"/>
                    <a:ea typeface="Verdana" panose="020B0604030504040204" pitchFamily="34" charset="0"/>
                    <a:cs typeface="+mn-cs"/>
                  </a:defRPr>
                </a:pPr>
                <a:endParaRPr lang="lv-LV"/>
              </a:p>
            </c:txPr>
            <c:dLblPos val="bestFit"/>
            <c:showLegendKey val="0"/>
            <c:showVal val="1"/>
            <c:showCatName val="1"/>
            <c:showSerName val="0"/>
            <c:showPercent val="0"/>
            <c:showBubbleSize val="0"/>
            <c:showLeaderLines val="1"/>
            <c:leaderLines>
              <c:spPr>
                <a:ln w="9525" cap="flat" cmpd="sng" algn="ctr">
                  <a:solidFill>
                    <a:srgbClr val="FFFFFF"/>
                  </a:solidFill>
                  <a:round/>
                </a:ln>
                <a:effectLst/>
              </c:spPr>
            </c:leaderLines>
            <c:extLst>
              <c:ext xmlns:c15="http://schemas.microsoft.com/office/drawing/2012/chart" uri="{CE6537A1-D6FC-4f65-9D91-7224C49458BB}"/>
            </c:extLst>
          </c:dLbls>
          <c:cat>
            <c:strRef>
              <c:f>aprīlis!$B$2:$B$6</c:f>
              <c:strCache>
                <c:ptCount val="5"/>
                <c:pt idx="0">
                  <c:v>1 darba ņēmējs</c:v>
                </c:pt>
                <c:pt idx="1">
                  <c:v>2 darba ņēmēji</c:v>
                </c:pt>
                <c:pt idx="2">
                  <c:v>3 darba ņēmēji</c:v>
                </c:pt>
                <c:pt idx="3">
                  <c:v>4 darba ņēmēji</c:v>
                </c:pt>
                <c:pt idx="4">
                  <c:v>5 un vairāk darba ņēmēji</c:v>
                </c:pt>
              </c:strCache>
            </c:strRef>
          </c:cat>
          <c:val>
            <c:numRef>
              <c:f>aprīlis!$D$2:$D$6</c:f>
              <c:numCache>
                <c:formatCode>0.0%</c:formatCode>
                <c:ptCount val="5"/>
                <c:pt idx="0">
                  <c:v>0.57409568261376898</c:v>
                </c:pt>
                <c:pt idx="1">
                  <c:v>0.1689031505250875</c:v>
                </c:pt>
                <c:pt idx="2">
                  <c:v>7.934655775962661E-2</c:v>
                </c:pt>
                <c:pt idx="3">
                  <c:v>4.4632438739789962E-2</c:v>
                </c:pt>
                <c:pt idx="4">
                  <c:v>0.13302217036172695</c:v>
                </c:pt>
              </c:numCache>
            </c:numRef>
          </c:val>
          <c:extLst>
            <c:ext xmlns:c16="http://schemas.microsoft.com/office/drawing/2014/chart" uri="{C3380CC4-5D6E-409C-BE32-E72D297353CC}">
              <c16:uniqueId val="{0000000C-21F8-46EE-8ADD-B56DD42238DF}"/>
            </c:ext>
          </c:extLst>
        </c:ser>
        <c:dLbls>
          <c:dLblPos val="bestFit"/>
          <c:showLegendKey val="0"/>
          <c:showVal val="1"/>
          <c:showCatName val="0"/>
          <c:showSerName val="0"/>
          <c:showPercent val="0"/>
          <c:showBubbleSize val="0"/>
          <c:showLeaderLines val="1"/>
        </c:dLbls>
      </c:pie3D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w="9525" cap="flat" cmpd="sng" algn="ctr">
      <a:noFill/>
      <a:round/>
    </a:ln>
    <a:effectLst/>
  </c:spPr>
  <c:txPr>
    <a:bodyPr/>
    <a:lstStyle/>
    <a:p>
      <a:pPr>
        <a:defRPr>
          <a:solidFill>
            <a:srgbClr val="002060"/>
          </a:solidFill>
          <a:latin typeface="Verdana" panose="020B0604030504040204" pitchFamily="34" charset="0"/>
          <a:ea typeface="Verdana" panose="020B0604030504040204" pitchFamily="34" charset="0"/>
        </a:defRPr>
      </a:pPr>
      <a:endParaRPr lang="lv-LV"/>
    </a:p>
  </c:txPr>
  <c:externalData r:id="rId4">
    <c:autoUpdate val="0"/>
  </c:externalData>
</c:chartSpace>
</file>

<file path=ppt/charts/chart12.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tx>
            <c:strRef>
              <c:f>Sheet1!$A$141</c:f>
              <c:strCache>
                <c:ptCount val="1"/>
                <c:pt idx="0">
                  <c:v>Akūta saslimšana, medikamentu nepieciešamība</c:v>
                </c:pt>
              </c:strCache>
            </c:strRef>
          </c:tx>
          <c:spPr>
            <a:solidFill>
              <a:schemeClr val="accent1"/>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Sheet1!$L$140:$AN$140</c:f>
              <c:strCache>
                <c:ptCount val="29"/>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pt idx="24">
                  <c:v>janvāris_2025</c:v>
                </c:pt>
                <c:pt idx="25">
                  <c:v>februāris_2025</c:v>
                </c:pt>
                <c:pt idx="26">
                  <c:v>marts_2025</c:v>
                </c:pt>
                <c:pt idx="27">
                  <c:v>aprīlis_2025</c:v>
                </c:pt>
                <c:pt idx="28">
                  <c:v>maijs_2025</c:v>
                </c:pt>
              </c:strCache>
            </c:strRef>
          </c:cat>
          <c:val>
            <c:numRef>
              <c:f>Sheet1!$L$141:$AN$141</c:f>
              <c:numCache>
                <c:formatCode>General</c:formatCode>
                <c:ptCount val="29"/>
                <c:pt idx="0">
                  <c:v>74</c:v>
                </c:pt>
                <c:pt idx="1">
                  <c:v>49</c:v>
                </c:pt>
                <c:pt idx="2">
                  <c:v>31</c:v>
                </c:pt>
                <c:pt idx="3">
                  <c:v>38</c:v>
                </c:pt>
                <c:pt idx="4">
                  <c:v>39</c:v>
                </c:pt>
                <c:pt idx="5">
                  <c:v>28</c:v>
                </c:pt>
                <c:pt idx="6">
                  <c:v>15</c:v>
                </c:pt>
                <c:pt idx="7">
                  <c:v>11</c:v>
                </c:pt>
                <c:pt idx="8">
                  <c:v>16</c:v>
                </c:pt>
                <c:pt idx="9">
                  <c:v>21</c:v>
                </c:pt>
                <c:pt idx="10">
                  <c:v>26</c:v>
                </c:pt>
                <c:pt idx="11">
                  <c:v>13</c:v>
                </c:pt>
                <c:pt idx="12">
                  <c:v>9</c:v>
                </c:pt>
                <c:pt idx="13">
                  <c:v>8</c:v>
                </c:pt>
                <c:pt idx="14">
                  <c:v>10</c:v>
                </c:pt>
                <c:pt idx="15">
                  <c:v>6</c:v>
                </c:pt>
                <c:pt idx="16">
                  <c:v>12</c:v>
                </c:pt>
                <c:pt idx="17">
                  <c:v>9</c:v>
                </c:pt>
                <c:pt idx="18">
                  <c:v>3</c:v>
                </c:pt>
                <c:pt idx="19">
                  <c:v>6</c:v>
                </c:pt>
                <c:pt idx="20">
                  <c:v>10</c:v>
                </c:pt>
                <c:pt idx="21">
                  <c:v>21</c:v>
                </c:pt>
                <c:pt idx="22">
                  <c:v>11</c:v>
                </c:pt>
                <c:pt idx="23">
                  <c:v>9</c:v>
                </c:pt>
                <c:pt idx="24">
                  <c:v>12</c:v>
                </c:pt>
                <c:pt idx="25">
                  <c:v>8</c:v>
                </c:pt>
                <c:pt idx="26">
                  <c:v>15</c:v>
                </c:pt>
                <c:pt idx="27">
                  <c:v>11</c:v>
                </c:pt>
                <c:pt idx="28">
                  <c:v>9</c:v>
                </c:pt>
              </c:numCache>
            </c:numRef>
          </c:val>
          <c:extLst>
            <c:ext xmlns:c16="http://schemas.microsoft.com/office/drawing/2014/chart" uri="{C3380CC4-5D6E-409C-BE32-E72D297353CC}">
              <c16:uniqueId val="{00000000-E715-40D6-871E-1CF4C442BBEE}"/>
            </c:ext>
          </c:extLst>
        </c:ser>
        <c:ser>
          <c:idx val="1"/>
          <c:order val="1"/>
          <c:tx>
            <c:strRef>
              <c:f>Sheet1!$A$142</c:f>
              <c:strCache>
                <c:ptCount val="1"/>
                <c:pt idx="0">
                  <c:v>Plānveida</c:v>
                </c:pt>
              </c:strCache>
            </c:strRef>
          </c:tx>
          <c:spPr>
            <a:solidFill>
              <a:schemeClr val="accent2"/>
            </a:solidFill>
            <a:ln>
              <a:noFill/>
            </a:ln>
            <a:effectLst/>
            <a:sp3d/>
          </c:spPr>
          <c:invertIfNegative val="0"/>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1">
                        <a:lumMod val="75000"/>
                        <a:lumOff val="25000"/>
                      </a:schemeClr>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Sheet1!$L$140:$AN$140</c:f>
              <c:strCache>
                <c:ptCount val="29"/>
                <c:pt idx="0">
                  <c:v>Janvāris_2023</c:v>
                </c:pt>
                <c:pt idx="1">
                  <c:v>Februāris_2023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pt idx="24">
                  <c:v>janvāris_2025</c:v>
                </c:pt>
                <c:pt idx="25">
                  <c:v>februāris_2025</c:v>
                </c:pt>
                <c:pt idx="26">
                  <c:v>marts_2025</c:v>
                </c:pt>
                <c:pt idx="27">
                  <c:v>aprīlis_2025</c:v>
                </c:pt>
                <c:pt idx="28">
                  <c:v>maijs_2025</c:v>
                </c:pt>
              </c:strCache>
            </c:strRef>
          </c:cat>
          <c:val>
            <c:numRef>
              <c:f>Sheet1!$L$142:$AN$142</c:f>
              <c:numCache>
                <c:formatCode>General</c:formatCode>
                <c:ptCount val="29"/>
                <c:pt idx="0">
                  <c:v>209</c:v>
                </c:pt>
                <c:pt idx="1">
                  <c:v>102</c:v>
                </c:pt>
                <c:pt idx="2">
                  <c:v>81</c:v>
                </c:pt>
                <c:pt idx="3">
                  <c:v>122</c:v>
                </c:pt>
                <c:pt idx="4">
                  <c:v>118</c:v>
                </c:pt>
                <c:pt idx="5">
                  <c:v>113</c:v>
                </c:pt>
                <c:pt idx="6">
                  <c:v>121</c:v>
                </c:pt>
                <c:pt idx="7">
                  <c:v>89</c:v>
                </c:pt>
                <c:pt idx="8">
                  <c:v>89</c:v>
                </c:pt>
                <c:pt idx="9">
                  <c:v>131</c:v>
                </c:pt>
                <c:pt idx="10">
                  <c:v>185</c:v>
                </c:pt>
                <c:pt idx="11">
                  <c:v>123</c:v>
                </c:pt>
                <c:pt idx="12">
                  <c:v>158</c:v>
                </c:pt>
                <c:pt idx="13">
                  <c:v>135</c:v>
                </c:pt>
                <c:pt idx="14">
                  <c:v>117</c:v>
                </c:pt>
                <c:pt idx="15">
                  <c:v>72</c:v>
                </c:pt>
                <c:pt idx="16">
                  <c:v>137</c:v>
                </c:pt>
                <c:pt idx="17">
                  <c:v>134</c:v>
                </c:pt>
                <c:pt idx="18">
                  <c:v>119</c:v>
                </c:pt>
                <c:pt idx="19">
                  <c:v>158</c:v>
                </c:pt>
                <c:pt idx="20">
                  <c:v>156</c:v>
                </c:pt>
                <c:pt idx="21">
                  <c:v>185</c:v>
                </c:pt>
                <c:pt idx="22">
                  <c:v>127</c:v>
                </c:pt>
                <c:pt idx="23">
                  <c:v>110</c:v>
                </c:pt>
                <c:pt idx="24">
                  <c:v>158</c:v>
                </c:pt>
                <c:pt idx="25">
                  <c:v>138</c:v>
                </c:pt>
                <c:pt idx="26">
                  <c:v>165</c:v>
                </c:pt>
                <c:pt idx="27">
                  <c:v>103</c:v>
                </c:pt>
                <c:pt idx="28">
                  <c:v>106</c:v>
                </c:pt>
              </c:numCache>
            </c:numRef>
          </c:val>
          <c:extLst>
            <c:ext xmlns:c16="http://schemas.microsoft.com/office/drawing/2014/chart" uri="{C3380CC4-5D6E-409C-BE32-E72D297353CC}">
              <c16:uniqueId val="{00000001-E715-40D6-871E-1CF4C442BBEE}"/>
            </c:ext>
          </c:extLst>
        </c:ser>
        <c:dLbls>
          <c:showLegendKey val="0"/>
          <c:showVal val="1"/>
          <c:showCatName val="0"/>
          <c:showSerName val="0"/>
          <c:showPercent val="0"/>
          <c:showBubbleSize val="0"/>
        </c:dLbls>
        <c:gapWidth val="150"/>
        <c:shape val="box"/>
        <c:axId val="1654198399"/>
        <c:axId val="1654219199"/>
        <c:axId val="0"/>
      </c:bar3DChart>
      <c:catAx>
        <c:axId val="1654198399"/>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654219199"/>
        <c:crosses val="autoZero"/>
        <c:auto val="1"/>
        <c:lblAlgn val="ctr"/>
        <c:lblOffset val="100"/>
        <c:noMultiLvlLbl val="0"/>
      </c:catAx>
      <c:valAx>
        <c:axId val="1654219199"/>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654198399"/>
        <c:crosses val="autoZero"/>
        <c:crossBetween val="between"/>
      </c:valAx>
      <c:spPr>
        <a:noFill/>
        <a:ln>
          <a:noFill/>
        </a:ln>
        <a:effectLst/>
      </c:spPr>
    </c:plotArea>
    <c:legend>
      <c:legendPos val="b"/>
      <c:layout>
        <c:manualLayout>
          <c:xMode val="edge"/>
          <c:yMode val="edge"/>
          <c:x val="0.65357594929701079"/>
          <c:y val="0.95619858211238662"/>
          <c:w val="0.34620530081431378"/>
          <c:h val="4.3801417887613429E-2"/>
        </c:manualLayout>
      </c:layout>
      <c:overlay val="0"/>
      <c:spPr>
        <a:noFill/>
        <a:ln>
          <a:noFill/>
        </a:ln>
        <a:effectLst/>
      </c:spPr>
      <c:txPr>
        <a:bodyPr rot="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13.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autoTitleDeleted val="1"/>
    <c:view3D>
      <c:rotX val="15"/>
      <c:rotY val="20"/>
      <c:depthPercent val="100"/>
      <c:rAngAx val="1"/>
    </c:view3D>
    <c:floor>
      <c:thickness val="0"/>
      <c:spPr>
        <a:noFill/>
        <a:ln>
          <a:noFill/>
        </a:ln>
        <a:effectLst/>
        <a:sp3d/>
      </c:spPr>
    </c:floor>
    <c:sideWall>
      <c:thickness val="0"/>
      <c:spPr>
        <a:noFill/>
        <a:ln>
          <a:noFill/>
        </a:ln>
        <a:effectLst/>
        <a:sp3d/>
      </c:spPr>
    </c:sideWall>
    <c:backWall>
      <c:thickness val="0"/>
      <c:spPr>
        <a:noFill/>
        <a:ln>
          <a:noFill/>
        </a:ln>
        <a:effectLst/>
        <a:sp3d/>
      </c:spPr>
    </c:backWall>
    <c:plotArea>
      <c:layout/>
      <c:bar3DChart>
        <c:barDir val="col"/>
        <c:grouping val="clustered"/>
        <c:varyColors val="0"/>
        <c:ser>
          <c:idx val="0"/>
          <c:order val="0"/>
          <c:spPr>
            <a:solidFill>
              <a:schemeClr val="accent2">
                <a:lumMod val="75000"/>
              </a:schemeClr>
            </a:solidFill>
            <a:ln>
              <a:solidFill>
                <a:schemeClr val="accent2">
                  <a:lumMod val="75000"/>
                </a:schemeClr>
              </a:solidFill>
            </a:ln>
            <a:effectLst/>
            <a:sp3d>
              <a:contourClr>
                <a:schemeClr val="accent2">
                  <a:lumMod val="75000"/>
                </a:schemeClr>
              </a:contourClr>
            </a:sp3d>
          </c:spPr>
          <c:invertIfNegative val="0"/>
          <c:dLbls>
            <c:spPr>
              <a:noFill/>
              <a:ln>
                <a:noFill/>
              </a:ln>
              <a:effectLst/>
            </c:spPr>
            <c:txPr>
              <a:bodyPr rot="0" spcFirstLastPara="1" vertOverflow="ellipsis" vert="horz" wrap="square" lIns="38100" tIns="19050" rIns="38100" bIns="19050" anchor="ctr" anchorCtr="1">
                <a:spAutoFit/>
              </a:bodyPr>
              <a:lstStyle/>
              <a:p>
                <a:pPr>
                  <a:defRPr sz="1070" b="1" i="0" u="none" strike="noStrike" kern="1200" baseline="0">
                    <a:solidFill>
                      <a:sysClr val="windowText" lastClr="000000"/>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cap="flat" cmpd="sng" algn="ctr">
                      <a:solidFill>
                        <a:schemeClr val="tx1">
                          <a:lumMod val="35000"/>
                          <a:lumOff val="65000"/>
                        </a:schemeClr>
                      </a:solidFill>
                      <a:round/>
                    </a:ln>
                    <a:effectLst/>
                  </c:spPr>
                </c15:leaderLines>
              </c:ext>
            </c:extLst>
          </c:dLbls>
          <c:cat>
            <c:strRef>
              <c:f>Sheet1!$A$54:$A$82</c:f>
              <c:strCache>
                <c:ptCount val="29"/>
                <c:pt idx="0">
                  <c:v>Janvāris_2023</c:v>
                </c:pt>
                <c:pt idx="1">
                  <c:v>Jebruāris_2023</c:v>
                </c:pt>
                <c:pt idx="2">
                  <c:v>Marts_2023</c:v>
                </c:pt>
                <c:pt idx="3">
                  <c:v>Aprīlis_2023</c:v>
                </c:pt>
                <c:pt idx="4">
                  <c:v>Maijs_2023</c:v>
                </c:pt>
                <c:pt idx="5">
                  <c:v>Jūnijs_2023</c:v>
                </c:pt>
                <c:pt idx="6">
                  <c:v>Jūlijs_2023</c:v>
                </c:pt>
                <c:pt idx="7">
                  <c:v>Augusts_2023</c:v>
                </c:pt>
                <c:pt idx="8">
                  <c:v>Septembris_2023</c:v>
                </c:pt>
                <c:pt idx="9">
                  <c:v>Oktobris_2023</c:v>
                </c:pt>
                <c:pt idx="10">
                  <c:v>Novembris_2023</c:v>
                </c:pt>
                <c:pt idx="11">
                  <c:v>Decembris_2023</c:v>
                </c:pt>
                <c:pt idx="12">
                  <c:v>Janvāris_2024</c:v>
                </c:pt>
                <c:pt idx="13">
                  <c:v>Februāris_2024</c:v>
                </c:pt>
                <c:pt idx="14">
                  <c:v>Marts_2024</c:v>
                </c:pt>
                <c:pt idx="15">
                  <c:v>Aprīlis_2024</c:v>
                </c:pt>
                <c:pt idx="16">
                  <c:v>Maijs_2024</c:v>
                </c:pt>
                <c:pt idx="17">
                  <c:v>Jūnijs_2024</c:v>
                </c:pt>
                <c:pt idx="18">
                  <c:v>Jūlijs_2024</c:v>
                </c:pt>
                <c:pt idx="19">
                  <c:v>Augusts_2024</c:v>
                </c:pt>
                <c:pt idx="20">
                  <c:v>Septembris_2024</c:v>
                </c:pt>
                <c:pt idx="21">
                  <c:v>Oktobris_2024</c:v>
                </c:pt>
                <c:pt idx="22">
                  <c:v>Novembris_2024</c:v>
                </c:pt>
                <c:pt idx="23">
                  <c:v>Decembris_2024</c:v>
                </c:pt>
                <c:pt idx="24">
                  <c:v>Janvāris_2025</c:v>
                </c:pt>
                <c:pt idx="25">
                  <c:v>Februāris_2025</c:v>
                </c:pt>
                <c:pt idx="26">
                  <c:v>Marts_2025</c:v>
                </c:pt>
                <c:pt idx="27">
                  <c:v>Aprīlis_2025</c:v>
                </c:pt>
                <c:pt idx="28">
                  <c:v>Maijs_2025</c:v>
                </c:pt>
              </c:strCache>
            </c:strRef>
          </c:cat>
          <c:val>
            <c:numRef>
              <c:f>Sheet1!$B$54:$B$82</c:f>
              <c:numCache>
                <c:formatCode>General</c:formatCode>
                <c:ptCount val="29"/>
                <c:pt idx="0">
                  <c:v>283</c:v>
                </c:pt>
                <c:pt idx="1">
                  <c:v>151</c:v>
                </c:pt>
                <c:pt idx="2">
                  <c:v>112</c:v>
                </c:pt>
                <c:pt idx="3">
                  <c:v>160</c:v>
                </c:pt>
                <c:pt idx="4">
                  <c:v>157</c:v>
                </c:pt>
                <c:pt idx="5">
                  <c:v>141</c:v>
                </c:pt>
                <c:pt idx="6">
                  <c:v>136</c:v>
                </c:pt>
                <c:pt idx="7">
                  <c:v>100</c:v>
                </c:pt>
                <c:pt idx="8">
                  <c:v>105</c:v>
                </c:pt>
                <c:pt idx="9">
                  <c:v>152</c:v>
                </c:pt>
                <c:pt idx="10">
                  <c:v>211</c:v>
                </c:pt>
                <c:pt idx="11">
                  <c:v>136</c:v>
                </c:pt>
                <c:pt idx="12">
                  <c:v>167</c:v>
                </c:pt>
                <c:pt idx="13">
                  <c:v>143</c:v>
                </c:pt>
                <c:pt idx="14">
                  <c:v>127</c:v>
                </c:pt>
                <c:pt idx="15">
                  <c:v>78</c:v>
                </c:pt>
                <c:pt idx="16">
                  <c:v>149</c:v>
                </c:pt>
                <c:pt idx="17">
                  <c:v>143</c:v>
                </c:pt>
                <c:pt idx="18">
                  <c:v>122</c:v>
                </c:pt>
                <c:pt idx="19">
                  <c:v>164</c:v>
                </c:pt>
                <c:pt idx="20">
                  <c:v>166</c:v>
                </c:pt>
                <c:pt idx="21">
                  <c:v>206</c:v>
                </c:pt>
                <c:pt idx="22">
                  <c:v>138</c:v>
                </c:pt>
                <c:pt idx="23">
                  <c:v>119</c:v>
                </c:pt>
                <c:pt idx="24">
                  <c:v>170</c:v>
                </c:pt>
                <c:pt idx="25">
                  <c:v>146</c:v>
                </c:pt>
                <c:pt idx="26">
                  <c:v>180</c:v>
                </c:pt>
                <c:pt idx="27">
                  <c:v>114</c:v>
                </c:pt>
                <c:pt idx="28">
                  <c:v>115</c:v>
                </c:pt>
              </c:numCache>
            </c:numRef>
          </c:val>
          <c:extLst>
            <c:ext xmlns:c16="http://schemas.microsoft.com/office/drawing/2014/chart" uri="{C3380CC4-5D6E-409C-BE32-E72D297353CC}">
              <c16:uniqueId val="{00000000-F08A-4B25-A02F-3081388A4CC9}"/>
            </c:ext>
          </c:extLst>
        </c:ser>
        <c:dLbls>
          <c:showLegendKey val="0"/>
          <c:showVal val="1"/>
          <c:showCatName val="0"/>
          <c:showSerName val="0"/>
          <c:showPercent val="0"/>
          <c:showBubbleSize val="0"/>
        </c:dLbls>
        <c:gapWidth val="150"/>
        <c:shape val="box"/>
        <c:axId val="1511920736"/>
        <c:axId val="1511939936"/>
        <c:axId val="0"/>
      </c:bar3DChart>
      <c:catAx>
        <c:axId val="1511920736"/>
        <c:scaling>
          <c:orientation val="minMax"/>
        </c:scaling>
        <c:delete val="0"/>
        <c:axPos val="b"/>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11939936"/>
        <c:crosses val="autoZero"/>
        <c:auto val="1"/>
        <c:lblAlgn val="ctr"/>
        <c:lblOffset val="100"/>
        <c:noMultiLvlLbl val="0"/>
      </c:catAx>
      <c:valAx>
        <c:axId val="1511939936"/>
        <c:scaling>
          <c:orientation val="minMax"/>
        </c:scaling>
        <c:delete val="0"/>
        <c:axPos val="l"/>
        <c:majorGridlines>
          <c:spPr>
            <a:ln w="9525" cap="flat" cmpd="sng" algn="ctr">
              <a:solidFill>
                <a:schemeClr val="tx1">
                  <a:lumMod val="15000"/>
                  <a:lumOff val="85000"/>
                </a:schemeClr>
              </a:solidFill>
              <a:round/>
            </a:ln>
            <a:effectLst/>
          </c:spPr>
        </c:majorGridlines>
        <c:numFmt formatCode="General" sourceLinked="1"/>
        <c:majorTickMark val="none"/>
        <c:minorTickMark val="none"/>
        <c:tickLblPos val="nextTo"/>
        <c:spPr>
          <a:noFill/>
          <a:ln>
            <a:noFill/>
          </a:ln>
          <a:effectLst/>
        </c:spPr>
        <c:txPr>
          <a:bodyPr rot="-60000000" spcFirstLastPara="1" vertOverflow="ellipsis" vert="horz" wrap="square" anchor="ctr" anchorCtr="1"/>
          <a:lstStyle/>
          <a:p>
            <a:pPr>
              <a:defRPr sz="900" b="0" i="0" u="none" strike="noStrike" kern="1200" baseline="0">
                <a:solidFill>
                  <a:schemeClr val="tx1">
                    <a:lumMod val="65000"/>
                    <a:lumOff val="35000"/>
                  </a:schemeClr>
                </a:solidFill>
                <a:latin typeface="+mn-lt"/>
                <a:ea typeface="+mn-ea"/>
                <a:cs typeface="+mn-cs"/>
              </a:defRPr>
            </a:pPr>
            <a:endParaRPr lang="lv-LV"/>
          </a:p>
        </c:txPr>
        <c:crossAx val="1511920736"/>
        <c:crosses val="autoZero"/>
        <c:crossBetween val="between"/>
      </c:valAx>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hart14.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dk2" tx2="lt2" accent1="accent1" accent2="accent2" accent3="accent3" accent4="accent4" accent5="accent5" accent6="accent6" hlink="hlink" folHlink="folHlink"/>
  <c:chart>
    <c:autoTitleDeleted val="1"/>
    <c:plotArea>
      <c:layout>
        <c:manualLayout>
          <c:layoutTarget val="inner"/>
          <c:xMode val="edge"/>
          <c:yMode val="edge"/>
          <c:x val="7.0656674295298857E-2"/>
          <c:y val="1.0822921809136824E-3"/>
          <c:w val="0.92907573943030419"/>
          <c:h val="0.62070302290562462"/>
        </c:manualLayout>
      </c:layout>
      <c:lineChart>
        <c:grouping val="standard"/>
        <c:varyColors val="0"/>
        <c:ser>
          <c:idx val="0"/>
          <c:order val="0"/>
          <c:tx>
            <c:strRef>
              <c:f>'2023'!$B$25</c:f>
              <c:strCache>
                <c:ptCount val="1"/>
                <c:pt idx="0">
                  <c:v>Izpildīto izsaukumu skaits kopā</c:v>
                </c:pt>
              </c:strCache>
            </c:strRef>
          </c:tx>
          <c:spPr>
            <a:ln w="31750" cap="rnd">
              <a:solidFill>
                <a:schemeClr val="accent1"/>
              </a:solidFill>
              <a:round/>
            </a:ln>
            <a:effectLst/>
          </c:spPr>
          <c:marker>
            <c:symbol val="circle"/>
            <c:size val="17"/>
            <c:spPr>
              <a:solidFill>
                <a:schemeClr val="accent1"/>
              </a:solidFill>
              <a:ln>
                <a:no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Verdana" panose="020B0604030504040204" pitchFamily="34" charset="0"/>
                    <a:ea typeface="Verdana" panose="020B0604030504040204" pitchFamily="34" charset="0"/>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'2023'!$A$26:$A$54</c:f>
              <c:strCache>
                <c:ptCount val="29"/>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pt idx="24">
                  <c:v>Janvāris, 2025</c:v>
                </c:pt>
                <c:pt idx="25">
                  <c:v>Februāris, 2025</c:v>
                </c:pt>
                <c:pt idx="26">
                  <c:v>Marts, 2025</c:v>
                </c:pt>
                <c:pt idx="27">
                  <c:v>Aprīlis, 2025</c:v>
                </c:pt>
                <c:pt idx="28">
                  <c:v>Maijs, 2025</c:v>
                </c:pt>
              </c:strCache>
            </c:strRef>
          </c:cat>
          <c:val>
            <c:numRef>
              <c:f>'2023'!$B$26:$B$54</c:f>
              <c:numCache>
                <c:formatCode>General</c:formatCode>
                <c:ptCount val="29"/>
                <c:pt idx="0">
                  <c:v>156</c:v>
                </c:pt>
                <c:pt idx="1">
                  <c:v>145</c:v>
                </c:pt>
                <c:pt idx="2">
                  <c:v>135</c:v>
                </c:pt>
                <c:pt idx="3">
                  <c:v>120</c:v>
                </c:pt>
                <c:pt idx="4">
                  <c:v>111</c:v>
                </c:pt>
                <c:pt idx="5">
                  <c:v>118</c:v>
                </c:pt>
                <c:pt idx="6">
                  <c:v>103</c:v>
                </c:pt>
                <c:pt idx="7">
                  <c:v>95</c:v>
                </c:pt>
                <c:pt idx="8">
                  <c:v>66</c:v>
                </c:pt>
                <c:pt idx="9">
                  <c:v>92</c:v>
                </c:pt>
                <c:pt idx="10">
                  <c:v>63</c:v>
                </c:pt>
                <c:pt idx="11">
                  <c:v>100</c:v>
                </c:pt>
                <c:pt idx="12">
                  <c:v>93</c:v>
                </c:pt>
                <c:pt idx="13">
                  <c:v>119</c:v>
                </c:pt>
                <c:pt idx="14">
                  <c:v>113</c:v>
                </c:pt>
                <c:pt idx="15">
                  <c:v>79</c:v>
                </c:pt>
                <c:pt idx="16">
                  <c:v>99</c:v>
                </c:pt>
                <c:pt idx="17">
                  <c:v>103</c:v>
                </c:pt>
                <c:pt idx="18">
                  <c:v>94</c:v>
                </c:pt>
                <c:pt idx="19">
                  <c:v>91</c:v>
                </c:pt>
                <c:pt idx="20">
                  <c:v>83</c:v>
                </c:pt>
                <c:pt idx="21">
                  <c:v>76</c:v>
                </c:pt>
                <c:pt idx="22">
                  <c:v>89</c:v>
                </c:pt>
                <c:pt idx="23">
                  <c:v>132</c:v>
                </c:pt>
                <c:pt idx="24">
                  <c:v>122</c:v>
                </c:pt>
                <c:pt idx="25">
                  <c:v>142</c:v>
                </c:pt>
                <c:pt idx="26">
                  <c:v>156</c:v>
                </c:pt>
                <c:pt idx="27">
                  <c:v>128</c:v>
                </c:pt>
                <c:pt idx="28">
                  <c:v>110</c:v>
                </c:pt>
              </c:numCache>
            </c:numRef>
          </c:val>
          <c:smooth val="0"/>
          <c:extLst>
            <c:ext xmlns:c16="http://schemas.microsoft.com/office/drawing/2014/chart" uri="{C3380CC4-5D6E-409C-BE32-E72D297353CC}">
              <c16:uniqueId val="{00000000-611C-4D14-845D-74A28DB2D55F}"/>
            </c:ext>
          </c:extLst>
        </c:ser>
        <c:ser>
          <c:idx val="1"/>
          <c:order val="1"/>
          <c:tx>
            <c:strRef>
              <c:f>'2023'!$C$25</c:f>
              <c:strCache>
                <c:ptCount val="1"/>
                <c:pt idx="0">
                  <c:v>t.sk. nogādāts ārstniecības iestādē</c:v>
                </c:pt>
              </c:strCache>
            </c:strRef>
          </c:tx>
          <c:spPr>
            <a:ln w="31750" cap="rnd">
              <a:solidFill>
                <a:schemeClr val="accent2">
                  <a:lumMod val="75000"/>
                </a:schemeClr>
              </a:solidFill>
              <a:round/>
            </a:ln>
            <a:effectLst/>
          </c:spPr>
          <c:marker>
            <c:symbol val="circle"/>
            <c:size val="17"/>
            <c:spPr>
              <a:solidFill>
                <a:schemeClr val="accent2">
                  <a:lumMod val="75000"/>
                </a:schemeClr>
              </a:solidFill>
              <a:ln>
                <a:solidFill>
                  <a:schemeClr val="accent2">
                    <a:lumMod val="75000"/>
                  </a:schemeClr>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'2023'!$A$26:$A$54</c:f>
              <c:strCache>
                <c:ptCount val="29"/>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pt idx="24">
                  <c:v>Janvāris, 2025</c:v>
                </c:pt>
                <c:pt idx="25">
                  <c:v>Februāris, 2025</c:v>
                </c:pt>
                <c:pt idx="26">
                  <c:v>Marts, 2025</c:v>
                </c:pt>
                <c:pt idx="27">
                  <c:v>Aprīlis, 2025</c:v>
                </c:pt>
                <c:pt idx="28">
                  <c:v>Maijs, 2025</c:v>
                </c:pt>
              </c:strCache>
            </c:strRef>
          </c:cat>
          <c:val>
            <c:numRef>
              <c:f>'2023'!$C$26:$C$54</c:f>
              <c:numCache>
                <c:formatCode>General</c:formatCode>
                <c:ptCount val="29"/>
                <c:pt idx="0">
                  <c:v>78</c:v>
                </c:pt>
                <c:pt idx="1">
                  <c:v>81</c:v>
                </c:pt>
                <c:pt idx="2">
                  <c:v>72</c:v>
                </c:pt>
                <c:pt idx="3">
                  <c:v>73</c:v>
                </c:pt>
                <c:pt idx="4">
                  <c:v>62</c:v>
                </c:pt>
                <c:pt idx="5">
                  <c:v>68</c:v>
                </c:pt>
                <c:pt idx="6">
                  <c:v>53</c:v>
                </c:pt>
                <c:pt idx="7">
                  <c:v>53</c:v>
                </c:pt>
                <c:pt idx="8">
                  <c:v>29</c:v>
                </c:pt>
                <c:pt idx="9">
                  <c:v>48</c:v>
                </c:pt>
                <c:pt idx="10">
                  <c:v>32</c:v>
                </c:pt>
                <c:pt idx="11">
                  <c:v>54</c:v>
                </c:pt>
                <c:pt idx="12">
                  <c:v>51</c:v>
                </c:pt>
                <c:pt idx="13">
                  <c:v>66</c:v>
                </c:pt>
                <c:pt idx="14">
                  <c:v>63</c:v>
                </c:pt>
                <c:pt idx="15">
                  <c:v>50</c:v>
                </c:pt>
                <c:pt idx="16">
                  <c:v>63</c:v>
                </c:pt>
                <c:pt idx="17">
                  <c:v>63</c:v>
                </c:pt>
                <c:pt idx="18">
                  <c:v>48</c:v>
                </c:pt>
                <c:pt idx="19">
                  <c:v>45</c:v>
                </c:pt>
                <c:pt idx="20">
                  <c:v>44</c:v>
                </c:pt>
                <c:pt idx="21">
                  <c:v>35</c:v>
                </c:pt>
                <c:pt idx="22">
                  <c:v>56</c:v>
                </c:pt>
                <c:pt idx="23">
                  <c:v>76</c:v>
                </c:pt>
                <c:pt idx="24">
                  <c:v>74</c:v>
                </c:pt>
                <c:pt idx="25">
                  <c:v>83</c:v>
                </c:pt>
                <c:pt idx="26">
                  <c:v>75</c:v>
                </c:pt>
                <c:pt idx="27">
                  <c:v>68</c:v>
                </c:pt>
                <c:pt idx="28">
                  <c:v>71</c:v>
                </c:pt>
              </c:numCache>
            </c:numRef>
          </c:val>
          <c:smooth val="0"/>
          <c:extLst>
            <c:ext xmlns:c16="http://schemas.microsoft.com/office/drawing/2014/chart" uri="{C3380CC4-5D6E-409C-BE32-E72D297353CC}">
              <c16:uniqueId val="{00000001-611C-4D14-845D-74A28DB2D55F}"/>
            </c:ext>
          </c:extLst>
        </c:ser>
        <c:ser>
          <c:idx val="2"/>
          <c:order val="2"/>
          <c:tx>
            <c:strRef>
              <c:f>'2023'!$D$25</c:f>
              <c:strCache>
                <c:ptCount val="1"/>
                <c:pt idx="0">
                  <c:v>t.sk.veikta pārvešana</c:v>
                </c:pt>
              </c:strCache>
            </c:strRef>
          </c:tx>
          <c:spPr>
            <a:ln w="31750" cap="rnd">
              <a:solidFill>
                <a:schemeClr val="accent6"/>
              </a:solidFill>
              <a:round/>
            </a:ln>
            <a:effectLst/>
          </c:spPr>
          <c:marker>
            <c:symbol val="circle"/>
            <c:size val="17"/>
            <c:spPr>
              <a:solidFill>
                <a:schemeClr val="accent6"/>
              </a:solidFill>
              <a:ln>
                <a:solidFill>
                  <a:schemeClr val="accent6"/>
                </a:solidFill>
              </a:ln>
              <a:effectLst/>
            </c:spPr>
          </c:marker>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lt1"/>
                    </a:solidFill>
                    <a:latin typeface="+mn-lt"/>
                    <a:ea typeface="+mn-ea"/>
                    <a:cs typeface="+mn-cs"/>
                  </a:defRPr>
                </a:pPr>
                <a:endParaRPr lang="lv-LV"/>
              </a:p>
            </c:txPr>
            <c:dLblPos val="ct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dk1">
                          <a:lumMod val="50000"/>
                          <a:lumOff val="50000"/>
                        </a:schemeClr>
                      </a:solidFill>
                    </a:ln>
                    <a:effectLst/>
                  </c:spPr>
                </c15:leaderLines>
              </c:ext>
            </c:extLst>
          </c:dLbls>
          <c:cat>
            <c:strRef>
              <c:f>'2023'!$A$26:$A$54</c:f>
              <c:strCache>
                <c:ptCount val="29"/>
                <c:pt idx="0">
                  <c:v>Janvāris, 2023</c:v>
                </c:pt>
                <c:pt idx="1">
                  <c:v>Februāris, 2023</c:v>
                </c:pt>
                <c:pt idx="2">
                  <c:v>Marts, 2023</c:v>
                </c:pt>
                <c:pt idx="3">
                  <c:v>Aprīlis, 2023</c:v>
                </c:pt>
                <c:pt idx="4">
                  <c:v>Maijs, 2023</c:v>
                </c:pt>
                <c:pt idx="5">
                  <c:v>Jūnijs, 2023</c:v>
                </c:pt>
                <c:pt idx="6">
                  <c:v>Jūlijs, 2023</c:v>
                </c:pt>
                <c:pt idx="7">
                  <c:v>Augusts, 2023</c:v>
                </c:pt>
                <c:pt idx="8">
                  <c:v>Septembris, 2023</c:v>
                </c:pt>
                <c:pt idx="9">
                  <c:v>Oktobris, 2023 </c:v>
                </c:pt>
                <c:pt idx="10">
                  <c:v>Novembris, 2023</c:v>
                </c:pt>
                <c:pt idx="11">
                  <c:v>Decembris, 2023</c:v>
                </c:pt>
                <c:pt idx="12">
                  <c:v>Janvāris, 2024</c:v>
                </c:pt>
                <c:pt idx="13">
                  <c:v>Februāris, 2024</c:v>
                </c:pt>
                <c:pt idx="14">
                  <c:v>Marts, 2024</c:v>
                </c:pt>
                <c:pt idx="15">
                  <c:v>Aprīlis, 2024</c:v>
                </c:pt>
                <c:pt idx="16">
                  <c:v>Maijs, 2024</c:v>
                </c:pt>
                <c:pt idx="17">
                  <c:v>Jūnijs, 2024</c:v>
                </c:pt>
                <c:pt idx="18">
                  <c:v>Jūlijs, 2024</c:v>
                </c:pt>
                <c:pt idx="19">
                  <c:v>Augusts, 2024</c:v>
                </c:pt>
                <c:pt idx="20">
                  <c:v>Septembris, 2024</c:v>
                </c:pt>
                <c:pt idx="21">
                  <c:v>Oktobris, 2024</c:v>
                </c:pt>
                <c:pt idx="22">
                  <c:v>Novembris, 2024</c:v>
                </c:pt>
                <c:pt idx="23">
                  <c:v>Decembris, 2024</c:v>
                </c:pt>
                <c:pt idx="24">
                  <c:v>Janvāris, 2025</c:v>
                </c:pt>
                <c:pt idx="25">
                  <c:v>Februāris, 2025</c:v>
                </c:pt>
                <c:pt idx="26">
                  <c:v>Marts, 2025</c:v>
                </c:pt>
                <c:pt idx="27">
                  <c:v>Aprīlis, 2025</c:v>
                </c:pt>
                <c:pt idx="28">
                  <c:v>Maijs, 2025</c:v>
                </c:pt>
              </c:strCache>
            </c:strRef>
          </c:cat>
          <c:val>
            <c:numRef>
              <c:f>'2023'!$D$26:$D$54</c:f>
              <c:numCache>
                <c:formatCode>General</c:formatCode>
                <c:ptCount val="29"/>
                <c:pt idx="0">
                  <c:v>4</c:v>
                </c:pt>
                <c:pt idx="1">
                  <c:v>8</c:v>
                </c:pt>
                <c:pt idx="2">
                  <c:v>8</c:v>
                </c:pt>
                <c:pt idx="3">
                  <c:v>5</c:v>
                </c:pt>
                <c:pt idx="4">
                  <c:v>2</c:v>
                </c:pt>
                <c:pt idx="5">
                  <c:v>3</c:v>
                </c:pt>
                <c:pt idx="6">
                  <c:v>4</c:v>
                </c:pt>
                <c:pt idx="7">
                  <c:v>2</c:v>
                </c:pt>
                <c:pt idx="8">
                  <c:v>3</c:v>
                </c:pt>
                <c:pt idx="9">
                  <c:v>3</c:v>
                </c:pt>
                <c:pt idx="10">
                  <c:v>3</c:v>
                </c:pt>
                <c:pt idx="11">
                  <c:v>4</c:v>
                </c:pt>
                <c:pt idx="12">
                  <c:v>4</c:v>
                </c:pt>
                <c:pt idx="13">
                  <c:v>2</c:v>
                </c:pt>
                <c:pt idx="14">
                  <c:v>0</c:v>
                </c:pt>
                <c:pt idx="15">
                  <c:v>1</c:v>
                </c:pt>
                <c:pt idx="16">
                  <c:v>3</c:v>
                </c:pt>
                <c:pt idx="17">
                  <c:v>2</c:v>
                </c:pt>
                <c:pt idx="18">
                  <c:v>5</c:v>
                </c:pt>
                <c:pt idx="19">
                  <c:v>2</c:v>
                </c:pt>
                <c:pt idx="20">
                  <c:v>4</c:v>
                </c:pt>
                <c:pt idx="21">
                  <c:v>4</c:v>
                </c:pt>
                <c:pt idx="22">
                  <c:v>1</c:v>
                </c:pt>
                <c:pt idx="23">
                  <c:v>0</c:v>
                </c:pt>
                <c:pt idx="24">
                  <c:v>3</c:v>
                </c:pt>
                <c:pt idx="25">
                  <c:v>3</c:v>
                </c:pt>
                <c:pt idx="26">
                  <c:v>7</c:v>
                </c:pt>
                <c:pt idx="27">
                  <c:v>2</c:v>
                </c:pt>
                <c:pt idx="28">
                  <c:v>6</c:v>
                </c:pt>
              </c:numCache>
            </c:numRef>
          </c:val>
          <c:smooth val="0"/>
          <c:extLst>
            <c:ext xmlns:c16="http://schemas.microsoft.com/office/drawing/2014/chart" uri="{C3380CC4-5D6E-409C-BE32-E72D297353CC}">
              <c16:uniqueId val="{00000002-611C-4D14-845D-74A28DB2D55F}"/>
            </c:ext>
          </c:extLst>
        </c:ser>
        <c:dLbls>
          <c:dLblPos val="ctr"/>
          <c:showLegendKey val="0"/>
          <c:showVal val="1"/>
          <c:showCatName val="0"/>
          <c:showSerName val="0"/>
          <c:showPercent val="0"/>
          <c:showBubbleSize val="0"/>
        </c:dLbls>
        <c:marker val="1"/>
        <c:smooth val="0"/>
        <c:axId val="134542464"/>
        <c:axId val="134544000"/>
      </c:lineChart>
      <c:catAx>
        <c:axId val="134542464"/>
        <c:scaling>
          <c:orientation val="minMax"/>
        </c:scaling>
        <c:delete val="0"/>
        <c:axPos val="b"/>
        <c:numFmt formatCode="General" sourceLinked="1"/>
        <c:majorTickMark val="none"/>
        <c:minorTickMark val="none"/>
        <c:tickLblPos val="nextTo"/>
        <c:spPr>
          <a:noFill/>
          <a:ln w="19050" cap="flat" cmpd="sng" algn="ctr">
            <a:solidFill>
              <a:schemeClr val="dk1">
                <a:lumMod val="75000"/>
                <a:lumOff val="25000"/>
              </a:schemeClr>
            </a:solidFill>
            <a:round/>
          </a:ln>
          <a:effectLst/>
        </c:spPr>
        <c:txPr>
          <a:bodyPr rot="-60000000" spcFirstLastPara="1" vertOverflow="ellipsis" vert="horz" wrap="square" anchor="ctr" anchorCtr="1"/>
          <a:lstStyle/>
          <a:p>
            <a:pPr>
              <a:defRPr sz="900" b="0" i="0" u="none" strike="noStrike" kern="1200" cap="all" baseline="0">
                <a:solidFill>
                  <a:schemeClr val="dk1">
                    <a:lumMod val="75000"/>
                    <a:lumOff val="25000"/>
                  </a:schemeClr>
                </a:solidFill>
                <a:latin typeface="Verdana" panose="020B0604030504040204" pitchFamily="34" charset="0"/>
                <a:ea typeface="Verdana" panose="020B0604030504040204" pitchFamily="34" charset="0"/>
                <a:cs typeface="+mn-cs"/>
              </a:defRPr>
            </a:pPr>
            <a:endParaRPr lang="lv-LV"/>
          </a:p>
        </c:txPr>
        <c:crossAx val="134544000"/>
        <c:crosses val="autoZero"/>
        <c:auto val="1"/>
        <c:lblAlgn val="ctr"/>
        <c:lblOffset val="100"/>
        <c:noMultiLvlLbl val="0"/>
      </c:catAx>
      <c:valAx>
        <c:axId val="134544000"/>
        <c:scaling>
          <c:orientation val="minMax"/>
        </c:scaling>
        <c:delete val="1"/>
        <c:axPos val="l"/>
        <c:majorGridlines>
          <c:spPr>
            <a:ln w="9525" cap="flat" cmpd="sng" algn="ctr">
              <a:gradFill>
                <a:gsLst>
                  <a:gs pos="100000">
                    <a:schemeClr val="dk1">
                      <a:lumMod val="95000"/>
                      <a:lumOff val="5000"/>
                      <a:alpha val="42000"/>
                    </a:schemeClr>
                  </a:gs>
                  <a:gs pos="0">
                    <a:schemeClr val="lt1">
                      <a:lumMod val="75000"/>
                      <a:alpha val="36000"/>
                    </a:schemeClr>
                  </a:gs>
                </a:gsLst>
                <a:lin ang="5400000" scaled="0"/>
              </a:gradFill>
              <a:round/>
            </a:ln>
            <a:effectLst/>
          </c:spPr>
        </c:majorGridlines>
        <c:numFmt formatCode="General" sourceLinked="1"/>
        <c:majorTickMark val="none"/>
        <c:minorTickMark val="none"/>
        <c:tickLblPos val="nextTo"/>
        <c:crossAx val="134542464"/>
        <c:crosses val="autoZero"/>
        <c:crossBetween val="between"/>
      </c:valAx>
      <c:spPr>
        <a:noFill/>
        <a:ln>
          <a:noFill/>
        </a:ln>
        <a:effectLst/>
      </c:spPr>
    </c:plotArea>
    <c:legend>
      <c:legendPos val="b"/>
      <c:layout>
        <c:manualLayout>
          <c:xMode val="edge"/>
          <c:yMode val="edge"/>
          <c:x val="1.7816216622296099E-2"/>
          <c:y val="0.86099330675493702"/>
          <c:w val="0.94767089713070285"/>
          <c:h val="0.1187876536494438"/>
        </c:manualLayout>
      </c:layout>
      <c:overlay val="0"/>
      <c:spPr>
        <a:solidFill>
          <a:schemeClr val="lt1">
            <a:lumMod val="95000"/>
            <a:alpha val="39000"/>
          </a:schemeClr>
        </a:solidFill>
        <a:ln>
          <a:noFill/>
        </a:ln>
        <a:effectLst/>
      </c:spPr>
      <c:txPr>
        <a:bodyPr rot="0" spcFirstLastPara="1" vertOverflow="ellipsis" vert="horz" wrap="square" anchor="ctr" anchorCtr="1"/>
        <a:lstStyle/>
        <a:p>
          <a:pPr>
            <a:defRPr sz="1200" b="0" i="0" u="none" strike="noStrike" kern="1200" baseline="0">
              <a:solidFill>
                <a:schemeClr val="dk1">
                  <a:lumMod val="75000"/>
                  <a:lumOff val="25000"/>
                </a:schemeClr>
              </a:solidFill>
              <a:latin typeface="Verdana" panose="020B0604030504040204" pitchFamily="34" charset="0"/>
              <a:ea typeface="Verdana" panose="020B0604030504040204" pitchFamily="34" charset="0"/>
              <a:cs typeface="+mn-cs"/>
            </a:defRPr>
          </a:pPr>
          <a:endParaRPr lang="lv-LV"/>
        </a:p>
      </c:txPr>
    </c:legend>
    <c:plotVisOnly val="1"/>
    <c:dispBlanksAs val="gap"/>
    <c:extLst>
      <c:ext xmlns:c16r3="http://schemas.microsoft.com/office/drawing/2017/03/chart" uri="{56B9EC1D-385E-4148-901F-78D8002777C0}">
        <c16r3:dataDisplayOptions16>
          <c16r3:dispNaAsBlank val="1"/>
        </c16r3:dataDisplayOptions16>
      </c:ext>
    </c:extLst>
    <c:showDLblsOverMax val="0"/>
  </c:chart>
  <c: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a:effectLst/>
  </c:spPr>
  <c:txPr>
    <a:bodyPr/>
    <a:lstStyle/>
    <a:p>
      <a:pPr>
        <a:defRPr/>
      </a:pPr>
      <a:endParaRPr lang="lv-LV"/>
    </a:p>
  </c:txPr>
  <c:externalData r:id="rId4">
    <c:autoUpdate val="0"/>
  </c:externalData>
</c:chartSpace>
</file>

<file path=ppt/charts/chart15.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400" b="0" i="0" u="none" strike="noStrike" kern="1200" cap="none" spc="20" baseline="0">
                <a:solidFill>
                  <a:schemeClr val="tx1"/>
                </a:solidFill>
                <a:latin typeface="+mn-lt"/>
                <a:ea typeface="+mn-ea"/>
                <a:cs typeface="+mn-cs"/>
              </a:defRPr>
            </a:pPr>
            <a:r>
              <a:rPr lang="lv-LV" sz="1200" b="1">
                <a:solidFill>
                  <a:schemeClr val="tx1"/>
                </a:solidFill>
              </a:rPr>
              <a:t>Ukrainas civiliedzīvotāju - valsts valodas prasmes pārbaudes kārtotāju - sadalījums</a:t>
            </a:r>
          </a:p>
          <a:p>
            <a:pPr>
              <a:defRPr>
                <a:solidFill>
                  <a:schemeClr val="tx1"/>
                </a:solidFill>
              </a:defRPr>
            </a:pPr>
            <a:r>
              <a:rPr lang="lv-LV" sz="1200" b="1">
                <a:solidFill>
                  <a:schemeClr val="tx1"/>
                </a:solidFill>
              </a:rPr>
              <a:t> pa valodas prasmes līmeņiem</a:t>
            </a:r>
          </a:p>
          <a:p>
            <a:pPr>
              <a:defRPr>
                <a:solidFill>
                  <a:schemeClr val="tx1"/>
                </a:solidFill>
              </a:defRPr>
            </a:pPr>
            <a:r>
              <a:rPr lang="lv-LV" sz="1100">
                <a:solidFill>
                  <a:schemeClr val="tx1"/>
                </a:solidFill>
              </a:rPr>
              <a:t>Bāze: 3448 personas (2023. -2024.)</a:t>
            </a:r>
          </a:p>
        </c:rich>
      </c:tx>
      <c:overlay val="0"/>
      <c:spPr>
        <a:noFill/>
        <a:ln>
          <a:noFill/>
        </a:ln>
        <a:effectLst/>
      </c:spPr>
      <c:txPr>
        <a:bodyPr rot="0" spcFirstLastPara="1" vertOverflow="ellipsis" vert="horz" wrap="square" anchor="ctr" anchorCtr="1"/>
        <a:lstStyle/>
        <a:p>
          <a:pPr>
            <a:defRPr sz="1400" b="0" i="0" u="none" strike="noStrike" kern="1200" cap="none" spc="20" baseline="0">
              <a:solidFill>
                <a:schemeClr val="tx1"/>
              </a:solidFill>
              <a:latin typeface="+mn-lt"/>
              <a:ea typeface="+mn-ea"/>
              <a:cs typeface="+mn-cs"/>
            </a:defRPr>
          </a:pPr>
          <a:endParaRPr lang="lv-LV"/>
        </a:p>
      </c:txPr>
    </c:title>
    <c:autoTitleDeleted val="0"/>
    <c:plotArea>
      <c:layout/>
      <c:barChart>
        <c:barDir val="bar"/>
        <c:grouping val="clustered"/>
        <c:varyColors val="0"/>
        <c:ser>
          <c:idx val="0"/>
          <c:order val="0"/>
          <c:tx>
            <c:strRef>
              <c:f>Ukraini_IZM_2025_!$C$11</c:f>
              <c:strCache>
                <c:ptCount val="1"/>
                <c:pt idx="0">
                  <c:v>2023</c:v>
                </c:pt>
              </c:strCache>
            </c:strRef>
          </c:tx>
          <c:spPr>
            <a:gradFill rotWithShape="1">
              <a:gsLst>
                <a:gs pos="0">
                  <a:schemeClr val="accent1">
                    <a:lumMod val="110000"/>
                    <a:satMod val="105000"/>
                    <a:tint val="67000"/>
                  </a:schemeClr>
                </a:gs>
                <a:gs pos="50000">
                  <a:schemeClr val="accent1">
                    <a:lumMod val="105000"/>
                    <a:satMod val="103000"/>
                    <a:tint val="73000"/>
                  </a:schemeClr>
                </a:gs>
                <a:gs pos="100000">
                  <a:schemeClr val="accent1">
                    <a:lumMod val="105000"/>
                    <a:satMod val="109000"/>
                    <a:tint val="81000"/>
                  </a:schemeClr>
                </a:gs>
              </a:gsLst>
              <a:lin ang="5400000" scaled="0"/>
            </a:gradFill>
            <a:ln w="9525" cap="flat" cmpd="sng" algn="ctr">
              <a:solidFill>
                <a:schemeClr val="accent1">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Ukraini_IZM_2025_!$B$12:$B$16</c:f>
              <c:strCache>
                <c:ptCount val="5"/>
                <c:pt idx="0">
                  <c:v>A1</c:v>
                </c:pt>
                <c:pt idx="1">
                  <c:v>A2</c:v>
                </c:pt>
                <c:pt idx="2">
                  <c:v>B1</c:v>
                </c:pt>
                <c:pt idx="3">
                  <c:v>B2</c:v>
                </c:pt>
                <c:pt idx="4">
                  <c:v>C1</c:v>
                </c:pt>
              </c:strCache>
            </c:strRef>
          </c:cat>
          <c:val>
            <c:numRef>
              <c:f>Ukraini_IZM_2025_!$C$12:$C$16</c:f>
              <c:numCache>
                <c:formatCode>General</c:formatCode>
                <c:ptCount val="5"/>
                <c:pt idx="0">
                  <c:v>571</c:v>
                </c:pt>
                <c:pt idx="1">
                  <c:v>669</c:v>
                </c:pt>
                <c:pt idx="2">
                  <c:v>158</c:v>
                </c:pt>
                <c:pt idx="3">
                  <c:v>25</c:v>
                </c:pt>
                <c:pt idx="4">
                  <c:v>11</c:v>
                </c:pt>
              </c:numCache>
            </c:numRef>
          </c:val>
          <c:extLst>
            <c:ext xmlns:c16="http://schemas.microsoft.com/office/drawing/2014/chart" uri="{C3380CC4-5D6E-409C-BE32-E72D297353CC}">
              <c16:uniqueId val="{00000000-127E-4138-BADE-B9C14B79650B}"/>
            </c:ext>
          </c:extLst>
        </c:ser>
        <c:ser>
          <c:idx val="1"/>
          <c:order val="1"/>
          <c:tx>
            <c:strRef>
              <c:f>Ukraini_IZM_2025_!$D$11</c:f>
              <c:strCache>
                <c:ptCount val="1"/>
                <c:pt idx="0">
                  <c:v>2024</c:v>
                </c:pt>
              </c:strCache>
            </c:strRef>
          </c:tx>
          <c:spPr>
            <a:gradFill rotWithShape="1">
              <a:gsLst>
                <a:gs pos="0">
                  <a:schemeClr val="accent2">
                    <a:lumMod val="110000"/>
                    <a:satMod val="105000"/>
                    <a:tint val="67000"/>
                  </a:schemeClr>
                </a:gs>
                <a:gs pos="50000">
                  <a:schemeClr val="accent2">
                    <a:lumMod val="105000"/>
                    <a:satMod val="103000"/>
                    <a:tint val="73000"/>
                  </a:schemeClr>
                </a:gs>
                <a:gs pos="100000">
                  <a:schemeClr val="accent2">
                    <a:lumMod val="105000"/>
                    <a:satMod val="109000"/>
                    <a:tint val="81000"/>
                  </a:schemeClr>
                </a:gs>
              </a:gsLst>
              <a:lin ang="5400000" scaled="0"/>
            </a:gradFill>
            <a:ln w="9525" cap="flat" cmpd="sng" algn="ctr">
              <a:solidFill>
                <a:schemeClr val="accent2">
                  <a:shade val="95000"/>
                </a:schemeClr>
              </a:solidFill>
              <a:round/>
            </a:ln>
            <a:effectLst/>
          </c:spPr>
          <c:invertIfNegative val="0"/>
          <c:dLbls>
            <c:spPr>
              <a:noFill/>
              <a:ln>
                <a:noFill/>
              </a:ln>
              <a:effectLst/>
            </c:spPr>
            <c:txPr>
              <a:bodyPr rot="0" spcFirstLastPara="1" vertOverflow="ellipsis" vert="horz" wrap="square" lIns="38100" tIns="19050" rIns="38100" bIns="19050" anchor="ctr" anchorCtr="1">
                <a:spAutoFit/>
              </a:bodyPr>
              <a:lstStyle/>
              <a:p>
                <a:pPr>
                  <a:defRPr sz="1050" b="0" i="0" u="none" strike="noStrike" kern="1200" baseline="0">
                    <a:solidFill>
                      <a:schemeClr val="tx1"/>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1">
                          <a:lumMod val="35000"/>
                          <a:lumOff val="65000"/>
                        </a:schemeClr>
                      </a:solidFill>
                    </a:ln>
                    <a:effectLst/>
                  </c:spPr>
                </c15:leaderLines>
              </c:ext>
            </c:extLst>
          </c:dLbls>
          <c:cat>
            <c:strRef>
              <c:f>Ukraini_IZM_2025_!$B$12:$B$16</c:f>
              <c:strCache>
                <c:ptCount val="5"/>
                <c:pt idx="0">
                  <c:v>A1</c:v>
                </c:pt>
                <c:pt idx="1">
                  <c:v>A2</c:v>
                </c:pt>
                <c:pt idx="2">
                  <c:v>B1</c:v>
                </c:pt>
                <c:pt idx="3">
                  <c:v>B2</c:v>
                </c:pt>
                <c:pt idx="4">
                  <c:v>C1</c:v>
                </c:pt>
              </c:strCache>
            </c:strRef>
          </c:cat>
          <c:val>
            <c:numRef>
              <c:f>Ukraini_IZM_2025_!$D$12:$D$16</c:f>
              <c:numCache>
                <c:formatCode>General</c:formatCode>
                <c:ptCount val="5"/>
                <c:pt idx="0">
                  <c:v>731</c:v>
                </c:pt>
                <c:pt idx="1">
                  <c:v>915</c:v>
                </c:pt>
                <c:pt idx="2">
                  <c:v>263</c:v>
                </c:pt>
                <c:pt idx="3">
                  <c:v>72</c:v>
                </c:pt>
                <c:pt idx="4">
                  <c:v>33</c:v>
                </c:pt>
              </c:numCache>
            </c:numRef>
          </c:val>
          <c:extLst>
            <c:ext xmlns:c16="http://schemas.microsoft.com/office/drawing/2014/chart" uri="{C3380CC4-5D6E-409C-BE32-E72D297353CC}">
              <c16:uniqueId val="{00000001-127E-4138-BADE-B9C14B79650B}"/>
            </c:ext>
          </c:extLst>
        </c:ser>
        <c:dLbls>
          <c:showLegendKey val="0"/>
          <c:showVal val="0"/>
          <c:showCatName val="0"/>
          <c:showSerName val="0"/>
          <c:showPercent val="0"/>
          <c:showBubbleSize val="0"/>
        </c:dLbls>
        <c:gapWidth val="100"/>
        <c:axId val="1457317935"/>
        <c:axId val="1346780127"/>
      </c:barChart>
      <c:catAx>
        <c:axId val="1457317935"/>
        <c:scaling>
          <c:orientation val="minMax"/>
        </c:scaling>
        <c:delete val="0"/>
        <c:axPos val="l"/>
        <c:numFmt formatCode="General" sourceLinked="1"/>
        <c:majorTickMark val="none"/>
        <c:minorTickMark val="none"/>
        <c:tickLblPos val="nextTo"/>
        <c:spPr>
          <a:noFill/>
          <a:ln w="9525" cap="flat" cmpd="sng" algn="ctr">
            <a:solidFill>
              <a:schemeClr val="tx1">
                <a:lumMod val="15000"/>
                <a:lumOff val="85000"/>
              </a:schemeClr>
            </a:solidFill>
            <a:round/>
          </a:ln>
          <a:effectLst/>
        </c:spPr>
        <c:txPr>
          <a:bodyPr rot="-60000000" spcFirstLastPara="1" vertOverflow="ellipsis" vert="horz" wrap="square" anchor="ctr" anchorCtr="1"/>
          <a:lstStyle/>
          <a:p>
            <a:pPr>
              <a:defRPr sz="1200" b="1" i="0" u="none" strike="noStrike" kern="1200" baseline="0">
                <a:solidFill>
                  <a:schemeClr val="tx1"/>
                </a:solidFill>
                <a:latin typeface="+mn-lt"/>
                <a:ea typeface="+mn-ea"/>
                <a:cs typeface="+mn-cs"/>
              </a:defRPr>
            </a:pPr>
            <a:endParaRPr lang="lv-LV"/>
          </a:p>
        </c:txPr>
        <c:crossAx val="1346780127"/>
        <c:crosses val="autoZero"/>
        <c:auto val="1"/>
        <c:lblAlgn val="ctr"/>
        <c:lblOffset val="100"/>
        <c:noMultiLvlLbl val="0"/>
      </c:catAx>
      <c:valAx>
        <c:axId val="1346780127"/>
        <c:scaling>
          <c:orientation val="minMax"/>
        </c:scaling>
        <c:delete val="1"/>
        <c:axPos val="b"/>
        <c:numFmt formatCode="General" sourceLinked="1"/>
        <c:majorTickMark val="none"/>
        <c:minorTickMark val="none"/>
        <c:tickLblPos val="nextTo"/>
        <c:crossAx val="1457317935"/>
        <c:crosses val="autoZero"/>
        <c:crossBetween val="between"/>
      </c:valAx>
      <c:spPr>
        <a:noFill/>
        <a:ln>
          <a:noFill/>
        </a:ln>
        <a:effectLst/>
      </c:spPr>
    </c:plotArea>
    <c:legend>
      <c:legendPos val="b"/>
      <c:layout>
        <c:manualLayout>
          <c:xMode val="edge"/>
          <c:yMode val="edge"/>
          <c:x val="0.75915419947506557"/>
          <c:y val="0.84294532758876839"/>
          <c:w val="0.16224715660542433"/>
          <c:h val="0.11931882335462785"/>
        </c:manualLayout>
      </c:layout>
      <c:overlay val="0"/>
      <c:spPr>
        <a:noFill/>
        <a:ln>
          <a:noFill/>
        </a:ln>
        <a:effectLst/>
      </c:spPr>
      <c:txPr>
        <a:bodyPr rot="0" spcFirstLastPara="1" vertOverflow="ellipsis" vert="horz" wrap="square" anchor="ctr" anchorCtr="1"/>
        <a:lstStyle/>
        <a:p>
          <a:pPr>
            <a:defRPr sz="1100" b="1" i="0" u="none" strike="noStrike" kern="1200" baseline="0">
              <a:solidFill>
                <a:schemeClr val="tx1"/>
              </a:solidFill>
              <a:latin typeface="+mn-lt"/>
              <a:ea typeface="+mn-ea"/>
              <a:cs typeface="+mn-cs"/>
            </a:defRPr>
          </a:pPr>
          <a:endParaRPr lang="lv-LV"/>
        </a:p>
      </c:txPr>
    </c:legend>
    <c:plotVisOnly val="1"/>
    <c:dispBlanksAs val="gap"/>
    <c:showDLblsOverMax val="0"/>
  </c:chart>
  <c:spPr>
    <a:noFill/>
    <a:ln>
      <a:noFill/>
    </a:ln>
    <a:effectLst/>
  </c:spPr>
  <c:txPr>
    <a:bodyPr/>
    <a:lstStyle/>
    <a:p>
      <a:pPr>
        <a:defRPr/>
      </a:pPr>
      <a:endParaRPr lang="lv-LV"/>
    </a:p>
  </c:txPr>
  <c:externalData r:id="rId4">
    <c:autoUpdate val="0"/>
  </c:externalData>
</c:chartSpace>
</file>

<file path=ppt/charts/chart16.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lrMapOvr bg1="lt1" tx1="dk1" bg2="lt2" tx2="dk2" accent1="accent1" accent2="accent2" accent3="accent3" accent4="accent4" accent5="accent5" accent6="accent6" hlink="hlink" folHlink="folHlink"/>
  <c:chart>
    <c:title>
      <c:tx>
        <c:rich>
          <a:bodyPr rot="0" spcFirstLastPara="1" vertOverflow="ellipsis" vert="horz" wrap="square" anchor="ctr" anchorCtr="1"/>
          <a:lstStyle/>
          <a:p>
            <a:pPr>
              <a:defRPr sz="1600" b="1" i="0" u="none" strike="noStrike" kern="1200" baseline="0">
                <a:solidFill>
                  <a:schemeClr val="tx2"/>
                </a:solidFill>
                <a:latin typeface="+mn-lt"/>
                <a:ea typeface="+mn-ea"/>
                <a:cs typeface="+mn-cs"/>
              </a:defRPr>
            </a:pPr>
            <a:r>
              <a:rPr lang="lv-LV" sz="1400"/>
              <a:t>Ukraiņu</a:t>
            </a:r>
            <a:r>
              <a:rPr lang="lv-LV" sz="1400" baseline="0"/>
              <a:t> sadalījums pēc pārbaudes rezultātiem</a:t>
            </a:r>
            <a:endParaRPr lang="lv-LV" sz="1400"/>
          </a:p>
        </c:rich>
      </c:tx>
      <c:overlay val="0"/>
      <c:spPr>
        <a:noFill/>
        <a:ln>
          <a:noFill/>
        </a:ln>
        <a:effectLst/>
      </c:spPr>
      <c:txPr>
        <a:bodyPr rot="0" spcFirstLastPara="1" vertOverflow="ellipsis" vert="horz" wrap="square" anchor="ctr" anchorCtr="1"/>
        <a:lstStyle/>
        <a:p>
          <a:pPr>
            <a:defRPr sz="1600" b="1" i="0" u="none" strike="noStrike" kern="1200" baseline="0">
              <a:solidFill>
                <a:schemeClr val="tx2"/>
              </a:solidFill>
              <a:latin typeface="+mn-lt"/>
              <a:ea typeface="+mn-ea"/>
              <a:cs typeface="+mn-cs"/>
            </a:defRPr>
          </a:pPr>
          <a:endParaRPr lang="lv-LV"/>
        </a:p>
      </c:txPr>
    </c:title>
    <c:autoTitleDeleted val="0"/>
    <c:plotArea>
      <c:layout/>
      <c:barChart>
        <c:barDir val="col"/>
        <c:grouping val="clustered"/>
        <c:varyColors val="0"/>
        <c:ser>
          <c:idx val="0"/>
          <c:order val="0"/>
          <c:tx>
            <c:strRef>
              <c:f>Ukraini_IZM_2025_!$C$110</c:f>
              <c:strCache>
                <c:ptCount val="1"/>
                <c:pt idx="0">
                  <c:v>2023</c:v>
                </c:pt>
              </c:strCache>
            </c:strRef>
          </c:tx>
          <c:spPr>
            <a:gradFill rotWithShape="1">
              <a:gsLst>
                <a:gs pos="0">
                  <a:schemeClr val="accent1">
                    <a:satMod val="103000"/>
                    <a:lumMod val="102000"/>
                    <a:tint val="94000"/>
                  </a:schemeClr>
                </a:gs>
                <a:gs pos="50000">
                  <a:schemeClr val="accent1">
                    <a:satMod val="110000"/>
                    <a:lumMod val="100000"/>
                    <a:shade val="100000"/>
                  </a:schemeClr>
                </a:gs>
                <a:gs pos="100000">
                  <a:schemeClr val="accent1">
                    <a:lumMod val="99000"/>
                    <a:satMod val="120000"/>
                    <a:shade val="78000"/>
                  </a:schemeClr>
                </a:gs>
              </a:gsLst>
              <a:lin ang="5400000" scaled="0"/>
            </a:gradFill>
            <a:ln>
              <a:noFill/>
            </a:ln>
            <a:effectLst/>
          </c:spPr>
          <c:invertIfNegative val="0"/>
          <c:dPt>
            <c:idx val="1"/>
            <c:invertIfNegative val="0"/>
            <c:bubble3D val="0"/>
            <c:spPr>
              <a:solidFill>
                <a:schemeClr val="tx2">
                  <a:lumMod val="10000"/>
                  <a:lumOff val="90000"/>
                </a:schemeClr>
              </a:solidFill>
              <a:ln>
                <a:solidFill>
                  <a:schemeClr val="accent5">
                    <a:lumMod val="20000"/>
                    <a:lumOff val="80000"/>
                  </a:schemeClr>
                </a:solidFill>
              </a:ln>
              <a:effectLst/>
            </c:spPr>
            <c:extLst>
              <c:ext xmlns:c16="http://schemas.microsoft.com/office/drawing/2014/chart" uri="{C3380CC4-5D6E-409C-BE32-E72D297353CC}">
                <c16:uniqueId val="{00000001-F963-4C0F-B8B0-B1C05EC86417}"/>
              </c:ext>
            </c:extLst>
          </c:dPt>
          <c:dPt>
            <c:idx val="3"/>
            <c:invertIfNegative val="0"/>
            <c:bubble3D val="0"/>
            <c:spPr>
              <a:solidFill>
                <a:schemeClr val="accent1">
                  <a:lumMod val="20000"/>
                  <a:lumOff val="80000"/>
                </a:schemeClr>
              </a:solidFill>
              <a:ln>
                <a:noFill/>
              </a:ln>
              <a:effectLst/>
            </c:spPr>
            <c:extLst>
              <c:ext xmlns:c16="http://schemas.microsoft.com/office/drawing/2014/chart" uri="{C3380CC4-5D6E-409C-BE32-E72D297353CC}">
                <c16:uniqueId val="{00000003-F963-4C0F-B8B0-B1C05EC86417}"/>
              </c:ext>
            </c:extLst>
          </c:dPt>
          <c:dPt>
            <c:idx val="5"/>
            <c:invertIfNegative val="0"/>
            <c:bubble3D val="0"/>
            <c:spPr>
              <a:solidFill>
                <a:schemeClr val="accent1">
                  <a:lumMod val="20000"/>
                  <a:lumOff val="80000"/>
                </a:schemeClr>
              </a:solidFill>
              <a:ln>
                <a:noFill/>
              </a:ln>
              <a:effectLst/>
            </c:spPr>
            <c:extLst>
              <c:ext xmlns:c16="http://schemas.microsoft.com/office/drawing/2014/chart" uri="{C3380CC4-5D6E-409C-BE32-E72D297353CC}">
                <c16:uniqueId val="{00000005-F963-4C0F-B8B0-B1C05EC86417}"/>
              </c:ext>
            </c:extLst>
          </c:dPt>
          <c:dPt>
            <c:idx val="7"/>
            <c:invertIfNegative val="0"/>
            <c:bubble3D val="0"/>
            <c:spPr>
              <a:solidFill>
                <a:schemeClr val="accent1">
                  <a:lumMod val="20000"/>
                  <a:lumOff val="80000"/>
                </a:schemeClr>
              </a:solidFill>
              <a:ln>
                <a:noFill/>
              </a:ln>
              <a:effectLst/>
            </c:spPr>
            <c:extLst>
              <c:ext xmlns:c16="http://schemas.microsoft.com/office/drawing/2014/chart" uri="{C3380CC4-5D6E-409C-BE32-E72D297353CC}">
                <c16:uniqueId val="{00000007-F963-4C0F-B8B0-B1C05EC86417}"/>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2"/>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Ukraini_IZM_2025_!$B$111:$B$120</c:f>
              <c:strCache>
                <c:ptCount val="10"/>
                <c:pt idx="0">
                  <c:v>A1</c:v>
                </c:pt>
                <c:pt idx="1">
                  <c:v>N</c:v>
                </c:pt>
                <c:pt idx="2">
                  <c:v>A2</c:v>
                </c:pt>
                <c:pt idx="3">
                  <c:v>N</c:v>
                </c:pt>
                <c:pt idx="4">
                  <c:v>B1</c:v>
                </c:pt>
                <c:pt idx="5">
                  <c:v>N</c:v>
                </c:pt>
                <c:pt idx="6">
                  <c:v>B2</c:v>
                </c:pt>
                <c:pt idx="7">
                  <c:v>N</c:v>
                </c:pt>
                <c:pt idx="8">
                  <c:v>C1</c:v>
                </c:pt>
                <c:pt idx="9">
                  <c:v>N</c:v>
                </c:pt>
              </c:strCache>
            </c:strRef>
          </c:cat>
          <c:val>
            <c:numRef>
              <c:f>Ukraini_IZM_2025_!$C$111:$C$120</c:f>
              <c:numCache>
                <c:formatCode>General</c:formatCode>
                <c:ptCount val="10"/>
                <c:pt idx="0">
                  <c:v>335</c:v>
                </c:pt>
                <c:pt idx="1">
                  <c:v>236</c:v>
                </c:pt>
                <c:pt idx="2">
                  <c:v>452</c:v>
                </c:pt>
                <c:pt idx="3">
                  <c:v>208</c:v>
                </c:pt>
                <c:pt idx="4">
                  <c:v>87</c:v>
                </c:pt>
                <c:pt idx="5">
                  <c:v>79</c:v>
                </c:pt>
                <c:pt idx="6">
                  <c:v>10</c:v>
                </c:pt>
                <c:pt idx="7">
                  <c:v>16</c:v>
                </c:pt>
                <c:pt idx="8">
                  <c:v>7</c:v>
                </c:pt>
                <c:pt idx="9">
                  <c:v>4</c:v>
                </c:pt>
              </c:numCache>
            </c:numRef>
          </c:val>
          <c:extLst>
            <c:ext xmlns:c16="http://schemas.microsoft.com/office/drawing/2014/chart" uri="{C3380CC4-5D6E-409C-BE32-E72D297353CC}">
              <c16:uniqueId val="{00000008-F963-4C0F-B8B0-B1C05EC86417}"/>
            </c:ext>
          </c:extLst>
        </c:ser>
        <c:ser>
          <c:idx val="1"/>
          <c:order val="1"/>
          <c:tx>
            <c:strRef>
              <c:f>Ukraini_IZM_2025_!$D$110</c:f>
              <c:strCache>
                <c:ptCount val="1"/>
                <c:pt idx="0">
                  <c:v>2024</c:v>
                </c:pt>
              </c:strCache>
            </c:strRef>
          </c:tx>
          <c:spPr>
            <a:gradFill rotWithShape="1">
              <a:gsLst>
                <a:gs pos="0">
                  <a:schemeClr val="accent2">
                    <a:satMod val="103000"/>
                    <a:lumMod val="102000"/>
                    <a:tint val="94000"/>
                  </a:schemeClr>
                </a:gs>
                <a:gs pos="50000">
                  <a:schemeClr val="accent2">
                    <a:satMod val="110000"/>
                    <a:lumMod val="100000"/>
                    <a:shade val="100000"/>
                  </a:schemeClr>
                </a:gs>
                <a:gs pos="100000">
                  <a:schemeClr val="accent2">
                    <a:lumMod val="99000"/>
                    <a:satMod val="120000"/>
                    <a:shade val="78000"/>
                  </a:schemeClr>
                </a:gs>
              </a:gsLst>
              <a:lin ang="5400000" scaled="0"/>
            </a:gradFill>
            <a:ln>
              <a:noFill/>
            </a:ln>
            <a:effectLst/>
          </c:spPr>
          <c:invertIfNegative val="0"/>
          <c:dPt>
            <c:idx val="1"/>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0A-F963-4C0F-B8B0-B1C05EC86417}"/>
              </c:ext>
            </c:extLst>
          </c:dPt>
          <c:dPt>
            <c:idx val="3"/>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0C-F963-4C0F-B8B0-B1C05EC86417}"/>
              </c:ext>
            </c:extLst>
          </c:dPt>
          <c:dPt>
            <c:idx val="5"/>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0E-F963-4C0F-B8B0-B1C05EC86417}"/>
              </c:ext>
            </c:extLst>
          </c:dPt>
          <c:dPt>
            <c:idx val="7"/>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10-F963-4C0F-B8B0-B1C05EC86417}"/>
              </c:ext>
            </c:extLst>
          </c:dPt>
          <c:dPt>
            <c:idx val="9"/>
            <c:invertIfNegative val="0"/>
            <c:bubble3D val="0"/>
            <c:spPr>
              <a:solidFill>
                <a:schemeClr val="accent2">
                  <a:lumMod val="20000"/>
                  <a:lumOff val="80000"/>
                </a:schemeClr>
              </a:solidFill>
              <a:ln>
                <a:noFill/>
              </a:ln>
              <a:effectLst/>
            </c:spPr>
            <c:extLst>
              <c:ext xmlns:c16="http://schemas.microsoft.com/office/drawing/2014/chart" uri="{C3380CC4-5D6E-409C-BE32-E72D297353CC}">
                <c16:uniqueId val="{00000012-F963-4C0F-B8B0-B1C05EC86417}"/>
              </c:ext>
            </c:extLst>
          </c:dPt>
          <c:dLbls>
            <c:spPr>
              <a:noFill/>
              <a:ln>
                <a:noFill/>
              </a:ln>
              <a:effectLst/>
            </c:spPr>
            <c:txPr>
              <a:bodyPr rot="0" spcFirstLastPara="1" vertOverflow="ellipsis" vert="horz" wrap="square" lIns="38100" tIns="19050" rIns="38100" bIns="19050" anchor="ctr" anchorCtr="1">
                <a:spAutoFit/>
              </a:bodyPr>
              <a:lstStyle/>
              <a:p>
                <a:pPr>
                  <a:defRPr sz="900" b="1" i="0" u="none" strike="noStrike" kern="1200" baseline="0">
                    <a:solidFill>
                      <a:schemeClr val="tx2"/>
                    </a:solidFill>
                    <a:latin typeface="+mn-lt"/>
                    <a:ea typeface="+mn-ea"/>
                    <a:cs typeface="+mn-cs"/>
                  </a:defRPr>
                </a:pPr>
                <a:endParaRPr lang="lv-LV"/>
              </a:p>
            </c:txPr>
            <c:showLegendKey val="0"/>
            <c:showVal val="1"/>
            <c:showCatName val="0"/>
            <c:showSerName val="0"/>
            <c:showPercent val="0"/>
            <c:showBubbleSize val="0"/>
            <c:showLeaderLines val="0"/>
            <c:extLst>
              <c:ext xmlns:c15="http://schemas.microsoft.com/office/drawing/2012/chart" uri="{CE6537A1-D6FC-4f65-9D91-7224C49458BB}">
                <c15:showLeaderLines val="1"/>
                <c15:leaderLines>
                  <c:spPr>
                    <a:ln w="9525">
                      <a:solidFill>
                        <a:schemeClr val="tx2">
                          <a:lumMod val="35000"/>
                          <a:lumOff val="65000"/>
                        </a:schemeClr>
                      </a:solidFill>
                    </a:ln>
                    <a:effectLst/>
                  </c:spPr>
                </c15:leaderLines>
              </c:ext>
            </c:extLst>
          </c:dLbls>
          <c:cat>
            <c:strRef>
              <c:f>Ukraini_IZM_2025_!$B$111:$B$120</c:f>
              <c:strCache>
                <c:ptCount val="10"/>
                <c:pt idx="0">
                  <c:v>A1</c:v>
                </c:pt>
                <c:pt idx="1">
                  <c:v>N</c:v>
                </c:pt>
                <c:pt idx="2">
                  <c:v>A2</c:v>
                </c:pt>
                <c:pt idx="3">
                  <c:v>N</c:v>
                </c:pt>
                <c:pt idx="4">
                  <c:v>B1</c:v>
                </c:pt>
                <c:pt idx="5">
                  <c:v>N</c:v>
                </c:pt>
                <c:pt idx="6">
                  <c:v>B2</c:v>
                </c:pt>
                <c:pt idx="7">
                  <c:v>N</c:v>
                </c:pt>
                <c:pt idx="8">
                  <c:v>C1</c:v>
                </c:pt>
                <c:pt idx="9">
                  <c:v>N</c:v>
                </c:pt>
              </c:strCache>
            </c:strRef>
          </c:cat>
          <c:val>
            <c:numRef>
              <c:f>Ukraini_IZM_2025_!$D$111:$D$120</c:f>
              <c:numCache>
                <c:formatCode>General</c:formatCode>
                <c:ptCount val="10"/>
                <c:pt idx="0">
                  <c:v>363</c:v>
                </c:pt>
                <c:pt idx="1">
                  <c:v>368</c:v>
                </c:pt>
                <c:pt idx="2">
                  <c:v>463</c:v>
                </c:pt>
                <c:pt idx="3">
                  <c:v>452</c:v>
                </c:pt>
                <c:pt idx="4">
                  <c:v>115</c:v>
                </c:pt>
                <c:pt idx="5">
                  <c:v>148</c:v>
                </c:pt>
                <c:pt idx="6">
                  <c:v>29</c:v>
                </c:pt>
                <c:pt idx="7">
                  <c:v>43</c:v>
                </c:pt>
                <c:pt idx="8">
                  <c:v>14</c:v>
                </c:pt>
                <c:pt idx="9">
                  <c:v>19</c:v>
                </c:pt>
              </c:numCache>
            </c:numRef>
          </c:val>
          <c:extLst>
            <c:ext xmlns:c16="http://schemas.microsoft.com/office/drawing/2014/chart" uri="{C3380CC4-5D6E-409C-BE32-E72D297353CC}">
              <c16:uniqueId val="{00000013-F963-4C0F-B8B0-B1C05EC86417}"/>
            </c:ext>
          </c:extLst>
        </c:ser>
        <c:dLbls>
          <c:showLegendKey val="0"/>
          <c:showVal val="0"/>
          <c:showCatName val="0"/>
          <c:showSerName val="0"/>
          <c:showPercent val="0"/>
          <c:showBubbleSize val="0"/>
        </c:dLbls>
        <c:gapWidth val="100"/>
        <c:overlap val="-24"/>
        <c:axId val="1795006479"/>
        <c:axId val="1942213087"/>
      </c:barChart>
      <c:catAx>
        <c:axId val="1795006479"/>
        <c:scaling>
          <c:orientation val="minMax"/>
        </c:scaling>
        <c:delete val="0"/>
        <c:axPos val="b"/>
        <c:numFmt formatCode="General" sourceLinked="1"/>
        <c:majorTickMark val="none"/>
        <c:minorTickMark val="none"/>
        <c:tickLblPos val="nextTo"/>
        <c:spPr>
          <a:noFill/>
          <a:ln w="9525" cap="flat" cmpd="sng" algn="ctr">
            <a:solidFill>
              <a:schemeClr val="tx2">
                <a:lumMod val="15000"/>
                <a:lumOff val="85000"/>
              </a:schemeClr>
            </a:solidFill>
            <a:round/>
          </a:ln>
          <a:effectLst/>
        </c:spPr>
        <c:txPr>
          <a:bodyPr rot="-60000000" spcFirstLastPara="1" vertOverflow="ellipsis" vert="horz" wrap="square" anchor="ctr" anchorCtr="1"/>
          <a:lstStyle/>
          <a:p>
            <a:pPr>
              <a:defRPr sz="1100" b="1" i="0" u="none" strike="noStrike" kern="1200" baseline="0">
                <a:solidFill>
                  <a:schemeClr val="tx2"/>
                </a:solidFill>
                <a:latin typeface="+mn-lt"/>
                <a:ea typeface="+mn-ea"/>
                <a:cs typeface="+mn-cs"/>
              </a:defRPr>
            </a:pPr>
            <a:endParaRPr lang="lv-LV"/>
          </a:p>
        </c:txPr>
        <c:crossAx val="1942213087"/>
        <c:crosses val="autoZero"/>
        <c:auto val="1"/>
        <c:lblAlgn val="ctr"/>
        <c:lblOffset val="100"/>
        <c:noMultiLvlLbl val="0"/>
      </c:catAx>
      <c:valAx>
        <c:axId val="1942213087"/>
        <c:scaling>
          <c:orientation val="minMax"/>
        </c:scaling>
        <c:delete val="1"/>
        <c:axPos val="l"/>
        <c:numFmt formatCode="General" sourceLinked="1"/>
        <c:majorTickMark val="none"/>
        <c:minorTickMark val="none"/>
        <c:tickLblPos val="nextTo"/>
        <c:crossAx val="1795006479"/>
        <c:crosses val="autoZero"/>
        <c:crossBetween val="between"/>
      </c:valAx>
      <c:spPr>
        <a:noFill/>
        <a:ln>
          <a:noFill/>
        </a:ln>
        <a:effectLst/>
      </c:spPr>
    </c:plotArea>
    <c:legend>
      <c:legendPos val="b"/>
      <c:overlay val="0"/>
      <c:spPr>
        <a:noFill/>
        <a:ln>
          <a:noFill/>
        </a:ln>
        <a:effectLst/>
      </c:spPr>
      <c:txPr>
        <a:bodyPr rot="0" spcFirstLastPara="1" vertOverflow="ellipsis" vert="horz" wrap="square" anchor="ctr" anchorCtr="1"/>
        <a:lstStyle/>
        <a:p>
          <a:pPr>
            <a:defRPr sz="1100" b="1" i="0" u="none" strike="noStrike" kern="1200" baseline="0">
              <a:solidFill>
                <a:schemeClr val="tx2"/>
              </a:solidFill>
              <a:latin typeface="+mn-lt"/>
              <a:ea typeface="+mn-ea"/>
              <a:cs typeface="+mn-cs"/>
            </a:defRPr>
          </a:pPr>
          <a:endParaRPr lang="lv-LV"/>
        </a:p>
      </c:txPr>
    </c:legend>
    <c:plotVisOnly val="1"/>
    <c:dispBlanksAs val="gap"/>
    <c:showDLblsOverMax val="0"/>
  </c:chart>
  <c:spPr>
    <a:noFill/>
    <a:ln>
      <a:noFill/>
    </a:ln>
    <a:effectLst/>
  </c:spPr>
  <c:txPr>
    <a:bodyPr/>
    <a:lstStyle/>
    <a:p>
      <a:pPr>
        <a:defRPr/>
      </a:pPr>
      <a:endParaRPr lang="lv-LV"/>
    </a:p>
  </c:txPr>
  <c:externalData r:id="rId4">
    <c:autoUpdate val="0"/>
  </c:externalData>
</c:chartSpace>
</file>

<file path=ppt/charts/chart17.xml><?xml version="1.0" encoding="utf-8"?>
<c:chartSpace xmlns:c="http://schemas.openxmlformats.org/drawingml/2006/chart" xmlns:a="http://schemas.openxmlformats.org/drawingml/2006/main" xmlns:r="http://schemas.openxmlformats.org/officeDocument/2006/relationships" xmlns:c16r2="http://schemas.microsoft.com/office/drawing/2015/06/chart">
  <c:date1904 val="0"/>
  <c:lang val="en-US"/>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r>
              <a:rPr lang="lv-LV" sz="1400" b="1" i="0" u="none" strike="noStrike" cap="all" baseline="0" dirty="0">
                <a:solidFill>
                  <a:schemeClr val="tx1"/>
                </a:solidFill>
              </a:rPr>
              <a:t>Konsultāciju sadalījums pa tēmām</a:t>
            </a:r>
            <a:endParaRPr lang="lv-LV" sz="1400" b="1" dirty="0">
              <a:solidFill>
                <a:schemeClr val="tx1"/>
              </a:solidFill>
            </a:endParaRPr>
          </a:p>
        </c:rich>
      </c:tx>
      <c:layout>
        <c:manualLayout>
          <c:xMode val="edge"/>
          <c:yMode val="edge"/>
          <c:x val="0.24078320209973753"/>
          <c:y val="0"/>
        </c:manualLayout>
      </c:layout>
      <c:overlay val="0"/>
      <c:spPr>
        <a:noFill/>
        <a:ln>
          <a:noFill/>
        </a:ln>
        <a:effectLst/>
      </c:spPr>
      <c:txPr>
        <a:bodyPr rot="0" spcFirstLastPara="1" vertOverflow="ellipsis" vert="horz" wrap="square" anchor="ctr" anchorCtr="1"/>
        <a:lstStyle/>
        <a:p>
          <a:pPr>
            <a:defRPr sz="2128" b="1" i="0" u="none" strike="noStrike" kern="1200" cap="all" baseline="0">
              <a:solidFill>
                <a:schemeClr val="tx1">
                  <a:lumMod val="65000"/>
                  <a:lumOff val="35000"/>
                </a:schemeClr>
              </a:solidFill>
              <a:latin typeface="+mn-lt"/>
              <a:ea typeface="+mn-ea"/>
              <a:cs typeface="+mn-cs"/>
            </a:defRPr>
          </a:pPr>
          <a:endParaRPr lang="lv-LV"/>
        </a:p>
      </c:txPr>
    </c:title>
    <c:autoTitleDeleted val="0"/>
    <c:plotArea>
      <c:layout>
        <c:manualLayout>
          <c:layoutTarget val="inner"/>
          <c:xMode val="edge"/>
          <c:yMode val="edge"/>
          <c:x val="0.29933727034120727"/>
          <c:y val="0.1888037754454279"/>
          <c:w val="0.8420026893943241"/>
          <c:h val="0.67054495522783131"/>
        </c:manualLayout>
      </c:layout>
      <c:pieChart>
        <c:varyColors val="1"/>
        <c:ser>
          <c:idx val="0"/>
          <c:order val="0"/>
          <c:tx>
            <c:strRef>
              <c:f>Sheet1!$B$1</c:f>
              <c:strCache>
                <c:ptCount val="1"/>
                <c:pt idx="0">
                  <c:v>Sales</c:v>
                </c:pt>
              </c:strCache>
            </c:strRef>
          </c:tx>
          <c:dPt>
            <c:idx val="0"/>
            <c:bubble3D val="0"/>
            <c:spPr>
              <a:solidFill>
                <a:schemeClr val="accent1"/>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2-8F3A-4E94-8445-D36ED21FD17F}"/>
              </c:ext>
            </c:extLst>
          </c:dPt>
          <c:dPt>
            <c:idx val="1"/>
            <c:bubble3D val="0"/>
            <c:spPr>
              <a:solidFill>
                <a:schemeClr val="accent2"/>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1-8F3A-4E94-8445-D36ED21FD17F}"/>
              </c:ext>
            </c:extLst>
          </c:dPt>
          <c:dPt>
            <c:idx val="2"/>
            <c:bubble3D val="0"/>
            <c:spPr>
              <a:solidFill>
                <a:schemeClr val="accent3"/>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4-8F3A-4E94-8445-D36ED21FD17F}"/>
              </c:ext>
            </c:extLst>
          </c:dPt>
          <c:dPt>
            <c:idx val="3"/>
            <c:bubble3D val="0"/>
            <c:spPr>
              <a:solidFill>
                <a:schemeClr val="accent4"/>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3-8F3A-4E94-8445-D36ED21FD17F}"/>
              </c:ext>
            </c:extLst>
          </c:dPt>
          <c:dPt>
            <c:idx val="4"/>
            <c:bubble3D val="0"/>
            <c:spPr>
              <a:solidFill>
                <a:schemeClr val="accent5"/>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5-8F3A-4E94-8445-D36ED21FD17F}"/>
              </c:ext>
            </c:extLst>
          </c:dPt>
          <c:dPt>
            <c:idx val="5"/>
            <c:bubble3D val="0"/>
            <c:spPr>
              <a:solidFill>
                <a:schemeClr val="accent6"/>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6-8F3A-4E94-8445-D36ED21FD17F}"/>
              </c:ext>
            </c:extLst>
          </c:dPt>
          <c:dPt>
            <c:idx val="6"/>
            <c:bubble3D val="0"/>
            <c:spPr>
              <a:solidFill>
                <a:schemeClr val="accent1">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7-8F3A-4E94-8445-D36ED21FD17F}"/>
              </c:ext>
            </c:extLst>
          </c:dPt>
          <c:dPt>
            <c:idx val="7"/>
            <c:bubble3D val="0"/>
            <c:spPr>
              <a:solidFill>
                <a:schemeClr val="accent2">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9-8F3A-4E94-8445-D36ED21FD17F}"/>
              </c:ext>
            </c:extLst>
          </c:dPt>
          <c:dPt>
            <c:idx val="8"/>
            <c:bubble3D val="0"/>
            <c:spPr>
              <a:solidFill>
                <a:schemeClr val="accent3">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8-8F3A-4E94-8445-D36ED21FD17F}"/>
              </c:ext>
            </c:extLst>
          </c:dPt>
          <c:dPt>
            <c:idx val="9"/>
            <c:bubble3D val="0"/>
            <c:spPr>
              <a:solidFill>
                <a:schemeClr val="accent4">
                  <a:lumMod val="60000"/>
                </a:schemeClr>
              </a:solidFill>
              <a:ln>
                <a:noFill/>
              </a:ln>
              <a:effectLst>
                <a:outerShdw blurRad="63500" sx="102000" sy="102000" algn="ctr" rotWithShape="0">
                  <a:prstClr val="black">
                    <a:alpha val="20000"/>
                  </a:prstClr>
                </a:outerShdw>
              </a:effectLst>
            </c:spPr>
            <c:extLst>
              <c:ext xmlns:c16="http://schemas.microsoft.com/office/drawing/2014/chart" uri="{C3380CC4-5D6E-409C-BE32-E72D297353CC}">
                <c16:uniqueId val="{0000000B-8F3A-4E94-8445-D36ED21FD17F}"/>
              </c:ext>
            </c:extLst>
          </c:dPt>
          <c:dLbls>
            <c:dLbl>
              <c:idx val="0"/>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2-8F3A-4E94-8445-D36ED21FD17F}"/>
                </c:ext>
              </c:extLst>
            </c:dLbl>
            <c:dLbl>
              <c:idx val="1"/>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1-8F3A-4E94-8445-D36ED21FD17F}"/>
                </c:ext>
              </c:extLst>
            </c:dLbl>
            <c:dLbl>
              <c:idx val="2"/>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4-8F3A-4E94-8445-D36ED21FD17F}"/>
                </c:ext>
              </c:extLst>
            </c:dLbl>
            <c:dLbl>
              <c:idx val="3"/>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3-8F3A-4E94-8445-D36ED21FD17F}"/>
                </c:ext>
              </c:extLst>
            </c:dLbl>
            <c:dLbl>
              <c:idx val="4"/>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5-8F3A-4E94-8445-D36ED21FD17F}"/>
                </c:ext>
              </c:extLst>
            </c:dLbl>
            <c:dLbl>
              <c:idx val="5"/>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6-8F3A-4E94-8445-D36ED21FD17F}"/>
                </c:ext>
              </c:extLst>
            </c:dLbl>
            <c:dLbl>
              <c:idx val="6"/>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7-8F3A-4E94-8445-D36ED21FD17F}"/>
                </c:ext>
              </c:extLst>
            </c:dLbl>
            <c:dLbl>
              <c:idx val="7"/>
              <c:layout>
                <c:manualLayout>
                  <c:x val="-4.4996453429143376E-3"/>
                  <c:y val="-3.8202324927317823E-3"/>
                </c:manualLayout>
              </c:layout>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bestFit"/>
              <c:showLegendKey val="0"/>
              <c:showVal val="1"/>
              <c:showCatName val="1"/>
              <c:showSerName val="0"/>
              <c:showPercent val="0"/>
              <c:showBubbleSize val="0"/>
              <c:extLst>
                <c:ext xmlns:c15="http://schemas.microsoft.com/office/drawing/2012/chart" uri="{CE6537A1-D6FC-4f65-9D91-7224C49458BB}"/>
                <c:ext xmlns:c16="http://schemas.microsoft.com/office/drawing/2014/chart" uri="{C3380CC4-5D6E-409C-BE32-E72D297353CC}">
                  <c16:uniqueId val="{00000009-8F3A-4E94-8445-D36ED21FD17F}"/>
                </c:ext>
              </c:extLst>
            </c:dLbl>
            <c:dLbl>
              <c:idx val="8"/>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6="http://schemas.microsoft.com/office/drawing/2014/chart" uri="{C3380CC4-5D6E-409C-BE32-E72D297353CC}">
                  <c16:uniqueId val="{00000008-8F3A-4E94-8445-D36ED21FD17F}"/>
                </c:ext>
              </c:extLst>
            </c:dLbl>
            <c:dLbl>
              <c:idx val="9"/>
              <c:tx>
                <c:rich>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fld id="{8135560C-98E7-4A62-8D32-E9C157A03262}" type="CATEGORYNAME">
                      <a:rPr lang="en-US" smtClean="0"/>
                      <a:pPr>
                        <a:defRPr sz="900" b="0">
                          <a:solidFill>
                            <a:schemeClr val="accent4">
                              <a:lumMod val="50000"/>
                            </a:schemeClr>
                          </a:solidFill>
                        </a:defRPr>
                      </a:pPr>
                      <a:t>[CATEGORY NAME]</a:t>
                    </a:fld>
                    <a:endParaRPr lang="lv-LV"/>
                  </a:p>
                </c:rich>
              </c:tx>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extLst>
                <c:ext xmlns:c15="http://schemas.microsoft.com/office/drawing/2012/chart" uri="{CE6537A1-D6FC-4f65-9D91-7224C49458BB}">
                  <c15:dlblFieldTable/>
                  <c15:showDataLabelsRange val="0"/>
                </c:ext>
                <c:ext xmlns:c16="http://schemas.microsoft.com/office/drawing/2014/chart" uri="{C3380CC4-5D6E-409C-BE32-E72D297353CC}">
                  <c16:uniqueId val="{0000000B-8F3A-4E94-8445-D36ED21FD17F}"/>
                </c:ext>
              </c:extLst>
            </c:dLbl>
            <c:spPr>
              <a:noFill/>
              <a:ln>
                <a:noFill/>
              </a:ln>
              <a:effectLst/>
            </c:spPr>
            <c:txPr>
              <a:bodyPr rot="0" spcFirstLastPara="1" vertOverflow="ellipsis" vert="horz" wrap="square" lIns="38100" tIns="19050" rIns="38100" bIns="19050" anchor="ctr" anchorCtr="1">
                <a:spAutoFit/>
              </a:bodyPr>
              <a:lstStyle/>
              <a:p>
                <a:pPr>
                  <a:defRPr sz="900" b="0" i="0" u="none" strike="noStrike" kern="1200" spc="0" baseline="0">
                    <a:solidFill>
                      <a:schemeClr val="accent4">
                        <a:lumMod val="50000"/>
                      </a:schemeClr>
                    </a:solidFill>
                    <a:latin typeface="+mn-lt"/>
                    <a:ea typeface="+mn-ea"/>
                    <a:cs typeface="+mn-cs"/>
                  </a:defRPr>
                </a:pPr>
                <a:endParaRPr lang="lv-LV"/>
              </a:p>
            </c:txPr>
            <c:dLblPos val="outEnd"/>
            <c:showLegendKey val="0"/>
            <c:showVal val="1"/>
            <c:showCatName val="1"/>
            <c:showSerName val="0"/>
            <c:showPercent val="0"/>
            <c:showBubbleSize val="0"/>
            <c:showLeaderLines val="1"/>
            <c:leaderLines>
              <c:spPr>
                <a:ln w="9525" cap="flat" cmpd="sng" algn="ctr">
                  <a:solidFill>
                    <a:schemeClr val="tx1">
                      <a:lumMod val="35000"/>
                      <a:lumOff val="65000"/>
                    </a:schemeClr>
                  </a:solidFill>
                  <a:round/>
                </a:ln>
                <a:effectLst/>
              </c:spPr>
            </c:leaderLines>
            <c:extLst>
              <c:ext xmlns:c15="http://schemas.microsoft.com/office/drawing/2012/chart" uri="{CE6537A1-D6FC-4f65-9D91-7224C49458BB}"/>
            </c:extLst>
          </c:dLbls>
          <c:cat>
            <c:strRef>
              <c:f>Sheet1!$A$2:$A$9</c:f>
              <c:strCache>
                <c:ptCount val="8"/>
                <c:pt idx="0">
                  <c:v>Izglītība</c:v>
                </c:pt>
                <c:pt idx="1">
                  <c:v>Nodarbinatība</c:v>
                </c:pt>
                <c:pt idx="2">
                  <c:v>Mājoklis</c:v>
                </c:pt>
                <c:pt idx="3">
                  <c:v>Migrācija</c:v>
                </c:pt>
                <c:pt idx="4">
                  <c:v>Sadzīve</c:v>
                </c:pt>
                <c:pt idx="5">
                  <c:v>Saociālie pakalpojumi un atbalsts </c:v>
                </c:pt>
                <c:pt idx="6">
                  <c:v>Veselība</c:v>
                </c:pt>
                <c:pt idx="7">
                  <c:v>VPA sniegtie pakalpojumi</c:v>
                </c:pt>
              </c:strCache>
            </c:strRef>
          </c:cat>
          <c:val>
            <c:numRef>
              <c:f>Sheet1!$B$2:$B$9</c:f>
              <c:numCache>
                <c:formatCode>0%</c:formatCode>
                <c:ptCount val="8"/>
                <c:pt idx="0">
                  <c:v>0.01</c:v>
                </c:pt>
                <c:pt idx="1">
                  <c:v>0.09</c:v>
                </c:pt>
                <c:pt idx="2">
                  <c:v>0.03</c:v>
                </c:pt>
                <c:pt idx="3">
                  <c:v>0.25</c:v>
                </c:pt>
                <c:pt idx="4">
                  <c:v>0.15</c:v>
                </c:pt>
                <c:pt idx="5">
                  <c:v>0.09</c:v>
                </c:pt>
                <c:pt idx="6">
                  <c:v>0.03</c:v>
                </c:pt>
                <c:pt idx="7">
                  <c:v>0.34</c:v>
                </c:pt>
              </c:numCache>
            </c:numRef>
          </c:val>
          <c:extLst>
            <c:ext xmlns:c16="http://schemas.microsoft.com/office/drawing/2014/chart" uri="{C3380CC4-5D6E-409C-BE32-E72D297353CC}">
              <c16:uniqueId val="{00000000-8F3A-4E94-8445-D36ED21FD17F}"/>
            </c:ext>
          </c:extLst>
        </c:ser>
        <c:dLbls>
          <c:dLblPos val="outEnd"/>
          <c:showLegendKey val="0"/>
          <c:showVal val="1"/>
          <c:showCatName val="0"/>
          <c:showSerName val="0"/>
          <c:showPercent val="0"/>
          <c:showBubbleSize val="0"/>
          <c:showLeaderLines val="1"/>
        </c:dLbls>
        <c:firstSliceAng val="19"/>
      </c:pieChart>
      <c:spPr>
        <a:noFill/>
        <a:ln>
          <a:noFill/>
        </a:ln>
        <a:effectLst/>
      </c:spPr>
    </c:plotArea>
    <c:plotVisOnly val="1"/>
    <c:dispBlanksAs val="gap"/>
    <c:extLst>
      <c:ext xmlns:c16r3="http://schemas.microsoft.com/office/drawing/2017/03/chart" uri="{56B9EC1D-385E-4148-901F-78D8002777C0}">
        <c16r3:dataDisplayOptions16>
          <c16r3:dispNaAsBlank val="1"/>
        </c16r3:dataDisplayOptions16>
      </c:ext>
    </c:extLst>
    <c:showDLblsOverMax val="0"/>
  </c:chart>
  <c:spPr>
    <a:noFill/>
    <a:ln>
      <a:noFill/>
    </a:ln>
    <a:effectLst/>
  </c:spPr>
  <c:txPr>
    <a:bodyPr/>
    <a:lstStyle/>
    <a:p>
      <a:pPr>
        <a:defRPr/>
      </a:pPr>
      <a:endParaRPr lang="lv-LV"/>
    </a:p>
  </c:txPr>
  <c:externalData r:id="rId3">
    <c:autoUpdate val="0"/>
  </c:externalData>
</c:chartSpace>
</file>

<file path=ppt/charts/colors1.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8.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9.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0.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1.xml><?xml version="1.0" encoding="utf-8"?>
<cs:colorStyle xmlns:cs="http://schemas.microsoft.com/office/drawing/2012/chartStyle" xmlns:a="http://schemas.openxmlformats.org/drawingml/2006/main" meth="withinLinearReversed" id="21">
  <a:schemeClr val="accent1"/>
</cs:colorStyle>
</file>

<file path=ppt/charts/colors12.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3.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4.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5.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6.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17.xml><?xml version="1.0" encoding="utf-8"?>
<cs:colorStyle xmlns:cs="http://schemas.microsoft.com/office/drawing/2012/chartStyle" xmlns:a="http://schemas.openxmlformats.org/drawingml/2006/main"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cs="http://schemas.microsoft.com/office/drawing/2012/chartStyle" xmlns:a="http://schemas.openxmlformats.org/drawingml/2006/main" id="216">
  <cs:axisTitle>
    <cs:lnRef idx="0"/>
    <cs:fillRef idx="0"/>
    <cs:effectRef idx="0"/>
    <cs:fontRef idx="minor">
      <a:schemeClr val="tx1">
        <a:lumMod val="65000"/>
        <a:lumOff val="35000"/>
      </a:schemeClr>
    </cs:fontRef>
    <cs:defRPr sz="133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a:schemeClr val="tx1">
        <a:lumMod val="75000"/>
        <a:lumOff val="25000"/>
      </a:schemeClr>
    </cs:fontRef>
    <cs:defRPr sz="1197"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1197"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862"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charts/style2.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3.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4.xml><?xml version="1.0" encoding="utf-8"?>
<cs:chartStyle xmlns:cs="http://schemas.microsoft.com/office/drawing/2012/chartStyle" xmlns:a="http://schemas.openxmlformats.org/drawingml/2006/main"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5.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6.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7.xml><?xml version="1.0" encoding="utf-8"?>
<cs:chartStyle xmlns:cs="http://schemas.microsoft.com/office/drawing/2012/chartStyle" xmlns:a="http://schemas.openxmlformats.org/drawingml/2006/main" id="253">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dataLabel>
  <cs:dataLabelCallout>
    <cs:lnRef idx="0"/>
    <cs:fillRef idx="0"/>
    <cs:effectRef idx="0"/>
    <cs:fontRef idx="minor">
      <a:schemeClr val="lt1"/>
    </cs:fontRef>
    <cs:spPr>
      <a:pattFill prst="pct75">
        <a:fgClr>
          <a:schemeClr val="dk1">
            <a:lumMod val="75000"/>
            <a:lumOff val="25000"/>
          </a:schemeClr>
        </a:fgClr>
        <a:bgClr>
          <a:schemeClr val="dk1">
            <a:lumMod val="65000"/>
            <a:lumOff val="35000"/>
          </a:schemeClr>
        </a:bgClr>
      </a:pattFill>
      <a:effectLst>
        <a:outerShdw blurRad="50800" dist="38100" dir="2700000" algn="tl" rotWithShape="0">
          <a:prstClr val="black">
            <a:alpha val="40000"/>
          </a:prstClr>
        </a:outerShdw>
      </a:effectLst>
    </cs:spPr>
    <cs:defRPr sz="1000" b="1" i="0" u="none" strike="noStrike" kern="1200" baseline="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254000" sx="102000" sy="102000" algn="ctr" rotWithShape="0">
          <a:prstClr val="black">
            <a:alpha val="20000"/>
          </a:prstClr>
        </a:outerShdw>
      </a:effectLst>
    </cs:spPr>
  </cs:dataPoint3D>
  <cs:dataPointLine>
    <cs:lnRef idx="0">
      <cs:styleClr val="auto"/>
    </cs:lnRef>
    <cs:fillRef idx="0"/>
    <cs:effectRef idx="0"/>
    <cs:fontRef idx="minor">
      <a:schemeClr val="dk1"/>
    </cs:fontRef>
    <cs:spPr>
      <a:ln w="31750" cap="rnd">
        <a:solidFill>
          <a:schemeClr val="phClr">
            <a:alpha val="85000"/>
          </a:schemeClr>
        </a:solidFill>
        <a:round/>
      </a:ln>
    </cs:spPr>
  </cs:dataPointLine>
  <cs:dataPointMarker>
    <cs:lnRef idx="0"/>
    <cs:fillRef idx="0">
      <cs:styleClr val="auto"/>
    </cs:fillRef>
    <cs:effectRef idx="0"/>
    <cs:fontRef idx="minor">
      <a:schemeClr val="dk1"/>
    </cs:fontRef>
    <cs:spPr>
      <a:solidFill>
        <a:schemeClr val="phClr">
          <a:alpha val="85000"/>
        </a:schemeClr>
      </a:solidFill>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8.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9.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0.xml><?xml version="1.0" encoding="utf-8"?>
<cs:chartStyle xmlns:cs="http://schemas.microsoft.com/office/drawing/2012/chartStyle" xmlns:a="http://schemas.openxmlformats.org/drawingml/2006/main" id="20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75000"/>
            <a:lumOff val="25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dk1"/>
    </cs:fontRef>
    <cs:spPr>
      <a:solidFill>
        <a:schemeClr val="lt1"/>
      </a:solidFill>
      <a:ln w="9525">
        <a:solidFill>
          <a:schemeClr val="tx1">
            <a:lumMod val="15000"/>
            <a:lumOff val="85000"/>
          </a:schemeClr>
        </a:solidFill>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1.xml><?xml version="1.0" encoding="utf-8"?>
<cs:chartStyle xmlns:cs="http://schemas.microsoft.com/office/drawing/2012/chartStyle" xmlns:a="http://schemas.openxmlformats.org/drawingml/2006/main" id="262">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2.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3.xml><?xml version="1.0" encoding="utf-8"?>
<cs:chartStyle xmlns:cs="http://schemas.microsoft.com/office/drawing/2012/chartStyle" xmlns:a="http://schemas.openxmlformats.org/drawingml/2006/main" id="286">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0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dataPoint>
  <cs:dataPoint3D>
    <cs:lnRef idx="0"/>
    <cs:fillRef idx="1">
      <cs:styleClr val="auto"/>
    </cs:fillRef>
    <cs:effectRef idx="0"/>
    <cs:fontRef idx="minor">
      <a:schemeClr val="tx1"/>
    </cs:fontRef>
  </cs:dataPoint3D>
  <cs:dataPointLine>
    <cs:lnRef idx="0">
      <cs:styleClr val="auto"/>
    </cs:lnRef>
    <cs:fillRef idx="1"/>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1"/>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14.xml><?xml version="1.0" encoding="utf-8"?>
<cs:chartStyle xmlns:cs="http://schemas.microsoft.com/office/drawing/2012/chartStyle" xmlns:a="http://schemas.openxmlformats.org/drawingml/2006/main" id="228">
  <cs:axisTitle>
    <cs:lnRef idx="0"/>
    <cs:fillRef idx="0"/>
    <cs:effectRef idx="0"/>
    <cs:fontRef idx="minor">
      <a:schemeClr val="dk1">
        <a:lumMod val="75000"/>
        <a:lumOff val="25000"/>
      </a:schemeClr>
    </cs:fontRef>
    <cs:defRPr sz="900" b="1" kern="1200"/>
  </cs:axisTitle>
  <cs:categoryAxis>
    <cs:lnRef idx="0"/>
    <cs:fillRef idx="0"/>
    <cs:effectRef idx="0"/>
    <cs:fontRef idx="minor">
      <a:schemeClr val="dk1">
        <a:lumMod val="75000"/>
        <a:lumOff val="25000"/>
      </a:schemeClr>
    </cs:fontRef>
    <cs:spPr>
      <a:ln w="19050" cap="flat" cmpd="sng" algn="ctr">
        <a:solidFill>
          <a:schemeClr val="dk1">
            <a:lumMod val="75000"/>
            <a:lumOff val="25000"/>
          </a:schemeClr>
        </a:solidFill>
        <a:round/>
      </a:ln>
    </cs:spPr>
    <cs:defRPr sz="900" kern="1200" cap="all" baseline="0"/>
  </cs:categoryAxis>
  <cs:chartArea>
    <cs:lnRef idx="0"/>
    <cs:fillRef idx="0"/>
    <cs:effectRef idx="0"/>
    <cs:fontRef idx="minor">
      <a:schemeClr val="dk1"/>
    </cs:fontRef>
    <cs:spPr>
      <a:gradFill flip="none" rotWithShape="1">
        <a:gsLst>
          <a:gs pos="0">
            <a:schemeClr val="lt1"/>
          </a:gs>
          <a:gs pos="39000">
            <a:schemeClr val="lt1"/>
          </a:gs>
          <a:gs pos="100000">
            <a:schemeClr val="lt1">
              <a:lumMod val="75000"/>
            </a:schemeClr>
          </a:gs>
        </a:gsLst>
        <a:path path="circle">
          <a:fillToRect l="50000" t="-80000" r="50000" b="180000"/>
        </a:path>
        <a:tileRect/>
      </a:gradFill>
      <a:ln w="9525" cap="flat" cmpd="sng" algn="ctr">
        <a:solidFill>
          <a:schemeClr val="dk1">
            <a:lumMod val="25000"/>
            <a:lumOff val="75000"/>
          </a:schemeClr>
        </a:solidFill>
        <a:round/>
      </a:ln>
    </cs:spPr>
    <cs:defRPr sz="900" kern="1200"/>
  </cs:chartArea>
  <cs:dataLabel>
    <cs:lnRef idx="0"/>
    <cs:fillRef idx="0">
      <cs:styleClr val="auto"/>
    </cs:fillRef>
    <cs:effectRef idx="0"/>
    <cs:fontRef idx="minor">
      <a:schemeClr val="lt1"/>
    </cs:fontRef>
    <cs:defRPr sz="900" b="1" i="0" u="none" strike="noStrike" kern="1200" baseline="0"/>
  </cs:dataLabel>
  <cs:dataLabelCallout>
    <cs:lnRef idx="0"/>
    <cs:fillRef idx="0"/>
    <cs:effectRef idx="0"/>
    <cs:fontRef idx="minor">
      <a:schemeClr val="lt1"/>
    </cs:fontRef>
    <cs:spPr>
      <a:solidFill>
        <a:schemeClr val="dk1">
          <a:lumMod val="65000"/>
          <a:lumOff val="35000"/>
          <a:alpha val="75000"/>
        </a:schemeClr>
      </a:solidFill>
    </cs:spPr>
    <cs:defRPr sz="90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
  <cs:dataPoint3D>
    <cs:lnRef idx="0"/>
    <cs:fillRef idx="0">
      <cs:styleClr val="auto"/>
    </cs:fillRef>
    <cs:effectRef idx="0"/>
    <cs:fontRef idx="minor">
      <a:schemeClr val="dk1"/>
    </cs:fontRef>
    <cs:spPr>
      <a:solidFill>
        <a:schemeClr val="phClr">
          <a:alpha val="85000"/>
        </a:schemeClr>
      </a:solidFill>
      <a:ln w="9525" cap="flat" cmpd="sng" algn="ctr">
        <a:solidFill>
          <a:schemeClr val="lt1">
            <a:alpha val="50000"/>
          </a:schemeClr>
        </a:solidFill>
        <a:round/>
      </a:ln>
    </cs:spPr>
  </cs:dataPoint3D>
  <cs:dataPointLine>
    <cs:lnRef idx="0">
      <cs:styleClr val="auto"/>
    </cs:lnRef>
    <cs:fillRef idx="0"/>
    <cs:effectRef idx="0"/>
    <cs:fontRef idx="minor">
      <a:schemeClr val="dk1"/>
    </cs:fontRef>
    <cs:spPr>
      <a:ln w="31750" cap="rnd">
        <a:solidFill>
          <a:schemeClr val="phClr"/>
        </a:solidFill>
        <a:round/>
      </a:ln>
    </cs:spPr>
  </cs:dataPointLine>
  <cs:dataPointMarker>
    <cs:lnRef idx="0"/>
    <cs:fillRef idx="0">
      <cs:styleClr val="auto"/>
    </cs:fillRef>
    <cs:effectRef idx="0"/>
    <cs:fontRef idx="minor">
      <a:schemeClr val="dk1"/>
    </cs:fontRef>
    <cs:spPr>
      <a:solidFill>
        <a:schemeClr val="phClr"/>
      </a:solidFill>
    </cs:spPr>
  </cs:dataPointMarker>
  <cs:dataPointMarkerLayout symbol="circle" size="17"/>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dk1">
        <a:lumMod val="75000"/>
        <a:lumOff val="25000"/>
      </a:schemeClr>
    </cs:fontRef>
    <cs:spPr>
      <a:ln w="9525">
        <a:solidFill>
          <a:schemeClr val="dk1">
            <a:lumMod val="35000"/>
            <a:lumOff val="65000"/>
          </a:schemeClr>
        </a:solidFill>
      </a:ln>
    </cs:spPr>
    <cs:defRPr sz="900" kern="1200"/>
  </cs:dataTable>
  <cs:downBar>
    <cs:lnRef idx="0"/>
    <cs:fillRef idx="0"/>
    <cs:effectRef idx="0"/>
    <cs:fontRef idx="minor">
      <a:schemeClr val="dk1"/>
    </cs:fontRef>
    <cs:spPr>
      <a:solidFill>
        <a:schemeClr val="dk1">
          <a:lumMod val="50000"/>
          <a:lumOff val="50000"/>
        </a:schemeClr>
      </a:solidFill>
      <a:ln w="9525">
        <a:solidFill>
          <a:schemeClr val="dk1">
            <a:lumMod val="65000"/>
            <a:lumOff val="35000"/>
          </a:schemeClr>
        </a:solidFill>
      </a:ln>
    </cs:spPr>
  </cs:downBar>
  <cs:dropLine>
    <cs:lnRef idx="0"/>
    <cs:fillRef idx="0"/>
    <cs:effectRef idx="0"/>
    <cs:fontRef idx="minor">
      <a:schemeClr val="dk1"/>
    </cs:fontRef>
    <cs:spPr>
      <a:ln w="9525">
        <a:solidFill>
          <a:schemeClr val="dk1">
            <a:lumMod val="35000"/>
            <a:lumOff val="65000"/>
          </a:schemeClr>
        </a:solidFill>
        <a:prstDash val="dash"/>
      </a:ln>
    </cs:spPr>
  </cs:dropLine>
  <cs:errorBar>
    <cs:lnRef idx="0"/>
    <cs:fillRef idx="0"/>
    <cs:effectRef idx="0"/>
    <cs:fontRef idx="minor">
      <a:schemeClr val="dk1"/>
    </cs:fontRef>
    <cs:spPr>
      <a:ln w="9525">
        <a:solidFill>
          <a:schemeClr val="dk1">
            <a:lumMod val="65000"/>
            <a:lumOff val="35000"/>
          </a:schemeClr>
        </a:solidFill>
        <a:round/>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gradFill>
          <a:gsLst>
            <a:gs pos="100000">
              <a:schemeClr val="dk1">
                <a:lumMod val="95000"/>
                <a:lumOff val="5000"/>
                <a:alpha val="42000"/>
              </a:schemeClr>
            </a:gs>
            <a:gs pos="0">
              <a:schemeClr val="lt1">
                <a:lumMod val="75000"/>
                <a:alpha val="36000"/>
              </a:schemeClr>
            </a:gs>
          </a:gsLst>
          <a:lin ang="5400000" scaled="0"/>
        </a:gradFill>
        <a:round/>
      </a:ln>
    </cs:spPr>
  </cs:gridlineMajor>
  <cs:gridlineMinor>
    <cs:lnRef idx="0"/>
    <cs:fillRef idx="0"/>
    <cs:effectRef idx="0"/>
    <cs:fontRef idx="minor">
      <a:schemeClr val="dk1"/>
    </cs:fontRef>
    <cs:spPr>
      <a:ln>
        <a:gradFill>
          <a:gsLst>
            <a:gs pos="100000">
              <a:schemeClr val="dk1">
                <a:lumMod val="95000"/>
                <a:lumOff val="5000"/>
                <a:alpha val="42000"/>
              </a:schemeClr>
            </a:gs>
            <a:gs pos="0">
              <a:schemeClr val="lt1">
                <a:lumMod val="75000"/>
                <a:alpha val="36000"/>
              </a:schemeClr>
            </a:gs>
          </a:gsLst>
          <a:lin ang="5400000" scaled="0"/>
        </a:gradFill>
      </a:ln>
    </cs:spPr>
  </cs:gridlineMinor>
  <cs:hiLoLine>
    <cs:lnRef idx="0"/>
    <cs:fillRef idx="0"/>
    <cs:effectRef idx="0"/>
    <cs:fontRef idx="minor">
      <a:schemeClr val="dk1"/>
    </cs:fontRef>
    <cs:spPr>
      <a:ln w="9525">
        <a:solidFill>
          <a:schemeClr val="dk1">
            <a:lumMod val="35000"/>
            <a:lumOff val="65000"/>
          </a:schemeClr>
        </a:solidFill>
        <a:prstDash val="dash"/>
      </a:ln>
    </cs:spPr>
  </cs:hiLoLine>
  <cs:leaderLine>
    <cs:lnRef idx="0"/>
    <cs:fillRef idx="0"/>
    <cs:effectRef idx="0"/>
    <cs:fontRef idx="minor">
      <a:schemeClr val="dk1"/>
    </cs:fontRef>
    <cs:spPr>
      <a:ln w="9525">
        <a:solidFill>
          <a:schemeClr val="dk1">
            <a:lumMod val="50000"/>
            <a:lumOff val="50000"/>
          </a:schemeClr>
        </a:solidFill>
      </a:ln>
    </cs:spPr>
  </cs:leaderLine>
  <cs:legend>
    <cs:lnRef idx="0"/>
    <cs:fillRef idx="0"/>
    <cs:effectRef idx="0"/>
    <cs:fontRef idx="minor">
      <a:schemeClr val="dk1">
        <a:lumMod val="75000"/>
        <a:lumOff val="25000"/>
      </a:schemeClr>
    </cs:fontRef>
    <cs:spPr>
      <a:solidFill>
        <a:schemeClr val="lt1">
          <a:lumMod val="95000"/>
          <a:alpha val="39000"/>
        </a:schemeClr>
      </a:solidFill>
    </cs:spPr>
    <cs:defRPr sz="900" kern="1200"/>
  </cs:legend>
  <cs:plotArea>
    <cs:lnRef idx="0"/>
    <cs:fillRef idx="0"/>
    <cs:effectRef idx="0"/>
    <cs:fontRef idx="minor">
      <a:schemeClr val="dk1"/>
    </cs:fontRef>
  </cs:plotArea>
  <cs:plotArea3D>
    <cs:lnRef idx="0"/>
    <cs:fillRef idx="0"/>
    <cs:effectRef idx="0"/>
    <cs:fontRef idx="minor">
      <a:schemeClr val="dk1"/>
    </cs:fontRef>
  </cs:plotArea3D>
  <cs:seriesAxis>
    <cs:lnRef idx="0"/>
    <cs:fillRef idx="0"/>
    <cs:effectRef idx="0"/>
    <cs:fontRef idx="minor">
      <a:schemeClr val="dk1">
        <a:lumMod val="75000"/>
        <a:lumOff val="25000"/>
      </a:schemeClr>
    </cs:fontRef>
    <cs:spPr>
      <a:ln w="31750" cap="flat" cmpd="sng" algn="ctr">
        <a:solidFill>
          <a:schemeClr val="dk1">
            <a:lumMod val="75000"/>
            <a:lumOff val="25000"/>
          </a:schemeClr>
        </a:solidFill>
        <a:round/>
      </a:ln>
    </cs:spPr>
    <cs:defRPr sz="900" kern="1200"/>
  </cs:seriesAxis>
  <cs:seriesLine>
    <cs:lnRef idx="0"/>
    <cs:fillRef idx="0"/>
    <cs:effectRef idx="0"/>
    <cs:fontRef idx="minor">
      <a:schemeClr val="dk1"/>
    </cs:fontRef>
    <cs:spPr>
      <a:ln w="9525">
        <a:solidFill>
          <a:schemeClr val="dk1">
            <a:lumMod val="50000"/>
            <a:lumOff val="50000"/>
          </a:schemeClr>
        </a:solidFill>
        <a:round/>
      </a:ln>
    </cs:spPr>
  </cs:seriesLine>
  <cs:title>
    <cs:lnRef idx="0"/>
    <cs:fillRef idx="0"/>
    <cs:effectRef idx="0"/>
    <cs:fontRef idx="minor">
      <a:schemeClr val="dk1">
        <a:lumMod val="75000"/>
        <a:lumOff val="25000"/>
      </a:schemeClr>
    </cs:fontRef>
    <cs:defRPr sz="1800" b="1" kern="1200" baseline="0"/>
  </cs:title>
  <cs:trendline>
    <cs:lnRef idx="0">
      <cs:styleClr val="auto"/>
    </cs:lnRef>
    <cs:fillRef idx="0"/>
    <cs:effectRef idx="0"/>
    <cs:fontRef idx="minor">
      <a:schemeClr val="dk1"/>
    </cs:fontRef>
    <cs:spPr>
      <a:ln w="19050" cap="rnd">
        <a:solidFill>
          <a:schemeClr val="phClr"/>
        </a:solidFill>
      </a:ln>
    </cs:spPr>
  </cs:trendline>
  <cs:trendlineLabel>
    <cs:lnRef idx="0"/>
    <cs:fillRef idx="0"/>
    <cs:effectRef idx="0"/>
    <cs:fontRef idx="minor">
      <a:schemeClr val="dk1">
        <a:lumMod val="75000"/>
        <a:lumOff val="25000"/>
      </a:schemeClr>
    </cs:fontRef>
    <cs:defRPr sz="900" kern="1200"/>
  </cs:trendlineLabel>
  <cs:upBar>
    <cs:lnRef idx="0"/>
    <cs:fillRef idx="0"/>
    <cs:effectRef idx="0"/>
    <cs:fontRef idx="minor">
      <a:schemeClr val="dk1"/>
    </cs:fontRef>
    <cs:spPr>
      <a:solidFill>
        <a:schemeClr val="lt1"/>
      </a:solidFill>
      <a:ln w="9525">
        <a:solidFill>
          <a:schemeClr val="dk1">
            <a:lumMod val="65000"/>
            <a:lumOff val="35000"/>
          </a:schemeClr>
        </a:solidFill>
      </a:ln>
    </cs:spPr>
  </cs:upBar>
  <cs:valueAxis>
    <cs:lnRef idx="0"/>
    <cs:fillRef idx="0"/>
    <cs:effectRef idx="0"/>
    <cs:fontRef idx="minor">
      <a:schemeClr val="dk1">
        <a:lumMod val="75000"/>
        <a:lumOff val="25000"/>
      </a:schemeClr>
    </cs:fontRef>
    <cs:spPr>
      <a:ln>
        <a:noFill/>
      </a:ln>
    </cs:spPr>
    <cs:defRPr sz="900" kern="1200"/>
  </cs:valueAxis>
  <cs:wall>
    <cs:lnRef idx="0"/>
    <cs:fillRef idx="0"/>
    <cs:effectRef idx="0"/>
    <cs:fontRef idx="minor">
      <a:schemeClr val="dk1"/>
    </cs:fontRef>
  </cs:wall>
</cs:chartStyle>
</file>

<file path=ppt/charts/style15.xml><?xml version="1.0" encoding="utf-8"?>
<cs:chartStyle xmlns:cs="http://schemas.microsoft.com/office/drawing/2012/chartStyle" xmlns:a="http://schemas.openxmlformats.org/drawingml/2006/main" id="219">
  <cs:axisTitle>
    <cs:lnRef idx="0"/>
    <cs:fillRef idx="0"/>
    <cs:effectRef idx="0"/>
    <cs:fontRef idx="minor">
      <a:schemeClr val="tx1">
        <a:lumMod val="50000"/>
        <a:lumOff val="50000"/>
      </a:schemeClr>
    </cs:fontRef>
    <cs:defRPr sz="900" kern="1200" cap="all"/>
  </cs:axisTitle>
  <cs:category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dk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50000"/>
        <a:lumOff val="50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
  <cs:dataPoint3D>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3D>
  <cs:dataPointLine>
    <cs:lnRef idx="0">
      <cs:styleClr val="auto"/>
    </cs:lnRef>
    <cs:fillRef idx="2">
      <cs:styleClr val="auto"/>
    </cs:fillRef>
    <cs:effectRef idx="1"/>
    <cs:fontRef idx="minor">
      <a:schemeClr val="dk1"/>
    </cs:fontRef>
    <cs:spPr>
      <a:ln w="15875" cap="rnd">
        <a:solidFill>
          <a:schemeClr val="phClr"/>
        </a:solidFill>
        <a:round/>
      </a:ln>
    </cs:spPr>
  </cs:dataPointLine>
  <cs:dataPointMarker>
    <cs:lnRef idx="0">
      <cs:styleClr val="auto"/>
    </cs:lnRef>
    <cs:fillRef idx="2">
      <cs:styleClr val="auto"/>
    </cs:fillRef>
    <cs:effectRef idx="1"/>
    <cs:fontRef idx="minor">
      <a:schemeClr val="dk1"/>
    </cs:fontRef>
    <cs:spPr>
      <a:ln w="9525" cap="flat" cmpd="sng" algn="ctr">
        <a:solidFill>
          <a:schemeClr val="phClr">
            <a:shade val="95000"/>
          </a:schemeClr>
        </a:solidFill>
        <a:round/>
      </a:ln>
    </cs:spPr>
  </cs:dataPointMarker>
  <cs:dataPointMarkerLayout symbol="circle" size="4"/>
  <cs:dataPointWireframe>
    <cs:lnRef idx="0">
      <cs:styleClr val="auto"/>
    </cs:lnRef>
    <cs:fillRef idx="2"/>
    <cs:effectRef idx="0"/>
    <cs:fontRef idx="minor">
      <a:schemeClr val="dk1"/>
    </cs:fontRef>
    <cs:spPr>
      <a:ln w="9525" cap="rnd">
        <a:solidFill>
          <a:schemeClr val="phClr"/>
        </a:solidFill>
        <a:round/>
      </a:ln>
    </cs:spPr>
  </cs:dataPointWireframe>
  <cs:dataTable>
    <cs:lnRef idx="0"/>
    <cs:fillRef idx="0"/>
    <cs:effectRef idx="0"/>
    <cs:fontRef idx="minor">
      <a:schemeClr val="tx1">
        <a:lumMod val="50000"/>
        <a:lumOff val="50000"/>
      </a:schemeClr>
    </cs:fontRef>
    <cs:spPr>
      <a:ln w="9525">
        <a:solidFill>
          <a:schemeClr val="tx1">
            <a:lumMod val="15000"/>
            <a:lumOff val="85000"/>
          </a:schemeClr>
        </a:solidFill>
      </a:ln>
    </cs:spPr>
    <cs:defRPr sz="900" kern="1200"/>
  </cs:dataTable>
  <cs:downBar>
    <cs:lnRef idx="0"/>
    <cs:fillRef idx="0"/>
    <cs:effectRef idx="0"/>
    <cs:fontRef idx="minor">
      <a:schemeClr val="dk1"/>
    </cs:fontRef>
    <cs:spPr>
      <a:solidFill>
        <a:schemeClr val="dk1">
          <a:lumMod val="75000"/>
          <a:lumOff val="25000"/>
        </a:schemeClr>
      </a:solidFill>
      <a:ln w="9525">
        <a:solidFill>
          <a:schemeClr val="tx1">
            <a:lumMod val="50000"/>
            <a:lumOff val="50000"/>
          </a:schemeClr>
        </a:solidFill>
      </a:ln>
    </cs:spPr>
  </cs:downBar>
  <cs:dropLine>
    <cs:lnRef idx="0"/>
    <cs:fillRef idx="0"/>
    <cs:effectRef idx="0"/>
    <cs:fontRef idx="minor">
      <a:schemeClr val="dk1"/>
    </cs:fontRef>
    <cs:spPr>
      <a:ln w="9525">
        <a:solidFill>
          <a:schemeClr val="tx1">
            <a:lumMod val="35000"/>
            <a:lumOff val="65000"/>
          </a:schemeClr>
        </a:solidFill>
        <a:prstDash val="dash"/>
      </a:ln>
    </cs:spPr>
  </cs:dropLine>
  <cs:errorBar>
    <cs:lnRef idx="0"/>
    <cs:fillRef idx="0"/>
    <cs:effectRef idx="0"/>
    <cs:fontRef idx="minor">
      <a:schemeClr val="dk1"/>
    </cs:fontRef>
    <cs:spPr>
      <a:ln w="9525">
        <a:solidFill>
          <a:schemeClr val="tx1">
            <a:lumMod val="50000"/>
            <a:lumOff val="50000"/>
          </a:schemeClr>
        </a:solidFill>
      </a:ln>
    </cs:spPr>
  </cs:errorBar>
  <cs:floor>
    <cs:lnRef idx="0"/>
    <cs:fillRef idx="0"/>
    <cs:effectRef idx="0"/>
    <cs:fontRef idx="minor">
      <a:schemeClr val="dk1"/>
    </cs:fontRef>
  </cs:floor>
  <cs:gridlineMajor>
    <cs:lnRef idx="0"/>
    <cs:fillRef idx="0"/>
    <cs:effectRef idx="0"/>
    <cs:fontRef idx="minor">
      <a:schemeClr val="dk1"/>
    </cs:fontRef>
    <cs:spPr>
      <a:ln w="9525" cap="flat" cmpd="sng" algn="ctr">
        <a:solidFill>
          <a:schemeClr val="tx1">
            <a:lumMod val="15000"/>
            <a:lumOff val="85000"/>
          </a:schemeClr>
        </a:solidFill>
        <a:round/>
      </a:ln>
    </cs:spPr>
  </cs:gridlineMajor>
  <cs:gridlineMinor>
    <cs:lnRef idx="0"/>
    <cs:fillRef idx="0"/>
    <cs:effectRef idx="0"/>
    <cs:fontRef idx="minor">
      <a:schemeClr val="dk1"/>
    </cs:fontRef>
    <cs:spPr>
      <a:ln>
        <a:solidFill>
          <a:schemeClr val="tx1">
            <a:lumMod val="5000"/>
            <a:lumOff val="95000"/>
          </a:schemeClr>
        </a:solidFill>
      </a:ln>
    </cs:spPr>
  </cs:gridlineMinor>
  <cs:hiLoLine>
    <cs:lnRef idx="0"/>
    <cs:fillRef idx="0"/>
    <cs:effectRef idx="0"/>
    <cs:fontRef idx="minor">
      <a:schemeClr val="dk1"/>
    </cs:fontRef>
    <cs:spPr>
      <a:ln w="9525">
        <a:solidFill>
          <a:schemeClr val="tx1">
            <a:lumMod val="50000"/>
            <a:lumOff val="50000"/>
          </a:schemeClr>
        </a:solidFill>
        <a:prstDash val="dash"/>
      </a:ln>
    </cs:spPr>
  </cs:hiLoLine>
  <cs:leaderLine>
    <cs:lnRef idx="0"/>
    <cs:fillRef idx="0"/>
    <cs:effectRef idx="0"/>
    <cs:fontRef idx="minor">
      <a:schemeClr val="dk1"/>
    </cs:fontRef>
    <cs:spPr>
      <a:ln w="9525">
        <a:solidFill>
          <a:schemeClr val="tx1">
            <a:lumMod val="35000"/>
            <a:lumOff val="65000"/>
          </a:schemeClr>
        </a:solidFill>
      </a:ln>
    </cs:spPr>
  </cs:leaderLine>
  <cs:legend>
    <cs:lnRef idx="0"/>
    <cs:fillRef idx="0"/>
    <cs:effectRef idx="0"/>
    <cs:fontRef idx="minor">
      <a:schemeClr val="tx1">
        <a:lumMod val="50000"/>
        <a:lumOff val="50000"/>
      </a:schemeClr>
    </cs:fontRef>
    <cs:defRPr sz="900"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50000"/>
        <a:lumOff val="50000"/>
      </a:schemeClr>
    </cs:fontRef>
    <cs:spPr>
      <a:ln w="9525" cap="flat" cmpd="sng" algn="ctr">
        <a:solidFill>
          <a:schemeClr val="tx1">
            <a:lumMod val="15000"/>
            <a:lumOff val="85000"/>
          </a:schemeClr>
        </a:solidFill>
        <a:round/>
      </a:ln>
    </cs:spPr>
    <cs:defRPr sz="900" kern="1200"/>
  </cs:seriesAxis>
  <cs:seriesLine>
    <cs:lnRef idx="0"/>
    <cs:fillRef idx="0"/>
    <cs:effectRef idx="0"/>
    <cs:fontRef idx="minor">
      <a:schemeClr val="dk1"/>
    </cs:fontRef>
    <cs:spPr>
      <a:ln w="9525">
        <a:solidFill>
          <a:schemeClr val="tx1">
            <a:lumMod val="35000"/>
            <a:lumOff val="65000"/>
          </a:schemeClr>
        </a:solidFill>
        <a:prstDash val="dash"/>
      </a:ln>
    </cs:spPr>
  </cs:seriesLine>
  <cs:title>
    <cs:lnRef idx="0"/>
    <cs:fillRef idx="0"/>
    <cs:effectRef idx="0"/>
    <cs:fontRef idx="minor">
      <a:schemeClr val="tx1">
        <a:lumMod val="50000"/>
        <a:lumOff val="50000"/>
      </a:schemeClr>
    </cs:fontRef>
    <cs:defRPr sz="1400" kern="1200" cap="none" spc="20" baseline="0"/>
  </cs:title>
  <cs:trendline>
    <cs:lnRef idx="0">
      <cs:styleClr val="auto"/>
    </cs:lnRef>
    <cs:fillRef idx="2"/>
    <cs:effectRef idx="0"/>
    <cs:fontRef idx="minor">
      <a:schemeClr val="dk1"/>
    </cs:fontRef>
    <cs:spPr>
      <a:ln w="9525" cap="rnd">
        <a:solidFill>
          <a:schemeClr val="phClr"/>
        </a:solidFill>
      </a:ln>
    </cs:spPr>
  </cs:trendline>
  <cs:trendlineLabel>
    <cs:lnRef idx="0"/>
    <cs:fillRef idx="0"/>
    <cs:effectRef idx="0"/>
    <cs:fontRef idx="minor">
      <a:schemeClr val="tx1">
        <a:lumMod val="50000"/>
        <a:lumOff val="50000"/>
      </a:schemeClr>
    </cs:fontRef>
    <cs:defRPr sz="900" kern="1200"/>
  </cs:trendlineLabel>
  <cs:upBar>
    <cs:lnRef idx="0"/>
    <cs:fillRef idx="0"/>
    <cs:effectRef idx="0"/>
    <cs:fontRef idx="minor">
      <a:schemeClr val="dk1"/>
    </cs:fontRef>
    <cs:spPr>
      <a:solidFill>
        <a:schemeClr val="lt1"/>
      </a:solidFill>
      <a:ln w="9525">
        <a:solidFill>
          <a:schemeClr val="tx1">
            <a:lumMod val="50000"/>
            <a:lumOff val="50000"/>
          </a:schemeClr>
        </a:solidFill>
      </a:ln>
    </cs:spPr>
  </cs:upBar>
  <cs:valueAxis>
    <cs:lnRef idx="0"/>
    <cs:fillRef idx="0"/>
    <cs:effectRef idx="0"/>
    <cs:fontRef idx="minor">
      <a:schemeClr val="tx1">
        <a:lumMod val="50000"/>
        <a:lumOff val="50000"/>
      </a:schemeClr>
    </cs:fontRef>
    <cs:defRPr sz="900" kern="1200"/>
  </cs:valueAxis>
  <cs:wall>
    <cs:lnRef idx="0"/>
    <cs:fillRef idx="0"/>
    <cs:effectRef idx="0"/>
    <cs:fontRef idx="minor">
      <a:schemeClr val="dk1"/>
    </cs:fontRef>
  </cs:wall>
</cs:chartStyle>
</file>

<file path=ppt/charts/style16.xml><?xml version="1.0" encoding="utf-8"?>
<cs:chartStyle xmlns:cs="http://schemas.microsoft.com/office/drawing/2012/chartStyle" xmlns:a="http://schemas.openxmlformats.org/drawingml/2006/main" id="207">
  <cs:axisTitle>
    <cs:lnRef idx="0"/>
    <cs:fillRef idx="0"/>
    <cs:effectRef idx="0"/>
    <cs:fontRef idx="minor">
      <a:schemeClr val="tx2"/>
    </cs:fontRef>
    <cs:defRPr sz="900" b="1" kern="1200"/>
  </cs:axisTitle>
  <cs:categoryAxis>
    <cs:lnRef idx="0"/>
    <cs:fillRef idx="0"/>
    <cs:effectRef idx="0"/>
    <cs:fontRef idx="minor">
      <a:schemeClr val="tx2"/>
    </cs:fontRef>
    <cs:spPr>
      <a:ln w="9525" cap="flat" cmpd="sng" algn="ctr">
        <a:solidFill>
          <a:schemeClr val="tx2">
            <a:lumMod val="15000"/>
            <a:lumOff val="85000"/>
          </a:schemeClr>
        </a:solidFill>
        <a:round/>
      </a:ln>
    </cs:spPr>
    <cs:defRPr sz="900" kern="1200"/>
  </cs:categoryAxis>
  <cs:chartArea mods="allowNoFillOverride allowNoLineOverride">
    <cs:lnRef idx="0"/>
    <cs:fillRef idx="0"/>
    <cs:effectRef idx="0"/>
    <cs:fontRef idx="minor">
      <a:schemeClr val="tx2"/>
    </cs:fontRef>
    <cs:spPr>
      <a:solidFill>
        <a:schemeClr val="bg1"/>
      </a:solidFill>
      <a:ln w="9525" cap="flat" cmpd="sng" algn="ctr">
        <a:solidFill>
          <a:schemeClr val="tx2">
            <a:lumMod val="15000"/>
            <a:lumOff val="85000"/>
          </a:schemeClr>
        </a:solidFill>
        <a:round/>
      </a:ln>
    </cs:spPr>
    <cs:defRPr sz="900" kern="1200"/>
  </cs:chartArea>
  <cs:dataLabel>
    <cs:lnRef idx="0"/>
    <cs:fillRef idx="0"/>
    <cs:effectRef idx="0"/>
    <cs:fontRef idx="minor">
      <a:schemeClr val="tx2"/>
    </cs:fontRef>
    <cs:defRPr sz="900" kern="1200"/>
  </cs:dataLabel>
  <cs:dataLabelCallout>
    <cs:lnRef idx="0"/>
    <cs:fillRef idx="0"/>
    <cs:effectRef idx="0"/>
    <cs:fontRef idx="minor">
      <a:schemeClr val="dk2">
        <a:lumMod val="7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3">
      <cs:styleClr val="auto"/>
    </cs:fillRef>
    <cs:effectRef idx="2"/>
    <cs:fontRef idx="minor">
      <a:schemeClr val="tx2"/>
    </cs:fontRef>
  </cs:dataPoint>
  <cs:dataPoint3D>
    <cs:lnRef idx="0"/>
    <cs:fillRef idx="3">
      <cs:styleClr val="auto"/>
    </cs:fillRef>
    <cs:effectRef idx="2"/>
    <cs:fontRef idx="minor">
      <a:schemeClr val="tx2"/>
    </cs:fontRef>
  </cs:dataPoint3D>
  <cs:dataPointLine>
    <cs:lnRef idx="0">
      <cs:styleClr val="auto"/>
    </cs:lnRef>
    <cs:fillRef idx="3"/>
    <cs:effectRef idx="2"/>
    <cs:fontRef idx="minor">
      <a:schemeClr val="tx2"/>
    </cs:fontRef>
    <cs:spPr>
      <a:ln w="31750" cap="rnd">
        <a:solidFill>
          <a:schemeClr val="phClr"/>
        </a:solidFill>
        <a:round/>
      </a:ln>
    </cs:spPr>
  </cs:dataPointLine>
  <cs:dataPointMarker>
    <cs:lnRef idx="0"/>
    <cs:fillRef idx="3">
      <cs:styleClr val="auto"/>
    </cs:fillRef>
    <cs:effectRef idx="2"/>
    <cs:fontRef idx="minor">
      <a:schemeClr val="tx2"/>
    </cs:fontRef>
    <cs:spPr>
      <a:ln w="12700">
        <a:solidFill>
          <a:schemeClr val="lt2"/>
        </a:solidFill>
        <a:round/>
      </a:ln>
    </cs:spPr>
  </cs:dataPointMarker>
  <cs:dataPointMarkerLayout symbol="circle" size="6"/>
  <cs:dataPointWireframe>
    <cs:lnRef idx="0">
      <cs:styleClr val="auto"/>
    </cs:lnRef>
    <cs:fillRef idx="3"/>
    <cs:effectRef idx="2"/>
    <cs:fontRef idx="minor">
      <a:schemeClr val="tx2"/>
    </cs:fontRef>
    <cs:spPr>
      <a:ln w="9525" cap="rnd">
        <a:solidFill>
          <a:schemeClr val="phClr"/>
        </a:solidFill>
        <a:round/>
      </a:ln>
    </cs:spPr>
  </cs:dataPointWireframe>
  <cs:dataTable>
    <cs:lnRef idx="0"/>
    <cs:fillRef idx="0"/>
    <cs:effectRef idx="0"/>
    <cs:fontRef idx="minor">
      <a:schemeClr val="tx2"/>
    </cs:fontRef>
    <cs:spPr>
      <a:ln w="9525">
        <a:solidFill>
          <a:schemeClr val="tx2">
            <a:lumMod val="15000"/>
            <a:lumOff val="85000"/>
          </a:schemeClr>
        </a:solidFill>
      </a:ln>
    </cs:spPr>
    <cs:defRPr sz="900" kern="1200"/>
  </cs:dataTable>
  <cs:downBar>
    <cs:lnRef idx="0"/>
    <cs:fillRef idx="0"/>
    <cs:effectRef idx="0"/>
    <cs:fontRef idx="minor">
      <a:schemeClr val="dk1"/>
    </cs:fontRef>
    <cs:spPr>
      <a:solidFill>
        <a:schemeClr val="dk1">
          <a:lumMod val="65000"/>
          <a:lumOff val="35000"/>
        </a:schemeClr>
      </a:solidFill>
      <a:ln w="9525">
        <a:solidFill>
          <a:schemeClr val="tx1">
            <a:lumMod val="65000"/>
            <a:lumOff val="35000"/>
          </a:schemeClr>
        </a:solidFill>
      </a:ln>
    </cs:spPr>
  </cs:downBar>
  <cs:dropLine>
    <cs:lnRef idx="0"/>
    <cs:fillRef idx="0"/>
    <cs:effectRef idx="0"/>
    <cs:fontRef idx="minor">
      <a:schemeClr val="tx2"/>
    </cs:fontRef>
    <cs:spPr>
      <a:ln w="9525">
        <a:solidFill>
          <a:schemeClr val="tx2">
            <a:lumMod val="60000"/>
            <a:lumOff val="40000"/>
          </a:schemeClr>
        </a:solidFill>
        <a:prstDash val="dash"/>
      </a:ln>
    </cs:spPr>
  </cs:dropLine>
  <cs:errorBar>
    <cs:lnRef idx="0"/>
    <cs:fillRef idx="0"/>
    <cs:effectRef idx="0"/>
    <cs:fontRef idx="minor">
      <a:schemeClr val="tx2"/>
    </cs:fontRef>
    <cs:spPr>
      <a:ln w="9525">
        <a:solidFill>
          <a:schemeClr val="tx2">
            <a:lumMod val="75000"/>
            <a:lumOff val="25000"/>
          </a:schemeClr>
        </a:solidFill>
        <a:round/>
      </a:ln>
    </cs:spPr>
  </cs:errorBar>
  <cs:floor>
    <cs:lnRef idx="0"/>
    <cs:fillRef idx="0"/>
    <cs:effectRef idx="0"/>
    <cs:fontRef idx="minor">
      <a:schemeClr val="tx2"/>
    </cs:fontRef>
  </cs:floor>
  <cs:gridlineMajor>
    <cs:lnRef idx="0"/>
    <cs:fillRef idx="0"/>
    <cs:effectRef idx="0"/>
    <cs:fontRef idx="minor">
      <a:schemeClr val="tx2"/>
    </cs:fontRef>
    <cs:spPr>
      <a:ln w="9525" cap="flat" cmpd="sng" algn="ctr">
        <a:solidFill>
          <a:schemeClr val="tx2">
            <a:lumMod val="15000"/>
            <a:lumOff val="85000"/>
          </a:schemeClr>
        </a:solidFill>
        <a:round/>
      </a:ln>
    </cs:spPr>
  </cs:gridlineMajor>
  <cs:gridlineMinor>
    <cs:lnRef idx="0"/>
    <cs:fillRef idx="0"/>
    <cs:effectRef idx="0"/>
    <cs:fontRef idx="minor">
      <a:schemeClr val="tx2"/>
    </cs:fontRef>
    <cs:spPr>
      <a:ln>
        <a:solidFill>
          <a:schemeClr val="tx2">
            <a:lumMod val="5000"/>
            <a:lumOff val="95000"/>
          </a:schemeClr>
        </a:solidFill>
      </a:ln>
    </cs:spPr>
  </cs:gridlineMinor>
  <cs:hiLoLine>
    <cs:lnRef idx="0"/>
    <cs:fillRef idx="0"/>
    <cs:effectRef idx="0"/>
    <cs:fontRef idx="minor">
      <a:schemeClr val="tx2"/>
    </cs:fontRef>
    <cs:spPr>
      <a:ln w="9525">
        <a:solidFill>
          <a:schemeClr val="tx2">
            <a:lumMod val="60000"/>
            <a:lumOff val="40000"/>
          </a:schemeClr>
        </a:solidFill>
        <a:prstDash val="dash"/>
      </a:ln>
    </cs:spPr>
  </cs:hiLoLine>
  <cs:leaderLine>
    <cs:lnRef idx="0"/>
    <cs:fillRef idx="0"/>
    <cs:effectRef idx="0"/>
    <cs:fontRef idx="minor">
      <a:schemeClr val="tx2"/>
    </cs:fontRef>
    <cs:spPr>
      <a:ln w="9525">
        <a:solidFill>
          <a:schemeClr val="tx2">
            <a:lumMod val="35000"/>
            <a:lumOff val="65000"/>
          </a:schemeClr>
        </a:solidFill>
      </a:ln>
    </cs:spPr>
  </cs:leaderLine>
  <cs:legend>
    <cs:lnRef idx="0"/>
    <cs:fillRef idx="0"/>
    <cs:effectRef idx="0"/>
    <cs:fontRef idx="minor">
      <a:schemeClr val="tx2"/>
    </cs:fontRef>
    <cs:defRPr sz="900" kern="1200"/>
  </cs:legend>
  <cs:plotArea>
    <cs:lnRef idx="0"/>
    <cs:fillRef idx="0"/>
    <cs:effectRef idx="0"/>
    <cs:fontRef idx="minor">
      <a:schemeClr val="tx2"/>
    </cs:fontRef>
  </cs:plotArea>
  <cs:plotArea3D>
    <cs:lnRef idx="0"/>
    <cs:fillRef idx="0"/>
    <cs:effectRef idx="0"/>
    <cs:fontRef idx="minor">
      <a:schemeClr val="tx2"/>
    </cs:fontRef>
  </cs:plotArea3D>
  <cs:seriesAxis>
    <cs:lnRef idx="0"/>
    <cs:fillRef idx="0"/>
    <cs:effectRef idx="0"/>
    <cs:fontRef idx="minor">
      <a:schemeClr val="tx2"/>
    </cs:fontRef>
    <cs:spPr>
      <a:ln w="9525" cap="flat" cmpd="sng" algn="ctr">
        <a:solidFill>
          <a:schemeClr val="tx2">
            <a:lumMod val="15000"/>
            <a:lumOff val="85000"/>
          </a:schemeClr>
        </a:solidFill>
        <a:round/>
      </a:ln>
    </cs:spPr>
    <cs:defRPr sz="900" kern="1200"/>
  </cs:seriesAxis>
  <cs:seriesLine>
    <cs:lnRef idx="0"/>
    <cs:fillRef idx="0"/>
    <cs:effectRef idx="0"/>
    <cs:fontRef idx="minor">
      <a:schemeClr val="tx2"/>
    </cs:fontRef>
    <cs:spPr>
      <a:ln w="9525">
        <a:solidFill>
          <a:schemeClr val="tx2">
            <a:lumMod val="60000"/>
            <a:lumOff val="40000"/>
          </a:schemeClr>
        </a:solidFill>
        <a:prstDash val="dash"/>
      </a:ln>
    </cs:spPr>
  </cs:seriesLine>
  <cs:title>
    <cs:lnRef idx="0"/>
    <cs:fillRef idx="0"/>
    <cs:effectRef idx="0"/>
    <cs:fontRef idx="minor">
      <a:schemeClr val="tx2"/>
    </cs:fontRef>
    <cs:defRPr sz="1600" b="1" kern="1200"/>
  </cs:title>
  <cs:trendline>
    <cs:lnRef idx="0">
      <cs:styleClr val="auto"/>
    </cs:lnRef>
    <cs:fillRef idx="0"/>
    <cs:effectRef idx="0"/>
    <cs:fontRef idx="minor">
      <a:schemeClr val="tx2"/>
    </cs:fontRef>
    <cs:spPr>
      <a:ln w="19050" cap="rnd">
        <a:solidFill>
          <a:schemeClr val="phClr"/>
        </a:solidFill>
        <a:prstDash val="sysDash"/>
      </a:ln>
    </cs:spPr>
  </cs:trendline>
  <cs:trendlineLabel>
    <cs:lnRef idx="0"/>
    <cs:fillRef idx="0"/>
    <cs:effectRef idx="0"/>
    <cs:fontRef idx="minor">
      <a:schemeClr val="tx2"/>
    </cs:fontRef>
    <cs:defRPr sz="900" kern="1200"/>
  </cs:trendlineLabel>
  <cs:upBar>
    <cs:lnRef idx="0"/>
    <cs:fillRef idx="0"/>
    <cs:effectRef idx="0"/>
    <cs:fontRef idx="minor">
      <a:schemeClr val="tx2"/>
    </cs:fontRef>
    <cs:spPr>
      <a:solidFill>
        <a:schemeClr val="lt1"/>
      </a:solidFill>
      <a:ln w="9525">
        <a:solidFill>
          <a:schemeClr val="tx1">
            <a:lumMod val="15000"/>
            <a:lumOff val="85000"/>
          </a:schemeClr>
        </a:solidFill>
      </a:ln>
    </cs:spPr>
  </cs:upBar>
  <cs:valueAxis>
    <cs:lnRef idx="0"/>
    <cs:fillRef idx="0"/>
    <cs:effectRef idx="0"/>
    <cs:fontRef idx="minor">
      <a:schemeClr val="tx2"/>
    </cs:fontRef>
    <cs:defRPr sz="900" kern="1200"/>
  </cs:valueAxis>
  <cs:wall>
    <cs:lnRef idx="0"/>
    <cs:fillRef idx="0"/>
    <cs:effectRef idx="0"/>
    <cs:fontRef idx="minor">
      <a:schemeClr val="tx2"/>
    </cs:fontRef>
  </cs:wall>
</cs:chartStyle>
</file>

<file path=ppt/charts/style17.xml><?xml version="1.0" encoding="utf-8"?>
<cs:chartStyle xmlns:cs="http://schemas.microsoft.com/office/drawing/2012/chartStyle" xmlns:a="http://schemas.openxmlformats.org/drawingml/2006/main" id="259">
  <cs:axisTitle>
    <cs:lnRef idx="0"/>
    <cs:fillRef idx="0"/>
    <cs:effectRef idx="0"/>
    <cs:fontRef idx="minor">
      <a:schemeClr val="tx1">
        <a:lumMod val="65000"/>
        <a:lumOff val="35000"/>
      </a:schemeClr>
    </cs:fontRef>
    <cs:defRPr sz="1197" kern="1200" cap="all"/>
  </cs:axisTitle>
  <cs:categoryAxis>
    <cs:lnRef idx="0"/>
    <cs:fillRef idx="0"/>
    <cs:effectRef idx="0"/>
    <cs:fontRef idx="minor">
      <a:schemeClr val="tx1">
        <a:lumMod val="65000"/>
        <a:lumOff val="35000"/>
      </a:schemeClr>
    </cs:fontRef>
    <cs:defRPr sz="1197"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1330" kern="1200"/>
  </cs:chartArea>
  <cs:dataLabel>
    <cs:lnRef idx="0"/>
    <cs:fillRef idx="0"/>
    <cs:effectRef idx="0"/>
    <cs:fontRef idx="minor">
      <cs:styleClr val="auto"/>
    </cs:fontRef>
    <cs:defRPr sz="1330" b="1" i="0" u="none" strike="noStrike" kern="1200" spc="0" baseline="0"/>
  </cs:dataLabel>
  <cs:dataLabelCallout>
    <cs:lnRef idx="0">
      <cs:styleClr val="auto"/>
    </cs:lnRef>
    <cs:fillRef idx="0"/>
    <cs:effectRef idx="0"/>
    <cs:fontRef idx="minor">
      <cs:styleClr val="auto"/>
    </cs:fontRef>
    <cs:spPr>
      <a:solidFill>
        <a:schemeClr val="lt1"/>
      </a:solidFill>
      <a:ln>
        <a:solidFill>
          <a:schemeClr val="phClr"/>
        </a:solidFill>
      </a:ln>
    </cs:spPr>
    <cs:defRPr sz="1330" b="1" kern="1200"/>
    <cs:bodyPr rot="0" spcFirstLastPara="1" vertOverflow="clip" horzOverflow="clip" vert="horz" wrap="square" lIns="36576" tIns="18288" rIns="36576" bIns="18288" anchor="ctr" anchorCtr="1">
      <a:spAutoFit/>
    </cs:bodyPr>
  </cs:dataLabelCallout>
  <cs:dataPoint>
    <cs:lnRef idx="0"/>
    <cs:fillRef idx="0">
      <cs:styleClr val="auto"/>
    </cs:fillRef>
    <cs:effectRef idx="0"/>
    <cs:fontRef idx="minor">
      <a:schemeClr val="dk1"/>
    </cs:fontRef>
    <cs:spPr>
      <a:solidFill>
        <a:schemeClr val="phClr"/>
      </a:solidFill>
      <a:effectLst>
        <a:outerShdw blurRad="63500" sx="102000" sy="102000" algn="ctr" rotWithShape="0">
          <a:prstClr val="black">
            <a:alpha val="20000"/>
          </a:prstClr>
        </a:outerShdw>
      </a:effectLst>
    </cs:spPr>
  </cs:dataPoint>
  <cs:dataPoint3D>
    <cs:lnRef idx="0"/>
    <cs:fillRef idx="0">
      <cs:styleClr val="auto"/>
    </cs:fillRef>
    <cs:effectRef idx="0"/>
    <cs:fontRef idx="minor">
      <a:schemeClr val="dk1"/>
    </cs:fontRef>
    <cs:spPr>
      <a:solidFill>
        <a:schemeClr val="phClr"/>
      </a:solidFill>
      <a:effectLst>
        <a:outerShdw blurRad="88900" sx="102000" sy="102000" algn="ctr" rotWithShape="0">
          <a:prstClr val="black">
            <a:alpha val="10000"/>
          </a:prstClr>
        </a:outerShdw>
      </a:effectLst>
      <a:scene3d>
        <a:camera prst="orthographicFront"/>
        <a:lightRig rig="threePt" dir="t"/>
      </a:scene3d>
      <a:sp3d>
        <a:bevelT w="127000" h="127000"/>
        <a:bevelB w="127000" h="127000"/>
      </a:sp3d>
    </cs:spPr>
  </cs:dataPoint3D>
  <cs:dataPointLine>
    <cs:lnRef idx="0">
      <cs:styleClr val="auto"/>
    </cs:lnRef>
    <cs:fillRef idx="0"/>
    <cs:effectRef idx="0"/>
    <cs:fontRef idx="minor">
      <a:schemeClr val="dk1"/>
    </cs:fontRef>
    <cs:spPr>
      <a:ln w="28575" cap="rnd">
        <a:solidFill>
          <a:schemeClr val="phClr"/>
        </a:solidFill>
        <a:round/>
      </a:ln>
    </cs:spPr>
  </cs:dataPointLine>
  <cs:dataPointMarker>
    <cs:lnRef idx="0"/>
    <cs:fillRef idx="0">
      <cs:styleClr val="auto"/>
    </cs:fillRef>
    <cs:effectRef idx="0"/>
    <cs:fontRef idx="minor">
      <a:schemeClr val="dk1"/>
    </cs:fontRef>
    <cs:spPr>
      <a:solidFill>
        <a:schemeClr val="phClr"/>
      </a:solidFill>
      <a:ln w="9525">
        <a:solidFill>
          <a:schemeClr val="lt1"/>
        </a:solidFill>
      </a:ln>
    </cs:spPr>
  </cs:dataPointMarker>
  <cs:dataPointMarkerLayout symbol="circle" size="6"/>
  <cs:dataPointWireframe>
    <cs:lnRef idx="0">
      <cs:styleClr val="auto"/>
    </cs:lnRef>
    <cs:fillRef idx="0"/>
    <cs:effectRef idx="0"/>
    <cs:fontRef idx="minor">
      <a:schemeClr val="dk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1197"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1197" kern="1200"/>
  </cs:legend>
  <cs:plotArea mods="allowNoFillOverride allowNoLineOverride">
    <cs:lnRef idx="0"/>
    <cs:fillRef idx="0"/>
    <cs:effectRef idx="0"/>
    <cs:fontRef idx="minor">
      <a:schemeClr val="dk1"/>
    </cs:fontRef>
  </cs:plotArea>
  <cs:plotArea3D mods="allowNoFillOverride allowNoLineOverride">
    <cs:lnRef idx="0"/>
    <cs:fillRef idx="0"/>
    <cs:effectRef idx="0"/>
    <cs:fontRef idx="minor">
      <a:schemeClr val="dk1"/>
    </cs:fontRef>
  </cs:plotArea3D>
  <cs:seriesAxis>
    <cs:lnRef idx="0"/>
    <cs:fillRef idx="0"/>
    <cs:effectRef idx="0"/>
    <cs:fontRef idx="minor">
      <a:schemeClr val="tx1">
        <a:lumMod val="65000"/>
        <a:lumOff val="35000"/>
      </a:schemeClr>
    </cs:fontRef>
    <cs:defRPr sz="1197"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2128" b="1" kern="1200" cap="all" baseline="0"/>
  </cs:title>
  <cs:trendline>
    <cs:lnRef idx="0">
      <cs:styleClr val="auto"/>
    </cs:lnRef>
    <cs:fillRef idx="0"/>
    <cs:effectRef idx="0"/>
    <cs:fontRef idx="minor">
      <a:schemeClr val="tx1"/>
    </cs:fontRef>
    <cs:spPr>
      <a:ln w="19050" cap="rnd">
        <a:solidFill>
          <a:schemeClr val="phClr"/>
        </a:solidFill>
        <a:prstDash val="sysDash"/>
      </a:ln>
    </cs:spPr>
  </cs:trendline>
  <cs:trendlineLabel>
    <cs:lnRef idx="0"/>
    <cs:fillRef idx="0"/>
    <cs:effectRef idx="0"/>
    <cs:fontRef idx="minor">
      <a:schemeClr val="tx1">
        <a:lumMod val="65000"/>
        <a:lumOff val="35000"/>
      </a:schemeClr>
    </cs:fontRef>
    <cs:defRPr sz="1197"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1197" kern="1200"/>
  </cs:valueAxis>
  <cs:wall>
    <cs:lnRef idx="0"/>
    <cs:fillRef idx="0"/>
    <cs:effectRef idx="0"/>
    <cs:fontRef idx="minor">
      <a:schemeClr val="tx1"/>
    </cs:fontRef>
    <cs:spPr>
      <a:noFill/>
      <a:ln>
        <a:noFill/>
      </a:ln>
    </cs:spPr>
  </cs:wall>
</cs:chartStyle>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7" minVer="http://schemas.openxmlformats.org/drawingml/2006/diagram"/>
    </a:ext>
    <a:ext uri="{C62137D5-CB1D-491B-B009-E17868A290BF}">
      <dgm14:recolorImg xmlns:dgm14="http://schemas.microsoft.com/office/drawing/2010/diagram" val="1"/>
    </a:ext>
  </dgm:extLst>
</dgm:dataModel>
</file>

<file path=ppt/diagrams/data2.xml><?xml version="1.0" encoding="utf-8"?>
<dgm:dataModel xmlns:dgm="http://schemas.openxmlformats.org/drawingml/2006/diagram" xmlns:a="http://schemas.openxmlformats.org/drawingml/2006/main">
  <dgm:ptLst>
    <dgm:pt modelId="{70BD0509-C327-427C-BD11-50DFD45DC9CF}" type="doc">
      <dgm:prSet loTypeId="urn:microsoft.com/office/officeart/2005/8/layout/default" loCatId="list" qsTypeId="urn:microsoft.com/office/officeart/2005/8/quickstyle/simple1" qsCatId="simple" csTypeId="urn:microsoft.com/office/officeart/2005/8/colors/accent1_2" csCatId="accent1" phldr="1"/>
      <dgm:spPr/>
      <dgm:t>
        <a:bodyPr/>
        <a:lstStyle/>
        <a:p>
          <a:endParaRPr lang="lv-LV"/>
        </a:p>
      </dgm:t>
    </dgm:pt>
    <dgm:pt modelId="{0D436EEF-1AB3-4B2F-B3BB-EF8F71CD4873}">
      <dgm:prSet phldrT="[Text]" phldr="1"/>
      <dgm:spPr>
        <a:solidFill>
          <a:srgbClr val="800024"/>
        </a:solidFill>
      </dgm:spPr>
      <dgm:t>
        <a:bodyPr/>
        <a:lstStyle/>
        <a:p>
          <a:endParaRPr lang="lv-LV">
            <a:latin typeface="Verdana" panose="020B0604030504040204" pitchFamily="34" charset="0"/>
            <a:ea typeface="Verdana" panose="020B0604030504040204" pitchFamily="34" charset="0"/>
            <a:cs typeface="Urdu Typesetting" panose="03020402040406030203" pitchFamily="66" charset="-78"/>
          </a:endParaRPr>
        </a:p>
      </dgm:t>
    </dgm:pt>
    <dgm:pt modelId="{CC5F3B86-18CF-40B9-9718-4F59176A21B2}" type="parTrans" cxnId="{6A53DC10-68F9-4531-B73A-1024C48B5E40}">
      <dgm:prSet/>
      <dgm:spPr/>
      <dgm:t>
        <a:bodyPr/>
        <a:lstStyle/>
        <a:p>
          <a:endParaRPr lang="lv-LV"/>
        </a:p>
      </dgm:t>
    </dgm:pt>
    <dgm:pt modelId="{CF4E05E0-1EF0-44E2-B3C5-431700E968B9}" type="sibTrans" cxnId="{6A53DC10-68F9-4531-B73A-1024C48B5E40}">
      <dgm:prSet/>
      <dgm:spPr/>
      <dgm:t>
        <a:bodyPr/>
        <a:lstStyle/>
        <a:p>
          <a:endParaRPr lang="lv-LV"/>
        </a:p>
      </dgm:t>
    </dgm:pt>
    <dgm:pt modelId="{246061A8-1BC5-4A57-A91C-7DB7B7E88A6C}">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715E2C2C-BD20-432E-A573-91BA8F095BC6}" type="parTrans" cxnId="{A8A55C05-7952-43E1-996F-45D1EC7CE506}">
      <dgm:prSet/>
      <dgm:spPr/>
      <dgm:t>
        <a:bodyPr/>
        <a:lstStyle/>
        <a:p>
          <a:endParaRPr lang="lv-LV"/>
        </a:p>
      </dgm:t>
    </dgm:pt>
    <dgm:pt modelId="{8732A1C3-B38B-423F-A36D-27C7CAE63237}" type="sibTrans" cxnId="{A8A55C05-7952-43E1-996F-45D1EC7CE506}">
      <dgm:prSet/>
      <dgm:spPr/>
      <dgm:t>
        <a:bodyPr/>
        <a:lstStyle/>
        <a:p>
          <a:endParaRPr lang="lv-LV"/>
        </a:p>
      </dgm:t>
    </dgm:pt>
    <dgm:pt modelId="{A4B037DE-8BFA-419F-9834-FD998C885329}">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24AF22C1-0164-4DD4-BF64-D82AA841CED7}" type="parTrans" cxnId="{E4A91334-7943-40B8-AF7F-5B4BF3099D36}">
      <dgm:prSet/>
      <dgm:spPr/>
      <dgm:t>
        <a:bodyPr/>
        <a:lstStyle/>
        <a:p>
          <a:endParaRPr lang="lv-LV"/>
        </a:p>
      </dgm:t>
    </dgm:pt>
    <dgm:pt modelId="{63C94C42-4A8E-4060-BB35-179DEC653393}" type="sibTrans" cxnId="{E4A91334-7943-40B8-AF7F-5B4BF3099D36}">
      <dgm:prSet/>
      <dgm:spPr/>
      <dgm:t>
        <a:bodyPr/>
        <a:lstStyle/>
        <a:p>
          <a:endParaRPr lang="lv-LV"/>
        </a:p>
      </dgm:t>
    </dgm:pt>
    <dgm:pt modelId="{A6C49A90-DD37-4E24-8AFD-F7BC16C329BC}">
      <dgm:prSet phldrT="[Text]" phldr="1"/>
      <dgm:spPr>
        <a:solidFill>
          <a:srgbClr val="800024"/>
        </a:solidFill>
      </dgm:spPr>
      <dgm:t>
        <a:bodyPr/>
        <a:lstStyle/>
        <a:p>
          <a:endParaRPr lang="lv-LV">
            <a:latin typeface="Urdu Typesetting" panose="020B0604020202020204" pitchFamily="66" charset="-78"/>
            <a:ea typeface="Verdana" panose="020B0604030504040204" pitchFamily="34" charset="0"/>
            <a:cs typeface="Urdu Typesetting" panose="020B0604020202020204" pitchFamily="66" charset="-78"/>
          </a:endParaRPr>
        </a:p>
      </dgm:t>
    </dgm:pt>
    <dgm:pt modelId="{6C520024-B9FA-4846-BDA8-45A461010134}" type="parTrans" cxnId="{C80F5E96-274C-474D-8B86-0EE2372F9AAB}">
      <dgm:prSet/>
      <dgm:spPr/>
      <dgm:t>
        <a:bodyPr/>
        <a:lstStyle/>
        <a:p>
          <a:endParaRPr lang="lv-LV"/>
        </a:p>
      </dgm:t>
    </dgm:pt>
    <dgm:pt modelId="{B5534562-B3C5-4770-8B82-2304F1479621}" type="sibTrans" cxnId="{C80F5E96-274C-474D-8B86-0EE2372F9AAB}">
      <dgm:prSet/>
      <dgm:spPr/>
      <dgm:t>
        <a:bodyPr/>
        <a:lstStyle/>
        <a:p>
          <a:endParaRPr lang="lv-LV"/>
        </a:p>
      </dgm:t>
    </dgm:pt>
    <dgm:pt modelId="{F732E3C6-9AA3-4BBB-9357-AF67019861FB}">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632E120B-714A-43B7-9429-BC778941EB73}" type="parTrans" cxnId="{7CD3AF02-C673-4035-A886-266B766C5A8C}">
      <dgm:prSet/>
      <dgm:spPr/>
      <dgm:t>
        <a:bodyPr/>
        <a:lstStyle/>
        <a:p>
          <a:endParaRPr lang="lv-LV"/>
        </a:p>
      </dgm:t>
    </dgm:pt>
    <dgm:pt modelId="{89253044-EDB4-41B4-9DC9-059AC33E1AB0}" type="sibTrans" cxnId="{7CD3AF02-C673-4035-A886-266B766C5A8C}">
      <dgm:prSet/>
      <dgm:spPr/>
      <dgm:t>
        <a:bodyPr/>
        <a:lstStyle/>
        <a:p>
          <a:endParaRPr lang="lv-LV"/>
        </a:p>
      </dgm:t>
    </dgm:pt>
    <dgm:pt modelId="{D81FC688-5158-4D9C-9D7B-D0BD36CE6F12}">
      <dgm:prSet phldrT="[Text]" phldr="1"/>
      <dgm:spPr>
        <a:solidFill>
          <a:srgbClr val="800024"/>
        </a:solidFill>
      </dgm:spPr>
      <dgm:t>
        <a:bodyPr/>
        <a:lstStyle/>
        <a:p>
          <a:endParaRPr lang="lv-LV">
            <a:latin typeface="Verdana" panose="020B0604030504040204" pitchFamily="34" charset="0"/>
            <a:ea typeface="Verdana" panose="020B0604030504040204" pitchFamily="34" charset="0"/>
          </a:endParaRPr>
        </a:p>
      </dgm:t>
    </dgm:pt>
    <dgm:pt modelId="{F6E10024-6364-4A52-9201-F401C0716D99}" type="parTrans" cxnId="{81E70D99-2EF3-4EF3-95D6-12B2F54DCCF7}">
      <dgm:prSet/>
      <dgm:spPr/>
      <dgm:t>
        <a:bodyPr/>
        <a:lstStyle/>
        <a:p>
          <a:endParaRPr lang="lv-LV"/>
        </a:p>
      </dgm:t>
    </dgm:pt>
    <dgm:pt modelId="{FA139BCD-99C0-4EE1-900B-5B249A46858C}" type="sibTrans" cxnId="{81E70D99-2EF3-4EF3-95D6-12B2F54DCCF7}">
      <dgm:prSet/>
      <dgm:spPr/>
      <dgm:t>
        <a:bodyPr/>
        <a:lstStyle/>
        <a:p>
          <a:endParaRPr lang="lv-LV"/>
        </a:p>
      </dgm:t>
    </dgm:pt>
    <dgm:pt modelId="{9E090033-8803-4C19-A92A-B5DC425A0527}" type="pres">
      <dgm:prSet presAssocID="{70BD0509-C327-427C-BD11-50DFD45DC9CF}" presName="diagram" presStyleCnt="0">
        <dgm:presLayoutVars>
          <dgm:dir/>
          <dgm:resizeHandles val="exact"/>
        </dgm:presLayoutVars>
      </dgm:prSet>
      <dgm:spPr/>
    </dgm:pt>
    <dgm:pt modelId="{8C8ED52D-6C0D-4C20-8E45-C08555F8DB1F}" type="pres">
      <dgm:prSet presAssocID="{0D436EEF-1AB3-4B2F-B3BB-EF8F71CD4873}" presName="node" presStyleLbl="node1" presStyleIdx="0" presStyleCnt="6">
        <dgm:presLayoutVars>
          <dgm:bulletEnabled val="1"/>
        </dgm:presLayoutVars>
      </dgm:prSet>
      <dgm:spPr/>
    </dgm:pt>
    <dgm:pt modelId="{757316BB-6584-43F2-9FF2-1BA950188DAA}" type="pres">
      <dgm:prSet presAssocID="{CF4E05E0-1EF0-44E2-B3C5-431700E968B9}" presName="sibTrans" presStyleCnt="0"/>
      <dgm:spPr/>
    </dgm:pt>
    <dgm:pt modelId="{C1E861DA-E51F-4484-B4DF-F375B853F3E2}" type="pres">
      <dgm:prSet presAssocID="{246061A8-1BC5-4A57-A91C-7DB7B7E88A6C}" presName="node" presStyleLbl="node1" presStyleIdx="1" presStyleCnt="6">
        <dgm:presLayoutVars>
          <dgm:bulletEnabled val="1"/>
        </dgm:presLayoutVars>
      </dgm:prSet>
      <dgm:spPr/>
    </dgm:pt>
    <dgm:pt modelId="{51920395-ABBA-44BB-BB5F-65BDCDD93E0A}" type="pres">
      <dgm:prSet presAssocID="{8732A1C3-B38B-423F-A36D-27C7CAE63237}" presName="sibTrans" presStyleCnt="0"/>
      <dgm:spPr/>
    </dgm:pt>
    <dgm:pt modelId="{0B3FED2C-B031-4B6D-9D12-32F8CE813E44}" type="pres">
      <dgm:prSet presAssocID="{A4B037DE-8BFA-419F-9834-FD998C885329}" presName="node" presStyleLbl="node1" presStyleIdx="2" presStyleCnt="6">
        <dgm:presLayoutVars>
          <dgm:bulletEnabled val="1"/>
        </dgm:presLayoutVars>
      </dgm:prSet>
      <dgm:spPr/>
    </dgm:pt>
    <dgm:pt modelId="{D65A40C7-49F6-487C-B69F-F6C23820871C}" type="pres">
      <dgm:prSet presAssocID="{63C94C42-4A8E-4060-BB35-179DEC653393}" presName="sibTrans" presStyleCnt="0"/>
      <dgm:spPr/>
    </dgm:pt>
    <dgm:pt modelId="{0D36605E-7DD3-495D-AF92-D449F67D1459}" type="pres">
      <dgm:prSet presAssocID="{A6C49A90-DD37-4E24-8AFD-F7BC16C329BC}" presName="node" presStyleLbl="node1" presStyleIdx="3" presStyleCnt="6">
        <dgm:presLayoutVars>
          <dgm:bulletEnabled val="1"/>
        </dgm:presLayoutVars>
      </dgm:prSet>
      <dgm:spPr/>
    </dgm:pt>
    <dgm:pt modelId="{3F1AE98B-785B-4E87-A14D-9EE92B8F53D7}" type="pres">
      <dgm:prSet presAssocID="{B5534562-B3C5-4770-8B82-2304F1479621}" presName="sibTrans" presStyleCnt="0"/>
      <dgm:spPr/>
    </dgm:pt>
    <dgm:pt modelId="{39E5910C-763A-421E-ACFA-BF54B7B66C18}" type="pres">
      <dgm:prSet presAssocID="{F732E3C6-9AA3-4BBB-9357-AF67019861FB}" presName="node" presStyleLbl="node1" presStyleIdx="4" presStyleCnt="6">
        <dgm:presLayoutVars>
          <dgm:bulletEnabled val="1"/>
        </dgm:presLayoutVars>
      </dgm:prSet>
      <dgm:spPr/>
    </dgm:pt>
    <dgm:pt modelId="{A76A2483-69C7-4898-B30E-BD018E5543A3}" type="pres">
      <dgm:prSet presAssocID="{89253044-EDB4-41B4-9DC9-059AC33E1AB0}" presName="sibTrans" presStyleCnt="0"/>
      <dgm:spPr/>
    </dgm:pt>
    <dgm:pt modelId="{69F337AE-96F2-4929-AFBF-3C05B751C3F0}" type="pres">
      <dgm:prSet presAssocID="{D81FC688-5158-4D9C-9D7B-D0BD36CE6F12}" presName="node" presStyleLbl="node1" presStyleIdx="5" presStyleCnt="6">
        <dgm:presLayoutVars>
          <dgm:bulletEnabled val="1"/>
        </dgm:presLayoutVars>
      </dgm:prSet>
      <dgm:spPr/>
    </dgm:pt>
  </dgm:ptLst>
  <dgm:cxnLst>
    <dgm:cxn modelId="{7CD3AF02-C673-4035-A886-266B766C5A8C}" srcId="{70BD0509-C327-427C-BD11-50DFD45DC9CF}" destId="{F732E3C6-9AA3-4BBB-9357-AF67019861FB}" srcOrd="4" destOrd="0" parTransId="{632E120B-714A-43B7-9429-BC778941EB73}" sibTransId="{89253044-EDB4-41B4-9DC9-059AC33E1AB0}"/>
    <dgm:cxn modelId="{A8A55C05-7952-43E1-996F-45D1EC7CE506}" srcId="{70BD0509-C327-427C-BD11-50DFD45DC9CF}" destId="{246061A8-1BC5-4A57-A91C-7DB7B7E88A6C}" srcOrd="1" destOrd="0" parTransId="{715E2C2C-BD20-432E-A573-91BA8F095BC6}" sibTransId="{8732A1C3-B38B-423F-A36D-27C7CAE63237}"/>
    <dgm:cxn modelId="{6A53DC10-68F9-4531-B73A-1024C48B5E40}" srcId="{70BD0509-C327-427C-BD11-50DFD45DC9CF}" destId="{0D436EEF-1AB3-4B2F-B3BB-EF8F71CD4873}" srcOrd="0" destOrd="0" parTransId="{CC5F3B86-18CF-40B9-9718-4F59176A21B2}" sibTransId="{CF4E05E0-1EF0-44E2-B3C5-431700E968B9}"/>
    <dgm:cxn modelId="{8FB7E92E-3FC2-4CEF-AEC7-AABE8A5B048F}" type="presOf" srcId="{70BD0509-C327-427C-BD11-50DFD45DC9CF}" destId="{9E090033-8803-4C19-A92A-B5DC425A0527}" srcOrd="0" destOrd="0" presId="urn:microsoft.com/office/officeart/2005/8/layout/default"/>
    <dgm:cxn modelId="{E4A91334-7943-40B8-AF7F-5B4BF3099D36}" srcId="{70BD0509-C327-427C-BD11-50DFD45DC9CF}" destId="{A4B037DE-8BFA-419F-9834-FD998C885329}" srcOrd="2" destOrd="0" parTransId="{24AF22C1-0164-4DD4-BF64-D82AA841CED7}" sibTransId="{63C94C42-4A8E-4060-BB35-179DEC653393}"/>
    <dgm:cxn modelId="{C88C313E-6C21-4F2C-AF67-8957B9058D51}" type="presOf" srcId="{D81FC688-5158-4D9C-9D7B-D0BD36CE6F12}" destId="{69F337AE-96F2-4929-AFBF-3C05B751C3F0}" srcOrd="0" destOrd="0" presId="urn:microsoft.com/office/officeart/2005/8/layout/default"/>
    <dgm:cxn modelId="{0F53B547-AD52-45AF-9779-23A9A600F34F}" type="presOf" srcId="{A4B037DE-8BFA-419F-9834-FD998C885329}" destId="{0B3FED2C-B031-4B6D-9D12-32F8CE813E44}" srcOrd="0" destOrd="0" presId="urn:microsoft.com/office/officeart/2005/8/layout/default"/>
    <dgm:cxn modelId="{E83F976C-C11B-44C4-9F68-0DC782287B7A}" type="presOf" srcId="{246061A8-1BC5-4A57-A91C-7DB7B7E88A6C}" destId="{C1E861DA-E51F-4484-B4DF-F375B853F3E2}" srcOrd="0" destOrd="0" presId="urn:microsoft.com/office/officeart/2005/8/layout/default"/>
    <dgm:cxn modelId="{F8F04E8E-53EA-48DE-B956-252FA6E1F63F}" type="presOf" srcId="{A6C49A90-DD37-4E24-8AFD-F7BC16C329BC}" destId="{0D36605E-7DD3-495D-AF92-D449F67D1459}" srcOrd="0" destOrd="0" presId="urn:microsoft.com/office/officeart/2005/8/layout/default"/>
    <dgm:cxn modelId="{C80F5E96-274C-474D-8B86-0EE2372F9AAB}" srcId="{70BD0509-C327-427C-BD11-50DFD45DC9CF}" destId="{A6C49A90-DD37-4E24-8AFD-F7BC16C329BC}" srcOrd="3" destOrd="0" parTransId="{6C520024-B9FA-4846-BDA8-45A461010134}" sibTransId="{B5534562-B3C5-4770-8B82-2304F1479621}"/>
    <dgm:cxn modelId="{81E70D99-2EF3-4EF3-95D6-12B2F54DCCF7}" srcId="{70BD0509-C327-427C-BD11-50DFD45DC9CF}" destId="{D81FC688-5158-4D9C-9D7B-D0BD36CE6F12}" srcOrd="5" destOrd="0" parTransId="{F6E10024-6364-4A52-9201-F401C0716D99}" sibTransId="{FA139BCD-99C0-4EE1-900B-5B249A46858C}"/>
    <dgm:cxn modelId="{AAC54A9D-D1BA-4C08-9C6A-28EAE74F1117}" type="presOf" srcId="{F732E3C6-9AA3-4BBB-9357-AF67019861FB}" destId="{39E5910C-763A-421E-ACFA-BF54B7B66C18}" srcOrd="0" destOrd="0" presId="urn:microsoft.com/office/officeart/2005/8/layout/default"/>
    <dgm:cxn modelId="{C85386E4-42A1-4744-9CF2-60BD75B41732}" type="presOf" srcId="{0D436EEF-1AB3-4B2F-B3BB-EF8F71CD4873}" destId="{8C8ED52D-6C0D-4C20-8E45-C08555F8DB1F}" srcOrd="0" destOrd="0" presId="urn:microsoft.com/office/officeart/2005/8/layout/default"/>
    <dgm:cxn modelId="{BD551B20-5B99-4318-A983-BEC0FEC50509}" type="presParOf" srcId="{9E090033-8803-4C19-A92A-B5DC425A0527}" destId="{8C8ED52D-6C0D-4C20-8E45-C08555F8DB1F}" srcOrd="0" destOrd="0" presId="urn:microsoft.com/office/officeart/2005/8/layout/default"/>
    <dgm:cxn modelId="{A28E9D5A-8ADB-40D2-A10E-C83AF9F36EB2}" type="presParOf" srcId="{9E090033-8803-4C19-A92A-B5DC425A0527}" destId="{757316BB-6584-43F2-9FF2-1BA950188DAA}" srcOrd="1" destOrd="0" presId="urn:microsoft.com/office/officeart/2005/8/layout/default"/>
    <dgm:cxn modelId="{7D734BA3-8309-4387-96D3-141ADD5A3B9B}" type="presParOf" srcId="{9E090033-8803-4C19-A92A-B5DC425A0527}" destId="{C1E861DA-E51F-4484-B4DF-F375B853F3E2}" srcOrd="2" destOrd="0" presId="urn:microsoft.com/office/officeart/2005/8/layout/default"/>
    <dgm:cxn modelId="{7CA63578-C48C-4654-8EC0-D7F66D44EAC5}" type="presParOf" srcId="{9E090033-8803-4C19-A92A-B5DC425A0527}" destId="{51920395-ABBA-44BB-BB5F-65BDCDD93E0A}" srcOrd="3" destOrd="0" presId="urn:microsoft.com/office/officeart/2005/8/layout/default"/>
    <dgm:cxn modelId="{8E28F3F6-9B8E-4FA2-9541-9B7509563005}" type="presParOf" srcId="{9E090033-8803-4C19-A92A-B5DC425A0527}" destId="{0B3FED2C-B031-4B6D-9D12-32F8CE813E44}" srcOrd="4" destOrd="0" presId="urn:microsoft.com/office/officeart/2005/8/layout/default"/>
    <dgm:cxn modelId="{9FAD61DC-90BA-425F-A0A6-2144BC05CF5A}" type="presParOf" srcId="{9E090033-8803-4C19-A92A-B5DC425A0527}" destId="{D65A40C7-49F6-487C-B69F-F6C23820871C}" srcOrd="5" destOrd="0" presId="urn:microsoft.com/office/officeart/2005/8/layout/default"/>
    <dgm:cxn modelId="{56BDD181-082C-45BC-BE6E-64A9AE1A037B}" type="presParOf" srcId="{9E090033-8803-4C19-A92A-B5DC425A0527}" destId="{0D36605E-7DD3-495D-AF92-D449F67D1459}" srcOrd="6" destOrd="0" presId="urn:microsoft.com/office/officeart/2005/8/layout/default"/>
    <dgm:cxn modelId="{5C0F2C5A-5662-4168-B7C6-936AC01649F9}" type="presParOf" srcId="{9E090033-8803-4C19-A92A-B5DC425A0527}" destId="{3F1AE98B-785B-4E87-A14D-9EE92B8F53D7}" srcOrd="7" destOrd="0" presId="urn:microsoft.com/office/officeart/2005/8/layout/default"/>
    <dgm:cxn modelId="{7CC82A8F-F42F-4780-B060-76A69D799CE1}" type="presParOf" srcId="{9E090033-8803-4C19-A92A-B5DC425A0527}" destId="{39E5910C-763A-421E-ACFA-BF54B7B66C18}" srcOrd="8" destOrd="0" presId="urn:microsoft.com/office/officeart/2005/8/layout/default"/>
    <dgm:cxn modelId="{14208553-004C-403E-BEE3-A488075D261D}" type="presParOf" srcId="{9E090033-8803-4C19-A92A-B5DC425A0527}" destId="{A76A2483-69C7-4898-B30E-BD018E5543A3}" srcOrd="9" destOrd="0" presId="urn:microsoft.com/office/officeart/2005/8/layout/default"/>
    <dgm:cxn modelId="{CA160C39-9FDC-4CB7-94AD-1E5CB18FA324}" type="presParOf" srcId="{9E090033-8803-4C19-A92A-B5DC425A0527}" destId="{69F337AE-96F2-4929-AFBF-3C05B751C3F0}" srcOrd="10" destOrd="0" presId="urn:microsoft.com/office/officeart/2005/8/layout/default"/>
  </dgm:cxnLst>
  <dgm:bg/>
  <dgm:whole/>
  <dgm:extLst>
    <a:ext uri="http://schemas.microsoft.com/office/drawing/2008/diagram">
      <dsp:dataModelExt xmlns:dsp="http://schemas.microsoft.com/office/drawing/2008/diagram" relId="rId6" minVer="http://schemas.openxmlformats.org/drawingml/2006/diagram"/>
    </a:ext>
    <a:ext uri="{C62137D5-CB1D-491B-B009-E17868A290BF}">
      <dgm14:recolorImg xmlns:dgm14="http://schemas.microsoft.com/office/drawing/2010/diagram" val="1"/>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8C8ED52D-6C0D-4C20-8E45-C08555F8DB1F}">
      <dsp:nvSpPr>
        <dsp:cNvPr id="0" name=""/>
        <dsp:cNvSpPr/>
      </dsp:nvSpPr>
      <dsp:spPr>
        <a:xfrm>
          <a:off x="0"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cs typeface="Urdu Typesetting" panose="03020402040406030203" pitchFamily="66" charset="-78"/>
          </a:endParaRPr>
        </a:p>
      </dsp:txBody>
      <dsp:txXfrm>
        <a:off x="0" y="473727"/>
        <a:ext cx="2634016" cy="1580410"/>
      </dsp:txXfrm>
    </dsp:sp>
    <dsp:sp modelId="{C1E861DA-E51F-4484-B4DF-F375B853F3E2}">
      <dsp:nvSpPr>
        <dsp:cNvPr id="0" name=""/>
        <dsp:cNvSpPr/>
      </dsp:nvSpPr>
      <dsp:spPr>
        <a:xfrm>
          <a:off x="2897418"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473727"/>
        <a:ext cx="2634016" cy="1580410"/>
      </dsp:txXfrm>
    </dsp:sp>
    <dsp:sp modelId="{0B3FED2C-B031-4B6D-9D12-32F8CE813E44}">
      <dsp:nvSpPr>
        <dsp:cNvPr id="0" name=""/>
        <dsp:cNvSpPr/>
      </dsp:nvSpPr>
      <dsp:spPr>
        <a:xfrm>
          <a:off x="5794837" y="473727"/>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473727"/>
        <a:ext cx="2634016" cy="1580410"/>
      </dsp:txXfrm>
    </dsp:sp>
    <dsp:sp modelId="{0D36605E-7DD3-495D-AF92-D449F67D1459}">
      <dsp:nvSpPr>
        <dsp:cNvPr id="0" name=""/>
        <dsp:cNvSpPr/>
      </dsp:nvSpPr>
      <dsp:spPr>
        <a:xfrm>
          <a:off x="0"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20980" tIns="220980" rIns="220980" bIns="220980" numCol="1" spcCol="1270" anchor="ctr" anchorCtr="0">
          <a:noAutofit/>
        </a:bodyPr>
        <a:lstStyle/>
        <a:p>
          <a:pPr marL="0" lvl="0" indent="0" algn="ctr" defTabSz="2578100">
            <a:lnSpc>
              <a:spcPct val="90000"/>
            </a:lnSpc>
            <a:spcBef>
              <a:spcPct val="0"/>
            </a:spcBef>
            <a:spcAft>
              <a:spcPct val="35000"/>
            </a:spcAft>
            <a:buNone/>
          </a:pPr>
          <a:endParaRPr lang="lv-LV" sz="5800" kern="1200">
            <a:latin typeface="Urdu Typesetting" panose="020B0604020202020204" pitchFamily="66" charset="-78"/>
            <a:ea typeface="Verdana" panose="020B0604030504040204" pitchFamily="34" charset="0"/>
            <a:cs typeface="Urdu Typesetting" panose="020B0604020202020204" pitchFamily="66" charset="-78"/>
          </a:endParaRPr>
        </a:p>
      </dsp:txBody>
      <dsp:txXfrm>
        <a:off x="0" y="2317539"/>
        <a:ext cx="2634016" cy="1580410"/>
      </dsp:txXfrm>
    </dsp:sp>
    <dsp:sp modelId="{39E5910C-763A-421E-ACFA-BF54B7B66C18}">
      <dsp:nvSpPr>
        <dsp:cNvPr id="0" name=""/>
        <dsp:cNvSpPr/>
      </dsp:nvSpPr>
      <dsp:spPr>
        <a:xfrm>
          <a:off x="2897418"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2897418" y="2317539"/>
        <a:ext cx="2634016" cy="1580410"/>
      </dsp:txXfrm>
    </dsp:sp>
    <dsp:sp modelId="{69F337AE-96F2-4929-AFBF-3C05B751C3F0}">
      <dsp:nvSpPr>
        <dsp:cNvPr id="0" name=""/>
        <dsp:cNvSpPr/>
      </dsp:nvSpPr>
      <dsp:spPr>
        <a:xfrm>
          <a:off x="5794837" y="2317539"/>
          <a:ext cx="2634016" cy="1580410"/>
        </a:xfrm>
        <a:prstGeom prst="rect">
          <a:avLst/>
        </a:prstGeom>
        <a:solidFill>
          <a:srgbClr val="800024"/>
        </a:solidFill>
        <a:ln w="127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217170" tIns="217170" rIns="217170" bIns="217170" numCol="1" spcCol="1270" anchor="ctr" anchorCtr="0">
          <a:noAutofit/>
        </a:bodyPr>
        <a:lstStyle/>
        <a:p>
          <a:pPr marL="0" lvl="0" indent="0" algn="ctr" defTabSz="2533650">
            <a:lnSpc>
              <a:spcPct val="90000"/>
            </a:lnSpc>
            <a:spcBef>
              <a:spcPct val="0"/>
            </a:spcBef>
            <a:spcAft>
              <a:spcPct val="35000"/>
            </a:spcAft>
            <a:buNone/>
          </a:pPr>
          <a:endParaRPr lang="lv-LV" sz="5700" kern="1200">
            <a:latin typeface="Verdana" panose="020B0604030504040204" pitchFamily="34" charset="0"/>
            <a:ea typeface="Verdana" panose="020B0604030504040204" pitchFamily="34" charset="0"/>
          </a:endParaRPr>
        </a:p>
      </dsp:txBody>
      <dsp:txXfrm>
        <a:off x="5794837" y="2317539"/>
        <a:ext cx="2634016" cy="1580410"/>
      </dsp:txXfrm>
    </dsp:sp>
  </dsp:spTree>
</dsp:drawing>
</file>

<file path=ppt/diagrams/layout1.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default">
  <dgm:title val=""/>
  <dgm:desc val=""/>
  <dgm:catLst>
    <dgm:cat type="list" pri="400"/>
  </dgm:catLst>
  <dgm:sampData>
    <dgm:dataModel>
      <dgm:ptLst>
        <dgm:pt modelId="0" type="doc"/>
        <dgm:pt modelId="1">
          <dgm:prSet phldr="1"/>
        </dgm:pt>
        <dgm:pt modelId="2">
          <dgm:prSet phldr="1"/>
        </dgm:pt>
        <dgm:pt modelId="3">
          <dgm:prSet phldr="1"/>
        </dgm:pt>
        <dgm:pt modelId="4">
          <dgm:prSet phldr="1"/>
        </dgm:pt>
        <dgm:pt modelId="5">
          <dgm:prSet phldr="1"/>
        </dgm:pt>
      </dgm:ptLst>
      <dgm:cxnLst>
        <dgm:cxn modelId="6" srcId="0" destId="1" srcOrd="0" destOrd="0"/>
        <dgm:cxn modelId="7" srcId="0" destId="2" srcOrd="1" destOrd="0"/>
        <dgm:cxn modelId="8" srcId="0" destId="3" srcOrd="2" destOrd="0"/>
        <dgm:cxn modelId="9" srcId="0" destId="4" srcOrd="3" destOrd="0"/>
        <dgm:cxn modelId="10" srcId="0" destId="5" srcOrd="4"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 modelId="5"/>
        <dgm:pt modelId="6"/>
      </dgm:ptLst>
      <dgm:cxnLst>
        <dgm:cxn modelId="7" srcId="0" destId="1" srcOrd="0" destOrd="0"/>
        <dgm:cxn modelId="8" srcId="0" destId="2" srcOrd="1" destOrd="0"/>
        <dgm:cxn modelId="9" srcId="0" destId="3" srcOrd="2" destOrd="0"/>
        <dgm:cxn modelId="10" srcId="0" destId="4" srcOrd="3" destOrd="0"/>
        <dgm:cxn modelId="11" srcId="0" destId="5" srcOrd="4" destOrd="0"/>
        <dgm:cxn modelId="12" srcId="0" destId="6" srcOrd="5" destOrd="0"/>
      </dgm:cxnLst>
      <dgm:bg/>
      <dgm:whole/>
    </dgm:dataModel>
  </dgm:clrData>
  <dgm:layoutNode name="diagram">
    <dgm:varLst>
      <dgm:dir/>
      <dgm:resizeHandles val="exact"/>
    </dgm:varLst>
    <dgm:choose name="Name0">
      <dgm:if name="Name1" func="var" arg="dir" op="equ" val="norm">
        <dgm:alg type="snake">
          <dgm:param type="grDir" val="tL"/>
          <dgm:param type="flowDir" val="row"/>
          <dgm:param type="contDir" val="sameDir"/>
          <dgm:param type="off" val="ctr"/>
        </dgm:alg>
      </dgm:if>
      <dgm:else name="Name2">
        <dgm:alg type="snake">
          <dgm:param type="grDir" val="tR"/>
          <dgm:param type="flowDir" val="row"/>
          <dgm:param type="contDir" val="sameDir"/>
          <dgm:param type="off" val="ctr"/>
        </dgm:alg>
      </dgm:else>
    </dgm:choose>
    <dgm:shape xmlns:r="http://schemas.openxmlformats.org/officeDocument/2006/relationships" r:blip="">
      <dgm:adjLst/>
    </dgm:shape>
    <dgm:presOf/>
    <dgm:constrLst>
      <dgm:constr type="w" for="ch" forName="node" refType="w"/>
      <dgm:constr type="h" for="ch" forName="node" refType="w" refFor="ch" refForName="node" fact="0.6"/>
      <dgm:constr type="w" for="ch" forName="sibTrans" refType="w" refFor="ch" refForName="node" fact="0.1"/>
      <dgm:constr type="sp" refType="w" refFor="ch" refForName="sibTrans"/>
      <dgm:constr type="primFontSz" for="ch" forName="node" op="equ" val="65"/>
    </dgm:constrLst>
    <dgm:ruleLst/>
    <dgm:forEach name="Name3" axis="ch" ptType="node">
      <dgm:layoutNode name="node">
        <dgm:varLst>
          <dgm:bulletEnabled val="1"/>
        </dgm:varLst>
        <dgm:alg type="tx"/>
        <dgm:shape xmlns:r="http://schemas.openxmlformats.org/officeDocument/2006/relationships" type="rect" r:blip="">
          <dgm:adjLst/>
        </dgm:shape>
        <dgm:presOf axis="desOrSelf" ptType="node"/>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forEach name="Name4" axis="followSib" ptType="sibTrans" cnt="1">
        <dgm:layoutNode name="sibTran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1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000000"/>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4" y="0"/>
            <a:ext cx="2922587" cy="493712"/>
          </a:xfrm>
          <a:prstGeom prst="rect">
            <a:avLst/>
          </a:prstGeom>
          <a:noFill/>
          <a:ln>
            <a:noFill/>
          </a:ln>
        </p:spPr>
        <p:txBody>
          <a:bodyPr spcFirstLastPara="1" wrap="square" lIns="89144" tIns="44572" rIns="89144" bIns="44572" anchor="t"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4" name="Google Shape;4;n"/>
          <p:cNvSpPr txBox="1">
            <a:spLocks noGrp="1"/>
          </p:cNvSpPr>
          <p:nvPr>
            <p:ph type="dt" idx="10"/>
          </p:nvPr>
        </p:nvSpPr>
        <p:spPr>
          <a:xfrm>
            <a:off x="3817938" y="0"/>
            <a:ext cx="2922587" cy="493712"/>
          </a:xfrm>
          <a:prstGeom prst="rect">
            <a:avLst/>
          </a:prstGeom>
          <a:noFill/>
          <a:ln>
            <a:noFill/>
          </a:ln>
        </p:spPr>
        <p:txBody>
          <a:bodyPr spcFirstLastPara="1" wrap="square" lIns="89144" tIns="44572" rIns="89144" bIns="44572" anchor="t" anchorCtr="0">
            <a:noAutofit/>
          </a:bodyPr>
          <a:lstStyle>
            <a:lvl1pPr marR="0" lvl="0" algn="r" rtl="0">
              <a:lnSpc>
                <a:spcPct val="100000"/>
              </a:lnSpc>
              <a:spcBef>
                <a:spcPts val="0"/>
              </a:spcBef>
              <a:spcAft>
                <a:spcPts val="0"/>
              </a:spcAft>
              <a:buClr>
                <a:srgbClr val="000000"/>
              </a:buClr>
              <a:buSzPts val="1400"/>
              <a:buFont typeface="Arial"/>
              <a:buNone/>
              <a:defRPr sz="1200" b="0" i="0" u="none" strike="noStrike" cap="none">
                <a:solidFill>
                  <a:srgbClr val="00000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5" name="Google Shape;5;n"/>
          <p:cNvSpPr>
            <a:spLocks noGrp="1" noRot="1" noChangeAspect="1"/>
          </p:cNvSpPr>
          <p:nvPr>
            <p:ph type="sldImg" idx="3"/>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
        <p:nvSpPr>
          <p:cNvPr id="6" name="Google Shape;6;n"/>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lvl1pPr marL="457200" marR="0" lvl="0"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1pPr>
            <a:lvl2pPr marL="914400" marR="0" lvl="1"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L="1371600" marR="0" lvl="2"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L="1828800" marR="0" lvl="3"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L="2286000" marR="0" lvl="4"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L="2743200" marR="0" lvl="5"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L="3200400" marR="0" lvl="6"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L="3657600" marR="0" lvl="7"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L="4114800" marR="0" lvl="8" indent="-228600"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7" name="Google Shape;7;n"/>
          <p:cNvSpPr txBox="1">
            <a:spLocks noGrp="1"/>
          </p:cNvSpPr>
          <p:nvPr>
            <p:ph type="ftr" idx="11"/>
          </p:nvPr>
        </p:nvSpPr>
        <p:spPr>
          <a:xfrm>
            <a:off x="4" y="9377362"/>
            <a:ext cx="2922587" cy="493712"/>
          </a:xfrm>
          <a:prstGeom prst="rect">
            <a:avLst/>
          </a:prstGeom>
          <a:noFill/>
          <a:ln>
            <a:noFill/>
          </a:ln>
        </p:spPr>
        <p:txBody>
          <a:bodyPr spcFirstLastPara="1" wrap="square" lIns="89144" tIns="44572" rIns="89144" bIns="44572" anchor="b"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rgbClr val="000000"/>
                </a:solidFill>
                <a:latin typeface="Times New Roman"/>
                <a:ea typeface="Times New Roman"/>
                <a:cs typeface="Times New Roman"/>
                <a:sym typeface="Times New Roman"/>
              </a:defRPr>
            </a:lvl9pPr>
          </a:lstStyle>
          <a:p>
            <a:endParaRPr/>
          </a:p>
        </p:txBody>
      </p:sp>
      <p:sp>
        <p:nvSpPr>
          <p:cNvPr id="8" name="Google Shape;8;n"/>
          <p:cNvSpPr txBox="1">
            <a:spLocks noGrp="1"/>
          </p:cNvSpPr>
          <p:nvPr>
            <p:ph type="sldNum" idx="12"/>
          </p:nvPr>
        </p:nvSpPr>
        <p:spPr>
          <a:xfrm>
            <a:off x="3817938" y="9377362"/>
            <a:ext cx="2922587" cy="493712"/>
          </a:xfrm>
          <a:prstGeom prst="rect">
            <a:avLst/>
          </a:prstGeom>
          <a:noFill/>
          <a:ln>
            <a:noFill/>
          </a:ln>
        </p:spPr>
        <p:txBody>
          <a:bodyPr spcFirstLastPara="1" wrap="square" lIns="89144" tIns="44572" rIns="89144" bIns="44572" anchor="b" anchorCtr="0">
            <a:noAutofit/>
          </a:bodyPr>
          <a:lstStyle/>
          <a:p>
            <a:pPr algn="r">
              <a:buSzPts val="1200"/>
            </a:pPr>
            <a:fld id="{00000000-1234-1234-1234-123412341234}" type="slidenum">
              <a:rPr lang="lv" sz="1200" smtClean="0">
                <a:latin typeface="Calibri"/>
                <a:ea typeface="Calibri"/>
                <a:cs typeface="Calibri"/>
                <a:sym typeface="Calibri"/>
              </a:rPr>
              <a:pPr algn="r">
                <a:buSzPts val="1200"/>
              </a:pPr>
              <a:t>‹#›</a:t>
            </a:fld>
            <a:endParaRPr lang="lv"/>
          </a:p>
        </p:txBody>
      </p:sp>
    </p:spTree>
    <p:extLst>
      <p:ext uri="{BB962C8B-B14F-4D97-AF65-F5344CB8AC3E}">
        <p14:creationId xmlns:p14="http://schemas.microsoft.com/office/powerpoint/2010/main" val="1860841725"/>
      </p:ext>
    </p:extLst>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3" Type="http://schemas.openxmlformats.org/officeDocument/2006/relationships/hyperlink" Target="https://replay.lsm.lv/ru" TargetMode="External"/><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4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9"/>
        <p:cNvGrpSpPr/>
        <p:nvPr/>
      </p:nvGrpSpPr>
      <p:grpSpPr>
        <a:xfrm>
          <a:off x="0" y="0"/>
          <a:ext cx="0" cy="0"/>
          <a:chOff x="0" y="0"/>
          <a:chExt cx="0" cy="0"/>
        </a:xfrm>
      </p:grpSpPr>
      <p:sp>
        <p:nvSpPr>
          <p:cNvPr id="60" name="Google Shape;60;p1: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61" name="Google Shape;61;p1: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58646588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457200" lvl="0" indent="-228600" algn="l" rtl="0">
              <a:lnSpc>
                <a:spcPct val="100000"/>
              </a:lnSpc>
              <a:spcBef>
                <a:spcPts val="0"/>
              </a:spcBef>
              <a:spcAft>
                <a:spcPts val="0"/>
              </a:spcAft>
              <a:buSzPts val="1400"/>
              <a:buNone/>
            </a:pPr>
            <a:endParaRPr dirty="0"/>
          </a:p>
        </p:txBody>
      </p:sp>
      <p:sp>
        <p:nvSpPr>
          <p:cNvPr id="157" name="Google Shape;157;p4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338578852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55"/>
        <p:cNvGrpSpPr/>
        <p:nvPr/>
      </p:nvGrpSpPr>
      <p:grpSpPr>
        <a:xfrm>
          <a:off x="0" y="0"/>
          <a:ext cx="0" cy="0"/>
          <a:chOff x="0" y="0"/>
          <a:chExt cx="0" cy="0"/>
        </a:xfrm>
      </p:grpSpPr>
      <p:sp>
        <p:nvSpPr>
          <p:cNvPr id="156" name="Google Shape;156;p42:notes"/>
          <p:cNvSpPr txBox="1">
            <a:spLocks noGrp="1"/>
          </p:cNvSpPr>
          <p:nvPr>
            <p:ph type="body" idx="1"/>
          </p:nvPr>
        </p:nvSpPr>
        <p:spPr>
          <a:xfrm>
            <a:off x="680247" y="4715114"/>
            <a:ext cx="5437179" cy="4467705"/>
          </a:xfrm>
          <a:prstGeom prst="rect">
            <a:avLst/>
          </a:prstGeom>
          <a:noFill/>
          <a:ln>
            <a:noFill/>
          </a:ln>
        </p:spPr>
        <p:txBody>
          <a:bodyPr spcFirstLastPara="1" wrap="square" lIns="90571" tIns="45286" rIns="90571" bIns="45286" anchor="t" anchorCtr="0">
            <a:noAutofit/>
          </a:bodyPr>
          <a:lstStyle/>
          <a:p>
            <a:pPr marL="460101" indent="-230050"/>
            <a:endParaRPr dirty="0"/>
          </a:p>
        </p:txBody>
      </p:sp>
      <p:sp>
        <p:nvSpPr>
          <p:cNvPr id="157" name="Google Shape;157;p42:notes"/>
          <p:cNvSpPr>
            <a:spLocks noGrp="1" noRot="1" noChangeAspect="1"/>
          </p:cNvSpPr>
          <p:nvPr>
            <p:ph type="sldImg" idx="2"/>
          </p:nvPr>
        </p:nvSpPr>
        <p:spPr>
          <a:xfrm>
            <a:off x="90488" y="744538"/>
            <a:ext cx="6616700" cy="3722687"/>
          </a:xfrm>
          <a:custGeom>
            <a:avLst/>
            <a:gdLst/>
            <a:ahLst/>
            <a:cxnLst/>
            <a:rect l="l" t="t" r="r" b="b"/>
            <a:pathLst>
              <a:path w="120000" h="120000" extrusionOk="0">
                <a:moveTo>
                  <a:pt x="0" y="0"/>
                </a:moveTo>
                <a:lnTo>
                  <a:pt x="120000" y="0"/>
                </a:lnTo>
                <a:lnTo>
                  <a:pt x="120000" y="120000"/>
                </a:lnTo>
                <a:lnTo>
                  <a:pt x="0" y="120000"/>
                </a:lnTo>
                <a:close/>
              </a:path>
            </a:pathLst>
          </a:custGeom>
          <a:noFill/>
          <a:ln w="9525" cap="flat" cmpd="sng">
            <a:solidFill>
              <a:srgbClr val="000000"/>
            </a:solidFill>
            <a:prstDash val="solid"/>
            <a:round/>
            <a:headEnd type="none" w="sm" len="sm"/>
            <a:tailEnd type="none" w="sm" len="sm"/>
          </a:ln>
        </p:spPr>
      </p:sp>
    </p:spTree>
    <p:extLst>
      <p:ext uri="{BB962C8B-B14F-4D97-AF65-F5344CB8AC3E}">
        <p14:creationId xmlns:p14="http://schemas.microsoft.com/office/powerpoint/2010/main" val="198734622"/>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7B84FCD5-F6BA-425D-B7E1-1B8D321977B2}" type="slidenum">
              <a:rPr kumimoji="0" lang="lv-LV" altLang="en-US" sz="1200" b="0" i="0" u="none" strike="noStrike" kern="1200" cap="none" spc="0" normalizeH="0" baseline="0" noProof="0" smtClean="0">
                <a:ln>
                  <a:noFill/>
                </a:ln>
                <a:solidFill>
                  <a:prstClr val="black"/>
                </a:solidFill>
                <a:effectLst/>
                <a:uLnTx/>
                <a:uFillTx/>
                <a:latin typeface="Calibri" panose="020F050202020403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10</a:t>
            </a:fld>
            <a:endParaRPr kumimoji="0" lang="lv-LV" altLang="en-US" sz="1200" b="0" i="0" u="none" strike="noStrike" kern="1200" cap="none" spc="0" normalizeH="0" baseline="0" noProof="0">
              <a:ln>
                <a:noFill/>
              </a:ln>
              <a:solidFill>
                <a:prstClr val="black"/>
              </a:solidFill>
              <a:effectLst/>
              <a:uLnTx/>
              <a:uFillTx/>
              <a:latin typeface="Calibri" panose="020F0502020204030204" pitchFamily="34" charset="0"/>
              <a:ea typeface="+mn-ea"/>
              <a:cs typeface="Arial" panose="020B0604020202020204" pitchFamily="34" charset="0"/>
            </a:endParaRPr>
          </a:p>
        </p:txBody>
      </p:sp>
    </p:spTree>
    <p:extLst>
      <p:ext uri="{BB962C8B-B14F-4D97-AF65-F5344CB8AC3E}">
        <p14:creationId xmlns:p14="http://schemas.microsoft.com/office/powerpoint/2010/main" val="3781369871"/>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11</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471653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12</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420259766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13</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2806232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14</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572046844"/>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fld id="{00000000-1234-1234-1234-123412341234}" type="slidenum">
              <a:rPr kumimoji="0" lang="lv" sz="1200" b="0" i="0" u="none" strike="noStrike" kern="0" cap="none" spc="0" normalizeH="0" baseline="0" noProof="0" smtClean="0">
                <a:ln>
                  <a:noFill/>
                </a:ln>
                <a:solidFill>
                  <a:srgbClr val="000000"/>
                </a:solidFill>
                <a:effectLst/>
                <a:uLnTx/>
                <a:uFillTx/>
                <a:latin typeface="Calibri"/>
                <a:ea typeface="Calibri"/>
                <a:cs typeface="Calibri"/>
                <a:sym typeface="Calibri"/>
              </a:rPr>
              <a:pPr marL="0" marR="0" lvl="0" indent="0" algn="r" defTabSz="914400" rtl="0" eaLnBrk="1" fontAlgn="auto" latinLnBrk="0" hangingPunct="1">
                <a:lnSpc>
                  <a:spcPct val="100000"/>
                </a:lnSpc>
                <a:spcBef>
                  <a:spcPts val="0"/>
                </a:spcBef>
                <a:spcAft>
                  <a:spcPts val="0"/>
                </a:spcAft>
                <a:buClr>
                  <a:srgbClr val="000000"/>
                </a:buClr>
                <a:buSzPts val="1200"/>
                <a:buFont typeface="Arial"/>
                <a:buNone/>
                <a:tabLst/>
                <a:defRPr/>
              </a:pPr>
              <a:t>15</a:t>
            </a:fld>
            <a:endParaRPr kumimoji="0" lang="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3942528596"/>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22"/>
        <p:cNvGrpSpPr/>
        <p:nvPr/>
      </p:nvGrpSpPr>
      <p:grpSpPr>
        <a:xfrm>
          <a:off x="0" y="0"/>
          <a:ext cx="0" cy="0"/>
          <a:chOff x="0" y="0"/>
          <a:chExt cx="0" cy="0"/>
        </a:xfrm>
      </p:grpSpPr>
      <p:sp>
        <p:nvSpPr>
          <p:cNvPr id="223" name="Google Shape;223;p22: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24" name="Google Shape;224;p2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dirty="0"/>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3329364481"/>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60"/>
        <p:cNvGrpSpPr/>
        <p:nvPr/>
      </p:nvGrpSpPr>
      <p:grpSpPr>
        <a:xfrm>
          <a:off x="0" y="0"/>
          <a:ext cx="0" cy="0"/>
          <a:chOff x="0" y="0"/>
          <a:chExt cx="0" cy="0"/>
        </a:xfrm>
      </p:grpSpPr>
      <p:sp>
        <p:nvSpPr>
          <p:cNvPr id="261" name="Google Shape;261;p26: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62" name="Google Shape;262;p26: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598328019"/>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0"/>
        <p:cNvGrpSpPr/>
        <p:nvPr/>
      </p:nvGrpSpPr>
      <p:grpSpPr>
        <a:xfrm>
          <a:off x="0" y="0"/>
          <a:ext cx="0" cy="0"/>
          <a:chOff x="0" y="0"/>
          <a:chExt cx="0" cy="0"/>
        </a:xfrm>
      </p:grpSpPr>
      <p:sp>
        <p:nvSpPr>
          <p:cNvPr id="231" name="Google Shape;231;p23: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32" name="Google Shape;232;p23: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1991453701"/>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1"/>
        <p:cNvGrpSpPr/>
        <p:nvPr/>
      </p:nvGrpSpPr>
      <p:grpSpPr>
        <a:xfrm>
          <a:off x="0" y="0"/>
          <a:ext cx="0" cy="0"/>
          <a:chOff x="0" y="0"/>
          <a:chExt cx="0" cy="0"/>
        </a:xfrm>
      </p:grpSpPr>
      <p:sp>
        <p:nvSpPr>
          <p:cNvPr id="252" name="Google Shape;252;p25: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53" name="Google Shape;253;p25: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38"/>
        <p:cNvGrpSpPr/>
        <p:nvPr/>
      </p:nvGrpSpPr>
      <p:grpSpPr>
        <a:xfrm>
          <a:off x="0" y="0"/>
          <a:ext cx="0" cy="0"/>
          <a:chOff x="0" y="0"/>
          <a:chExt cx="0" cy="0"/>
        </a:xfrm>
      </p:grpSpPr>
      <p:sp>
        <p:nvSpPr>
          <p:cNvPr id="239" name="Google Shape;239;p24:notes"/>
          <p:cNvSpPr txBox="1">
            <a:spLocks noGrp="1"/>
          </p:cNvSpPr>
          <p:nvPr>
            <p:ph type="body" idx="1"/>
          </p:nvPr>
        </p:nvSpPr>
        <p:spPr>
          <a:xfrm>
            <a:off x="674687" y="4689475"/>
            <a:ext cx="5392737" cy="4443412"/>
          </a:xfrm>
          <a:prstGeom prst="rect">
            <a:avLst/>
          </a:prstGeom>
          <a:noFill/>
          <a:ln>
            <a:noFill/>
          </a:ln>
        </p:spPr>
        <p:txBody>
          <a:bodyPr spcFirstLastPara="1" wrap="square" lIns="90000" tIns="45000" rIns="90000" bIns="45000" anchor="t" anchorCtr="0">
            <a:noAutofit/>
          </a:bodyPr>
          <a:lstStyle/>
          <a:p>
            <a:pPr marL="0" lvl="0" indent="0" algn="l" rtl="0">
              <a:lnSpc>
                <a:spcPct val="100000"/>
              </a:lnSpc>
              <a:spcBef>
                <a:spcPts val="0"/>
              </a:spcBef>
              <a:spcAft>
                <a:spcPts val="0"/>
              </a:spcAft>
              <a:buSzPts val="1400"/>
              <a:buNone/>
            </a:pPr>
            <a:endParaRPr/>
          </a:p>
        </p:txBody>
      </p:sp>
      <p:sp>
        <p:nvSpPr>
          <p:cNvPr id="240" name="Google Shape;240;p24: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60562856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2022.gadā </a:t>
            </a:r>
            <a:r>
              <a:rPr lang="lv-LV" sz="1200" dirty="0">
                <a:effectLst/>
                <a:latin typeface="Times New Roman" panose="02020603050405020304" pitchFamily="18" charset="0"/>
                <a:ea typeface="Calibri" panose="020F0502020204030204" pitchFamily="34" charset="0"/>
              </a:rPr>
              <a:t>3 103 personas apguva latviešu valodu A1 valodas prasmes līmenī (sekmīgi pabeidza 2 249 personas, bet 404 personas – A2 valodas prasmes līmenī (sekmīgi pabeidza 350 personas).</a:t>
            </a:r>
          </a:p>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effectLst/>
                <a:latin typeface="Times New Roman" panose="02020603050405020304" pitchFamily="18" charset="0"/>
              </a:rPr>
              <a:t>2023.gadā </a:t>
            </a:r>
            <a:r>
              <a:rPr lang="lv-LV" sz="1200" dirty="0">
                <a:effectLst/>
                <a:latin typeface="Times New Roman" panose="02020603050405020304" pitchFamily="18" charset="0"/>
                <a:ea typeface="Calibri" panose="020F0502020204030204" pitchFamily="34" charset="0"/>
              </a:rPr>
              <a:t>2 388 personas apguva latviešu valodu A1 valodas prasmes līmenī, 1 383 personas – A2 valodas prasmes līmenī, 536 personas – B1 valodas prasmes līmenī un 71 persona – B2 valodas prasmes līmenī. </a:t>
            </a:r>
            <a:endParaRPr lang="lv-LV" sz="1200" dirty="0">
              <a:effectLst/>
              <a:latin typeface="Calibri" panose="020F0502020204030204" pitchFamily="34" charset="0"/>
              <a:ea typeface="Calibri" panose="020F0502020204030204" pitchFamily="34" charset="0"/>
            </a:endParaRPr>
          </a:p>
          <a:p>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34</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2723657478"/>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Video ukraiņu valodā par Latvijas kultūras </a:t>
            </a:r>
            <a:r>
              <a:rPr lang="lv-LV"/>
              <a:t>kanonu pieejami </a:t>
            </a:r>
            <a:r>
              <a:rPr lang="lv-LV" sz="1800">
                <a:solidFill>
                  <a:srgbClr val="000000"/>
                </a:solidFill>
                <a:effectLst/>
                <a:latin typeface="Times New Roman" panose="02020603050405020304" pitchFamily="18" charset="0"/>
                <a:ea typeface="Calibri" panose="020F0502020204030204" pitchFamily="34" charset="0"/>
              </a:rPr>
              <a:t>Sabiedrisko mediju satura atskaņotājā:</a:t>
            </a:r>
            <a:r>
              <a:rPr lang="lv-LV"/>
              <a:t> </a:t>
            </a:r>
            <a:r>
              <a:rPr lang="lv-LV" sz="1800" u="sng">
                <a:solidFill>
                  <a:srgbClr val="0000FF"/>
                </a:solidFill>
                <a:effectLst/>
                <a:latin typeface="Times New Roman" panose="02020603050405020304" pitchFamily="18" charset="0"/>
                <a:ea typeface="Calibri" panose="020F0502020204030204" pitchFamily="34" charset="0"/>
                <a:hlinkClick r:id="rId3"/>
              </a:rPr>
              <a:t>https://replay.lsm.lv/ru</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35</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168109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dirty="0"/>
              <a:t>Projekti </a:t>
            </a:r>
            <a:r>
              <a:rPr lang="lv-LV" sz="1200" dirty="0">
                <a:effectLst/>
              </a:rPr>
              <a:t>norisinājās no 2022. gada 26. jūlija līdz 2022. gada 31. decembrim.</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36</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593429641"/>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lv-LV" sz="1200" dirty="0">
                <a:solidFill>
                  <a:srgbClr val="000000"/>
                </a:solidFill>
                <a:effectLst/>
              </a:rPr>
              <a:t>Ukrainas civiliedzīvotāju apmeklējumu valsts muzejos atsevišķa uzskaite netiek veikta.</a:t>
            </a:r>
            <a:endParaRPr lang="lv-LV" sz="1200" dirty="0">
              <a:effectLst/>
            </a:endParaRPr>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39</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214230813"/>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aida attēla vietturis 1"/>
          <p:cNvSpPr>
            <a:spLocks noGrp="1" noRot="1" noChangeAspect="1"/>
          </p:cNvSpPr>
          <p:nvPr>
            <p:ph type="sldImg"/>
          </p:nvPr>
        </p:nvSpPr>
        <p:spPr/>
      </p:sp>
      <p:sp>
        <p:nvSpPr>
          <p:cNvPr id="3" name="Piezīmju vietturis 2"/>
          <p:cNvSpPr>
            <a:spLocks noGrp="1"/>
          </p:cNvSpPr>
          <p:nvPr>
            <p:ph type="body" idx="1"/>
          </p:nvPr>
        </p:nvSpPr>
        <p:spPr/>
        <p:txBody>
          <a:bodyPr/>
          <a:lstStyle/>
          <a:p>
            <a:r>
              <a:rPr lang="lv-LV" b="0" i="0" dirty="0">
                <a:solidFill>
                  <a:srgbClr val="333333"/>
                </a:solidFill>
                <a:effectLst/>
                <a:latin typeface="PT Sans" panose="020B0503020203020204" pitchFamily="34" charset="-70"/>
              </a:rPr>
              <a:t>Atbalstāmās kultūras un mākslas nozares: Dizaina un arhitektūras, Filmu mākslas, Kultūras mantojuma, Literatūras, Mūzikas un dejas mākslas (baleta), Starpdisciplināru projektu, Teātra mākslas (teātra, laikmetīgās dejas un cirka), Tradicionālās kultūras un Vizuālās mākslas nozares.</a:t>
            </a:r>
            <a:endParaRPr lang="lv-LV" dirty="0"/>
          </a:p>
        </p:txBody>
      </p:sp>
      <p:sp>
        <p:nvSpPr>
          <p:cNvPr id="4" name="Slaida numura vietturis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617DDE4B-EC2A-407E-8340-0C3F860DDE88}" type="slidenum">
              <a:rPr kumimoji="0" lang="lv-LV"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40</a:t>
            </a:fld>
            <a:endParaRPr kumimoji="0" lang="lv-LV" sz="1200" b="0" i="0" u="none" strike="noStrike" kern="1200" cap="none" spc="0" normalizeH="0" baseline="0" noProof="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784258075"/>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41</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209914286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lv-LV"/>
          </a:p>
        </p:txBody>
      </p:sp>
      <p:sp>
        <p:nvSpPr>
          <p:cNvPr id="4" name="Slide Number Placeholder 3"/>
          <p:cNvSpPr>
            <a:spLocks noGrp="1"/>
          </p:cNvSpPr>
          <p:nvPr>
            <p:ph type="sldNum" sz="quarter" idx="5"/>
          </p:nvPr>
        </p:nvSpPr>
        <p:spPr/>
        <p:txBody>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fld id="{61D30602-8DDB-E748-B349-EB91B332399B}" type="slidenum">
              <a:rPr kumimoji="0" lang="en-LV" sz="1400" b="0" i="0" u="none" strike="noStrike" kern="0" cap="none" spc="0" normalizeH="0" baseline="0" noProof="0" smtClean="0">
                <a:ln>
                  <a:noFill/>
                </a:ln>
                <a:solidFill>
                  <a:srgbClr val="000000"/>
                </a:solidFill>
                <a:effectLst/>
                <a:uLnTx/>
                <a:uFillTx/>
                <a:latin typeface="Arial"/>
                <a:cs typeface="Arial"/>
                <a:sym typeface="Arial"/>
              </a:rPr>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lang="en-LV" sz="1400" b="0" i="0" u="none" strike="noStrike" kern="0" cap="none" spc="0" normalizeH="0" baseline="0" noProof="0">
              <a:ln>
                <a:noFill/>
              </a:ln>
              <a:solidFill>
                <a:srgbClr val="000000"/>
              </a:solidFill>
              <a:effectLst/>
              <a:uLnTx/>
              <a:uFillTx/>
              <a:latin typeface="Arial"/>
              <a:cs typeface="Arial"/>
              <a:sym typeface="Arial"/>
            </a:endParaRPr>
          </a:p>
        </p:txBody>
      </p:sp>
    </p:spTree>
    <p:extLst>
      <p:ext uri="{BB962C8B-B14F-4D97-AF65-F5344CB8AC3E}">
        <p14:creationId xmlns:p14="http://schemas.microsoft.com/office/powerpoint/2010/main" val="170173953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27"/>
        <p:cNvGrpSpPr/>
        <p:nvPr/>
      </p:nvGrpSpPr>
      <p:grpSpPr>
        <a:xfrm>
          <a:off x="0" y="0"/>
          <a:ext cx="0" cy="0"/>
          <a:chOff x="0" y="0"/>
          <a:chExt cx="0" cy="0"/>
        </a:xfrm>
      </p:grpSpPr>
      <p:sp>
        <p:nvSpPr>
          <p:cNvPr id="328" name="Google Shape;328;p32:notes"/>
          <p:cNvSpPr txBox="1">
            <a:spLocks noGrp="1"/>
          </p:cNvSpPr>
          <p:nvPr>
            <p:ph type="body" idx="1"/>
          </p:nvPr>
        </p:nvSpPr>
        <p:spPr>
          <a:xfrm>
            <a:off x="674691" y="4689480"/>
            <a:ext cx="5392739" cy="4443412"/>
          </a:xfrm>
          <a:prstGeom prst="rect">
            <a:avLst/>
          </a:prstGeom>
          <a:noFill/>
          <a:ln>
            <a:noFill/>
          </a:ln>
        </p:spPr>
        <p:txBody>
          <a:bodyPr spcFirstLastPara="1" wrap="square" lIns="89144" tIns="44572" rIns="89144" bIns="44572" anchor="t" anchorCtr="0">
            <a:noAutofit/>
          </a:bodyPr>
          <a:lstStyle/>
          <a:p>
            <a:pPr marL="0" indent="0"/>
            <a:endParaRPr/>
          </a:p>
        </p:txBody>
      </p:sp>
      <p:sp>
        <p:nvSpPr>
          <p:cNvPr id="329" name="Google Shape;329;p32:notes"/>
          <p:cNvSpPr>
            <a:spLocks noGrp="1" noRot="1" noChangeAspect="1"/>
          </p:cNvSpPr>
          <p:nvPr>
            <p:ph type="sldImg" idx="2"/>
          </p:nvPr>
        </p:nvSpPr>
        <p:spPr>
          <a:xfrm>
            <a:off x="79375" y="739775"/>
            <a:ext cx="6583363" cy="3703638"/>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miter lim="800000"/>
            <a:headEnd type="none" w="sm" len="sm"/>
            <a:tailEnd type="none" w="sm" len="sm"/>
          </a:ln>
        </p:spPr>
      </p:sp>
    </p:spTree>
    <p:extLst>
      <p:ext uri="{BB962C8B-B14F-4D97-AF65-F5344CB8AC3E}">
        <p14:creationId xmlns:p14="http://schemas.microsoft.com/office/powerpoint/2010/main" val="236257445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16.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Master" Target="../slideMasters/slideMaster3.xml"/><Relationship Id="rId6" Type="http://schemas.openxmlformats.org/officeDocument/2006/relationships/image" Target="../media/image10.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Layouts/_rels/slideLayout17.xml.rels><?xml version="1.0" encoding="UTF-8" standalone="yes"?>
<Relationships xmlns="http://schemas.openxmlformats.org/package/2006/relationships"><Relationship Id="rId8" Type="http://schemas.openxmlformats.org/officeDocument/2006/relationships/image" Target="../media/image12.png"/><Relationship Id="rId3" Type="http://schemas.openxmlformats.org/officeDocument/2006/relationships/image" Target="../media/image7.png"/><Relationship Id="rId7" Type="http://schemas.openxmlformats.org/officeDocument/2006/relationships/image" Target="../media/image11.png"/><Relationship Id="rId2" Type="http://schemas.openxmlformats.org/officeDocument/2006/relationships/image" Target="../media/image5.png"/><Relationship Id="rId1" Type="http://schemas.openxmlformats.org/officeDocument/2006/relationships/slideMaster" Target="../slideMasters/slideMaster3.xml"/><Relationship Id="rId6" Type="http://schemas.openxmlformats.org/officeDocument/2006/relationships/image" Target="../media/image10.png"/><Relationship Id="rId11" Type="http://schemas.openxmlformats.org/officeDocument/2006/relationships/image" Target="../media/image15.png"/><Relationship Id="rId5" Type="http://schemas.openxmlformats.org/officeDocument/2006/relationships/image" Target="../media/image9.png"/><Relationship Id="rId10" Type="http://schemas.openxmlformats.org/officeDocument/2006/relationships/image" Target="../media/image14.png"/><Relationship Id="rId4" Type="http://schemas.openxmlformats.org/officeDocument/2006/relationships/image" Target="../media/image8.png"/><Relationship Id="rId9" Type="http://schemas.openxmlformats.org/officeDocument/2006/relationships/image" Target="../media/image13.png"/></Relationships>
</file>

<file path=ppt/slideLayouts/_rels/slideLayout18.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19.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20.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21.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4.xml"/></Relationships>
</file>

<file path=ppt/slideLayouts/_rels/slideLayout22.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Master" Target="../slideMasters/slideMaster4.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28.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29.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30.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31.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32.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Master" Target="../slideMasters/slideMaster6.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19.jpeg"/><Relationship Id="rId2" Type="http://schemas.openxmlformats.org/officeDocument/2006/relationships/image" Target="../media/image2.jpg"/><Relationship Id="rId1" Type="http://schemas.openxmlformats.org/officeDocument/2006/relationships/slideMaster" Target="../slideMasters/slideMaster6.xml"/></Relationships>
</file>

<file path=ppt/slideLayouts/_rels/slideLayout34.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Master" Target="../slideMasters/slideMaster7.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0.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20.png"/><Relationship Id="rId1" Type="http://schemas.openxmlformats.org/officeDocument/2006/relationships/slideMaster" Target="../slideMasters/slideMaster7.xml"/><Relationship Id="rId4" Type="http://schemas.openxmlformats.org/officeDocument/2006/relationships/image" Target="../media/image22.png"/></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9.xml"/></Relationships>
</file>

<file path=ppt/slideLayouts/_rels/slideLayout48.xml.rels><?xml version="1.0" encoding="UTF-8" standalone="yes"?>
<Relationships xmlns="http://schemas.openxmlformats.org/package/2006/relationships"><Relationship Id="rId2" Type="http://schemas.openxmlformats.org/officeDocument/2006/relationships/image" Target="../media/image24.png"/><Relationship Id="rId1" Type="http://schemas.openxmlformats.org/officeDocument/2006/relationships/slideMaster" Target="../slideMasters/slideMaster10.xml"/></Relationships>
</file>

<file path=ppt/slideLayouts/_rels/slideLayout49.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Master" Target="../slideMasters/slideMaster10.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10.xml"/></Relationships>
</file>

<file path=ppt/slideLayouts/_rels/slideLayout52.xml.rels><?xml version="1.0" encoding="UTF-8" standalone="yes"?>
<Relationships xmlns="http://schemas.openxmlformats.org/package/2006/relationships"><Relationship Id="rId2" Type="http://schemas.openxmlformats.org/officeDocument/2006/relationships/image" Target="../media/image26.png"/><Relationship Id="rId1" Type="http://schemas.openxmlformats.org/officeDocument/2006/relationships/slideMaster" Target="../slideMasters/slideMaster10.xml"/></Relationships>
</file>

<file path=ppt/slideLayouts/_rels/slideLayout53.xml.rels><?xml version="1.0" encoding="UTF-8" standalone="yes"?>
<Relationships xmlns="http://schemas.openxmlformats.org/package/2006/relationships"><Relationship Id="rId2" Type="http://schemas.openxmlformats.org/officeDocument/2006/relationships/image" Target="../media/image27.png"/><Relationship Id="rId1" Type="http://schemas.openxmlformats.org/officeDocument/2006/relationships/slideMaster" Target="../slideMasters/slideMaster10.xml"/></Relationships>
</file>

<file path=ppt/slideLayouts/_rels/slideLayout54.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0.xml"/></Relationships>
</file>

<file path=ppt/slideLayouts/_rels/slideLayout5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0.xml"/></Relationships>
</file>

<file path=ppt/slideLayouts/_rels/slideLayout56.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Master" Target="../slideMasters/slideMaster10.xml"/></Relationships>
</file>

<file path=ppt/slideLayouts/_rels/slideLayout57.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image" Target="../media/image28.png"/><Relationship Id="rId1" Type="http://schemas.openxmlformats.org/officeDocument/2006/relationships/slideMaster" Target="../slideMasters/slideMaster10.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Layouts/_rels/slideLayout58.xml.rels><?xml version="1.0" encoding="UTF-8" standalone="yes"?>
<Relationships xmlns="http://schemas.openxmlformats.org/package/2006/relationships"><Relationship Id="rId3" Type="http://schemas.openxmlformats.org/officeDocument/2006/relationships/chart" Target="../charts/chart1.xml"/><Relationship Id="rId2" Type="http://schemas.openxmlformats.org/officeDocument/2006/relationships/image" Target="../media/image28.png"/><Relationship Id="rId1" Type="http://schemas.openxmlformats.org/officeDocument/2006/relationships/slideMaster" Target="../slideMasters/slideMaster10.xml"/></Relationships>
</file>

<file path=ppt/slideLayouts/_rels/slideLayout59.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Master" Target="../slideMasters/slideMaster1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Layouts/_rels/slideLayout60.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Master" Target="../slideMasters/slideMaster10.xml"/></Relationships>
</file>

<file path=ppt/slideLayouts/_rels/slideLayout61.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Master" Target="../slideMasters/slideMaster10.xml"/></Relationships>
</file>

<file path=ppt/slideLayouts/_rels/slideLayout62.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Master" Target="../slideMasters/slideMaster10.xml"/><Relationship Id="rId4" Type="http://schemas.openxmlformats.org/officeDocument/2006/relationships/image" Target="../media/image33.png"/></Relationships>
</file>

<file path=ppt/slideLayouts/_rels/slideLayout63.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Master" Target="../slideMasters/slideMaster10.xml"/></Relationships>
</file>

<file path=ppt/slideLayouts/_rels/slideLayout64.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Master" Target="../slideMasters/slideMaster10.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11.xml"/></Relationships>
</file>

<file path=ppt/slideLayouts/_rels/slideLayout67.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jpg"/><Relationship Id="rId1" Type="http://schemas.openxmlformats.org/officeDocument/2006/relationships/slideMaster" Target="../slideMasters/slideMaster12.xml"/></Relationships>
</file>

<file path=ppt/slideLayouts/_rels/slideLayout68.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2.xml"/></Relationships>
</file>

<file path=ppt/slideLayouts/_rels/slideLayout69.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2.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2.xml"/></Relationships>
</file>

<file path=ppt/slideLayouts/_rels/slideLayout71.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2.xml"/></Relationships>
</file>

<file path=ppt/slideLayouts/_rels/slideLayout72.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2.xml"/></Relationships>
</file>

<file path=ppt/slideLayouts/_rels/slideLayout73.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2.xml"/></Relationships>
</file>

<file path=ppt/slideLayouts/_rels/slideLayout74.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Master" Target="../slideMasters/slideMaster12.xml"/></Relationships>
</file>

<file path=ppt/slideLayouts/_rels/slideLayout75.xml.rels><?xml version="1.0" encoding="UTF-8" standalone="yes"?>
<Relationships xmlns="http://schemas.openxmlformats.org/package/2006/relationships"><Relationship Id="rId3" Type="http://schemas.openxmlformats.org/officeDocument/2006/relationships/image" Target="../media/image35.png"/><Relationship Id="rId2" Type="http://schemas.openxmlformats.org/officeDocument/2006/relationships/image" Target="../media/image2.jpg"/><Relationship Id="rId1" Type="http://schemas.openxmlformats.org/officeDocument/2006/relationships/slideMaster" Target="../slideMasters/slideMaster12.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3.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4.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5.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13.xml"/></Relationships>
</file>

<file path=ppt/slideLayouts/_rels/slideLayout87.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Master" Target="../slideMasters/slideMaster13.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Title Slide">
  <p:cSld name="Title Slide">
    <p:spTree>
      <p:nvGrpSpPr>
        <p:cNvPr id="1" name="Shape 15"/>
        <p:cNvGrpSpPr/>
        <p:nvPr/>
      </p:nvGrpSpPr>
      <p:grpSpPr>
        <a:xfrm>
          <a:off x="0" y="0"/>
          <a:ext cx="0" cy="0"/>
          <a:chOff x="0" y="0"/>
          <a:chExt cx="0" cy="0"/>
        </a:xfrm>
      </p:grpSpPr>
      <p:sp>
        <p:nvSpPr>
          <p:cNvPr id="16" name="Google Shape;16;p34"/>
          <p:cNvSpPr txBox="1">
            <a:spLocks noGrp="1"/>
          </p:cNvSpPr>
          <p:nvPr>
            <p:ph type="title"/>
          </p:nvPr>
        </p:nvSpPr>
        <p:spPr>
          <a:xfrm>
            <a:off x="914400" y="3505200"/>
            <a:ext cx="10363200" cy="960442"/>
          </a:xfrm>
          <a:prstGeom prst="rect">
            <a:avLst/>
          </a:prstGeom>
          <a:noFill/>
          <a:ln>
            <a:noFill/>
          </a:ln>
        </p:spPr>
        <p:txBody>
          <a:bodyPr spcFirstLastPara="1" wrap="square" lIns="93950" tIns="46975" rIns="93950" bIns="46975" anchor="t" anchorCtr="0">
            <a:normAutofit/>
          </a:bodyPr>
          <a:lstStyle>
            <a:lvl1pPr lvl="0" algn="ctr">
              <a:lnSpc>
                <a:spcPct val="100000"/>
              </a:lnSpc>
              <a:spcBef>
                <a:spcPts val="0"/>
              </a:spcBef>
              <a:spcAft>
                <a:spcPts val="0"/>
              </a:spcAft>
              <a:buSzPts val="1400"/>
              <a:buNone/>
              <a:defRPr sz="32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17" name="Google Shape;17;p34"/>
          <p:cNvSpPr txBox="1">
            <a:spLocks noGrp="1"/>
          </p:cNvSpPr>
          <p:nvPr>
            <p:ph type="body" idx="1"/>
          </p:nvPr>
        </p:nvSpPr>
        <p:spPr>
          <a:xfrm>
            <a:off x="914400" y="4724400"/>
            <a:ext cx="10363200" cy="914400"/>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18" name="Google Shape;18;p34"/>
          <p:cNvSpPr txBox="1">
            <a:spLocks noGrp="1"/>
          </p:cNvSpPr>
          <p:nvPr>
            <p:ph type="body" idx="2"/>
          </p:nvPr>
        </p:nvSpPr>
        <p:spPr>
          <a:xfrm>
            <a:off x="914400" y="5761038"/>
            <a:ext cx="10363200" cy="639762"/>
          </a:xfrm>
          <a:prstGeom prst="rect">
            <a:avLst/>
          </a:prstGeom>
          <a:noFill/>
          <a:ln>
            <a:noFill/>
          </a:ln>
        </p:spPr>
        <p:txBody>
          <a:bodyPr spcFirstLastPara="1" wrap="square" lIns="93950" tIns="46975" rIns="93950" bIns="46975" anchor="t" anchorCtr="0">
            <a:normAutofit/>
          </a:bodyPr>
          <a:lstStyle>
            <a:lvl1pPr marL="457200" lvl="0" indent="-228600" algn="ctr">
              <a:lnSpc>
                <a:spcPct val="100000"/>
              </a:lnSpc>
              <a:spcBef>
                <a:spcPts val="280"/>
              </a:spcBef>
              <a:spcAft>
                <a:spcPts val="0"/>
              </a:spcAft>
              <a:buClr>
                <a:schemeClr val="dk1"/>
              </a:buClr>
              <a:buSzPts val="1400"/>
              <a:buNone/>
              <a:defRPr sz="14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1_Title and Content" type="obj">
  <p:cSld name="OBJEC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Title Only">
    <p:spTree>
      <p:nvGrpSpPr>
        <p:cNvPr id="1" name=""/>
        <p:cNvGrpSpPr/>
        <p:nvPr/>
      </p:nvGrpSpPr>
      <p:grpSpPr>
        <a:xfrm>
          <a:off x="0" y="0"/>
          <a:ext cx="0" cy="0"/>
          <a:chOff x="0" y="0"/>
          <a:chExt cx="0" cy="0"/>
        </a:xfrm>
      </p:grpSpPr>
      <p:pic>
        <p:nvPicPr>
          <p:cNvPr id="5" name="Picture 6"/>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28F3C2E6-9D0F-4E7F-A0C8-B6D31D2FD995}" type="slidenum">
              <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a:t>
            </a:fld>
            <a:endParaRPr kumimoji="0" lang="en-US" altLang="lv-LV" sz="1000" b="0" i="0" u="none" strike="noStrike" kern="0" cap="none" spc="0" normalizeH="0" baseline="0" noProof="0">
              <a:ln>
                <a:noFill/>
              </a:ln>
              <a:solidFill>
                <a:srgbClr val="898989"/>
              </a:solidFill>
              <a:effectLst/>
              <a:uLnTx/>
              <a:uFillTx/>
              <a:latin typeface="Verdana" panose="020B0604030504040204" pitchFamily="34" charset="0"/>
              <a:cs typeface="Times New Roman"/>
              <a:sym typeface="Times New Roman"/>
            </a:endParaRPr>
          </a:p>
        </p:txBody>
      </p:sp>
    </p:spTree>
    <p:extLst>
      <p:ext uri="{BB962C8B-B14F-4D97-AF65-F5344CB8AC3E}">
        <p14:creationId xmlns:p14="http://schemas.microsoft.com/office/powerpoint/2010/main" val="3110258258"/>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ulslaids (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1673970" y="-110"/>
            <a:ext cx="2041446" cy="2041508"/>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26" name="Text Placeholder 24">
            <a:extLst>
              <a:ext uri="{FF2B5EF4-FFF2-40B4-BE49-F238E27FC236}">
                <a16:creationId xmlns:a16="http://schemas.microsoft.com/office/drawing/2014/main" id="{54550629-55C5-A743-B2B2-326E3A8B30B3}"/>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27" name="Text Placeholder 24">
            <a:extLst>
              <a:ext uri="{FF2B5EF4-FFF2-40B4-BE49-F238E27FC236}">
                <a16:creationId xmlns:a16="http://schemas.microsoft.com/office/drawing/2014/main" id="{DA10DCAA-E30A-194F-A538-D18955EC27C9}"/>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420510275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itulslaids (EN)">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1663582" y="-9331"/>
            <a:ext cx="2041446" cy="480591"/>
          </a:xfrm>
          <a:prstGeom prst="rect">
            <a:avLst/>
          </a:prstGeom>
        </p:spPr>
      </p:pic>
      <p:sp>
        <p:nvSpPr>
          <p:cNvPr id="23" name="Picture Placeholder 22">
            <a:extLst>
              <a:ext uri="{FF2B5EF4-FFF2-40B4-BE49-F238E27FC236}">
                <a16:creationId xmlns:a16="http://schemas.microsoft.com/office/drawing/2014/main" id="{882D70B0-2D89-8444-9421-9D3A7F6F9D09}"/>
              </a:ext>
            </a:extLst>
          </p:cNvPr>
          <p:cNvSpPr>
            <a:spLocks noGrp="1"/>
          </p:cNvSpPr>
          <p:nvPr>
            <p:ph type="pic" sz="quarter" idx="16" hasCustomPrompt="1"/>
          </p:nvPr>
        </p:nvSpPr>
        <p:spPr>
          <a:xfrm>
            <a:off x="4259089" y="0"/>
            <a:ext cx="7932911" cy="6868074"/>
          </a:xfrm>
          <a:custGeom>
            <a:avLst/>
            <a:gdLst>
              <a:gd name="connsiteX0" fmla="*/ 0 w 10912706"/>
              <a:gd name="connsiteY0" fmla="*/ 0 h 9956801"/>
              <a:gd name="connsiteX1" fmla="*/ 10912706 w 10912706"/>
              <a:gd name="connsiteY1" fmla="*/ 0 h 9956801"/>
              <a:gd name="connsiteX2" fmla="*/ 10912706 w 10912706"/>
              <a:gd name="connsiteY2" fmla="*/ 9956801 h 9956801"/>
              <a:gd name="connsiteX3" fmla="*/ 894949 w 10912706"/>
              <a:gd name="connsiteY3" fmla="*/ 9956801 h 9956801"/>
              <a:gd name="connsiteX4" fmla="*/ 5445944 w 10912706"/>
              <a:gd name="connsiteY4" fmla="*/ 4979394 h 99568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0912706" h="9956801">
                <a:moveTo>
                  <a:pt x="0" y="0"/>
                </a:moveTo>
                <a:lnTo>
                  <a:pt x="10912706" y="0"/>
                </a:lnTo>
                <a:lnTo>
                  <a:pt x="10912706" y="9956801"/>
                </a:lnTo>
                <a:lnTo>
                  <a:pt x="894949" y="9956801"/>
                </a:lnTo>
                <a:lnTo>
                  <a:pt x="5445944" y="4979394"/>
                </a:lnTo>
                <a:close/>
              </a:path>
            </a:pathLst>
          </a:custGeom>
        </p:spPr>
        <p:txBody>
          <a:bodyPr wrap="square" anchor="ctr">
            <a:noAutofit/>
          </a:bodyPr>
          <a:lstStyle>
            <a:lvl1pPr marL="0" indent="0" algn="ctr">
              <a:buFontTx/>
              <a:buNone/>
              <a:defRPr/>
            </a:lvl1pPr>
          </a:lstStyle>
          <a:p>
            <a:r>
              <a:rPr lang="x-none" dirty="0"/>
              <a:t>ATTĒLS</a:t>
            </a:r>
          </a:p>
        </p:txBody>
      </p:sp>
      <p:pic>
        <p:nvPicPr>
          <p:cNvPr id="3" name="Picture 2" descr="Shape&#10;&#10;Description automatically generated with low confidence">
            <a:extLst>
              <a:ext uri="{FF2B5EF4-FFF2-40B4-BE49-F238E27FC236}">
                <a16:creationId xmlns:a16="http://schemas.microsoft.com/office/drawing/2014/main" id="{480859D7-06BC-5447-9008-F79E5D1B0718}"/>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1602948" y="231559"/>
            <a:ext cx="2122490" cy="2122554"/>
          </a:xfrm>
          <a:prstGeom prst="rect">
            <a:avLst/>
          </a:prstGeom>
        </p:spPr>
      </p:pic>
      <p:sp>
        <p:nvSpPr>
          <p:cNvPr id="12" name="Text Placeholder 24">
            <a:extLst>
              <a:ext uri="{FF2B5EF4-FFF2-40B4-BE49-F238E27FC236}">
                <a16:creationId xmlns:a16="http://schemas.microsoft.com/office/drawing/2014/main" id="{0B24E9B6-7123-6145-B13F-C42736DF5E43}"/>
              </a:ext>
            </a:extLst>
          </p:cNvPr>
          <p:cNvSpPr>
            <a:spLocks noGrp="1"/>
          </p:cNvSpPr>
          <p:nvPr>
            <p:ph type="body" sz="quarter" idx="13" hasCustomPrompt="1"/>
          </p:nvPr>
        </p:nvSpPr>
        <p:spPr>
          <a:xfrm>
            <a:off x="514558" y="2556123"/>
            <a:ext cx="4634366" cy="2041508"/>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p:txBody>
      </p:sp>
      <p:sp>
        <p:nvSpPr>
          <p:cNvPr id="13" name="Text Placeholder 24">
            <a:extLst>
              <a:ext uri="{FF2B5EF4-FFF2-40B4-BE49-F238E27FC236}">
                <a16:creationId xmlns:a16="http://schemas.microsoft.com/office/drawing/2014/main" id="{7F32D9C7-B7AD-D749-A298-E07ED18923E5}"/>
              </a:ext>
            </a:extLst>
          </p:cNvPr>
          <p:cNvSpPr>
            <a:spLocks noGrp="1"/>
          </p:cNvSpPr>
          <p:nvPr>
            <p:ph type="body" sz="quarter" idx="14" hasCustomPrompt="1"/>
          </p:nvPr>
        </p:nvSpPr>
        <p:spPr>
          <a:xfrm>
            <a:off x="514557" y="4869315"/>
            <a:ext cx="4634366" cy="733392"/>
          </a:xfrm>
        </p:spPr>
        <p:txBody>
          <a:bodyPr anchor="ctr"/>
          <a:lstStyle>
            <a:lvl1pPr marL="0" indent="0" algn="ctr">
              <a:buNone/>
              <a:defRPr sz="2531"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Vārds Uzvārds, </a:t>
            </a:r>
            <a:r>
              <a:rPr lang="x-none" dirty="0"/>
              <a:t>amats</a:t>
            </a:r>
          </a:p>
        </p:txBody>
      </p:sp>
      <p:sp>
        <p:nvSpPr>
          <p:cNvPr id="14" name="Text Placeholder 24">
            <a:extLst>
              <a:ext uri="{FF2B5EF4-FFF2-40B4-BE49-F238E27FC236}">
                <a16:creationId xmlns:a16="http://schemas.microsoft.com/office/drawing/2014/main" id="{3140F70B-F21A-2E48-BC29-1B7AF3702247}"/>
              </a:ext>
            </a:extLst>
          </p:cNvPr>
          <p:cNvSpPr>
            <a:spLocks noGrp="1"/>
          </p:cNvSpPr>
          <p:nvPr>
            <p:ph type="body" sz="quarter" idx="15" hasCustomPrompt="1"/>
          </p:nvPr>
        </p:nvSpPr>
        <p:spPr>
          <a:xfrm>
            <a:off x="491117" y="5775962"/>
            <a:ext cx="4657806" cy="329283"/>
          </a:xfrm>
        </p:spPr>
        <p:txBody>
          <a:bodyPr anchor="ctr">
            <a:normAutofit/>
          </a:bodyPr>
          <a:lstStyle>
            <a:lvl1pPr marL="0" indent="0" algn="ctr">
              <a:buNone/>
              <a:defRPr sz="984"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Datums un vieta</a:t>
            </a:r>
            <a:endParaRPr lang="x-none" dirty="0"/>
          </a:p>
        </p:txBody>
      </p:sp>
    </p:spTree>
    <p:extLst>
      <p:ext uri="{BB962C8B-B14F-4D97-AF65-F5344CB8AC3E}">
        <p14:creationId xmlns:p14="http://schemas.microsoft.com/office/powerpoint/2010/main" val="2880039989"/>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Starpslaids 01">
    <p:spTree>
      <p:nvGrpSpPr>
        <p:cNvPr id="1" name=""/>
        <p:cNvGrpSpPr/>
        <p:nvPr/>
      </p:nvGrpSpPr>
      <p:grpSpPr>
        <a:xfrm>
          <a:off x="0" y="0"/>
          <a:ext cx="0" cy="0"/>
          <a:chOff x="0" y="0"/>
          <a:chExt cx="0" cy="0"/>
        </a:xfrm>
      </p:grpSpPr>
      <p:sp>
        <p:nvSpPr>
          <p:cNvPr id="13" name="Tumsais">
            <a:extLst>
              <a:ext uri="{FF2B5EF4-FFF2-40B4-BE49-F238E27FC236}">
                <a16:creationId xmlns:a16="http://schemas.microsoft.com/office/drawing/2014/main" id="{27B5FF8B-E82C-2749-9C38-C8E243475F1D}"/>
              </a:ext>
            </a:extLst>
          </p:cNvPr>
          <p:cNvSpPr/>
          <p:nvPr userDrawn="1"/>
        </p:nvSpPr>
        <p:spPr>
          <a:xfrm>
            <a:off x="5299606"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26693"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795859"/>
            <a:ext cx="5053933" cy="5392415"/>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Prezentācijas nosaukums</a:t>
            </a:r>
          </a:p>
          <a:p>
            <a:pPr lvl="0"/>
            <a:endParaRPr lang="x-none" dirty="0"/>
          </a:p>
        </p:txBody>
      </p:sp>
      <p:sp>
        <p:nvSpPr>
          <p:cNvPr id="16" name="Baltais elements 01">
            <a:extLst>
              <a:ext uri="{FF2B5EF4-FFF2-40B4-BE49-F238E27FC236}">
                <a16:creationId xmlns:a16="http://schemas.microsoft.com/office/drawing/2014/main" id="{DC0103AE-459C-E94E-8DFA-9ABBCFEC5FA8}"/>
              </a:ext>
            </a:extLst>
          </p:cNvPr>
          <p:cNvSpPr/>
          <p:nvPr userDrawn="1"/>
        </p:nvSpPr>
        <p:spPr>
          <a:xfrm>
            <a:off x="6475315" y="769814"/>
            <a:ext cx="5391878" cy="5418461"/>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3" name="Picture Placeholder 2">
            <a:extLst>
              <a:ext uri="{FF2B5EF4-FFF2-40B4-BE49-F238E27FC236}">
                <a16:creationId xmlns:a16="http://schemas.microsoft.com/office/drawing/2014/main" id="{D73D9A80-F7D5-174F-BD65-7DFFE9028E73}"/>
              </a:ext>
            </a:extLst>
          </p:cNvPr>
          <p:cNvSpPr>
            <a:spLocks noGrp="1"/>
          </p:cNvSpPr>
          <p:nvPr>
            <p:ph type="pic" sz="quarter" idx="14" hasCustomPrompt="1"/>
          </p:nvPr>
        </p:nvSpPr>
        <p:spPr>
          <a:xfrm>
            <a:off x="6095442" y="1201043"/>
            <a:ext cx="5443594" cy="5656957"/>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2011781210"/>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55">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Saturs_01">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40444"/>
            <a:ext cx="11912815" cy="6202784"/>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04774" y="340445"/>
            <a:ext cx="7816528" cy="120439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22" name="Baltais elements 01">
            <a:extLst>
              <a:ext uri="{FF2B5EF4-FFF2-40B4-BE49-F238E27FC236}">
                <a16:creationId xmlns:a16="http://schemas.microsoft.com/office/drawing/2014/main" id="{18F311ED-9B70-E844-AE32-DE482F015C52}"/>
              </a:ext>
            </a:extLst>
          </p:cNvPr>
          <p:cNvSpPr/>
          <p:nvPr userDrawn="1"/>
        </p:nvSpPr>
        <p:spPr>
          <a:xfrm>
            <a:off x="8456557"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1" name="Picture Placeholder 2">
            <a:extLst>
              <a:ext uri="{FF2B5EF4-FFF2-40B4-BE49-F238E27FC236}">
                <a16:creationId xmlns:a16="http://schemas.microsoft.com/office/drawing/2014/main" id="{EA8972EE-86B7-4247-B3D5-D33B79D55105}"/>
              </a:ext>
            </a:extLst>
          </p:cNvPr>
          <p:cNvSpPr>
            <a:spLocks noGrp="1"/>
          </p:cNvSpPr>
          <p:nvPr>
            <p:ph type="pic" sz="quarter" idx="16" hasCustomPrompt="1"/>
          </p:nvPr>
        </p:nvSpPr>
        <p:spPr>
          <a:xfrm>
            <a:off x="8817239" y="1201043"/>
            <a:ext cx="3374761" cy="4630148"/>
          </a:xfrm>
        </p:spPr>
        <p:txBody>
          <a:bodyPr anchor="ctr"/>
          <a:lstStyle>
            <a:lvl1pPr marL="0" indent="0" algn="ctr">
              <a:buNone/>
              <a:defRPr>
                <a:solidFill>
                  <a:schemeClr val="bg1"/>
                </a:solidFill>
              </a:defRPr>
            </a:lvl1pPr>
          </a:lstStyle>
          <a:p>
            <a:r>
              <a:rPr lang="x-none" dirty="0"/>
              <a:t>ATTĒLS</a:t>
            </a:r>
          </a:p>
        </p:txBody>
      </p:sp>
      <p:sp>
        <p:nvSpPr>
          <p:cNvPr id="7" name="Content Placeholder 6">
            <a:extLst>
              <a:ext uri="{FF2B5EF4-FFF2-40B4-BE49-F238E27FC236}">
                <a16:creationId xmlns:a16="http://schemas.microsoft.com/office/drawing/2014/main" id="{B3A449C2-EC99-6D4E-8E18-3009C3B54174}"/>
              </a:ext>
            </a:extLst>
          </p:cNvPr>
          <p:cNvSpPr>
            <a:spLocks noGrp="1"/>
          </p:cNvSpPr>
          <p:nvPr>
            <p:ph sz="quarter" idx="17"/>
          </p:nvPr>
        </p:nvSpPr>
        <p:spPr>
          <a:xfrm>
            <a:off x="324807" y="1859608"/>
            <a:ext cx="779649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766449242"/>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guide id="26" orient="horz" pos="5227">
          <p15:clr>
            <a:srgbClr val="FBAE40"/>
          </p15:clr>
        </p15:guide>
      </p15:sldGuideLst>
    </p:ext>
  </p:extLst>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Saturs_02">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324808" y="314772"/>
            <a:ext cx="1198638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617154" y="354955"/>
            <a:ext cx="8250039" cy="1189881"/>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617154" y="1859607"/>
            <a:ext cx="8250039" cy="4328667"/>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8" name="Picture Placeholder 2">
            <a:extLst>
              <a:ext uri="{FF2B5EF4-FFF2-40B4-BE49-F238E27FC236}">
                <a16:creationId xmlns:a16="http://schemas.microsoft.com/office/drawing/2014/main" id="{1B9B0A22-C6DE-3A49-B540-4A62A9BD3D6E}"/>
              </a:ext>
            </a:extLst>
          </p:cNvPr>
          <p:cNvSpPr>
            <a:spLocks noGrp="1"/>
          </p:cNvSpPr>
          <p:nvPr>
            <p:ph type="pic" sz="quarter" idx="16" hasCustomPrompt="1"/>
          </p:nvPr>
        </p:nvSpPr>
        <p:spPr>
          <a:xfrm>
            <a:off x="-25590" y="1201043"/>
            <a:ext cx="3011508" cy="4630148"/>
          </a:xfrm>
        </p:spPr>
        <p:txBody>
          <a:bodyPr anchor="ctr"/>
          <a:lstStyle>
            <a:lvl1pPr marL="0" indent="0" algn="ctr">
              <a:buNone/>
              <a:defRPr>
                <a:solidFill>
                  <a:schemeClr val="bg1"/>
                </a:solidFill>
              </a:defRPr>
            </a:lvl1pPr>
          </a:lstStyle>
          <a:p>
            <a:r>
              <a:rPr lang="x-none" dirty="0"/>
              <a:t>ATTĒLS</a:t>
            </a:r>
          </a:p>
        </p:txBody>
      </p:sp>
      <p:sp>
        <p:nvSpPr>
          <p:cNvPr id="21" name="Baltais elements 01">
            <a:extLst>
              <a:ext uri="{FF2B5EF4-FFF2-40B4-BE49-F238E27FC236}">
                <a16:creationId xmlns:a16="http://schemas.microsoft.com/office/drawing/2014/main" id="{777864E1-DDCB-264A-A2F8-E264592D02CE}"/>
              </a:ext>
            </a:extLst>
          </p:cNvPr>
          <p:cNvSpPr/>
          <p:nvPr userDrawn="1"/>
        </p:nvSpPr>
        <p:spPr>
          <a:xfrm>
            <a:off x="-451066" y="795858"/>
            <a:ext cx="3822050" cy="4711632"/>
          </a:xfrm>
          <a:prstGeom prst="rect">
            <a:avLst/>
          </a:prstGeom>
          <a:noFill/>
          <a:ln w="1905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2394716754"/>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38">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Saturs_03">
    <p:spTree>
      <p:nvGrpSpPr>
        <p:cNvPr id="1" name=""/>
        <p:cNvGrpSpPr/>
        <p:nvPr/>
      </p:nvGrpSpPr>
      <p:grpSpPr>
        <a:xfrm>
          <a:off x="0" y="0"/>
          <a:ext cx="0" cy="0"/>
          <a:chOff x="0" y="0"/>
          <a:chExt cx="0" cy="0"/>
        </a:xfrm>
      </p:grpSpPr>
      <p:sp>
        <p:nvSpPr>
          <p:cNvPr id="15" name="Tumsais">
            <a:extLst>
              <a:ext uri="{FF2B5EF4-FFF2-40B4-BE49-F238E27FC236}">
                <a16:creationId xmlns:a16="http://schemas.microsoft.com/office/drawing/2014/main" id="{25354DA6-F194-4A4E-B82F-0B180F41EDF3}"/>
              </a:ext>
            </a:extLst>
          </p:cNvPr>
          <p:cNvSpPr/>
          <p:nvPr userDrawn="1"/>
        </p:nvSpPr>
        <p:spPr>
          <a:xfrm>
            <a:off x="-25589" y="0"/>
            <a:ext cx="6951895" cy="6858000"/>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LIelais zalais lauks ">
            <a:extLst>
              <a:ext uri="{FF2B5EF4-FFF2-40B4-BE49-F238E27FC236}">
                <a16:creationId xmlns:a16="http://schemas.microsoft.com/office/drawing/2014/main" id="{46E8A87A-9CBF-604F-A2BA-6A63F66C197E}"/>
              </a:ext>
            </a:extLst>
          </p:cNvPr>
          <p:cNvSpPr/>
          <p:nvPr userDrawn="1"/>
        </p:nvSpPr>
        <p:spPr>
          <a:xfrm>
            <a:off x="-25589" y="314772"/>
            <a:ext cx="11912815" cy="6228457"/>
          </a:xfrm>
          <a:prstGeom prst="rect">
            <a:avLst/>
          </a:prstGeom>
          <a:solidFill>
            <a:srgbClr val="00859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0" name="Text Placeholder 24">
            <a:extLst>
              <a:ext uri="{FF2B5EF4-FFF2-40B4-BE49-F238E27FC236}">
                <a16:creationId xmlns:a16="http://schemas.microsoft.com/office/drawing/2014/main" id="{8AD7F27F-1DE1-DE48-8CF5-7B6C333DE7AF}"/>
              </a:ext>
            </a:extLst>
          </p:cNvPr>
          <p:cNvSpPr>
            <a:spLocks noGrp="1"/>
          </p:cNvSpPr>
          <p:nvPr>
            <p:ph type="body" sz="quarter" idx="15" hasCustomPrompt="1"/>
          </p:nvPr>
        </p:nvSpPr>
        <p:spPr>
          <a:xfrm>
            <a:off x="324808" y="356072"/>
            <a:ext cx="11214228" cy="1188764"/>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en-GB" dirty="0" err="1"/>
              <a:t>Virsraksts</a:t>
            </a:r>
            <a:endParaRPr lang="en-GB" dirty="0"/>
          </a:p>
        </p:txBody>
      </p:sp>
      <p:sp>
        <p:nvSpPr>
          <p:cNvPr id="16" name="Content Placeholder 6">
            <a:extLst>
              <a:ext uri="{FF2B5EF4-FFF2-40B4-BE49-F238E27FC236}">
                <a16:creationId xmlns:a16="http://schemas.microsoft.com/office/drawing/2014/main" id="{F34109D8-F0F2-5247-814F-F35A209F33EE}"/>
              </a:ext>
            </a:extLst>
          </p:cNvPr>
          <p:cNvSpPr>
            <a:spLocks noGrp="1"/>
          </p:cNvSpPr>
          <p:nvPr>
            <p:ph sz="quarter" idx="18"/>
          </p:nvPr>
        </p:nvSpPr>
        <p:spPr>
          <a:xfrm>
            <a:off x="357831" y="1859608"/>
            <a:ext cx="11181205" cy="4328666"/>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59632791"/>
      </p:ext>
    </p:extLst>
  </p:cSld>
  <p:clrMapOvr>
    <a:masterClrMapping/>
  </p:clrMapOvr>
  <mc:AlternateContent xmlns:mc="http://schemas.openxmlformats.org/markup-compatibility/2006" xmlns:p159="http://schemas.microsoft.com/office/powerpoint/2015/09/main">
    <mc:Choice Requires="p159">
      <p:transition xmlns:p14="http://schemas.microsoft.com/office/powerpoint/2010/main" spd="slow" p14:dur="1500">
        <p159:morph option="byObject"/>
      </p:transition>
    </mc:Choice>
    <mc:Fallback xmlns="">
      <p:transition spd="slow">
        <p:fade/>
      </p:transition>
    </mc:Fallback>
  </mc:AlternateContent>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099">
          <p15:clr>
            <a:srgbClr val="FBAE40"/>
          </p15:clr>
        </p15:guide>
      </p15:sldGuideLst>
    </p:ext>
  </p:extLst>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Saturs_04">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6095443"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bg1"/>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656838596"/>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Saturs_05">
    <p:spTree>
      <p:nvGrpSpPr>
        <p:cNvPr id="1" name=""/>
        <p:cNvGrpSpPr/>
        <p:nvPr/>
      </p:nvGrpSpPr>
      <p:grpSpPr>
        <a:xfrm>
          <a:off x="0" y="0"/>
          <a:ext cx="0" cy="0"/>
          <a:chOff x="0" y="0"/>
          <a:chExt cx="0" cy="0"/>
        </a:xfrm>
      </p:grpSpPr>
      <p:sp>
        <p:nvSpPr>
          <p:cNvPr id="28" name="Rectangle 27">
            <a:extLst>
              <a:ext uri="{FF2B5EF4-FFF2-40B4-BE49-F238E27FC236}">
                <a16:creationId xmlns:a16="http://schemas.microsoft.com/office/drawing/2014/main" id="{766D3F90-D0EB-5749-ADAC-7745D2145437}"/>
              </a:ext>
            </a:extLst>
          </p:cNvPr>
          <p:cNvSpPr/>
          <p:nvPr userDrawn="1"/>
        </p:nvSpPr>
        <p:spPr>
          <a:xfrm>
            <a:off x="-266715" y="0"/>
            <a:ext cx="6373268" cy="6858000"/>
          </a:xfrm>
          <a:prstGeom prst="rect">
            <a:avLst/>
          </a:prstGeom>
          <a:solidFill>
            <a:srgbClr val="00859B"/>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5467034" cy="5847829"/>
          </a:xfrm>
        </p:spPr>
        <p:txBody>
          <a:bodyPr anchor="ctr"/>
          <a:lstStyle>
            <a:lvl1pPr marL="0" indent="0" algn="ctr">
              <a:buNone/>
              <a:defRPr sz="4219" b="1" i="0">
                <a:solidFill>
                  <a:schemeClr val="bg1"/>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6" y="340445"/>
            <a:ext cx="5741614" cy="5847829"/>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274067205"/>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Saturs_06">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546703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6096000" y="3429000"/>
            <a:ext cx="615550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6450386" y="1859607"/>
            <a:ext cx="5416805" cy="4998393"/>
          </a:xfrm>
        </p:spPr>
        <p:txBody>
          <a:bodyPr anchor="ctr"/>
          <a:lstStyle>
            <a:lvl1pPr marL="0" indent="0" algn="ctr">
              <a:buNone/>
              <a:defRPr>
                <a:solidFill>
                  <a:schemeClr val="bg1"/>
                </a:solidFill>
              </a:defRPr>
            </a:lvl1pPr>
          </a:lstStyle>
          <a:p>
            <a:r>
              <a:rPr lang="x-none" dirty="0"/>
              <a:t>ATTĒLS</a:t>
            </a:r>
          </a:p>
        </p:txBody>
      </p:sp>
    </p:spTree>
    <p:extLst>
      <p:ext uri="{BB962C8B-B14F-4D97-AF65-F5344CB8AC3E}">
        <p14:creationId xmlns:p14="http://schemas.microsoft.com/office/powerpoint/2010/main" val="65848800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guide id="25" pos="5189">
          <p15:clr>
            <a:srgbClr val="FBAE40"/>
          </p15:clr>
        </p15:guide>
        <p15:guide id="26" pos="5779">
          <p15:clr>
            <a:srgbClr val="FBAE40"/>
          </p15:clr>
        </p15:guide>
      </p15:sldGuideLst>
    </p:ext>
  </p:extLst>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Saturs_07">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6450387" y="1870771"/>
            <a:ext cx="5416806"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
        <p:nvSpPr>
          <p:cNvPr id="12" name="Rectangle 11">
            <a:extLst>
              <a:ext uri="{FF2B5EF4-FFF2-40B4-BE49-F238E27FC236}">
                <a16:creationId xmlns:a16="http://schemas.microsoft.com/office/drawing/2014/main" id="{15330AD7-4C7A-8A41-AED7-F5FD2321505B}"/>
              </a:ext>
            </a:extLst>
          </p:cNvPr>
          <p:cNvSpPr/>
          <p:nvPr userDrawn="1"/>
        </p:nvSpPr>
        <p:spPr>
          <a:xfrm>
            <a:off x="-59501" y="3429000"/>
            <a:ext cx="715441" cy="3088556"/>
          </a:xfrm>
          <a:prstGeom prst="rect">
            <a:avLst/>
          </a:prstGeom>
          <a:solidFill>
            <a:srgbClr val="00434E"/>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
        <p:nvSpPr>
          <p:cNvPr id="14" name="Picture Placeholder 2">
            <a:extLst>
              <a:ext uri="{FF2B5EF4-FFF2-40B4-BE49-F238E27FC236}">
                <a16:creationId xmlns:a16="http://schemas.microsoft.com/office/drawing/2014/main" id="{4C49A995-D6B9-0646-AF00-54EDD1C92DFB}"/>
              </a:ext>
            </a:extLst>
          </p:cNvPr>
          <p:cNvSpPr>
            <a:spLocks noGrp="1"/>
          </p:cNvSpPr>
          <p:nvPr>
            <p:ph type="pic" sz="quarter" idx="14" hasCustomPrompt="1"/>
          </p:nvPr>
        </p:nvSpPr>
        <p:spPr>
          <a:xfrm>
            <a:off x="334557" y="2188890"/>
            <a:ext cx="5436635" cy="4678340"/>
          </a:xfrm>
        </p:spPr>
        <p:txBody>
          <a:bodyPr anchor="ctr"/>
          <a:lstStyle>
            <a:lvl1pPr marL="0" indent="0" algn="ctr">
              <a:buNone/>
              <a:defRPr>
                <a:solidFill>
                  <a:schemeClr val="tx1">
                    <a:lumMod val="50000"/>
                    <a:lumOff val="50000"/>
                  </a:schemeClr>
                </a:solidFill>
              </a:defRPr>
            </a:lvl1pPr>
          </a:lstStyle>
          <a:p>
            <a:r>
              <a:rPr lang="x-none" dirty="0"/>
              <a:t>ATTĒLS</a:t>
            </a:r>
          </a:p>
        </p:txBody>
      </p:sp>
      <p:sp>
        <p:nvSpPr>
          <p:cNvPr id="17" name="Rectangle 16">
            <a:extLst>
              <a:ext uri="{FF2B5EF4-FFF2-40B4-BE49-F238E27FC236}">
                <a16:creationId xmlns:a16="http://schemas.microsoft.com/office/drawing/2014/main" id="{07DF4479-143D-F941-8CB4-25A6D11A71CF}"/>
              </a:ext>
            </a:extLst>
          </p:cNvPr>
          <p:cNvSpPr/>
          <p:nvPr userDrawn="1"/>
        </p:nvSpPr>
        <p:spPr>
          <a:xfrm>
            <a:off x="655939" y="1859608"/>
            <a:ext cx="5443222" cy="4349057"/>
          </a:xfrm>
          <a:prstGeom prst="rect">
            <a:avLst/>
          </a:prstGeom>
          <a:noFill/>
          <a:ln w="19050">
            <a:solidFill>
              <a:srgbClr val="00434E"/>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x-none" sz="984" dirty="0"/>
          </a:p>
        </p:txBody>
      </p:sp>
    </p:spTree>
    <p:extLst>
      <p:ext uri="{BB962C8B-B14F-4D97-AF65-F5344CB8AC3E}">
        <p14:creationId xmlns:p14="http://schemas.microsoft.com/office/powerpoint/2010/main" val="422350228"/>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Saturs_08">
    <p:spTree>
      <p:nvGrpSpPr>
        <p:cNvPr id="1" name=""/>
        <p:cNvGrpSpPr/>
        <p:nvPr/>
      </p:nvGrpSpPr>
      <p:grpSpPr>
        <a:xfrm>
          <a:off x="0" y="0"/>
          <a:ext cx="0" cy="0"/>
          <a:chOff x="0" y="0"/>
          <a:chExt cx="0" cy="0"/>
        </a:xfrm>
      </p:grpSpPr>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324808" y="340445"/>
            <a:ext cx="11542384" cy="1189881"/>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Virsraksts</a:t>
            </a:r>
          </a:p>
        </p:txBody>
      </p:sp>
      <p:sp>
        <p:nvSpPr>
          <p:cNvPr id="32" name="Content Placeholder 6">
            <a:extLst>
              <a:ext uri="{FF2B5EF4-FFF2-40B4-BE49-F238E27FC236}">
                <a16:creationId xmlns:a16="http://schemas.microsoft.com/office/drawing/2014/main" id="{1400F1E5-76AD-5A47-9CE5-9AD8FE5EC57A}"/>
              </a:ext>
            </a:extLst>
          </p:cNvPr>
          <p:cNvSpPr>
            <a:spLocks noGrp="1"/>
          </p:cNvSpPr>
          <p:nvPr>
            <p:ph sz="quarter" idx="18"/>
          </p:nvPr>
        </p:nvSpPr>
        <p:spPr>
          <a:xfrm>
            <a:off x="324808" y="1870771"/>
            <a:ext cx="11542384" cy="4621113"/>
          </a:xfrm>
        </p:spPr>
        <p:txBody>
          <a:bodyPr/>
          <a:lstStyle>
            <a:lvl1pPr marL="0" indent="0">
              <a:buNone/>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1pPr>
            <a:lvl2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2pPr>
            <a:lvl3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3pPr>
            <a:lvl4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4pPr>
            <a:lvl5pPr>
              <a:defRPr b="0" i="0">
                <a:solidFill>
                  <a:schemeClr val="tx1">
                    <a:lumMod val="65000"/>
                    <a:lumOff val="35000"/>
                  </a:schemeClr>
                </a:solidFill>
                <a:latin typeface="Verdana" panose="020B0604030504040204" pitchFamily="34" charset="0"/>
                <a:ea typeface="Verdana" panose="020B0604030504040204" pitchFamily="34" charset="0"/>
                <a:cs typeface="Verdana" panose="020B0604030504040204" pitchFamily="34" charset="0"/>
              </a:defRPr>
            </a:lvl5pPr>
          </a:lstStyle>
          <a:p>
            <a:pPr lvl="0"/>
            <a:r>
              <a:rPr lang="en-US"/>
              <a:t>Click to edit Master text styles</a:t>
            </a:r>
          </a:p>
        </p:txBody>
      </p:sp>
    </p:spTree>
    <p:extLst>
      <p:ext uri="{BB962C8B-B14F-4D97-AF65-F5344CB8AC3E}">
        <p14:creationId xmlns:p14="http://schemas.microsoft.com/office/powerpoint/2010/main" val="3030239383"/>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55">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81">
          <p15:clr>
            <a:srgbClr val="FBAE40"/>
          </p15:clr>
        </p15:guide>
        <p15:guide id="25" pos="5189">
          <p15:clr>
            <a:srgbClr val="FBAE40"/>
          </p15:clr>
        </p15:guide>
        <p15:guide id="26" pos="5779">
          <p15:clr>
            <a:srgbClr val="FBAE40"/>
          </p15:clr>
        </p15:guide>
      </p15:sldGuideLst>
    </p:ext>
  </p:extLst>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2456715953"/>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preserve="1" userDrawn="1">
  <p:cSld name="END_LV">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a:blip r:embed="rId2" cstate="print">
            <a:extLst>
              <a:ext uri="{28A0092B-C50C-407E-A947-70E740481C1C}">
                <a14:useLocalDpi xmlns:a14="http://schemas.microsoft.com/office/drawing/2010/main"/>
              </a:ext>
            </a:extLst>
          </a:blip>
          <a:stretch>
            <a:fillRect/>
          </a:stretch>
        </p:blipFill>
        <p:spPr>
          <a:xfrm>
            <a:off x="4384287" y="-10073"/>
            <a:ext cx="3423427" cy="34235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37"/>
            <a:ext cx="2757145" cy="411022"/>
            <a:chOff x="8470545" y="8101934"/>
            <a:chExt cx="3921393" cy="584564"/>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562113"/>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iela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ī</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Latvija</a:t>
              </a:r>
              <a:endPar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spTree>
    <p:extLst>
      <p:ext uri="{BB962C8B-B14F-4D97-AF65-F5344CB8AC3E}">
        <p14:creationId xmlns:p14="http://schemas.microsoft.com/office/powerpoint/2010/main" val="3577099477"/>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7.xml><?xml version="1.0" encoding="utf-8"?>
<p:sldLayout xmlns:a="http://schemas.openxmlformats.org/drawingml/2006/main" xmlns:r="http://schemas.openxmlformats.org/officeDocument/2006/relationships" xmlns:p="http://schemas.openxmlformats.org/presentationml/2006/main" preserve="1" userDrawn="1">
  <p:cSld name="END_ENG">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D695CF94-5BB8-B746-ABB4-F887CB887FDD}"/>
              </a:ext>
            </a:extLst>
          </p:cNvPr>
          <p:cNvPicPr>
            <a:picLocks noChangeAspect="1"/>
          </p:cNvPicPr>
          <p:nvPr userDrawn="1"/>
        </p:nvPicPr>
        <p:blipFill rotWithShape="1">
          <a:blip r:embed="rId2" cstate="print">
            <a:extLst>
              <a:ext uri="{28A0092B-C50C-407E-A947-70E740481C1C}">
                <a14:useLocalDpi xmlns:a14="http://schemas.microsoft.com/office/drawing/2010/main"/>
              </a:ext>
            </a:extLst>
          </a:blip>
          <a:srcRect b="76459"/>
          <a:stretch/>
        </p:blipFill>
        <p:spPr>
          <a:xfrm>
            <a:off x="4384287" y="-10073"/>
            <a:ext cx="3423427" cy="805932"/>
          </a:xfrm>
          <a:prstGeom prst="rect">
            <a:avLst/>
          </a:prstGeom>
        </p:spPr>
      </p:pic>
      <p:sp>
        <p:nvSpPr>
          <p:cNvPr id="25" name="Text Placeholder 24">
            <a:extLst>
              <a:ext uri="{FF2B5EF4-FFF2-40B4-BE49-F238E27FC236}">
                <a16:creationId xmlns:a16="http://schemas.microsoft.com/office/drawing/2014/main" id="{95790348-8332-3F44-A865-A5114BC697CC}"/>
              </a:ext>
            </a:extLst>
          </p:cNvPr>
          <p:cNvSpPr>
            <a:spLocks noGrp="1"/>
          </p:cNvSpPr>
          <p:nvPr>
            <p:ph type="body" sz="quarter" idx="13" hasCustomPrompt="1"/>
          </p:nvPr>
        </p:nvSpPr>
        <p:spPr>
          <a:xfrm>
            <a:off x="665242" y="3413374"/>
            <a:ext cx="10873795" cy="1850677"/>
          </a:xfrm>
        </p:spPr>
        <p:txBody>
          <a:bodyPr anchor="ctr"/>
          <a:lstStyle>
            <a:lvl1pPr marL="0" indent="0" algn="ctr">
              <a:buNone/>
              <a:defRPr sz="4219" b="1" i="0">
                <a:solidFill>
                  <a:srgbClr val="00859B"/>
                </a:solidFill>
                <a:latin typeface="Verdana" panose="020B0604030504040204" pitchFamily="34" charset="0"/>
                <a:ea typeface="Verdana" panose="020B0604030504040204" pitchFamily="34" charset="0"/>
                <a:cs typeface="Verdana" panose="020B0604030504040204" pitchFamily="34" charset="0"/>
              </a:defRPr>
            </a:lvl1pPr>
          </a:lstStyle>
          <a:p>
            <a:pPr lvl="0"/>
            <a:r>
              <a:rPr lang="lv-LV" dirty="0"/>
              <a:t>Paldies teksts</a:t>
            </a:r>
          </a:p>
        </p:txBody>
      </p:sp>
      <p:grpSp>
        <p:nvGrpSpPr>
          <p:cNvPr id="50" name="Group 49">
            <a:extLst>
              <a:ext uri="{FF2B5EF4-FFF2-40B4-BE49-F238E27FC236}">
                <a16:creationId xmlns:a16="http://schemas.microsoft.com/office/drawing/2014/main" id="{840F6DBC-E8DB-B64C-B1BB-3D23EEBC8276}"/>
              </a:ext>
            </a:extLst>
          </p:cNvPr>
          <p:cNvGrpSpPr/>
          <p:nvPr userDrawn="1"/>
        </p:nvGrpSpPr>
        <p:grpSpPr>
          <a:xfrm>
            <a:off x="692244" y="5693049"/>
            <a:ext cx="1274238" cy="256864"/>
            <a:chOff x="976598" y="8111148"/>
            <a:chExt cx="1812305" cy="365318"/>
          </a:xfrm>
        </p:grpSpPr>
        <p:sp>
          <p:nvSpPr>
            <p:cNvPr id="15" name="Rectangle 14">
              <a:extLst>
                <a:ext uri="{FF2B5EF4-FFF2-40B4-BE49-F238E27FC236}">
                  <a16:creationId xmlns:a16="http://schemas.microsoft.com/office/drawing/2014/main" id="{E3CBEA47-CC3A-D941-94F3-4E3A39A96373}"/>
                </a:ext>
              </a:extLst>
            </p:cNvPr>
            <p:cNvSpPr/>
            <p:nvPr/>
          </p:nvSpPr>
          <p:spPr>
            <a:xfrm>
              <a:off x="1307451" y="8129749"/>
              <a:ext cx="1481452" cy="346717"/>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M_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gov</a:t>
              </a:r>
              <a:r>
                <a:rPr kumimoji="0" lang="en-US" sz="984" b="0" i="0" u="none" strike="noStrike" kern="0" cap="none" spc="-105"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_</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lv</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3" name="Picture 2" descr="Logo, icon&#10;&#10;Description automatically generated">
              <a:extLst>
                <a:ext uri="{FF2B5EF4-FFF2-40B4-BE49-F238E27FC236}">
                  <a16:creationId xmlns:a16="http://schemas.microsoft.com/office/drawing/2014/main" id="{37F332C7-3418-2D4E-851F-3773C27FA852}"/>
                </a:ext>
              </a:extLst>
            </p:cNvPr>
            <p:cNvPicPr>
              <a:picLocks noChangeAspect="1"/>
            </p:cNvPicPr>
            <p:nvPr userDrawn="1"/>
          </p:nvPicPr>
          <p:blipFill>
            <a:blip r:embed="rId3" cstate="hqprint">
              <a:extLst>
                <a:ext uri="{28A0092B-C50C-407E-A947-70E740481C1C}">
                  <a14:useLocalDpi xmlns:a14="http://schemas.microsoft.com/office/drawing/2010/main" val="0"/>
                </a:ext>
              </a:extLst>
            </a:blip>
            <a:stretch>
              <a:fillRect/>
            </a:stretch>
          </p:blipFill>
          <p:spPr>
            <a:xfrm>
              <a:off x="976598" y="8111148"/>
              <a:ext cx="344979" cy="344979"/>
            </a:xfrm>
            <a:prstGeom prst="rect">
              <a:avLst/>
            </a:prstGeom>
          </p:spPr>
        </p:pic>
      </p:grpSp>
      <p:grpSp>
        <p:nvGrpSpPr>
          <p:cNvPr id="54" name="Group 53">
            <a:extLst>
              <a:ext uri="{FF2B5EF4-FFF2-40B4-BE49-F238E27FC236}">
                <a16:creationId xmlns:a16="http://schemas.microsoft.com/office/drawing/2014/main" id="{090C7FCE-89D8-F944-A1B2-6B37DC78908A}"/>
              </a:ext>
            </a:extLst>
          </p:cNvPr>
          <p:cNvGrpSpPr/>
          <p:nvPr userDrawn="1"/>
        </p:nvGrpSpPr>
        <p:grpSpPr>
          <a:xfrm>
            <a:off x="8925989" y="5693050"/>
            <a:ext cx="1400357" cy="408315"/>
            <a:chOff x="12629241" y="8111149"/>
            <a:chExt cx="1991680" cy="580715"/>
          </a:xfrm>
        </p:grpSpPr>
        <p:sp>
          <p:nvSpPr>
            <p:cNvPr id="13" name="Rectangle 12">
              <a:extLst>
                <a:ext uri="{FF2B5EF4-FFF2-40B4-BE49-F238E27FC236}">
                  <a16:creationId xmlns:a16="http://schemas.microsoft.com/office/drawing/2014/main" id="{29FE060C-BA53-7645-8760-76B9907476D0}"/>
                </a:ext>
              </a:extLst>
            </p:cNvPr>
            <p:cNvSpPr/>
            <p:nvPr/>
          </p:nvSpPr>
          <p:spPr>
            <a:xfrm>
              <a:off x="12967816" y="8129750"/>
              <a:ext cx="1653105"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+371 67013100</a:t>
              </a:r>
            </a:p>
          </p:txBody>
        </p:sp>
        <p:pic>
          <p:nvPicPr>
            <p:cNvPr id="8" name="Picture 7" descr="Icon&#10;&#10;Description automatically generated">
              <a:extLst>
                <a:ext uri="{FF2B5EF4-FFF2-40B4-BE49-F238E27FC236}">
                  <a16:creationId xmlns:a16="http://schemas.microsoft.com/office/drawing/2014/main" id="{70CFC4F8-4769-C14C-AB0B-027AC666372F}"/>
                </a:ext>
              </a:extLst>
            </p:cNvPr>
            <p:cNvPicPr>
              <a:picLocks noChangeAspect="1"/>
            </p:cNvPicPr>
            <p:nvPr userDrawn="1"/>
          </p:nvPicPr>
          <p:blipFill>
            <a:blip r:embed="rId4" cstate="hqprint">
              <a:extLst>
                <a:ext uri="{28A0092B-C50C-407E-A947-70E740481C1C}">
                  <a14:useLocalDpi xmlns:a14="http://schemas.microsoft.com/office/drawing/2010/main" val="0"/>
                </a:ext>
              </a:extLst>
            </a:blip>
            <a:stretch>
              <a:fillRect/>
            </a:stretch>
          </p:blipFill>
          <p:spPr>
            <a:xfrm>
              <a:off x="12629241" y="8111149"/>
              <a:ext cx="344979" cy="344979"/>
            </a:xfrm>
            <a:prstGeom prst="rect">
              <a:avLst/>
            </a:prstGeom>
          </p:spPr>
        </p:pic>
      </p:grpSp>
      <p:grpSp>
        <p:nvGrpSpPr>
          <p:cNvPr id="53" name="Group 52">
            <a:extLst>
              <a:ext uri="{FF2B5EF4-FFF2-40B4-BE49-F238E27FC236}">
                <a16:creationId xmlns:a16="http://schemas.microsoft.com/office/drawing/2014/main" id="{0A9305CA-0381-6A49-A1EB-FDCDFC663926}"/>
              </a:ext>
            </a:extLst>
          </p:cNvPr>
          <p:cNvGrpSpPr/>
          <p:nvPr userDrawn="1"/>
        </p:nvGrpSpPr>
        <p:grpSpPr>
          <a:xfrm>
            <a:off x="10452465" y="5694023"/>
            <a:ext cx="1449997" cy="419442"/>
            <a:chOff x="14858225" y="8082398"/>
            <a:chExt cx="2062281" cy="596540"/>
          </a:xfrm>
        </p:grpSpPr>
        <p:sp>
          <p:nvSpPr>
            <p:cNvPr id="17" name="Rectangle 16">
              <a:extLst>
                <a:ext uri="{FF2B5EF4-FFF2-40B4-BE49-F238E27FC236}">
                  <a16:creationId xmlns:a16="http://schemas.microsoft.com/office/drawing/2014/main" id="{38F75D58-7F98-D545-A431-3E5BFE7BA678}"/>
                </a:ext>
              </a:extLst>
            </p:cNvPr>
            <p:cNvSpPr/>
            <p:nvPr/>
          </p:nvSpPr>
          <p:spPr>
            <a:xfrm>
              <a:off x="15165113" y="8116824"/>
              <a:ext cx="1755393"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pasts@em.gov.lv</a:t>
              </a:r>
            </a:p>
          </p:txBody>
        </p:sp>
        <p:pic>
          <p:nvPicPr>
            <p:cNvPr id="39" name="Picture 38" descr="Icon&#10;&#10;Description automatically generated">
              <a:extLst>
                <a:ext uri="{FF2B5EF4-FFF2-40B4-BE49-F238E27FC236}">
                  <a16:creationId xmlns:a16="http://schemas.microsoft.com/office/drawing/2014/main" id="{C93CB1CF-481F-8F42-8169-DE7B1AB5066E}"/>
                </a:ext>
              </a:extLst>
            </p:cNvPr>
            <p:cNvPicPr>
              <a:picLocks noChangeAspect="1"/>
            </p:cNvPicPr>
            <p:nvPr userDrawn="1"/>
          </p:nvPicPr>
          <p:blipFill>
            <a:blip r:embed="rId5" cstate="hqprint">
              <a:extLst>
                <a:ext uri="{28A0092B-C50C-407E-A947-70E740481C1C}">
                  <a14:useLocalDpi xmlns:a14="http://schemas.microsoft.com/office/drawing/2010/main" val="0"/>
                </a:ext>
              </a:extLst>
            </a:blip>
            <a:stretch>
              <a:fillRect/>
            </a:stretch>
          </p:blipFill>
          <p:spPr>
            <a:xfrm>
              <a:off x="14858225" y="8082398"/>
              <a:ext cx="330135" cy="330135"/>
            </a:xfrm>
            <a:prstGeom prst="rect">
              <a:avLst/>
            </a:prstGeom>
          </p:spPr>
        </p:pic>
      </p:grpSp>
      <p:grpSp>
        <p:nvGrpSpPr>
          <p:cNvPr id="52" name="Group 51">
            <a:extLst>
              <a:ext uri="{FF2B5EF4-FFF2-40B4-BE49-F238E27FC236}">
                <a16:creationId xmlns:a16="http://schemas.microsoft.com/office/drawing/2014/main" id="{7C1C776C-9981-4440-B15D-B46CA083ED1A}"/>
              </a:ext>
            </a:extLst>
          </p:cNvPr>
          <p:cNvGrpSpPr/>
          <p:nvPr userDrawn="1"/>
        </p:nvGrpSpPr>
        <p:grpSpPr>
          <a:xfrm>
            <a:off x="4576564" y="5698258"/>
            <a:ext cx="1340041" cy="403096"/>
            <a:chOff x="6499836" y="8101934"/>
            <a:chExt cx="1905895" cy="573293"/>
          </a:xfrm>
        </p:grpSpPr>
        <p:sp>
          <p:nvSpPr>
            <p:cNvPr id="14" name="Rectangle 13">
              <a:extLst>
                <a:ext uri="{FF2B5EF4-FFF2-40B4-BE49-F238E27FC236}">
                  <a16:creationId xmlns:a16="http://schemas.microsoft.com/office/drawing/2014/main" id="{5B5F39E0-985E-A541-90DB-9BAF2B2EA6F8}"/>
                </a:ext>
              </a:extLst>
            </p:cNvPr>
            <p:cNvSpPr/>
            <p:nvPr/>
          </p:nvSpPr>
          <p:spPr>
            <a:xfrm>
              <a:off x="6810039" y="8113113"/>
              <a:ext cx="1595692"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www.em.gov.lv</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3" name="Picture 42" descr="Icon&#10;&#10;Description automatically generated">
              <a:extLst>
                <a:ext uri="{FF2B5EF4-FFF2-40B4-BE49-F238E27FC236}">
                  <a16:creationId xmlns:a16="http://schemas.microsoft.com/office/drawing/2014/main" id="{E2FC9D8E-F55B-4E4C-8E5D-0106ABB8971C}"/>
                </a:ext>
              </a:extLst>
            </p:cNvPr>
            <p:cNvPicPr>
              <a:picLocks noChangeAspect="1"/>
            </p:cNvPicPr>
            <p:nvPr userDrawn="1"/>
          </p:nvPicPr>
          <p:blipFill>
            <a:blip r:embed="rId6" cstate="hqprint">
              <a:extLst>
                <a:ext uri="{28A0092B-C50C-407E-A947-70E740481C1C}">
                  <a14:useLocalDpi xmlns:a14="http://schemas.microsoft.com/office/drawing/2010/main" val="0"/>
                </a:ext>
              </a:extLst>
            </a:blip>
            <a:stretch>
              <a:fillRect/>
            </a:stretch>
          </p:blipFill>
          <p:spPr>
            <a:xfrm>
              <a:off x="6499836" y="8101934"/>
              <a:ext cx="330135" cy="330135"/>
            </a:xfrm>
            <a:prstGeom prst="rect">
              <a:avLst/>
            </a:prstGeom>
          </p:spPr>
        </p:pic>
      </p:grpSp>
      <p:grpSp>
        <p:nvGrpSpPr>
          <p:cNvPr id="55" name="Group 54">
            <a:extLst>
              <a:ext uri="{FF2B5EF4-FFF2-40B4-BE49-F238E27FC236}">
                <a16:creationId xmlns:a16="http://schemas.microsoft.com/office/drawing/2014/main" id="{DADE5FBE-75F1-6D43-BED6-B2519645B7FD}"/>
              </a:ext>
            </a:extLst>
          </p:cNvPr>
          <p:cNvGrpSpPr/>
          <p:nvPr userDrawn="1"/>
        </p:nvGrpSpPr>
        <p:grpSpPr>
          <a:xfrm>
            <a:off x="6042725" y="5690340"/>
            <a:ext cx="2757145" cy="259571"/>
            <a:chOff x="8470545" y="8101934"/>
            <a:chExt cx="3921393" cy="369167"/>
          </a:xfrm>
        </p:grpSpPr>
        <p:sp>
          <p:nvSpPr>
            <p:cNvPr id="16" name="Rectangle 15">
              <a:extLst>
                <a:ext uri="{FF2B5EF4-FFF2-40B4-BE49-F238E27FC236}">
                  <a16:creationId xmlns:a16="http://schemas.microsoft.com/office/drawing/2014/main" id="{6857A2B6-3892-2F4F-9045-B555B3F9F94D}"/>
                </a:ext>
              </a:extLst>
            </p:cNvPr>
            <p:cNvSpPr/>
            <p:nvPr/>
          </p:nvSpPr>
          <p:spPr>
            <a:xfrm>
              <a:off x="8696000" y="8124385"/>
              <a:ext cx="3695938" cy="346716"/>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55 </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Brīvības</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a:t>
              </a:r>
              <a:r>
                <a:rPr kumimoji="0" lang="lv-LV"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st</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R</a:t>
              </a: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i</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ga</a:t>
              </a:r>
              <a:r>
                <a:rPr kumimoji="0" lang="en-US"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 LV-1519, Latvia</a:t>
              </a:r>
            </a:p>
          </p:txBody>
        </p:sp>
        <p:pic>
          <p:nvPicPr>
            <p:cNvPr id="45" name="Picture 44" descr="Icon&#10;&#10;Description automatically generated">
              <a:extLst>
                <a:ext uri="{FF2B5EF4-FFF2-40B4-BE49-F238E27FC236}">
                  <a16:creationId xmlns:a16="http://schemas.microsoft.com/office/drawing/2014/main" id="{29298802-35B1-3F4D-A117-8F792E0F0501}"/>
                </a:ext>
              </a:extLst>
            </p:cNvPr>
            <p:cNvPicPr>
              <a:picLocks noChangeAspect="1"/>
            </p:cNvPicPr>
            <p:nvPr userDrawn="1"/>
          </p:nvPicPr>
          <p:blipFill>
            <a:blip r:embed="rId7" cstate="hqprint">
              <a:extLst>
                <a:ext uri="{28A0092B-C50C-407E-A947-70E740481C1C}">
                  <a14:useLocalDpi xmlns:a14="http://schemas.microsoft.com/office/drawing/2010/main" val="0"/>
                </a:ext>
              </a:extLst>
            </a:blip>
            <a:stretch>
              <a:fillRect/>
            </a:stretch>
          </p:blipFill>
          <p:spPr>
            <a:xfrm>
              <a:off x="8470545" y="8101934"/>
              <a:ext cx="344979" cy="352678"/>
            </a:xfrm>
            <a:prstGeom prst="rect">
              <a:avLst/>
            </a:prstGeom>
          </p:spPr>
        </p:pic>
      </p:grpSp>
      <p:grpSp>
        <p:nvGrpSpPr>
          <p:cNvPr id="51" name="Group 50">
            <a:extLst>
              <a:ext uri="{FF2B5EF4-FFF2-40B4-BE49-F238E27FC236}">
                <a16:creationId xmlns:a16="http://schemas.microsoft.com/office/drawing/2014/main" id="{C674693A-63AA-594C-A2AE-92063002B29E}"/>
              </a:ext>
            </a:extLst>
          </p:cNvPr>
          <p:cNvGrpSpPr/>
          <p:nvPr userDrawn="1"/>
        </p:nvGrpSpPr>
        <p:grpSpPr>
          <a:xfrm>
            <a:off x="2092602" y="5705644"/>
            <a:ext cx="2357843" cy="395711"/>
            <a:chOff x="3153102" y="8113380"/>
            <a:chExt cx="3353479" cy="562790"/>
          </a:xfrm>
        </p:grpSpPr>
        <p:sp>
          <p:nvSpPr>
            <p:cNvPr id="38" name="Rectangle 37">
              <a:extLst>
                <a:ext uri="{FF2B5EF4-FFF2-40B4-BE49-F238E27FC236}">
                  <a16:creationId xmlns:a16="http://schemas.microsoft.com/office/drawing/2014/main" id="{01BAD3AF-61D7-994C-8BA8-AC38D0FFF976}"/>
                </a:ext>
              </a:extLst>
            </p:cNvPr>
            <p:cNvSpPr/>
            <p:nvPr userDrawn="1"/>
          </p:nvSpPr>
          <p:spPr>
            <a:xfrm>
              <a:off x="4300237" y="8114056"/>
              <a:ext cx="2206344" cy="562114"/>
            </a:xfrm>
            <a:prstGeom prst="rect">
              <a:avLst/>
            </a:prstGeom>
          </p:spPr>
          <p:txBody>
            <a:bodyPr wrap="square">
              <a:spAutoFit/>
            </a:bodyPr>
            <a:lstStyle/>
            <a:p>
              <a:pPr marL="0" marR="0" lvl="0" indent="0" algn="l" defTabSz="410751" rtl="0" eaLnBrk="1" fontAlgn="auto" latinLnBrk="0" hangingPunct="0">
                <a:lnSpc>
                  <a:spcPct val="100000"/>
                </a:lnSpc>
                <a:spcBef>
                  <a:spcPts val="0"/>
                </a:spcBef>
                <a:spcAft>
                  <a:spcPts val="0"/>
                </a:spcAft>
                <a:buClrTx/>
                <a:buSzTx/>
                <a:buFontTx/>
                <a:buNone/>
                <a:tabLst/>
                <a:defRPr/>
              </a:pPr>
              <a:r>
                <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a:t>
              </a:r>
              <a:r>
                <a:rPr kumimoji="0" lang="en-US" sz="984" b="0" i="0" u="none" strike="noStrike" kern="0" cap="none" spc="0" normalizeH="0" baseline="0" noProof="0" dirty="0" err="1">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rPr>
                <a:t>ekonomikasministrija</a:t>
              </a:r>
              <a:endParaRPr kumimoji="0" lang="lv-LV" sz="984" b="0" i="0" u="none" strike="noStrike" kern="0" cap="none" spc="0" normalizeH="0" baseline="0" noProof="0" dirty="0">
                <a:ln>
                  <a:noFill/>
                </a:ln>
                <a:solidFill>
                  <a:schemeClr val="tx1">
                    <a:lumMod val="65000"/>
                    <a:lumOff val="35000"/>
                  </a:schemeClr>
                </a:solidFill>
                <a:effectLst/>
                <a:uLnTx/>
                <a:uFillTx/>
                <a:latin typeface="Verdana" panose="020B0604030504040204" pitchFamily="34" charset="0"/>
                <a:ea typeface="Verdana" panose="020B0604030504040204" pitchFamily="34" charset="0"/>
                <a:cs typeface="Verdana" panose="020B0604030504040204" pitchFamily="34" charset="0"/>
                <a:sym typeface="Helvetica Neue"/>
              </a:endParaRPr>
            </a:p>
          </p:txBody>
        </p:sp>
        <p:pic>
          <p:nvPicPr>
            <p:cNvPr id="41" name="Picture 40" descr="Icon&#10;&#10;Description automatically generated">
              <a:extLst>
                <a:ext uri="{FF2B5EF4-FFF2-40B4-BE49-F238E27FC236}">
                  <a16:creationId xmlns:a16="http://schemas.microsoft.com/office/drawing/2014/main" id="{9FA30B89-A703-3E45-96BD-B19CFCD4E4BF}"/>
                </a:ext>
              </a:extLst>
            </p:cNvPr>
            <p:cNvPicPr>
              <a:picLocks noChangeAspect="1"/>
            </p:cNvPicPr>
            <p:nvPr userDrawn="1"/>
          </p:nvPicPr>
          <p:blipFill>
            <a:blip r:embed="rId8" cstate="hqprint">
              <a:extLst>
                <a:ext uri="{28A0092B-C50C-407E-A947-70E740481C1C}">
                  <a14:useLocalDpi xmlns:a14="http://schemas.microsoft.com/office/drawing/2010/main" val="0"/>
                </a:ext>
              </a:extLst>
            </a:blip>
            <a:stretch>
              <a:fillRect/>
            </a:stretch>
          </p:blipFill>
          <p:spPr>
            <a:xfrm>
              <a:off x="3980491" y="8114675"/>
              <a:ext cx="306538" cy="306538"/>
            </a:xfrm>
            <a:prstGeom prst="rect">
              <a:avLst/>
            </a:prstGeom>
          </p:spPr>
        </p:pic>
        <p:pic>
          <p:nvPicPr>
            <p:cNvPr id="47" name="Picture 46" descr="A blue rectangle with a black rectangle in the middle&#10;&#10;Description automatically generated with low confidence">
              <a:extLst>
                <a:ext uri="{FF2B5EF4-FFF2-40B4-BE49-F238E27FC236}">
                  <a16:creationId xmlns:a16="http://schemas.microsoft.com/office/drawing/2014/main" id="{0F9432E8-1D51-5E4D-88BA-AE9ABC380A5B}"/>
                </a:ext>
              </a:extLst>
            </p:cNvPr>
            <p:cNvPicPr>
              <a:picLocks noChangeAspect="1"/>
            </p:cNvPicPr>
            <p:nvPr userDrawn="1"/>
          </p:nvPicPr>
          <p:blipFill rotWithShape="1">
            <a:blip r:embed="rId9" cstate="hqprint">
              <a:extLst>
                <a:ext uri="{28A0092B-C50C-407E-A947-70E740481C1C}">
                  <a14:useLocalDpi xmlns:a14="http://schemas.microsoft.com/office/drawing/2010/main" val="0"/>
                </a:ext>
              </a:extLst>
            </a:blip>
            <a:srcRect b="33278"/>
            <a:stretch/>
          </p:blipFill>
          <p:spPr>
            <a:xfrm>
              <a:off x="3509151" y="8131269"/>
              <a:ext cx="452239" cy="301743"/>
            </a:xfrm>
            <a:prstGeom prst="rect">
              <a:avLst/>
            </a:prstGeom>
          </p:spPr>
        </p:pic>
        <p:pic>
          <p:nvPicPr>
            <p:cNvPr id="49" name="Picture 48" descr="Icon&#10;&#10;Description automatically generated">
              <a:extLst>
                <a:ext uri="{FF2B5EF4-FFF2-40B4-BE49-F238E27FC236}">
                  <a16:creationId xmlns:a16="http://schemas.microsoft.com/office/drawing/2014/main" id="{9BA5EA3B-96A1-E34E-B1E4-A56E1FF79CF3}"/>
                </a:ext>
              </a:extLst>
            </p:cNvPr>
            <p:cNvPicPr>
              <a:picLocks noChangeAspect="1"/>
            </p:cNvPicPr>
            <p:nvPr userDrawn="1"/>
          </p:nvPicPr>
          <p:blipFill>
            <a:blip r:embed="rId10" cstate="hqprint">
              <a:extLst>
                <a:ext uri="{28A0092B-C50C-407E-A947-70E740481C1C}">
                  <a14:useLocalDpi xmlns:a14="http://schemas.microsoft.com/office/drawing/2010/main" val="0"/>
                </a:ext>
              </a:extLst>
            </a:blip>
            <a:stretch>
              <a:fillRect/>
            </a:stretch>
          </p:blipFill>
          <p:spPr>
            <a:xfrm>
              <a:off x="3153102" y="8113380"/>
              <a:ext cx="309129" cy="309129"/>
            </a:xfrm>
            <a:prstGeom prst="rect">
              <a:avLst/>
            </a:prstGeom>
          </p:spPr>
        </p:pic>
      </p:grpSp>
      <p:pic>
        <p:nvPicPr>
          <p:cNvPr id="7" name="Picture 6" descr="Shape&#10;&#10;Description automatically generated with low confidence">
            <a:extLst>
              <a:ext uri="{FF2B5EF4-FFF2-40B4-BE49-F238E27FC236}">
                <a16:creationId xmlns:a16="http://schemas.microsoft.com/office/drawing/2014/main" id="{76D33BD8-BC01-1B43-9723-322A40AD6942}"/>
              </a:ext>
            </a:extLst>
          </p:cNvPr>
          <p:cNvPicPr>
            <a:picLocks noChangeAspect="1"/>
          </p:cNvPicPr>
          <p:nvPr userDrawn="1"/>
        </p:nvPicPr>
        <p:blipFill>
          <a:blip r:embed="rId11">
            <a:extLst>
              <a:ext uri="{28A0092B-C50C-407E-A947-70E740481C1C}">
                <a14:useLocalDpi xmlns:a14="http://schemas.microsoft.com/office/drawing/2010/main" val="0"/>
              </a:ext>
            </a:extLst>
          </a:blip>
          <a:stretch>
            <a:fillRect/>
          </a:stretch>
        </p:blipFill>
        <p:spPr>
          <a:xfrm>
            <a:off x="4383729" y="422617"/>
            <a:ext cx="3423427" cy="3423531"/>
          </a:xfrm>
          <a:prstGeom prst="rect">
            <a:avLst/>
          </a:prstGeom>
        </p:spPr>
      </p:pic>
    </p:spTree>
    <p:extLst>
      <p:ext uri="{BB962C8B-B14F-4D97-AF65-F5344CB8AC3E}">
        <p14:creationId xmlns:p14="http://schemas.microsoft.com/office/powerpoint/2010/main" val="169131111"/>
      </p:ext>
    </p:extLst>
  </p:cSld>
  <p:clrMapOvr>
    <a:masterClrMapping/>
  </p:clrMapOvr>
  <p:extLst>
    <p:ext uri="{DCECCB84-F9BA-43D5-87BE-67443E8EF086}">
      <p15:sldGuideLst xmlns:p15="http://schemas.microsoft.com/office/powerpoint/2012/main">
        <p15:guide id="1" orient="horz" pos="3072">
          <p15:clr>
            <a:srgbClr val="FBAE40"/>
          </p15:clr>
        </p15:guide>
        <p15:guide id="2" orient="horz">
          <p15:clr>
            <a:srgbClr val="FBAE40"/>
          </p15:clr>
        </p15:guide>
        <p15:guide id="3" orient="horz" pos="6144">
          <p15:clr>
            <a:srgbClr val="FBAE40"/>
          </p15:clr>
        </p15:guide>
        <p15:guide id="4" orient="horz" pos="5839">
          <p15:clr>
            <a:srgbClr val="FBAE40"/>
          </p15:clr>
        </p15:guide>
        <p15:guide id="5" orient="horz" pos="5544">
          <p15:clr>
            <a:srgbClr val="FBAE40"/>
          </p15:clr>
        </p15:guide>
        <p15:guide id="6" orient="horz" pos="305">
          <p15:clr>
            <a:srgbClr val="FBAE40"/>
          </p15:clr>
        </p15:guide>
        <p15:guide id="7">
          <p15:clr>
            <a:srgbClr val="FBAE40"/>
          </p15:clr>
        </p15:guide>
        <p15:guide id="8" orient="horz" pos="713">
          <p15:clr>
            <a:srgbClr val="FBAE40"/>
          </p15:clr>
        </p15:guide>
        <p15:guide id="9" pos="5461">
          <p15:clr>
            <a:srgbClr val="FBAE40"/>
          </p15:clr>
        </p15:guide>
        <p15:guide id="10" pos="291">
          <p15:clr>
            <a:srgbClr val="FBAE40"/>
          </p15:clr>
        </p15:guide>
        <p15:guide id="11" pos="585">
          <p15:clr>
            <a:srgbClr val="FBAE40"/>
          </p15:clr>
        </p15:guide>
        <p15:guide id="12" pos="10923">
          <p15:clr>
            <a:srgbClr val="FBAE40"/>
          </p15:clr>
        </p15:guide>
        <p15:guide id="13" pos="10632">
          <p15:clr>
            <a:srgbClr val="FBAE40"/>
          </p15:clr>
        </p15:guide>
        <p15:guide id="14" pos="10338">
          <p15:clr>
            <a:srgbClr val="FBAE40"/>
          </p15:clr>
        </p15:guide>
        <p15:guide id="15" pos="3556">
          <p15:clr>
            <a:srgbClr val="FBAE40"/>
          </p15:clr>
        </p15:guide>
        <p15:guide id="16" pos="7571">
          <p15:clr>
            <a:srgbClr val="FBAE40"/>
          </p15:clr>
        </p15:guide>
        <p15:guide id="17" orient="horz" pos="577">
          <p15:clr>
            <a:srgbClr val="FBAE40"/>
          </p15:clr>
        </p15:guide>
        <p15:guide id="18" orient="horz" pos="1076">
          <p15:clr>
            <a:srgbClr val="FBAE40"/>
          </p15:clr>
        </p15:guide>
        <p15:guide id="19" orient="horz" pos="1371">
          <p15:clr>
            <a:srgbClr val="FBAE40"/>
          </p15:clr>
        </p15:guide>
        <p15:guide id="20" orient="horz" pos="1666">
          <p15:clr>
            <a:srgbClr val="FBAE40"/>
          </p15:clr>
        </p15:guide>
        <p15:guide id="21" orient="horz" pos="1961">
          <p15:clr>
            <a:srgbClr val="FBAE40"/>
          </p15:clr>
        </p15:guide>
        <p15:guide id="22" pos="7276">
          <p15:clr>
            <a:srgbClr val="FBAE40"/>
          </p15:clr>
        </p15:guide>
        <p15:guide id="23" pos="2672">
          <p15:clr>
            <a:srgbClr val="FBAE40"/>
          </p15:clr>
        </p15:guide>
        <p15:guide id="24" pos="4758">
          <p15:clr>
            <a:srgbClr val="FBAE40"/>
          </p15:clr>
        </p15:guide>
      </p15:sldGuideLst>
    </p:ext>
  </p:extLs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p:cSld name="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4267" b="1" baseline="0">
                <a:latin typeface="Verdana" panose="020B0604030504040204" pitchFamily="34" charset="0"/>
                <a:ea typeface="Verdana" panose="020B0604030504040204" pitchFamily="34" charset="0"/>
                <a:cs typeface="Verdana" panose="020B0604030504040204" pitchFamily="34" charset="0"/>
              </a:defRPr>
            </a:lvl1pPr>
          </a:lstStyle>
          <a:p>
            <a:r>
              <a:rPr lang="lv-LV"/>
              <a:t>Prezentācijas nosaukums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1899108552"/>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preserve="1"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2357782183"/>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2_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43688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9" name="Content Placeholder 2"/>
          <p:cNvSpPr>
            <a:spLocks noGrp="1"/>
          </p:cNvSpPr>
          <p:nvPr>
            <p:ph idx="15" hasCustomPrompt="1"/>
          </p:nvPr>
        </p:nvSpPr>
        <p:spPr>
          <a:xfrm>
            <a:off x="7213600" y="1701800"/>
            <a:ext cx="4368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12"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309517807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wo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4"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147853982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p:cSld name="1_Title Slide">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7" name="Title 1"/>
          <p:cNvSpPr txBox="1">
            <a:spLocks/>
          </p:cNvSpPr>
          <p:nvPr/>
        </p:nvSpPr>
        <p:spPr>
          <a:xfrm>
            <a:off x="914400" y="4724401"/>
            <a:ext cx="10363200" cy="1036639"/>
          </a:xfrm>
          <a:prstGeom prst="rect">
            <a:avLst/>
          </a:prstGeom>
        </p:spPr>
        <p:txBody>
          <a:bodyPr lIns="125276" tIns="62639" rIns="125276" bIns="6263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867">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hasCustomPrompt="1"/>
          </p:nvPr>
        </p:nvSpPr>
        <p:spPr>
          <a:xfrm>
            <a:off x="914400" y="3225800"/>
            <a:ext cx="10363200" cy="914400"/>
          </a:xfrm>
          <a:prstGeom prst="rect">
            <a:avLst/>
          </a:prstGeom>
        </p:spPr>
        <p:txBody>
          <a:bodyPr anchor="t">
            <a:normAutofit/>
          </a:bodyPr>
          <a:lstStyle>
            <a:lvl1pPr algn="ctr">
              <a:defRPr sz="3733" b="1" baseline="0">
                <a:latin typeface="Verdana" panose="020B0604030504040204" pitchFamily="34" charset="0"/>
                <a:ea typeface="Verdana" panose="020B0604030504040204" pitchFamily="34" charset="0"/>
                <a:cs typeface="Verdana" panose="020B0604030504040204" pitchFamily="34" charset="0"/>
              </a:defRPr>
            </a:lvl1pPr>
          </a:lstStyle>
          <a:p>
            <a:r>
              <a:rPr lang="lv-LV"/>
              <a:t>Paldies!</a:t>
            </a:r>
            <a:endParaRPr lang="en-US"/>
          </a:p>
        </p:txBody>
      </p:sp>
      <p:sp>
        <p:nvSpPr>
          <p:cNvPr id="18" name="Text Placeholder 17"/>
          <p:cNvSpPr>
            <a:spLocks noGrp="1"/>
          </p:cNvSpPr>
          <p:nvPr>
            <p:ph type="body" sz="quarter" idx="10" hasCustomPrompt="1"/>
          </p:nvPr>
        </p:nvSpPr>
        <p:spPr>
          <a:xfrm>
            <a:off x="914400" y="4851400"/>
            <a:ext cx="10363200" cy="812800"/>
          </a:xfrm>
          <a:prstGeom prst="rect">
            <a:avLst/>
          </a:prstGeom>
        </p:spPr>
        <p:txBody>
          <a:bodyPr>
            <a:normAutofit/>
          </a:bodyPr>
          <a:lstStyle>
            <a:lvl1pPr marL="0" indent="0" algn="ctr">
              <a:buNone/>
              <a:defRPr sz="1867" baseline="0">
                <a:latin typeface="Verdana" panose="020B0604030504040204" pitchFamily="34" charset="0"/>
                <a:ea typeface="Verdana" panose="020B0604030504040204" pitchFamily="34" charset="0"/>
                <a:cs typeface="Verdana" panose="020B0604030504040204" pitchFamily="34" charset="0"/>
              </a:defRPr>
            </a:lvl1pPr>
          </a:lstStyle>
          <a:p>
            <a:pPr lvl="0"/>
            <a:r>
              <a:rPr lang="lv-LV"/>
              <a:t>Vārds, uzvārds, ieņemamais amats, kontaktinformācija</a:t>
            </a:r>
            <a:endParaRPr lang="en-US"/>
          </a:p>
        </p:txBody>
      </p:sp>
      <p:sp>
        <p:nvSpPr>
          <p:cNvPr id="20" name="Text Placeholder 19"/>
          <p:cNvSpPr>
            <a:spLocks noGrp="1"/>
          </p:cNvSpPr>
          <p:nvPr>
            <p:ph type="body" sz="quarter" idx="11" hasCustomPrompt="1"/>
          </p:nvPr>
        </p:nvSpPr>
        <p:spPr>
          <a:xfrm>
            <a:off x="914400" y="5867400"/>
            <a:ext cx="10363200" cy="533400"/>
          </a:xfrm>
          <a:prstGeom prst="rect">
            <a:avLst/>
          </a:prstGeom>
        </p:spPr>
        <p:txBody>
          <a:bodyPr>
            <a:normAutofit/>
          </a:bodyPr>
          <a:lstStyle>
            <a:lvl1pPr marL="0" indent="0" algn="ctr">
              <a:buNone/>
              <a:defRPr sz="1867">
                <a:latin typeface="Verdana" panose="020B0604030504040204" pitchFamily="34" charset="0"/>
                <a:ea typeface="Verdana" panose="020B0604030504040204" pitchFamily="34" charset="0"/>
                <a:cs typeface="Verdana" panose="020B0604030504040204" pitchFamily="34" charset="0"/>
              </a:defRPr>
            </a:lvl1pPr>
          </a:lstStyle>
          <a:p>
            <a:pPr lvl="0"/>
            <a:r>
              <a:rPr lang="lv-LV"/>
              <a:t>Datums, vieta</a:t>
            </a:r>
            <a:endParaRPr lang="en-US"/>
          </a:p>
        </p:txBody>
      </p:sp>
    </p:spTree>
    <p:extLst>
      <p:ext uri="{BB962C8B-B14F-4D97-AF65-F5344CB8AC3E}">
        <p14:creationId xmlns:p14="http://schemas.microsoft.com/office/powerpoint/2010/main" val="207912393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title">
  <p:cSld name="Virsraksta slaids">
    <p:spTree>
      <p:nvGrpSpPr>
        <p:cNvPr id="1" name=""/>
        <p:cNvGrpSpPr/>
        <p:nvPr/>
      </p:nvGrpSpPr>
      <p:grpSpPr>
        <a:xfrm>
          <a:off x="0" y="0"/>
          <a:ext cx="0" cy="0"/>
          <a:chOff x="0" y="0"/>
          <a:chExt cx="0" cy="0"/>
        </a:xfrm>
      </p:grpSpPr>
      <p:sp>
        <p:nvSpPr>
          <p:cNvPr id="2" name="Virsraksts 1"/>
          <p:cNvSpPr>
            <a:spLocks noGrp="1"/>
          </p:cNvSpPr>
          <p:nvPr>
            <p:ph type="ctrTitle"/>
          </p:nvPr>
        </p:nvSpPr>
        <p:spPr>
          <a:xfrm>
            <a:off x="914400" y="2130426"/>
            <a:ext cx="10363200" cy="1470025"/>
          </a:xfrm>
        </p:spPr>
        <p:txBody>
          <a:bodyPr/>
          <a:lstStyle/>
          <a:p>
            <a:r>
              <a:rPr lang="lv-LV"/>
              <a:t>Rediģēt šablona virsraksta stilu</a:t>
            </a:r>
          </a:p>
        </p:txBody>
      </p:sp>
      <p:sp>
        <p:nvSpPr>
          <p:cNvPr id="3" name="Apakšvirsraksts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189" indent="0" algn="ctr">
              <a:buNone/>
              <a:defRPr>
                <a:solidFill>
                  <a:schemeClr val="tx1">
                    <a:tint val="75000"/>
                  </a:schemeClr>
                </a:solidFill>
              </a:defRPr>
            </a:lvl2pPr>
            <a:lvl3pPr marL="914377" indent="0" algn="ctr">
              <a:buNone/>
              <a:defRPr>
                <a:solidFill>
                  <a:schemeClr val="tx1">
                    <a:tint val="75000"/>
                  </a:schemeClr>
                </a:solidFill>
              </a:defRPr>
            </a:lvl3pPr>
            <a:lvl4pPr marL="1371566" indent="0" algn="ctr">
              <a:buNone/>
              <a:defRPr>
                <a:solidFill>
                  <a:schemeClr val="tx1">
                    <a:tint val="75000"/>
                  </a:schemeClr>
                </a:solidFill>
              </a:defRPr>
            </a:lvl4pPr>
            <a:lvl5pPr marL="1828754" indent="0" algn="ctr">
              <a:buNone/>
              <a:defRPr>
                <a:solidFill>
                  <a:schemeClr val="tx1">
                    <a:tint val="75000"/>
                  </a:schemeClr>
                </a:solidFill>
              </a:defRPr>
            </a:lvl5pPr>
            <a:lvl6pPr marL="2285943" indent="0" algn="ctr">
              <a:buNone/>
              <a:defRPr>
                <a:solidFill>
                  <a:schemeClr val="tx1">
                    <a:tint val="75000"/>
                  </a:schemeClr>
                </a:solidFill>
              </a:defRPr>
            </a:lvl6pPr>
            <a:lvl7pPr marL="2743131" indent="0" algn="ctr">
              <a:buNone/>
              <a:defRPr>
                <a:solidFill>
                  <a:schemeClr val="tx1">
                    <a:tint val="75000"/>
                  </a:schemeClr>
                </a:solidFill>
              </a:defRPr>
            </a:lvl7pPr>
            <a:lvl8pPr marL="3200320" indent="0" algn="ctr">
              <a:buNone/>
              <a:defRPr>
                <a:solidFill>
                  <a:schemeClr val="tx1">
                    <a:tint val="75000"/>
                  </a:schemeClr>
                </a:solidFill>
              </a:defRPr>
            </a:lvl8pPr>
            <a:lvl9pPr marL="3657509" indent="0" algn="ctr">
              <a:buNone/>
              <a:defRPr>
                <a:solidFill>
                  <a:schemeClr val="tx1">
                    <a:tint val="75000"/>
                  </a:schemeClr>
                </a:solidFill>
              </a:defRPr>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E7946D1F-74E0-430B-B4B6-968EF1928443}"/>
              </a:ext>
            </a:extLst>
          </p:cNvPr>
          <p:cNvSpPr>
            <a:spLocks noGrp="1"/>
          </p:cNvSpPr>
          <p:nvPr>
            <p:ph type="dt" sz="half" idx="10"/>
          </p:nvPr>
        </p:nvSpPr>
        <p:spPr/>
        <p:txBody>
          <a:bodyPr/>
          <a:lstStyle>
            <a:lvl1pPr>
              <a:defRPr/>
            </a:lvl1pPr>
          </a:lstStyle>
          <a:p>
            <a:pPr>
              <a:defRPr/>
            </a:pPr>
            <a:fld id="{F3D07274-9906-4364-BEE3-287E4AE65536}" type="datetimeFigureOut">
              <a:rPr lang="lv-LV"/>
              <a:pPr>
                <a:defRPr/>
              </a:pPr>
              <a:t>02.07.2025</a:t>
            </a:fld>
            <a:endParaRPr lang="lv-LV"/>
          </a:p>
        </p:txBody>
      </p:sp>
      <p:sp>
        <p:nvSpPr>
          <p:cNvPr id="5" name="Kājenes vietturis 4">
            <a:extLst>
              <a:ext uri="{FF2B5EF4-FFF2-40B4-BE49-F238E27FC236}">
                <a16:creationId xmlns:a16="http://schemas.microsoft.com/office/drawing/2014/main" id="{7DBF3F8E-BD7A-44C1-9D1F-DFE03B631FB8}"/>
              </a:ext>
            </a:extLst>
          </p:cNvPr>
          <p:cNvSpPr>
            <a:spLocks noGrp="1"/>
          </p:cNvSpPr>
          <p:nvPr>
            <p:ph type="ftr" sz="quarter" idx="11"/>
          </p:nvPr>
        </p:nvSpPr>
        <p:spPr/>
        <p:txBody>
          <a:bodyPr/>
          <a:lstStyle>
            <a:lvl1pPr>
              <a:defRPr/>
            </a:lvl1pPr>
          </a:lstStyle>
          <a:p>
            <a:pPr>
              <a:defRPr/>
            </a:pPr>
            <a:endParaRPr lang="lv-LV"/>
          </a:p>
        </p:txBody>
      </p:sp>
      <p:sp>
        <p:nvSpPr>
          <p:cNvPr id="6" name="Slaida numura vietturis 5">
            <a:extLst>
              <a:ext uri="{FF2B5EF4-FFF2-40B4-BE49-F238E27FC236}">
                <a16:creationId xmlns:a16="http://schemas.microsoft.com/office/drawing/2014/main" id="{6FD86211-6551-45A9-A1A6-735F86CB6882}"/>
              </a:ext>
            </a:extLst>
          </p:cNvPr>
          <p:cNvSpPr>
            <a:spLocks noGrp="1"/>
          </p:cNvSpPr>
          <p:nvPr>
            <p:ph type="sldNum" sz="quarter" idx="12"/>
          </p:nvPr>
        </p:nvSpPr>
        <p:spPr/>
        <p:txBody>
          <a:bodyPr/>
          <a:lstStyle>
            <a:lvl1pPr>
              <a:defRPr/>
            </a:lvl1pPr>
          </a:lstStyle>
          <a:p>
            <a:fld id="{0BFCF997-5C36-4346-BFFD-33E82F9627AF}" type="slidenum">
              <a:rPr lang="lv-LV" altLang="lv-LV"/>
              <a:pPr/>
              <a:t>‹#›</a:t>
            </a:fld>
            <a:endParaRPr lang="lv-LV" altLang="lv-LV"/>
          </a:p>
        </p:txBody>
      </p:sp>
    </p:spTree>
    <p:extLst>
      <p:ext uri="{BB962C8B-B14F-4D97-AF65-F5344CB8AC3E}">
        <p14:creationId xmlns:p14="http://schemas.microsoft.com/office/powerpoint/2010/main" val="2573207582"/>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3708236835"/>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5A42715F-05BE-8EB7-D291-27B08382B9EE}"/>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Title 1">
            <a:extLst>
              <a:ext uri="{FF2B5EF4-FFF2-40B4-BE49-F238E27FC236}">
                <a16:creationId xmlns:a16="http://schemas.microsoft.com/office/drawing/2014/main" id="{159A7526-F14C-DB74-20FD-3303835C1603}"/>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dirty="0">
              <a:latin typeface="Verdana" panose="020B0604030504040204" pitchFamily="34" charset="0"/>
              <a:ea typeface="Verdana" panose="020B0604030504040204" pitchFamily="34" charset="0"/>
              <a:cs typeface="Verdana" panose="020B0604030504040204" pitchFamily="34" charset="0"/>
            </a:endParaRPr>
          </a:p>
        </p:txBody>
      </p:sp>
      <p:pic>
        <p:nvPicPr>
          <p:cNvPr id="4" name="Picture 8">
            <a:extLst>
              <a:ext uri="{FF2B5EF4-FFF2-40B4-BE49-F238E27FC236}">
                <a16:creationId xmlns:a16="http://schemas.microsoft.com/office/drawing/2014/main" id="{AEB61DEC-0AB7-8E41-282E-71186480A08F}"/>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86363" y="0"/>
            <a:ext cx="1819275" cy="25828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2637912374"/>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79676364-0B55-7A74-BCEB-A044AC3630F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81000"/>
            <a:ext cx="8128000" cy="1036642"/>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34544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439DE0D6-FA6A-2A98-E73B-0C31EC88646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EBFC3326-46A6-425A-9DA9-CB95170472DC}" type="slidenum">
              <a:rPr lang="en-US" altLang="lv-LV"/>
              <a:pPr>
                <a:defRPr/>
              </a:pPr>
              <a:t>‹#›</a:t>
            </a:fld>
            <a:endParaRPr lang="en-US" altLang="lv-LV"/>
          </a:p>
        </p:txBody>
      </p:sp>
    </p:spTree>
    <p:extLst>
      <p:ext uri="{BB962C8B-B14F-4D97-AF65-F5344CB8AC3E}">
        <p14:creationId xmlns:p14="http://schemas.microsoft.com/office/powerpoint/2010/main" val="392847650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pic>
        <p:nvPicPr>
          <p:cNvPr id="4" name="Picture 6">
            <a:extLst>
              <a:ext uri="{FF2B5EF4-FFF2-40B4-BE49-F238E27FC236}">
                <a16:creationId xmlns:a16="http://schemas.microsoft.com/office/drawing/2014/main" id="{FADDD113-1C22-3A73-3CC6-849D42EC3AC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78898D19-303B-C99A-84EF-58080932D10E}"/>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063E4F60-DE28-45AA-81AB-BAB5B9E48DEC}" type="slidenum">
              <a:rPr lang="en-US" altLang="lv-LV"/>
              <a:pPr>
                <a:defRPr/>
              </a:pPr>
              <a:t>‹#›</a:t>
            </a:fld>
            <a:endParaRPr lang="en-US" altLang="lv-LV"/>
          </a:p>
        </p:txBody>
      </p:sp>
    </p:spTree>
    <p:extLst>
      <p:ext uri="{BB962C8B-B14F-4D97-AF65-F5344CB8AC3E}">
        <p14:creationId xmlns:p14="http://schemas.microsoft.com/office/powerpoint/2010/main" val="2287940229"/>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2320E769-2B59-3682-1965-C92321553199}"/>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9ECBECFC-61CD-0CD8-FC49-FD4765027408}"/>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35DCB487-CA86-4EBE-8823-DB9294745410}" type="slidenum">
              <a:rPr lang="en-US" altLang="lv-LV"/>
              <a:pPr>
                <a:defRPr/>
              </a:pPr>
              <a:t>‹#›</a:t>
            </a:fld>
            <a:endParaRPr lang="en-US" altLang="lv-LV"/>
          </a:p>
        </p:txBody>
      </p:sp>
    </p:spTree>
    <p:extLst>
      <p:ext uri="{BB962C8B-B14F-4D97-AF65-F5344CB8AC3E}">
        <p14:creationId xmlns:p14="http://schemas.microsoft.com/office/powerpoint/2010/main" val="3253740905"/>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4C47DCD8-EDE6-FAC0-F248-ED767E2A91F8}"/>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8CAC472C-3BE7-C284-8866-F53C9FFC970E}"/>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9487133D-6309-4441-93AC-8C7C2CB051CA}" type="slidenum">
              <a:rPr lang="en-US" altLang="lv-LV"/>
              <a:pPr>
                <a:defRPr/>
              </a:pPr>
              <a:t>‹#›</a:t>
            </a:fld>
            <a:endParaRPr lang="en-US" altLang="lv-LV"/>
          </a:p>
        </p:txBody>
      </p:sp>
    </p:spTree>
    <p:extLst>
      <p:ext uri="{BB962C8B-B14F-4D97-AF65-F5344CB8AC3E}">
        <p14:creationId xmlns:p14="http://schemas.microsoft.com/office/powerpoint/2010/main" val="1256344384"/>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EA72B6EE-4041-86B0-4A4B-465749DEBEF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BE2481F7-85A5-0E36-9EF1-504539E69CE7}"/>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6A25389E-1002-49E5-BC78-C5F1D57CEF31}" type="slidenum">
              <a:rPr lang="en-US" altLang="lv-LV"/>
              <a:pPr>
                <a:defRPr/>
              </a:pPr>
              <a:t>‹#›</a:t>
            </a:fld>
            <a:endParaRPr lang="en-US" altLang="lv-LV"/>
          </a:p>
        </p:txBody>
      </p:sp>
    </p:spTree>
    <p:extLst>
      <p:ext uri="{BB962C8B-B14F-4D97-AF65-F5344CB8AC3E}">
        <p14:creationId xmlns:p14="http://schemas.microsoft.com/office/powerpoint/2010/main" val="3480677638"/>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pic>
        <p:nvPicPr>
          <p:cNvPr id="2" name="Picture 6">
            <a:extLst>
              <a:ext uri="{FF2B5EF4-FFF2-40B4-BE49-F238E27FC236}">
                <a16:creationId xmlns:a16="http://schemas.microsoft.com/office/drawing/2014/main" id="{9BA2457A-2D30-2D80-CFB9-C5C1EED2E6AF}"/>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3" name="Slide Number Placeholder 22">
            <a:extLst>
              <a:ext uri="{FF2B5EF4-FFF2-40B4-BE49-F238E27FC236}">
                <a16:creationId xmlns:a16="http://schemas.microsoft.com/office/drawing/2014/main" id="{4794EB01-93B3-A553-234E-690678808C0E}"/>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BFEE8EEF-2EAA-458E-8943-80B87BC9EB29}" type="slidenum">
              <a:rPr lang="en-US" altLang="lv-LV"/>
              <a:pPr>
                <a:defRPr/>
              </a:pPr>
              <a:t>‹#›</a:t>
            </a:fld>
            <a:endParaRPr lang="en-US" altLang="lv-LV"/>
          </a:p>
        </p:txBody>
      </p:sp>
    </p:spTree>
    <p:extLst>
      <p:ext uri="{BB962C8B-B14F-4D97-AF65-F5344CB8AC3E}">
        <p14:creationId xmlns:p14="http://schemas.microsoft.com/office/powerpoint/2010/main" val="3498444807"/>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pic>
        <p:nvPicPr>
          <p:cNvPr id="5" name="Picture 6">
            <a:extLst>
              <a:ext uri="{FF2B5EF4-FFF2-40B4-BE49-F238E27FC236}">
                <a16:creationId xmlns:a16="http://schemas.microsoft.com/office/drawing/2014/main" id="{33DAAFD0-5DB6-72F8-AB87-8A76C256D17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1069975" y="0"/>
            <a:ext cx="998538" cy="14176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endParaRPr lang="en-US" dirty="0"/>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1BD82A43-435B-6844-728F-029FED53C6C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0E8835A1-EE0F-426E-BC89-D84EA8CE3351}" type="slidenum">
              <a:rPr lang="en-US" altLang="lv-LV"/>
              <a:pPr>
                <a:defRPr/>
              </a:pPr>
              <a:t>‹#›</a:t>
            </a:fld>
            <a:endParaRPr lang="en-US" altLang="lv-LV"/>
          </a:p>
        </p:txBody>
      </p:sp>
    </p:spTree>
    <p:extLst>
      <p:ext uri="{BB962C8B-B14F-4D97-AF65-F5344CB8AC3E}">
        <p14:creationId xmlns:p14="http://schemas.microsoft.com/office/powerpoint/2010/main" val="3793308912"/>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2" name="Picture 7">
            <a:extLst>
              <a:ext uri="{FF2B5EF4-FFF2-40B4-BE49-F238E27FC236}">
                <a16:creationId xmlns:a16="http://schemas.microsoft.com/office/drawing/2014/main" id="{7183F1C4-C241-9079-CD9D-37832D33110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7">
            <a:extLst>
              <a:ext uri="{FF2B5EF4-FFF2-40B4-BE49-F238E27FC236}">
                <a16:creationId xmlns:a16="http://schemas.microsoft.com/office/drawing/2014/main" id="{91217711-0110-DEFC-390F-25A3B2933EAB}"/>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5160963" y="0"/>
            <a:ext cx="1870075" cy="2655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Tree>
    <p:extLst>
      <p:ext uri="{BB962C8B-B14F-4D97-AF65-F5344CB8AC3E}">
        <p14:creationId xmlns:p14="http://schemas.microsoft.com/office/powerpoint/2010/main" val="2310344272"/>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matchingName="Title Slide 1">
  <p:cSld name="Title Slide 1">
    <p:bg>
      <p:bgPr>
        <a:solidFill>
          <a:schemeClr val="lt1"/>
        </a:solidFill>
        <a:effectLst/>
      </p:bgPr>
    </p:bg>
    <p:spTree>
      <p:nvGrpSpPr>
        <p:cNvPr id="1" name="Shape 13"/>
        <p:cNvGrpSpPr/>
        <p:nvPr/>
      </p:nvGrpSpPr>
      <p:grpSpPr>
        <a:xfrm>
          <a:off x="0" y="0"/>
          <a:ext cx="0" cy="0"/>
          <a:chOff x="0" y="0"/>
          <a:chExt cx="0" cy="0"/>
        </a:xfrm>
      </p:grpSpPr>
      <p:sp>
        <p:nvSpPr>
          <p:cNvPr id="14" name="Google Shape;14;p2"/>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0" i="0" u="none" strike="noStrike" cap="none">
              <a:solidFill>
                <a:schemeClr val="lt1"/>
              </a:solidFill>
              <a:latin typeface="Trebuchet MS"/>
              <a:ea typeface="Trebuchet MS"/>
              <a:cs typeface="Trebuchet MS"/>
              <a:sym typeface="Trebuchet MS"/>
            </a:endParaRPr>
          </a:p>
        </p:txBody>
      </p:sp>
      <p:sp>
        <p:nvSpPr>
          <p:cNvPr id="15" name="Google Shape;15;p2"/>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6" name="Google Shape;16;p2"/>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 name="Google Shape;17;p2"/>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8" name="Google Shape;18;p2"/>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437189817"/>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matchingName="text image 5">
  <p:cSld name="text image 5">
    <p:spTree>
      <p:nvGrpSpPr>
        <p:cNvPr id="1" name="Shape 30"/>
        <p:cNvGrpSpPr/>
        <p:nvPr/>
      </p:nvGrpSpPr>
      <p:grpSpPr>
        <a:xfrm>
          <a:off x="0" y="0"/>
          <a:ext cx="0" cy="0"/>
          <a:chOff x="0" y="0"/>
          <a:chExt cx="0" cy="0"/>
        </a:xfrm>
      </p:grpSpPr>
      <p:sp>
        <p:nvSpPr>
          <p:cNvPr id="31" name="Google Shape;31;p5"/>
          <p:cNvSpPr>
            <a:spLocks noGrp="1"/>
          </p:cNvSpPr>
          <p:nvPr>
            <p:ph type="pic" idx="2"/>
          </p:nvPr>
        </p:nvSpPr>
        <p:spPr>
          <a:xfrm>
            <a:off x="1" y="1658472"/>
            <a:ext cx="3708400" cy="51991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32" name="Google Shape;32;p5"/>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3" name="Google Shape;33;p5"/>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4" name="Google Shape;34;p5"/>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35" name="Google Shape;35;p5"/>
          <p:cNvSpPr/>
          <p:nvPr/>
        </p:nvSpPr>
        <p:spPr>
          <a:xfrm>
            <a:off x="0" y="1"/>
            <a:ext cx="12192000" cy="1658471"/>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36" name="Google Shape;36;p5"/>
          <p:cNvSpPr txBox="1">
            <a:spLocks noGrp="1"/>
          </p:cNvSpPr>
          <p:nvPr>
            <p:ph type="title"/>
          </p:nvPr>
        </p:nvSpPr>
        <p:spPr>
          <a:xfrm>
            <a:off x="616775" y="257547"/>
            <a:ext cx="5723068" cy="1142815"/>
          </a:xfrm>
          <a:prstGeom prst="rect">
            <a:avLst/>
          </a:prstGeom>
          <a:noFill/>
          <a:ln>
            <a:noFill/>
          </a:ln>
        </p:spPr>
        <p:txBody>
          <a:bodyPr spcFirstLastPara="1" wrap="square" lIns="0" tIns="45700" rIns="91425" bIns="45700" anchor="ctr" anchorCtr="0"/>
          <a:lstStyle>
            <a:lvl1pPr lvl="0" algn="l">
              <a:lnSpc>
                <a:spcPct val="100000"/>
              </a:lnSpc>
              <a:spcBef>
                <a:spcPts val="0"/>
              </a:spcBef>
              <a:spcAft>
                <a:spcPts val="0"/>
              </a:spcAft>
              <a:buClr>
                <a:srgbClr val="664790"/>
              </a:buClr>
              <a:buSzPts val="2200"/>
              <a:buFont typeface="Verdana"/>
              <a:buNone/>
              <a:defRPr sz="22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Tree>
    <p:extLst>
      <p:ext uri="{BB962C8B-B14F-4D97-AF65-F5344CB8AC3E}">
        <p14:creationId xmlns:p14="http://schemas.microsoft.com/office/powerpoint/2010/main" val="2118770599"/>
      </p:ext>
    </p:extLst>
  </p:cSld>
  <p:clrMapOvr>
    <a:masterClrMapping/>
  </p:clrMapOvr>
</p:sldLayout>
</file>

<file path=ppt/slideLayouts/slideLayout36.xml><?xml version="1.0" encoding="utf-8"?>
<p:sldLayout xmlns:a="http://schemas.openxmlformats.org/drawingml/2006/main" xmlns:r="http://schemas.openxmlformats.org/officeDocument/2006/relationships" xmlns:p="http://schemas.openxmlformats.org/presentationml/2006/main" matchingName="text 2">
  <p:cSld name="text 2">
    <p:spTree>
      <p:nvGrpSpPr>
        <p:cNvPr id="1" name="Shape 45"/>
        <p:cNvGrpSpPr/>
        <p:nvPr/>
      </p:nvGrpSpPr>
      <p:grpSpPr>
        <a:xfrm>
          <a:off x="0" y="0"/>
          <a:ext cx="0" cy="0"/>
          <a:chOff x="0" y="0"/>
          <a:chExt cx="0" cy="0"/>
        </a:xfrm>
      </p:grpSpPr>
      <p:sp>
        <p:nvSpPr>
          <p:cNvPr id="46" name="Google Shape;46;p7"/>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47" name="Google Shape;47;p7"/>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8" name="Google Shape;48;p7"/>
          <p:cNvSpPr txBox="1">
            <a:spLocks noGrp="1"/>
          </p:cNvSpPr>
          <p:nvPr>
            <p:ph type="body" idx="1"/>
          </p:nvPr>
        </p:nvSpPr>
        <p:spPr>
          <a:xfrm>
            <a:off x="6641056" y="645459"/>
            <a:ext cx="5005891" cy="5531504"/>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1800"/>
              <a:buNone/>
              <a:defRPr sz="1800">
                <a:solidFill>
                  <a:srgbClr val="664790"/>
                </a:solidFill>
              </a:defRPr>
            </a:lvl1pPr>
            <a:lvl2pPr marL="914400" lvl="1" indent="-228600" algn="l">
              <a:lnSpc>
                <a:spcPct val="100000"/>
              </a:lnSpc>
              <a:spcBef>
                <a:spcPts val="500"/>
              </a:spcBef>
              <a:spcAft>
                <a:spcPts val="0"/>
              </a:spcAft>
              <a:buClr>
                <a:srgbClr val="664790"/>
              </a:buClr>
              <a:buSzPts val="1600"/>
              <a:buNone/>
              <a:defRPr sz="1600">
                <a:solidFill>
                  <a:srgbClr val="664790"/>
                </a:solidFill>
              </a:defRPr>
            </a:lvl2pPr>
            <a:lvl3pPr marL="1371600" lvl="2" indent="-228600" algn="l">
              <a:lnSpc>
                <a:spcPct val="100000"/>
              </a:lnSpc>
              <a:spcBef>
                <a:spcPts val="500"/>
              </a:spcBef>
              <a:spcAft>
                <a:spcPts val="0"/>
              </a:spcAft>
              <a:buClr>
                <a:srgbClr val="664790"/>
              </a:buClr>
              <a:buSzPts val="1400"/>
              <a:buNone/>
              <a:defRPr sz="14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49" name="Google Shape;49;p7"/>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50" name="Google Shape;50;p7"/>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7"/>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1237292329"/>
      </p:ext>
    </p:extLst>
  </p:cSld>
  <p:clrMapOvr>
    <a:masterClrMapping/>
  </p:clrMapOvr>
</p:sldLayout>
</file>

<file path=ppt/slideLayouts/slideLayout37.xml><?xml version="1.0" encoding="utf-8"?>
<p:sldLayout xmlns:a="http://schemas.openxmlformats.org/drawingml/2006/main" xmlns:r="http://schemas.openxmlformats.org/officeDocument/2006/relationships" xmlns:p="http://schemas.openxmlformats.org/presentationml/2006/main" matchingName="graphics">
  <p:cSld name="graphics">
    <p:spTree>
      <p:nvGrpSpPr>
        <p:cNvPr id="1" name="Shape 59"/>
        <p:cNvGrpSpPr/>
        <p:nvPr/>
      </p:nvGrpSpPr>
      <p:grpSpPr>
        <a:xfrm>
          <a:off x="0" y="0"/>
          <a:ext cx="0" cy="0"/>
          <a:chOff x="0" y="0"/>
          <a:chExt cx="0" cy="0"/>
        </a:xfrm>
      </p:grpSpPr>
      <p:sp>
        <p:nvSpPr>
          <p:cNvPr id="60" name="Google Shape;60;p9"/>
          <p:cNvSpPr txBox="1">
            <a:spLocks noGrp="1"/>
          </p:cNvSpPr>
          <p:nvPr>
            <p:ph type="title"/>
          </p:nvPr>
        </p:nvSpPr>
        <p:spPr>
          <a:xfrm>
            <a:off x="616775" y="681038"/>
            <a:ext cx="4403460" cy="1061701"/>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1" name="Google Shape;61;p9"/>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62" name="Google Shape;62;p9"/>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9"/>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64" name="Google Shape;64;p9"/>
          <p:cNvSpPr/>
          <p:nvPr/>
        </p:nvSpPr>
        <p:spPr>
          <a:xfrm>
            <a:off x="0" y="681037"/>
            <a:ext cx="473336" cy="1061702"/>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3600959335"/>
      </p:ext>
    </p:extLst>
  </p:cSld>
  <p:clrMapOvr>
    <a:masterClrMapping/>
  </p:clrMapOvr>
</p:sldLayout>
</file>

<file path=ppt/slideLayouts/slideLayout38.xml><?xml version="1.0" encoding="utf-8"?>
<p:sldLayout xmlns:a="http://schemas.openxmlformats.org/drawingml/2006/main" xmlns:r="http://schemas.openxmlformats.org/officeDocument/2006/relationships" xmlns:p="http://schemas.openxmlformats.org/presentationml/2006/main" matchingName="text image 2">
  <p:cSld name="text image 2">
    <p:spTree>
      <p:nvGrpSpPr>
        <p:cNvPr id="1" name="Shape 84"/>
        <p:cNvGrpSpPr/>
        <p:nvPr/>
      </p:nvGrpSpPr>
      <p:grpSpPr>
        <a:xfrm>
          <a:off x="0" y="0"/>
          <a:ext cx="0" cy="0"/>
          <a:chOff x="0" y="0"/>
          <a:chExt cx="0" cy="0"/>
        </a:xfrm>
      </p:grpSpPr>
      <p:sp>
        <p:nvSpPr>
          <p:cNvPr id="85" name="Google Shape;85;p13"/>
          <p:cNvSpPr/>
          <p:nvPr/>
        </p:nvSpPr>
        <p:spPr>
          <a:xfrm>
            <a:off x="6096000" y="42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6" name="Google Shape;86;p13"/>
          <p:cNvSpPr txBox="1">
            <a:spLocks noGrp="1"/>
          </p:cNvSpPr>
          <p:nvPr>
            <p:ph type="title"/>
          </p:nvPr>
        </p:nvSpPr>
        <p:spPr>
          <a:xfrm>
            <a:off x="616775" y="645459"/>
            <a:ext cx="4403463" cy="1957892"/>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7" name="Google Shape;87;p13"/>
          <p:cNvSpPr txBox="1">
            <a:spLocks noGrp="1"/>
          </p:cNvSpPr>
          <p:nvPr>
            <p:ph type="body" idx="1"/>
          </p:nvPr>
        </p:nvSpPr>
        <p:spPr>
          <a:xfrm>
            <a:off x="6641056" y="645459"/>
            <a:ext cx="5005891" cy="4453666"/>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000"/>
              <a:buNone/>
              <a:defRPr sz="2000">
                <a:solidFill>
                  <a:srgbClr val="664790"/>
                </a:solidFill>
              </a:defRPr>
            </a:lvl1pPr>
            <a:lvl2pPr marL="914400" lvl="1" indent="-228600" algn="l">
              <a:lnSpc>
                <a:spcPct val="100000"/>
              </a:lnSpc>
              <a:spcBef>
                <a:spcPts val="500"/>
              </a:spcBef>
              <a:spcAft>
                <a:spcPts val="0"/>
              </a:spcAft>
              <a:buClr>
                <a:srgbClr val="664790"/>
              </a:buClr>
              <a:buSzPts val="1800"/>
              <a:buNone/>
              <a:defRPr sz="1800">
                <a:solidFill>
                  <a:srgbClr val="664790"/>
                </a:solidFill>
              </a:defRPr>
            </a:lvl2pPr>
            <a:lvl3pPr marL="1371600" lvl="2" indent="-228600" algn="l">
              <a:lnSpc>
                <a:spcPct val="100000"/>
              </a:lnSpc>
              <a:spcBef>
                <a:spcPts val="500"/>
              </a:spcBef>
              <a:spcAft>
                <a:spcPts val="0"/>
              </a:spcAft>
              <a:buClr>
                <a:srgbClr val="664790"/>
              </a:buClr>
              <a:buSzPts val="1600"/>
              <a:buNone/>
              <a:defRPr sz="1600">
                <a:solidFill>
                  <a:srgbClr val="664790"/>
                </a:solidFill>
              </a:defRPr>
            </a:lvl3pPr>
            <a:lvl4pPr marL="1828800" lvl="3" indent="-228600" algn="l">
              <a:lnSpc>
                <a:spcPct val="100000"/>
              </a:lnSpc>
              <a:spcBef>
                <a:spcPts val="500"/>
              </a:spcBef>
              <a:spcAft>
                <a:spcPts val="0"/>
              </a:spcAft>
              <a:buClr>
                <a:srgbClr val="664790"/>
              </a:buClr>
              <a:buSzPts val="1200"/>
              <a:buNone/>
              <a:defRPr sz="1200">
                <a:solidFill>
                  <a:srgbClr val="664790"/>
                </a:solidFill>
              </a:defRPr>
            </a:lvl4pPr>
            <a:lvl5pPr marL="2286000" lvl="4" indent="-228600" algn="l">
              <a:lnSpc>
                <a:spcPct val="100000"/>
              </a:lnSpc>
              <a:spcBef>
                <a:spcPts val="500"/>
              </a:spcBef>
              <a:spcAft>
                <a:spcPts val="0"/>
              </a:spcAft>
              <a:buClr>
                <a:srgbClr val="664790"/>
              </a:buClr>
              <a:buSzPts val="1000"/>
              <a:buNone/>
              <a:defRPr sz="1000">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88" name="Google Shape;88;p13"/>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89" name="Google Shape;89;p13"/>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90" name="Google Shape;90;p13"/>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91" name="Google Shape;91;p13"/>
          <p:cNvSpPr>
            <a:spLocks noGrp="1"/>
          </p:cNvSpPr>
          <p:nvPr>
            <p:ph type="pic" idx="2"/>
          </p:nvPr>
        </p:nvSpPr>
        <p:spPr>
          <a:xfrm>
            <a:off x="616775" y="3846355"/>
            <a:ext cx="4506096" cy="2330608"/>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3187744382"/>
      </p:ext>
    </p:extLst>
  </p:cSld>
  <p:clrMapOvr>
    <a:masterClrMapping/>
  </p:clrMapOvr>
</p:sldLayout>
</file>

<file path=ppt/slideLayouts/slideLayout39.xml><?xml version="1.0" encoding="utf-8"?>
<p:sldLayout xmlns:a="http://schemas.openxmlformats.org/drawingml/2006/main" xmlns:r="http://schemas.openxmlformats.org/officeDocument/2006/relationships" xmlns:p="http://schemas.openxmlformats.org/presentationml/2006/main" matchingName="full image 1">
  <p:cSld name="full image 1">
    <p:spTree>
      <p:nvGrpSpPr>
        <p:cNvPr id="1" name="Shape 109"/>
        <p:cNvGrpSpPr/>
        <p:nvPr/>
      </p:nvGrpSpPr>
      <p:grpSpPr>
        <a:xfrm>
          <a:off x="0" y="0"/>
          <a:ext cx="0" cy="0"/>
          <a:chOff x="0" y="0"/>
          <a:chExt cx="0" cy="0"/>
        </a:xfrm>
      </p:grpSpPr>
      <p:sp>
        <p:nvSpPr>
          <p:cNvPr id="110" name="Google Shape;110;p16"/>
          <p:cNvSpPr/>
          <p:nvPr/>
        </p:nvSpPr>
        <p:spPr>
          <a:xfrm>
            <a:off x="0" y="-1"/>
            <a:ext cx="6096000" cy="6857579"/>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1" name="Google Shape;111;p16"/>
          <p:cNvSpPr txBox="1">
            <a:spLocks noGrp="1"/>
          </p:cNvSpPr>
          <p:nvPr>
            <p:ph type="title"/>
          </p:nvPr>
        </p:nvSpPr>
        <p:spPr>
          <a:xfrm>
            <a:off x="616775" y="582705"/>
            <a:ext cx="4506096" cy="746687"/>
          </a:xfrm>
          <a:prstGeom prst="rect">
            <a:avLst/>
          </a:prstGeom>
          <a:noFill/>
          <a:ln>
            <a:noFill/>
          </a:ln>
        </p:spPr>
        <p:txBody>
          <a:bodyPr spcFirstLastPara="1" wrap="square" lIns="0" tIns="45700" rIns="0" bIns="45700" anchor="t" anchorCtr="0"/>
          <a:lstStyle>
            <a:lvl1pPr lvl="0" algn="l">
              <a:lnSpc>
                <a:spcPct val="100000"/>
              </a:lnSpc>
              <a:spcBef>
                <a:spcPts val="0"/>
              </a:spcBef>
              <a:spcAft>
                <a:spcPts val="0"/>
              </a:spcAft>
              <a:buClr>
                <a:srgbClr val="664790"/>
              </a:buClr>
              <a:buSzPts val="2000"/>
              <a:buFont typeface="Verdana"/>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12" name="Google Shape;112;p16"/>
          <p:cNvSpPr/>
          <p:nvPr/>
        </p:nvSpPr>
        <p:spPr>
          <a:xfrm>
            <a:off x="616775"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13" name="Google Shape;113;p16"/>
          <p:cNvSpPr txBox="1">
            <a:spLocks noGrp="1"/>
          </p:cNvSpPr>
          <p:nvPr>
            <p:ph type="ftr" idx="11"/>
          </p:nvPr>
        </p:nvSpPr>
        <p:spPr>
          <a:xfrm>
            <a:off x="1008071"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14" name="Google Shape;114;p16"/>
          <p:cNvSpPr txBox="1">
            <a:spLocks noGrp="1"/>
          </p:cNvSpPr>
          <p:nvPr>
            <p:ph type="sldNum" idx="12"/>
          </p:nvPr>
        </p:nvSpPr>
        <p:spPr>
          <a:xfrm>
            <a:off x="616775"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15" name="Google Shape;115;p16"/>
          <p:cNvSpPr>
            <a:spLocks noGrp="1"/>
          </p:cNvSpPr>
          <p:nvPr>
            <p:ph type="pic" idx="2"/>
          </p:nvPr>
        </p:nvSpPr>
        <p:spPr>
          <a:xfrm>
            <a:off x="2478841" y="1745700"/>
            <a:ext cx="8957081" cy="4466817"/>
          </a:xfrm>
          <a:prstGeom prst="rect">
            <a:avLst/>
          </a:prstGeom>
          <a:solidFill>
            <a:srgbClr val="F2F2F2"/>
          </a:solidFill>
          <a:ln>
            <a:noFill/>
          </a:ln>
        </p:spPr>
        <p:txBody>
          <a:bodyPr spcFirstLastPara="1" wrap="square" lIns="0" tIns="45700" rIns="91425" bIns="45700" anchor="ctr" anchorCtr="0"/>
          <a:lstStyle>
            <a:lvl1pPr marR="0" lvl="0" algn="ctr" rtl="0">
              <a:lnSpc>
                <a:spcPct val="100000"/>
              </a:lnSpc>
              <a:spcBef>
                <a:spcPts val="1000"/>
              </a:spcBef>
              <a:spcAft>
                <a:spcPts val="0"/>
              </a:spcAft>
              <a:buClr>
                <a:srgbClr val="664790"/>
              </a:buClr>
              <a:buSzPts val="1000"/>
              <a:buFont typeface="Arial"/>
              <a:buNone/>
              <a:defRPr sz="1000" b="0" i="0" u="none" strike="noStrike" cap="none">
                <a:solidFill>
                  <a:srgbClr val="664790"/>
                </a:solidFill>
                <a:latin typeface="Verdana"/>
                <a:ea typeface="Verdana"/>
                <a:cs typeface="Verdana"/>
                <a:sym typeface="Verdana"/>
              </a:defRPr>
            </a:lvl1pPr>
            <a:lvl2pPr marR="0" lvl="1"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R="0" lvl="2"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R="0" lvl="3"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R="0" lvl="4"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R="0" lvl="5"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R="0" lvl="6"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R="0" lvl="7"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R="0" lvl="8"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2838530083"/>
      </p:ext>
    </p:extLst>
  </p:cSld>
  <p:clrMapOvr>
    <a:masterClrMapping/>
  </p:clrMapOvr>
</p:sldLayout>
</file>

<file path=ppt/slideLayouts/slideLayout40.xml><?xml version="1.0" encoding="utf-8"?>
<p:sldLayout xmlns:a="http://schemas.openxmlformats.org/drawingml/2006/main" xmlns:r="http://schemas.openxmlformats.org/officeDocument/2006/relationships" xmlns:p="http://schemas.openxmlformats.org/presentationml/2006/main" matchingName="Title Slide with social icons">
  <p:cSld name="Title Slide with social icons">
    <p:bg>
      <p:bgPr>
        <a:solidFill>
          <a:schemeClr val="lt1"/>
        </a:solidFill>
        <a:effectLst/>
      </p:bgPr>
    </p:bg>
    <p:spTree>
      <p:nvGrpSpPr>
        <p:cNvPr id="1" name="Shape 167"/>
        <p:cNvGrpSpPr/>
        <p:nvPr/>
      </p:nvGrpSpPr>
      <p:grpSpPr>
        <a:xfrm>
          <a:off x="0" y="0"/>
          <a:ext cx="0" cy="0"/>
          <a:chOff x="0" y="0"/>
          <a:chExt cx="0" cy="0"/>
        </a:xfrm>
      </p:grpSpPr>
      <p:sp>
        <p:nvSpPr>
          <p:cNvPr id="168" name="Google Shape;168;p23"/>
          <p:cNvSpPr/>
          <p:nvPr/>
        </p:nvSpPr>
        <p:spPr>
          <a:xfrm>
            <a:off x="0" y="2097742"/>
            <a:ext cx="12192000" cy="4760258"/>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69" name="Google Shape;169;p23"/>
          <p:cNvSpPr txBox="1">
            <a:spLocks noGrp="1"/>
          </p:cNvSpPr>
          <p:nvPr>
            <p:ph type="ctrTitle"/>
          </p:nvPr>
        </p:nvSpPr>
        <p:spPr>
          <a:xfrm>
            <a:off x="1202554" y="2880220"/>
            <a:ext cx="7821917"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chemeClr val="lt1"/>
              </a:buClr>
              <a:buSzPts val="4800"/>
              <a:buFont typeface="Verdana"/>
              <a:buNone/>
              <a:defRPr sz="4800" b="1">
                <a:solidFill>
                  <a:schemeClr val="lt1"/>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70" name="Google Shape;170;p23"/>
          <p:cNvSpPr txBox="1">
            <a:spLocks noGrp="1"/>
          </p:cNvSpPr>
          <p:nvPr>
            <p:ph type="subTitle" idx="1"/>
          </p:nvPr>
        </p:nvSpPr>
        <p:spPr>
          <a:xfrm>
            <a:off x="1202554" y="5823631"/>
            <a:ext cx="6879772" cy="478558"/>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chemeClr val="lt1"/>
              </a:buClr>
              <a:buSzPts val="1800"/>
              <a:buNone/>
              <a:defRPr sz="1800">
                <a:solidFill>
                  <a:schemeClr val="lt1"/>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pic>
        <p:nvPicPr>
          <p:cNvPr id="171" name="Google Shape;171;p23"/>
          <p:cNvPicPr preferRelativeResize="0"/>
          <p:nvPr/>
        </p:nvPicPr>
        <p:blipFill rotWithShape="1">
          <a:blip r:embed="rId2">
            <a:alphaModFix/>
          </a:blip>
          <a:srcRect/>
          <a:stretch/>
        </p:blipFill>
        <p:spPr>
          <a:xfrm>
            <a:off x="775705" y="0"/>
            <a:ext cx="2393859" cy="1810872"/>
          </a:xfrm>
          <a:prstGeom prst="rect">
            <a:avLst/>
          </a:prstGeom>
          <a:noFill/>
          <a:ln>
            <a:noFill/>
          </a:ln>
        </p:spPr>
      </p:pic>
      <p:sp>
        <p:nvSpPr>
          <p:cNvPr id="172" name="Google Shape;172;p23"/>
          <p:cNvSpPr txBox="1">
            <a:spLocks noGrp="1"/>
          </p:cNvSpPr>
          <p:nvPr>
            <p:ph type="body" idx="2"/>
          </p:nvPr>
        </p:nvSpPr>
        <p:spPr>
          <a:xfrm rot="5400000">
            <a:off x="10671036" y="3683760"/>
            <a:ext cx="2062163" cy="455084"/>
          </a:xfrm>
          <a:prstGeom prst="rect">
            <a:avLst/>
          </a:prstGeom>
          <a:noFill/>
          <a:ln>
            <a:noFill/>
          </a:ln>
        </p:spPr>
        <p:txBody>
          <a:bodyPr spcFirstLastPara="1" wrap="square" lIns="0" tIns="45700" rIns="91425" bIns="45700" anchor="ctr" anchorCtr="0"/>
          <a:lstStyle>
            <a:lvl1pPr marL="457200" lvl="0" indent="-228600" algn="l">
              <a:lnSpc>
                <a:spcPct val="100000"/>
              </a:lnSpc>
              <a:spcBef>
                <a:spcPts val="1000"/>
              </a:spcBef>
              <a:spcAft>
                <a:spcPts val="0"/>
              </a:spcAft>
              <a:buClr>
                <a:schemeClr val="lt1"/>
              </a:buClr>
              <a:buSzPts val="1200"/>
              <a:buNone/>
              <a:defRPr sz="1200">
                <a:solidFill>
                  <a:schemeClr val="lt1"/>
                </a:solidFill>
              </a:defRPr>
            </a:lvl1pPr>
            <a:lvl2pPr marL="914400" lvl="1" indent="-342900" algn="l">
              <a:lnSpc>
                <a:spcPct val="100000"/>
              </a:lnSpc>
              <a:spcBef>
                <a:spcPts val="500"/>
              </a:spcBef>
              <a:spcAft>
                <a:spcPts val="0"/>
              </a:spcAft>
              <a:buClr>
                <a:srgbClr val="664790"/>
              </a:buClr>
              <a:buSzPts val="1800"/>
              <a:buChar char="•"/>
              <a:defRPr/>
            </a:lvl2pPr>
            <a:lvl3pPr marL="1371600" lvl="2" indent="-342900" algn="l">
              <a:lnSpc>
                <a:spcPct val="100000"/>
              </a:lnSpc>
              <a:spcBef>
                <a:spcPts val="500"/>
              </a:spcBef>
              <a:spcAft>
                <a:spcPts val="0"/>
              </a:spcAft>
              <a:buClr>
                <a:srgbClr val="664790"/>
              </a:buClr>
              <a:buSzPts val="1800"/>
              <a:buChar char="•"/>
              <a:defRPr/>
            </a:lvl3pPr>
            <a:lvl4pPr marL="1828800" lvl="3" indent="-342900" algn="l">
              <a:lnSpc>
                <a:spcPct val="100000"/>
              </a:lnSpc>
              <a:spcBef>
                <a:spcPts val="500"/>
              </a:spcBef>
              <a:spcAft>
                <a:spcPts val="0"/>
              </a:spcAft>
              <a:buClr>
                <a:srgbClr val="664790"/>
              </a:buClr>
              <a:buSzPts val="1800"/>
              <a:buChar char="•"/>
              <a:defRPr/>
            </a:lvl4pPr>
            <a:lvl5pPr marL="2286000" lvl="4" indent="-342900" algn="l">
              <a:lnSpc>
                <a:spcPct val="100000"/>
              </a:lnSpc>
              <a:spcBef>
                <a:spcPts val="500"/>
              </a:spcBef>
              <a:spcAft>
                <a:spcPts val="0"/>
              </a:spcAft>
              <a:buClr>
                <a:srgbClr val="664790"/>
              </a:buClr>
              <a:buSzPts val="1800"/>
              <a:buChar char="•"/>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
        <p:nvSpPr>
          <p:cNvPr id="173" name="Google Shape;173;p23"/>
          <p:cNvSpPr txBox="1"/>
          <p:nvPr/>
        </p:nvSpPr>
        <p:spPr>
          <a:xfrm>
            <a:off x="1730716" y="5309366"/>
            <a:ext cx="12104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IZM_gov_lv</a:t>
            </a:r>
            <a:endParaRPr sz="1200">
              <a:solidFill>
                <a:srgbClr val="664690"/>
              </a:solidFill>
              <a:latin typeface="Verdana"/>
              <a:ea typeface="Verdana"/>
              <a:cs typeface="Verdana"/>
              <a:sym typeface="Verdana"/>
            </a:endParaRPr>
          </a:p>
        </p:txBody>
      </p:sp>
      <p:sp>
        <p:nvSpPr>
          <p:cNvPr id="174" name="Google Shape;174;p23"/>
          <p:cNvSpPr txBox="1"/>
          <p:nvPr/>
        </p:nvSpPr>
        <p:spPr>
          <a:xfrm>
            <a:off x="4063573" y="5309366"/>
            <a:ext cx="1967600" cy="184800"/>
          </a:xfrm>
          <a:prstGeom prst="rect">
            <a:avLst/>
          </a:prstGeom>
          <a:noFill/>
          <a:ln>
            <a:noFill/>
          </a:ln>
        </p:spPr>
        <p:txBody>
          <a:bodyPr spcFirstLastPara="1" wrap="square" lIns="0" tIns="0" rIns="0" bIns="0" anchor="t" anchorCtr="0">
            <a:noAutofit/>
          </a:bodyPr>
          <a:lstStyle/>
          <a:p>
            <a:pPr marL="0" marR="0" lvl="0" indent="0" algn="l" rtl="0">
              <a:spcBef>
                <a:spcPts val="0"/>
              </a:spcBef>
              <a:spcAft>
                <a:spcPts val="0"/>
              </a:spcAft>
              <a:buNone/>
            </a:pPr>
            <a:r>
              <a:rPr lang="lv-LV" sz="1200">
                <a:solidFill>
                  <a:srgbClr val="FFFFFF"/>
                </a:solidFill>
                <a:latin typeface="Verdana"/>
                <a:ea typeface="Verdana"/>
                <a:cs typeface="Verdana"/>
                <a:sym typeface="Verdana"/>
              </a:rPr>
              <a:t>Izglitibas.ministrija</a:t>
            </a:r>
            <a:endParaRPr sz="1200">
              <a:solidFill>
                <a:srgbClr val="664690"/>
              </a:solidFill>
              <a:latin typeface="Verdana"/>
              <a:ea typeface="Verdana"/>
              <a:cs typeface="Verdana"/>
              <a:sym typeface="Verdana"/>
            </a:endParaRPr>
          </a:p>
        </p:txBody>
      </p:sp>
      <p:pic>
        <p:nvPicPr>
          <p:cNvPr id="175" name="Google Shape;175;p23"/>
          <p:cNvPicPr preferRelativeResize="0"/>
          <p:nvPr/>
        </p:nvPicPr>
        <p:blipFill>
          <a:blip r:embed="rId3">
            <a:alphaModFix/>
          </a:blip>
          <a:stretch>
            <a:fillRect/>
          </a:stretch>
        </p:blipFill>
        <p:spPr>
          <a:xfrm>
            <a:off x="3553034" y="5261489"/>
            <a:ext cx="373900" cy="280425"/>
          </a:xfrm>
          <a:prstGeom prst="rect">
            <a:avLst/>
          </a:prstGeom>
          <a:noFill/>
          <a:ln>
            <a:noFill/>
          </a:ln>
        </p:spPr>
      </p:pic>
      <p:pic>
        <p:nvPicPr>
          <p:cNvPr id="176" name="Google Shape;176;p23"/>
          <p:cNvPicPr preferRelativeResize="0"/>
          <p:nvPr/>
        </p:nvPicPr>
        <p:blipFill>
          <a:blip r:embed="rId4">
            <a:alphaModFix/>
          </a:blip>
          <a:stretch>
            <a:fillRect/>
          </a:stretch>
        </p:blipFill>
        <p:spPr>
          <a:xfrm>
            <a:off x="1202566" y="5261501"/>
            <a:ext cx="373900" cy="280425"/>
          </a:xfrm>
          <a:prstGeom prst="rect">
            <a:avLst/>
          </a:prstGeom>
          <a:noFill/>
          <a:ln>
            <a:noFill/>
          </a:ln>
        </p:spPr>
      </p:pic>
    </p:spTree>
    <p:extLst>
      <p:ext uri="{BB962C8B-B14F-4D97-AF65-F5344CB8AC3E}">
        <p14:creationId xmlns:p14="http://schemas.microsoft.com/office/powerpoint/2010/main" val="415614800"/>
      </p:ext>
    </p:extLst>
  </p:cSld>
  <p:clrMapOvr>
    <a:masterClrMapping/>
  </p:clrMapOvr>
</p:sldLayout>
</file>

<file path=ppt/slideLayouts/slideLayout41.xml><?xml version="1.0" encoding="utf-8"?>
<p:sldLayout xmlns:a="http://schemas.openxmlformats.org/drawingml/2006/main" xmlns:r="http://schemas.openxmlformats.org/officeDocument/2006/relationships" xmlns:p="http://schemas.openxmlformats.org/presentationml/2006/main" matchingName="text 3">
  <p:cSld name="text 3">
    <p:spTree>
      <p:nvGrpSpPr>
        <p:cNvPr id="1" name="Shape 183"/>
        <p:cNvGrpSpPr/>
        <p:nvPr/>
      </p:nvGrpSpPr>
      <p:grpSpPr>
        <a:xfrm>
          <a:off x="0" y="0"/>
          <a:ext cx="0" cy="0"/>
          <a:chOff x="0" y="0"/>
          <a:chExt cx="0" cy="0"/>
        </a:xfrm>
      </p:grpSpPr>
      <p:sp>
        <p:nvSpPr>
          <p:cNvPr id="184" name="Google Shape;184;p25"/>
          <p:cNvSpPr txBox="1">
            <a:spLocks noGrp="1"/>
          </p:cNvSpPr>
          <p:nvPr>
            <p:ph type="title"/>
          </p:nvPr>
        </p:nvSpPr>
        <p:spPr>
          <a:xfrm>
            <a:off x="616774" y="681038"/>
            <a:ext cx="5938219" cy="755482"/>
          </a:xfrm>
          <a:prstGeom prst="rect">
            <a:avLst/>
          </a:prstGeom>
          <a:noFill/>
          <a:ln>
            <a:noFill/>
          </a:ln>
        </p:spPr>
        <p:txBody>
          <a:bodyPr spcFirstLastPara="1" wrap="square" lIns="0" tIns="0" rIns="0" bIns="0" anchor="t" anchorCtr="0"/>
          <a:lstStyle>
            <a:lvl1pPr lvl="0" algn="l">
              <a:lnSpc>
                <a:spcPct val="100000"/>
              </a:lnSpc>
              <a:spcBef>
                <a:spcPts val="0"/>
              </a:spcBef>
              <a:spcAft>
                <a:spcPts val="0"/>
              </a:spcAft>
              <a:buClr>
                <a:srgbClr val="664790"/>
              </a:buClr>
              <a:buSzPts val="2400"/>
              <a:buFont typeface="Verdana"/>
              <a:buNone/>
              <a:defRPr sz="24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85" name="Google Shape;185;p25"/>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86" name="Google Shape;186;p25"/>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7" name="Google Shape;187;p25"/>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Verdana"/>
                <a:ea typeface="Verdana"/>
                <a:cs typeface="Verdana"/>
                <a:sym typeface="Verdana"/>
              </a:defRPr>
            </a:lvl1pPr>
            <a:lvl2pPr marL="0" marR="0" lvl="1" indent="0" algn="ctr" rtl="0">
              <a:spcBef>
                <a:spcPts val="0"/>
              </a:spcBef>
              <a:buNone/>
              <a:defRPr sz="800">
                <a:solidFill>
                  <a:schemeClr val="lt1"/>
                </a:solidFill>
                <a:latin typeface="Verdana"/>
                <a:ea typeface="Verdana"/>
                <a:cs typeface="Verdana"/>
                <a:sym typeface="Verdana"/>
              </a:defRPr>
            </a:lvl2pPr>
            <a:lvl3pPr marL="0" marR="0" lvl="2" indent="0" algn="ctr" rtl="0">
              <a:spcBef>
                <a:spcPts val="0"/>
              </a:spcBef>
              <a:buNone/>
              <a:defRPr sz="800">
                <a:solidFill>
                  <a:schemeClr val="lt1"/>
                </a:solidFill>
                <a:latin typeface="Verdana"/>
                <a:ea typeface="Verdana"/>
                <a:cs typeface="Verdana"/>
                <a:sym typeface="Verdana"/>
              </a:defRPr>
            </a:lvl3pPr>
            <a:lvl4pPr marL="0" marR="0" lvl="3" indent="0" algn="ctr" rtl="0">
              <a:spcBef>
                <a:spcPts val="0"/>
              </a:spcBef>
              <a:buNone/>
              <a:defRPr sz="800">
                <a:solidFill>
                  <a:schemeClr val="lt1"/>
                </a:solidFill>
                <a:latin typeface="Verdana"/>
                <a:ea typeface="Verdana"/>
                <a:cs typeface="Verdana"/>
                <a:sym typeface="Verdana"/>
              </a:defRPr>
            </a:lvl4pPr>
            <a:lvl5pPr marL="0" marR="0" lvl="4" indent="0" algn="ctr" rtl="0">
              <a:spcBef>
                <a:spcPts val="0"/>
              </a:spcBef>
              <a:buNone/>
              <a:defRPr sz="800">
                <a:solidFill>
                  <a:schemeClr val="lt1"/>
                </a:solidFill>
                <a:latin typeface="Verdana"/>
                <a:ea typeface="Verdana"/>
                <a:cs typeface="Verdana"/>
                <a:sym typeface="Verdana"/>
              </a:defRPr>
            </a:lvl5pPr>
            <a:lvl6pPr marL="0" marR="0" lvl="5" indent="0" algn="ctr" rtl="0">
              <a:spcBef>
                <a:spcPts val="0"/>
              </a:spcBef>
              <a:buNone/>
              <a:defRPr sz="800">
                <a:solidFill>
                  <a:schemeClr val="lt1"/>
                </a:solidFill>
                <a:latin typeface="Verdana"/>
                <a:ea typeface="Verdana"/>
                <a:cs typeface="Verdana"/>
                <a:sym typeface="Verdana"/>
              </a:defRPr>
            </a:lvl6pPr>
            <a:lvl7pPr marL="0" marR="0" lvl="6" indent="0" algn="ctr" rtl="0">
              <a:spcBef>
                <a:spcPts val="0"/>
              </a:spcBef>
              <a:buNone/>
              <a:defRPr sz="800">
                <a:solidFill>
                  <a:schemeClr val="lt1"/>
                </a:solidFill>
                <a:latin typeface="Verdana"/>
                <a:ea typeface="Verdana"/>
                <a:cs typeface="Verdana"/>
                <a:sym typeface="Verdana"/>
              </a:defRPr>
            </a:lvl7pPr>
            <a:lvl8pPr marL="0" marR="0" lvl="7" indent="0" algn="ctr" rtl="0">
              <a:spcBef>
                <a:spcPts val="0"/>
              </a:spcBef>
              <a:buNone/>
              <a:defRPr sz="800">
                <a:solidFill>
                  <a:schemeClr val="lt1"/>
                </a:solidFill>
                <a:latin typeface="Verdana"/>
                <a:ea typeface="Verdana"/>
                <a:cs typeface="Verdana"/>
                <a:sym typeface="Verdana"/>
              </a:defRPr>
            </a:lvl8pPr>
            <a:lvl9pPr marL="0" marR="0" lvl="8" indent="0" algn="ctr" rtl="0">
              <a:spcBef>
                <a:spcPts val="0"/>
              </a:spcBef>
              <a:buNone/>
              <a:defRPr sz="800">
                <a:solidFill>
                  <a:schemeClr val="lt1"/>
                </a:solidFill>
                <a:latin typeface="Verdana"/>
                <a:ea typeface="Verdana"/>
                <a:cs typeface="Verdana"/>
                <a:sym typeface="Verdana"/>
              </a:defRPr>
            </a:lvl9pPr>
          </a:lstStyle>
          <a:p>
            <a:fld id="{00000000-1234-1234-1234-123412341234}" type="slidenum">
              <a:rPr lang="lv-LV" smtClean="0"/>
              <a:pPr/>
              <a:t>‹#›</a:t>
            </a:fld>
            <a:endParaRPr lang="lv-LV"/>
          </a:p>
        </p:txBody>
      </p:sp>
      <p:sp>
        <p:nvSpPr>
          <p:cNvPr id="188" name="Google Shape;188;p25"/>
          <p:cNvSpPr txBox="1">
            <a:spLocks noGrp="1"/>
          </p:cNvSpPr>
          <p:nvPr>
            <p:ph type="body" idx="1"/>
          </p:nvPr>
        </p:nvSpPr>
        <p:spPr>
          <a:xfrm>
            <a:off x="616775" y="1845946"/>
            <a:ext cx="10929767" cy="4199852"/>
          </a:xfrm>
          <a:prstGeom prst="rect">
            <a:avLst/>
          </a:prstGeom>
          <a:noFill/>
          <a:ln>
            <a:noFill/>
          </a:ln>
        </p:spPr>
        <p:txBody>
          <a:bodyPr spcFirstLastPara="1" wrap="square" lIns="0" tIns="45700" rIns="91425" bIns="45700" anchor="t" anchorCtr="0"/>
          <a:lstStyle>
            <a:lvl1pPr marL="457200" lvl="0" indent="-228600" algn="l">
              <a:lnSpc>
                <a:spcPct val="100000"/>
              </a:lnSpc>
              <a:spcBef>
                <a:spcPts val="1000"/>
              </a:spcBef>
              <a:spcAft>
                <a:spcPts val="0"/>
              </a:spcAft>
              <a:buClr>
                <a:srgbClr val="664790"/>
              </a:buClr>
              <a:buSzPts val="2400"/>
              <a:buNone/>
              <a:defRPr>
                <a:solidFill>
                  <a:srgbClr val="664790"/>
                </a:solidFill>
              </a:defRPr>
            </a:lvl1pPr>
            <a:lvl2pPr marL="914400" lvl="1" indent="-228600" algn="l">
              <a:lnSpc>
                <a:spcPct val="100000"/>
              </a:lnSpc>
              <a:spcBef>
                <a:spcPts val="500"/>
              </a:spcBef>
              <a:spcAft>
                <a:spcPts val="0"/>
              </a:spcAft>
              <a:buClr>
                <a:srgbClr val="664790"/>
              </a:buClr>
              <a:buSzPts val="2000"/>
              <a:buNone/>
              <a:defRPr>
                <a:solidFill>
                  <a:srgbClr val="664790"/>
                </a:solidFill>
              </a:defRPr>
            </a:lvl2pPr>
            <a:lvl3pPr marL="1371600" lvl="2" indent="-228600" algn="l">
              <a:lnSpc>
                <a:spcPct val="100000"/>
              </a:lnSpc>
              <a:spcBef>
                <a:spcPts val="500"/>
              </a:spcBef>
              <a:spcAft>
                <a:spcPts val="0"/>
              </a:spcAft>
              <a:buClr>
                <a:srgbClr val="664790"/>
              </a:buClr>
              <a:buSzPts val="1800"/>
              <a:buNone/>
              <a:defRPr>
                <a:solidFill>
                  <a:srgbClr val="664790"/>
                </a:solidFill>
              </a:defRPr>
            </a:lvl3pPr>
            <a:lvl4pPr marL="1828800" lvl="3" indent="-228600" algn="l">
              <a:lnSpc>
                <a:spcPct val="100000"/>
              </a:lnSpc>
              <a:spcBef>
                <a:spcPts val="500"/>
              </a:spcBef>
              <a:spcAft>
                <a:spcPts val="0"/>
              </a:spcAft>
              <a:buClr>
                <a:srgbClr val="664790"/>
              </a:buClr>
              <a:buSzPts val="1400"/>
              <a:buNone/>
              <a:defRPr>
                <a:solidFill>
                  <a:srgbClr val="664790"/>
                </a:solidFill>
              </a:defRPr>
            </a:lvl4pPr>
            <a:lvl5pPr marL="2286000" lvl="4" indent="-228600" algn="l">
              <a:lnSpc>
                <a:spcPct val="100000"/>
              </a:lnSpc>
              <a:spcBef>
                <a:spcPts val="500"/>
              </a:spcBef>
              <a:spcAft>
                <a:spcPts val="0"/>
              </a:spcAft>
              <a:buClr>
                <a:srgbClr val="664790"/>
              </a:buClr>
              <a:buSzPts val="1200"/>
              <a:buNone/>
              <a:defRPr>
                <a:solidFill>
                  <a:srgbClr val="664790"/>
                </a:solidFill>
              </a:defRPr>
            </a:lvl5pPr>
            <a:lvl6pPr marL="2743200" lvl="5" indent="-342900" algn="l">
              <a:lnSpc>
                <a:spcPct val="90000"/>
              </a:lnSpc>
              <a:spcBef>
                <a:spcPts val="500"/>
              </a:spcBef>
              <a:spcAft>
                <a:spcPts val="0"/>
              </a:spcAft>
              <a:buClr>
                <a:schemeClr val="dk1"/>
              </a:buClr>
              <a:buSzPts val="1800"/>
              <a:buChar char="•"/>
              <a:defRPr/>
            </a:lvl6pPr>
            <a:lvl7pPr marL="3200400" lvl="6" indent="-342900" algn="l">
              <a:lnSpc>
                <a:spcPct val="90000"/>
              </a:lnSpc>
              <a:spcBef>
                <a:spcPts val="500"/>
              </a:spcBef>
              <a:spcAft>
                <a:spcPts val="0"/>
              </a:spcAft>
              <a:buClr>
                <a:schemeClr val="dk1"/>
              </a:buClr>
              <a:buSzPts val="1800"/>
              <a:buChar char="•"/>
              <a:defRPr/>
            </a:lvl7pPr>
            <a:lvl8pPr marL="3657600" lvl="7" indent="-342900" algn="l">
              <a:lnSpc>
                <a:spcPct val="90000"/>
              </a:lnSpc>
              <a:spcBef>
                <a:spcPts val="500"/>
              </a:spcBef>
              <a:spcAft>
                <a:spcPts val="0"/>
              </a:spcAft>
              <a:buClr>
                <a:schemeClr val="dk1"/>
              </a:buClr>
              <a:buSzPts val="1800"/>
              <a:buChar char="•"/>
              <a:defRPr/>
            </a:lvl8pPr>
            <a:lvl9pPr marL="4114800" lvl="8" indent="-342900" algn="l">
              <a:lnSpc>
                <a:spcPct val="90000"/>
              </a:lnSpc>
              <a:spcBef>
                <a:spcPts val="500"/>
              </a:spcBef>
              <a:spcAft>
                <a:spcPts val="0"/>
              </a:spcAft>
              <a:buClr>
                <a:schemeClr val="dk1"/>
              </a:buClr>
              <a:buSzPts val="1800"/>
              <a:buChar char="•"/>
              <a:defRPr/>
            </a:lvl9pPr>
          </a:lstStyle>
          <a:p>
            <a:endParaRPr/>
          </a:p>
        </p:txBody>
      </p:sp>
    </p:spTree>
    <p:extLst>
      <p:ext uri="{BB962C8B-B14F-4D97-AF65-F5344CB8AC3E}">
        <p14:creationId xmlns:p14="http://schemas.microsoft.com/office/powerpoint/2010/main" val="3045502172"/>
      </p:ext>
    </p:extLst>
  </p:cSld>
  <p:clrMapOvr>
    <a:masterClrMapping/>
  </p:clrMapOvr>
</p:sldLayout>
</file>

<file path=ppt/slideLayouts/slideLayout42.xml><?xml version="1.0" encoding="utf-8"?>
<p:sldLayout xmlns:a="http://schemas.openxmlformats.org/drawingml/2006/main" xmlns:r="http://schemas.openxmlformats.org/officeDocument/2006/relationships" xmlns:p="http://schemas.openxmlformats.org/presentationml/2006/main" matchingName="blank">
  <p:cSld name="blank">
    <p:spTree>
      <p:nvGrpSpPr>
        <p:cNvPr id="1" name="Shape 189"/>
        <p:cNvGrpSpPr/>
        <p:nvPr/>
      </p:nvGrpSpPr>
      <p:grpSpPr>
        <a:xfrm>
          <a:off x="0" y="0"/>
          <a:ext cx="0" cy="0"/>
          <a:chOff x="0" y="0"/>
          <a:chExt cx="0" cy="0"/>
        </a:xfrm>
      </p:grpSpPr>
      <p:sp>
        <p:nvSpPr>
          <p:cNvPr id="190" name="Google Shape;190;p26"/>
          <p:cNvSpPr/>
          <p:nvPr/>
        </p:nvSpPr>
        <p:spPr>
          <a:xfrm>
            <a:off x="631117" y="6566070"/>
            <a:ext cx="391296" cy="291533"/>
          </a:xfrm>
          <a:prstGeom prst="rect">
            <a:avLst/>
          </a:prstGeom>
          <a:solidFill>
            <a:srgbClr val="66479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
        <p:nvSpPr>
          <p:cNvPr id="191" name="Google Shape;191;p26"/>
          <p:cNvSpPr txBox="1">
            <a:spLocks noGrp="1"/>
          </p:cNvSpPr>
          <p:nvPr>
            <p:ph type="ftr" idx="11"/>
          </p:nvPr>
        </p:nvSpPr>
        <p:spPr>
          <a:xfrm>
            <a:off x="1022413" y="6566069"/>
            <a:ext cx="4114800" cy="291510"/>
          </a:xfrm>
          <a:prstGeom prst="rect">
            <a:avLst/>
          </a:prstGeom>
          <a:noFill/>
          <a:ln>
            <a:noFill/>
          </a:ln>
        </p:spPr>
        <p:txBody>
          <a:bodyPr spcFirstLastPara="1" wrap="square" lIns="108000" tIns="36000" rIns="36000" bIns="36000" anchor="ctr" anchorCtr="0"/>
          <a:lstStyle>
            <a:lvl1pPr lvl="0" algn="l">
              <a:spcBef>
                <a:spcPts val="0"/>
              </a:spcBef>
              <a:spcAft>
                <a:spcPts val="0"/>
              </a:spcAft>
              <a:buSzPts val="1400"/>
              <a:buNone/>
              <a:defRPr sz="800">
                <a:solidFill>
                  <a:srgbClr val="664790"/>
                </a:solidFill>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92" name="Google Shape;192;p26"/>
          <p:cNvSpPr txBox="1">
            <a:spLocks noGrp="1"/>
          </p:cNvSpPr>
          <p:nvPr>
            <p:ph type="sldNum" idx="12"/>
          </p:nvPr>
        </p:nvSpPr>
        <p:spPr>
          <a:xfrm>
            <a:off x="631117" y="6566070"/>
            <a:ext cx="391296" cy="291513"/>
          </a:xfrm>
          <a:prstGeom prst="rect">
            <a:avLst/>
          </a:prstGeom>
          <a:noFill/>
          <a:ln>
            <a:noFill/>
          </a:ln>
        </p:spPr>
        <p:txBody>
          <a:bodyPr spcFirstLastPara="1" wrap="square" lIns="36000" tIns="36000" rIns="36000" bIns="36000" anchor="ctr" anchorCtr="0">
            <a:noAutofit/>
          </a:bodyPr>
          <a:lstStyle>
            <a:lvl1pPr marL="0" marR="0" lvl="0" indent="0" algn="ctr" rtl="0">
              <a:spcBef>
                <a:spcPts val="0"/>
              </a:spcBef>
              <a:buNone/>
              <a:defRPr sz="800">
                <a:solidFill>
                  <a:schemeClr val="lt1"/>
                </a:solidFill>
                <a:latin typeface="Trebuchet MS"/>
                <a:ea typeface="Trebuchet MS"/>
                <a:cs typeface="Trebuchet MS"/>
                <a:sym typeface="Trebuchet MS"/>
              </a:defRPr>
            </a:lvl1pPr>
            <a:lvl2pPr marL="0" marR="0" lvl="1" indent="0" algn="ctr" rtl="0">
              <a:spcBef>
                <a:spcPts val="0"/>
              </a:spcBef>
              <a:buNone/>
              <a:defRPr sz="800">
                <a:solidFill>
                  <a:schemeClr val="lt1"/>
                </a:solidFill>
                <a:latin typeface="Trebuchet MS"/>
                <a:ea typeface="Trebuchet MS"/>
                <a:cs typeface="Trebuchet MS"/>
                <a:sym typeface="Trebuchet MS"/>
              </a:defRPr>
            </a:lvl2pPr>
            <a:lvl3pPr marL="0" marR="0" lvl="2" indent="0" algn="ctr" rtl="0">
              <a:spcBef>
                <a:spcPts val="0"/>
              </a:spcBef>
              <a:buNone/>
              <a:defRPr sz="800">
                <a:solidFill>
                  <a:schemeClr val="lt1"/>
                </a:solidFill>
                <a:latin typeface="Trebuchet MS"/>
                <a:ea typeface="Trebuchet MS"/>
                <a:cs typeface="Trebuchet MS"/>
                <a:sym typeface="Trebuchet MS"/>
              </a:defRPr>
            </a:lvl3pPr>
            <a:lvl4pPr marL="0" marR="0" lvl="3" indent="0" algn="ctr" rtl="0">
              <a:spcBef>
                <a:spcPts val="0"/>
              </a:spcBef>
              <a:buNone/>
              <a:defRPr sz="800">
                <a:solidFill>
                  <a:schemeClr val="lt1"/>
                </a:solidFill>
                <a:latin typeface="Trebuchet MS"/>
                <a:ea typeface="Trebuchet MS"/>
                <a:cs typeface="Trebuchet MS"/>
                <a:sym typeface="Trebuchet MS"/>
              </a:defRPr>
            </a:lvl4pPr>
            <a:lvl5pPr marL="0" marR="0" lvl="4" indent="0" algn="ctr" rtl="0">
              <a:spcBef>
                <a:spcPts val="0"/>
              </a:spcBef>
              <a:buNone/>
              <a:defRPr sz="800">
                <a:solidFill>
                  <a:schemeClr val="lt1"/>
                </a:solidFill>
                <a:latin typeface="Trebuchet MS"/>
                <a:ea typeface="Trebuchet MS"/>
                <a:cs typeface="Trebuchet MS"/>
                <a:sym typeface="Trebuchet MS"/>
              </a:defRPr>
            </a:lvl5pPr>
            <a:lvl6pPr marL="0" marR="0" lvl="5" indent="0" algn="ctr" rtl="0">
              <a:spcBef>
                <a:spcPts val="0"/>
              </a:spcBef>
              <a:buNone/>
              <a:defRPr sz="800">
                <a:solidFill>
                  <a:schemeClr val="lt1"/>
                </a:solidFill>
                <a:latin typeface="Trebuchet MS"/>
                <a:ea typeface="Trebuchet MS"/>
                <a:cs typeface="Trebuchet MS"/>
                <a:sym typeface="Trebuchet MS"/>
              </a:defRPr>
            </a:lvl6pPr>
            <a:lvl7pPr marL="0" marR="0" lvl="6" indent="0" algn="ctr" rtl="0">
              <a:spcBef>
                <a:spcPts val="0"/>
              </a:spcBef>
              <a:buNone/>
              <a:defRPr sz="800">
                <a:solidFill>
                  <a:schemeClr val="lt1"/>
                </a:solidFill>
                <a:latin typeface="Trebuchet MS"/>
                <a:ea typeface="Trebuchet MS"/>
                <a:cs typeface="Trebuchet MS"/>
                <a:sym typeface="Trebuchet MS"/>
              </a:defRPr>
            </a:lvl7pPr>
            <a:lvl8pPr marL="0" marR="0" lvl="7" indent="0" algn="ctr" rtl="0">
              <a:spcBef>
                <a:spcPts val="0"/>
              </a:spcBef>
              <a:buNone/>
              <a:defRPr sz="800">
                <a:solidFill>
                  <a:schemeClr val="lt1"/>
                </a:solidFill>
                <a:latin typeface="Trebuchet MS"/>
                <a:ea typeface="Trebuchet MS"/>
                <a:cs typeface="Trebuchet MS"/>
                <a:sym typeface="Trebuchet MS"/>
              </a:defRPr>
            </a:lvl8pPr>
            <a:lvl9pPr marL="0" marR="0" lvl="8" indent="0" algn="ctr" rtl="0">
              <a:spcBef>
                <a:spcPts val="0"/>
              </a:spcBef>
              <a:buNone/>
              <a:defRPr sz="800">
                <a:solidFill>
                  <a:schemeClr val="lt1"/>
                </a:solidFill>
                <a:latin typeface="Trebuchet MS"/>
                <a:ea typeface="Trebuchet MS"/>
                <a:cs typeface="Trebuchet MS"/>
                <a:sym typeface="Trebuchet MS"/>
              </a:defRPr>
            </a:lvl9pPr>
          </a:lstStyle>
          <a:p>
            <a:fld id="{00000000-1234-1234-1234-123412341234}" type="slidenum">
              <a:rPr lang="lv-LV" smtClean="0"/>
              <a:pPr/>
              <a:t>‹#›</a:t>
            </a:fld>
            <a:endParaRPr lang="lv-LV"/>
          </a:p>
        </p:txBody>
      </p:sp>
    </p:spTree>
    <p:extLst>
      <p:ext uri="{BB962C8B-B14F-4D97-AF65-F5344CB8AC3E}">
        <p14:creationId xmlns:p14="http://schemas.microsoft.com/office/powerpoint/2010/main" val="3123084949"/>
      </p:ext>
    </p:extLst>
  </p:cSld>
  <p:clrMapOvr>
    <a:masterClrMapping/>
  </p:clrMapOvr>
</p:sldLayout>
</file>

<file path=ppt/slideLayouts/slideLayout43.xml><?xml version="1.0" encoding="utf-8"?>
<p:sldLayout xmlns:a="http://schemas.openxmlformats.org/drawingml/2006/main" xmlns:r="http://schemas.openxmlformats.org/officeDocument/2006/relationships" xmlns:p="http://schemas.openxmlformats.org/presentationml/2006/main" matchingName="random 1">
  <p:cSld name="random 1">
    <p:bg>
      <p:bgPr>
        <a:solidFill>
          <a:schemeClr val="lt1"/>
        </a:solidFill>
        <a:effectLst/>
      </p:bgPr>
    </p:bg>
    <p:spTree>
      <p:nvGrpSpPr>
        <p:cNvPr id="1" name="Shape 193"/>
        <p:cNvGrpSpPr/>
        <p:nvPr/>
      </p:nvGrpSpPr>
      <p:grpSpPr>
        <a:xfrm>
          <a:off x="0" y="0"/>
          <a:ext cx="0" cy="0"/>
          <a:chOff x="0" y="0"/>
          <a:chExt cx="0" cy="0"/>
        </a:xfrm>
      </p:grpSpPr>
      <p:sp>
        <p:nvSpPr>
          <p:cNvPr id="194" name="Google Shape;194;p27"/>
          <p:cNvSpPr txBox="1">
            <a:spLocks noGrp="1"/>
          </p:cNvSpPr>
          <p:nvPr>
            <p:ph type="ctrTitle"/>
          </p:nvPr>
        </p:nvSpPr>
        <p:spPr>
          <a:xfrm>
            <a:off x="914400" y="2235200"/>
            <a:ext cx="8337176"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5" name="Google Shape;195;p27"/>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196" name="Google Shape;196;p27"/>
          <p:cNvSpPr/>
          <p:nvPr/>
        </p:nvSpPr>
        <p:spPr>
          <a:xfrm>
            <a:off x="0" y="2235200"/>
            <a:ext cx="645459" cy="2142864"/>
          </a:xfrm>
          <a:prstGeom prst="rect">
            <a:avLst/>
          </a:prstGeom>
          <a:solidFill>
            <a:srgbClr val="CBC7D8"/>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2349713581"/>
      </p:ext>
    </p:extLst>
  </p:cSld>
  <p:clrMapOvr>
    <a:masterClrMapping/>
  </p:clrMapOvr>
</p:sldLayout>
</file>

<file path=ppt/slideLayouts/slideLayout44.xml><?xml version="1.0" encoding="utf-8"?>
<p:sldLayout xmlns:a="http://schemas.openxmlformats.org/drawingml/2006/main" xmlns:r="http://schemas.openxmlformats.org/officeDocument/2006/relationships" xmlns:p="http://schemas.openxmlformats.org/presentationml/2006/main" matchingName="random 2">
  <p:cSld name="random 2">
    <p:bg>
      <p:bgPr>
        <a:solidFill>
          <a:srgbClr val="CBC7D8"/>
        </a:solidFill>
        <a:effectLst/>
      </p:bgPr>
    </p:bg>
    <p:spTree>
      <p:nvGrpSpPr>
        <p:cNvPr id="1" name="Shape 197"/>
        <p:cNvGrpSpPr/>
        <p:nvPr/>
      </p:nvGrpSpPr>
      <p:grpSpPr>
        <a:xfrm>
          <a:off x="0" y="0"/>
          <a:ext cx="0" cy="0"/>
          <a:chOff x="0" y="0"/>
          <a:chExt cx="0" cy="0"/>
        </a:xfrm>
      </p:grpSpPr>
      <p:sp>
        <p:nvSpPr>
          <p:cNvPr id="198" name="Google Shape;198;p28"/>
          <p:cNvSpPr txBox="1">
            <a:spLocks noGrp="1"/>
          </p:cNvSpPr>
          <p:nvPr>
            <p:ph type="ctrTitle"/>
          </p:nvPr>
        </p:nvSpPr>
        <p:spPr>
          <a:xfrm>
            <a:off x="914400" y="2235200"/>
            <a:ext cx="10363200" cy="2387600"/>
          </a:xfrm>
          <a:prstGeom prst="rect">
            <a:avLst/>
          </a:prstGeom>
          <a:noFill/>
          <a:ln>
            <a:noFill/>
          </a:ln>
        </p:spPr>
        <p:txBody>
          <a:bodyPr spcFirstLastPara="1" wrap="square" lIns="0" tIns="0" rIns="0" bIns="0" anchor="t" anchorCtr="0"/>
          <a:lstStyle>
            <a:lvl1pPr lvl="0" algn="l">
              <a:lnSpc>
                <a:spcPct val="90000"/>
              </a:lnSpc>
              <a:spcBef>
                <a:spcPts val="0"/>
              </a:spcBef>
              <a:spcAft>
                <a:spcPts val="0"/>
              </a:spcAft>
              <a:buClr>
                <a:srgbClr val="664790"/>
              </a:buClr>
              <a:buSzPts val="5400"/>
              <a:buFont typeface="Verdana"/>
              <a:buNone/>
              <a:defRPr sz="5400" b="1">
                <a:solidFill>
                  <a:srgbClr val="664790"/>
                </a:solidFill>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199" name="Google Shape;199;p28"/>
          <p:cNvSpPr txBox="1">
            <a:spLocks noGrp="1"/>
          </p:cNvSpPr>
          <p:nvPr>
            <p:ph type="subTitle" idx="1"/>
          </p:nvPr>
        </p:nvSpPr>
        <p:spPr>
          <a:xfrm>
            <a:off x="838200" y="4861249"/>
            <a:ext cx="7296539" cy="1170992"/>
          </a:xfrm>
          <a:prstGeom prst="rect">
            <a:avLst/>
          </a:prstGeom>
          <a:noFill/>
          <a:ln>
            <a:noFill/>
          </a:ln>
        </p:spPr>
        <p:txBody>
          <a:bodyPr spcFirstLastPara="1" wrap="square" lIns="0" tIns="45700" rIns="91425" bIns="45700" anchor="t" anchorCtr="0"/>
          <a:lstStyle>
            <a:lvl1pPr lvl="0" algn="l">
              <a:lnSpc>
                <a:spcPct val="100000"/>
              </a:lnSpc>
              <a:spcBef>
                <a:spcPts val="1000"/>
              </a:spcBef>
              <a:spcAft>
                <a:spcPts val="0"/>
              </a:spcAft>
              <a:buClr>
                <a:srgbClr val="664790"/>
              </a:buClr>
              <a:buSzPts val="2400"/>
              <a:buNone/>
              <a:defRPr sz="2400">
                <a:solidFill>
                  <a:srgbClr val="664790"/>
                </a:solidFill>
              </a:defRPr>
            </a:lvl1pPr>
            <a:lvl2pPr lvl="1" algn="ctr">
              <a:lnSpc>
                <a:spcPct val="100000"/>
              </a:lnSpc>
              <a:spcBef>
                <a:spcPts val="500"/>
              </a:spcBef>
              <a:spcAft>
                <a:spcPts val="0"/>
              </a:spcAft>
              <a:buClr>
                <a:srgbClr val="664790"/>
              </a:buClr>
              <a:buSzPts val="2000"/>
              <a:buNone/>
              <a:defRPr sz="2000"/>
            </a:lvl2pPr>
            <a:lvl3pPr lvl="2" algn="ctr">
              <a:lnSpc>
                <a:spcPct val="100000"/>
              </a:lnSpc>
              <a:spcBef>
                <a:spcPts val="500"/>
              </a:spcBef>
              <a:spcAft>
                <a:spcPts val="0"/>
              </a:spcAft>
              <a:buClr>
                <a:srgbClr val="664790"/>
              </a:buClr>
              <a:buSzPts val="1800"/>
              <a:buNone/>
              <a:defRPr sz="1800"/>
            </a:lvl3pPr>
            <a:lvl4pPr lvl="3" algn="ctr">
              <a:lnSpc>
                <a:spcPct val="100000"/>
              </a:lnSpc>
              <a:spcBef>
                <a:spcPts val="500"/>
              </a:spcBef>
              <a:spcAft>
                <a:spcPts val="0"/>
              </a:spcAft>
              <a:buClr>
                <a:srgbClr val="664790"/>
              </a:buClr>
              <a:buSzPts val="1600"/>
              <a:buNone/>
              <a:defRPr sz="1600"/>
            </a:lvl4pPr>
            <a:lvl5pPr lvl="4" algn="ctr">
              <a:lnSpc>
                <a:spcPct val="100000"/>
              </a:lnSpc>
              <a:spcBef>
                <a:spcPts val="500"/>
              </a:spcBef>
              <a:spcAft>
                <a:spcPts val="0"/>
              </a:spcAft>
              <a:buClr>
                <a:srgbClr val="664790"/>
              </a:buClr>
              <a:buSzPts val="1600"/>
              <a:buNone/>
              <a:defRPr sz="1600"/>
            </a:lvl5pPr>
            <a:lvl6pPr lvl="5" algn="ctr">
              <a:lnSpc>
                <a:spcPct val="90000"/>
              </a:lnSpc>
              <a:spcBef>
                <a:spcPts val="500"/>
              </a:spcBef>
              <a:spcAft>
                <a:spcPts val="0"/>
              </a:spcAft>
              <a:buClr>
                <a:schemeClr val="dk1"/>
              </a:buClr>
              <a:buSzPts val="1600"/>
              <a:buNone/>
              <a:defRPr sz="1600"/>
            </a:lvl6pPr>
            <a:lvl7pPr lvl="6" algn="ctr">
              <a:lnSpc>
                <a:spcPct val="90000"/>
              </a:lnSpc>
              <a:spcBef>
                <a:spcPts val="500"/>
              </a:spcBef>
              <a:spcAft>
                <a:spcPts val="0"/>
              </a:spcAft>
              <a:buClr>
                <a:schemeClr val="dk1"/>
              </a:buClr>
              <a:buSzPts val="1600"/>
              <a:buNone/>
              <a:defRPr sz="1600"/>
            </a:lvl7pPr>
            <a:lvl8pPr lvl="7" algn="ctr">
              <a:lnSpc>
                <a:spcPct val="90000"/>
              </a:lnSpc>
              <a:spcBef>
                <a:spcPts val="500"/>
              </a:spcBef>
              <a:spcAft>
                <a:spcPts val="0"/>
              </a:spcAft>
              <a:buClr>
                <a:schemeClr val="dk1"/>
              </a:buClr>
              <a:buSzPts val="1600"/>
              <a:buNone/>
              <a:defRPr sz="1600"/>
            </a:lvl8pPr>
            <a:lvl9pPr lvl="8" algn="ctr">
              <a:lnSpc>
                <a:spcPct val="90000"/>
              </a:lnSpc>
              <a:spcBef>
                <a:spcPts val="500"/>
              </a:spcBef>
              <a:spcAft>
                <a:spcPts val="0"/>
              </a:spcAft>
              <a:buClr>
                <a:schemeClr val="dk1"/>
              </a:buClr>
              <a:buSzPts val="1600"/>
              <a:buNone/>
              <a:defRPr sz="1600"/>
            </a:lvl9pPr>
          </a:lstStyle>
          <a:p>
            <a:endParaRPr/>
          </a:p>
        </p:txBody>
      </p:sp>
      <p:sp>
        <p:nvSpPr>
          <p:cNvPr id="200" name="Google Shape;200;p28"/>
          <p:cNvSpPr/>
          <p:nvPr/>
        </p:nvSpPr>
        <p:spPr>
          <a:xfrm>
            <a:off x="0" y="2235200"/>
            <a:ext cx="645459" cy="2142864"/>
          </a:xfrm>
          <a:prstGeom prst="rect">
            <a:avLst/>
          </a:prstGeom>
          <a:solidFill>
            <a:schemeClr val="accent1"/>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a:solidFill>
                <a:schemeClr val="lt1"/>
              </a:solidFill>
              <a:latin typeface="Trebuchet MS"/>
              <a:ea typeface="Trebuchet MS"/>
              <a:cs typeface="Trebuchet MS"/>
              <a:sym typeface="Trebuchet MS"/>
            </a:endParaRPr>
          </a:p>
        </p:txBody>
      </p:sp>
    </p:spTree>
    <p:extLst>
      <p:ext uri="{BB962C8B-B14F-4D97-AF65-F5344CB8AC3E}">
        <p14:creationId xmlns:p14="http://schemas.microsoft.com/office/powerpoint/2010/main" val="1338587831"/>
      </p:ext>
    </p:extLst>
  </p:cSld>
  <p:clrMapOvr>
    <a:masterClrMapping/>
  </p:clrMapOvr>
</p:sldLayout>
</file>

<file path=ppt/slideLayouts/slideLayout45.xml><?xml version="1.0" encoding="utf-8"?>
<p:sldLayout xmlns:a="http://schemas.openxmlformats.org/drawingml/2006/main" xmlns:r="http://schemas.openxmlformats.org/officeDocument/2006/relationships" xmlns:p="http://schemas.openxmlformats.org/presentationml/2006/main" matchingName="blank 2">
  <p:cSld name="blank 2">
    <p:bg>
      <p:bgPr>
        <a:solidFill>
          <a:srgbClr val="CBC7D8"/>
        </a:solidFill>
        <a:effectLst/>
      </p:bgPr>
    </p:bg>
    <p:spTree>
      <p:nvGrpSpPr>
        <p:cNvPr id="1" name="Shape 201"/>
        <p:cNvGrpSpPr/>
        <p:nvPr/>
      </p:nvGrpSpPr>
      <p:grpSpPr>
        <a:xfrm>
          <a:off x="0" y="0"/>
          <a:ext cx="0" cy="0"/>
          <a:chOff x="0" y="0"/>
          <a:chExt cx="0" cy="0"/>
        </a:xfrm>
      </p:grpSpPr>
    </p:spTree>
    <p:extLst>
      <p:ext uri="{BB962C8B-B14F-4D97-AF65-F5344CB8AC3E}">
        <p14:creationId xmlns:p14="http://schemas.microsoft.com/office/powerpoint/2010/main" val="2530526311"/>
      </p:ext>
    </p:extLst>
  </p:cSld>
  <p:clrMapOvr>
    <a:masterClrMapping/>
  </p:clrMapOvr>
</p:sldLayout>
</file>

<file path=ppt/slideLayouts/slideLayout46.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r>
              <a:rPr lang="en-US"/>
              <a:t>Click to edit Master title style</a:t>
            </a:r>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pPr lvl="0"/>
            <a:r>
              <a:rPr lang="en-US"/>
              <a:t>Click to edit Master text styles</a:t>
            </a: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507921808"/>
      </p:ext>
    </p:extLst>
  </p:cSld>
  <p:clrMapOvr>
    <a:masterClrMapping/>
  </p:clrMapOvr>
</p:sldLayout>
</file>

<file path=ppt/slideLayouts/slideLayout47.xml><?xml version="1.0" encoding="utf-8"?>
<p:sldLayout xmlns:a="http://schemas.openxmlformats.org/drawingml/2006/main" xmlns:r="http://schemas.openxmlformats.org/officeDocument/2006/relationships" xmlns:p="http://schemas.openxmlformats.org/presentationml/2006/main" matchingName="1_Two Content">
  <p:cSld name="1_Two Content">
    <p:spTree>
      <p:nvGrpSpPr>
        <p:cNvPr id="1" name="Shape 40"/>
        <p:cNvGrpSpPr/>
        <p:nvPr/>
      </p:nvGrpSpPr>
      <p:grpSpPr>
        <a:xfrm>
          <a:off x="0" y="0"/>
          <a:ext cx="0" cy="0"/>
          <a:chOff x="0" y="0"/>
          <a:chExt cx="0" cy="0"/>
        </a:xfrm>
      </p:grpSpPr>
      <p:sp>
        <p:nvSpPr>
          <p:cNvPr id="41" name="Google Shape;41;p38"/>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42" name="Google Shape;42;p38"/>
          <p:cNvSpPr txBox="1">
            <a:spLocks noGrp="1"/>
          </p:cNvSpPr>
          <p:nvPr>
            <p:ph type="body" idx="1"/>
          </p:nvPr>
        </p:nvSpPr>
        <p:spPr>
          <a:xfrm>
            <a:off x="3454400" y="1752601"/>
            <a:ext cx="3860800" cy="4373565"/>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3" name="Google Shape;43;p38"/>
          <p:cNvSpPr txBox="1">
            <a:spLocks noGrp="1"/>
          </p:cNvSpPr>
          <p:nvPr>
            <p:ph type="body" idx="2"/>
          </p:nvPr>
        </p:nvSpPr>
        <p:spPr>
          <a:xfrm>
            <a:off x="7620000" y="1752601"/>
            <a:ext cx="3962400" cy="4373573"/>
          </a:xfrm>
          <a:prstGeom prst="rect">
            <a:avLst/>
          </a:prstGeom>
          <a:noFill/>
          <a:ln>
            <a:noFill/>
          </a:ln>
        </p:spPr>
        <p:txBody>
          <a:bodyPr spcFirstLastPara="1" wrap="square" lIns="93950" tIns="46975" rIns="93950" bIns="46975" anchor="t" anchorCtr="0">
            <a:normAutofit/>
          </a:bodyPr>
          <a:lstStyle>
            <a:lvl1pPr marL="457200" lvl="0"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1pPr>
            <a:lvl2pPr marL="914400" lvl="1"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2pPr>
            <a:lvl3pPr marL="1371600" lvl="2"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3pPr>
            <a:lvl4pPr marL="1828800" lvl="3"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4pPr>
            <a:lvl5pPr marL="2286000" lvl="4" indent="-355600" algn="l">
              <a:lnSpc>
                <a:spcPct val="100000"/>
              </a:lnSpc>
              <a:spcBef>
                <a:spcPts val="400"/>
              </a:spcBef>
              <a:spcAft>
                <a:spcPts val="0"/>
              </a:spcAft>
              <a:buClr>
                <a:schemeClr val="dk1"/>
              </a:buClr>
              <a:buSzPts val="2000"/>
              <a:buChar char="»"/>
              <a:defRPr sz="2000">
                <a:latin typeface="Verdana"/>
                <a:ea typeface="Verdana"/>
                <a:cs typeface="Verdana"/>
                <a:sym typeface="Verdana"/>
              </a:defRPr>
            </a:lvl5pPr>
            <a:lvl6pPr marL="2743200" lvl="5" indent="-336550" algn="l">
              <a:lnSpc>
                <a:spcPct val="100000"/>
              </a:lnSpc>
              <a:spcBef>
                <a:spcPts val="340"/>
              </a:spcBef>
              <a:spcAft>
                <a:spcPts val="0"/>
              </a:spcAft>
              <a:buClr>
                <a:schemeClr val="dk1"/>
              </a:buClr>
              <a:buSzPts val="1700"/>
              <a:buChar char="•"/>
              <a:defRPr sz="1700"/>
            </a:lvl6pPr>
            <a:lvl7pPr marL="3200400" lvl="6" indent="-336550" algn="l">
              <a:lnSpc>
                <a:spcPct val="100000"/>
              </a:lnSpc>
              <a:spcBef>
                <a:spcPts val="340"/>
              </a:spcBef>
              <a:spcAft>
                <a:spcPts val="0"/>
              </a:spcAft>
              <a:buClr>
                <a:schemeClr val="dk1"/>
              </a:buClr>
              <a:buSzPts val="1700"/>
              <a:buChar char="•"/>
              <a:defRPr sz="1700"/>
            </a:lvl7pPr>
            <a:lvl8pPr marL="3657600" lvl="7" indent="-336550" algn="l">
              <a:lnSpc>
                <a:spcPct val="100000"/>
              </a:lnSpc>
              <a:spcBef>
                <a:spcPts val="340"/>
              </a:spcBef>
              <a:spcAft>
                <a:spcPts val="0"/>
              </a:spcAft>
              <a:buClr>
                <a:schemeClr val="dk1"/>
              </a:buClr>
              <a:buSzPts val="1700"/>
              <a:buChar char="•"/>
              <a:defRPr sz="1700"/>
            </a:lvl8pPr>
            <a:lvl9pPr marL="4114800" lvl="8" indent="-336550" algn="l">
              <a:lnSpc>
                <a:spcPct val="100000"/>
              </a:lnSpc>
              <a:spcBef>
                <a:spcPts val="340"/>
              </a:spcBef>
              <a:spcAft>
                <a:spcPts val="0"/>
              </a:spcAft>
              <a:buClr>
                <a:schemeClr val="dk1"/>
              </a:buClr>
              <a:buSzPts val="1700"/>
              <a:buChar char="•"/>
              <a:defRPr sz="1700"/>
            </a:lvl9pPr>
          </a:lstStyle>
          <a:p>
            <a:endParaRPr/>
          </a:p>
        </p:txBody>
      </p:sp>
      <p:sp>
        <p:nvSpPr>
          <p:cNvPr id="44" name="Google Shape;44;p38"/>
          <p:cNvSpPr txBox="1">
            <a:spLocks noGrp="1"/>
          </p:cNvSpPr>
          <p:nvPr>
            <p:ph type="body" idx="3"/>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5" name="Google Shape;45;p38"/>
          <p:cNvSpPr txBox="1">
            <a:spLocks noGrp="1"/>
          </p:cNvSpPr>
          <p:nvPr>
            <p:ph type="body" idx="4"/>
          </p:nvPr>
        </p:nvSpPr>
        <p:spPr>
          <a:xfrm>
            <a:off x="6502400" y="6324600"/>
            <a:ext cx="4709683"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46" name="Google Shape;46;p38"/>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1907980161"/>
      </p:ext>
    </p:extLst>
  </p:cSld>
  <p:clrMapOvr>
    <a:masterClrMapping/>
  </p:clrMapOvr>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Subtitle 2"/>
          <p:cNvSpPr>
            <a:spLocks noGrp="1"/>
          </p:cNvSpPr>
          <p:nvPr>
            <p:ph type="subTitle" idx="1"/>
          </p:nvPr>
        </p:nvSpPr>
        <p:spPr>
          <a:xfrm>
            <a:off x="944380" y="4352544"/>
            <a:ext cx="8207652" cy="1239894"/>
          </a:xfrm>
          <a:noFill/>
        </p:spPr>
        <p:txBody>
          <a:bodyPr>
            <a:normAutofit/>
          </a:bodyPr>
          <a:lstStyle>
            <a:lvl1pPr marL="0" indent="0" algn="l">
              <a:buNone/>
              <a:defRPr sz="2000">
                <a:solidFill>
                  <a:schemeClr val="tx1">
                    <a:lumMod val="75000"/>
                    <a:lumOff val="25000"/>
                  </a:schemeClr>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
        <p:nvSpPr>
          <p:cNvPr id="10" name="Date Placeholder 7">
            <a:extLst>
              <a:ext uri="{FF2B5EF4-FFF2-40B4-BE49-F238E27FC236}">
                <a16:creationId xmlns:a16="http://schemas.microsoft.com/office/drawing/2014/main" id="{A6CD2FBA-7F6A-7C45-9AE1-34EDBAD98BFE}"/>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177E20F1-29C6-AB46-B9B5-C50CF791241B}"/>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A55730A0-E0D8-6743-9CD6-B19F08E1081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 name="Title 3">
            <a:extLst>
              <a:ext uri="{FF2B5EF4-FFF2-40B4-BE49-F238E27FC236}">
                <a16:creationId xmlns:a16="http://schemas.microsoft.com/office/drawing/2014/main" id="{5B05563C-7AB9-8843-81FD-1D53D7F42A1E}"/>
              </a:ext>
            </a:extLst>
          </p:cNvPr>
          <p:cNvSpPr>
            <a:spLocks noGrp="1"/>
          </p:cNvSpPr>
          <p:nvPr>
            <p:ph type="title" hasCustomPrompt="1"/>
          </p:nvPr>
        </p:nvSpPr>
        <p:spPr>
          <a:xfrm>
            <a:off x="944380" y="2503112"/>
            <a:ext cx="8375432" cy="1188720"/>
          </a:xfrm>
          <a:noFill/>
          <a:ln>
            <a:noFill/>
          </a:ln>
        </p:spPr>
        <p:txBody>
          <a:bodyPr>
            <a:noAutofit/>
          </a:bodyPr>
          <a:lstStyle>
            <a:lvl1pPr algn="l">
              <a:defRPr sz="5000" cap="none">
                <a:solidFill>
                  <a:schemeClr val="tx1"/>
                </a:solidFill>
              </a:defRPr>
            </a:lvl1pPr>
          </a:lstStyle>
          <a:p>
            <a:r>
              <a:rPr lang="en-GB"/>
              <a:t>Click to edit master title style</a:t>
            </a:r>
            <a:endParaRPr lang="en-LV"/>
          </a:p>
        </p:txBody>
      </p:sp>
    </p:spTree>
    <p:extLst>
      <p:ext uri="{BB962C8B-B14F-4D97-AF65-F5344CB8AC3E}">
        <p14:creationId xmlns:p14="http://schemas.microsoft.com/office/powerpoint/2010/main" val="1715755922"/>
      </p:ext>
    </p:extLst>
  </p:cSld>
  <p:clrMapOvr>
    <a:overrideClrMapping bg1="dk1" tx1="lt1" bg2="dk2" tx2="lt2" accent1="accent1" accent2="accent2" accent3="accent3" accent4="accent4" accent5="accent5" accent6="accent6" hlink="hlink" folHlink="folHlink"/>
  </p:clrMapOvr>
</p:sldLayout>
</file>

<file path=ppt/slideLayouts/slideLayout49.xml><?xml version="1.0" encoding="utf-8"?>
<p:sldLayout xmlns:a="http://schemas.openxmlformats.org/drawingml/2006/main" xmlns:r="http://schemas.openxmlformats.org/officeDocument/2006/relationships" xmlns:p="http://schemas.openxmlformats.org/presentationml/2006/main" type="obj" preserve="1">
  <p:cSld name="Title and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830835" y="435399"/>
            <a:ext cx="6184562" cy="1365148"/>
          </a:xfrm>
          <a:noFill/>
          <a:ln>
            <a:noFill/>
          </a:ln>
        </p:spPr>
        <p:txBody>
          <a:bodyPr>
            <a:normAutofit/>
          </a:bodyPr>
          <a:lstStyle>
            <a:lvl1pPr algn="l">
              <a:defRPr sz="4000" cap="none" spc="0">
                <a:solidFill>
                  <a:schemeClr val="bg1"/>
                </a:solidFill>
              </a:defRPr>
            </a:lvl1pPr>
          </a:lstStyle>
          <a:p>
            <a:r>
              <a:rPr lang="en-GB"/>
              <a:t>Click to edit master title style</a:t>
            </a:r>
            <a:endParaRPr lang="en-US"/>
          </a:p>
        </p:txBody>
      </p:sp>
      <p:sp>
        <p:nvSpPr>
          <p:cNvPr id="3" name="Content Placeholder 2"/>
          <p:cNvSpPr>
            <a:spLocks noGrp="1"/>
          </p:cNvSpPr>
          <p:nvPr>
            <p:ph idx="1"/>
          </p:nvPr>
        </p:nvSpPr>
        <p:spPr>
          <a:xfrm>
            <a:off x="995461" y="1800547"/>
            <a:ext cx="10201078" cy="443170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0" name="Date Placeholder 7">
            <a:extLst>
              <a:ext uri="{FF2B5EF4-FFF2-40B4-BE49-F238E27FC236}">
                <a16:creationId xmlns:a16="http://schemas.microsoft.com/office/drawing/2014/main" id="{887AF835-2D3A-BD4A-B351-0A47398D83E7}"/>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1" name="Footer Placeholder 8">
            <a:extLst>
              <a:ext uri="{FF2B5EF4-FFF2-40B4-BE49-F238E27FC236}">
                <a16:creationId xmlns:a16="http://schemas.microsoft.com/office/drawing/2014/main" id="{66711CB4-7503-E644-8A4C-882DC9AFCA6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2" name="Slide Number Placeholder 9">
            <a:extLst>
              <a:ext uri="{FF2B5EF4-FFF2-40B4-BE49-F238E27FC236}">
                <a16:creationId xmlns:a16="http://schemas.microsoft.com/office/drawing/2014/main" id="{E73824C8-6894-7145-B438-77C49CB46E4F}"/>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1261971287"/>
      </p:ext>
    </p:extLst>
  </p:cSld>
  <p:clrMapOvr>
    <a:masterClrMapping/>
  </p:clrMapOvr>
</p:sldLayout>
</file>

<file path=ppt/slideLayouts/slideLayout50.xml><?xml version="1.0" encoding="utf-8"?>
<p:sldLayout xmlns:a="http://schemas.openxmlformats.org/drawingml/2006/main" xmlns:r="http://schemas.openxmlformats.org/officeDocument/2006/relationships" xmlns:p="http://schemas.openxmlformats.org/presentationml/2006/main" preserve="1" userDrawn="1">
  <p:cSld name="Section Header">
    <p:bg>
      <p:bgPr>
        <a:solidFill>
          <a:schemeClr val="tx1"/>
        </a:solidFill>
        <a:effectLst/>
      </p:bgPr>
    </p:bg>
    <p:spTree>
      <p:nvGrpSpPr>
        <p:cNvPr id="1" name=""/>
        <p:cNvGrpSpPr/>
        <p:nvPr/>
      </p:nvGrpSpPr>
      <p:grpSpPr>
        <a:xfrm>
          <a:off x="0" y="0"/>
          <a:ext cx="0" cy="0"/>
          <a:chOff x="0" y="0"/>
          <a:chExt cx="0" cy="0"/>
        </a:xfrm>
      </p:grpSpPr>
      <p:sp>
        <p:nvSpPr>
          <p:cNvPr id="5" name="Picture Placeholder 4">
            <a:extLst>
              <a:ext uri="{FF2B5EF4-FFF2-40B4-BE49-F238E27FC236}">
                <a16:creationId xmlns:a16="http://schemas.microsoft.com/office/drawing/2014/main" id="{E9F0B8CE-65F9-A94E-AC7E-073B48D30B11}"/>
              </a:ext>
            </a:extLst>
          </p:cNvPr>
          <p:cNvSpPr>
            <a:spLocks noGrp="1"/>
          </p:cNvSpPr>
          <p:nvPr>
            <p:ph type="pic" sz="quarter" idx="13"/>
          </p:nvPr>
        </p:nvSpPr>
        <p:spPr>
          <a:xfrm>
            <a:off x="0" y="0"/>
            <a:ext cx="12192000" cy="6858000"/>
          </a:xfrm>
          <a:pattFill prst="lgCheck">
            <a:fgClr>
              <a:srgbClr val="DAE1E1"/>
            </a:fgClr>
            <a:bgClr>
              <a:srgbClr val="F2F4F4"/>
            </a:bgClr>
          </a:pattFill>
        </p:spPr>
        <p:txBody>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2339033507"/>
      </p:ext>
    </p:extLst>
  </p:cSld>
  <p:clrMapOvr>
    <a:overrideClrMapping bg1="dk1" tx1="lt1" bg2="dk2" tx2="lt2" accent1="accent1" accent2="accent2" accent3="accent3" accent4="accent4" accent5="accent5" accent6="accent6" hlink="hlink" folHlink="folHlink"/>
  </p:clrMapOvr>
</p:sldLayout>
</file>

<file path=ppt/slideLayouts/slideLayout51.xml><?xml version="1.0" encoding="utf-8"?>
<p:sldLayout xmlns:a="http://schemas.openxmlformats.org/drawingml/2006/main" xmlns:r="http://schemas.openxmlformats.org/officeDocument/2006/relationships" xmlns:p="http://schemas.openxmlformats.org/presentationml/2006/main" preserve="1" userDrawn="1">
  <p:cSld name="1_Section Header">
    <p:bg>
      <p:bgPr>
        <a:solidFill>
          <a:srgbClr val="800024"/>
        </a:solidFill>
        <a:effectLst/>
      </p:bgPr>
    </p:bg>
    <p:spTree>
      <p:nvGrpSpPr>
        <p:cNvPr id="1" name=""/>
        <p:cNvGrpSpPr/>
        <p:nvPr/>
      </p:nvGrpSpPr>
      <p:grpSpPr>
        <a:xfrm>
          <a:off x="0" y="0"/>
          <a:ext cx="0" cy="0"/>
          <a:chOff x="0" y="0"/>
          <a:chExt cx="0" cy="0"/>
        </a:xfrm>
      </p:grpSpPr>
      <p:sp>
        <p:nvSpPr>
          <p:cNvPr id="24" name="Picture Placeholder 23">
            <a:extLst>
              <a:ext uri="{FF2B5EF4-FFF2-40B4-BE49-F238E27FC236}">
                <a16:creationId xmlns:a16="http://schemas.microsoft.com/office/drawing/2014/main" id="{774A0244-6E26-4D41-AFC1-011CA034E8C7}"/>
              </a:ext>
            </a:extLst>
          </p:cNvPr>
          <p:cNvSpPr>
            <a:spLocks noGrp="1"/>
          </p:cNvSpPr>
          <p:nvPr>
            <p:ph type="pic" sz="quarter" idx="12"/>
          </p:nvPr>
        </p:nvSpPr>
        <p:spPr>
          <a:xfrm>
            <a:off x="0" y="0"/>
            <a:ext cx="12192000" cy="6858001"/>
          </a:xfrm>
          <a:custGeom>
            <a:avLst/>
            <a:gdLst>
              <a:gd name="connsiteX0" fmla="*/ 9234622 w 12192000"/>
              <a:gd name="connsiteY0" fmla="*/ 0 h 6858001"/>
              <a:gd name="connsiteX1" fmla="*/ 12192000 w 12192000"/>
              <a:gd name="connsiteY1" fmla="*/ 0 h 6858001"/>
              <a:gd name="connsiteX2" fmla="*/ 12192000 w 12192000"/>
              <a:gd name="connsiteY2" fmla="*/ 6743573 h 6858001"/>
              <a:gd name="connsiteX3" fmla="*/ 11964519 w 12192000"/>
              <a:gd name="connsiteY3" fmla="*/ 6688861 h 6858001"/>
              <a:gd name="connsiteX4" fmla="*/ 7726680 w 12192000"/>
              <a:gd name="connsiteY4" fmla="*/ 6236208 h 6858001"/>
              <a:gd name="connsiteX5" fmla="*/ 3067365 w 12192000"/>
              <a:gd name="connsiteY5" fmla="*/ 6790232 h 6858001"/>
              <a:gd name="connsiteX6" fmla="*/ 2816381 w 12192000"/>
              <a:gd name="connsiteY6" fmla="*/ 6858001 h 6858001"/>
              <a:gd name="connsiteX7" fmla="*/ 0 w 12192000"/>
              <a:gd name="connsiteY7" fmla="*/ 6858001 h 6858001"/>
              <a:gd name="connsiteX8" fmla="*/ 0 w 12192000"/>
              <a:gd name="connsiteY8" fmla="*/ 17397 h 6858001"/>
              <a:gd name="connsiteX9" fmla="*/ 343305 w 12192000"/>
              <a:gd name="connsiteY9" fmla="*/ 99967 h 6858001"/>
              <a:gd name="connsiteX10" fmla="*/ 4581144 w 12192000"/>
              <a:gd name="connsiteY10" fmla="*/ 552619 h 6858001"/>
              <a:gd name="connsiteX11" fmla="*/ 8818983 w 12192000"/>
              <a:gd name="connsiteY11" fmla="*/ 99967 h 685800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Lst>
            <a:rect l="l" t="t" r="r" b="b"/>
            <a:pathLst>
              <a:path w="12192000" h="6858001">
                <a:moveTo>
                  <a:pt x="9234622" y="0"/>
                </a:moveTo>
                <a:lnTo>
                  <a:pt x="12192000" y="0"/>
                </a:lnTo>
                <a:lnTo>
                  <a:pt x="12192000" y="6743573"/>
                </a:lnTo>
                <a:lnTo>
                  <a:pt x="11964519" y="6688861"/>
                </a:lnTo>
                <a:cubicBezTo>
                  <a:pt x="10682509" y="6398773"/>
                  <a:pt x="9245022" y="6236208"/>
                  <a:pt x="7726680" y="6236208"/>
                </a:cubicBezTo>
                <a:cubicBezTo>
                  <a:pt x="6039634" y="6236208"/>
                  <a:pt x="4452408" y="6436906"/>
                  <a:pt x="3067365" y="6790232"/>
                </a:cubicBezTo>
                <a:lnTo>
                  <a:pt x="2816381" y="6858001"/>
                </a:lnTo>
                <a:lnTo>
                  <a:pt x="0" y="6858001"/>
                </a:lnTo>
                <a:lnTo>
                  <a:pt x="0" y="17397"/>
                </a:lnTo>
                <a:lnTo>
                  <a:pt x="343305" y="99967"/>
                </a:lnTo>
                <a:cubicBezTo>
                  <a:pt x="1625315" y="390054"/>
                  <a:pt x="3062803" y="552619"/>
                  <a:pt x="4581144" y="552619"/>
                </a:cubicBezTo>
                <a:cubicBezTo>
                  <a:pt x="6099486" y="552619"/>
                  <a:pt x="7536973" y="390054"/>
                  <a:pt x="8818983" y="99967"/>
                </a:cubicBezTo>
                <a:close/>
              </a:path>
            </a:pathLst>
          </a:custGeom>
          <a:pattFill prst="lgCheck">
            <a:fgClr>
              <a:srgbClr val="F2F4F4"/>
            </a:fgClr>
            <a:bgClr>
              <a:srgbClr val="DAE1E1"/>
            </a:bgClr>
          </a:pattFill>
        </p:spPr>
        <p:txBody>
          <a:bodyPr wrap="square">
            <a:noAutofit/>
          </a:bodyPr>
          <a:lstStyle/>
          <a:p>
            <a:r>
              <a:rPr lang="en-GB"/>
              <a:t>Click icon to add picture</a:t>
            </a:r>
            <a:endParaRPr lang="en-LV"/>
          </a:p>
        </p:txBody>
      </p:sp>
      <p:sp>
        <p:nvSpPr>
          <p:cNvPr id="2" name="Title 1"/>
          <p:cNvSpPr>
            <a:spLocks noGrp="1"/>
          </p:cNvSpPr>
          <p:nvPr>
            <p:ph type="title" hasCustomPrompt="1"/>
          </p:nvPr>
        </p:nvSpPr>
        <p:spPr bwMode="blackWhite">
          <a:xfrm>
            <a:off x="1600200" y="2386744"/>
            <a:ext cx="8991600" cy="1645920"/>
          </a:xfrm>
          <a:noFill/>
          <a:ln w="38100">
            <a:noFill/>
          </a:ln>
        </p:spPr>
        <p:txBody>
          <a:bodyPr lIns="274320" rIns="274320" anchor="ctr" anchorCtr="1">
            <a:noAutofit/>
          </a:bodyPr>
          <a:lstStyle>
            <a:lvl1pPr>
              <a:defRPr sz="5000" cap="none" spc="0">
                <a:solidFill>
                  <a:schemeClr val="tx1"/>
                </a:solidFill>
              </a:defRPr>
            </a:lvl1pPr>
          </a:lstStyle>
          <a:p>
            <a:r>
              <a:rPr lang="en-GB"/>
              <a:t>Click to edit master title style</a:t>
            </a:r>
            <a:endParaRPr lang="en-US"/>
          </a:p>
        </p:txBody>
      </p:sp>
      <p:sp>
        <p:nvSpPr>
          <p:cNvPr id="3" name="Text Placeholder 2"/>
          <p:cNvSpPr>
            <a:spLocks noGrp="1"/>
          </p:cNvSpPr>
          <p:nvPr>
            <p:ph type="body" idx="1"/>
          </p:nvPr>
        </p:nvSpPr>
        <p:spPr>
          <a:xfrm>
            <a:off x="2695194" y="4352465"/>
            <a:ext cx="6801612" cy="1265082"/>
          </a:xfrm>
        </p:spPr>
        <p:txBody>
          <a:bodyPr anchor="t" anchorCtr="1">
            <a:normAutofit/>
          </a:bodyPr>
          <a:lstStyle>
            <a:lvl1pPr marL="0" indent="0">
              <a:buNone/>
              <a:defRPr sz="2000">
                <a:solidFill>
                  <a:schemeClr val="tx1"/>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GB"/>
              <a:t>Click to edit Master text styles</a:t>
            </a:r>
          </a:p>
        </p:txBody>
      </p:sp>
      <p:sp>
        <p:nvSpPr>
          <p:cNvPr id="10" name="Date Placeholder 7">
            <a:extLst>
              <a:ext uri="{FF2B5EF4-FFF2-40B4-BE49-F238E27FC236}">
                <a16:creationId xmlns:a16="http://schemas.microsoft.com/office/drawing/2014/main" id="{66BDA2F8-68CA-884C-ABFA-701B220381E1}"/>
              </a:ext>
            </a:extLst>
          </p:cNvPr>
          <p:cNvSpPr>
            <a:spLocks noGrp="1"/>
          </p:cNvSpPr>
          <p:nvPr>
            <p:ph type="dt" sz="half" idx="10"/>
          </p:nvPr>
        </p:nvSpPr>
        <p:spPr>
          <a:xfrm>
            <a:off x="8442793" y="6253150"/>
            <a:ext cx="2753746" cy="323968"/>
          </a:xfrm>
        </p:spPr>
        <p:txBody>
          <a:bodyPr/>
          <a:lstStyle>
            <a:lvl1pPr>
              <a:defRPr>
                <a:solidFill>
                  <a:schemeClr val="tx1"/>
                </a:solidFill>
              </a:defRPr>
            </a:lvl1pPr>
          </a:lstStyle>
          <a:p>
            <a:r>
              <a:rPr lang="en-US"/>
              <a:t>19/05/2021</a:t>
            </a:r>
            <a:endParaRPr lang="en-LV"/>
          </a:p>
        </p:txBody>
      </p:sp>
      <p:sp>
        <p:nvSpPr>
          <p:cNvPr id="11" name="Footer Placeholder 8">
            <a:extLst>
              <a:ext uri="{FF2B5EF4-FFF2-40B4-BE49-F238E27FC236}">
                <a16:creationId xmlns:a16="http://schemas.microsoft.com/office/drawing/2014/main" id="{87AF38B6-BEDD-6D41-BB12-8A98E128AEBC}"/>
              </a:ext>
            </a:extLst>
          </p:cNvPr>
          <p:cNvSpPr>
            <a:spLocks noGrp="1"/>
          </p:cNvSpPr>
          <p:nvPr>
            <p:ph type="ftr" sz="quarter" idx="11"/>
          </p:nvPr>
        </p:nvSpPr>
        <p:spPr>
          <a:xfrm>
            <a:off x="995461" y="6236208"/>
            <a:ext cx="5901189" cy="320040"/>
          </a:xfrm>
        </p:spPr>
        <p:txBody>
          <a:bodyPr/>
          <a:lstStyle>
            <a:lvl1pPr>
              <a:defRPr>
                <a:solidFill>
                  <a:schemeClr val="tx1">
                    <a:alpha val="70000"/>
                  </a:schemeClr>
                </a:solidFill>
              </a:defRPr>
            </a:lvl1pPr>
          </a:lstStyle>
          <a:p>
            <a:r>
              <a:rPr lang="en-GB"/>
              <a:t>Sabiedrības integrācijas fonds</a:t>
            </a:r>
            <a:endParaRPr lang="en-LV"/>
          </a:p>
        </p:txBody>
      </p:sp>
    </p:spTree>
    <p:extLst>
      <p:ext uri="{BB962C8B-B14F-4D97-AF65-F5344CB8AC3E}">
        <p14:creationId xmlns:p14="http://schemas.microsoft.com/office/powerpoint/2010/main" val="1793617261"/>
      </p:ext>
    </p:extLst>
  </p:cSld>
  <p:clrMapOvr>
    <a:overrideClrMapping bg1="dk1" tx1="lt1" bg2="dk2" tx2="lt2" accent1="accent1" accent2="accent2" accent3="accent3" accent4="accent4" accent5="accent5" accent6="accent6" hlink="hlink" folHlink="folHlink"/>
  </p:clrMapOvr>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Two Conten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bg1"/>
                </a:solidFill>
              </a:defRPr>
            </a:lvl1pPr>
          </a:lstStyle>
          <a:p>
            <a:r>
              <a:rPr lang="en-GB"/>
              <a:t>Click to edit master title style</a:t>
            </a:r>
            <a:endParaRPr lang="en-US"/>
          </a:p>
        </p:txBody>
      </p:sp>
      <p:sp>
        <p:nvSpPr>
          <p:cNvPr id="3" name="Content Placeholder 2"/>
          <p:cNvSpPr>
            <a:spLocks noGrp="1"/>
          </p:cNvSpPr>
          <p:nvPr>
            <p:ph sz="half" idx="1"/>
          </p:nvPr>
        </p:nvSpPr>
        <p:spPr>
          <a:xfrm>
            <a:off x="995461" y="3429000"/>
            <a:ext cx="4589793" cy="2311026"/>
          </a:xfrm>
        </p:spPr>
        <p:txBody>
          <a:bodyPr/>
          <a:lstStyle>
            <a:lvl1pPr>
              <a:defRPr>
                <a:solidFill>
                  <a:schemeClr val="bg1"/>
                </a:solidFill>
              </a:defRPr>
            </a:lvl1pPr>
            <a:lvl2pPr>
              <a:defRPr>
                <a:solidFill>
                  <a:schemeClr val="bg1"/>
                </a:solidFill>
              </a:defRPr>
            </a:lvl2pPr>
            <a:lvl3pPr>
              <a:defRPr>
                <a:solidFill>
                  <a:schemeClr val="bg1"/>
                </a:solidFill>
              </a:defRPr>
            </a:lvl3pPr>
            <a:lvl4pPr>
              <a:defRPr>
                <a:solidFill>
                  <a:schemeClr val="bg1"/>
                </a:solidFill>
              </a:defRPr>
            </a:lvl4pPr>
            <a:lvl5pPr>
              <a:defRPr>
                <a:solidFill>
                  <a:schemeClr val="bg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Content Placeholder 3"/>
          <p:cNvSpPr>
            <a:spLocks noGrp="1"/>
          </p:cNvSpPr>
          <p:nvPr>
            <p:ph sz="half" idx="2"/>
          </p:nvPr>
        </p:nvSpPr>
        <p:spPr>
          <a:xfrm>
            <a:off x="6932634" y="1741489"/>
            <a:ext cx="4270247" cy="399853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8" name="Date Placeholder 7"/>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9" name="Footer Placeholder 8"/>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10" name="Slide Number Placeholder 9"/>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Tree>
    <p:extLst>
      <p:ext uri="{BB962C8B-B14F-4D97-AF65-F5344CB8AC3E}">
        <p14:creationId xmlns:p14="http://schemas.microsoft.com/office/powerpoint/2010/main" val="4288952618"/>
      </p:ext>
    </p:extLst>
  </p:cSld>
  <p:clrMapOvr>
    <a:masterClrMapping/>
  </p:clrMapOvr>
  <p:extLst>
    <p:ext uri="{DCECCB84-F9BA-43D5-87BE-67443E8EF086}">
      <p15:sldGuideLst xmlns:p15="http://schemas.microsoft.com/office/powerpoint/2012/main"/>
    </p:ext>
  </p:extLs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Comparis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Text Placeholder 2"/>
          <p:cNvSpPr>
            <a:spLocks noGrp="1"/>
          </p:cNvSpPr>
          <p:nvPr>
            <p:ph type="body" idx="1"/>
          </p:nvPr>
        </p:nvSpPr>
        <p:spPr>
          <a:xfrm>
            <a:off x="995461" y="1837945"/>
            <a:ext cx="4858223"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4" name="Content Placeholder 3"/>
          <p:cNvSpPr>
            <a:spLocks noGrp="1"/>
          </p:cNvSpPr>
          <p:nvPr>
            <p:ph sz="half" idx="2"/>
          </p:nvPr>
        </p:nvSpPr>
        <p:spPr>
          <a:xfrm>
            <a:off x="995461" y="2667762"/>
            <a:ext cx="4858223" cy="3564492"/>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6" name="Content Placeholder 5"/>
          <p:cNvSpPr>
            <a:spLocks noGrp="1"/>
          </p:cNvSpPr>
          <p:nvPr>
            <p:ph sz="quarter" idx="4"/>
          </p:nvPr>
        </p:nvSpPr>
        <p:spPr>
          <a:xfrm>
            <a:off x="6338316" y="2667762"/>
            <a:ext cx="4858222" cy="3564492"/>
          </a:xfrm>
        </p:spPr>
        <p:txBody>
          <a:bodyPr anchor="ctr"/>
          <a:lstStyle>
            <a:lvl5pPr>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1" name="Text Placeholder 4"/>
          <p:cNvSpPr>
            <a:spLocks noGrp="1"/>
          </p:cNvSpPr>
          <p:nvPr>
            <p:ph type="body" sz="quarter" idx="13"/>
          </p:nvPr>
        </p:nvSpPr>
        <p:spPr>
          <a:xfrm>
            <a:off x="6338315" y="1837945"/>
            <a:ext cx="4877369" cy="704087"/>
          </a:xfrm>
        </p:spPr>
        <p:txBody>
          <a:bodyPr anchor="b" anchorCtr="1">
            <a:normAutofit/>
          </a:bodyPr>
          <a:lstStyle>
            <a:lvl1pPr marL="0" indent="0" algn="ctr">
              <a:buNone/>
              <a:defRPr sz="1900" b="0" cap="all" spc="100" baseline="0">
                <a:solidFill>
                  <a:schemeClr val="accent2">
                    <a:lumMod val="75000"/>
                  </a:schemeClr>
                </a:solidFill>
              </a:defRPr>
            </a:lvl1pPr>
            <a:lvl2pPr marL="457200" indent="0">
              <a:buNone/>
              <a:defRPr sz="19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GB"/>
              <a:t>Click to edit Master text styles</a:t>
            </a:r>
          </a:p>
        </p:txBody>
      </p:sp>
      <p:sp>
        <p:nvSpPr>
          <p:cNvPr id="12" name="Date Placeholder 7">
            <a:extLst>
              <a:ext uri="{FF2B5EF4-FFF2-40B4-BE49-F238E27FC236}">
                <a16:creationId xmlns:a16="http://schemas.microsoft.com/office/drawing/2014/main" id="{ACD9B235-5029-2E41-A4EE-C3C380E25A07}"/>
              </a:ext>
            </a:extLst>
          </p:cNvPr>
          <p:cNvSpPr>
            <a:spLocks noGrp="1"/>
          </p:cNvSpPr>
          <p:nvPr>
            <p:ph type="dt" sz="half" idx="10"/>
          </p:nvPr>
        </p:nvSpPr>
        <p:spPr>
          <a:xfrm>
            <a:off x="7893286" y="6253150"/>
            <a:ext cx="2753746" cy="323968"/>
          </a:xfrm>
        </p:spPr>
        <p:txBody>
          <a:bodyPr/>
          <a:lstStyle>
            <a:lvl1pPr>
              <a:defRPr>
                <a:solidFill>
                  <a:schemeClr val="bg1"/>
                </a:solidFill>
              </a:defRPr>
            </a:lvl1pPr>
          </a:lstStyle>
          <a:p>
            <a:r>
              <a:rPr lang="en-US"/>
              <a:t>19/05/2021</a:t>
            </a:r>
            <a:endParaRPr lang="en-LV"/>
          </a:p>
        </p:txBody>
      </p:sp>
      <p:sp>
        <p:nvSpPr>
          <p:cNvPr id="13" name="Footer Placeholder 8">
            <a:extLst>
              <a:ext uri="{FF2B5EF4-FFF2-40B4-BE49-F238E27FC236}">
                <a16:creationId xmlns:a16="http://schemas.microsoft.com/office/drawing/2014/main" id="{3C888BBC-97FE-DD45-B5ED-7D101B121582}"/>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62D8F44E-A7A8-CF42-9027-39FF59A8450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5" name="Title 1">
            <a:extLst>
              <a:ext uri="{FF2B5EF4-FFF2-40B4-BE49-F238E27FC236}">
                <a16:creationId xmlns:a16="http://schemas.microsoft.com/office/drawing/2014/main" id="{EC64A75B-0A34-AD44-8B0B-C9E27D14E208}"/>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295245891"/>
      </p:ext>
    </p:extLst>
  </p:cSld>
  <p:clrMapOvr>
    <a:masterClrMapping/>
  </p:clrMapOvr>
</p:sldLayout>
</file>

<file path=ppt/slideLayouts/slideLayout54.xml><?xml version="1.0" encoding="utf-8"?>
<p:sldLayout xmlns:a="http://schemas.openxmlformats.org/drawingml/2006/main" xmlns:r="http://schemas.openxmlformats.org/officeDocument/2006/relationships" xmlns:p="http://schemas.openxmlformats.org/presentationml/2006/main" preserve="1" userDrawn="1">
  <p:cSld name="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0" name="Content Placeholder 2">
            <a:extLst>
              <a:ext uri="{FF2B5EF4-FFF2-40B4-BE49-F238E27FC236}">
                <a16:creationId xmlns:a16="http://schemas.microsoft.com/office/drawing/2014/main" id="{CBF62E3C-3705-A34B-B385-9D525B60D487}"/>
              </a:ext>
            </a:extLst>
          </p:cNvPr>
          <p:cNvSpPr>
            <a:spLocks noGrp="1"/>
          </p:cNvSpPr>
          <p:nvPr>
            <p:ph idx="1"/>
          </p:nvPr>
        </p:nvSpPr>
        <p:spPr>
          <a:xfrm>
            <a:off x="995461" y="1558977"/>
            <a:ext cx="10201078" cy="4673277"/>
          </a:xfrm>
        </p:spPr>
        <p:txBody>
          <a:bodyPr anchor="ct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53484529"/>
      </p:ext>
    </p:extLst>
  </p:cSld>
  <p:clrMapOvr>
    <a:masterClrMapping/>
  </p:clrMapOvr>
</p:sldLayout>
</file>

<file path=ppt/slideLayouts/slideLayout55.xml><?xml version="1.0" encoding="utf-8"?>
<p:sldLayout xmlns:a="http://schemas.openxmlformats.org/drawingml/2006/main" xmlns:r="http://schemas.openxmlformats.org/officeDocument/2006/relationships" xmlns:p="http://schemas.openxmlformats.org/presentationml/2006/main" preserve="1" userDrawn="1">
  <p:cSld name="1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3" y="3892044"/>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968809" cy="2024063"/>
          </a:xfrm>
        </p:spPr>
        <p:txBody>
          <a:bodyPr/>
          <a:lstStyle/>
          <a:p>
            <a:endParaRPr lang="lv-LV"/>
          </a:p>
        </p:txBody>
      </p:sp>
      <p:sp>
        <p:nvSpPr>
          <p:cNvPr id="13" name="Picture Placeholder 2">
            <a:extLst>
              <a:ext uri="{FF2B5EF4-FFF2-40B4-BE49-F238E27FC236}">
                <a16:creationId xmlns:a16="http://schemas.microsoft.com/office/drawing/2014/main" id="{433C8A15-231C-4FED-B9EE-82932FCFDC2C}"/>
              </a:ext>
            </a:extLst>
          </p:cNvPr>
          <p:cNvSpPr>
            <a:spLocks noGrp="1"/>
          </p:cNvSpPr>
          <p:nvPr>
            <p:ph type="pic" sz="quarter" idx="17"/>
          </p:nvPr>
        </p:nvSpPr>
        <p:spPr>
          <a:xfrm>
            <a:off x="3946055" y="1737796"/>
            <a:ext cx="2968809" cy="2024063"/>
          </a:xfrm>
        </p:spPr>
        <p:txBody>
          <a:bodyPr/>
          <a:lstStyle/>
          <a:p>
            <a:endParaRPr lang="lv-LV"/>
          </a:p>
        </p:txBody>
      </p:sp>
      <p:sp>
        <p:nvSpPr>
          <p:cNvPr id="14" name="Content Placeholder 2">
            <a:extLst>
              <a:ext uri="{FF2B5EF4-FFF2-40B4-BE49-F238E27FC236}">
                <a16:creationId xmlns:a16="http://schemas.microsoft.com/office/drawing/2014/main" id="{CBD402ED-CEB8-496A-AF82-89566D414185}"/>
              </a:ext>
            </a:extLst>
          </p:cNvPr>
          <p:cNvSpPr>
            <a:spLocks noGrp="1"/>
          </p:cNvSpPr>
          <p:nvPr>
            <p:ph sz="half" idx="18"/>
          </p:nvPr>
        </p:nvSpPr>
        <p:spPr>
          <a:xfrm>
            <a:off x="3952042" y="3892043"/>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5" name="Picture Placeholder 2">
            <a:extLst>
              <a:ext uri="{FF2B5EF4-FFF2-40B4-BE49-F238E27FC236}">
                <a16:creationId xmlns:a16="http://schemas.microsoft.com/office/drawing/2014/main" id="{4129729C-CE30-4BC7-A196-FE415BDB7CFD}"/>
              </a:ext>
            </a:extLst>
          </p:cNvPr>
          <p:cNvSpPr>
            <a:spLocks noGrp="1"/>
          </p:cNvSpPr>
          <p:nvPr>
            <p:ph type="pic" sz="quarter" idx="19"/>
          </p:nvPr>
        </p:nvSpPr>
        <p:spPr>
          <a:xfrm>
            <a:off x="7067264" y="1737796"/>
            <a:ext cx="2968809" cy="2024063"/>
          </a:xfrm>
        </p:spPr>
        <p:txBody>
          <a:bodyPr/>
          <a:lstStyle/>
          <a:p>
            <a:endParaRPr lang="lv-LV"/>
          </a:p>
        </p:txBody>
      </p:sp>
      <p:sp>
        <p:nvSpPr>
          <p:cNvPr id="16" name="Content Placeholder 2">
            <a:extLst>
              <a:ext uri="{FF2B5EF4-FFF2-40B4-BE49-F238E27FC236}">
                <a16:creationId xmlns:a16="http://schemas.microsoft.com/office/drawing/2014/main" id="{41A99AED-89DE-49AF-90A6-FF0F71124F6B}"/>
              </a:ext>
            </a:extLst>
          </p:cNvPr>
          <p:cNvSpPr>
            <a:spLocks noGrp="1"/>
          </p:cNvSpPr>
          <p:nvPr>
            <p:ph sz="half" idx="20"/>
          </p:nvPr>
        </p:nvSpPr>
        <p:spPr>
          <a:xfrm>
            <a:off x="7073251" y="3892042"/>
            <a:ext cx="2968809"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2787829371"/>
      </p:ext>
    </p:extLst>
  </p:cSld>
  <p:clrMapOvr>
    <a:masterClrMapping/>
  </p:clrMapOvr>
</p:sldLayout>
</file>

<file path=ppt/slideLayouts/slideLayout56.xml><?xml version="1.0" encoding="utf-8"?>
<p:sldLayout xmlns:a="http://schemas.openxmlformats.org/drawingml/2006/main" xmlns:r="http://schemas.openxmlformats.org/officeDocument/2006/relationships" xmlns:p="http://schemas.openxmlformats.org/presentationml/2006/main" preserve="1" userDrawn="1">
  <p:cSld name="2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1" name="Content Placeholder 2">
            <a:extLst>
              <a:ext uri="{FF2B5EF4-FFF2-40B4-BE49-F238E27FC236}">
                <a16:creationId xmlns:a16="http://schemas.microsoft.com/office/drawing/2014/main" id="{887015FF-869F-4600-8F52-832E1390C2BD}"/>
              </a:ext>
            </a:extLst>
          </p:cNvPr>
          <p:cNvSpPr>
            <a:spLocks noGrp="1"/>
          </p:cNvSpPr>
          <p:nvPr>
            <p:ph sz="half" idx="16"/>
          </p:nvPr>
        </p:nvSpPr>
        <p:spPr>
          <a:xfrm>
            <a:off x="830834"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Picture Placeholder 2">
            <a:extLst>
              <a:ext uri="{FF2B5EF4-FFF2-40B4-BE49-F238E27FC236}">
                <a16:creationId xmlns:a16="http://schemas.microsoft.com/office/drawing/2014/main" id="{DD81DD49-27B1-4A63-9CB6-D56BCBD3106A}"/>
              </a:ext>
            </a:extLst>
          </p:cNvPr>
          <p:cNvSpPr>
            <a:spLocks noGrp="1"/>
          </p:cNvSpPr>
          <p:nvPr>
            <p:ph type="pic" sz="quarter" idx="14"/>
          </p:nvPr>
        </p:nvSpPr>
        <p:spPr>
          <a:xfrm>
            <a:off x="830834" y="1737796"/>
            <a:ext cx="2480537" cy="2024063"/>
          </a:xfrm>
        </p:spPr>
        <p:txBody>
          <a:bodyPr/>
          <a:lstStyle/>
          <a:p>
            <a:endParaRPr lang="lv-LV"/>
          </a:p>
        </p:txBody>
      </p:sp>
      <p:sp>
        <p:nvSpPr>
          <p:cNvPr id="22" name="Content Placeholder 2">
            <a:extLst>
              <a:ext uri="{FF2B5EF4-FFF2-40B4-BE49-F238E27FC236}">
                <a16:creationId xmlns:a16="http://schemas.microsoft.com/office/drawing/2014/main" id="{EE83AB42-E572-4C69-A400-1F03808C4898}"/>
              </a:ext>
            </a:extLst>
          </p:cNvPr>
          <p:cNvSpPr>
            <a:spLocks noGrp="1"/>
          </p:cNvSpPr>
          <p:nvPr>
            <p:ph sz="half" idx="17"/>
          </p:nvPr>
        </p:nvSpPr>
        <p:spPr>
          <a:xfrm>
            <a:off x="3456373"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3" name="Picture Placeholder 2">
            <a:extLst>
              <a:ext uri="{FF2B5EF4-FFF2-40B4-BE49-F238E27FC236}">
                <a16:creationId xmlns:a16="http://schemas.microsoft.com/office/drawing/2014/main" id="{8AF1556D-7A4D-40BF-A604-2259BF22169C}"/>
              </a:ext>
            </a:extLst>
          </p:cNvPr>
          <p:cNvSpPr>
            <a:spLocks noGrp="1"/>
          </p:cNvSpPr>
          <p:nvPr>
            <p:ph type="pic" sz="quarter" idx="18"/>
          </p:nvPr>
        </p:nvSpPr>
        <p:spPr>
          <a:xfrm>
            <a:off x="3456373" y="1737796"/>
            <a:ext cx="2480537" cy="2024063"/>
          </a:xfrm>
        </p:spPr>
        <p:txBody>
          <a:bodyPr/>
          <a:lstStyle/>
          <a:p>
            <a:endParaRPr lang="lv-LV"/>
          </a:p>
        </p:txBody>
      </p:sp>
      <p:sp>
        <p:nvSpPr>
          <p:cNvPr id="24" name="Content Placeholder 2">
            <a:extLst>
              <a:ext uri="{FF2B5EF4-FFF2-40B4-BE49-F238E27FC236}">
                <a16:creationId xmlns:a16="http://schemas.microsoft.com/office/drawing/2014/main" id="{22F6E2A9-48A6-41DD-BD08-2F718411438E}"/>
              </a:ext>
            </a:extLst>
          </p:cNvPr>
          <p:cNvSpPr>
            <a:spLocks noGrp="1"/>
          </p:cNvSpPr>
          <p:nvPr>
            <p:ph sz="half" idx="19"/>
          </p:nvPr>
        </p:nvSpPr>
        <p:spPr>
          <a:xfrm>
            <a:off x="6096000" y="3892044"/>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5" name="Picture Placeholder 2">
            <a:extLst>
              <a:ext uri="{FF2B5EF4-FFF2-40B4-BE49-F238E27FC236}">
                <a16:creationId xmlns:a16="http://schemas.microsoft.com/office/drawing/2014/main" id="{DD79050A-8E0E-4DC3-BE0E-BEC23B2369C1}"/>
              </a:ext>
            </a:extLst>
          </p:cNvPr>
          <p:cNvSpPr>
            <a:spLocks noGrp="1"/>
          </p:cNvSpPr>
          <p:nvPr>
            <p:ph type="pic" sz="quarter" idx="20"/>
          </p:nvPr>
        </p:nvSpPr>
        <p:spPr>
          <a:xfrm>
            <a:off x="6096000" y="1737796"/>
            <a:ext cx="2480537" cy="2024063"/>
          </a:xfrm>
        </p:spPr>
        <p:txBody>
          <a:bodyPr/>
          <a:lstStyle/>
          <a:p>
            <a:endParaRPr lang="lv-LV"/>
          </a:p>
        </p:txBody>
      </p:sp>
      <p:sp>
        <p:nvSpPr>
          <p:cNvPr id="26" name="Content Placeholder 2">
            <a:extLst>
              <a:ext uri="{FF2B5EF4-FFF2-40B4-BE49-F238E27FC236}">
                <a16:creationId xmlns:a16="http://schemas.microsoft.com/office/drawing/2014/main" id="{04109C6B-0CFC-4742-8915-3D2661C4A84B}"/>
              </a:ext>
            </a:extLst>
          </p:cNvPr>
          <p:cNvSpPr>
            <a:spLocks noGrp="1"/>
          </p:cNvSpPr>
          <p:nvPr>
            <p:ph sz="half" idx="21"/>
          </p:nvPr>
        </p:nvSpPr>
        <p:spPr>
          <a:xfrm>
            <a:off x="8735627" y="3891251"/>
            <a:ext cx="2480537" cy="2213979"/>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27" name="Picture Placeholder 2">
            <a:extLst>
              <a:ext uri="{FF2B5EF4-FFF2-40B4-BE49-F238E27FC236}">
                <a16:creationId xmlns:a16="http://schemas.microsoft.com/office/drawing/2014/main" id="{38C9D323-C772-4444-97AD-0522C3B28634}"/>
              </a:ext>
            </a:extLst>
          </p:cNvPr>
          <p:cNvSpPr>
            <a:spLocks noGrp="1"/>
          </p:cNvSpPr>
          <p:nvPr>
            <p:ph type="pic" sz="quarter" idx="22"/>
          </p:nvPr>
        </p:nvSpPr>
        <p:spPr>
          <a:xfrm>
            <a:off x="8735627" y="1737003"/>
            <a:ext cx="2480537" cy="2024063"/>
          </a:xfrm>
        </p:spPr>
        <p:txBody>
          <a:bodyPr/>
          <a:lstStyle/>
          <a:p>
            <a:endParaRPr lang="lv-LV"/>
          </a:p>
        </p:txBody>
      </p:sp>
    </p:spTree>
    <p:extLst>
      <p:ext uri="{BB962C8B-B14F-4D97-AF65-F5344CB8AC3E}">
        <p14:creationId xmlns:p14="http://schemas.microsoft.com/office/powerpoint/2010/main" val="61002967"/>
      </p:ext>
    </p:extLst>
  </p:cSld>
  <p:clrMapOvr>
    <a:masterClrMapping/>
  </p:clrMapOvr>
</p:sldLayout>
</file>

<file path=ppt/slideLayouts/slideLayout57.xml><?xml version="1.0" encoding="utf-8"?>
<p:sldLayout xmlns:a="http://schemas.openxmlformats.org/drawingml/2006/main" xmlns:r="http://schemas.openxmlformats.org/officeDocument/2006/relationships" xmlns:p="http://schemas.openxmlformats.org/presentationml/2006/main" preserve="1" userDrawn="1">
  <p:cSld name="4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p:nvPr>
        </p:nvSpPr>
        <p:spPr>
          <a:xfrm>
            <a:off x="830834" y="435399"/>
            <a:ext cx="7983381" cy="1123578"/>
          </a:xfrm>
          <a:noFill/>
          <a:ln>
            <a:noFill/>
          </a:ln>
        </p:spPr>
        <p:txBody>
          <a:bodyPr>
            <a:normAutofit/>
          </a:bodyPr>
          <a:lstStyle>
            <a:lvl1pPr algn="l">
              <a:defRPr sz="4000" cap="none" spc="0">
                <a:solidFill>
                  <a:srgbClr val="7C9396"/>
                </a:solidFill>
              </a:defRPr>
            </a:lvl1pPr>
          </a:lstStyle>
          <a:p>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14" name="Diagram 13">
            <a:extLst>
              <a:ext uri="{FF2B5EF4-FFF2-40B4-BE49-F238E27FC236}">
                <a16:creationId xmlns:a16="http://schemas.microsoft.com/office/drawing/2014/main" id="{C90EC000-7A60-4972-A495-03A72AC83974}"/>
              </a:ext>
            </a:extLst>
          </p:cNvPr>
          <p:cNvGraphicFramePr/>
          <p:nvPr userDrawn="1"/>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Tree>
    <p:extLst>
      <p:ext uri="{BB962C8B-B14F-4D97-AF65-F5344CB8AC3E}">
        <p14:creationId xmlns:p14="http://schemas.microsoft.com/office/powerpoint/2010/main" val="305022166"/>
      </p:ext>
    </p:extLst>
  </p:cSld>
  <p:clrMapOvr>
    <a:masterClrMapping/>
  </p:clrMapOvr>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5_Title Only">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6" name="Title 1">
            <a:extLst>
              <a:ext uri="{FF2B5EF4-FFF2-40B4-BE49-F238E27FC236}">
                <a16:creationId xmlns:a16="http://schemas.microsoft.com/office/drawing/2014/main" id="{E9E5E4EA-1CBE-A44A-A9BE-F31295529495}"/>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
        <p:nvSpPr>
          <p:cNvPr id="7" name="Date Placeholder 7">
            <a:extLst>
              <a:ext uri="{FF2B5EF4-FFF2-40B4-BE49-F238E27FC236}">
                <a16:creationId xmlns:a16="http://schemas.microsoft.com/office/drawing/2014/main" id="{DF69425A-FD29-1A44-B2D4-C19E701BBCF4}"/>
              </a:ext>
            </a:extLst>
          </p:cNvPr>
          <p:cNvSpPr>
            <a:spLocks noGrp="1"/>
          </p:cNvSpPr>
          <p:nvPr>
            <p:ph type="dt" sz="half" idx="10"/>
          </p:nvPr>
        </p:nvSpPr>
        <p:spPr>
          <a:xfrm>
            <a:off x="7893286" y="6253150"/>
            <a:ext cx="2753746" cy="323968"/>
          </a:xfrm>
        </p:spPr>
        <p:txBody>
          <a:bodyPr/>
          <a:lstStyle>
            <a:lvl1pPr>
              <a:defRPr>
                <a:solidFill>
                  <a:srgbClr val="7C9396"/>
                </a:solidFill>
                <a:latin typeface="Verdana" panose="020B0604030504040204" pitchFamily="34" charset="0"/>
                <a:ea typeface="Verdana" panose="020B0604030504040204" pitchFamily="34" charset="0"/>
              </a:defRPr>
            </a:lvl1pPr>
          </a:lstStyle>
          <a:p>
            <a:r>
              <a:rPr lang="en-US"/>
              <a:t>19/05/2021</a:t>
            </a:r>
            <a:endParaRPr lang="en-LV"/>
          </a:p>
        </p:txBody>
      </p:sp>
      <p:sp>
        <p:nvSpPr>
          <p:cNvPr id="8" name="Footer Placeholder 8">
            <a:extLst>
              <a:ext uri="{FF2B5EF4-FFF2-40B4-BE49-F238E27FC236}">
                <a16:creationId xmlns:a16="http://schemas.microsoft.com/office/drawing/2014/main" id="{7E9D0869-44B0-094B-B441-BFF387AEBD05}"/>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latin typeface="Verdana" panose="020B0604030504040204" pitchFamily="34" charset="0"/>
                <a:ea typeface="Verdana" panose="020B0604030504040204" pitchFamily="34" charset="0"/>
              </a:defRPr>
            </a:lvl1pPr>
          </a:lstStyle>
          <a:p>
            <a:r>
              <a:rPr lang="en-GB" err="1"/>
              <a:t>Sabiedrības</a:t>
            </a:r>
            <a:r>
              <a:rPr lang="en-GB"/>
              <a:t> </a:t>
            </a:r>
            <a:r>
              <a:rPr lang="en-GB" err="1"/>
              <a:t>integrācijas</a:t>
            </a:r>
            <a:r>
              <a:rPr lang="en-GB"/>
              <a:t> fonds</a:t>
            </a:r>
            <a:endParaRPr lang="en-LV"/>
          </a:p>
        </p:txBody>
      </p:sp>
      <p:sp>
        <p:nvSpPr>
          <p:cNvPr id="9" name="Slide Number Placeholder 9">
            <a:extLst>
              <a:ext uri="{FF2B5EF4-FFF2-40B4-BE49-F238E27FC236}">
                <a16:creationId xmlns:a16="http://schemas.microsoft.com/office/drawing/2014/main" id="{1DDCF5D3-D3C5-3244-8610-6DE60B5133F0}"/>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4" name="Chart 3">
            <a:extLst>
              <a:ext uri="{FF2B5EF4-FFF2-40B4-BE49-F238E27FC236}">
                <a16:creationId xmlns:a16="http://schemas.microsoft.com/office/drawing/2014/main" id="{F12DFBDB-42C2-4C29-BEE7-5207B78657FF}"/>
              </a:ext>
            </a:extLst>
          </p:cNvPr>
          <p:cNvGraphicFramePr/>
          <p:nvPr userDrawn="1"/>
        </p:nvGraphicFramePr>
        <p:xfrm>
          <a:off x="830834" y="1828799"/>
          <a:ext cx="8128000" cy="4328387"/>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108512132"/>
      </p:ext>
    </p:extLst>
  </p:cSld>
  <p:clrMapOvr>
    <a:masterClrMapping/>
  </p:clrMapOvr>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5" name="Date Placeholder 7">
            <a:extLst>
              <a:ext uri="{FF2B5EF4-FFF2-40B4-BE49-F238E27FC236}">
                <a16:creationId xmlns:a16="http://schemas.microsoft.com/office/drawing/2014/main" id="{DD102C64-A5AA-7E44-911C-6C378E41ADB4}"/>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6" name="Footer Placeholder 8">
            <a:extLst>
              <a:ext uri="{FF2B5EF4-FFF2-40B4-BE49-F238E27FC236}">
                <a16:creationId xmlns:a16="http://schemas.microsoft.com/office/drawing/2014/main" id="{952CEEEC-0849-A74F-862D-87885C3F33B7}"/>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7" name="Slide Number Placeholder 9">
            <a:extLst>
              <a:ext uri="{FF2B5EF4-FFF2-40B4-BE49-F238E27FC236}">
                <a16:creationId xmlns:a16="http://schemas.microsoft.com/office/drawing/2014/main" id="{BE17A0F6-7085-0049-946A-1D393DA30084}"/>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graphicFrame>
        <p:nvGraphicFramePr>
          <p:cNvPr id="2" name="Diagram 1">
            <a:extLst>
              <a:ext uri="{FF2B5EF4-FFF2-40B4-BE49-F238E27FC236}">
                <a16:creationId xmlns:a16="http://schemas.microsoft.com/office/drawing/2014/main" id="{0F3A261D-1B91-4E90-963E-5D7968D07D24}"/>
              </a:ext>
            </a:extLst>
          </p:cNvPr>
          <p:cNvGraphicFramePr/>
          <p:nvPr userDrawn="1"/>
        </p:nvGraphicFramePr>
        <p:xfrm>
          <a:off x="830834" y="1766656"/>
          <a:ext cx="8428854" cy="4371677"/>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8" name="Title 1">
            <a:extLst>
              <a:ext uri="{FF2B5EF4-FFF2-40B4-BE49-F238E27FC236}">
                <a16:creationId xmlns:a16="http://schemas.microsoft.com/office/drawing/2014/main" id="{CFABDB44-99AA-4F60-9A53-9C436983AE3D}"/>
              </a:ext>
            </a:extLst>
          </p:cNvPr>
          <p:cNvSpPr>
            <a:spLocks noGrp="1"/>
          </p:cNvSpPr>
          <p:nvPr>
            <p:ph type="title" hasCustomPrompt="1"/>
          </p:nvPr>
        </p:nvSpPr>
        <p:spPr>
          <a:xfrm>
            <a:off x="830834" y="435399"/>
            <a:ext cx="7983381" cy="1123578"/>
          </a:xfrm>
          <a:noFill/>
          <a:ln>
            <a:noFill/>
          </a:ln>
        </p:spPr>
        <p:txBody>
          <a:bodyPr>
            <a:normAutofit/>
          </a:bodyPr>
          <a:lstStyle>
            <a:lvl1pPr algn="l">
              <a:defRPr sz="4000" cap="none" spc="0">
                <a:solidFill>
                  <a:srgbClr val="7C9396"/>
                </a:solidFill>
              </a:defRPr>
            </a:lvl1pPr>
          </a:lstStyle>
          <a:p>
            <a:r>
              <a:rPr lang="en-GB"/>
              <a:t>Click to edit master title style</a:t>
            </a:r>
            <a:endParaRPr lang="en-US"/>
          </a:p>
        </p:txBody>
      </p:sp>
    </p:spTree>
    <p:extLst>
      <p:ext uri="{BB962C8B-B14F-4D97-AF65-F5344CB8AC3E}">
        <p14:creationId xmlns:p14="http://schemas.microsoft.com/office/powerpoint/2010/main" val="3039113577"/>
      </p:ext>
    </p:extLst>
  </p:cSld>
  <p:clrMapOvr>
    <a:masterClrMapping/>
  </p:clrMapOvr>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Content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3" name="Content Placeholder 2"/>
          <p:cNvSpPr>
            <a:spLocks noGrp="1"/>
          </p:cNvSpPr>
          <p:nvPr>
            <p:ph idx="1"/>
          </p:nvPr>
        </p:nvSpPr>
        <p:spPr>
          <a:xfrm>
            <a:off x="6896650" y="1741488"/>
            <a:ext cx="4299889" cy="4311839"/>
          </a:xfrm>
        </p:spPr>
        <p:txBody>
          <a:bodyPr anchor="ctr">
            <a:normAutofit/>
          </a:bodyPr>
          <a:lstStyle>
            <a:lvl1pPr>
              <a:defRPr sz="1900">
                <a:solidFill>
                  <a:schemeClr val="bg1"/>
                </a:solidFill>
              </a:defRPr>
            </a:lvl1pPr>
            <a:lvl2pPr>
              <a:defRPr sz="1600">
                <a:solidFill>
                  <a:schemeClr val="bg1"/>
                </a:solidFill>
              </a:defRPr>
            </a:lvl2pPr>
            <a:lvl3pPr>
              <a:defRPr sz="1600">
                <a:solidFill>
                  <a:schemeClr val="bg1"/>
                </a:solidFill>
              </a:defRPr>
            </a:lvl3pPr>
            <a:lvl4pPr>
              <a:defRPr sz="1600">
                <a:solidFill>
                  <a:schemeClr val="bg1"/>
                </a:solidFill>
              </a:defRPr>
            </a:lvl4pPr>
            <a:lvl5pPr>
              <a:defRPr sz="1600">
                <a:solidFill>
                  <a:schemeClr val="bg1"/>
                </a:solidFill>
              </a:defRPr>
            </a:lvl5pPr>
            <a:lvl6pPr>
              <a:defRPr sz="1600"/>
            </a:lvl6pPr>
            <a:lvl7pPr>
              <a:defRPr sz="1600"/>
            </a:lvl7pPr>
            <a:lvl8pPr>
              <a:defRPr sz="1600"/>
            </a:lvl8pPr>
            <a:lvl9pPr>
              <a:defRPr sz="1600"/>
            </a:lvl9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12" name="Date Placeholder 7">
            <a:extLst>
              <a:ext uri="{FF2B5EF4-FFF2-40B4-BE49-F238E27FC236}">
                <a16:creationId xmlns:a16="http://schemas.microsoft.com/office/drawing/2014/main" id="{640FD51B-6B91-654A-8541-98E6AC9D81FA}"/>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13" name="Footer Placeholder 8">
            <a:extLst>
              <a:ext uri="{FF2B5EF4-FFF2-40B4-BE49-F238E27FC236}">
                <a16:creationId xmlns:a16="http://schemas.microsoft.com/office/drawing/2014/main" id="{2CBE8E68-4D8D-4A48-9F63-EC2E40253A4E}"/>
              </a:ext>
            </a:extLst>
          </p:cNvPr>
          <p:cNvSpPr>
            <a:spLocks noGrp="1"/>
          </p:cNvSpPr>
          <p:nvPr>
            <p:ph type="ftr" sz="quarter" idx="11"/>
          </p:nvPr>
        </p:nvSpPr>
        <p:spPr>
          <a:xfrm>
            <a:off x="995461" y="6236208"/>
            <a:ext cx="5901189" cy="320040"/>
          </a:xfrm>
        </p:spPr>
        <p:txBody>
          <a:bodyPr/>
          <a:lstStyle>
            <a:lvl1pPr>
              <a:defRPr>
                <a:solidFill>
                  <a:srgbClr val="7C9396">
                    <a:alpha val="70000"/>
                  </a:srgbClr>
                </a:solidFill>
              </a:defRPr>
            </a:lvl1pPr>
          </a:lstStyle>
          <a:p>
            <a:r>
              <a:rPr lang="en-GB"/>
              <a:t>Sabiedrības integrācijas fonds</a:t>
            </a:r>
            <a:endParaRPr lang="en-LV"/>
          </a:p>
        </p:txBody>
      </p:sp>
      <p:sp>
        <p:nvSpPr>
          <p:cNvPr id="14" name="Slide Number Placeholder 9">
            <a:extLst>
              <a:ext uri="{FF2B5EF4-FFF2-40B4-BE49-F238E27FC236}">
                <a16:creationId xmlns:a16="http://schemas.microsoft.com/office/drawing/2014/main" id="{C04D9644-0770-FB40-980F-9F42B73ABCC5}"/>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16" name="Title 1">
            <a:extLst>
              <a:ext uri="{FF2B5EF4-FFF2-40B4-BE49-F238E27FC236}">
                <a16:creationId xmlns:a16="http://schemas.microsoft.com/office/drawing/2014/main" id="{B1BB2B5B-E398-EF41-AD67-3183F7DF4EF8}"/>
              </a:ext>
            </a:extLst>
          </p:cNvPr>
          <p:cNvSpPr>
            <a:spLocks noGrp="1"/>
          </p:cNvSpPr>
          <p:nvPr>
            <p:ph type="title" hasCustomPrompt="1"/>
          </p:nvPr>
        </p:nvSpPr>
        <p:spPr>
          <a:xfrm>
            <a:off x="995461" y="1741489"/>
            <a:ext cx="4589793" cy="1508337"/>
          </a:xfrm>
          <a:noFill/>
          <a:ln>
            <a:noFill/>
          </a:ln>
        </p:spPr>
        <p:txBody>
          <a:bodyPr>
            <a:normAutofit/>
          </a:bodyPr>
          <a:lstStyle>
            <a:lvl1pPr algn="l">
              <a:defRPr lang="en-US" sz="4000" b="0" cap="none" spc="0" dirty="0">
                <a:solidFill>
                  <a:schemeClr val="tx1"/>
                </a:solidFill>
              </a:defRPr>
            </a:lvl1pPr>
          </a:lstStyle>
          <a:p>
            <a:r>
              <a:rPr lang="en-GB"/>
              <a:t>Click to edit master title style</a:t>
            </a:r>
            <a:endParaRPr lang="en-US"/>
          </a:p>
        </p:txBody>
      </p:sp>
      <p:sp>
        <p:nvSpPr>
          <p:cNvPr id="17" name="Content Placeholder 2">
            <a:extLst>
              <a:ext uri="{FF2B5EF4-FFF2-40B4-BE49-F238E27FC236}">
                <a16:creationId xmlns:a16="http://schemas.microsoft.com/office/drawing/2014/main" id="{65D7D7CE-3BF8-384F-BB6C-1C03C17EB4AD}"/>
              </a:ext>
            </a:extLst>
          </p:cNvPr>
          <p:cNvSpPr>
            <a:spLocks noGrp="1"/>
          </p:cNvSpPr>
          <p:nvPr>
            <p:ph sz="half" idx="13"/>
          </p:nvPr>
        </p:nvSpPr>
        <p:spPr>
          <a:xfrm>
            <a:off x="995461" y="3249827"/>
            <a:ext cx="4589793" cy="2803500"/>
          </a:xfrm>
        </p:spPr>
        <p:txBody>
          <a:bodyPr anchor="ctr"/>
          <a:lstStyle>
            <a:lvl1pPr>
              <a:defRPr>
                <a:solidFill>
                  <a:schemeClr val="tx1"/>
                </a:solidFill>
              </a:defRPr>
            </a:lvl1pPr>
            <a:lvl2pPr>
              <a:defRPr>
                <a:solidFill>
                  <a:schemeClr val="tx1"/>
                </a:solidFill>
              </a:defRPr>
            </a:lvl2pPr>
            <a:lvl3pPr>
              <a:defRPr>
                <a:solidFill>
                  <a:schemeClr val="tx1"/>
                </a:solidFill>
              </a:defRPr>
            </a:lvl3pPr>
            <a:lvl4pPr>
              <a:defRPr>
                <a:solidFill>
                  <a:schemeClr val="tx1"/>
                </a:solidFill>
              </a:defRPr>
            </a:lvl4pPr>
            <a:lvl5pPr>
              <a:defRPr>
                <a:solidFill>
                  <a:schemeClr val="tx1"/>
                </a:solidFill>
              </a:defRPr>
            </a:lvl5p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Tree>
    <p:extLst>
      <p:ext uri="{BB962C8B-B14F-4D97-AF65-F5344CB8AC3E}">
        <p14:creationId xmlns:p14="http://schemas.microsoft.com/office/powerpoint/2010/main" val="3336773171"/>
      </p:ext>
    </p:extLst>
  </p:cSld>
  <p:clrMapOvr>
    <a:masterClrMapping/>
  </p:clrMapOvr>
  <p:extLst>
    <p:ext uri="{DCECCB84-F9BA-43D5-87BE-67443E8EF086}">
      <p15:sldGuideLst xmlns:p15="http://schemas.microsoft.com/office/powerpoint/2012/main"/>
    </p:ext>
  </p:extLs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Picture with Caption">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
            <a:extLst>
              <a:ext uri="{FF2B5EF4-FFF2-40B4-BE49-F238E27FC236}">
                <a16:creationId xmlns:a16="http://schemas.microsoft.com/office/drawing/2014/main" id="{7C970CA9-6759-6747-AEBA-852105BB4E47}"/>
              </a:ext>
            </a:extLst>
          </p:cNvPr>
          <p:cNvSpPr>
            <a:spLocks noGrp="1"/>
          </p:cNvSpPr>
          <p:nvPr>
            <p:ph type="title" hasCustomPrompt="1"/>
          </p:nvPr>
        </p:nvSpPr>
        <p:spPr bwMode="blackWhite">
          <a:xfrm>
            <a:off x="6263924" y="2122910"/>
            <a:ext cx="4494998" cy="1134640"/>
          </a:xfrm>
          <a:noFill/>
          <a:ln>
            <a:noFill/>
          </a:ln>
        </p:spPr>
        <p:txBody>
          <a:bodyPr anchor="ctr" anchorCtr="1">
            <a:noAutofit/>
          </a:bodyPr>
          <a:lstStyle>
            <a:lvl1pPr algn="l">
              <a:defRPr sz="4000" cap="none" spc="0">
                <a:solidFill>
                  <a:srgbClr val="262626"/>
                </a:solidFill>
              </a:defRPr>
            </a:lvl1pPr>
          </a:lstStyle>
          <a:p>
            <a:r>
              <a:rPr lang="en-GB"/>
              <a:t>Click to edit master title style</a:t>
            </a:r>
            <a:endParaRPr lang="en-US"/>
          </a:p>
        </p:txBody>
      </p:sp>
      <p:sp>
        <p:nvSpPr>
          <p:cNvPr id="35" name="Date Placeholder 7">
            <a:extLst>
              <a:ext uri="{FF2B5EF4-FFF2-40B4-BE49-F238E27FC236}">
                <a16:creationId xmlns:a16="http://schemas.microsoft.com/office/drawing/2014/main" id="{8AA5B60E-79DE-1D4D-8BDF-E25FB4AA6C76}"/>
              </a:ext>
            </a:extLst>
          </p:cNvPr>
          <p:cNvSpPr>
            <a:spLocks noGrp="1"/>
          </p:cNvSpPr>
          <p:nvPr>
            <p:ph type="dt" sz="half" idx="10"/>
          </p:nvPr>
        </p:nvSpPr>
        <p:spPr>
          <a:xfrm>
            <a:off x="7893286" y="6253150"/>
            <a:ext cx="2753746" cy="323968"/>
          </a:xfrm>
        </p:spPr>
        <p:txBody>
          <a:bodyPr/>
          <a:lstStyle>
            <a:lvl1pPr>
              <a:defRPr>
                <a:solidFill>
                  <a:srgbClr val="7C9396"/>
                </a:solidFill>
              </a:defRPr>
            </a:lvl1pPr>
          </a:lstStyle>
          <a:p>
            <a:r>
              <a:rPr lang="en-US"/>
              <a:t>19/05/2021</a:t>
            </a:r>
            <a:endParaRPr lang="en-LV"/>
          </a:p>
        </p:txBody>
      </p:sp>
      <p:sp>
        <p:nvSpPr>
          <p:cNvPr id="34" name="Content Placeholder 3">
            <a:extLst>
              <a:ext uri="{FF2B5EF4-FFF2-40B4-BE49-F238E27FC236}">
                <a16:creationId xmlns:a16="http://schemas.microsoft.com/office/drawing/2014/main" id="{374C0741-EB60-EB42-97CB-FBA35C862F1C}"/>
              </a:ext>
            </a:extLst>
          </p:cNvPr>
          <p:cNvSpPr>
            <a:spLocks noGrp="1"/>
          </p:cNvSpPr>
          <p:nvPr>
            <p:ph sz="half" idx="2"/>
          </p:nvPr>
        </p:nvSpPr>
        <p:spPr>
          <a:xfrm>
            <a:off x="6263924" y="3429000"/>
            <a:ext cx="4494998" cy="2311026"/>
          </a:xfrm>
        </p:spPr>
        <p:txBody>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36" name="Footer Placeholder 8">
            <a:extLst>
              <a:ext uri="{FF2B5EF4-FFF2-40B4-BE49-F238E27FC236}">
                <a16:creationId xmlns:a16="http://schemas.microsoft.com/office/drawing/2014/main" id="{C7CBA151-8940-3346-AAB3-40083FCDF02E}"/>
              </a:ext>
            </a:extLst>
          </p:cNvPr>
          <p:cNvSpPr>
            <a:spLocks noGrp="1"/>
          </p:cNvSpPr>
          <p:nvPr>
            <p:ph type="ftr" sz="quarter" idx="11"/>
          </p:nvPr>
        </p:nvSpPr>
        <p:spPr>
          <a:xfrm>
            <a:off x="995461" y="6236208"/>
            <a:ext cx="5901189" cy="320040"/>
          </a:xfrm>
        </p:spPr>
        <p:txBody>
          <a:bodyPr/>
          <a:lstStyle>
            <a:lvl1pPr>
              <a:defRPr>
                <a:solidFill>
                  <a:schemeClr val="bg1">
                    <a:alpha val="70000"/>
                  </a:schemeClr>
                </a:solidFill>
              </a:defRPr>
            </a:lvl1pPr>
          </a:lstStyle>
          <a:p>
            <a:r>
              <a:rPr lang="en-GB"/>
              <a:t>Sabiedrības integrācijas fonds</a:t>
            </a:r>
            <a:endParaRPr lang="en-LV"/>
          </a:p>
        </p:txBody>
      </p:sp>
      <p:sp>
        <p:nvSpPr>
          <p:cNvPr id="37" name="Slide Number Placeholder 9">
            <a:extLst>
              <a:ext uri="{FF2B5EF4-FFF2-40B4-BE49-F238E27FC236}">
                <a16:creationId xmlns:a16="http://schemas.microsoft.com/office/drawing/2014/main" id="{353F92AA-6765-584C-A786-F815B0FEFEE3}"/>
              </a:ext>
            </a:extLst>
          </p:cNvPr>
          <p:cNvSpPr>
            <a:spLocks noGrp="1"/>
          </p:cNvSpPr>
          <p:nvPr>
            <p:ph type="sldNum" sz="quarter" idx="12"/>
          </p:nvPr>
        </p:nvSpPr>
        <p:spPr>
          <a:xfrm>
            <a:off x="10830779" y="6232254"/>
            <a:ext cx="365760" cy="365760"/>
          </a:xfrm>
          <a:solidFill>
            <a:srgbClr val="7C9396">
              <a:alpha val="70000"/>
            </a:srgbClr>
          </a:solidFill>
        </p:spPr>
        <p:txBody>
          <a:bodyPr/>
          <a:lstStyle/>
          <a:p>
            <a:fld id="{C19BB808-219E-9441-9CD5-6E582F9AE2E3}" type="slidenum">
              <a:rPr lang="en-LV" smtClean="0"/>
              <a:t>‹#›</a:t>
            </a:fld>
            <a:endParaRPr lang="en-LV"/>
          </a:p>
        </p:txBody>
      </p:sp>
      <p:sp>
        <p:nvSpPr>
          <p:cNvPr id="48" name="Picture Placeholder 47">
            <a:extLst>
              <a:ext uri="{FF2B5EF4-FFF2-40B4-BE49-F238E27FC236}">
                <a16:creationId xmlns:a16="http://schemas.microsoft.com/office/drawing/2014/main" id="{AFAA8A27-44FA-3040-9A53-BD2CEC86D55E}"/>
              </a:ext>
            </a:extLst>
          </p:cNvPr>
          <p:cNvSpPr>
            <a:spLocks noGrp="1"/>
          </p:cNvSpPr>
          <p:nvPr>
            <p:ph type="pic" sz="quarter" idx="14" hasCustomPrompt="1"/>
          </p:nvPr>
        </p:nvSpPr>
        <p:spPr>
          <a:xfrm>
            <a:off x="-1175" y="0"/>
            <a:ext cx="5094288" cy="6858000"/>
          </a:xfrm>
          <a:custGeom>
            <a:avLst/>
            <a:gdLst>
              <a:gd name="connsiteX0" fmla="*/ 0 w 5094288"/>
              <a:gd name="connsiteY0" fmla="*/ 0 h 6858000"/>
              <a:gd name="connsiteX1" fmla="*/ 4208009 w 5094288"/>
              <a:gd name="connsiteY1" fmla="*/ 0 h 6858000"/>
              <a:gd name="connsiteX2" fmla="*/ 4233034 w 5094288"/>
              <a:gd name="connsiteY2" fmla="*/ 43523 h 6858000"/>
              <a:gd name="connsiteX3" fmla="*/ 5094288 w 5094288"/>
              <a:gd name="connsiteY3" fmla="*/ 3444875 h 6858000"/>
              <a:gd name="connsiteX4" fmla="*/ 4233034 w 5094288"/>
              <a:gd name="connsiteY4" fmla="*/ 6846228 h 6858000"/>
              <a:gd name="connsiteX5" fmla="*/ 4226265 w 5094288"/>
              <a:gd name="connsiteY5" fmla="*/ 6858000 h 6858000"/>
              <a:gd name="connsiteX6" fmla="*/ 0 w 5094288"/>
              <a:gd name="connsiteY6" fmla="*/ 685800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Lst>
            <a:rect l="l" t="t" r="r" b="b"/>
            <a:pathLst>
              <a:path w="5094288" h="6858000">
                <a:moveTo>
                  <a:pt x="0" y="0"/>
                </a:moveTo>
                <a:lnTo>
                  <a:pt x="4208009" y="0"/>
                </a:lnTo>
                <a:lnTo>
                  <a:pt x="4233034" y="43523"/>
                </a:lnTo>
                <a:cubicBezTo>
                  <a:pt x="4782295" y="1054620"/>
                  <a:pt x="5094288" y="2213312"/>
                  <a:pt x="5094288" y="3444875"/>
                </a:cubicBezTo>
                <a:cubicBezTo>
                  <a:pt x="5094288" y="4676438"/>
                  <a:pt x="4782295" y="5835131"/>
                  <a:pt x="4233034" y="6846228"/>
                </a:cubicBezTo>
                <a:lnTo>
                  <a:pt x="4226265" y="6858000"/>
                </a:lnTo>
                <a:lnTo>
                  <a:pt x="0" y="6858000"/>
                </a:lnTo>
                <a:close/>
              </a:path>
            </a:pathLst>
          </a:custGeom>
          <a:pattFill prst="pct5">
            <a:fgClr>
              <a:srgbClr val="C00000"/>
            </a:fgClr>
            <a:bgClr>
              <a:srgbClr val="F2F4F4"/>
            </a:bgClr>
          </a:pattFill>
        </p:spPr>
        <p:txBody>
          <a:bodyPr wrap="square">
            <a:noAutofit/>
          </a:bodyPr>
          <a:lstStyle/>
          <a:p>
            <a:r>
              <a:rPr lang="en-LV"/>
              <a:t>v</a:t>
            </a:r>
          </a:p>
        </p:txBody>
      </p:sp>
    </p:spTree>
    <p:extLst>
      <p:ext uri="{BB962C8B-B14F-4D97-AF65-F5344CB8AC3E}">
        <p14:creationId xmlns:p14="http://schemas.microsoft.com/office/powerpoint/2010/main" val="3575883401"/>
      </p:ext>
    </p:extLst>
  </p:cSld>
  <p:clrMapOvr>
    <a:masterClrMapping/>
  </p:clrMapOvr>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LV"/>
              <a:t>Paldies par uzmanību!</a:t>
            </a:r>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hasCustomPrompt="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Plašāk: www.sif.gov.lv</a:t>
            </a:r>
          </a:p>
          <a:p>
            <a:r>
              <a:rPr lang="lv-LV"/>
              <a:t>Seko mums: </a:t>
            </a:r>
          </a:p>
          <a:p>
            <a:r>
              <a:rPr lang="lv-LV"/>
              <a:t>         @SIFlv</a:t>
            </a:r>
          </a:p>
        </p:txBody>
      </p:sp>
      <p:pic>
        <p:nvPicPr>
          <p:cNvPr id="6" name="Picture 5" descr="Logo&#10;&#10;Description automatically generated">
            <a:extLst>
              <a:ext uri="{FF2B5EF4-FFF2-40B4-BE49-F238E27FC236}">
                <a16:creationId xmlns:a16="http://schemas.microsoft.com/office/drawing/2014/main" id="{9B99B41B-1510-4BBE-8DA4-BD052FEA4AC4}"/>
              </a:ext>
            </a:extLst>
          </p:cNvPr>
          <p:cNvPicPr>
            <a:picLocks noChangeAspect="1"/>
          </p:cNvPicPr>
          <p:nvPr userDrawn="1"/>
        </p:nvPicPr>
        <p:blipFill>
          <a:blip r:embed="rId3"/>
          <a:stretch>
            <a:fillRect/>
          </a:stretch>
        </p:blipFill>
        <p:spPr>
          <a:xfrm>
            <a:off x="5587753" y="3465717"/>
            <a:ext cx="484572" cy="484572"/>
          </a:xfrm>
          <a:prstGeom prst="rect">
            <a:avLst/>
          </a:prstGeom>
        </p:spPr>
      </p:pic>
      <p:pic>
        <p:nvPicPr>
          <p:cNvPr id="8" name="Picture 7" descr="Icon&#10;&#10;Description automatically generated">
            <a:extLst>
              <a:ext uri="{FF2B5EF4-FFF2-40B4-BE49-F238E27FC236}">
                <a16:creationId xmlns:a16="http://schemas.microsoft.com/office/drawing/2014/main" id="{DE2F421B-1D7A-48F6-B57B-4E261DB14C30}"/>
              </a:ext>
            </a:extLst>
          </p:cNvPr>
          <p:cNvPicPr>
            <a:picLocks noChangeAspect="1"/>
          </p:cNvPicPr>
          <p:nvPr userDrawn="1"/>
        </p:nvPicPr>
        <p:blipFill>
          <a:blip r:embed="rId4"/>
          <a:stretch>
            <a:fillRect/>
          </a:stretch>
        </p:blipFill>
        <p:spPr>
          <a:xfrm>
            <a:off x="5182336" y="3452028"/>
            <a:ext cx="511949" cy="511949"/>
          </a:xfrm>
          <a:prstGeom prst="rect">
            <a:avLst/>
          </a:prstGeom>
        </p:spPr>
      </p:pic>
    </p:spTree>
    <p:extLst>
      <p:ext uri="{BB962C8B-B14F-4D97-AF65-F5344CB8AC3E}">
        <p14:creationId xmlns:p14="http://schemas.microsoft.com/office/powerpoint/2010/main" val="1589881298"/>
      </p:ext>
    </p:extLst>
  </p:cSld>
  <p:clrMapOvr>
    <a:masterClrMapping/>
  </p:clrMapOvr>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1_Vertical Title and Text">
    <p:bg>
      <p:bgPr>
        <a:blipFill dpi="0" rotWithShape="1">
          <a:blip r:embed="rId2">
            <a:lum/>
          </a:blip>
          <a:srcRect/>
          <a:stretch>
            <a:fillRect/>
          </a:stretch>
        </a:blipFill>
        <a:effectLst/>
      </p:bgPr>
    </p:bg>
    <p:spTree>
      <p:nvGrpSpPr>
        <p:cNvPr id="1" name=""/>
        <p:cNvGrpSpPr/>
        <p:nvPr/>
      </p:nvGrpSpPr>
      <p:grpSpPr>
        <a:xfrm>
          <a:off x="0" y="0"/>
          <a:ext cx="0" cy="0"/>
          <a:chOff x="0" y="0"/>
          <a:chExt cx="0" cy="0"/>
        </a:xfrm>
      </p:grpSpPr>
      <p:sp>
        <p:nvSpPr>
          <p:cNvPr id="12" name="Title 11">
            <a:extLst>
              <a:ext uri="{FF2B5EF4-FFF2-40B4-BE49-F238E27FC236}">
                <a16:creationId xmlns:a16="http://schemas.microsoft.com/office/drawing/2014/main" id="{6D0DAD6E-92D5-1148-AFC3-5C309EF8E1CD}"/>
              </a:ext>
            </a:extLst>
          </p:cNvPr>
          <p:cNvSpPr>
            <a:spLocks noGrp="1"/>
          </p:cNvSpPr>
          <p:nvPr>
            <p:ph type="title" hasCustomPrompt="1"/>
          </p:nvPr>
        </p:nvSpPr>
        <p:spPr>
          <a:xfrm>
            <a:off x="2231136" y="1184148"/>
            <a:ext cx="7729728" cy="1188720"/>
          </a:xfrm>
          <a:noFill/>
          <a:ln>
            <a:noFill/>
          </a:ln>
        </p:spPr>
        <p:txBody>
          <a:bodyPr>
            <a:noAutofit/>
          </a:bodyPr>
          <a:lstStyle>
            <a:lvl1pPr>
              <a:defRPr sz="4000" cap="none" spc="0">
                <a:solidFill>
                  <a:schemeClr val="bg1"/>
                </a:solidFill>
              </a:defRPr>
            </a:lvl1pPr>
          </a:lstStyle>
          <a:p>
            <a:r>
              <a:rPr lang="en-GB"/>
              <a:t>Click to edit master title style</a:t>
            </a:r>
            <a:endParaRPr lang="en-LV"/>
          </a:p>
        </p:txBody>
      </p:sp>
      <p:sp>
        <p:nvSpPr>
          <p:cNvPr id="4" name="Subtitle 2">
            <a:extLst>
              <a:ext uri="{FF2B5EF4-FFF2-40B4-BE49-F238E27FC236}">
                <a16:creationId xmlns:a16="http://schemas.microsoft.com/office/drawing/2014/main" id="{2C751D03-5378-E24A-BCDC-18818F065B41}"/>
              </a:ext>
            </a:extLst>
          </p:cNvPr>
          <p:cNvSpPr>
            <a:spLocks noGrp="1"/>
          </p:cNvSpPr>
          <p:nvPr>
            <p:ph type="subTitle" idx="1"/>
          </p:nvPr>
        </p:nvSpPr>
        <p:spPr>
          <a:xfrm>
            <a:off x="2231134" y="2642531"/>
            <a:ext cx="7729729" cy="1079161"/>
          </a:xfrm>
          <a:noFill/>
        </p:spPr>
        <p:txBody>
          <a:bodyPr>
            <a:normAutofit/>
          </a:bodyPr>
          <a:lstStyle>
            <a:lvl1pPr marL="0" indent="0" algn="ctr">
              <a:buNone/>
              <a:defRPr sz="2000">
                <a:solidFill>
                  <a:schemeClr val="bg1"/>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GB"/>
              <a:t>Click to edit Master subtitle style</a:t>
            </a:r>
            <a:endParaRPr lang="en-US"/>
          </a:p>
        </p:txBody>
      </p:sp>
    </p:spTree>
    <p:extLst>
      <p:ext uri="{BB962C8B-B14F-4D97-AF65-F5344CB8AC3E}">
        <p14:creationId xmlns:p14="http://schemas.microsoft.com/office/powerpoint/2010/main" val="3820079004"/>
      </p:ext>
    </p:extLst>
  </p:cSld>
  <p:clrMapOvr>
    <a:masterClrMapping/>
  </p:clrMapOvr>
</p:sldLayout>
</file>

<file path=ppt/slideLayouts/slideLayout64.xml><?xml version="1.0" encoding="utf-8"?>
<p:sldLayout xmlns:a="http://schemas.openxmlformats.org/drawingml/2006/main" xmlns:r="http://schemas.openxmlformats.org/officeDocument/2006/relationships" xmlns:p="http://schemas.openxmlformats.org/presentationml/2006/main" userDrawn="1">
  <p:cSld name="1_Content with Caption">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244F6A5D-35A4-45F7-9ABD-AEFCA18F5F6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395818" y="0"/>
            <a:ext cx="2347383"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101CCF6C-0016-485F-B181-3437B5A32D34}"/>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fld id="{882DA2E3-AA58-4FA8-94BF-0A3303AAB2B2}" type="slidenum">
              <a:rPr lang="en-US" altLang="lv-LV"/>
              <a:pPr/>
              <a:t>‹#›</a:t>
            </a:fld>
            <a:endParaRPr lang="en-US" altLang="lv-LV"/>
          </a:p>
        </p:txBody>
      </p:sp>
    </p:spTree>
    <p:extLst>
      <p:ext uri="{BB962C8B-B14F-4D97-AF65-F5344CB8AC3E}">
        <p14:creationId xmlns:p14="http://schemas.microsoft.com/office/powerpoint/2010/main" val="452457843"/>
      </p:ext>
    </p:extLst>
  </p:cSld>
  <p:clrMapOvr>
    <a:masterClrMapping/>
  </p:clrMapOvr>
</p:sldLayout>
</file>

<file path=ppt/slideLayouts/slideLayout65.xml><?xml version="1.0" encoding="utf-8"?>
<p:sldLayout xmlns:a="http://schemas.openxmlformats.org/drawingml/2006/main" xmlns:r="http://schemas.openxmlformats.org/officeDocument/2006/relationships" xmlns:p="http://schemas.openxmlformats.org/presentationml/2006/main" matchingName="Title Only">
  <p:cSld name="Title Only">
    <p:spTree>
      <p:nvGrpSpPr>
        <p:cNvPr id="1" name="Shape 24"/>
        <p:cNvGrpSpPr/>
        <p:nvPr/>
      </p:nvGrpSpPr>
      <p:grpSpPr>
        <a:xfrm>
          <a:off x="0" y="0"/>
          <a:ext cx="0" cy="0"/>
          <a:chOff x="0" y="0"/>
          <a:chExt cx="0" cy="0"/>
        </a:xfrm>
      </p:grpSpPr>
      <p:sp>
        <p:nvSpPr>
          <p:cNvPr id="25" name="Google Shape;25;p36"/>
          <p:cNvSpPr txBox="1">
            <a:spLocks noGrp="1"/>
          </p:cNvSpPr>
          <p:nvPr>
            <p:ph type="title"/>
          </p:nvPr>
        </p:nvSpPr>
        <p:spPr>
          <a:xfrm>
            <a:off x="3454400" y="304802"/>
            <a:ext cx="8128000" cy="1066799"/>
          </a:xfrm>
          <a:prstGeom prst="rect">
            <a:avLst/>
          </a:prstGeom>
          <a:noFill/>
          <a:ln>
            <a:noFill/>
          </a:ln>
        </p:spPr>
        <p:txBody>
          <a:bodyPr spcFirstLastPara="1" wrap="square" lIns="93950" tIns="46975" rIns="93950" bIns="46975" anchor="t" anchorCtr="0">
            <a:normAutofit/>
          </a:bodyPr>
          <a:lstStyle>
            <a:lvl1pPr lvl="0" algn="l">
              <a:lnSpc>
                <a:spcPct val="100000"/>
              </a:lnSpc>
              <a:spcBef>
                <a:spcPts val="0"/>
              </a:spcBef>
              <a:spcAft>
                <a:spcPts val="0"/>
              </a:spcAft>
              <a:buSzPts val="1400"/>
              <a:buNone/>
              <a:defRPr sz="2400" b="1">
                <a:latin typeface="Verdana"/>
                <a:ea typeface="Verdana"/>
                <a:cs typeface="Verdana"/>
                <a:sym typeface="Verdana"/>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26" name="Google Shape;26;p36"/>
          <p:cNvSpPr txBox="1">
            <a:spLocks noGrp="1"/>
          </p:cNvSpPr>
          <p:nvPr>
            <p:ph type="body" idx="1"/>
          </p:nvPr>
        </p:nvSpPr>
        <p:spPr>
          <a:xfrm>
            <a:off x="3454400" y="6324600"/>
            <a:ext cx="2641600" cy="304800"/>
          </a:xfrm>
          <a:prstGeom prst="rect">
            <a:avLst/>
          </a:prstGeom>
          <a:noFill/>
          <a:ln>
            <a:noFill/>
          </a:ln>
        </p:spPr>
        <p:txBody>
          <a:bodyPr spcFirstLastPara="1" wrap="square" lIns="93950" tIns="46975" rIns="93950" bIns="46975" anchor="t" anchorCtr="0">
            <a:normAutofit/>
          </a:bodyPr>
          <a:lstStyle>
            <a:lvl1pPr marL="457200" lvl="0" indent="-228600" algn="l">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7" name="Google Shape;27;p36"/>
          <p:cNvSpPr txBox="1">
            <a:spLocks noGrp="1"/>
          </p:cNvSpPr>
          <p:nvPr>
            <p:ph type="body" idx="2"/>
          </p:nvPr>
        </p:nvSpPr>
        <p:spPr>
          <a:xfrm>
            <a:off x="6502400" y="6324600"/>
            <a:ext cx="4876800" cy="304800"/>
          </a:xfrm>
          <a:prstGeom prst="rect">
            <a:avLst/>
          </a:prstGeom>
          <a:noFill/>
          <a:ln>
            <a:noFill/>
          </a:ln>
        </p:spPr>
        <p:txBody>
          <a:bodyPr spcFirstLastPara="1" wrap="square" lIns="93950" tIns="46975" rIns="93950" bIns="46975" anchor="t" anchorCtr="0">
            <a:normAutofit/>
          </a:bodyPr>
          <a:lstStyle>
            <a:lvl1pPr marL="457200" lvl="0" indent="-228600" algn="r">
              <a:lnSpc>
                <a:spcPct val="100000"/>
              </a:lnSpc>
              <a:spcBef>
                <a:spcPts val="200"/>
              </a:spcBef>
              <a:spcAft>
                <a:spcPts val="0"/>
              </a:spcAft>
              <a:buClr>
                <a:schemeClr val="dk1"/>
              </a:buClr>
              <a:buSzPts val="1000"/>
              <a:buNone/>
              <a:defRPr sz="1000">
                <a:latin typeface="Verdana"/>
                <a:ea typeface="Verdana"/>
                <a:cs typeface="Verdana"/>
                <a:sym typeface="Verdana"/>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28" name="Google Shape;28;p36"/>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4154071821"/>
      </p:ext>
    </p:extLst>
  </p:cSld>
  <p:clrMapOvr>
    <a:masterClrMapping/>
  </p:clrMapOvr>
</p:sldLayout>
</file>

<file path=ppt/slideLayouts/slideLayout66.xml><?xml version="1.0" encoding="utf-8"?>
<p:sldLayout xmlns:a="http://schemas.openxmlformats.org/drawingml/2006/main" xmlns:r="http://schemas.openxmlformats.org/officeDocument/2006/relationships" xmlns:p="http://schemas.openxmlformats.org/presentationml/2006/main" matchingName="1_Title and Content" type="obj">
  <p:cSld name="1_Title and Content">
    <p:spTree>
      <p:nvGrpSpPr>
        <p:cNvPr id="1" name="Shape 53"/>
        <p:cNvGrpSpPr/>
        <p:nvPr/>
      </p:nvGrpSpPr>
      <p:grpSpPr>
        <a:xfrm>
          <a:off x="0" y="0"/>
          <a:ext cx="0" cy="0"/>
          <a:chOff x="0" y="0"/>
          <a:chExt cx="0" cy="0"/>
        </a:xfrm>
      </p:grpSpPr>
      <p:sp>
        <p:nvSpPr>
          <p:cNvPr id="54" name="Google Shape;54;p40"/>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lvl="0" algn="ctr">
              <a:lnSpc>
                <a:spcPct val="100000"/>
              </a:lnSpc>
              <a:spcBef>
                <a:spcPts val="0"/>
              </a:spcBef>
              <a:spcAft>
                <a:spcPts val="0"/>
              </a:spcAft>
              <a:buSzPts val="1400"/>
              <a:buNone/>
              <a:defRPr/>
            </a:lvl1pPr>
            <a:lvl2pPr lvl="1" algn="ctr">
              <a:lnSpc>
                <a:spcPct val="100000"/>
              </a:lnSpc>
              <a:spcBef>
                <a:spcPts val="0"/>
              </a:spcBef>
              <a:spcAft>
                <a:spcPts val="0"/>
              </a:spcAft>
              <a:buSzPts val="1400"/>
              <a:buNone/>
              <a:defRPr/>
            </a:lvl2pPr>
            <a:lvl3pPr lvl="2" algn="ctr">
              <a:lnSpc>
                <a:spcPct val="100000"/>
              </a:lnSpc>
              <a:spcBef>
                <a:spcPts val="0"/>
              </a:spcBef>
              <a:spcAft>
                <a:spcPts val="0"/>
              </a:spcAft>
              <a:buSzPts val="1400"/>
              <a:buNone/>
              <a:defRPr/>
            </a:lvl3pPr>
            <a:lvl4pPr lvl="3" algn="ctr">
              <a:lnSpc>
                <a:spcPct val="100000"/>
              </a:lnSpc>
              <a:spcBef>
                <a:spcPts val="0"/>
              </a:spcBef>
              <a:spcAft>
                <a:spcPts val="0"/>
              </a:spcAft>
              <a:buSzPts val="1400"/>
              <a:buNone/>
              <a:defRPr/>
            </a:lvl4pPr>
            <a:lvl5pPr lvl="4" algn="ctr">
              <a:lnSpc>
                <a:spcPct val="100000"/>
              </a:lnSpc>
              <a:spcBef>
                <a:spcPts val="0"/>
              </a:spcBef>
              <a:spcAft>
                <a:spcPts val="0"/>
              </a:spcAft>
              <a:buSzPts val="1400"/>
              <a:buNone/>
              <a:defRPr/>
            </a:lvl5pPr>
            <a:lvl6pPr lvl="5" algn="ctr">
              <a:lnSpc>
                <a:spcPct val="100000"/>
              </a:lnSpc>
              <a:spcBef>
                <a:spcPts val="0"/>
              </a:spcBef>
              <a:spcAft>
                <a:spcPts val="0"/>
              </a:spcAft>
              <a:buSzPts val="1400"/>
              <a:buNone/>
              <a:defRPr/>
            </a:lvl6pPr>
            <a:lvl7pPr lvl="6" algn="ctr">
              <a:lnSpc>
                <a:spcPct val="100000"/>
              </a:lnSpc>
              <a:spcBef>
                <a:spcPts val="0"/>
              </a:spcBef>
              <a:spcAft>
                <a:spcPts val="0"/>
              </a:spcAft>
              <a:buSzPts val="1400"/>
              <a:buNone/>
              <a:defRPr/>
            </a:lvl7pPr>
            <a:lvl8pPr lvl="7" algn="ctr">
              <a:lnSpc>
                <a:spcPct val="100000"/>
              </a:lnSpc>
              <a:spcBef>
                <a:spcPts val="0"/>
              </a:spcBef>
              <a:spcAft>
                <a:spcPts val="0"/>
              </a:spcAft>
              <a:buSzPts val="1400"/>
              <a:buNone/>
              <a:defRPr/>
            </a:lvl8pPr>
            <a:lvl9pPr lvl="8" algn="ctr">
              <a:lnSpc>
                <a:spcPct val="100000"/>
              </a:lnSpc>
              <a:spcBef>
                <a:spcPts val="0"/>
              </a:spcBef>
              <a:spcAft>
                <a:spcPts val="0"/>
              </a:spcAft>
              <a:buSzPts val="1400"/>
              <a:buNone/>
              <a:defRPr/>
            </a:lvl9pPr>
          </a:lstStyle>
          <a:p>
            <a:endParaRPr/>
          </a:p>
        </p:txBody>
      </p:sp>
      <p:sp>
        <p:nvSpPr>
          <p:cNvPr id="55" name="Google Shape;55;p40"/>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lvl="0" indent="-342900" algn="l">
              <a:lnSpc>
                <a:spcPct val="100000"/>
              </a:lnSpc>
              <a:spcBef>
                <a:spcPts val="360"/>
              </a:spcBef>
              <a:spcAft>
                <a:spcPts val="0"/>
              </a:spcAft>
              <a:buClr>
                <a:schemeClr val="dk1"/>
              </a:buClr>
              <a:buSzPts val="1800"/>
              <a:buChar char="•"/>
              <a:defRPr/>
            </a:lvl1pPr>
            <a:lvl2pPr marL="914400" lvl="1" indent="-342900" algn="l">
              <a:lnSpc>
                <a:spcPct val="100000"/>
              </a:lnSpc>
              <a:spcBef>
                <a:spcPts val="360"/>
              </a:spcBef>
              <a:spcAft>
                <a:spcPts val="0"/>
              </a:spcAft>
              <a:buClr>
                <a:schemeClr val="dk1"/>
              </a:buClr>
              <a:buSzPts val="1800"/>
              <a:buChar char="–"/>
              <a:defRPr/>
            </a:lvl2pPr>
            <a:lvl3pPr marL="1371600" lvl="2" indent="-342900" algn="l">
              <a:lnSpc>
                <a:spcPct val="100000"/>
              </a:lnSpc>
              <a:spcBef>
                <a:spcPts val="360"/>
              </a:spcBef>
              <a:spcAft>
                <a:spcPts val="0"/>
              </a:spcAft>
              <a:buClr>
                <a:schemeClr val="dk1"/>
              </a:buClr>
              <a:buSzPts val="1800"/>
              <a:buChar char="•"/>
              <a:defRPr/>
            </a:lvl3pPr>
            <a:lvl4pPr marL="1828800" lvl="3" indent="-342900" algn="l">
              <a:lnSpc>
                <a:spcPct val="100000"/>
              </a:lnSpc>
              <a:spcBef>
                <a:spcPts val="360"/>
              </a:spcBef>
              <a:spcAft>
                <a:spcPts val="0"/>
              </a:spcAft>
              <a:buClr>
                <a:schemeClr val="dk1"/>
              </a:buClr>
              <a:buSzPts val="1800"/>
              <a:buChar char="–"/>
              <a:defRPr/>
            </a:lvl4pPr>
            <a:lvl5pPr marL="2286000" lvl="4" indent="-342900" algn="l">
              <a:lnSpc>
                <a:spcPct val="100000"/>
              </a:lnSpc>
              <a:spcBef>
                <a:spcPts val="360"/>
              </a:spcBef>
              <a:spcAft>
                <a:spcPts val="0"/>
              </a:spcAft>
              <a:buClr>
                <a:schemeClr val="dk1"/>
              </a:buClr>
              <a:buSzPts val="1800"/>
              <a:buChar char="»"/>
              <a:defRPr/>
            </a:lvl5pPr>
            <a:lvl6pPr marL="2743200" lvl="5" indent="-342900" algn="l">
              <a:lnSpc>
                <a:spcPct val="100000"/>
              </a:lnSpc>
              <a:spcBef>
                <a:spcPts val="360"/>
              </a:spcBef>
              <a:spcAft>
                <a:spcPts val="0"/>
              </a:spcAft>
              <a:buClr>
                <a:schemeClr val="dk1"/>
              </a:buClr>
              <a:buSzPts val="1800"/>
              <a:buChar char="•"/>
              <a:defRPr/>
            </a:lvl6pPr>
            <a:lvl7pPr marL="3200400" lvl="6" indent="-342900" algn="l">
              <a:lnSpc>
                <a:spcPct val="100000"/>
              </a:lnSpc>
              <a:spcBef>
                <a:spcPts val="360"/>
              </a:spcBef>
              <a:spcAft>
                <a:spcPts val="0"/>
              </a:spcAft>
              <a:buClr>
                <a:schemeClr val="dk1"/>
              </a:buClr>
              <a:buSzPts val="1800"/>
              <a:buChar char="•"/>
              <a:defRPr/>
            </a:lvl7pPr>
            <a:lvl8pPr marL="3657600" lvl="7" indent="-342900" algn="l">
              <a:lnSpc>
                <a:spcPct val="100000"/>
              </a:lnSpc>
              <a:spcBef>
                <a:spcPts val="360"/>
              </a:spcBef>
              <a:spcAft>
                <a:spcPts val="0"/>
              </a:spcAft>
              <a:buClr>
                <a:schemeClr val="dk1"/>
              </a:buClr>
              <a:buSzPts val="1800"/>
              <a:buChar char="•"/>
              <a:defRPr/>
            </a:lvl8pPr>
            <a:lvl9pPr marL="4114800" lvl="8" indent="-342900" algn="l">
              <a:lnSpc>
                <a:spcPct val="100000"/>
              </a:lnSpc>
              <a:spcBef>
                <a:spcPts val="360"/>
              </a:spcBef>
              <a:spcAft>
                <a:spcPts val="0"/>
              </a:spcAft>
              <a:buClr>
                <a:schemeClr val="dk1"/>
              </a:buClr>
              <a:buSzPts val="1800"/>
              <a:buChar char="•"/>
              <a:defRPr/>
            </a:lvl9pPr>
          </a:lstStyle>
          <a:p>
            <a:endParaRPr/>
          </a:p>
        </p:txBody>
      </p:sp>
      <p:sp>
        <p:nvSpPr>
          <p:cNvPr id="56" name="Google Shape;56;p40"/>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sz="1200">
                <a:solidFill>
                  <a:srgbClr val="898989"/>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7" name="Google Shape;57;p40"/>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58" name="Google Shape;58;p40"/>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a:p>
        </p:txBody>
      </p:sp>
    </p:spTree>
    <p:extLst>
      <p:ext uri="{BB962C8B-B14F-4D97-AF65-F5344CB8AC3E}">
        <p14:creationId xmlns:p14="http://schemas.microsoft.com/office/powerpoint/2010/main" val="594620639"/>
      </p:ext>
    </p:extLst>
  </p:cSld>
  <p:clrMapOvr>
    <a:masterClrMapping/>
  </p:clrMapOvr>
</p:sldLayout>
</file>

<file path=ppt/slideLayouts/slideLayout67.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pic>
        <p:nvPicPr>
          <p:cNvPr id="5" name="Picture 7">
            <a:extLst>
              <a:ext uri="{FF2B5EF4-FFF2-40B4-BE49-F238E27FC236}">
                <a16:creationId xmlns:a16="http://schemas.microsoft.com/office/drawing/2014/main" id="{AF3B2330-8D40-4CC7-AACD-7FDE9339922C}"/>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itle 1">
            <a:extLst>
              <a:ext uri="{FF2B5EF4-FFF2-40B4-BE49-F238E27FC236}">
                <a16:creationId xmlns:a16="http://schemas.microsoft.com/office/drawing/2014/main" id="{61D3125F-3121-44D9-91C0-D1AAEA1AACF9}"/>
              </a:ext>
            </a:extLst>
          </p:cNvPr>
          <p:cNvSpPr txBox="1">
            <a:spLocks/>
          </p:cNvSpPr>
          <p:nvPr userDrawn="1"/>
        </p:nvSpPr>
        <p:spPr>
          <a:xfrm>
            <a:off x="914400" y="4724400"/>
            <a:ext cx="10363200" cy="1036638"/>
          </a:xfrm>
          <a:prstGeom prst="rect">
            <a:avLst/>
          </a:prstGeom>
        </p:spPr>
        <p:txBody>
          <a:bodyPr lIns="93957" tIns="46979" rIns="93957" bIns="46979">
            <a:normAutofit/>
          </a:bodyPr>
          <a:lstStyle>
            <a:lvl1pPr algn="l" defTabSz="939575" rtl="0" eaLnBrk="1" latinLnBrk="0" hangingPunct="1">
              <a:spcBef>
                <a:spcPct val="0"/>
              </a:spcBef>
              <a:buNone/>
              <a:defRPr sz="2400" kern="1200">
                <a:solidFill>
                  <a:schemeClr val="tx1"/>
                </a:solidFill>
                <a:latin typeface="Times New Roman" panose="02020603050405020304" pitchFamily="18" charset="0"/>
                <a:ea typeface="+mj-ea"/>
                <a:cs typeface="Times New Roman" panose="02020603050405020304" pitchFamily="18" charset="0"/>
              </a:defRPr>
            </a:lvl1pPr>
          </a:lstStyle>
          <a:p>
            <a:pPr algn="ctr" fontAlgn="auto">
              <a:spcAft>
                <a:spcPts val="0"/>
              </a:spcAft>
              <a:defRPr/>
            </a:pPr>
            <a:endParaRPr lang="lv-LV" sz="1400">
              <a:latin typeface="Verdana" panose="020B0604030504040204" pitchFamily="34" charset="0"/>
              <a:ea typeface="Verdana" panose="020B0604030504040204" pitchFamily="34" charset="0"/>
              <a:cs typeface="Verdana" panose="020B0604030504040204" pitchFamily="34" charset="0"/>
            </a:endParaRPr>
          </a:p>
        </p:txBody>
      </p:sp>
      <p:sp>
        <p:nvSpPr>
          <p:cNvPr id="9" name="Title 1"/>
          <p:cNvSpPr>
            <a:spLocks noGrp="1"/>
          </p:cNvSpPr>
          <p:nvPr>
            <p:ph type="title"/>
          </p:nvPr>
        </p:nvSpPr>
        <p:spPr>
          <a:xfrm>
            <a:off x="914400" y="3505200"/>
            <a:ext cx="10363200" cy="960442"/>
          </a:xfrm>
        </p:spPr>
        <p:txBody>
          <a:bodyPr anchor="t">
            <a:normAutofit/>
          </a:bodyPr>
          <a:lstStyle>
            <a:lvl1pPr algn="ctr">
              <a:defRPr sz="3200" b="1" baseline="0">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18"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pic>
        <p:nvPicPr>
          <p:cNvPr id="11" name="Picture 10" descr="A green rectangle in a black background&#10;&#10;Description automatically generated">
            <a:extLst>
              <a:ext uri="{FF2B5EF4-FFF2-40B4-BE49-F238E27FC236}">
                <a16:creationId xmlns:a16="http://schemas.microsoft.com/office/drawing/2014/main" id="{217BAA24-0938-1212-EFAF-48B88F6DFC4A}"/>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26077" y="0"/>
            <a:ext cx="2939845" cy="2939845"/>
          </a:xfrm>
          <a:prstGeom prst="rect">
            <a:avLst/>
          </a:prstGeom>
        </p:spPr>
      </p:pic>
    </p:spTree>
    <p:extLst>
      <p:ext uri="{BB962C8B-B14F-4D97-AF65-F5344CB8AC3E}">
        <p14:creationId xmlns:p14="http://schemas.microsoft.com/office/powerpoint/2010/main" val="303884605"/>
      </p:ext>
    </p:extLst>
  </p:cSld>
  <p:clrMapOvr>
    <a:masterClrMapping/>
  </p:clrMapOvr>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2387600" y="381000"/>
            <a:ext cx="8128000" cy="1036642"/>
          </a:xfrm>
        </p:spPr>
        <p:txBody>
          <a:bodyPr>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2387600" y="1752601"/>
            <a:ext cx="8128000" cy="437357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Times New Roman" panose="02020603050405020304" pitchFamily="18" charset="0"/>
                <a:cs typeface="Times New Roman" panose="02020603050405020304" pitchFamily="18" charset="0"/>
              </a:defRPr>
            </a:lvl2pPr>
            <a:lvl3pPr>
              <a:defRPr sz="2000">
                <a:latin typeface="Times New Roman" panose="02020603050405020304" pitchFamily="18" charset="0"/>
                <a:cs typeface="Times New Roman" panose="02020603050405020304" pitchFamily="18" charset="0"/>
              </a:defRPr>
            </a:lvl3pPr>
            <a:lvl4pPr>
              <a:defRPr sz="2000">
                <a:latin typeface="Times New Roman" panose="02020603050405020304" pitchFamily="18" charset="0"/>
                <a:cs typeface="Times New Roman" panose="02020603050405020304" pitchFamily="18" charset="0"/>
              </a:defRPr>
            </a:lvl4pPr>
            <a:lvl5pPr>
              <a:defRPr sz="2000">
                <a:latin typeface="Times New Roman" panose="02020603050405020304" pitchFamily="18" charset="0"/>
                <a:cs typeface="Times New Roman" panose="02020603050405020304" pitchFamily="18" charset="0"/>
              </a:defRPr>
            </a:lvl5pPr>
          </a:lstStyle>
          <a:p>
            <a:pPr lvl="0"/>
            <a:r>
              <a:rPr lang="en-US"/>
              <a:t>Click to edit Master text styles</a:t>
            </a:r>
          </a:p>
        </p:txBody>
      </p:sp>
      <p:sp>
        <p:nvSpPr>
          <p:cNvPr id="24" name="Text Placeholder 15"/>
          <p:cNvSpPr>
            <a:spLocks noGrp="1"/>
          </p:cNvSpPr>
          <p:nvPr>
            <p:ph type="body" sz="quarter" idx="10"/>
          </p:nvPr>
        </p:nvSpPr>
        <p:spPr>
          <a:xfrm>
            <a:off x="23876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5"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D92FF160-168F-490B-AC1D-06E99DC56A56}"/>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CA50152C-A5AE-4037-8E77-C398DB665690}"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39875286-5561-EC57-BFF0-9E6F1105CB6E}"/>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2620046038"/>
      </p:ext>
    </p:extLst>
  </p:cSld>
  <p:clrMapOvr>
    <a:masterClrMapping/>
  </p:clrMapOvr>
</p:sldLayout>
</file>

<file path=ppt/slideLayouts/slideLayout69.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3454400" y="3657601"/>
            <a:ext cx="8128000" cy="1384295"/>
          </a:xfrm>
        </p:spPr>
        <p:txBody>
          <a:bodyPr anchor="t">
            <a:normAutofit/>
          </a:bodyPr>
          <a:lstStyle>
            <a:lvl1pPr algn="l">
              <a:defRPr sz="2400" b="1" cap="none">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Text Placeholder 2"/>
          <p:cNvSpPr>
            <a:spLocks noGrp="1"/>
          </p:cNvSpPr>
          <p:nvPr>
            <p:ph type="body" idx="1"/>
          </p:nvPr>
        </p:nvSpPr>
        <p:spPr>
          <a:xfrm>
            <a:off x="3454400" y="381000"/>
            <a:ext cx="8128000" cy="3276600"/>
          </a:xfrm>
        </p:spPr>
        <p:txBody>
          <a:bodyPr>
            <a:normAutofit/>
          </a:bodyPr>
          <a:lstStyle>
            <a:lvl1pPr marL="0" indent="0">
              <a:buNone/>
              <a:defRPr sz="2000">
                <a:solidFill>
                  <a:schemeClr val="tx1">
                    <a:tint val="75000"/>
                  </a:schemeClr>
                </a:solidFill>
                <a:latin typeface="Verdana" panose="020B0604030504040204" pitchFamily="34" charset="0"/>
                <a:ea typeface="Verdana" panose="020B0604030504040204" pitchFamily="34" charset="0"/>
                <a:cs typeface="Verdana" panose="020B0604030504040204" pitchFamily="34" charset="0"/>
              </a:defRPr>
            </a:lvl1pPr>
            <a:lvl2pPr marL="469788" indent="0">
              <a:buNone/>
              <a:defRPr sz="1700">
                <a:solidFill>
                  <a:schemeClr val="tx1">
                    <a:tint val="75000"/>
                  </a:schemeClr>
                </a:solidFill>
              </a:defRPr>
            </a:lvl2pPr>
            <a:lvl3pPr marL="939575" indent="0">
              <a:buNone/>
              <a:defRPr sz="1600">
                <a:solidFill>
                  <a:schemeClr val="tx1">
                    <a:tint val="75000"/>
                  </a:schemeClr>
                </a:solidFill>
              </a:defRPr>
            </a:lvl3pPr>
            <a:lvl4pPr marL="1409365" indent="0">
              <a:buNone/>
              <a:defRPr sz="1400">
                <a:solidFill>
                  <a:schemeClr val="tx1">
                    <a:tint val="75000"/>
                  </a:schemeClr>
                </a:solidFill>
              </a:defRPr>
            </a:lvl4pPr>
            <a:lvl5pPr marL="1879152" indent="0">
              <a:buNone/>
              <a:defRPr sz="1400">
                <a:solidFill>
                  <a:schemeClr val="tx1">
                    <a:tint val="75000"/>
                  </a:schemeClr>
                </a:solidFill>
              </a:defRPr>
            </a:lvl5pPr>
            <a:lvl6pPr marL="2348940" indent="0">
              <a:buNone/>
              <a:defRPr sz="1400">
                <a:solidFill>
                  <a:schemeClr val="tx1">
                    <a:tint val="75000"/>
                  </a:schemeClr>
                </a:solidFill>
              </a:defRPr>
            </a:lvl6pPr>
            <a:lvl7pPr marL="2818729" indent="0">
              <a:buNone/>
              <a:defRPr sz="1400">
                <a:solidFill>
                  <a:schemeClr val="tx1">
                    <a:tint val="75000"/>
                  </a:schemeClr>
                </a:solidFill>
              </a:defRPr>
            </a:lvl7pPr>
            <a:lvl8pPr marL="3288515" indent="0">
              <a:buNone/>
              <a:defRPr sz="1400">
                <a:solidFill>
                  <a:schemeClr val="tx1">
                    <a:tint val="75000"/>
                  </a:schemeClr>
                </a:solidFill>
              </a:defRPr>
            </a:lvl8pPr>
            <a:lvl9pPr marL="3758305" indent="0">
              <a:buNone/>
              <a:defRPr sz="1400">
                <a:solidFill>
                  <a:schemeClr val="tx1">
                    <a:tint val="75000"/>
                  </a:schemeClr>
                </a:solidFill>
              </a:defRPr>
            </a:lvl9pPr>
          </a:lstStyle>
          <a:p>
            <a:pPr lvl="0"/>
            <a:r>
              <a:rPr lang="en-US"/>
              <a:t>Click to edit Master text styles</a:t>
            </a:r>
          </a:p>
        </p:txBody>
      </p:sp>
      <p:sp>
        <p:nvSpPr>
          <p:cNvPr id="10"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1"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Slide Number Placeholder 22">
            <a:extLst>
              <a:ext uri="{FF2B5EF4-FFF2-40B4-BE49-F238E27FC236}">
                <a16:creationId xmlns:a16="http://schemas.microsoft.com/office/drawing/2014/main" id="{7C624CB8-D7E2-446F-853A-AC8E48C8A1AA}"/>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0C4748C0-97F6-4124-ABAA-BC179355A8D9}" type="slidenum">
              <a:rPr lang="en-US" altLang="en-US"/>
              <a:pPr>
                <a:defRPr/>
              </a:pPr>
              <a:t>‹#›</a:t>
            </a:fld>
            <a:endParaRPr lang="en-US" altLang="en-US"/>
          </a:p>
        </p:txBody>
      </p:sp>
      <p:pic>
        <p:nvPicPr>
          <p:cNvPr id="4" name="Picture 3" descr="A green rectangle in a black background&#10;&#10;Description automatically generated">
            <a:extLst>
              <a:ext uri="{FF2B5EF4-FFF2-40B4-BE49-F238E27FC236}">
                <a16:creationId xmlns:a16="http://schemas.microsoft.com/office/drawing/2014/main" id="{679FFAD7-9E25-2B28-4CB3-4C6B0C96CC87}"/>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3064490232"/>
      </p:ext>
    </p:extLst>
  </p:cSld>
  <p:clrMapOvr>
    <a:masterClrMapping/>
  </p:clrMapOvr>
</p:sldLayout>
</file>

<file path=ppt/slideLayouts/slideLayout70.xml><?xml version="1.0" encoding="utf-8"?>
<p:sldLayout xmlns:a="http://schemas.openxmlformats.org/drawingml/2006/main" xmlns:r="http://schemas.openxmlformats.org/officeDocument/2006/relationships" xmlns:p="http://schemas.openxmlformats.org/presentationml/2006/main" preserve="1" userDrawn="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sz="half" idx="1"/>
          </p:nvPr>
        </p:nvSpPr>
        <p:spPr>
          <a:xfrm>
            <a:off x="3454400" y="1752601"/>
            <a:ext cx="3860800" cy="437356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7620000" y="1752601"/>
            <a:ext cx="3962400" cy="437357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1"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2"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826A0304-7DE6-484F-9DBB-CC405F9980FF}"/>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6EC86103-D66E-4E9A-96C5-D6C35700C8C6}"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0CCF6CF9-D138-CA5D-4F1A-87F4F29ACBA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1631343306"/>
      </p:ext>
    </p:extLst>
  </p:cSld>
  <p:clrMapOvr>
    <a:masterClrMapping/>
  </p:clrMapOvr>
</p:sldLayout>
</file>

<file path=ppt/slideLayouts/slideLayout71.xml><?xml version="1.0" encoding="utf-8"?>
<p:sldLayout xmlns:a="http://schemas.openxmlformats.org/drawingml/2006/main" xmlns:r="http://schemas.openxmlformats.org/officeDocument/2006/relationships" xmlns:p="http://schemas.openxmlformats.org/presentationml/2006/main" preserve="1" userDrawn="1">
  <p:cSld name="Comparison">
    <p:spTree>
      <p:nvGrpSpPr>
        <p:cNvPr id="1" name=""/>
        <p:cNvGrpSpPr/>
        <p:nvPr/>
      </p:nvGrpSpPr>
      <p:grpSpPr>
        <a:xfrm>
          <a:off x="0" y="0"/>
          <a:ext cx="0" cy="0"/>
          <a:chOff x="0" y="0"/>
          <a:chExt cx="0" cy="0"/>
        </a:xfrm>
      </p:grpSpPr>
      <p:sp>
        <p:nvSpPr>
          <p:cNvPr id="14"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15" name="Content Placeholder 2"/>
          <p:cNvSpPr>
            <a:spLocks noGrp="1"/>
          </p:cNvSpPr>
          <p:nvPr>
            <p:ph sz="half" idx="1"/>
          </p:nvPr>
        </p:nvSpPr>
        <p:spPr>
          <a:xfrm>
            <a:off x="3454400" y="2386941"/>
            <a:ext cx="3860800" cy="3739225"/>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16" name="Content Placeholder 3"/>
          <p:cNvSpPr>
            <a:spLocks noGrp="1"/>
          </p:cNvSpPr>
          <p:nvPr>
            <p:ph sz="half" idx="2"/>
          </p:nvPr>
        </p:nvSpPr>
        <p:spPr>
          <a:xfrm>
            <a:off x="7620000" y="2386941"/>
            <a:ext cx="3962400" cy="3739233"/>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700"/>
            </a:lvl6pPr>
            <a:lvl7pPr>
              <a:defRPr sz="1700"/>
            </a:lvl7pPr>
            <a:lvl8pPr>
              <a:defRPr sz="1700"/>
            </a:lvl8pPr>
            <a:lvl9pPr>
              <a:defRPr sz="17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22" name="Text Placeholder 21"/>
          <p:cNvSpPr>
            <a:spLocks noGrp="1"/>
          </p:cNvSpPr>
          <p:nvPr>
            <p:ph type="body" sz="quarter" idx="16"/>
          </p:nvPr>
        </p:nvSpPr>
        <p:spPr>
          <a:xfrm>
            <a:off x="3454400" y="1852614"/>
            <a:ext cx="38608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23" name="Text Placeholder 21"/>
          <p:cNvSpPr>
            <a:spLocks noGrp="1"/>
          </p:cNvSpPr>
          <p:nvPr>
            <p:ph type="body" sz="quarter" idx="17"/>
          </p:nvPr>
        </p:nvSpPr>
        <p:spPr>
          <a:xfrm>
            <a:off x="7620000" y="1851954"/>
            <a:ext cx="3962400" cy="534987"/>
          </a:xfrm>
        </p:spPr>
        <p:txBody>
          <a:bodyPr>
            <a:normAutofit/>
          </a:bodyPr>
          <a:lstStyle>
            <a:lvl1pPr marL="0" indent="0">
              <a:buNone/>
              <a:defRPr sz="2000" b="1">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3"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Slide Number Placeholder 22">
            <a:extLst>
              <a:ext uri="{FF2B5EF4-FFF2-40B4-BE49-F238E27FC236}">
                <a16:creationId xmlns:a16="http://schemas.microsoft.com/office/drawing/2014/main" id="{256AB623-E671-40A3-8816-C4F3AC781D5E}"/>
              </a:ext>
            </a:extLst>
          </p:cNvPr>
          <p:cNvSpPr>
            <a:spLocks noGrp="1"/>
          </p:cNvSpPr>
          <p:nvPr>
            <p:ph type="sldNum" sz="quarter" idx="18"/>
          </p:nvPr>
        </p:nvSpPr>
        <p:spPr>
          <a:xfrm>
            <a:off x="11379200" y="6324600"/>
            <a:ext cx="406400" cy="304800"/>
          </a:xfrm>
        </p:spPr>
        <p:txBody>
          <a:bodyPr/>
          <a:lstStyle>
            <a:lvl1pPr>
              <a:defRPr sz="1000">
                <a:latin typeface="Verdana" panose="020B0604030504040204" pitchFamily="34" charset="0"/>
              </a:defRPr>
            </a:lvl1pPr>
          </a:lstStyle>
          <a:p>
            <a:pPr>
              <a:defRPr/>
            </a:pPr>
            <a:fld id="{3C07DC74-23A1-4829-ADFE-D6078EEF1E7E}"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E203FFA5-1D36-5611-C122-BC4DB2018A65}"/>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4120193738"/>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preserve="1" userDrawn="1">
  <p:cSld name="Title Only">
    <p:spTree>
      <p:nvGrpSpPr>
        <p:cNvPr id="1" name=""/>
        <p:cNvGrpSpPr/>
        <p:nvPr/>
      </p:nvGrpSpPr>
      <p:grpSpPr>
        <a:xfrm>
          <a:off x="0" y="0"/>
          <a:ext cx="0" cy="0"/>
          <a:chOff x="0" y="0"/>
          <a:chExt cx="0" cy="0"/>
        </a:xfrm>
      </p:grpSpPr>
      <p:sp>
        <p:nvSpPr>
          <p:cNvPr id="13" name="Title 1"/>
          <p:cNvSpPr>
            <a:spLocks noGrp="1"/>
          </p:cNvSpPr>
          <p:nvPr>
            <p:ph type="title"/>
          </p:nvPr>
        </p:nvSpPr>
        <p:spPr>
          <a:xfrm>
            <a:off x="3454400" y="304802"/>
            <a:ext cx="8128000" cy="1066799"/>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6" name="Slide Number Placeholder 22">
            <a:extLst>
              <a:ext uri="{FF2B5EF4-FFF2-40B4-BE49-F238E27FC236}">
                <a16:creationId xmlns:a16="http://schemas.microsoft.com/office/drawing/2014/main" id="{72672629-D088-400F-9280-083D0A2D3E69}"/>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D2535878-322B-41E6-819E-6EE0C5A9D2A1}"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60946E85-E6F8-F79F-301F-E7FBFF54D4E9}"/>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1177457567"/>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preserve="1" userDrawn="1">
  <p:cSld name="Blank">
    <p:spTree>
      <p:nvGrpSpPr>
        <p:cNvPr id="1" name=""/>
        <p:cNvGrpSpPr/>
        <p:nvPr/>
      </p:nvGrpSpPr>
      <p:grpSpPr>
        <a:xfrm>
          <a:off x="0" y="0"/>
          <a:ext cx="0" cy="0"/>
          <a:chOff x="0" y="0"/>
          <a:chExt cx="0" cy="0"/>
        </a:xfrm>
      </p:grpSpPr>
      <p:sp>
        <p:nvSpPr>
          <p:cNvPr id="6"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7"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5" name="Slide Number Placeholder 22">
            <a:extLst>
              <a:ext uri="{FF2B5EF4-FFF2-40B4-BE49-F238E27FC236}">
                <a16:creationId xmlns:a16="http://schemas.microsoft.com/office/drawing/2014/main" id="{A913227E-8DB4-4AF7-B2D1-7C8C29588E2B}"/>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F88FE3F0-7E1D-4EA7-B976-908B0D4601A8}" type="slidenum">
              <a:rPr lang="en-US" altLang="en-US"/>
              <a:pPr>
                <a:defRPr/>
              </a:pPr>
              <a:t>‹#›</a:t>
            </a:fld>
            <a:endParaRPr lang="en-US" altLang="en-US"/>
          </a:p>
        </p:txBody>
      </p:sp>
      <p:pic>
        <p:nvPicPr>
          <p:cNvPr id="2" name="Picture 1" descr="A green rectangle in a black background&#10;&#10;Description automatically generated">
            <a:extLst>
              <a:ext uri="{FF2B5EF4-FFF2-40B4-BE49-F238E27FC236}">
                <a16:creationId xmlns:a16="http://schemas.microsoft.com/office/drawing/2014/main" id="{25E63217-F718-2FEA-3681-4FEBEE042246}"/>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78025038"/>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preserve="1" userDrawn="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3454400" y="272976"/>
            <a:ext cx="3668035" cy="1162051"/>
          </a:xfrm>
        </p:spPr>
        <p:txBody>
          <a:bodyPr anchor="t">
            <a:normAutofit/>
          </a:bodyPr>
          <a:lstStyle>
            <a:lvl1pPr algn="l">
              <a:defRPr sz="2400" b="1">
                <a:latin typeface="Verdana" panose="020B0604030504040204" pitchFamily="34" charset="0"/>
                <a:ea typeface="Verdana" panose="020B0604030504040204" pitchFamily="34" charset="0"/>
                <a:cs typeface="Verdana" panose="020B0604030504040204" pitchFamily="34" charset="0"/>
              </a:defRPr>
            </a:lvl1pPr>
          </a:lstStyle>
          <a:p>
            <a:r>
              <a:rPr lang="en-US"/>
              <a:t>Click to edit Master title style</a:t>
            </a:r>
          </a:p>
        </p:txBody>
      </p:sp>
      <p:sp>
        <p:nvSpPr>
          <p:cNvPr id="3" name="Content Placeholder 2"/>
          <p:cNvSpPr>
            <a:spLocks noGrp="1"/>
          </p:cNvSpPr>
          <p:nvPr>
            <p:ph idx="1"/>
          </p:nvPr>
        </p:nvSpPr>
        <p:spPr>
          <a:xfrm>
            <a:off x="7426036" y="273054"/>
            <a:ext cx="4359563" cy="5853128"/>
          </a:xfrm>
        </p:spPr>
        <p:txBody>
          <a:bodyPr>
            <a:normAutofit/>
          </a:bodyPr>
          <a:lstStyle>
            <a:lvl1pPr>
              <a:defRPr sz="2000">
                <a:latin typeface="Verdana" panose="020B0604030504040204" pitchFamily="34" charset="0"/>
                <a:ea typeface="Verdana" panose="020B0604030504040204" pitchFamily="34" charset="0"/>
                <a:cs typeface="Verdana" panose="020B0604030504040204" pitchFamily="34" charset="0"/>
              </a:defRPr>
            </a:lvl1pPr>
            <a:lvl2pPr>
              <a:defRPr sz="2000">
                <a:latin typeface="Verdana" panose="020B0604030504040204" pitchFamily="34" charset="0"/>
                <a:ea typeface="Verdana" panose="020B0604030504040204" pitchFamily="34" charset="0"/>
                <a:cs typeface="Verdana" panose="020B0604030504040204" pitchFamily="34" charset="0"/>
              </a:defRPr>
            </a:lvl2pPr>
            <a:lvl3pPr>
              <a:defRPr sz="2000">
                <a:latin typeface="Verdana" panose="020B0604030504040204" pitchFamily="34" charset="0"/>
                <a:ea typeface="Verdana" panose="020B0604030504040204" pitchFamily="34" charset="0"/>
                <a:cs typeface="Verdana" panose="020B0604030504040204" pitchFamily="34" charset="0"/>
              </a:defRPr>
            </a:lvl3pPr>
            <a:lvl4pPr>
              <a:defRPr sz="2000">
                <a:latin typeface="Verdana" panose="020B0604030504040204" pitchFamily="34" charset="0"/>
                <a:ea typeface="Verdana" panose="020B0604030504040204" pitchFamily="34" charset="0"/>
                <a:cs typeface="Verdana" panose="020B0604030504040204" pitchFamily="34" charset="0"/>
              </a:defRPr>
            </a:lvl4pPr>
            <a:lvl5pPr>
              <a:defRPr sz="2000">
                <a:latin typeface="Verdana" panose="020B0604030504040204" pitchFamily="34" charset="0"/>
                <a:ea typeface="Verdana" panose="020B0604030504040204" pitchFamily="34" charset="0"/>
                <a:cs typeface="Verdana" panose="020B0604030504040204" pitchFamily="34" charset="0"/>
              </a:defRPr>
            </a:lvl5pPr>
            <a:lvl6pPr>
              <a:defRPr sz="1900"/>
            </a:lvl6pPr>
            <a:lvl7pPr>
              <a:defRPr sz="1900"/>
            </a:lvl7pPr>
            <a:lvl8pPr>
              <a:defRPr sz="1900"/>
            </a:lvl8pPr>
            <a:lvl9pPr>
              <a:defRPr sz="19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3454400" y="1435120"/>
            <a:ext cx="3668035" cy="4691063"/>
          </a:xfrm>
        </p:spPr>
        <p:txBody>
          <a:bodyPr>
            <a:normAutofit/>
          </a:bodyPr>
          <a:lstStyle>
            <a:lvl1pPr marL="0" indent="0">
              <a:buNone/>
              <a:defRPr sz="2000">
                <a:latin typeface="Verdana" panose="020B0604030504040204" pitchFamily="34" charset="0"/>
                <a:ea typeface="Verdana" panose="020B0604030504040204" pitchFamily="34" charset="0"/>
                <a:cs typeface="Verdana" panose="020B0604030504040204" pitchFamily="34" charset="0"/>
              </a:defRPr>
            </a:lvl1pPr>
            <a:lvl2pPr marL="469788" indent="0">
              <a:buNone/>
              <a:defRPr sz="1200"/>
            </a:lvl2pPr>
            <a:lvl3pPr marL="939575" indent="0">
              <a:buNone/>
              <a:defRPr sz="1000"/>
            </a:lvl3pPr>
            <a:lvl4pPr marL="1409365" indent="0">
              <a:buNone/>
              <a:defRPr sz="1000"/>
            </a:lvl4pPr>
            <a:lvl5pPr marL="1879152" indent="0">
              <a:buNone/>
              <a:defRPr sz="1000"/>
            </a:lvl5pPr>
            <a:lvl6pPr marL="2348940" indent="0">
              <a:buNone/>
              <a:defRPr sz="1000"/>
            </a:lvl6pPr>
            <a:lvl7pPr marL="2818729" indent="0">
              <a:buNone/>
              <a:defRPr sz="1000"/>
            </a:lvl7pPr>
            <a:lvl8pPr marL="3288515" indent="0">
              <a:buNone/>
              <a:defRPr sz="1000"/>
            </a:lvl8pPr>
            <a:lvl9pPr marL="3758305" indent="0">
              <a:buNone/>
              <a:defRPr sz="1000"/>
            </a:lvl9pPr>
          </a:lstStyle>
          <a:p>
            <a:pPr lvl="0"/>
            <a:r>
              <a:rPr lang="en-US"/>
              <a:t>Click to edit Master text styles</a:t>
            </a:r>
          </a:p>
        </p:txBody>
      </p:sp>
      <p:sp>
        <p:nvSpPr>
          <p:cNvPr id="9" name="Text Placeholder 15"/>
          <p:cNvSpPr>
            <a:spLocks noGrp="1"/>
          </p:cNvSpPr>
          <p:nvPr>
            <p:ph type="body" sz="quarter" idx="10"/>
          </p:nvPr>
        </p:nvSpPr>
        <p:spPr>
          <a:xfrm>
            <a:off x="3454400" y="6324600"/>
            <a:ext cx="2641600" cy="304800"/>
          </a:xfrm>
        </p:spPr>
        <p:txBody>
          <a:bodyPr>
            <a:normAutofit/>
          </a:bodyPr>
          <a:lstStyle>
            <a:lvl1pPr marL="0" indent="0">
              <a:buNone/>
              <a:defRPr sz="10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2"/>
          </p:nvPr>
        </p:nvSpPr>
        <p:spPr>
          <a:xfrm>
            <a:off x="6502400" y="6324600"/>
            <a:ext cx="4876800" cy="304800"/>
          </a:xfrm>
        </p:spPr>
        <p:txBody>
          <a:bodyPr>
            <a:normAutofit/>
          </a:bodyPr>
          <a:lstStyle>
            <a:lvl1pPr marL="0" indent="0" algn="r">
              <a:buNone/>
              <a:defRPr sz="10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8" name="Slide Number Placeholder 22">
            <a:extLst>
              <a:ext uri="{FF2B5EF4-FFF2-40B4-BE49-F238E27FC236}">
                <a16:creationId xmlns:a16="http://schemas.microsoft.com/office/drawing/2014/main" id="{5C0D2F1F-BD73-479C-B027-B3AB99A295F6}"/>
              </a:ext>
            </a:extLst>
          </p:cNvPr>
          <p:cNvSpPr>
            <a:spLocks noGrp="1"/>
          </p:cNvSpPr>
          <p:nvPr>
            <p:ph type="sldNum" sz="quarter" idx="13"/>
          </p:nvPr>
        </p:nvSpPr>
        <p:spPr>
          <a:xfrm>
            <a:off x="11379200" y="6324600"/>
            <a:ext cx="406400" cy="304800"/>
          </a:xfrm>
        </p:spPr>
        <p:txBody>
          <a:bodyPr/>
          <a:lstStyle>
            <a:lvl1pPr>
              <a:defRPr sz="1000">
                <a:latin typeface="Verdana" panose="020B0604030504040204" pitchFamily="34" charset="0"/>
              </a:defRPr>
            </a:lvl1pPr>
          </a:lstStyle>
          <a:p>
            <a:pPr>
              <a:defRPr/>
            </a:pPr>
            <a:fld id="{BAFD0658-85EC-4BDE-800A-C42156FBEBD6}" type="slidenum">
              <a:rPr lang="en-US" altLang="en-US"/>
              <a:pPr>
                <a:defRPr/>
              </a:pPr>
              <a:t>‹#›</a:t>
            </a:fld>
            <a:endParaRPr lang="en-US" altLang="en-US"/>
          </a:p>
        </p:txBody>
      </p:sp>
      <p:pic>
        <p:nvPicPr>
          <p:cNvPr id="5" name="Picture 4" descr="A green rectangle in a black background&#10;&#10;Description automatically generated">
            <a:extLst>
              <a:ext uri="{FF2B5EF4-FFF2-40B4-BE49-F238E27FC236}">
                <a16:creationId xmlns:a16="http://schemas.microsoft.com/office/drawing/2014/main" id="{137AFF0A-B088-9B5A-815B-6449199809A8}"/>
              </a:ext>
            </a:extLst>
          </p:cNvPr>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462206" y="-285"/>
            <a:ext cx="1799211" cy="1799211"/>
          </a:xfrm>
          <a:prstGeom prst="rect">
            <a:avLst/>
          </a:prstGeom>
        </p:spPr>
      </p:pic>
    </p:spTree>
    <p:extLst>
      <p:ext uri="{BB962C8B-B14F-4D97-AF65-F5344CB8AC3E}">
        <p14:creationId xmlns:p14="http://schemas.microsoft.com/office/powerpoint/2010/main" val="3355394573"/>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preserve="1" userDrawn="1">
  <p:cSld name="Picture with Caption">
    <p:spTree>
      <p:nvGrpSpPr>
        <p:cNvPr id="1" name=""/>
        <p:cNvGrpSpPr/>
        <p:nvPr/>
      </p:nvGrpSpPr>
      <p:grpSpPr>
        <a:xfrm>
          <a:off x="0" y="0"/>
          <a:ext cx="0" cy="0"/>
          <a:chOff x="0" y="0"/>
          <a:chExt cx="0" cy="0"/>
        </a:xfrm>
      </p:grpSpPr>
      <p:pic>
        <p:nvPicPr>
          <p:cNvPr id="4" name="Picture 7">
            <a:extLst>
              <a:ext uri="{FF2B5EF4-FFF2-40B4-BE49-F238E27FC236}">
                <a16:creationId xmlns:a16="http://schemas.microsoft.com/office/drawing/2014/main" id="{F3FAA031-9D79-4CB3-A2AE-314FE08CE5BD}"/>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6621463"/>
            <a:ext cx="12192000" cy="2460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Text Placeholder 17"/>
          <p:cNvSpPr>
            <a:spLocks noGrp="1"/>
          </p:cNvSpPr>
          <p:nvPr>
            <p:ph type="body" sz="quarter" idx="10"/>
          </p:nvPr>
        </p:nvSpPr>
        <p:spPr>
          <a:xfrm>
            <a:off x="914400" y="4724400"/>
            <a:ext cx="10363200" cy="914400"/>
          </a:xfrm>
        </p:spPr>
        <p:txBody>
          <a:bodyPr>
            <a:normAutofit/>
          </a:bodyPr>
          <a:lstStyle>
            <a:lvl1pPr marL="0" indent="0" algn="ctr">
              <a:buNone/>
              <a:defRPr sz="1400" baseline="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sp>
        <p:nvSpPr>
          <p:cNvPr id="10" name="Text Placeholder 19"/>
          <p:cNvSpPr>
            <a:spLocks noGrp="1"/>
          </p:cNvSpPr>
          <p:nvPr>
            <p:ph type="body" sz="quarter" idx="11"/>
          </p:nvPr>
        </p:nvSpPr>
        <p:spPr>
          <a:xfrm>
            <a:off x="914400" y="5761038"/>
            <a:ext cx="10363200" cy="639762"/>
          </a:xfrm>
        </p:spPr>
        <p:txBody>
          <a:bodyPr>
            <a:normAutofit/>
          </a:bodyPr>
          <a:lstStyle>
            <a:lvl1pPr marL="0" indent="0" algn="ctr">
              <a:buNone/>
              <a:defRPr sz="1400">
                <a:latin typeface="Verdana" panose="020B0604030504040204" pitchFamily="34" charset="0"/>
                <a:ea typeface="Verdana" panose="020B0604030504040204" pitchFamily="34" charset="0"/>
                <a:cs typeface="Verdana" panose="020B0604030504040204" pitchFamily="34" charset="0"/>
              </a:defRPr>
            </a:lvl1pPr>
          </a:lstStyle>
          <a:p>
            <a:pPr lvl="0"/>
            <a:r>
              <a:rPr lang="en-US"/>
              <a:t>Click to edit Master text styles</a:t>
            </a:r>
          </a:p>
        </p:txBody>
      </p:sp>
      <p:pic>
        <p:nvPicPr>
          <p:cNvPr id="2" name="Picture 1" descr="A green rectangle in a black background&#10;&#10;Description automatically generated">
            <a:extLst>
              <a:ext uri="{FF2B5EF4-FFF2-40B4-BE49-F238E27FC236}">
                <a16:creationId xmlns:a16="http://schemas.microsoft.com/office/drawing/2014/main" id="{A2632C4A-8CA7-A388-4FB5-51EFAED0D0AE}"/>
              </a:ext>
            </a:extLst>
          </p:cNvPr>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4626077" y="0"/>
            <a:ext cx="2939845" cy="2939845"/>
          </a:xfrm>
          <a:prstGeom prst="rect">
            <a:avLst/>
          </a:prstGeom>
        </p:spPr>
      </p:pic>
    </p:spTree>
    <p:extLst>
      <p:ext uri="{BB962C8B-B14F-4D97-AF65-F5344CB8AC3E}">
        <p14:creationId xmlns:p14="http://schemas.microsoft.com/office/powerpoint/2010/main" val="1068391158"/>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 preserve="1">
  <p:cSld name="Virsraksta slaid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3D7F42C4-BE9A-3B73-6238-3EB21F527412}"/>
              </a:ext>
            </a:extLst>
          </p:cNvPr>
          <p:cNvSpPr>
            <a:spLocks noGrp="1"/>
          </p:cNvSpPr>
          <p:nvPr>
            <p:ph type="ctrTitle"/>
          </p:nvPr>
        </p:nvSpPr>
        <p:spPr>
          <a:xfrm>
            <a:off x="1524000" y="1122363"/>
            <a:ext cx="9144000" cy="2387600"/>
          </a:xfrm>
        </p:spPr>
        <p:txBody>
          <a:bodyPr anchor="b"/>
          <a:lstStyle>
            <a:lvl1pPr algn="ctr">
              <a:defRPr sz="6000"/>
            </a:lvl1pPr>
          </a:lstStyle>
          <a:p>
            <a:r>
              <a:rPr lang="lv-LV"/>
              <a:t>Rediģēt šablona virsraksta stilu</a:t>
            </a:r>
          </a:p>
        </p:txBody>
      </p:sp>
      <p:sp>
        <p:nvSpPr>
          <p:cNvPr id="3" name="Apakšvirsraksts 2">
            <a:extLst>
              <a:ext uri="{FF2B5EF4-FFF2-40B4-BE49-F238E27FC236}">
                <a16:creationId xmlns:a16="http://schemas.microsoft.com/office/drawing/2014/main" id="{7B53FE5F-CEF2-E541-8145-223F5EBEAAFF}"/>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lv-LV"/>
              <a:t>Noklikšķiniet, lai rediģētu šablona apakšvirsraksta stilu</a:t>
            </a:r>
          </a:p>
        </p:txBody>
      </p:sp>
      <p:sp>
        <p:nvSpPr>
          <p:cNvPr id="4" name="Datuma vietturis 3">
            <a:extLst>
              <a:ext uri="{FF2B5EF4-FFF2-40B4-BE49-F238E27FC236}">
                <a16:creationId xmlns:a16="http://schemas.microsoft.com/office/drawing/2014/main" id="{EAA4C0D2-9313-9CB1-09E0-5F4233282F4F}"/>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5" name="Kājenes vietturis 4">
            <a:extLst>
              <a:ext uri="{FF2B5EF4-FFF2-40B4-BE49-F238E27FC236}">
                <a16:creationId xmlns:a16="http://schemas.microsoft.com/office/drawing/2014/main" id="{97FBAA2C-EEF5-D325-E712-9453761563BE}"/>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B5C04037-AE25-3E7E-2464-50234A1F8529}"/>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1693223202"/>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obj" preserve="1">
  <p:cSld name="Virsraksts un satur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AB5E60C7-6A73-B737-11B8-FD1D0819CBB4}"/>
              </a:ext>
            </a:extLst>
          </p:cNvPr>
          <p:cNvSpPr>
            <a:spLocks noGrp="1"/>
          </p:cNvSpPr>
          <p:nvPr>
            <p:ph type="title"/>
          </p:nvPr>
        </p:nvSpPr>
        <p:spPr/>
        <p:txBody>
          <a:bodyPr/>
          <a:lstStyle/>
          <a:p>
            <a:r>
              <a:rPr lang="lv-LV"/>
              <a:t>Rediģēt šablona virsraksta stilu</a:t>
            </a:r>
          </a:p>
        </p:txBody>
      </p:sp>
      <p:sp>
        <p:nvSpPr>
          <p:cNvPr id="3" name="Satura vietturis 2">
            <a:extLst>
              <a:ext uri="{FF2B5EF4-FFF2-40B4-BE49-F238E27FC236}">
                <a16:creationId xmlns:a16="http://schemas.microsoft.com/office/drawing/2014/main" id="{D64F7FE9-044E-4D6C-9A58-B7D9714A05EC}"/>
              </a:ext>
            </a:extLst>
          </p:cNvPr>
          <p:cNvSpPr>
            <a:spLocks noGrp="1"/>
          </p:cNvSpPr>
          <p:nvPr>
            <p:ph idx="1"/>
          </p:nvPr>
        </p:nvSpPr>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54F103A5-1473-37E0-52FE-0CD55FE76CF8}"/>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5" name="Kājenes vietturis 4">
            <a:extLst>
              <a:ext uri="{FF2B5EF4-FFF2-40B4-BE49-F238E27FC236}">
                <a16:creationId xmlns:a16="http://schemas.microsoft.com/office/drawing/2014/main" id="{B65FA935-B7BB-9543-7CDE-521741753ED5}"/>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975D776A-CD4D-1799-DADD-968AD564EEB7}"/>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2594200931"/>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secHead" preserve="1">
  <p:cSld name="Sadaļas galvene">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624F2D6-3B38-6F4D-9346-892A6D12837B}"/>
              </a:ext>
            </a:extLst>
          </p:cNvPr>
          <p:cNvSpPr>
            <a:spLocks noGrp="1"/>
          </p:cNvSpPr>
          <p:nvPr>
            <p:ph type="title"/>
          </p:nvPr>
        </p:nvSpPr>
        <p:spPr>
          <a:xfrm>
            <a:off x="831850" y="1709738"/>
            <a:ext cx="10515600" cy="2852737"/>
          </a:xfrm>
        </p:spPr>
        <p:txBody>
          <a:bodyPr anchor="b"/>
          <a:lstStyle>
            <a:lvl1pPr>
              <a:defRPr sz="6000"/>
            </a:lvl1pPr>
          </a:lstStyle>
          <a:p>
            <a:r>
              <a:rPr lang="lv-LV"/>
              <a:t>Rediģēt šablona virsraksta stilu</a:t>
            </a:r>
          </a:p>
        </p:txBody>
      </p:sp>
      <p:sp>
        <p:nvSpPr>
          <p:cNvPr id="3" name="Teksta vietturis 2">
            <a:extLst>
              <a:ext uri="{FF2B5EF4-FFF2-40B4-BE49-F238E27FC236}">
                <a16:creationId xmlns:a16="http://schemas.microsoft.com/office/drawing/2014/main" id="{5AFE31AB-E192-93BD-3304-23D234D6AB58}"/>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lv-LV"/>
              <a:t>Noklikšķiniet, lai rediģētu šablona teksta stilus</a:t>
            </a:r>
          </a:p>
        </p:txBody>
      </p:sp>
      <p:sp>
        <p:nvSpPr>
          <p:cNvPr id="4" name="Datuma vietturis 3">
            <a:extLst>
              <a:ext uri="{FF2B5EF4-FFF2-40B4-BE49-F238E27FC236}">
                <a16:creationId xmlns:a16="http://schemas.microsoft.com/office/drawing/2014/main" id="{E8D40CAA-634D-4422-3A82-23DD0269A4CD}"/>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5" name="Kājenes vietturis 4">
            <a:extLst>
              <a:ext uri="{FF2B5EF4-FFF2-40B4-BE49-F238E27FC236}">
                <a16:creationId xmlns:a16="http://schemas.microsoft.com/office/drawing/2014/main" id="{EFD8BC83-D3FC-EA74-DFAF-1366E6638B01}"/>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874A157A-DF71-DAA4-93AB-E164FA1CEEB3}"/>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4101978051"/>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twoObj" preserve="1">
  <p:cSld name="Divi satura bloki">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29DD44B-D01F-843E-6396-8F453CF13AA6}"/>
              </a:ext>
            </a:extLst>
          </p:cNvPr>
          <p:cNvSpPr>
            <a:spLocks noGrp="1"/>
          </p:cNvSpPr>
          <p:nvPr>
            <p:ph type="title"/>
          </p:nvPr>
        </p:nvSpPr>
        <p:spPr/>
        <p:txBody>
          <a:bodyPr/>
          <a:lstStyle/>
          <a:p>
            <a:r>
              <a:rPr lang="lv-LV"/>
              <a:t>Rediģēt šablona virsraksta stilu</a:t>
            </a:r>
          </a:p>
        </p:txBody>
      </p:sp>
      <p:sp>
        <p:nvSpPr>
          <p:cNvPr id="3" name="Satura vietturis 2">
            <a:extLst>
              <a:ext uri="{FF2B5EF4-FFF2-40B4-BE49-F238E27FC236}">
                <a16:creationId xmlns:a16="http://schemas.microsoft.com/office/drawing/2014/main" id="{B871F9D9-428C-5EB4-683F-5F865C74A2EC}"/>
              </a:ext>
            </a:extLst>
          </p:cNvPr>
          <p:cNvSpPr>
            <a:spLocks noGrp="1"/>
          </p:cNvSpPr>
          <p:nvPr>
            <p:ph sz="half" idx="1"/>
          </p:nvPr>
        </p:nvSpPr>
        <p:spPr>
          <a:xfrm>
            <a:off x="838200" y="1825625"/>
            <a:ext cx="5181600" cy="435133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Satura vietturis 3">
            <a:extLst>
              <a:ext uri="{FF2B5EF4-FFF2-40B4-BE49-F238E27FC236}">
                <a16:creationId xmlns:a16="http://schemas.microsoft.com/office/drawing/2014/main" id="{737E6F6D-B814-2C7C-453A-AA6821651DAA}"/>
              </a:ext>
            </a:extLst>
          </p:cNvPr>
          <p:cNvSpPr>
            <a:spLocks noGrp="1"/>
          </p:cNvSpPr>
          <p:nvPr>
            <p:ph sz="half" idx="2"/>
          </p:nvPr>
        </p:nvSpPr>
        <p:spPr>
          <a:xfrm>
            <a:off x="6172200" y="1825625"/>
            <a:ext cx="5181600" cy="435133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Datuma vietturis 4">
            <a:extLst>
              <a:ext uri="{FF2B5EF4-FFF2-40B4-BE49-F238E27FC236}">
                <a16:creationId xmlns:a16="http://schemas.microsoft.com/office/drawing/2014/main" id="{2F64E62F-7EB2-E780-3004-E27ACB84C8DA}"/>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6" name="Kājenes vietturis 5">
            <a:extLst>
              <a:ext uri="{FF2B5EF4-FFF2-40B4-BE49-F238E27FC236}">
                <a16:creationId xmlns:a16="http://schemas.microsoft.com/office/drawing/2014/main" id="{D88DDA61-A8C3-D189-12DA-0612A7C42DCB}"/>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0AD1490B-B96C-5D50-67AC-EF1E299CF419}"/>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395764986"/>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twoTxTwoObj" preserve="1">
  <p:cSld name="Salīdzinājum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4FC26251-E86D-C0C0-D6DE-2C60C9454506}"/>
              </a:ext>
            </a:extLst>
          </p:cNvPr>
          <p:cNvSpPr>
            <a:spLocks noGrp="1"/>
          </p:cNvSpPr>
          <p:nvPr>
            <p:ph type="title"/>
          </p:nvPr>
        </p:nvSpPr>
        <p:spPr>
          <a:xfrm>
            <a:off x="839788" y="365125"/>
            <a:ext cx="10515600" cy="1325563"/>
          </a:xfrm>
        </p:spPr>
        <p:txBody>
          <a:bodyPr/>
          <a:lstStyle/>
          <a:p>
            <a:r>
              <a:rPr lang="lv-LV"/>
              <a:t>Rediģēt šablona virsraksta stilu</a:t>
            </a:r>
          </a:p>
        </p:txBody>
      </p:sp>
      <p:sp>
        <p:nvSpPr>
          <p:cNvPr id="3" name="Teksta vietturis 2">
            <a:extLst>
              <a:ext uri="{FF2B5EF4-FFF2-40B4-BE49-F238E27FC236}">
                <a16:creationId xmlns:a16="http://schemas.microsoft.com/office/drawing/2014/main" id="{C4714F52-2091-F6F9-D2B1-4F4E2EB901A5}"/>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Noklikšķiniet, lai rediģētu šablona teksta stilus</a:t>
            </a:r>
          </a:p>
        </p:txBody>
      </p:sp>
      <p:sp>
        <p:nvSpPr>
          <p:cNvPr id="4" name="Satura vietturis 3">
            <a:extLst>
              <a:ext uri="{FF2B5EF4-FFF2-40B4-BE49-F238E27FC236}">
                <a16:creationId xmlns:a16="http://schemas.microsoft.com/office/drawing/2014/main" id="{3C205B45-BD9D-F42E-18C7-05A07D9FD3BD}"/>
              </a:ext>
            </a:extLst>
          </p:cNvPr>
          <p:cNvSpPr>
            <a:spLocks noGrp="1"/>
          </p:cNvSpPr>
          <p:nvPr>
            <p:ph sz="half" idx="2"/>
          </p:nvPr>
        </p:nvSpPr>
        <p:spPr>
          <a:xfrm>
            <a:off x="839788" y="2505075"/>
            <a:ext cx="5157787" cy="368458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5" name="Teksta vietturis 4">
            <a:extLst>
              <a:ext uri="{FF2B5EF4-FFF2-40B4-BE49-F238E27FC236}">
                <a16:creationId xmlns:a16="http://schemas.microsoft.com/office/drawing/2014/main" id="{8A0B8BF2-FE2D-5176-FB03-E079915C1987}"/>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lv-LV"/>
              <a:t>Noklikšķiniet, lai rediģētu šablona teksta stilus</a:t>
            </a:r>
          </a:p>
        </p:txBody>
      </p:sp>
      <p:sp>
        <p:nvSpPr>
          <p:cNvPr id="6" name="Satura vietturis 5">
            <a:extLst>
              <a:ext uri="{FF2B5EF4-FFF2-40B4-BE49-F238E27FC236}">
                <a16:creationId xmlns:a16="http://schemas.microsoft.com/office/drawing/2014/main" id="{1F1B8914-4B31-14E8-012D-20C1D3A7A5CF}"/>
              </a:ext>
            </a:extLst>
          </p:cNvPr>
          <p:cNvSpPr>
            <a:spLocks noGrp="1"/>
          </p:cNvSpPr>
          <p:nvPr>
            <p:ph sz="quarter" idx="4"/>
          </p:nvPr>
        </p:nvSpPr>
        <p:spPr>
          <a:xfrm>
            <a:off x="6172200" y="2505075"/>
            <a:ext cx="5183188" cy="3684588"/>
          </a:xfrm>
        </p:spPr>
        <p:txBody>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7" name="Datuma vietturis 6">
            <a:extLst>
              <a:ext uri="{FF2B5EF4-FFF2-40B4-BE49-F238E27FC236}">
                <a16:creationId xmlns:a16="http://schemas.microsoft.com/office/drawing/2014/main" id="{2BECCBA2-59F6-22EA-2E71-D36933B8CE28}"/>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8" name="Kājenes vietturis 7">
            <a:extLst>
              <a:ext uri="{FF2B5EF4-FFF2-40B4-BE49-F238E27FC236}">
                <a16:creationId xmlns:a16="http://schemas.microsoft.com/office/drawing/2014/main" id="{D680BA88-433A-0D67-9E1B-C96F05DE6045}"/>
              </a:ext>
            </a:extLst>
          </p:cNvPr>
          <p:cNvSpPr>
            <a:spLocks noGrp="1"/>
          </p:cNvSpPr>
          <p:nvPr>
            <p:ph type="ftr" sz="quarter" idx="11"/>
          </p:nvPr>
        </p:nvSpPr>
        <p:spPr/>
        <p:txBody>
          <a:bodyPr/>
          <a:lstStyle/>
          <a:p>
            <a:endParaRPr lang="lv-LV"/>
          </a:p>
        </p:txBody>
      </p:sp>
      <p:sp>
        <p:nvSpPr>
          <p:cNvPr id="9" name="Slaida numura vietturis 8">
            <a:extLst>
              <a:ext uri="{FF2B5EF4-FFF2-40B4-BE49-F238E27FC236}">
                <a16:creationId xmlns:a16="http://schemas.microsoft.com/office/drawing/2014/main" id="{077B0389-4F4C-B08A-E289-B31555F8895A}"/>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4179127722"/>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titleOnly" preserve="1">
  <p:cSld name="Tikai virsrakst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069F0A1E-C6B7-B8EF-9B0A-0ED78F806C89}"/>
              </a:ext>
            </a:extLst>
          </p:cNvPr>
          <p:cNvSpPr>
            <a:spLocks noGrp="1"/>
          </p:cNvSpPr>
          <p:nvPr>
            <p:ph type="title"/>
          </p:nvPr>
        </p:nvSpPr>
        <p:spPr/>
        <p:txBody>
          <a:bodyPr/>
          <a:lstStyle/>
          <a:p>
            <a:r>
              <a:rPr lang="lv-LV"/>
              <a:t>Rediģēt šablona virsraksta stilu</a:t>
            </a:r>
          </a:p>
        </p:txBody>
      </p:sp>
      <p:sp>
        <p:nvSpPr>
          <p:cNvPr id="3" name="Datuma vietturis 2">
            <a:extLst>
              <a:ext uri="{FF2B5EF4-FFF2-40B4-BE49-F238E27FC236}">
                <a16:creationId xmlns:a16="http://schemas.microsoft.com/office/drawing/2014/main" id="{4C54A5BB-CE1F-5103-F54D-C8240F5BCB4F}"/>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4" name="Kājenes vietturis 3">
            <a:extLst>
              <a:ext uri="{FF2B5EF4-FFF2-40B4-BE49-F238E27FC236}">
                <a16:creationId xmlns:a16="http://schemas.microsoft.com/office/drawing/2014/main" id="{E606FC06-DA3F-A9D5-E1B9-78F2935CAB59}"/>
              </a:ext>
            </a:extLst>
          </p:cNvPr>
          <p:cNvSpPr>
            <a:spLocks noGrp="1"/>
          </p:cNvSpPr>
          <p:nvPr>
            <p:ph type="ftr" sz="quarter" idx="11"/>
          </p:nvPr>
        </p:nvSpPr>
        <p:spPr/>
        <p:txBody>
          <a:bodyPr/>
          <a:lstStyle/>
          <a:p>
            <a:endParaRPr lang="lv-LV"/>
          </a:p>
        </p:txBody>
      </p:sp>
      <p:sp>
        <p:nvSpPr>
          <p:cNvPr id="5" name="Slaida numura vietturis 4">
            <a:extLst>
              <a:ext uri="{FF2B5EF4-FFF2-40B4-BE49-F238E27FC236}">
                <a16:creationId xmlns:a16="http://schemas.microsoft.com/office/drawing/2014/main" id="{BA916057-AE17-9A98-46AA-70AF84951B3D}"/>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373750440"/>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type="blank" preserve="1">
  <p:cSld name="Tukšs">
    <p:spTree>
      <p:nvGrpSpPr>
        <p:cNvPr id="1" name=""/>
        <p:cNvGrpSpPr/>
        <p:nvPr/>
      </p:nvGrpSpPr>
      <p:grpSpPr>
        <a:xfrm>
          <a:off x="0" y="0"/>
          <a:ext cx="0" cy="0"/>
          <a:chOff x="0" y="0"/>
          <a:chExt cx="0" cy="0"/>
        </a:xfrm>
      </p:grpSpPr>
      <p:sp>
        <p:nvSpPr>
          <p:cNvPr id="2" name="Datuma vietturis 1">
            <a:extLst>
              <a:ext uri="{FF2B5EF4-FFF2-40B4-BE49-F238E27FC236}">
                <a16:creationId xmlns:a16="http://schemas.microsoft.com/office/drawing/2014/main" id="{5F1EA3E4-7DAB-023E-0094-539790CB14B4}"/>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3" name="Kājenes vietturis 2">
            <a:extLst>
              <a:ext uri="{FF2B5EF4-FFF2-40B4-BE49-F238E27FC236}">
                <a16:creationId xmlns:a16="http://schemas.microsoft.com/office/drawing/2014/main" id="{1A5A3B81-3379-4861-7EC2-5F899FC04E28}"/>
              </a:ext>
            </a:extLst>
          </p:cNvPr>
          <p:cNvSpPr>
            <a:spLocks noGrp="1"/>
          </p:cNvSpPr>
          <p:nvPr>
            <p:ph type="ftr" sz="quarter" idx="11"/>
          </p:nvPr>
        </p:nvSpPr>
        <p:spPr/>
        <p:txBody>
          <a:bodyPr/>
          <a:lstStyle/>
          <a:p>
            <a:endParaRPr lang="lv-LV"/>
          </a:p>
        </p:txBody>
      </p:sp>
      <p:sp>
        <p:nvSpPr>
          <p:cNvPr id="4" name="Slaida numura vietturis 3">
            <a:extLst>
              <a:ext uri="{FF2B5EF4-FFF2-40B4-BE49-F238E27FC236}">
                <a16:creationId xmlns:a16="http://schemas.microsoft.com/office/drawing/2014/main" id="{682AE039-FD19-028F-104A-59E319DD6FBA}"/>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520718449"/>
      </p:ext>
    </p:extLst>
  </p:cSld>
  <p:clrMapOvr>
    <a:masterClrMapping/>
  </p:clrMapOvr>
</p:sldLayout>
</file>

<file path=ppt/slideLayouts/slideLayout83.xml><?xml version="1.0" encoding="utf-8"?>
<p:sldLayout xmlns:a="http://schemas.openxmlformats.org/drawingml/2006/main" xmlns:r="http://schemas.openxmlformats.org/officeDocument/2006/relationships" xmlns:p="http://schemas.openxmlformats.org/presentationml/2006/main" type="objTx" preserve="1">
  <p:cSld name="Saturs ar parakstu">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91465A5-F279-68BF-9006-A250393AA17E}"/>
              </a:ext>
            </a:extLst>
          </p:cNvPr>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Satura vietturis 2">
            <a:extLst>
              <a:ext uri="{FF2B5EF4-FFF2-40B4-BE49-F238E27FC236}">
                <a16:creationId xmlns:a16="http://schemas.microsoft.com/office/drawing/2014/main" id="{97338157-59FA-CE50-3811-096C5A59A845}"/>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Teksta vietturis 3">
            <a:extLst>
              <a:ext uri="{FF2B5EF4-FFF2-40B4-BE49-F238E27FC236}">
                <a16:creationId xmlns:a16="http://schemas.microsoft.com/office/drawing/2014/main" id="{815DCD7A-BFDA-9219-016D-851EEB143DEE}"/>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Noklikšķiniet, lai rediģētu šablona teksta stilus</a:t>
            </a:r>
          </a:p>
        </p:txBody>
      </p:sp>
      <p:sp>
        <p:nvSpPr>
          <p:cNvPr id="5" name="Datuma vietturis 4">
            <a:extLst>
              <a:ext uri="{FF2B5EF4-FFF2-40B4-BE49-F238E27FC236}">
                <a16:creationId xmlns:a16="http://schemas.microsoft.com/office/drawing/2014/main" id="{75B04693-5516-3B18-C4D3-417EC69018FA}"/>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6" name="Kājenes vietturis 5">
            <a:extLst>
              <a:ext uri="{FF2B5EF4-FFF2-40B4-BE49-F238E27FC236}">
                <a16:creationId xmlns:a16="http://schemas.microsoft.com/office/drawing/2014/main" id="{11CE8B05-F768-8965-CC32-8BBF69BCC923}"/>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40A528B4-0852-A91F-DC16-FD04D1A4BE33}"/>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2421076506"/>
      </p:ext>
    </p:extLst>
  </p:cSld>
  <p:clrMapOvr>
    <a:masterClrMapping/>
  </p:clrMapOvr>
</p:sldLayout>
</file>

<file path=ppt/slideLayouts/slideLayout84.xml><?xml version="1.0" encoding="utf-8"?>
<p:sldLayout xmlns:a="http://schemas.openxmlformats.org/drawingml/2006/main" xmlns:r="http://schemas.openxmlformats.org/officeDocument/2006/relationships" xmlns:p="http://schemas.openxmlformats.org/presentationml/2006/main" type="picTx" preserve="1">
  <p:cSld name="Attēls ar parakstu">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3355140-2CDC-40AE-8EDB-95E530419CD8}"/>
              </a:ext>
            </a:extLst>
          </p:cNvPr>
          <p:cNvSpPr>
            <a:spLocks noGrp="1"/>
          </p:cNvSpPr>
          <p:nvPr>
            <p:ph type="title"/>
          </p:nvPr>
        </p:nvSpPr>
        <p:spPr>
          <a:xfrm>
            <a:off x="839788" y="457200"/>
            <a:ext cx="3932237" cy="1600200"/>
          </a:xfrm>
        </p:spPr>
        <p:txBody>
          <a:bodyPr anchor="b"/>
          <a:lstStyle>
            <a:lvl1pPr>
              <a:defRPr sz="3200"/>
            </a:lvl1pPr>
          </a:lstStyle>
          <a:p>
            <a:r>
              <a:rPr lang="lv-LV"/>
              <a:t>Rediģēt šablona virsraksta stilu</a:t>
            </a:r>
          </a:p>
        </p:txBody>
      </p:sp>
      <p:sp>
        <p:nvSpPr>
          <p:cNvPr id="3" name="Attēla vietturis 2">
            <a:extLst>
              <a:ext uri="{FF2B5EF4-FFF2-40B4-BE49-F238E27FC236}">
                <a16:creationId xmlns:a16="http://schemas.microsoft.com/office/drawing/2014/main" id="{07592778-5178-A094-D764-0E73F8DDF30D}"/>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lv-LV"/>
          </a:p>
        </p:txBody>
      </p:sp>
      <p:sp>
        <p:nvSpPr>
          <p:cNvPr id="4" name="Teksta vietturis 3">
            <a:extLst>
              <a:ext uri="{FF2B5EF4-FFF2-40B4-BE49-F238E27FC236}">
                <a16:creationId xmlns:a16="http://schemas.microsoft.com/office/drawing/2014/main" id="{69F8A659-7D38-1EC4-AC9F-65757088188D}"/>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lv-LV"/>
              <a:t>Noklikšķiniet, lai rediģētu šablona teksta stilus</a:t>
            </a:r>
          </a:p>
        </p:txBody>
      </p:sp>
      <p:sp>
        <p:nvSpPr>
          <p:cNvPr id="5" name="Datuma vietturis 4">
            <a:extLst>
              <a:ext uri="{FF2B5EF4-FFF2-40B4-BE49-F238E27FC236}">
                <a16:creationId xmlns:a16="http://schemas.microsoft.com/office/drawing/2014/main" id="{C3CCDAC1-2270-12F3-26FF-5BFC28DDAA06}"/>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6" name="Kājenes vietturis 5">
            <a:extLst>
              <a:ext uri="{FF2B5EF4-FFF2-40B4-BE49-F238E27FC236}">
                <a16:creationId xmlns:a16="http://schemas.microsoft.com/office/drawing/2014/main" id="{7DB84284-FEEB-B6FC-4F75-1A698B57683C}"/>
              </a:ext>
            </a:extLst>
          </p:cNvPr>
          <p:cNvSpPr>
            <a:spLocks noGrp="1"/>
          </p:cNvSpPr>
          <p:nvPr>
            <p:ph type="ftr" sz="quarter" idx="11"/>
          </p:nvPr>
        </p:nvSpPr>
        <p:spPr/>
        <p:txBody>
          <a:bodyPr/>
          <a:lstStyle/>
          <a:p>
            <a:endParaRPr lang="lv-LV"/>
          </a:p>
        </p:txBody>
      </p:sp>
      <p:sp>
        <p:nvSpPr>
          <p:cNvPr id="7" name="Slaida numura vietturis 6">
            <a:extLst>
              <a:ext uri="{FF2B5EF4-FFF2-40B4-BE49-F238E27FC236}">
                <a16:creationId xmlns:a16="http://schemas.microsoft.com/office/drawing/2014/main" id="{10D4F0E7-8064-1004-FE9D-5971F3DDA8A1}"/>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2684343854"/>
      </p:ext>
    </p:extLst>
  </p:cSld>
  <p:clrMapOvr>
    <a:masterClrMapping/>
  </p:clrMapOvr>
</p:sldLayout>
</file>

<file path=ppt/slideLayouts/slideLayout85.xml><?xml version="1.0" encoding="utf-8"?>
<p:sldLayout xmlns:a="http://schemas.openxmlformats.org/drawingml/2006/main" xmlns:r="http://schemas.openxmlformats.org/officeDocument/2006/relationships" xmlns:p="http://schemas.openxmlformats.org/presentationml/2006/main" type="vertTx" preserve="1">
  <p:cSld name="Virsraksts un vertikāls teksts">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DC22C95D-0FF2-8B9E-9434-4DD68C07149A}"/>
              </a:ext>
            </a:extLst>
          </p:cNvPr>
          <p:cNvSpPr>
            <a:spLocks noGrp="1"/>
          </p:cNvSpPr>
          <p:nvPr>
            <p:ph type="title"/>
          </p:nvPr>
        </p:nvSpPr>
        <p:spPr/>
        <p:txBody>
          <a:bodyPr/>
          <a:lstStyle/>
          <a:p>
            <a:r>
              <a:rPr lang="lv-LV"/>
              <a:t>Rediģēt šablona virsraksta stilu</a:t>
            </a:r>
          </a:p>
        </p:txBody>
      </p:sp>
      <p:sp>
        <p:nvSpPr>
          <p:cNvPr id="3" name="Vertikāls teksta vietturis 2">
            <a:extLst>
              <a:ext uri="{FF2B5EF4-FFF2-40B4-BE49-F238E27FC236}">
                <a16:creationId xmlns:a16="http://schemas.microsoft.com/office/drawing/2014/main" id="{E353A404-EDF6-B22B-4833-F3756163F71E}"/>
              </a:ext>
            </a:extLst>
          </p:cNvPr>
          <p:cNvSpPr>
            <a:spLocks noGrp="1"/>
          </p:cNvSpPr>
          <p:nvPr>
            <p:ph type="body" orient="vert" idx="1"/>
          </p:nvPr>
        </p:nvSpPr>
        <p:spPr/>
        <p:txBody>
          <a:bodyPr vert="eaVert"/>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834B44B2-CB51-1A46-D227-F180EB84F788}"/>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5" name="Kājenes vietturis 4">
            <a:extLst>
              <a:ext uri="{FF2B5EF4-FFF2-40B4-BE49-F238E27FC236}">
                <a16:creationId xmlns:a16="http://schemas.microsoft.com/office/drawing/2014/main" id="{DA2B7B60-B81F-A87D-5D75-9DEF03A56539}"/>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1C659F2E-8E02-7755-E90C-B206D937500E}"/>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2966199424"/>
      </p:ext>
    </p:extLst>
  </p:cSld>
  <p:clrMapOvr>
    <a:masterClrMapping/>
  </p:clrMapOvr>
</p:sldLayout>
</file>

<file path=ppt/slideLayouts/slideLayout86.xml><?xml version="1.0" encoding="utf-8"?>
<p:sldLayout xmlns:a="http://schemas.openxmlformats.org/drawingml/2006/main" xmlns:r="http://schemas.openxmlformats.org/officeDocument/2006/relationships" xmlns:p="http://schemas.openxmlformats.org/presentationml/2006/main" type="vertTitleAndTx" preserve="1">
  <p:cSld name="Vertikāls virsraksts un teksts">
    <p:spTree>
      <p:nvGrpSpPr>
        <p:cNvPr id="1" name=""/>
        <p:cNvGrpSpPr/>
        <p:nvPr/>
      </p:nvGrpSpPr>
      <p:grpSpPr>
        <a:xfrm>
          <a:off x="0" y="0"/>
          <a:ext cx="0" cy="0"/>
          <a:chOff x="0" y="0"/>
          <a:chExt cx="0" cy="0"/>
        </a:xfrm>
      </p:grpSpPr>
      <p:sp>
        <p:nvSpPr>
          <p:cNvPr id="2" name="Vertikāls virsraksts 1">
            <a:extLst>
              <a:ext uri="{FF2B5EF4-FFF2-40B4-BE49-F238E27FC236}">
                <a16:creationId xmlns:a16="http://schemas.microsoft.com/office/drawing/2014/main" id="{A79013A4-AC19-C5A5-53DB-E5762976F1D9}"/>
              </a:ext>
            </a:extLst>
          </p:cNvPr>
          <p:cNvSpPr>
            <a:spLocks noGrp="1"/>
          </p:cNvSpPr>
          <p:nvPr>
            <p:ph type="title" orient="vert"/>
          </p:nvPr>
        </p:nvSpPr>
        <p:spPr>
          <a:xfrm>
            <a:off x="8724900" y="365125"/>
            <a:ext cx="2628900" cy="5811838"/>
          </a:xfrm>
        </p:spPr>
        <p:txBody>
          <a:bodyPr vert="eaVert"/>
          <a:lstStyle/>
          <a:p>
            <a:r>
              <a:rPr lang="lv-LV"/>
              <a:t>Rediģēt šablona virsraksta stilu</a:t>
            </a:r>
          </a:p>
        </p:txBody>
      </p:sp>
      <p:sp>
        <p:nvSpPr>
          <p:cNvPr id="3" name="Vertikāls teksta vietturis 2">
            <a:extLst>
              <a:ext uri="{FF2B5EF4-FFF2-40B4-BE49-F238E27FC236}">
                <a16:creationId xmlns:a16="http://schemas.microsoft.com/office/drawing/2014/main" id="{4E073580-96F1-82B4-56F2-1A7C0E7CC51A}"/>
              </a:ext>
            </a:extLst>
          </p:cNvPr>
          <p:cNvSpPr>
            <a:spLocks noGrp="1"/>
          </p:cNvSpPr>
          <p:nvPr>
            <p:ph type="body" orient="vert" idx="1"/>
          </p:nvPr>
        </p:nvSpPr>
        <p:spPr>
          <a:xfrm>
            <a:off x="838200" y="365125"/>
            <a:ext cx="7734300" cy="5811838"/>
          </a:xfrm>
        </p:spPr>
        <p:txBody>
          <a:bodyPr vert="eaVert"/>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9F0DC9F4-C769-C4DC-8911-9984A09C188E}"/>
              </a:ext>
            </a:extLst>
          </p:cNvPr>
          <p:cNvSpPr>
            <a:spLocks noGrp="1"/>
          </p:cNvSpPr>
          <p:nvPr>
            <p:ph type="dt" sz="half" idx="10"/>
          </p:nvPr>
        </p:nvSpPr>
        <p:spPr/>
        <p:txBody>
          <a:bodyPr/>
          <a:lstStyle/>
          <a:p>
            <a:fld id="{E4C58794-137B-4353-BE94-15EF89D06302}" type="datetimeFigureOut">
              <a:rPr lang="lv-LV" smtClean="0"/>
              <a:t>02.07.2025</a:t>
            </a:fld>
            <a:endParaRPr lang="lv-LV"/>
          </a:p>
        </p:txBody>
      </p:sp>
      <p:sp>
        <p:nvSpPr>
          <p:cNvPr id="5" name="Kājenes vietturis 4">
            <a:extLst>
              <a:ext uri="{FF2B5EF4-FFF2-40B4-BE49-F238E27FC236}">
                <a16:creationId xmlns:a16="http://schemas.microsoft.com/office/drawing/2014/main" id="{8C2CF246-B62A-7706-89E1-BF9C0888885B}"/>
              </a:ext>
            </a:extLst>
          </p:cNvPr>
          <p:cNvSpPr>
            <a:spLocks noGrp="1"/>
          </p:cNvSpPr>
          <p:nvPr>
            <p:ph type="ftr" sz="quarter" idx="11"/>
          </p:nvPr>
        </p:nvSpPr>
        <p:spPr/>
        <p:txBody>
          <a:bodyPr/>
          <a:lstStyle/>
          <a:p>
            <a:endParaRPr lang="lv-LV"/>
          </a:p>
        </p:txBody>
      </p:sp>
      <p:sp>
        <p:nvSpPr>
          <p:cNvPr id="6" name="Slaida numura vietturis 5">
            <a:extLst>
              <a:ext uri="{FF2B5EF4-FFF2-40B4-BE49-F238E27FC236}">
                <a16:creationId xmlns:a16="http://schemas.microsoft.com/office/drawing/2014/main" id="{903F6AE9-3935-CFB1-B273-C3EE1F6BF5F1}"/>
              </a:ext>
            </a:extLst>
          </p:cNvPr>
          <p:cNvSpPr>
            <a:spLocks noGrp="1"/>
          </p:cNvSpPr>
          <p:nvPr>
            <p:ph type="sldNum" sz="quarter" idx="12"/>
          </p:nvPr>
        </p:nvSpPr>
        <p:spPr/>
        <p:txBody>
          <a:bodyPr/>
          <a:lstStyle/>
          <a:p>
            <a:fld id="{7E6B6103-E1CB-4960-BCE2-799C51AAA2E2}" type="slidenum">
              <a:rPr lang="lv-LV" smtClean="0"/>
              <a:t>‹#›</a:t>
            </a:fld>
            <a:endParaRPr lang="lv-LV"/>
          </a:p>
        </p:txBody>
      </p:sp>
    </p:spTree>
    <p:extLst>
      <p:ext uri="{BB962C8B-B14F-4D97-AF65-F5344CB8AC3E}">
        <p14:creationId xmlns:p14="http://schemas.microsoft.com/office/powerpoint/2010/main" val="3165280270"/>
      </p:ext>
    </p:extLst>
  </p:cSld>
  <p:clrMapOvr>
    <a:masterClrMapping/>
  </p:clrMapOvr>
</p:sldLayout>
</file>

<file path=ppt/slideLayouts/slideLayout87.xml><?xml version="1.0" encoding="utf-8"?>
<p:sldLayout xmlns:a="http://schemas.openxmlformats.org/drawingml/2006/main" xmlns:r="http://schemas.openxmlformats.org/officeDocument/2006/relationships" xmlns:p="http://schemas.openxmlformats.org/presentationml/2006/main" userDrawn="1">
  <p:cSld name="Title and Content">
    <p:bg>
      <p:bgPr>
        <a:blipFill dpi="0" rotWithShape="1">
          <a:blip r:embed="rId2" cstate="print">
            <a:lum/>
          </a:blip>
          <a:srcRect/>
          <a:stretch>
            <a:fillRect/>
          </a:stretch>
        </a:blipFill>
        <a:effectLst/>
      </p:bgPr>
    </p:bg>
    <p:spTree>
      <p:nvGrpSpPr>
        <p:cNvPr id="1" name=""/>
        <p:cNvGrpSpPr/>
        <p:nvPr/>
      </p:nvGrpSpPr>
      <p:grpSpPr>
        <a:xfrm>
          <a:off x="0" y="0"/>
          <a:ext cx="0" cy="0"/>
          <a:chOff x="0" y="0"/>
          <a:chExt cx="0" cy="0"/>
        </a:xfrm>
      </p:grpSpPr>
      <p:sp>
        <p:nvSpPr>
          <p:cNvPr id="2" name="Title 1"/>
          <p:cNvSpPr>
            <a:spLocks noGrp="1"/>
          </p:cNvSpPr>
          <p:nvPr>
            <p:ph type="title" hasCustomPrompt="1"/>
          </p:nvPr>
        </p:nvSpPr>
        <p:spPr>
          <a:xfrm>
            <a:off x="2438400" y="381000"/>
            <a:ext cx="9144000" cy="1036643"/>
          </a:xfrm>
          <a:prstGeom prst="rect">
            <a:avLst/>
          </a:prstGeom>
        </p:spPr>
        <p:txBody>
          <a:bodyPr anchor="t">
            <a:normAutofit/>
          </a:bodyPr>
          <a:lstStyle>
            <a:lvl1pPr algn="l">
              <a:defRPr sz="3200" b="1">
                <a:latin typeface="Verdana" panose="020B0604030504040204" pitchFamily="34" charset="0"/>
                <a:ea typeface="Verdana" panose="020B0604030504040204" pitchFamily="34" charset="0"/>
                <a:cs typeface="Verdana" panose="020B0604030504040204" pitchFamily="34" charset="0"/>
              </a:defRPr>
            </a:lvl1pPr>
          </a:lstStyle>
          <a:p>
            <a:r>
              <a:rPr lang="lv-LV"/>
              <a:t>Virsraksts</a:t>
            </a:r>
            <a:endParaRPr lang="en-US"/>
          </a:p>
        </p:txBody>
      </p:sp>
      <p:sp>
        <p:nvSpPr>
          <p:cNvPr id="3" name="Content Placeholder 2"/>
          <p:cNvSpPr>
            <a:spLocks noGrp="1"/>
          </p:cNvSpPr>
          <p:nvPr>
            <p:ph idx="1" hasCustomPrompt="1"/>
          </p:nvPr>
        </p:nvSpPr>
        <p:spPr>
          <a:xfrm>
            <a:off x="2438400" y="1701800"/>
            <a:ext cx="9144000" cy="4470400"/>
          </a:xfrm>
          <a:prstGeom prst="rect">
            <a:avLst/>
          </a:prstGeom>
        </p:spPr>
        <p:txBody>
          <a:bodyPr>
            <a:normAutofit/>
          </a:bodyPr>
          <a:lstStyle>
            <a:lvl1pPr marL="0" indent="0">
              <a:buFont typeface="Arial" pitchFamily="34" charset="0"/>
              <a:buNone/>
              <a:defRPr sz="2667">
                <a:latin typeface="Verdana" panose="020B0604030504040204" pitchFamily="34" charset="0"/>
                <a:ea typeface="Verdana" panose="020B0604030504040204" pitchFamily="34" charset="0"/>
                <a:cs typeface="Verdana" panose="020B0604030504040204" pitchFamily="34" charset="0"/>
              </a:defRPr>
            </a:lvl1pPr>
            <a:lvl2pPr>
              <a:defRPr sz="2667">
                <a:latin typeface="Times New Roman" panose="02020603050405020304" pitchFamily="18" charset="0"/>
                <a:cs typeface="Times New Roman" panose="02020603050405020304" pitchFamily="18" charset="0"/>
              </a:defRPr>
            </a:lvl2pPr>
            <a:lvl3pPr>
              <a:defRPr sz="2667">
                <a:latin typeface="Times New Roman" panose="02020603050405020304" pitchFamily="18" charset="0"/>
                <a:cs typeface="Times New Roman" panose="02020603050405020304" pitchFamily="18" charset="0"/>
              </a:defRPr>
            </a:lvl3pPr>
            <a:lvl4pPr>
              <a:defRPr sz="2667">
                <a:latin typeface="Times New Roman" panose="02020603050405020304" pitchFamily="18" charset="0"/>
                <a:cs typeface="Times New Roman" panose="02020603050405020304" pitchFamily="18" charset="0"/>
              </a:defRPr>
            </a:lvl4pPr>
            <a:lvl5pPr>
              <a:defRPr sz="2667">
                <a:latin typeface="Times New Roman" panose="02020603050405020304" pitchFamily="18" charset="0"/>
                <a:cs typeface="Times New Roman" panose="02020603050405020304" pitchFamily="18" charset="0"/>
              </a:defRPr>
            </a:lvl5pPr>
          </a:lstStyle>
          <a:p>
            <a:pPr lvl="0"/>
            <a:r>
              <a:rPr lang="lv-LV"/>
              <a:t>Teksts/attēls</a:t>
            </a:r>
            <a:endParaRPr lang="en-US"/>
          </a:p>
        </p:txBody>
      </p:sp>
      <p:sp>
        <p:nvSpPr>
          <p:cNvPr id="7" name="Slide Number Placeholder 22"/>
          <p:cNvSpPr>
            <a:spLocks noGrp="1"/>
          </p:cNvSpPr>
          <p:nvPr>
            <p:ph type="sldNum" sz="quarter" idx="13"/>
          </p:nvPr>
        </p:nvSpPr>
        <p:spPr>
          <a:xfrm>
            <a:off x="11582400" y="6375400"/>
            <a:ext cx="406400" cy="304800"/>
          </a:xfrm>
          <a:prstGeom prst="rect">
            <a:avLst/>
          </a:prstGeom>
        </p:spPr>
        <p:txBody>
          <a:bodyPr/>
          <a:lstStyle>
            <a:lvl1pPr>
              <a:defRPr sz="1333">
                <a:latin typeface="Verdana" pitchFamily="34" charset="0"/>
              </a:defRPr>
            </a:lvl1pPr>
          </a:lstStyle>
          <a:p>
            <a:pPr>
              <a:defRPr/>
            </a:pPr>
            <a:fld id="{FB6BCA4D-2E23-422A-87E3-BF6857D92014}" type="slidenum">
              <a:rPr lang="en-US"/>
              <a:pPr>
                <a:defRPr/>
              </a:pPr>
              <a:t>‹#›</a:t>
            </a:fld>
            <a:endParaRPr lang="en-US"/>
          </a:p>
        </p:txBody>
      </p:sp>
    </p:spTree>
    <p:extLst>
      <p:ext uri="{BB962C8B-B14F-4D97-AF65-F5344CB8AC3E}">
        <p14:creationId xmlns:p14="http://schemas.microsoft.com/office/powerpoint/2010/main" val="320105090"/>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1.xml"/><Relationship Id="rId1" Type="http://schemas.openxmlformats.org/officeDocument/2006/relationships/slideLayout" Target="../slideLayouts/slideLayout1.xml"/><Relationship Id="rId5" Type="http://schemas.openxmlformats.org/officeDocument/2006/relationships/image" Target="../media/image3.jpg"/><Relationship Id="rId4" Type="http://schemas.openxmlformats.org/officeDocument/2006/relationships/image" Target="../media/image2.jpg"/></Relationships>
</file>

<file path=ppt/slideMasters/_rels/slideMaster2.xml.rels><?xml version="1.0" encoding="UTF-8" standalone="yes"?>
<Relationships xmlns="http://schemas.openxmlformats.org/package/2006/relationships"><Relationship Id="rId3" Type="http://schemas.openxmlformats.org/officeDocument/2006/relationships/theme" Target="../theme/theme2.xml"/><Relationship Id="rId2" Type="http://schemas.openxmlformats.org/officeDocument/2006/relationships/slideLayout" Target="../slideLayouts/slideLayout3.xml"/><Relationship Id="rId1" Type="http://schemas.openxmlformats.org/officeDocument/2006/relationships/slideLayout" Target="../slideLayouts/slideLayout2.xml"/><Relationship Id="rId4" Type="http://schemas.openxmlformats.org/officeDocument/2006/relationships/image" Target="../media/image1.png"/></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11.xml"/><Relationship Id="rId13" Type="http://schemas.openxmlformats.org/officeDocument/2006/relationships/slideLayout" Target="../slideLayouts/slideLayout16.xml"/><Relationship Id="rId3" Type="http://schemas.openxmlformats.org/officeDocument/2006/relationships/slideLayout" Target="../slideLayouts/slideLayout6.xml"/><Relationship Id="rId7" Type="http://schemas.openxmlformats.org/officeDocument/2006/relationships/slideLayout" Target="../slideLayouts/slideLayout10.xml"/><Relationship Id="rId12" Type="http://schemas.openxmlformats.org/officeDocument/2006/relationships/slideLayout" Target="../slideLayouts/slideLayout15.xml"/><Relationship Id="rId2" Type="http://schemas.openxmlformats.org/officeDocument/2006/relationships/slideLayout" Target="../slideLayouts/slideLayout5.xml"/><Relationship Id="rId1" Type="http://schemas.openxmlformats.org/officeDocument/2006/relationships/slideLayout" Target="../slideLayouts/slideLayout4.xml"/><Relationship Id="rId6" Type="http://schemas.openxmlformats.org/officeDocument/2006/relationships/slideLayout" Target="../slideLayouts/slideLayout9.xml"/><Relationship Id="rId11" Type="http://schemas.openxmlformats.org/officeDocument/2006/relationships/slideLayout" Target="../slideLayouts/slideLayout14.xml"/><Relationship Id="rId5" Type="http://schemas.openxmlformats.org/officeDocument/2006/relationships/slideLayout" Target="../slideLayouts/slideLayout8.xml"/><Relationship Id="rId15" Type="http://schemas.openxmlformats.org/officeDocument/2006/relationships/theme" Target="../theme/theme3.xml"/><Relationship Id="rId10" Type="http://schemas.openxmlformats.org/officeDocument/2006/relationships/slideLayout" Target="../slideLayouts/slideLayout13.xml"/><Relationship Id="rId4" Type="http://schemas.openxmlformats.org/officeDocument/2006/relationships/slideLayout" Target="../slideLayouts/slideLayout7.xml"/><Relationship Id="rId9" Type="http://schemas.openxmlformats.org/officeDocument/2006/relationships/slideLayout" Target="../slideLayouts/slideLayout12.xml"/><Relationship Id="rId14" Type="http://schemas.openxmlformats.org/officeDocument/2006/relationships/slideLayout" Target="../slideLayouts/slideLayout17.xml"/></Relationships>
</file>

<file path=ppt/slideMasters/_rels/slideMaster4.xml.rels><?xml version="1.0" encoding="UTF-8" standalone="yes"?>
<Relationships xmlns="http://schemas.openxmlformats.org/package/2006/relationships"><Relationship Id="rId3" Type="http://schemas.openxmlformats.org/officeDocument/2006/relationships/slideLayout" Target="../slideLayouts/slideLayout20.xml"/><Relationship Id="rId7" Type="http://schemas.openxmlformats.org/officeDocument/2006/relationships/theme" Target="../theme/theme4.xml"/><Relationship Id="rId2" Type="http://schemas.openxmlformats.org/officeDocument/2006/relationships/slideLayout" Target="../slideLayouts/slideLayout19.xml"/><Relationship Id="rId1" Type="http://schemas.openxmlformats.org/officeDocument/2006/relationships/slideLayout" Target="../slideLayouts/slideLayout18.xml"/><Relationship Id="rId6" Type="http://schemas.openxmlformats.org/officeDocument/2006/relationships/slideLayout" Target="../slideLayouts/slideLayout23.xml"/><Relationship Id="rId5" Type="http://schemas.openxmlformats.org/officeDocument/2006/relationships/slideLayout" Target="../slideLayouts/slideLayout22.xml"/><Relationship Id="rId4" Type="http://schemas.openxmlformats.org/officeDocument/2006/relationships/slideLayout" Target="../slideLayouts/slideLayout21.xml"/></Relationships>
</file>

<file path=ppt/slideMasters/_rels/slideMaster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5.xml"/><Relationship Id="rId1" Type="http://schemas.openxmlformats.org/officeDocument/2006/relationships/slideLayout" Target="../slideLayouts/slideLayout24.xml"/><Relationship Id="rId4" Type="http://schemas.openxmlformats.org/officeDocument/2006/relationships/image" Target="../media/image4.jp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32.xml"/><Relationship Id="rId3" Type="http://schemas.openxmlformats.org/officeDocument/2006/relationships/slideLayout" Target="../slideLayouts/slideLayout27.xml"/><Relationship Id="rId7" Type="http://schemas.openxmlformats.org/officeDocument/2006/relationships/slideLayout" Target="../slideLayouts/slideLayout31.xml"/><Relationship Id="rId2" Type="http://schemas.openxmlformats.org/officeDocument/2006/relationships/slideLayout" Target="../slideLayouts/slideLayout26.xml"/><Relationship Id="rId1" Type="http://schemas.openxmlformats.org/officeDocument/2006/relationships/slideLayout" Target="../slideLayouts/slideLayout25.xml"/><Relationship Id="rId6" Type="http://schemas.openxmlformats.org/officeDocument/2006/relationships/slideLayout" Target="../slideLayouts/slideLayout30.xml"/><Relationship Id="rId11" Type="http://schemas.openxmlformats.org/officeDocument/2006/relationships/image" Target="../media/image18.png"/><Relationship Id="rId5" Type="http://schemas.openxmlformats.org/officeDocument/2006/relationships/slideLayout" Target="../slideLayouts/slideLayout29.xml"/><Relationship Id="rId10" Type="http://schemas.openxmlformats.org/officeDocument/2006/relationships/theme" Target="../theme/theme6.xml"/><Relationship Id="rId4" Type="http://schemas.openxmlformats.org/officeDocument/2006/relationships/slideLayout" Target="../slideLayouts/slideLayout28.xml"/><Relationship Id="rId9" Type="http://schemas.openxmlformats.org/officeDocument/2006/relationships/slideLayout" Target="../slideLayouts/slideLayout33.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41.xml"/><Relationship Id="rId13" Type="http://schemas.openxmlformats.org/officeDocument/2006/relationships/theme" Target="../theme/theme7.xml"/><Relationship Id="rId3" Type="http://schemas.openxmlformats.org/officeDocument/2006/relationships/slideLayout" Target="../slideLayouts/slideLayout36.xml"/><Relationship Id="rId7" Type="http://schemas.openxmlformats.org/officeDocument/2006/relationships/slideLayout" Target="../slideLayouts/slideLayout40.xml"/><Relationship Id="rId12" Type="http://schemas.openxmlformats.org/officeDocument/2006/relationships/slideLayout" Target="../slideLayouts/slideLayout45.xml"/><Relationship Id="rId2" Type="http://schemas.openxmlformats.org/officeDocument/2006/relationships/slideLayout" Target="../slideLayouts/slideLayout35.xml"/><Relationship Id="rId1" Type="http://schemas.openxmlformats.org/officeDocument/2006/relationships/slideLayout" Target="../slideLayouts/slideLayout34.xml"/><Relationship Id="rId6" Type="http://schemas.openxmlformats.org/officeDocument/2006/relationships/slideLayout" Target="../slideLayouts/slideLayout39.xml"/><Relationship Id="rId11" Type="http://schemas.openxmlformats.org/officeDocument/2006/relationships/slideLayout" Target="../slideLayouts/slideLayout44.xml"/><Relationship Id="rId5" Type="http://schemas.openxmlformats.org/officeDocument/2006/relationships/slideLayout" Target="../slideLayouts/slideLayout38.xml"/><Relationship Id="rId10" Type="http://schemas.openxmlformats.org/officeDocument/2006/relationships/slideLayout" Target="../slideLayouts/slideLayout43.xml"/><Relationship Id="rId4" Type="http://schemas.openxmlformats.org/officeDocument/2006/relationships/slideLayout" Target="../slideLayouts/slideLayout37.xml"/><Relationship Id="rId9" Type="http://schemas.openxmlformats.org/officeDocument/2006/relationships/slideLayout" Target="../slideLayouts/slideLayout42.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8.xml"/><Relationship Id="rId1" Type="http://schemas.openxmlformats.org/officeDocument/2006/relationships/slideLayout" Target="../slideLayouts/slideLayout46.xml"/><Relationship Id="rId4" Type="http://schemas.openxmlformats.org/officeDocument/2006/relationships/image" Target="../media/image4.jpg"/></Relationships>
</file>

<file path=ppt/slideMasters/_rels/slideMaster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theme" Target="../theme/theme9.xml"/><Relationship Id="rId1" Type="http://schemas.openxmlformats.org/officeDocument/2006/relationships/slideLayout" Target="../slideLayouts/slideLayout47.xml"/><Relationship Id="rId4" Type="http://schemas.openxmlformats.org/officeDocument/2006/relationships/image" Target="../media/image23.jpg"/></Relationships>
</file>

<file path=ppt/slideMasters/_rels/slideMaster10.xml.rels><?xml version="1.0" encoding="UTF-8" standalone="yes"?>
<Relationships xmlns="http://schemas.openxmlformats.org/package/2006/relationships"><Relationship Id="rId8" Type="http://schemas.openxmlformats.org/officeDocument/2006/relationships/slideLayout" Target="../slideLayouts/slideLayout55.xml"/><Relationship Id="rId13" Type="http://schemas.openxmlformats.org/officeDocument/2006/relationships/slideLayout" Target="../slideLayouts/slideLayout60.xml"/><Relationship Id="rId18" Type="http://schemas.openxmlformats.org/officeDocument/2006/relationships/theme" Target="../theme/theme10.xml"/><Relationship Id="rId3" Type="http://schemas.openxmlformats.org/officeDocument/2006/relationships/slideLayout" Target="../slideLayouts/slideLayout50.xml"/><Relationship Id="rId7" Type="http://schemas.openxmlformats.org/officeDocument/2006/relationships/slideLayout" Target="../slideLayouts/slideLayout54.xml"/><Relationship Id="rId12" Type="http://schemas.openxmlformats.org/officeDocument/2006/relationships/slideLayout" Target="../slideLayouts/slideLayout59.xml"/><Relationship Id="rId17" Type="http://schemas.openxmlformats.org/officeDocument/2006/relationships/slideLayout" Target="../slideLayouts/slideLayout64.xml"/><Relationship Id="rId2" Type="http://schemas.openxmlformats.org/officeDocument/2006/relationships/slideLayout" Target="../slideLayouts/slideLayout49.xml"/><Relationship Id="rId16" Type="http://schemas.openxmlformats.org/officeDocument/2006/relationships/slideLayout" Target="../slideLayouts/slideLayout63.xml"/><Relationship Id="rId1" Type="http://schemas.openxmlformats.org/officeDocument/2006/relationships/slideLayout" Target="../slideLayouts/slideLayout48.xml"/><Relationship Id="rId6" Type="http://schemas.openxmlformats.org/officeDocument/2006/relationships/slideLayout" Target="../slideLayouts/slideLayout53.xml"/><Relationship Id="rId11" Type="http://schemas.openxmlformats.org/officeDocument/2006/relationships/slideLayout" Target="../slideLayouts/slideLayout58.xml"/><Relationship Id="rId5" Type="http://schemas.openxmlformats.org/officeDocument/2006/relationships/slideLayout" Target="../slideLayouts/slideLayout52.xml"/><Relationship Id="rId15" Type="http://schemas.openxmlformats.org/officeDocument/2006/relationships/slideLayout" Target="../slideLayouts/slideLayout62.xml"/><Relationship Id="rId10" Type="http://schemas.openxmlformats.org/officeDocument/2006/relationships/slideLayout" Target="../slideLayouts/slideLayout57.xml"/><Relationship Id="rId4" Type="http://schemas.openxmlformats.org/officeDocument/2006/relationships/slideLayout" Target="../slideLayouts/slideLayout51.xml"/><Relationship Id="rId9" Type="http://schemas.openxmlformats.org/officeDocument/2006/relationships/slideLayout" Target="../slideLayouts/slideLayout56.xml"/><Relationship Id="rId14" Type="http://schemas.openxmlformats.org/officeDocument/2006/relationships/slideLayout" Target="../slideLayouts/slideLayout61.xml"/></Relationships>
</file>

<file path=ppt/slideMasters/_rels/slideMaster11.xml.rels><?xml version="1.0" encoding="UTF-8" standalone="yes"?>
<Relationships xmlns="http://schemas.openxmlformats.org/package/2006/relationships"><Relationship Id="rId3" Type="http://schemas.openxmlformats.org/officeDocument/2006/relationships/theme" Target="../theme/theme11.xml"/><Relationship Id="rId2" Type="http://schemas.openxmlformats.org/officeDocument/2006/relationships/slideLayout" Target="../slideLayouts/slideLayout66.xml"/><Relationship Id="rId1" Type="http://schemas.openxmlformats.org/officeDocument/2006/relationships/slideLayout" Target="../slideLayouts/slideLayout65.xml"/><Relationship Id="rId5" Type="http://schemas.openxmlformats.org/officeDocument/2006/relationships/image" Target="../media/image4.jpg"/><Relationship Id="rId4" Type="http://schemas.openxmlformats.org/officeDocument/2006/relationships/image" Target="../media/image1.png"/></Relationships>
</file>

<file path=ppt/slideMasters/_rels/slideMaster12.xml.rels><?xml version="1.0" encoding="UTF-8" standalone="yes"?>
<Relationships xmlns="http://schemas.openxmlformats.org/package/2006/relationships"><Relationship Id="rId8" Type="http://schemas.openxmlformats.org/officeDocument/2006/relationships/slideLayout" Target="../slideLayouts/slideLayout74.xml"/><Relationship Id="rId3" Type="http://schemas.openxmlformats.org/officeDocument/2006/relationships/slideLayout" Target="../slideLayouts/slideLayout69.xml"/><Relationship Id="rId7" Type="http://schemas.openxmlformats.org/officeDocument/2006/relationships/slideLayout" Target="../slideLayouts/slideLayout73.xml"/><Relationship Id="rId2" Type="http://schemas.openxmlformats.org/officeDocument/2006/relationships/slideLayout" Target="../slideLayouts/slideLayout68.xml"/><Relationship Id="rId1" Type="http://schemas.openxmlformats.org/officeDocument/2006/relationships/slideLayout" Target="../slideLayouts/slideLayout67.xml"/><Relationship Id="rId6" Type="http://schemas.openxmlformats.org/officeDocument/2006/relationships/slideLayout" Target="../slideLayouts/slideLayout72.xml"/><Relationship Id="rId5" Type="http://schemas.openxmlformats.org/officeDocument/2006/relationships/slideLayout" Target="../slideLayouts/slideLayout71.xml"/><Relationship Id="rId10" Type="http://schemas.openxmlformats.org/officeDocument/2006/relationships/theme" Target="../theme/theme12.xml"/><Relationship Id="rId4" Type="http://schemas.openxmlformats.org/officeDocument/2006/relationships/slideLayout" Target="../slideLayouts/slideLayout70.xml"/><Relationship Id="rId9" Type="http://schemas.openxmlformats.org/officeDocument/2006/relationships/slideLayout" Target="../slideLayouts/slideLayout75.xml"/></Relationships>
</file>

<file path=ppt/slideMasters/_rels/slideMaster13.xml.rels><?xml version="1.0" encoding="UTF-8" standalone="yes"?>
<Relationships xmlns="http://schemas.openxmlformats.org/package/2006/relationships"><Relationship Id="rId8" Type="http://schemas.openxmlformats.org/officeDocument/2006/relationships/slideLayout" Target="../slideLayouts/slideLayout83.xml"/><Relationship Id="rId13" Type="http://schemas.openxmlformats.org/officeDocument/2006/relationships/theme" Target="../theme/theme13.xml"/><Relationship Id="rId3" Type="http://schemas.openxmlformats.org/officeDocument/2006/relationships/slideLayout" Target="../slideLayouts/slideLayout78.xml"/><Relationship Id="rId7" Type="http://schemas.openxmlformats.org/officeDocument/2006/relationships/slideLayout" Target="../slideLayouts/slideLayout82.xml"/><Relationship Id="rId12" Type="http://schemas.openxmlformats.org/officeDocument/2006/relationships/slideLayout" Target="../slideLayouts/slideLayout87.xml"/><Relationship Id="rId2" Type="http://schemas.openxmlformats.org/officeDocument/2006/relationships/slideLayout" Target="../slideLayouts/slideLayout77.xml"/><Relationship Id="rId1" Type="http://schemas.openxmlformats.org/officeDocument/2006/relationships/slideLayout" Target="../slideLayouts/slideLayout76.xml"/><Relationship Id="rId6" Type="http://schemas.openxmlformats.org/officeDocument/2006/relationships/slideLayout" Target="../slideLayouts/slideLayout81.xml"/><Relationship Id="rId11" Type="http://schemas.openxmlformats.org/officeDocument/2006/relationships/slideLayout" Target="../slideLayouts/slideLayout86.xml"/><Relationship Id="rId5" Type="http://schemas.openxmlformats.org/officeDocument/2006/relationships/slideLayout" Target="../slideLayouts/slideLayout80.xml"/><Relationship Id="rId10" Type="http://schemas.openxmlformats.org/officeDocument/2006/relationships/slideLayout" Target="../slideLayouts/slideLayout85.xml"/><Relationship Id="rId4" Type="http://schemas.openxmlformats.org/officeDocument/2006/relationships/slideLayout" Target="../slideLayouts/slideLayout79.xml"/><Relationship Id="rId9" Type="http://schemas.openxmlformats.org/officeDocument/2006/relationships/slideLayout" Target="../slideLayouts/slideLayout8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9"/>
        <p:cNvGrpSpPr/>
        <p:nvPr/>
      </p:nvGrpSpPr>
      <p:grpSpPr>
        <a:xfrm>
          <a:off x="0" y="0"/>
          <a:ext cx="0" cy="0"/>
          <a:chOff x="0" y="0"/>
          <a:chExt cx="0" cy="0"/>
        </a:xfrm>
      </p:grpSpPr>
      <p:pic>
        <p:nvPicPr>
          <p:cNvPr id="10" name="Google Shape;10;p33"/>
          <p:cNvPicPr preferRelativeResize="0"/>
          <p:nvPr/>
        </p:nvPicPr>
        <p:blipFill rotWithShape="1">
          <a:blip r:embed="rId4">
            <a:alphaModFix/>
          </a:blip>
          <a:srcRect/>
          <a:stretch/>
        </p:blipFill>
        <p:spPr>
          <a:xfrm>
            <a:off x="0" y="6621462"/>
            <a:ext cx="12192000" cy="246062"/>
          </a:xfrm>
          <a:prstGeom prst="rect">
            <a:avLst/>
          </a:prstGeom>
          <a:noFill/>
          <a:ln>
            <a:noFill/>
          </a:ln>
        </p:spPr>
      </p:pic>
      <p:sp>
        <p:nvSpPr>
          <p:cNvPr id="11" name="Google Shape;11;p33"/>
          <p:cNvSpPr txBox="1"/>
          <p:nvPr/>
        </p:nvSpPr>
        <p:spPr>
          <a:xfrm>
            <a:off x="914400" y="4724400"/>
            <a:ext cx="10363200" cy="1036637"/>
          </a:xfrm>
          <a:prstGeom prst="rect">
            <a:avLst/>
          </a:prstGeom>
          <a:noFill/>
          <a:ln>
            <a:noFill/>
          </a:ln>
        </p:spPr>
        <p:txBody>
          <a:bodyPr spcFirstLastPara="1" wrap="square" lIns="93950" tIns="46975" rIns="93950" bIns="46975" anchor="t" anchorCtr="0">
            <a:normAutofit/>
          </a:bodyPr>
          <a:lstStyle/>
          <a:p>
            <a:pPr marL="0" marR="0" lvl="0" indent="0" algn="l" rtl="0">
              <a:lnSpc>
                <a:spcPct val="100000"/>
              </a:lnSpc>
              <a:spcBef>
                <a:spcPts val="0"/>
              </a:spcBef>
              <a:spcAft>
                <a:spcPts val="0"/>
              </a:spcAft>
              <a:buClr>
                <a:srgbClr val="000000"/>
              </a:buClr>
              <a:buSzPts val="1700"/>
              <a:buFont typeface="Arial"/>
              <a:buNone/>
            </a:pPr>
            <a:endParaRPr sz="1700" b="0" i="0" u="none" strike="noStrike" cap="none">
              <a:solidFill>
                <a:schemeClr val="dk1"/>
              </a:solidFill>
              <a:latin typeface="Times New Roman"/>
              <a:ea typeface="Times New Roman"/>
              <a:cs typeface="Times New Roman"/>
              <a:sym typeface="Times New Roman"/>
            </a:endParaRPr>
          </a:p>
        </p:txBody>
      </p:sp>
      <p:pic>
        <p:nvPicPr>
          <p:cNvPr id="12" name="Google Shape;12;p33"/>
          <p:cNvPicPr preferRelativeResize="0"/>
          <p:nvPr/>
        </p:nvPicPr>
        <p:blipFill rotWithShape="1">
          <a:blip r:embed="rId5">
            <a:alphaModFix/>
          </a:blip>
          <a:srcRect/>
          <a:stretch/>
        </p:blipFill>
        <p:spPr>
          <a:xfrm>
            <a:off x="5186362" y="0"/>
            <a:ext cx="1819275" cy="2582862"/>
          </a:xfrm>
          <a:prstGeom prst="rect">
            <a:avLst/>
          </a:prstGeom>
          <a:noFill/>
          <a:ln>
            <a:noFill/>
          </a:ln>
        </p:spPr>
      </p:pic>
      <p:sp>
        <p:nvSpPr>
          <p:cNvPr id="13" name="Google Shape;13;p33"/>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14" name="Google Shape;14;p33"/>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Tree>
  </p:cSld>
  <p:clrMap bg1="lt1" tx1="dk1" bg2="dk2" tx2="lt2" accent1="accent1" accent2="accent2" accent3="accent3" accent4="accent4" accent5="accent5" accent6="accent6" hlink="hlink" folHlink="folHlink"/>
  <p:sldLayoutIdLst>
    <p:sldLayoutId id="214748364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47"/>
        <p:cNvGrpSpPr/>
        <p:nvPr/>
      </p:nvGrpSpPr>
      <p:grpSpPr>
        <a:xfrm>
          <a:off x="0" y="0"/>
          <a:ext cx="0" cy="0"/>
          <a:chOff x="0" y="0"/>
          <a:chExt cx="0" cy="0"/>
        </a:xfrm>
      </p:grpSpPr>
      <p:sp>
        <p:nvSpPr>
          <p:cNvPr id="48" name="Google Shape;48;p39"/>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49" name="Google Shape;49;p39"/>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50" name="Google Shape;50;p39"/>
          <p:cNvSpPr txBox="1">
            <a:spLocks noGrp="1"/>
          </p:cNvSpPr>
          <p:nvPr>
            <p:ph type="dt" idx="10"/>
          </p:nvPr>
        </p:nvSpPr>
        <p:spPr>
          <a:xfrm>
            <a:off x="609600" y="6356350"/>
            <a:ext cx="2844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200" b="0" i="0" u="none" strike="noStrike" cap="none">
                <a:solidFill>
                  <a:srgbClr val="898989"/>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1" name="Google Shape;51;p39"/>
          <p:cNvSpPr txBox="1">
            <a:spLocks noGrp="1"/>
          </p:cNvSpPr>
          <p:nvPr>
            <p:ph type="ftr" idx="11"/>
          </p:nvPr>
        </p:nvSpPr>
        <p:spPr>
          <a:xfrm>
            <a:off x="4165600" y="6356350"/>
            <a:ext cx="3860800" cy="365125"/>
          </a:xfrm>
          <a:prstGeom prst="rect">
            <a:avLst/>
          </a:prstGeom>
          <a:noFill/>
          <a:ln>
            <a:noFill/>
          </a:ln>
        </p:spPr>
        <p:txBody>
          <a:bodyPr spcFirstLastPara="1" wrap="square" lIns="93950" tIns="46975" rIns="93950" bIns="46975" anchor="ctr" anchorCtr="0">
            <a:noAutofit/>
          </a:bodyPr>
          <a:lstStyle>
            <a:lvl1pPr marR="0" lvl="0"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1pPr>
            <a:lvl2pPr marR="0" lvl="1"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2pPr>
            <a:lvl3pPr marR="0" lvl="2"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3pPr>
            <a:lvl4pPr marR="0" lvl="3"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4pPr>
            <a:lvl5pPr marR="0" lvl="4"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5pPr>
            <a:lvl6pPr marR="0" lvl="5"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6pPr>
            <a:lvl7pPr marR="0" lvl="6"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7pPr>
            <a:lvl8pPr marR="0" lvl="7"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8pPr>
            <a:lvl9pPr marR="0" lvl="8" algn="l" rtl="0">
              <a:lnSpc>
                <a:spcPct val="100000"/>
              </a:lnSpc>
              <a:spcBef>
                <a:spcPts val="0"/>
              </a:spcBef>
              <a:spcAft>
                <a:spcPts val="0"/>
              </a:spcAft>
              <a:buClr>
                <a:srgbClr val="000000"/>
              </a:buClr>
              <a:buSzPts val="1400"/>
              <a:buFont typeface="Arial"/>
              <a:buNone/>
              <a:defRPr sz="1700" b="0" i="0" u="none" strike="noStrike" cap="none">
                <a:solidFill>
                  <a:schemeClr val="dk1"/>
                </a:solidFill>
                <a:latin typeface="Times New Roman"/>
                <a:ea typeface="Times New Roman"/>
                <a:cs typeface="Times New Roman"/>
                <a:sym typeface="Times New Roman"/>
              </a:defRPr>
            </a:lvl9pPr>
          </a:lstStyle>
          <a:p>
            <a:endParaRPr/>
          </a:p>
        </p:txBody>
      </p:sp>
      <p:sp>
        <p:nvSpPr>
          <p:cNvPr id="52" name="Google Shape;52;p39"/>
          <p:cNvSpPr txBox="1">
            <a:spLocks noGrp="1"/>
          </p:cNvSpPr>
          <p:nvPr>
            <p:ph type="sldNum" idx="12"/>
          </p:nvPr>
        </p:nvSpPr>
        <p:spPr>
          <a:xfrm>
            <a:off x="8737600" y="6356350"/>
            <a:ext cx="2844800" cy="365125"/>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1pPr>
            <a:lvl2pPr marL="0" marR="0" lvl="1"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2pPr>
            <a:lvl3pPr marL="0" marR="0" lvl="2"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3pPr>
            <a:lvl4pPr marL="0" marR="0" lvl="3"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4pPr>
            <a:lvl5pPr marL="0" marR="0" lvl="4"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5pPr>
            <a:lvl6pPr marL="0" marR="0" lvl="5"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6pPr>
            <a:lvl7pPr marL="0" marR="0" lvl="6"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7pPr>
            <a:lvl8pPr marL="0" marR="0" lvl="7"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8pPr>
            <a:lvl9pPr marL="0" marR="0" lvl="8" indent="0" algn="r" rtl="0">
              <a:lnSpc>
                <a:spcPct val="100000"/>
              </a:lnSpc>
              <a:spcBef>
                <a:spcPts val="0"/>
              </a:spcBef>
              <a:spcAft>
                <a:spcPts val="0"/>
              </a:spcAft>
              <a:buClr>
                <a:srgbClr val="898989"/>
              </a:buClr>
              <a:buSzPts val="1200"/>
              <a:buFont typeface="Times New Roman"/>
              <a:buNone/>
              <a:defRPr sz="1200" b="0" i="0" u="none" strike="noStrike" cap="none">
                <a:solidFill>
                  <a:srgbClr val="898989"/>
                </a:solidFill>
                <a:latin typeface="Times New Roman"/>
                <a:ea typeface="Times New Roman"/>
                <a:cs typeface="Times New Roman"/>
                <a:sym typeface="Times New Roman"/>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cSld>
  <p:clrMap bg1="lt1" tx1="dk1" bg2="dk2" tx2="lt2" accent1="accent1" accent2="accent2" accent3="accent3" accent4="accent4" accent5="accent5" accent6="accent6" hlink="hlink" folHlink="folHlink"/>
  <p:sldLayoutIdLst>
    <p:sldLayoutId id="2147483656" r:id="rId1"/>
    <p:sldLayoutId id="2147484035"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DC910A6-552D-384D-948E-FA26BAC7D0BB}"/>
              </a:ext>
            </a:extLst>
          </p:cNvPr>
          <p:cNvSpPr>
            <a:spLocks noGrp="1"/>
          </p:cNvSpPr>
          <p:nvPr>
            <p:ph type="title"/>
          </p:nvPr>
        </p:nvSpPr>
        <p:spPr>
          <a:xfrm>
            <a:off x="838249" y="365001"/>
            <a:ext cx="10515502" cy="1326059"/>
          </a:xfrm>
          <a:prstGeom prst="rect">
            <a:avLst/>
          </a:prstGeom>
        </p:spPr>
        <p:txBody>
          <a:bodyPr vert="horz" lIns="91440" tIns="45720" rIns="91440" bIns="45720" rtlCol="0" anchor="ctr">
            <a:normAutofit/>
          </a:bodyPr>
          <a:lstStyle/>
          <a:p>
            <a:r>
              <a:rPr lang="en-GB" dirty="0" err="1"/>
              <a:t>Ekonomikas</a:t>
            </a:r>
            <a:r>
              <a:rPr lang="en-GB" dirty="0"/>
              <a:t> </a:t>
            </a:r>
            <a:r>
              <a:rPr lang="en-GB" dirty="0" err="1"/>
              <a:t>ministrija</a:t>
            </a:r>
            <a:r>
              <a:rPr lang="en-GB" dirty="0"/>
              <a:t> 2021</a:t>
            </a:r>
            <a:endParaRPr lang="x-none" dirty="0"/>
          </a:p>
        </p:txBody>
      </p:sp>
      <p:sp>
        <p:nvSpPr>
          <p:cNvPr id="3" name="Text Placeholder 2">
            <a:extLst>
              <a:ext uri="{FF2B5EF4-FFF2-40B4-BE49-F238E27FC236}">
                <a16:creationId xmlns:a16="http://schemas.microsoft.com/office/drawing/2014/main" id="{059DEFF2-A7A7-6447-9939-89F631E4039C}"/>
              </a:ext>
            </a:extLst>
          </p:cNvPr>
          <p:cNvSpPr>
            <a:spLocks noGrp="1"/>
          </p:cNvSpPr>
          <p:nvPr>
            <p:ph type="body" idx="1"/>
          </p:nvPr>
        </p:nvSpPr>
        <p:spPr>
          <a:xfrm>
            <a:off x="838249" y="1826122"/>
            <a:ext cx="10515502" cy="4350990"/>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endParaRPr lang="x-none"/>
          </a:p>
        </p:txBody>
      </p:sp>
      <p:sp>
        <p:nvSpPr>
          <p:cNvPr id="4" name="Date Placeholder 3">
            <a:extLst>
              <a:ext uri="{FF2B5EF4-FFF2-40B4-BE49-F238E27FC236}">
                <a16:creationId xmlns:a16="http://schemas.microsoft.com/office/drawing/2014/main" id="{B6977A69-06D1-444A-AB3F-CC9E928B8F0C}"/>
              </a:ext>
            </a:extLst>
          </p:cNvPr>
          <p:cNvSpPr>
            <a:spLocks noGrp="1"/>
          </p:cNvSpPr>
          <p:nvPr>
            <p:ph type="dt" sz="half" idx="2"/>
          </p:nvPr>
        </p:nvSpPr>
        <p:spPr>
          <a:xfrm>
            <a:off x="838249" y="6356821"/>
            <a:ext cx="2743563" cy="365001"/>
          </a:xfrm>
          <a:prstGeom prst="rect">
            <a:avLst/>
          </a:prstGeom>
        </p:spPr>
        <p:txBody>
          <a:bodyPr vert="horz" lIns="91440" tIns="45720" rIns="91440" bIns="45720" rtlCol="0" anchor="ctr"/>
          <a:lstStyle>
            <a:lvl1pPr algn="l">
              <a:defRPr sz="844">
                <a:solidFill>
                  <a:schemeClr val="tx1">
                    <a:tint val="75000"/>
                  </a:schemeClr>
                </a:solidFill>
              </a:defRPr>
            </a:lvl1pPr>
          </a:lstStyle>
          <a:p>
            <a:fld id="{58102F6D-2937-664A-AB2F-B78F4874A4A1}" type="datetimeFigureOut">
              <a:rPr lang="x-none" smtClean="0"/>
              <a:t>02.07.2025</a:t>
            </a:fld>
            <a:endParaRPr lang="x-none"/>
          </a:p>
        </p:txBody>
      </p:sp>
      <p:sp>
        <p:nvSpPr>
          <p:cNvPr id="5" name="Footer Placeholder 4">
            <a:extLst>
              <a:ext uri="{FF2B5EF4-FFF2-40B4-BE49-F238E27FC236}">
                <a16:creationId xmlns:a16="http://schemas.microsoft.com/office/drawing/2014/main" id="{42D20420-8799-0840-8C1B-D6FDC3EE9B36}"/>
              </a:ext>
            </a:extLst>
          </p:cNvPr>
          <p:cNvSpPr>
            <a:spLocks noGrp="1"/>
          </p:cNvSpPr>
          <p:nvPr>
            <p:ph type="ftr" sz="quarter" idx="3"/>
          </p:nvPr>
        </p:nvSpPr>
        <p:spPr>
          <a:xfrm>
            <a:off x="4038328" y="6356821"/>
            <a:ext cx="4115344" cy="365001"/>
          </a:xfrm>
          <a:prstGeom prst="rect">
            <a:avLst/>
          </a:prstGeom>
        </p:spPr>
        <p:txBody>
          <a:bodyPr vert="horz" lIns="91440" tIns="45720" rIns="91440" bIns="45720" rtlCol="0" anchor="ctr"/>
          <a:lstStyle>
            <a:lvl1pPr algn="ctr">
              <a:defRPr sz="844">
                <a:solidFill>
                  <a:schemeClr val="tx1">
                    <a:tint val="75000"/>
                  </a:schemeClr>
                </a:solidFill>
              </a:defRPr>
            </a:lvl1pPr>
          </a:lstStyle>
          <a:p>
            <a:endParaRPr lang="x-none"/>
          </a:p>
        </p:txBody>
      </p:sp>
      <p:sp>
        <p:nvSpPr>
          <p:cNvPr id="6" name="Slide Number Placeholder 5">
            <a:extLst>
              <a:ext uri="{FF2B5EF4-FFF2-40B4-BE49-F238E27FC236}">
                <a16:creationId xmlns:a16="http://schemas.microsoft.com/office/drawing/2014/main" id="{D284BC5B-7D05-0045-8629-2257849B41BE}"/>
              </a:ext>
            </a:extLst>
          </p:cNvPr>
          <p:cNvSpPr>
            <a:spLocks noGrp="1"/>
          </p:cNvSpPr>
          <p:nvPr>
            <p:ph type="sldNum" sz="quarter" idx="4"/>
          </p:nvPr>
        </p:nvSpPr>
        <p:spPr>
          <a:xfrm>
            <a:off x="8610188" y="6356821"/>
            <a:ext cx="2743563" cy="365001"/>
          </a:xfrm>
          <a:prstGeom prst="rect">
            <a:avLst/>
          </a:prstGeom>
        </p:spPr>
        <p:txBody>
          <a:bodyPr vert="horz" lIns="91440" tIns="45720" rIns="91440" bIns="45720" rtlCol="0" anchor="ctr"/>
          <a:lstStyle>
            <a:lvl1pPr algn="r">
              <a:defRPr sz="844">
                <a:solidFill>
                  <a:schemeClr val="tx1">
                    <a:tint val="75000"/>
                  </a:schemeClr>
                </a:solidFill>
              </a:defRPr>
            </a:lvl1pPr>
          </a:lstStyle>
          <a:p>
            <a:fld id="{8891F8A6-FDBB-A34F-8650-67E0D2FBAF55}" type="slidenum">
              <a:rPr lang="x-none" smtClean="0"/>
              <a:t>‹#›</a:t>
            </a:fld>
            <a:endParaRPr lang="x-none"/>
          </a:p>
        </p:txBody>
      </p:sp>
    </p:spTree>
    <p:extLst>
      <p:ext uri="{BB962C8B-B14F-4D97-AF65-F5344CB8AC3E}">
        <p14:creationId xmlns:p14="http://schemas.microsoft.com/office/powerpoint/2010/main" val="395613051"/>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 id="2147483788" r:id="rId12"/>
    <p:sldLayoutId id="2147483789" r:id="rId13"/>
    <p:sldLayoutId id="2147483790" r:id="rId14"/>
  </p:sldLayoutIdLst>
  <p:txStyles>
    <p:titleStyle>
      <a:lvl1pPr algn="l" defTabSz="642915" rtl="0" eaLnBrk="1" latinLnBrk="0" hangingPunct="1">
        <a:lnSpc>
          <a:spcPct val="90000"/>
        </a:lnSpc>
        <a:spcBef>
          <a:spcPct val="0"/>
        </a:spcBef>
        <a:buNone/>
        <a:defRPr sz="3094" kern="1200">
          <a:solidFill>
            <a:schemeClr val="tx1"/>
          </a:solidFill>
          <a:latin typeface="+mj-lt"/>
          <a:ea typeface="+mj-ea"/>
          <a:cs typeface="+mj-cs"/>
        </a:defRPr>
      </a:lvl1pPr>
    </p:titleStyle>
    <p:bodyStyle>
      <a:lvl1pPr marL="160729" indent="-160729" algn="l" defTabSz="642915" rtl="0" eaLnBrk="1" latinLnBrk="0" hangingPunct="1">
        <a:lnSpc>
          <a:spcPct val="90000"/>
        </a:lnSpc>
        <a:spcBef>
          <a:spcPts val="703"/>
        </a:spcBef>
        <a:buFont typeface="Arial" panose="020B0604020202020204" pitchFamily="34" charset="0"/>
        <a:buChar char="•"/>
        <a:defRPr sz="1969" kern="1200">
          <a:solidFill>
            <a:schemeClr val="tx1"/>
          </a:solidFill>
          <a:latin typeface="+mn-lt"/>
          <a:ea typeface="+mn-ea"/>
          <a:cs typeface="+mn-cs"/>
        </a:defRPr>
      </a:lvl1pPr>
      <a:lvl2pPr marL="482186" indent="-160729" algn="l" defTabSz="642915" rtl="0" eaLnBrk="1" latinLnBrk="0" hangingPunct="1">
        <a:lnSpc>
          <a:spcPct val="90000"/>
        </a:lnSpc>
        <a:spcBef>
          <a:spcPts val="352"/>
        </a:spcBef>
        <a:buFont typeface="Arial" panose="020B0604020202020204" pitchFamily="34" charset="0"/>
        <a:buChar char="•"/>
        <a:defRPr sz="1687" kern="1200">
          <a:solidFill>
            <a:schemeClr val="tx1"/>
          </a:solidFill>
          <a:latin typeface="+mn-lt"/>
          <a:ea typeface="+mn-ea"/>
          <a:cs typeface="+mn-cs"/>
        </a:defRPr>
      </a:lvl2pPr>
      <a:lvl3pPr marL="803643" indent="-160729" algn="l" defTabSz="642915" rtl="0" eaLnBrk="1" latinLnBrk="0" hangingPunct="1">
        <a:lnSpc>
          <a:spcPct val="90000"/>
        </a:lnSpc>
        <a:spcBef>
          <a:spcPts val="352"/>
        </a:spcBef>
        <a:buFont typeface="Arial" panose="020B0604020202020204" pitchFamily="34" charset="0"/>
        <a:buChar char="•"/>
        <a:defRPr sz="1406" kern="1200">
          <a:solidFill>
            <a:schemeClr val="tx1"/>
          </a:solidFill>
          <a:latin typeface="+mn-lt"/>
          <a:ea typeface="+mn-ea"/>
          <a:cs typeface="+mn-cs"/>
        </a:defRPr>
      </a:lvl3pPr>
      <a:lvl4pPr marL="1125101"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4pPr>
      <a:lvl5pPr marL="1446558"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5pPr>
      <a:lvl6pPr marL="1768015"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6pPr>
      <a:lvl7pPr marL="2089473"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7pPr>
      <a:lvl8pPr marL="2410930"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8pPr>
      <a:lvl9pPr marL="2732387" indent="-160729" algn="l" defTabSz="642915" rtl="0" eaLnBrk="1" latinLnBrk="0" hangingPunct="1">
        <a:lnSpc>
          <a:spcPct val="90000"/>
        </a:lnSpc>
        <a:spcBef>
          <a:spcPts val="352"/>
        </a:spcBef>
        <a:buFont typeface="Arial" panose="020B0604020202020204" pitchFamily="34" charset="0"/>
        <a:buChar char="•"/>
        <a:defRPr sz="1266" kern="1200">
          <a:solidFill>
            <a:schemeClr val="tx1"/>
          </a:solidFill>
          <a:latin typeface="+mn-lt"/>
          <a:ea typeface="+mn-ea"/>
          <a:cs typeface="+mn-cs"/>
        </a:defRPr>
      </a:lvl9pPr>
    </p:bodyStyle>
    <p:otherStyle>
      <a:defPPr>
        <a:defRPr lang="x-none"/>
      </a:defPPr>
      <a:lvl1pPr marL="0" algn="l" defTabSz="642915" rtl="0" eaLnBrk="1" latinLnBrk="0" hangingPunct="1">
        <a:defRPr sz="1266" kern="1200">
          <a:solidFill>
            <a:schemeClr val="tx1"/>
          </a:solidFill>
          <a:latin typeface="+mn-lt"/>
          <a:ea typeface="+mn-ea"/>
          <a:cs typeface="+mn-cs"/>
        </a:defRPr>
      </a:lvl1pPr>
      <a:lvl2pPr marL="321457" algn="l" defTabSz="642915" rtl="0" eaLnBrk="1" latinLnBrk="0" hangingPunct="1">
        <a:defRPr sz="1266" kern="1200">
          <a:solidFill>
            <a:schemeClr val="tx1"/>
          </a:solidFill>
          <a:latin typeface="+mn-lt"/>
          <a:ea typeface="+mn-ea"/>
          <a:cs typeface="+mn-cs"/>
        </a:defRPr>
      </a:lvl2pPr>
      <a:lvl3pPr marL="642915" algn="l" defTabSz="642915" rtl="0" eaLnBrk="1" latinLnBrk="0" hangingPunct="1">
        <a:defRPr sz="1266" kern="1200">
          <a:solidFill>
            <a:schemeClr val="tx1"/>
          </a:solidFill>
          <a:latin typeface="+mn-lt"/>
          <a:ea typeface="+mn-ea"/>
          <a:cs typeface="+mn-cs"/>
        </a:defRPr>
      </a:lvl3pPr>
      <a:lvl4pPr marL="964372" algn="l" defTabSz="642915" rtl="0" eaLnBrk="1" latinLnBrk="0" hangingPunct="1">
        <a:defRPr sz="1266" kern="1200">
          <a:solidFill>
            <a:schemeClr val="tx1"/>
          </a:solidFill>
          <a:latin typeface="+mn-lt"/>
          <a:ea typeface="+mn-ea"/>
          <a:cs typeface="+mn-cs"/>
        </a:defRPr>
      </a:lvl4pPr>
      <a:lvl5pPr marL="1285829" algn="l" defTabSz="642915" rtl="0" eaLnBrk="1" latinLnBrk="0" hangingPunct="1">
        <a:defRPr sz="1266" kern="1200">
          <a:solidFill>
            <a:schemeClr val="tx1"/>
          </a:solidFill>
          <a:latin typeface="+mn-lt"/>
          <a:ea typeface="+mn-ea"/>
          <a:cs typeface="+mn-cs"/>
        </a:defRPr>
      </a:lvl5pPr>
      <a:lvl6pPr marL="1607287" algn="l" defTabSz="642915" rtl="0" eaLnBrk="1" latinLnBrk="0" hangingPunct="1">
        <a:defRPr sz="1266" kern="1200">
          <a:solidFill>
            <a:schemeClr val="tx1"/>
          </a:solidFill>
          <a:latin typeface="+mn-lt"/>
          <a:ea typeface="+mn-ea"/>
          <a:cs typeface="+mn-cs"/>
        </a:defRPr>
      </a:lvl6pPr>
      <a:lvl7pPr marL="1928744" algn="l" defTabSz="642915" rtl="0" eaLnBrk="1" latinLnBrk="0" hangingPunct="1">
        <a:defRPr sz="1266" kern="1200">
          <a:solidFill>
            <a:schemeClr val="tx1"/>
          </a:solidFill>
          <a:latin typeface="+mn-lt"/>
          <a:ea typeface="+mn-ea"/>
          <a:cs typeface="+mn-cs"/>
        </a:defRPr>
      </a:lvl7pPr>
      <a:lvl8pPr marL="2250201" algn="l" defTabSz="642915" rtl="0" eaLnBrk="1" latinLnBrk="0" hangingPunct="1">
        <a:defRPr sz="1266" kern="1200">
          <a:solidFill>
            <a:schemeClr val="tx1"/>
          </a:solidFill>
          <a:latin typeface="+mn-lt"/>
          <a:ea typeface="+mn-ea"/>
          <a:cs typeface="+mn-cs"/>
        </a:defRPr>
      </a:lvl8pPr>
      <a:lvl9pPr marL="2571659" algn="l" defTabSz="642915" rtl="0" eaLnBrk="1" latinLnBrk="0" hangingPunct="1">
        <a:defRPr sz="1266"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p:bgPr>
        <a:solidFill>
          <a:schemeClr val="bg1"/>
        </a:solid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410528570"/>
      </p:ext>
    </p:extLst>
  </p:cSld>
  <p:clrMap bg1="lt1" tx1="dk1" bg2="lt2" tx2="dk2" accent1="accent1" accent2="accent2" accent3="accent3" accent4="accent4" accent5="accent5" accent6="accent6" hlink="hlink" folHlink="folHlink"/>
  <p:sldLayoutIdLst>
    <p:sldLayoutId id="2147483900" r:id="rId1"/>
    <p:sldLayoutId id="2147483901" r:id="rId2"/>
    <p:sldLayoutId id="2147483902" r:id="rId3"/>
    <p:sldLayoutId id="2147483903" r:id="rId4"/>
    <p:sldLayoutId id="2147483904" r:id="rId5"/>
    <p:sldLayoutId id="2147483905" r:id="rId6"/>
  </p:sldLayoutIdLst>
  <p:hf hdr="0" ftr="0" dt="0"/>
  <p:txStyles>
    <p:titleStyle>
      <a:lvl1pPr algn="ctr" defTabSz="1250919" rtl="0" eaLnBrk="0" fontAlgn="base" hangingPunct="0">
        <a:spcBef>
          <a:spcPct val="0"/>
        </a:spcBef>
        <a:spcAft>
          <a:spcPct val="0"/>
        </a:spcAft>
        <a:defRPr sz="6000" kern="1200">
          <a:solidFill>
            <a:schemeClr val="tx1"/>
          </a:solidFill>
          <a:latin typeface="+mj-lt"/>
          <a:ea typeface="MS PGothic" pitchFamily="34" charset="-128"/>
          <a:cs typeface="+mj-cs"/>
        </a:defRPr>
      </a:lvl1pPr>
      <a:lvl2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2pPr>
      <a:lvl3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3pPr>
      <a:lvl4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4pPr>
      <a:lvl5pPr algn="ctr" defTabSz="1250919" rtl="0" eaLnBrk="0" fontAlgn="base" hangingPunct="0">
        <a:spcBef>
          <a:spcPct val="0"/>
        </a:spcBef>
        <a:spcAft>
          <a:spcPct val="0"/>
        </a:spcAft>
        <a:defRPr sz="6000">
          <a:solidFill>
            <a:schemeClr val="tx1"/>
          </a:solidFill>
          <a:latin typeface="Times New Roman" pitchFamily="18" charset="0"/>
          <a:ea typeface="MS PGothic" pitchFamily="34" charset="-128"/>
        </a:defRPr>
      </a:lvl5pPr>
      <a:lvl6pPr marL="609585" algn="ctr" defTabSz="1250919" rtl="0" eaLnBrk="1" fontAlgn="base" hangingPunct="1">
        <a:spcBef>
          <a:spcPct val="0"/>
        </a:spcBef>
        <a:spcAft>
          <a:spcPct val="0"/>
        </a:spcAft>
        <a:defRPr sz="6000">
          <a:solidFill>
            <a:schemeClr val="tx1"/>
          </a:solidFill>
          <a:latin typeface="Times New Roman" pitchFamily="18" charset="0"/>
        </a:defRPr>
      </a:lvl6pPr>
      <a:lvl7pPr marL="1219170" algn="ctr" defTabSz="1250919" rtl="0" eaLnBrk="1" fontAlgn="base" hangingPunct="1">
        <a:spcBef>
          <a:spcPct val="0"/>
        </a:spcBef>
        <a:spcAft>
          <a:spcPct val="0"/>
        </a:spcAft>
        <a:defRPr sz="6000">
          <a:solidFill>
            <a:schemeClr val="tx1"/>
          </a:solidFill>
          <a:latin typeface="Times New Roman" pitchFamily="18" charset="0"/>
        </a:defRPr>
      </a:lvl7pPr>
      <a:lvl8pPr marL="1828754" algn="ctr" defTabSz="1250919" rtl="0" eaLnBrk="1" fontAlgn="base" hangingPunct="1">
        <a:spcBef>
          <a:spcPct val="0"/>
        </a:spcBef>
        <a:spcAft>
          <a:spcPct val="0"/>
        </a:spcAft>
        <a:defRPr sz="6000">
          <a:solidFill>
            <a:schemeClr val="tx1"/>
          </a:solidFill>
          <a:latin typeface="Times New Roman" pitchFamily="18" charset="0"/>
        </a:defRPr>
      </a:lvl8pPr>
      <a:lvl9pPr marL="2438339" algn="ctr" defTabSz="1250919" rtl="0" eaLnBrk="1" fontAlgn="base" hangingPunct="1">
        <a:spcBef>
          <a:spcPct val="0"/>
        </a:spcBef>
        <a:spcAft>
          <a:spcPct val="0"/>
        </a:spcAft>
        <a:defRPr sz="6000">
          <a:solidFill>
            <a:schemeClr val="tx1"/>
          </a:solidFill>
          <a:latin typeface="Times New Roman" pitchFamily="18" charset="0"/>
        </a:defRPr>
      </a:lvl9pPr>
    </p:titleStyle>
    <p:bodyStyle>
      <a:lvl1pPr marL="467772" indent="-467772" algn="l" defTabSz="1250919" rtl="0" eaLnBrk="0" fontAlgn="base" hangingPunct="0">
        <a:spcBef>
          <a:spcPct val="20000"/>
        </a:spcBef>
        <a:spcAft>
          <a:spcPct val="0"/>
        </a:spcAft>
        <a:buFont typeface="Arial" pitchFamily="34" charset="0"/>
        <a:buChar char="•"/>
        <a:defRPr sz="4400" kern="1200">
          <a:solidFill>
            <a:schemeClr val="tx1"/>
          </a:solidFill>
          <a:latin typeface="+mn-lt"/>
          <a:ea typeface="MS PGothic" pitchFamily="34" charset="-128"/>
          <a:cs typeface="+mn-cs"/>
        </a:defRPr>
      </a:lvl1pPr>
      <a:lvl2pPr marL="1015975" indent="-389457" algn="l" defTabSz="1250919" rtl="0" eaLnBrk="0" fontAlgn="base" hangingPunct="0">
        <a:spcBef>
          <a:spcPct val="20000"/>
        </a:spcBef>
        <a:spcAft>
          <a:spcPct val="0"/>
        </a:spcAft>
        <a:buFont typeface="Arial" pitchFamily="34" charset="0"/>
        <a:buChar char="–"/>
        <a:defRPr sz="3867" kern="1200">
          <a:solidFill>
            <a:schemeClr val="tx1"/>
          </a:solidFill>
          <a:latin typeface="+mn-lt"/>
          <a:ea typeface="MS PGothic" pitchFamily="34" charset="-128"/>
          <a:cs typeface="+mn-cs"/>
        </a:defRPr>
      </a:lvl2pPr>
      <a:lvl3pPr marL="1564178" indent="-311143" algn="l" defTabSz="1250919" rtl="0" eaLnBrk="0" fontAlgn="base" hangingPunct="0">
        <a:spcBef>
          <a:spcPct val="20000"/>
        </a:spcBef>
        <a:spcAft>
          <a:spcPct val="0"/>
        </a:spcAft>
        <a:buFont typeface="Arial" pitchFamily="34" charset="0"/>
        <a:buChar char="•"/>
        <a:defRPr sz="3333" kern="1200">
          <a:solidFill>
            <a:schemeClr val="tx1"/>
          </a:solidFill>
          <a:latin typeface="+mn-lt"/>
          <a:ea typeface="MS PGothic" pitchFamily="34" charset="-128"/>
          <a:cs typeface="+mn-cs"/>
        </a:defRPr>
      </a:lvl3pPr>
      <a:lvl4pPr marL="2190696"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4pPr>
      <a:lvl5pPr marL="2817214" indent="-311143" algn="l" defTabSz="1250919" rtl="0" eaLnBrk="0" fontAlgn="base" hangingPunct="0">
        <a:spcBef>
          <a:spcPct val="20000"/>
        </a:spcBef>
        <a:spcAft>
          <a:spcPct val="0"/>
        </a:spcAft>
        <a:buFont typeface="Arial" pitchFamily="34" charset="0"/>
        <a:buChar char="»"/>
        <a:defRPr sz="2533" kern="1200">
          <a:solidFill>
            <a:schemeClr val="tx1"/>
          </a:solidFill>
          <a:latin typeface="+mn-lt"/>
          <a:ea typeface="MS PGothic" pitchFamily="34" charset="-128"/>
          <a:cs typeface="+mn-cs"/>
        </a:defRPr>
      </a:lvl5pPr>
      <a:lvl6pPr marL="3445027"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6pPr>
      <a:lvl7pPr marL="4071394"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7pPr>
      <a:lvl8pPr marL="4697765"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8pPr>
      <a:lvl9pPr marL="5324130" indent="-313183" algn="l" defTabSz="1252735" rtl="0" eaLnBrk="1" latinLnBrk="0" hangingPunct="1">
        <a:spcBef>
          <a:spcPct val="20000"/>
        </a:spcBef>
        <a:buFont typeface="Arial" pitchFamily="34" charset="0"/>
        <a:buChar char="•"/>
        <a:defRPr sz="2533" kern="1200">
          <a:solidFill>
            <a:schemeClr val="tx1"/>
          </a:solidFill>
          <a:latin typeface="+mn-lt"/>
          <a:ea typeface="+mn-ea"/>
          <a:cs typeface="+mn-cs"/>
        </a:defRPr>
      </a:lvl9pPr>
    </p:bodyStyle>
    <p:otherStyle>
      <a:defPPr>
        <a:defRPr lang="en-US"/>
      </a:defPPr>
      <a:lvl1pPr marL="0" algn="l" defTabSz="1252735" rtl="0" eaLnBrk="1" latinLnBrk="0" hangingPunct="1">
        <a:defRPr sz="2267" kern="1200">
          <a:solidFill>
            <a:schemeClr val="tx1"/>
          </a:solidFill>
          <a:latin typeface="+mn-lt"/>
          <a:ea typeface="+mn-ea"/>
          <a:cs typeface="+mn-cs"/>
        </a:defRPr>
      </a:lvl1pPr>
      <a:lvl2pPr marL="626368" algn="l" defTabSz="1252735" rtl="0" eaLnBrk="1" latinLnBrk="0" hangingPunct="1">
        <a:defRPr sz="2267" kern="1200">
          <a:solidFill>
            <a:schemeClr val="tx1"/>
          </a:solidFill>
          <a:latin typeface="+mn-lt"/>
          <a:ea typeface="+mn-ea"/>
          <a:cs typeface="+mn-cs"/>
        </a:defRPr>
      </a:lvl2pPr>
      <a:lvl3pPr marL="1252735" algn="l" defTabSz="1252735" rtl="0" eaLnBrk="1" latinLnBrk="0" hangingPunct="1">
        <a:defRPr sz="2267" kern="1200">
          <a:solidFill>
            <a:schemeClr val="tx1"/>
          </a:solidFill>
          <a:latin typeface="+mn-lt"/>
          <a:ea typeface="+mn-ea"/>
          <a:cs typeface="+mn-cs"/>
        </a:defRPr>
      </a:lvl3pPr>
      <a:lvl4pPr marL="1879106" algn="l" defTabSz="1252735" rtl="0" eaLnBrk="1" latinLnBrk="0" hangingPunct="1">
        <a:defRPr sz="2267" kern="1200">
          <a:solidFill>
            <a:schemeClr val="tx1"/>
          </a:solidFill>
          <a:latin typeface="+mn-lt"/>
          <a:ea typeface="+mn-ea"/>
          <a:cs typeface="+mn-cs"/>
        </a:defRPr>
      </a:lvl4pPr>
      <a:lvl5pPr marL="2505473" algn="l" defTabSz="1252735" rtl="0" eaLnBrk="1" latinLnBrk="0" hangingPunct="1">
        <a:defRPr sz="2267" kern="1200">
          <a:solidFill>
            <a:schemeClr val="tx1"/>
          </a:solidFill>
          <a:latin typeface="+mn-lt"/>
          <a:ea typeface="+mn-ea"/>
          <a:cs typeface="+mn-cs"/>
        </a:defRPr>
      </a:lvl5pPr>
      <a:lvl6pPr marL="3131842" algn="l" defTabSz="1252735" rtl="0" eaLnBrk="1" latinLnBrk="0" hangingPunct="1">
        <a:defRPr sz="2267" kern="1200">
          <a:solidFill>
            <a:schemeClr val="tx1"/>
          </a:solidFill>
          <a:latin typeface="+mn-lt"/>
          <a:ea typeface="+mn-ea"/>
          <a:cs typeface="+mn-cs"/>
        </a:defRPr>
      </a:lvl6pPr>
      <a:lvl7pPr marL="3758211" algn="l" defTabSz="1252735" rtl="0" eaLnBrk="1" latinLnBrk="0" hangingPunct="1">
        <a:defRPr sz="2267" kern="1200">
          <a:solidFill>
            <a:schemeClr val="tx1"/>
          </a:solidFill>
          <a:latin typeface="+mn-lt"/>
          <a:ea typeface="+mn-ea"/>
          <a:cs typeface="+mn-cs"/>
        </a:defRPr>
      </a:lvl7pPr>
      <a:lvl8pPr marL="4384577" algn="l" defTabSz="1252735" rtl="0" eaLnBrk="1" latinLnBrk="0" hangingPunct="1">
        <a:defRPr sz="2267" kern="1200">
          <a:solidFill>
            <a:schemeClr val="tx1"/>
          </a:solidFill>
          <a:latin typeface="+mn-lt"/>
          <a:ea typeface="+mn-ea"/>
          <a:cs typeface="+mn-cs"/>
        </a:defRPr>
      </a:lvl8pPr>
      <a:lvl9pPr marL="5010948" algn="l" defTabSz="1252735" rtl="0" eaLnBrk="1" latinLnBrk="0" hangingPunct="1">
        <a:defRPr sz="2267"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4">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2066649538"/>
      </p:ext>
    </p:extLst>
  </p:cSld>
  <p:clrMap bg1="lt1" tx1="dk1" bg2="dk2" tx2="lt2" accent1="accent1" accent2="accent2" accent3="accent3" accent4="accent4" accent5="accent5" accent6="accent6" hlink="hlink" folHlink="folHlink"/>
  <p:sldLayoutIdLst>
    <p:sldLayoutId id="2147483920"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blipFill dpi="0" rotWithShape="0">
          <a:blip r:embed="rId11"/>
          <a:srcRect/>
          <a:stretch>
            <a:fillRect/>
          </a:stretch>
        </a:blip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06AABE72-16F0-A287-4F96-B8C0F7A2DFD3}"/>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768883C1-C726-AD91-C1FF-DA21F33C9E56}"/>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CD6EAEB6-FCF3-B05C-18C3-CA42DD4E33BA}"/>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0B5CF2F0-CFDE-4E88-82FD-701D1F0D29A4}" type="datetime1">
              <a:rPr lang="en-US"/>
              <a:pPr>
                <a:defRPr/>
              </a:pPr>
              <a:t>7/2/2025</a:t>
            </a:fld>
            <a:endParaRPr lang="en-US"/>
          </a:p>
        </p:txBody>
      </p:sp>
      <p:sp>
        <p:nvSpPr>
          <p:cNvPr id="5" name="Footer Placeholder 4">
            <a:extLst>
              <a:ext uri="{FF2B5EF4-FFF2-40B4-BE49-F238E27FC236}">
                <a16:creationId xmlns:a16="http://schemas.microsoft.com/office/drawing/2014/main" id="{4C84E544-5AA4-A5E0-6CE5-E8D445C1E0B1}"/>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0B1451A3-914C-0228-6ECD-A5ED2267D5F9}"/>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63CCB306-E19E-4C35-BC1D-A2462B734E47}" type="slidenum">
              <a:rPr lang="en-US" altLang="lv-LV"/>
              <a:pPr>
                <a:defRPr/>
              </a:pPr>
              <a:t>‹#›</a:t>
            </a:fld>
            <a:endParaRPr lang="en-US" altLang="lv-LV"/>
          </a:p>
        </p:txBody>
      </p:sp>
    </p:spTree>
    <p:extLst>
      <p:ext uri="{BB962C8B-B14F-4D97-AF65-F5344CB8AC3E}">
        <p14:creationId xmlns:p14="http://schemas.microsoft.com/office/powerpoint/2010/main" val="3625457709"/>
      </p:ext>
    </p:extLst>
  </p:cSld>
  <p:clrMap bg1="lt1" tx1="dk1" bg2="lt2" tx2="dk2" accent1="accent1" accent2="accent2" accent3="accent3" accent4="accent4" accent5="accent5" accent6="accent6" hlink="hlink" folHlink="folHlink"/>
  <p:sldLayoutIdLst>
    <p:sldLayoutId id="2147483964" r:id="rId1"/>
    <p:sldLayoutId id="2147483965" r:id="rId2"/>
    <p:sldLayoutId id="2147483966" r:id="rId3"/>
    <p:sldLayoutId id="2147483967" r:id="rId4"/>
    <p:sldLayoutId id="2147483968" r:id="rId5"/>
    <p:sldLayoutId id="2147483969" r:id="rId6"/>
    <p:sldLayoutId id="2147483970" r:id="rId7"/>
    <p:sldLayoutId id="2147483971" r:id="rId8"/>
    <p:sldLayoutId id="2147483972" r:id="rId9"/>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
          <p:cNvSpPr txBox="1">
            <a:spLocks noGrp="1"/>
          </p:cNvSpPr>
          <p:nvPr>
            <p:ph type="title"/>
          </p:nvPr>
        </p:nvSpPr>
        <p:spPr>
          <a:xfrm>
            <a:off x="645461" y="320302"/>
            <a:ext cx="6554992" cy="1325563"/>
          </a:xfrm>
          <a:prstGeom prst="rect">
            <a:avLst/>
          </a:prstGeom>
          <a:noFill/>
          <a:ln>
            <a:noFill/>
          </a:ln>
        </p:spPr>
        <p:txBody>
          <a:bodyPr spcFirstLastPara="1" wrap="square" lIns="0" tIns="45700" rIns="91425" bIns="45700" anchor="ctr" anchorCtr="0"/>
          <a:lstStyle>
            <a:lvl1pPr marR="0" lvl="0" algn="l" rtl="0">
              <a:lnSpc>
                <a:spcPct val="90000"/>
              </a:lnSpc>
              <a:spcBef>
                <a:spcPts val="0"/>
              </a:spcBef>
              <a:spcAft>
                <a:spcPts val="0"/>
              </a:spcAft>
              <a:buClr>
                <a:srgbClr val="664790"/>
              </a:buClr>
              <a:buSzPts val="2400"/>
              <a:buFont typeface="Verdana"/>
              <a:buNone/>
              <a:defRPr sz="2400" b="1" i="0" u="none" strike="noStrike" cap="none">
                <a:solidFill>
                  <a:srgbClr val="664790"/>
                </a:solidFill>
                <a:latin typeface="Verdana"/>
                <a:ea typeface="Verdana"/>
                <a:cs typeface="Verdana"/>
                <a:sym typeface="Verdana"/>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
          <p:cNvSpPr txBox="1">
            <a:spLocks noGrp="1"/>
          </p:cNvSpPr>
          <p:nvPr>
            <p:ph type="body" idx="1"/>
          </p:nvPr>
        </p:nvSpPr>
        <p:spPr>
          <a:xfrm>
            <a:off x="645462" y="1825625"/>
            <a:ext cx="10843705" cy="4351338"/>
          </a:xfrm>
          <a:prstGeom prst="rect">
            <a:avLst/>
          </a:prstGeom>
          <a:noFill/>
          <a:ln>
            <a:noFill/>
          </a:ln>
        </p:spPr>
        <p:txBody>
          <a:bodyPr spcFirstLastPara="1" wrap="square" lIns="0" tIns="45700" rIns="91425" bIns="45700" anchor="t" anchorCtr="0"/>
          <a:lstStyle>
            <a:lvl1pPr marL="457200" marR="0" lvl="0" indent="-381000" algn="l" rtl="0">
              <a:lnSpc>
                <a:spcPct val="100000"/>
              </a:lnSpc>
              <a:spcBef>
                <a:spcPts val="1000"/>
              </a:spcBef>
              <a:spcAft>
                <a:spcPts val="0"/>
              </a:spcAft>
              <a:buClr>
                <a:srgbClr val="664790"/>
              </a:buClr>
              <a:buSzPts val="2400"/>
              <a:buFont typeface="Arial"/>
              <a:buChar char="•"/>
              <a:defRPr sz="2400" b="0" i="0" u="none" strike="noStrike" cap="none">
                <a:solidFill>
                  <a:srgbClr val="664790"/>
                </a:solidFill>
                <a:latin typeface="Verdana"/>
                <a:ea typeface="Verdana"/>
                <a:cs typeface="Verdana"/>
                <a:sym typeface="Verdana"/>
              </a:defRPr>
            </a:lvl1pPr>
            <a:lvl2pPr marL="914400" marR="0" lvl="1" indent="-355600" algn="l" rtl="0">
              <a:lnSpc>
                <a:spcPct val="100000"/>
              </a:lnSpc>
              <a:spcBef>
                <a:spcPts val="500"/>
              </a:spcBef>
              <a:spcAft>
                <a:spcPts val="0"/>
              </a:spcAft>
              <a:buClr>
                <a:srgbClr val="664790"/>
              </a:buClr>
              <a:buSzPts val="2000"/>
              <a:buFont typeface="Arial"/>
              <a:buChar char="•"/>
              <a:defRPr sz="2000" b="0" i="0" u="none" strike="noStrike" cap="none">
                <a:solidFill>
                  <a:srgbClr val="664790"/>
                </a:solidFill>
                <a:latin typeface="Verdana"/>
                <a:ea typeface="Verdana"/>
                <a:cs typeface="Verdana"/>
                <a:sym typeface="Verdana"/>
              </a:defRPr>
            </a:lvl2pPr>
            <a:lvl3pPr marL="1371600" marR="0" lvl="2" indent="-342900" algn="l" rtl="0">
              <a:lnSpc>
                <a:spcPct val="100000"/>
              </a:lnSpc>
              <a:spcBef>
                <a:spcPts val="500"/>
              </a:spcBef>
              <a:spcAft>
                <a:spcPts val="0"/>
              </a:spcAft>
              <a:buClr>
                <a:srgbClr val="664790"/>
              </a:buClr>
              <a:buSzPts val="1800"/>
              <a:buFont typeface="Arial"/>
              <a:buChar char="•"/>
              <a:defRPr sz="1800" b="0" i="0" u="none" strike="noStrike" cap="none">
                <a:solidFill>
                  <a:srgbClr val="664790"/>
                </a:solidFill>
                <a:latin typeface="Verdana"/>
                <a:ea typeface="Verdana"/>
                <a:cs typeface="Verdana"/>
                <a:sym typeface="Verdana"/>
              </a:defRPr>
            </a:lvl3pPr>
            <a:lvl4pPr marL="1828800" marR="0" lvl="3" indent="-317500" algn="l" rtl="0">
              <a:lnSpc>
                <a:spcPct val="100000"/>
              </a:lnSpc>
              <a:spcBef>
                <a:spcPts val="500"/>
              </a:spcBef>
              <a:spcAft>
                <a:spcPts val="0"/>
              </a:spcAft>
              <a:buClr>
                <a:srgbClr val="664790"/>
              </a:buClr>
              <a:buSzPts val="1400"/>
              <a:buFont typeface="Arial"/>
              <a:buChar char="•"/>
              <a:defRPr sz="1400" b="0" i="0" u="none" strike="noStrike" cap="none">
                <a:solidFill>
                  <a:srgbClr val="664790"/>
                </a:solidFill>
                <a:latin typeface="Verdana"/>
                <a:ea typeface="Verdana"/>
                <a:cs typeface="Verdana"/>
                <a:sym typeface="Verdana"/>
              </a:defRPr>
            </a:lvl4pPr>
            <a:lvl5pPr marL="2286000" marR="0" lvl="4" indent="-304800" algn="l" rtl="0">
              <a:lnSpc>
                <a:spcPct val="100000"/>
              </a:lnSpc>
              <a:spcBef>
                <a:spcPts val="500"/>
              </a:spcBef>
              <a:spcAft>
                <a:spcPts val="0"/>
              </a:spcAft>
              <a:buClr>
                <a:srgbClr val="664790"/>
              </a:buClr>
              <a:buSzPts val="1200"/>
              <a:buFont typeface="Arial"/>
              <a:buChar char="•"/>
              <a:defRPr sz="1200" b="0" i="0" u="none" strike="noStrike" cap="none">
                <a:solidFill>
                  <a:srgbClr val="664790"/>
                </a:solidFill>
                <a:latin typeface="Verdana"/>
                <a:ea typeface="Verdana"/>
                <a:cs typeface="Verdana"/>
                <a:sym typeface="Verdana"/>
              </a:defRPr>
            </a:lvl5pPr>
            <a:lvl6pPr marL="2743200" marR="0" lvl="5"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6pPr>
            <a:lvl7pPr marL="3200400" marR="0" lvl="6"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7pPr>
            <a:lvl8pPr marL="3657600" marR="0" lvl="7"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8pPr>
            <a:lvl9pPr marL="4114800" marR="0" lvl="8" indent="-342900" algn="l" rtl="0">
              <a:lnSpc>
                <a:spcPct val="90000"/>
              </a:lnSpc>
              <a:spcBef>
                <a:spcPts val="500"/>
              </a:spcBef>
              <a:spcAft>
                <a:spcPts val="0"/>
              </a:spcAft>
              <a:buClr>
                <a:schemeClr val="dk1"/>
              </a:buClr>
              <a:buSzPts val="1800"/>
              <a:buFont typeface="Arial"/>
              <a:buChar char="•"/>
              <a:defRPr sz="1800" b="0" i="0" u="none" strike="noStrike" cap="none">
                <a:solidFill>
                  <a:schemeClr val="dk1"/>
                </a:solidFill>
                <a:latin typeface="Trebuchet MS"/>
                <a:ea typeface="Trebuchet MS"/>
                <a:cs typeface="Trebuchet MS"/>
                <a:sym typeface="Trebuchet MS"/>
              </a:defRPr>
            </a:lvl9pPr>
          </a:lstStyle>
          <a:p>
            <a:endParaRPr/>
          </a:p>
        </p:txBody>
      </p:sp>
      <p:sp>
        <p:nvSpPr>
          <p:cNvPr id="12" name="Google Shape;12;p1"/>
          <p:cNvSpPr txBox="1">
            <a:spLocks noGrp="1"/>
          </p:cNvSpPr>
          <p:nvPr>
            <p:ph type="ftr" idx="11"/>
          </p:nvPr>
        </p:nvSpPr>
        <p:spPr>
          <a:xfrm>
            <a:off x="1008071" y="6566069"/>
            <a:ext cx="4114800" cy="291510"/>
          </a:xfrm>
          <a:prstGeom prst="rect">
            <a:avLst/>
          </a:prstGeom>
          <a:noFill/>
          <a:ln>
            <a:noFill/>
          </a:ln>
        </p:spPr>
        <p:txBody>
          <a:bodyPr spcFirstLastPara="1" wrap="square" lIns="108000" tIns="0" rIns="36000" bIns="0" anchor="ctr" anchorCtr="0"/>
          <a:lstStyle>
            <a:lvl1pPr marR="0" lvl="0" algn="l" rtl="0">
              <a:spcBef>
                <a:spcPts val="0"/>
              </a:spcBef>
              <a:spcAft>
                <a:spcPts val="0"/>
              </a:spcAft>
              <a:buSzPts val="1400"/>
              <a:buNone/>
              <a:defRPr sz="800" b="0" i="0" u="none" strike="noStrike" cap="none">
                <a:solidFill>
                  <a:srgbClr val="664790"/>
                </a:solidFill>
                <a:latin typeface="Verdana"/>
                <a:ea typeface="Verdana"/>
                <a:cs typeface="Verdana"/>
                <a:sym typeface="Verdana"/>
              </a:defRPr>
            </a:lvl1pPr>
            <a:lvl2pPr marR="0" lvl="1"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2pPr>
            <a:lvl3pPr marR="0" lvl="2"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3pPr>
            <a:lvl4pPr marR="0" lvl="3"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4pPr>
            <a:lvl5pPr marR="0" lvl="4"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5pPr>
            <a:lvl6pPr marR="0" lvl="5"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6pPr>
            <a:lvl7pPr marR="0" lvl="6"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7pPr>
            <a:lvl8pPr marR="0" lvl="7"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8pPr>
            <a:lvl9pPr marR="0" lvl="8" algn="l" rtl="0">
              <a:spcBef>
                <a:spcPts val="0"/>
              </a:spcBef>
              <a:spcAft>
                <a:spcPts val="0"/>
              </a:spcAft>
              <a:buSzPts val="1400"/>
              <a:buNone/>
              <a:defRPr sz="1800" b="0" i="0" u="none" strike="noStrike" cap="none">
                <a:solidFill>
                  <a:schemeClr val="dk1"/>
                </a:solidFill>
                <a:latin typeface="Trebuchet MS"/>
                <a:ea typeface="Trebuchet MS"/>
                <a:cs typeface="Trebuchet MS"/>
                <a:sym typeface="Trebuchet MS"/>
              </a:defRPr>
            </a:lvl9pPr>
          </a:lstStyle>
          <a:p>
            <a:endParaRPr/>
          </a:p>
        </p:txBody>
      </p:sp>
    </p:spTree>
    <p:extLst>
      <p:ext uri="{BB962C8B-B14F-4D97-AF65-F5344CB8AC3E}">
        <p14:creationId xmlns:p14="http://schemas.microsoft.com/office/powerpoint/2010/main" val="986313916"/>
      </p:ext>
    </p:extLst>
  </p:cSld>
  <p:clrMap bg1="lt1" tx1="dk1" bg2="dk2" tx2="lt2" accent1="accent1" accent2="accent2" accent3="accent3" accent4="accent4" accent5="accent5" accent6="accent6" hlink="hlink" folHlink="folHlink"/>
  <p:sldLayoutIdLst>
    <p:sldLayoutId id="2147483974" r:id="rId1"/>
    <p:sldLayoutId id="2147483975" r:id="rId2"/>
    <p:sldLayoutId id="2147483976" r:id="rId3"/>
    <p:sldLayoutId id="2147483977" r:id="rId4"/>
    <p:sldLayoutId id="2147483978" r:id="rId5"/>
    <p:sldLayoutId id="2147483979" r:id="rId6"/>
    <p:sldLayoutId id="2147483980" r:id="rId7"/>
    <p:sldLayoutId id="2147483981" r:id="rId8"/>
    <p:sldLayoutId id="2147483982" r:id="rId9"/>
    <p:sldLayoutId id="2147483983" r:id="rId10"/>
    <p:sldLayoutId id="2147483984" r:id="rId11"/>
    <p:sldLayoutId id="2147483985" r:id="rId1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4">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1948879538"/>
      </p:ext>
    </p:extLst>
  </p:cSld>
  <p:clrMap bg1="lt1" tx1="dk1" bg2="dk2" tx2="lt2" accent1="accent1" accent2="accent2" accent3="accent3" accent4="accent4" accent5="accent5" accent6="accent6" hlink="hlink" folHlink="folHlink"/>
  <p:sldLayoutIdLst>
    <p:sldLayoutId id="2147483987" r:id="rId1"/>
  </p:sldLayoutIdLst>
  <p:hf hdr="0" ftr="0" dt="0"/>
  <p:txStyles>
    <p:title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eaLnBrk="1" hangingPunct="1">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9.xml><?xml version="1.0" encoding="utf-8"?>
<p:sldMaster xmlns:a="http://schemas.openxmlformats.org/drawingml/2006/main" xmlns:r="http://schemas.openxmlformats.org/officeDocument/2006/relationships" xmlns:p="http://schemas.openxmlformats.org/presentationml/2006/main">
  <p:cSld>
    <p:bg>
      <p:bgPr>
        <a:blipFill>
          <a:blip r:embed="rId3">
            <a:alphaModFix/>
          </a:blip>
          <a:stretch>
            <a:fillRect/>
          </a:stretch>
        </a:blipFill>
        <a:effectLst/>
      </p:bgPr>
    </p:bg>
    <p:spTree>
      <p:nvGrpSpPr>
        <p:cNvPr id="1" name="Shape 35"/>
        <p:cNvGrpSpPr/>
        <p:nvPr/>
      </p:nvGrpSpPr>
      <p:grpSpPr>
        <a:xfrm>
          <a:off x="0" y="0"/>
          <a:ext cx="0" cy="0"/>
          <a:chOff x="0" y="0"/>
          <a:chExt cx="0" cy="0"/>
        </a:xfrm>
      </p:grpSpPr>
      <p:pic>
        <p:nvPicPr>
          <p:cNvPr id="36" name="Google Shape;36;p37"/>
          <p:cNvPicPr preferRelativeResize="0"/>
          <p:nvPr/>
        </p:nvPicPr>
        <p:blipFill rotWithShape="1">
          <a:blip r:embed="rId4">
            <a:alphaModFix/>
          </a:blip>
          <a:srcRect/>
          <a:stretch/>
        </p:blipFill>
        <p:spPr>
          <a:xfrm>
            <a:off x="395287" y="0"/>
            <a:ext cx="2347912" cy="1957387"/>
          </a:xfrm>
          <a:prstGeom prst="rect">
            <a:avLst/>
          </a:prstGeom>
          <a:noFill/>
          <a:ln>
            <a:noFill/>
          </a:ln>
        </p:spPr>
      </p:pic>
      <p:sp>
        <p:nvSpPr>
          <p:cNvPr id="37" name="Google Shape;37;p37"/>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38" name="Google Shape;38;p37"/>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39" name="Google Shape;39;p37"/>
          <p:cNvSpPr txBox="1">
            <a:spLocks noGrp="1"/>
          </p:cNvSpPr>
          <p:nvPr>
            <p:ph type="sldNum" idx="12"/>
          </p:nvPr>
        </p:nvSpPr>
        <p:spPr>
          <a:xfrm>
            <a:off x="11212512" y="6324600"/>
            <a:ext cx="573087"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618136553"/>
      </p:ext>
    </p:extLst>
  </p:cSld>
  <p:clrMap bg1="lt1" tx1="dk1" bg2="dk2" tx2="lt2" accent1="accent1" accent2="accent2" accent3="accent3" accent4="accent4" accent5="accent5" accent6="accent6" hlink="hlink" folHlink="folHlink"/>
  <p:sldLayoutIdLst>
    <p:sldLayoutId id="2147483989" r:id="rId1"/>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0.xml><?xml version="1.0" encoding="utf-8"?>
<p:sldMaster xmlns:a="http://schemas.openxmlformats.org/drawingml/2006/main" xmlns:r="http://schemas.openxmlformats.org/officeDocument/2006/relationships" xmlns:p="http://schemas.openxmlformats.org/presentationml/2006/main">
  <p:cSld>
    <p:bg>
      <p:bgPr>
        <a:solidFill>
          <a:schemeClr val="bg1">
            <a:lumMod val="95000"/>
          </a:schemeClr>
        </a:solid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bwMode="black">
          <a:xfrm>
            <a:off x="2231136" y="964692"/>
            <a:ext cx="7729728" cy="1188720"/>
          </a:xfrm>
          <a:prstGeom prst="rect">
            <a:avLst/>
          </a:prstGeom>
          <a:solidFill>
            <a:srgbClr val="FFFFFF"/>
          </a:solidFill>
          <a:ln w="31750" cap="sq">
            <a:solidFill>
              <a:srgbClr val="404040"/>
            </a:solidFill>
            <a:miter lim="800000"/>
          </a:ln>
        </p:spPr>
        <p:txBody>
          <a:bodyPr vert="horz" lIns="182880" tIns="182880" rIns="182880" bIns="182880" rtlCol="0" anchor="ctr">
            <a:normAutofit/>
          </a:bodyPr>
          <a:lstStyle/>
          <a:p>
            <a:r>
              <a:rPr lang="en-GB"/>
              <a:t>Click to edit Master title style</a:t>
            </a:r>
            <a:endParaRPr lang="en-US"/>
          </a:p>
        </p:txBody>
      </p:sp>
      <p:sp>
        <p:nvSpPr>
          <p:cNvPr id="3" name="Text Placeholder 2"/>
          <p:cNvSpPr>
            <a:spLocks noGrp="1"/>
          </p:cNvSpPr>
          <p:nvPr>
            <p:ph type="body" idx="1"/>
          </p:nvPr>
        </p:nvSpPr>
        <p:spPr>
          <a:xfrm>
            <a:off x="2231136" y="2638044"/>
            <a:ext cx="7729728" cy="3101983"/>
          </a:xfrm>
          <a:prstGeom prst="rect">
            <a:avLst/>
          </a:prstGeom>
        </p:spPr>
        <p:txBody>
          <a:bodyPr vert="horz" lIns="91440" tIns="45720" rIns="91440" bIns="45720" rtlCol="0">
            <a:normAutofit/>
          </a:bodyPr>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endParaRPr lang="en-US"/>
          </a:p>
        </p:txBody>
      </p:sp>
      <p:sp>
        <p:nvSpPr>
          <p:cNvPr id="4" name="Date Placeholder 3"/>
          <p:cNvSpPr>
            <a:spLocks noGrp="1"/>
          </p:cNvSpPr>
          <p:nvPr>
            <p:ph type="dt" sz="half" idx="2"/>
          </p:nvPr>
        </p:nvSpPr>
        <p:spPr>
          <a:xfrm>
            <a:off x="7821429" y="6238816"/>
            <a:ext cx="2753746" cy="323968"/>
          </a:xfrm>
          <a:prstGeom prst="rect">
            <a:avLst/>
          </a:prstGeom>
        </p:spPr>
        <p:txBody>
          <a:bodyPr vert="horz" lIns="91440" tIns="45720" rIns="91440" bIns="45720" rtlCol="0" anchor="ctr"/>
          <a:lstStyle>
            <a:lvl1pPr algn="r">
              <a:defRPr sz="1050">
                <a:solidFill>
                  <a:schemeClr val="tx1">
                    <a:alpha val="70000"/>
                  </a:schemeClr>
                </a:solidFill>
              </a:defRPr>
            </a:lvl1pPr>
          </a:lstStyle>
          <a:p>
            <a:r>
              <a:rPr lang="en-US"/>
              <a:t>19/05/2021</a:t>
            </a:r>
            <a:endParaRPr lang="en-LV"/>
          </a:p>
        </p:txBody>
      </p:sp>
      <p:sp>
        <p:nvSpPr>
          <p:cNvPr id="5" name="Footer Placeholder 4"/>
          <p:cNvSpPr>
            <a:spLocks noGrp="1"/>
          </p:cNvSpPr>
          <p:nvPr>
            <p:ph type="ftr" sz="quarter" idx="3"/>
          </p:nvPr>
        </p:nvSpPr>
        <p:spPr>
          <a:xfrm>
            <a:off x="1600200" y="6236208"/>
            <a:ext cx="5901189" cy="320040"/>
          </a:xfrm>
          <a:prstGeom prst="rect">
            <a:avLst/>
          </a:prstGeom>
        </p:spPr>
        <p:txBody>
          <a:bodyPr vert="horz" lIns="91440" tIns="45720" rIns="91440" bIns="45720" rtlCol="0" anchor="ctr"/>
          <a:lstStyle>
            <a:lvl1pPr algn="l">
              <a:defRPr sz="1050">
                <a:solidFill>
                  <a:schemeClr val="tx1">
                    <a:alpha val="70000"/>
                  </a:schemeClr>
                </a:solidFill>
              </a:defRPr>
            </a:lvl1pPr>
          </a:lstStyle>
          <a:p>
            <a:r>
              <a:rPr lang="en-GB"/>
              <a:t>Sabiedrības integrācijas fonds</a:t>
            </a:r>
            <a:endParaRPr lang="en-LV"/>
          </a:p>
        </p:txBody>
      </p:sp>
      <p:sp>
        <p:nvSpPr>
          <p:cNvPr id="6" name="Slide Number Placeholder 5"/>
          <p:cNvSpPr>
            <a:spLocks noGrp="1"/>
          </p:cNvSpPr>
          <p:nvPr>
            <p:ph type="sldNum" sz="quarter" idx="4"/>
          </p:nvPr>
        </p:nvSpPr>
        <p:spPr>
          <a:xfrm>
            <a:off x="10758922" y="6217920"/>
            <a:ext cx="365760" cy="365760"/>
          </a:xfrm>
          <a:prstGeom prst="ellipse">
            <a:avLst/>
          </a:prstGeom>
          <a:solidFill>
            <a:srgbClr val="1D1D1D">
              <a:alpha val="70000"/>
            </a:srgbClr>
          </a:solidFill>
        </p:spPr>
        <p:txBody>
          <a:bodyPr vert="horz" lIns="18288" tIns="45720" rIns="18288" bIns="45720" rtlCol="0" anchor="ctr">
            <a:noAutofit/>
          </a:bodyPr>
          <a:lstStyle>
            <a:lvl1pPr algn="ctr">
              <a:defRPr sz="1100" spc="0" baseline="0">
                <a:solidFill>
                  <a:srgbClr val="FFFFFF"/>
                </a:solidFill>
              </a:defRPr>
            </a:lvl1pPr>
          </a:lstStyle>
          <a:p>
            <a:fld id="{C19BB808-219E-9441-9CD5-6E582F9AE2E3}" type="slidenum">
              <a:rPr lang="en-LV" smtClean="0"/>
              <a:t>‹#›</a:t>
            </a:fld>
            <a:endParaRPr lang="en-LV"/>
          </a:p>
        </p:txBody>
      </p:sp>
    </p:spTree>
    <p:extLst>
      <p:ext uri="{BB962C8B-B14F-4D97-AF65-F5344CB8AC3E}">
        <p14:creationId xmlns:p14="http://schemas.microsoft.com/office/powerpoint/2010/main" val="2522641008"/>
      </p:ext>
    </p:extLst>
  </p:cSld>
  <p:clrMap bg1="lt1" tx1="dk1" bg2="lt2" tx2="dk2" accent1="accent1" accent2="accent2" accent3="accent3" accent4="accent4" accent5="accent5" accent6="accent6" hlink="hlink" folHlink="folHlink"/>
  <p:sldLayoutIdLst>
    <p:sldLayoutId id="2147483992" r:id="rId1"/>
    <p:sldLayoutId id="2147483993" r:id="rId2"/>
    <p:sldLayoutId id="2147483994" r:id="rId3"/>
    <p:sldLayoutId id="2147483995" r:id="rId4"/>
    <p:sldLayoutId id="2147483996" r:id="rId5"/>
    <p:sldLayoutId id="2147483997" r:id="rId6"/>
    <p:sldLayoutId id="2147483998" r:id="rId7"/>
    <p:sldLayoutId id="2147483999" r:id="rId8"/>
    <p:sldLayoutId id="2147484000" r:id="rId9"/>
    <p:sldLayoutId id="2147484001" r:id="rId10"/>
    <p:sldLayoutId id="2147484002" r:id="rId11"/>
    <p:sldLayoutId id="2147484003" r:id="rId12"/>
    <p:sldLayoutId id="2147484004" r:id="rId13"/>
    <p:sldLayoutId id="2147484005" r:id="rId14"/>
    <p:sldLayoutId id="2147484006" r:id="rId15"/>
    <p:sldLayoutId id="2147484007" r:id="rId16"/>
    <p:sldLayoutId id="2147484008" r:id="rId17"/>
  </p:sldLayoutIdLst>
  <p:hf hdr="0"/>
  <p:txStyles>
    <p:titleStyle>
      <a:lvl1pPr algn="ctr" defTabSz="914400" rtl="0" eaLnBrk="1" latinLnBrk="0" hangingPunct="1">
        <a:lnSpc>
          <a:spcPct val="90000"/>
        </a:lnSpc>
        <a:spcBef>
          <a:spcPct val="0"/>
        </a:spcBef>
        <a:buNone/>
        <a:defRPr sz="2800" kern="1200" cap="all" spc="200" baseline="0">
          <a:solidFill>
            <a:srgbClr val="262626"/>
          </a:solidFill>
          <a:latin typeface="Verdana" panose="020B0604030504040204" pitchFamily="34" charset="0"/>
          <a:ea typeface="Verdana" panose="020B0604030504040204" pitchFamily="34" charset="0"/>
          <a:cs typeface="+mj-cs"/>
        </a:defRPr>
      </a:lvl1pPr>
    </p:titleStyle>
    <p:bodyStyle>
      <a:lvl1pPr marL="228600" indent="-228600" algn="l" defTabSz="914400" rtl="0" eaLnBrk="1" latinLnBrk="0" hangingPunct="1">
        <a:lnSpc>
          <a:spcPct val="100000"/>
        </a:lnSpc>
        <a:spcBef>
          <a:spcPts val="1000"/>
        </a:spcBef>
        <a:buClr>
          <a:schemeClr val="accent2"/>
        </a:buClr>
        <a:buFont typeface="Arial" panose="020B0604020202020204" pitchFamily="34" charset="0"/>
        <a:buChar char="•"/>
        <a:defRPr sz="1800" kern="1200">
          <a:solidFill>
            <a:schemeClr val="tx1">
              <a:lumMod val="85000"/>
              <a:lumOff val="15000"/>
            </a:schemeClr>
          </a:solidFill>
          <a:latin typeface="Verdana" panose="020B0604030504040204" pitchFamily="34" charset="0"/>
          <a:ea typeface="Verdana" panose="020B0604030504040204" pitchFamily="34" charset="0"/>
          <a:cs typeface="+mn-cs"/>
        </a:defRPr>
      </a:lvl1pPr>
      <a:lvl2pPr marL="4572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2pPr>
      <a:lvl3pPr marL="6858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3pPr>
      <a:lvl4pPr marL="9144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4pPr>
      <a:lvl5pPr marL="114300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lumMod val="85000"/>
              <a:lumOff val="15000"/>
            </a:schemeClr>
          </a:solidFill>
          <a:latin typeface="Verdana" panose="020B0604030504040204" pitchFamily="34" charset="0"/>
          <a:ea typeface="Verdana" panose="020B0604030504040204" pitchFamily="34" charset="0"/>
          <a:cs typeface="+mn-cs"/>
        </a:defRPr>
      </a:lvl5pPr>
      <a:lvl6pPr marL="131286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6pPr>
      <a:lvl7pPr marL="1484313"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a:solidFill>
            <a:schemeClr val="tx1"/>
          </a:solidFill>
          <a:latin typeface="+mn-lt"/>
          <a:ea typeface="+mn-ea"/>
          <a:cs typeface="+mn-cs"/>
        </a:defRPr>
      </a:lvl7pPr>
      <a:lvl8pPr marL="1657350"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8pPr>
      <a:lvl9pPr marL="1882775" indent="-228600" algn="l" defTabSz="914400" rtl="0" eaLnBrk="1" latinLnBrk="0" hangingPunct="1">
        <a:lnSpc>
          <a:spcPct val="100000"/>
        </a:lnSpc>
        <a:spcBef>
          <a:spcPts val="1000"/>
        </a:spcBef>
        <a:buClr>
          <a:schemeClr val="accent2"/>
        </a:buClr>
        <a:buFont typeface="Arial" panose="020B0604020202020204" pitchFamily="34" charset="0"/>
        <a:buChar char="•"/>
        <a:defRPr sz="1600" kern="1200" baseline="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extLst>
    <p:ext uri="{27BBF7A9-308A-43DC-89C8-2F10F3537804}">
      <p15:sldGuideLst xmlns:p15="http://schemas.microsoft.com/office/powerpoint/2012/main"/>
    </p:ext>
  </p:extLst>
</p:sldMaster>
</file>

<file path=ppt/slideMasters/slideMaster11.xml><?xml version="1.0" encoding="utf-8"?>
<p:sldMaster xmlns:a="http://schemas.openxmlformats.org/drawingml/2006/main" xmlns:r="http://schemas.openxmlformats.org/officeDocument/2006/relationships" xmlns:p="http://schemas.openxmlformats.org/presentationml/2006/main">
  <p:cSld>
    <p:bg>
      <p:bgPr>
        <a:blipFill>
          <a:blip r:embed="rId4">
            <a:alphaModFix/>
          </a:blip>
          <a:stretch>
            <a:fillRect/>
          </a:stretch>
        </a:blipFill>
        <a:effectLst/>
      </p:bgPr>
    </p:bg>
    <p:spTree>
      <p:nvGrpSpPr>
        <p:cNvPr id="1" name="Shape 19"/>
        <p:cNvGrpSpPr/>
        <p:nvPr/>
      </p:nvGrpSpPr>
      <p:grpSpPr>
        <a:xfrm>
          <a:off x="0" y="0"/>
          <a:ext cx="0" cy="0"/>
          <a:chOff x="0" y="0"/>
          <a:chExt cx="0" cy="0"/>
        </a:xfrm>
      </p:grpSpPr>
      <p:pic>
        <p:nvPicPr>
          <p:cNvPr id="20" name="Google Shape;20;p35"/>
          <p:cNvPicPr preferRelativeResize="0"/>
          <p:nvPr/>
        </p:nvPicPr>
        <p:blipFill rotWithShape="1">
          <a:blip r:embed="rId5">
            <a:alphaModFix/>
          </a:blip>
          <a:srcRect/>
          <a:stretch/>
        </p:blipFill>
        <p:spPr>
          <a:xfrm>
            <a:off x="1069975" y="0"/>
            <a:ext cx="998537" cy="1417637"/>
          </a:xfrm>
          <a:prstGeom prst="rect">
            <a:avLst/>
          </a:prstGeom>
          <a:noFill/>
          <a:ln>
            <a:noFill/>
          </a:ln>
        </p:spPr>
      </p:pic>
      <p:sp>
        <p:nvSpPr>
          <p:cNvPr id="21" name="Google Shape;21;p35"/>
          <p:cNvSpPr txBox="1">
            <a:spLocks noGrp="1"/>
          </p:cNvSpPr>
          <p:nvPr>
            <p:ph type="title"/>
          </p:nvPr>
        </p:nvSpPr>
        <p:spPr>
          <a:xfrm>
            <a:off x="609600" y="274637"/>
            <a:ext cx="10972800" cy="1143000"/>
          </a:xfrm>
          <a:prstGeom prst="rect">
            <a:avLst/>
          </a:prstGeom>
          <a:noFill/>
          <a:ln>
            <a:noFill/>
          </a:ln>
        </p:spPr>
        <p:txBody>
          <a:bodyPr spcFirstLastPara="1" wrap="square" lIns="93950" tIns="46975" rIns="93950" bIns="46975" anchor="ctr" anchorCtr="0">
            <a:noAutofit/>
          </a:bodyPr>
          <a:lstStyle>
            <a:lvl1pPr marR="0" lvl="0"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endParaRPr/>
          </a:p>
        </p:txBody>
      </p:sp>
      <p:sp>
        <p:nvSpPr>
          <p:cNvPr id="22" name="Google Shape;22;p35"/>
          <p:cNvSpPr txBox="1">
            <a:spLocks noGrp="1"/>
          </p:cNvSpPr>
          <p:nvPr>
            <p:ph type="body" idx="1"/>
          </p:nvPr>
        </p:nvSpPr>
        <p:spPr>
          <a:xfrm>
            <a:off x="609600" y="1600200"/>
            <a:ext cx="10972800" cy="4525962"/>
          </a:xfrm>
          <a:prstGeom prst="rect">
            <a:avLst/>
          </a:prstGeom>
          <a:noFill/>
          <a:ln>
            <a:noFill/>
          </a:ln>
        </p:spPr>
        <p:txBody>
          <a:bodyPr spcFirstLastPara="1" wrap="square" lIns="93950" tIns="46975" rIns="93950" bIns="46975" anchor="t" anchorCtr="0">
            <a:noAutofit/>
          </a:bodyPr>
          <a:lstStyle>
            <a:lvl1pPr marL="457200" marR="0" lvl="0" indent="-438150" algn="l" rtl="0">
              <a:lnSpc>
                <a:spcPct val="100000"/>
              </a:lnSpc>
              <a:spcBef>
                <a:spcPts val="660"/>
              </a:spcBef>
              <a:spcAft>
                <a:spcPts val="0"/>
              </a:spcAft>
              <a:buClr>
                <a:schemeClr val="dk1"/>
              </a:buClr>
              <a:buSzPts val="3300"/>
              <a:buFont typeface="Arial"/>
              <a:buChar char="•"/>
              <a:defRPr sz="3300" b="0" i="0" u="none" strike="noStrike" cap="none">
                <a:solidFill>
                  <a:schemeClr val="dk1"/>
                </a:solidFill>
                <a:latin typeface="Times New Roman"/>
                <a:ea typeface="Times New Roman"/>
                <a:cs typeface="Times New Roman"/>
                <a:sym typeface="Times New Roman"/>
              </a:defRPr>
            </a:lvl1pPr>
            <a:lvl2pPr marL="914400" marR="0" lvl="1" indent="-412750" algn="l" rtl="0">
              <a:lnSpc>
                <a:spcPct val="100000"/>
              </a:lnSpc>
              <a:spcBef>
                <a:spcPts val="580"/>
              </a:spcBef>
              <a:spcAft>
                <a:spcPts val="0"/>
              </a:spcAft>
              <a:buClr>
                <a:schemeClr val="dk1"/>
              </a:buClr>
              <a:buSzPts val="2900"/>
              <a:buFont typeface="Arial"/>
              <a:buChar char="–"/>
              <a:defRPr sz="2900" b="0" i="0" u="none" strike="noStrike" cap="none">
                <a:solidFill>
                  <a:schemeClr val="dk1"/>
                </a:solidFill>
                <a:latin typeface="Times New Roman"/>
                <a:ea typeface="Times New Roman"/>
                <a:cs typeface="Times New Roman"/>
                <a:sym typeface="Times New Roman"/>
              </a:defRPr>
            </a:lvl2pPr>
            <a:lvl3pPr marL="1371600" marR="0" lvl="2" indent="-387350" algn="l" rtl="0">
              <a:lnSpc>
                <a:spcPct val="100000"/>
              </a:lnSpc>
              <a:spcBef>
                <a:spcPts val="500"/>
              </a:spcBef>
              <a:spcAft>
                <a:spcPts val="0"/>
              </a:spcAft>
              <a:buClr>
                <a:schemeClr val="dk1"/>
              </a:buClr>
              <a:buSzPts val="2500"/>
              <a:buFont typeface="Arial"/>
              <a:buChar char="•"/>
              <a:defRPr sz="2500" b="0" i="0" u="none" strike="noStrike" cap="none">
                <a:solidFill>
                  <a:schemeClr val="dk1"/>
                </a:solidFill>
                <a:latin typeface="Times New Roman"/>
                <a:ea typeface="Times New Roman"/>
                <a:cs typeface="Times New Roman"/>
                <a:sym typeface="Times New Roman"/>
              </a:defRPr>
            </a:lvl3pPr>
            <a:lvl4pPr marL="1828800" marR="0" lvl="3"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4pPr>
            <a:lvl5pPr marL="2286000" marR="0" lvl="4"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5pPr>
            <a:lvl6pPr marL="2743200" marR="0" lvl="5"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6pPr>
            <a:lvl7pPr marL="3200400" marR="0" lvl="6"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7pPr>
            <a:lvl8pPr marL="3657600" marR="0" lvl="7"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8pPr>
            <a:lvl9pPr marL="4114800" marR="0" lvl="8" indent="-349250" algn="l" rtl="0">
              <a:lnSpc>
                <a:spcPct val="100000"/>
              </a:lnSpc>
              <a:spcBef>
                <a:spcPts val="380"/>
              </a:spcBef>
              <a:spcAft>
                <a:spcPts val="0"/>
              </a:spcAft>
              <a:buClr>
                <a:schemeClr val="dk1"/>
              </a:buClr>
              <a:buSzPts val="1900"/>
              <a:buFont typeface="Arial"/>
              <a:buChar char="•"/>
              <a:defRPr sz="1900" b="0" i="0" u="none" strike="noStrike" cap="none">
                <a:solidFill>
                  <a:schemeClr val="dk1"/>
                </a:solidFill>
                <a:latin typeface="Times New Roman"/>
                <a:ea typeface="Times New Roman"/>
                <a:cs typeface="Times New Roman"/>
                <a:sym typeface="Times New Roman"/>
              </a:defRPr>
            </a:lvl9pPr>
          </a:lstStyle>
          <a:p>
            <a:endParaRPr/>
          </a:p>
        </p:txBody>
      </p:sp>
      <p:sp>
        <p:nvSpPr>
          <p:cNvPr id="23" name="Google Shape;23;p35"/>
          <p:cNvSpPr txBox="1">
            <a:spLocks noGrp="1"/>
          </p:cNvSpPr>
          <p:nvPr>
            <p:ph type="sldNum" idx="12"/>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lvl1pPr marL="0" marR="0" lvl="0"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1pPr>
            <a:lvl2pPr marL="0" marR="0" lvl="1"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2pPr>
            <a:lvl3pPr marL="0" marR="0" lvl="2"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3pPr>
            <a:lvl4pPr marL="0" marR="0" lvl="3"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4pPr>
            <a:lvl5pPr marL="0" marR="0" lvl="4"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5pPr>
            <a:lvl6pPr marL="0" marR="0" lvl="5"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6pPr>
            <a:lvl7pPr marL="0" marR="0" lvl="6"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7pPr>
            <a:lvl8pPr marL="0" marR="0" lvl="7"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8pPr>
            <a:lvl9pPr marL="0" marR="0" lvl="8" indent="0" algn="r" rtl="0">
              <a:lnSpc>
                <a:spcPct val="100000"/>
              </a:lnSpc>
              <a:spcBef>
                <a:spcPts val="0"/>
              </a:spcBef>
              <a:spcAft>
                <a:spcPts val="0"/>
              </a:spcAft>
              <a:buClr>
                <a:srgbClr val="898989"/>
              </a:buClr>
              <a:buSzPts val="1000"/>
              <a:buFont typeface="Verdana"/>
              <a:buNone/>
              <a:defRPr sz="1000" b="0" i="0" u="none" strike="noStrike" cap="none">
                <a:solidFill>
                  <a:srgbClr val="898989"/>
                </a:solidFill>
                <a:latin typeface="Verdana"/>
                <a:ea typeface="Verdana"/>
                <a:cs typeface="Verdana"/>
                <a:sym typeface="Verdana"/>
              </a:defRPr>
            </a:lvl9pPr>
          </a:lstStyle>
          <a:p>
            <a:pPr marL="0" lvl="0" indent="0" algn="r" rtl="0">
              <a:spcBef>
                <a:spcPts val="0"/>
              </a:spcBef>
              <a:spcAft>
                <a:spcPts val="0"/>
              </a:spcAft>
              <a:buNone/>
            </a:pPr>
            <a:fld id="{00000000-1234-1234-1234-123412341234}" type="slidenum">
              <a:rPr lang="lv"/>
              <a:t>‹#›</a:t>
            </a:fld>
            <a:endParaRPr sz="1400">
              <a:solidFill>
                <a:srgbClr val="000000"/>
              </a:solidFill>
              <a:latin typeface="Arial"/>
              <a:ea typeface="Arial"/>
              <a:cs typeface="Arial"/>
              <a:sym typeface="Arial"/>
            </a:endParaRPr>
          </a:p>
        </p:txBody>
      </p:sp>
    </p:spTree>
    <p:extLst>
      <p:ext uri="{BB962C8B-B14F-4D97-AF65-F5344CB8AC3E}">
        <p14:creationId xmlns:p14="http://schemas.microsoft.com/office/powerpoint/2010/main" val="993352487"/>
      </p:ext>
    </p:extLst>
  </p:cSld>
  <p:clrMap bg1="lt1" tx1="dk1" bg2="dk2" tx2="lt2" accent1="accent1" accent2="accent2" accent3="accent3" accent4="accent4" accent5="accent5" accent6="accent6" hlink="hlink" folHlink="folHlink"/>
  <p:sldLayoutIdLst>
    <p:sldLayoutId id="2147484010" r:id="rId1"/>
    <p:sldLayoutId id="2147484011" r:id="rId2"/>
  </p:sldLayoutIdLst>
  <p:hf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1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Title Placeholder 1">
            <a:extLst>
              <a:ext uri="{FF2B5EF4-FFF2-40B4-BE49-F238E27FC236}">
                <a16:creationId xmlns:a16="http://schemas.microsoft.com/office/drawing/2014/main" id="{F404DA1C-108B-4B9A-9E15-7AFB00F27D08}"/>
              </a:ext>
            </a:extLst>
          </p:cNvPr>
          <p:cNvSpPr>
            <a:spLocks noGrp="1"/>
          </p:cNvSpPr>
          <p:nvPr>
            <p:ph type="title"/>
          </p:nvPr>
        </p:nvSpPr>
        <p:spPr bwMode="auto">
          <a:xfrm>
            <a:off x="609600" y="274638"/>
            <a:ext cx="109728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bodyPr>
          <a:lstStyle/>
          <a:p>
            <a:pPr lvl="0"/>
            <a:r>
              <a:rPr lang="en-US" altLang="lv-LV"/>
              <a:t>Click to edit Master title style</a:t>
            </a:r>
          </a:p>
        </p:txBody>
      </p:sp>
      <p:sp>
        <p:nvSpPr>
          <p:cNvPr id="1027" name="Text Placeholder 2">
            <a:extLst>
              <a:ext uri="{FF2B5EF4-FFF2-40B4-BE49-F238E27FC236}">
                <a16:creationId xmlns:a16="http://schemas.microsoft.com/office/drawing/2014/main" id="{5AA6B3FB-7A0A-4DEE-8514-B2571401BF78}"/>
              </a:ext>
            </a:extLst>
          </p:cNvPr>
          <p:cNvSpPr>
            <a:spLocks noGrp="1"/>
          </p:cNvSpPr>
          <p:nvPr>
            <p:ph type="body" idx="1"/>
          </p:nvPr>
        </p:nvSpPr>
        <p:spPr bwMode="auto">
          <a:xfrm>
            <a:off x="609600" y="1600200"/>
            <a:ext cx="10972800" cy="4525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t" anchorCtr="0" compatLnSpc="1">
            <a:prstTxWarp prst="textNoShape">
              <a:avLst/>
            </a:prstTxWarp>
          </a:bodyPr>
          <a:lstStyle/>
          <a:p>
            <a:pPr lvl="0"/>
            <a:r>
              <a:rPr lang="en-US" altLang="lv-LV"/>
              <a:t>Click to edit Master text styles</a:t>
            </a:r>
          </a:p>
          <a:p>
            <a:pPr lvl="1"/>
            <a:r>
              <a:rPr lang="en-US" altLang="lv-LV"/>
              <a:t>Second level</a:t>
            </a:r>
          </a:p>
          <a:p>
            <a:pPr lvl="2"/>
            <a:r>
              <a:rPr lang="en-US" altLang="lv-LV"/>
              <a:t>Third level</a:t>
            </a:r>
          </a:p>
          <a:p>
            <a:pPr lvl="3"/>
            <a:r>
              <a:rPr lang="en-US" altLang="lv-LV"/>
              <a:t>Fourth level</a:t>
            </a:r>
          </a:p>
          <a:p>
            <a:pPr lvl="4"/>
            <a:r>
              <a:rPr lang="en-US" altLang="lv-LV"/>
              <a:t>Fifth level</a:t>
            </a:r>
          </a:p>
        </p:txBody>
      </p:sp>
      <p:sp>
        <p:nvSpPr>
          <p:cNvPr id="4" name="Date Placeholder 3">
            <a:extLst>
              <a:ext uri="{FF2B5EF4-FFF2-40B4-BE49-F238E27FC236}">
                <a16:creationId xmlns:a16="http://schemas.microsoft.com/office/drawing/2014/main" id="{F4D77352-6957-4DCA-8333-0B27B383CA07}"/>
              </a:ext>
            </a:extLst>
          </p:cNvPr>
          <p:cNvSpPr>
            <a:spLocks noGrp="1"/>
          </p:cNvSpPr>
          <p:nvPr>
            <p:ph type="dt" sz="half" idx="2"/>
          </p:nvPr>
        </p:nvSpPr>
        <p:spPr>
          <a:xfrm>
            <a:off x="609600" y="6356350"/>
            <a:ext cx="2844800" cy="365125"/>
          </a:xfrm>
          <a:prstGeom prst="rect">
            <a:avLst/>
          </a:prstGeom>
        </p:spPr>
        <p:txBody>
          <a:bodyPr vert="horz" lIns="93957" tIns="46979" rIns="93957" bIns="46979" rtlCol="0" anchor="ctr"/>
          <a:lstStyle>
            <a:lvl1pPr algn="l" defTabSz="939575" eaLnBrk="1" fontAlgn="auto" hangingPunct="1">
              <a:spcBef>
                <a:spcPts val="0"/>
              </a:spcBef>
              <a:spcAft>
                <a:spcPts val="0"/>
              </a:spcAft>
              <a:defRPr sz="1200">
                <a:solidFill>
                  <a:schemeClr val="tx1">
                    <a:tint val="75000"/>
                  </a:schemeClr>
                </a:solidFill>
                <a:latin typeface="+mn-lt"/>
                <a:cs typeface="+mn-cs"/>
              </a:defRPr>
            </a:lvl1pPr>
          </a:lstStyle>
          <a:p>
            <a:pPr>
              <a:defRPr/>
            </a:pPr>
            <a:fld id="{413C3402-B4CF-4E0A-B1AC-58845FAEBFE8}" type="datetime1">
              <a:rPr lang="en-US"/>
              <a:pPr>
                <a:defRPr/>
              </a:pPr>
              <a:t>7/2/2025</a:t>
            </a:fld>
            <a:endParaRPr lang="en-US"/>
          </a:p>
        </p:txBody>
      </p:sp>
      <p:sp>
        <p:nvSpPr>
          <p:cNvPr id="5" name="Footer Placeholder 4">
            <a:extLst>
              <a:ext uri="{FF2B5EF4-FFF2-40B4-BE49-F238E27FC236}">
                <a16:creationId xmlns:a16="http://schemas.microsoft.com/office/drawing/2014/main" id="{634BA068-C847-4FA5-913B-D95A006B8671}"/>
              </a:ext>
            </a:extLst>
          </p:cNvPr>
          <p:cNvSpPr>
            <a:spLocks noGrp="1"/>
          </p:cNvSpPr>
          <p:nvPr>
            <p:ph type="ftr" sz="quarter" idx="3"/>
          </p:nvPr>
        </p:nvSpPr>
        <p:spPr>
          <a:xfrm>
            <a:off x="4165600" y="6356350"/>
            <a:ext cx="3860800" cy="365125"/>
          </a:xfrm>
          <a:prstGeom prst="rect">
            <a:avLst/>
          </a:prstGeom>
        </p:spPr>
        <p:txBody>
          <a:bodyPr vert="horz" lIns="93957" tIns="46979" rIns="93957" bIns="46979" rtlCol="0" anchor="ctr"/>
          <a:lstStyle>
            <a:lvl1pPr algn="ctr" defTabSz="939575" eaLnBrk="1" fontAlgn="auto" hangingPunct="1">
              <a:spcBef>
                <a:spcPts val="0"/>
              </a:spcBef>
              <a:spcAft>
                <a:spcPts val="0"/>
              </a:spcAft>
              <a:defRPr sz="1200">
                <a:solidFill>
                  <a:schemeClr val="tx1">
                    <a:tint val="75000"/>
                  </a:schemeClr>
                </a:solidFill>
                <a:latin typeface="+mn-lt"/>
                <a:cs typeface="+mn-cs"/>
              </a:defRPr>
            </a:lvl1pPr>
          </a:lstStyle>
          <a:p>
            <a:pPr>
              <a:defRPr/>
            </a:pPr>
            <a:endParaRPr lang="en-US"/>
          </a:p>
        </p:txBody>
      </p:sp>
      <p:sp>
        <p:nvSpPr>
          <p:cNvPr id="6" name="Slide Number Placeholder 5">
            <a:extLst>
              <a:ext uri="{FF2B5EF4-FFF2-40B4-BE49-F238E27FC236}">
                <a16:creationId xmlns:a16="http://schemas.microsoft.com/office/drawing/2014/main" id="{6ED76D76-89D7-49E5-84B6-872233876D42}"/>
              </a:ext>
            </a:extLst>
          </p:cNvPr>
          <p:cNvSpPr>
            <a:spLocks noGrp="1"/>
          </p:cNvSpPr>
          <p:nvPr>
            <p:ph type="sldNum" sz="quarter" idx="4"/>
          </p:nvPr>
        </p:nvSpPr>
        <p:spPr>
          <a:xfrm>
            <a:off x="8737600" y="6356350"/>
            <a:ext cx="2844800" cy="365125"/>
          </a:xfrm>
          <a:prstGeom prst="rect">
            <a:avLst/>
          </a:prstGeom>
        </p:spPr>
        <p:txBody>
          <a:bodyPr vert="horz" wrap="square" lIns="93957" tIns="46979" rIns="93957" bIns="46979" numCol="1" anchor="ctr" anchorCtr="0" compatLnSpc="1">
            <a:prstTxWarp prst="textNoShape">
              <a:avLst/>
            </a:prstTxWarp>
          </a:bodyPr>
          <a:lstStyle>
            <a:lvl1pPr algn="r" eaLnBrk="1" hangingPunct="1">
              <a:defRPr sz="1200">
                <a:solidFill>
                  <a:srgbClr val="898989"/>
                </a:solidFill>
              </a:defRPr>
            </a:lvl1pPr>
          </a:lstStyle>
          <a:p>
            <a:pPr>
              <a:defRPr/>
            </a:pPr>
            <a:fld id="{97B9F516-C71F-41B2-988A-4CDDC11D72A9}" type="slidenum">
              <a:rPr lang="en-US" altLang="en-US"/>
              <a:pPr>
                <a:defRPr/>
              </a:pPr>
              <a:t>‹#›</a:t>
            </a:fld>
            <a:endParaRPr lang="en-US" altLang="en-US"/>
          </a:p>
        </p:txBody>
      </p:sp>
    </p:spTree>
    <p:extLst>
      <p:ext uri="{BB962C8B-B14F-4D97-AF65-F5344CB8AC3E}">
        <p14:creationId xmlns:p14="http://schemas.microsoft.com/office/powerpoint/2010/main" val="3661594554"/>
      </p:ext>
    </p:extLst>
  </p:cSld>
  <p:clrMap bg1="lt1" tx1="dk1" bg2="lt2" tx2="dk2" accent1="accent1" accent2="accent2" accent3="accent3" accent4="accent4" accent5="accent5" accent6="accent6" hlink="hlink" folHlink="folHlink"/>
  <p:sldLayoutIdLst>
    <p:sldLayoutId id="2147484013" r:id="rId1"/>
    <p:sldLayoutId id="2147484014" r:id="rId2"/>
    <p:sldLayoutId id="2147484015" r:id="rId3"/>
    <p:sldLayoutId id="2147484016" r:id="rId4"/>
    <p:sldLayoutId id="2147484017" r:id="rId5"/>
    <p:sldLayoutId id="2147484018" r:id="rId6"/>
    <p:sldLayoutId id="2147484019" r:id="rId7"/>
    <p:sldLayoutId id="2147484020" r:id="rId8"/>
    <p:sldLayoutId id="2147484021" r:id="rId9"/>
  </p:sldLayoutIdLst>
  <p:hf hdr="0" ftr="0" dt="0"/>
  <p:txStyles>
    <p:titleStyle>
      <a:lvl1pPr algn="ctr" defTabSz="938213" rtl="0" eaLnBrk="0" fontAlgn="base" hangingPunct="0">
        <a:spcBef>
          <a:spcPct val="0"/>
        </a:spcBef>
        <a:spcAft>
          <a:spcPct val="0"/>
        </a:spcAft>
        <a:defRPr sz="4500" kern="1200">
          <a:solidFill>
            <a:schemeClr val="tx1"/>
          </a:solidFill>
          <a:latin typeface="+mj-lt"/>
          <a:ea typeface="+mj-ea"/>
          <a:cs typeface="+mj-cs"/>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p:titleStyle>
    <p:bodyStyle>
      <a:lvl1pPr marL="350838" indent="-350838" algn="l" defTabSz="938213" rtl="0" eaLnBrk="0" fontAlgn="base" hangingPunct="0">
        <a:spcBef>
          <a:spcPct val="20000"/>
        </a:spcBef>
        <a:spcAft>
          <a:spcPct val="0"/>
        </a:spcAft>
        <a:buFont typeface="Arial" panose="020B0604020202020204" pitchFamily="34" charset="0"/>
        <a:buChar char="•"/>
        <a:defRPr sz="3300" kern="1200">
          <a:solidFill>
            <a:schemeClr val="tx1"/>
          </a:solidFill>
          <a:latin typeface="+mn-lt"/>
          <a:ea typeface="+mn-ea"/>
          <a:cs typeface="+mn-cs"/>
        </a:defRPr>
      </a:lvl1pPr>
      <a:lvl2pPr marL="762000" indent="-292100" algn="l" defTabSz="938213" rtl="0" eaLnBrk="0" fontAlgn="base" hangingPunct="0">
        <a:spcBef>
          <a:spcPct val="20000"/>
        </a:spcBef>
        <a:spcAft>
          <a:spcPct val="0"/>
        </a:spcAft>
        <a:buFont typeface="Arial" panose="020B0604020202020204" pitchFamily="34" charset="0"/>
        <a:buChar char="–"/>
        <a:defRPr sz="2900" kern="1200">
          <a:solidFill>
            <a:schemeClr val="tx1"/>
          </a:solidFill>
          <a:latin typeface="+mn-lt"/>
          <a:ea typeface="+mn-ea"/>
          <a:cs typeface="+mn-cs"/>
        </a:defRPr>
      </a:lvl2pPr>
      <a:lvl3pPr marL="1173163" indent="-233363" algn="l" defTabSz="938213" rtl="0" eaLnBrk="0" fontAlgn="base" hangingPunct="0">
        <a:spcBef>
          <a:spcPct val="20000"/>
        </a:spcBef>
        <a:spcAft>
          <a:spcPct val="0"/>
        </a:spcAft>
        <a:buFont typeface="Arial" panose="020B0604020202020204" pitchFamily="34" charset="0"/>
        <a:buChar char="•"/>
        <a:defRPr sz="2500" kern="1200">
          <a:solidFill>
            <a:schemeClr val="tx1"/>
          </a:solidFill>
          <a:latin typeface="+mn-lt"/>
          <a:ea typeface="+mn-ea"/>
          <a:cs typeface="+mn-cs"/>
        </a:defRPr>
      </a:lvl3pPr>
      <a:lvl4pPr marL="16430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4pPr>
      <a:lvl5pPr marL="2112963" indent="-233363" algn="l" defTabSz="938213" rtl="0" eaLnBrk="0" fontAlgn="base" hangingPunct="0">
        <a:spcBef>
          <a:spcPct val="20000"/>
        </a:spcBef>
        <a:spcAft>
          <a:spcPct val="0"/>
        </a:spcAft>
        <a:buFont typeface="Arial" panose="020B0604020202020204" pitchFamily="34" charset="0"/>
        <a:buChar char="»"/>
        <a:defRPr sz="1900" kern="1200">
          <a:solidFill>
            <a:schemeClr val="tx1"/>
          </a:solidFill>
          <a:latin typeface="+mn-lt"/>
          <a:ea typeface="+mn-ea"/>
          <a:cs typeface="+mn-cs"/>
        </a:defRPr>
      </a:lvl5pPr>
      <a:lvl6pPr marL="2583835"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6pPr>
      <a:lvl7pPr marL="305362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7pPr>
      <a:lvl8pPr marL="3523412"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8pPr>
      <a:lvl9pPr marL="3993197" indent="-234893" algn="l" defTabSz="939575" rtl="0" eaLnBrk="1" latinLnBrk="0" hangingPunct="1">
        <a:spcBef>
          <a:spcPct val="20000"/>
        </a:spcBef>
        <a:buFont typeface="Arial" pitchFamily="34" charset="0"/>
        <a:buChar char="•"/>
        <a:defRPr sz="1900" kern="1200">
          <a:solidFill>
            <a:schemeClr val="tx1"/>
          </a:solidFill>
          <a:latin typeface="+mn-lt"/>
          <a:ea typeface="+mn-ea"/>
          <a:cs typeface="+mn-cs"/>
        </a:defRPr>
      </a:lvl9pPr>
    </p:bodyStyle>
    <p:otherStyle>
      <a:defPPr>
        <a:defRPr lang="en-US"/>
      </a:defPPr>
      <a:lvl1pPr marL="0" algn="l" defTabSz="939575" rtl="0" eaLnBrk="1" latinLnBrk="0" hangingPunct="1">
        <a:defRPr sz="1700" kern="1200">
          <a:solidFill>
            <a:schemeClr val="tx1"/>
          </a:solidFill>
          <a:latin typeface="+mn-lt"/>
          <a:ea typeface="+mn-ea"/>
          <a:cs typeface="+mn-cs"/>
        </a:defRPr>
      </a:lvl1pPr>
      <a:lvl2pPr marL="469788" algn="l" defTabSz="939575" rtl="0" eaLnBrk="1" latinLnBrk="0" hangingPunct="1">
        <a:defRPr sz="1700" kern="1200">
          <a:solidFill>
            <a:schemeClr val="tx1"/>
          </a:solidFill>
          <a:latin typeface="+mn-lt"/>
          <a:ea typeface="+mn-ea"/>
          <a:cs typeface="+mn-cs"/>
        </a:defRPr>
      </a:lvl2pPr>
      <a:lvl3pPr marL="939575" algn="l" defTabSz="939575" rtl="0" eaLnBrk="1" latinLnBrk="0" hangingPunct="1">
        <a:defRPr sz="1700" kern="1200">
          <a:solidFill>
            <a:schemeClr val="tx1"/>
          </a:solidFill>
          <a:latin typeface="+mn-lt"/>
          <a:ea typeface="+mn-ea"/>
          <a:cs typeface="+mn-cs"/>
        </a:defRPr>
      </a:lvl3pPr>
      <a:lvl4pPr marL="1409365" algn="l" defTabSz="939575" rtl="0" eaLnBrk="1" latinLnBrk="0" hangingPunct="1">
        <a:defRPr sz="1700" kern="1200">
          <a:solidFill>
            <a:schemeClr val="tx1"/>
          </a:solidFill>
          <a:latin typeface="+mn-lt"/>
          <a:ea typeface="+mn-ea"/>
          <a:cs typeface="+mn-cs"/>
        </a:defRPr>
      </a:lvl4pPr>
      <a:lvl5pPr marL="1879152" algn="l" defTabSz="939575" rtl="0" eaLnBrk="1" latinLnBrk="0" hangingPunct="1">
        <a:defRPr sz="1700" kern="1200">
          <a:solidFill>
            <a:schemeClr val="tx1"/>
          </a:solidFill>
          <a:latin typeface="+mn-lt"/>
          <a:ea typeface="+mn-ea"/>
          <a:cs typeface="+mn-cs"/>
        </a:defRPr>
      </a:lvl5pPr>
      <a:lvl6pPr marL="2348940" algn="l" defTabSz="939575" rtl="0" eaLnBrk="1" latinLnBrk="0" hangingPunct="1">
        <a:defRPr sz="1700" kern="1200">
          <a:solidFill>
            <a:schemeClr val="tx1"/>
          </a:solidFill>
          <a:latin typeface="+mn-lt"/>
          <a:ea typeface="+mn-ea"/>
          <a:cs typeface="+mn-cs"/>
        </a:defRPr>
      </a:lvl6pPr>
      <a:lvl7pPr marL="2818729" algn="l" defTabSz="939575" rtl="0" eaLnBrk="1" latinLnBrk="0" hangingPunct="1">
        <a:defRPr sz="1700" kern="1200">
          <a:solidFill>
            <a:schemeClr val="tx1"/>
          </a:solidFill>
          <a:latin typeface="+mn-lt"/>
          <a:ea typeface="+mn-ea"/>
          <a:cs typeface="+mn-cs"/>
        </a:defRPr>
      </a:lvl7pPr>
      <a:lvl8pPr marL="3288515" algn="l" defTabSz="939575" rtl="0" eaLnBrk="1" latinLnBrk="0" hangingPunct="1">
        <a:defRPr sz="1700" kern="1200">
          <a:solidFill>
            <a:schemeClr val="tx1"/>
          </a:solidFill>
          <a:latin typeface="+mn-lt"/>
          <a:ea typeface="+mn-ea"/>
          <a:cs typeface="+mn-cs"/>
        </a:defRPr>
      </a:lvl8pPr>
      <a:lvl9pPr marL="3758305" algn="l" defTabSz="939575" rtl="0" eaLnBrk="1" latinLnBrk="0" hangingPunct="1">
        <a:defRPr sz="1700" kern="1200">
          <a:solidFill>
            <a:schemeClr val="tx1"/>
          </a:solidFill>
          <a:latin typeface="+mn-lt"/>
          <a:ea typeface="+mn-ea"/>
          <a:cs typeface="+mn-cs"/>
        </a:defRPr>
      </a:lvl9pPr>
    </p:otherStyle>
  </p:txStyles>
</p:sldMaster>
</file>

<file path=ppt/slideMasters/slideMaster1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Virsraksta vietturis 1">
            <a:extLst>
              <a:ext uri="{FF2B5EF4-FFF2-40B4-BE49-F238E27FC236}">
                <a16:creationId xmlns:a16="http://schemas.microsoft.com/office/drawing/2014/main" id="{852F3028-32F7-248F-3990-F283AF768038}"/>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lv-LV"/>
              <a:t>Rediģēt šablona virsraksta stilu</a:t>
            </a:r>
          </a:p>
        </p:txBody>
      </p:sp>
      <p:sp>
        <p:nvSpPr>
          <p:cNvPr id="3" name="Teksta vietturis 2">
            <a:extLst>
              <a:ext uri="{FF2B5EF4-FFF2-40B4-BE49-F238E27FC236}">
                <a16:creationId xmlns:a16="http://schemas.microsoft.com/office/drawing/2014/main" id="{784D02FA-638C-C82E-A036-B21C314E6BEC}"/>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lv-LV"/>
              <a:t>Noklikšķiniet, lai rediģētu šablona teksta stilus</a:t>
            </a:r>
          </a:p>
          <a:p>
            <a:pPr lvl="1"/>
            <a:r>
              <a:rPr lang="lv-LV"/>
              <a:t>Otrais līmenis</a:t>
            </a:r>
          </a:p>
          <a:p>
            <a:pPr lvl="2"/>
            <a:r>
              <a:rPr lang="lv-LV"/>
              <a:t>Trešais līmenis</a:t>
            </a:r>
          </a:p>
          <a:p>
            <a:pPr lvl="3"/>
            <a:r>
              <a:rPr lang="lv-LV"/>
              <a:t>Ceturtais līmenis</a:t>
            </a:r>
          </a:p>
          <a:p>
            <a:pPr lvl="4"/>
            <a:r>
              <a:rPr lang="lv-LV"/>
              <a:t>Piektais līmenis</a:t>
            </a:r>
          </a:p>
        </p:txBody>
      </p:sp>
      <p:sp>
        <p:nvSpPr>
          <p:cNvPr id="4" name="Datuma vietturis 3">
            <a:extLst>
              <a:ext uri="{FF2B5EF4-FFF2-40B4-BE49-F238E27FC236}">
                <a16:creationId xmlns:a16="http://schemas.microsoft.com/office/drawing/2014/main" id="{821A9510-92D3-31D2-AEFE-7EE09FD62E50}"/>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4C58794-137B-4353-BE94-15EF89D06302}" type="datetimeFigureOut">
              <a:rPr lang="lv-LV" smtClean="0"/>
              <a:t>02.07.2025</a:t>
            </a:fld>
            <a:endParaRPr lang="lv-LV"/>
          </a:p>
        </p:txBody>
      </p:sp>
      <p:sp>
        <p:nvSpPr>
          <p:cNvPr id="5" name="Kājenes vietturis 4">
            <a:extLst>
              <a:ext uri="{FF2B5EF4-FFF2-40B4-BE49-F238E27FC236}">
                <a16:creationId xmlns:a16="http://schemas.microsoft.com/office/drawing/2014/main" id="{E0E6BB1F-0998-7EF6-AFDA-3CC2F0C665D6}"/>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lv-LV"/>
          </a:p>
        </p:txBody>
      </p:sp>
      <p:sp>
        <p:nvSpPr>
          <p:cNvPr id="6" name="Slaida numura vietturis 5">
            <a:extLst>
              <a:ext uri="{FF2B5EF4-FFF2-40B4-BE49-F238E27FC236}">
                <a16:creationId xmlns:a16="http://schemas.microsoft.com/office/drawing/2014/main" id="{484FF81B-7984-B7C6-2097-27D35799FBCD}"/>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E6B6103-E1CB-4960-BCE2-799C51AAA2E2}" type="slidenum">
              <a:rPr lang="lv-LV" smtClean="0"/>
              <a:t>‹#›</a:t>
            </a:fld>
            <a:endParaRPr lang="lv-LV"/>
          </a:p>
        </p:txBody>
      </p:sp>
    </p:spTree>
    <p:extLst>
      <p:ext uri="{BB962C8B-B14F-4D97-AF65-F5344CB8AC3E}">
        <p14:creationId xmlns:p14="http://schemas.microsoft.com/office/powerpoint/2010/main" val="3213228554"/>
      </p:ext>
    </p:extLst>
  </p:cSld>
  <p:clrMap bg1="lt1" tx1="dk1" bg2="lt2" tx2="dk2" accent1="accent1" accent2="accent2" accent3="accent3" accent4="accent4" accent5="accent5" accent6="accent6" hlink="hlink" folHlink="folHlink"/>
  <p:sldLayoutIdLst>
    <p:sldLayoutId id="2147484023" r:id="rId1"/>
    <p:sldLayoutId id="2147484024" r:id="rId2"/>
    <p:sldLayoutId id="2147484025" r:id="rId3"/>
    <p:sldLayoutId id="2147484026" r:id="rId4"/>
    <p:sldLayoutId id="2147484027" r:id="rId5"/>
    <p:sldLayoutId id="2147484028" r:id="rId6"/>
    <p:sldLayoutId id="2147484029" r:id="rId7"/>
    <p:sldLayoutId id="2147484030" r:id="rId8"/>
    <p:sldLayoutId id="2147484031" r:id="rId9"/>
    <p:sldLayoutId id="2147484032" r:id="rId10"/>
    <p:sldLayoutId id="2147484033" r:id="rId11"/>
    <p:sldLayoutId id="2147484034"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lv-LV"/>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chart" Target="../charts/chart3.xml"/><Relationship Id="rId2" Type="http://schemas.openxmlformats.org/officeDocument/2006/relationships/chart" Target="../charts/chart2.xml"/><Relationship Id="rId1" Type="http://schemas.openxmlformats.org/officeDocument/2006/relationships/slideLayout" Target="../slideLayouts/slideLayout24.xml"/></Relationships>
</file>

<file path=ppt/slides/_rels/slide3.xml.rels><?xml version="1.0" encoding="UTF-8" standalone="yes"?>
<Relationships xmlns="http://schemas.openxmlformats.org/package/2006/relationships"><Relationship Id="rId3" Type="http://schemas.openxmlformats.org/officeDocument/2006/relationships/chart" Target="../charts/chart5.xml"/><Relationship Id="rId2" Type="http://schemas.openxmlformats.org/officeDocument/2006/relationships/chart" Target="../charts/chart4.xml"/><Relationship Id="rId1" Type="http://schemas.openxmlformats.org/officeDocument/2006/relationships/slideLayout" Target="../slideLayouts/slideLayout24.xml"/><Relationship Id="rId5" Type="http://schemas.openxmlformats.org/officeDocument/2006/relationships/chart" Target="../charts/chart7.xml"/><Relationship Id="rId4" Type="http://schemas.openxmlformats.org/officeDocument/2006/relationships/chart" Target="../charts/chart6.xml"/></Relationships>
</file>

<file path=ppt/slides/_rels/slide4.xml.rels><?xml version="1.0" encoding="UTF-8" standalone="yes"?>
<Relationships xmlns="http://schemas.openxmlformats.org/package/2006/relationships"><Relationship Id="rId2" Type="http://schemas.openxmlformats.org/officeDocument/2006/relationships/chart" Target="../charts/chart8.xml"/><Relationship Id="rId1" Type="http://schemas.openxmlformats.org/officeDocument/2006/relationships/slideLayout" Target="../slideLayouts/slideLayout24.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4.xml"/></Relationships>
</file>

<file path=ppt/slides/_rels/slide6.xml.rels><?xml version="1.0" encoding="UTF-8" standalone="yes"?>
<Relationships xmlns="http://schemas.openxmlformats.org/package/2006/relationships"><Relationship Id="rId3" Type="http://schemas.openxmlformats.org/officeDocument/2006/relationships/chart" Target="../charts/chart9.xml"/><Relationship Id="rId2" Type="http://schemas.openxmlformats.org/officeDocument/2006/relationships/image" Target="../media/image23.jpg"/><Relationship Id="rId1" Type="http://schemas.openxmlformats.org/officeDocument/2006/relationships/slideLayout" Target="../slideLayouts/slideLayout47.xml"/></Relationships>
</file>

<file path=ppt/slides/_rels/slide7.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xml"/><Relationship Id="rId1" Type="http://schemas.openxmlformats.org/officeDocument/2006/relationships/slideLayout" Target="../slideLayouts/slideLayout47.xml"/><Relationship Id="rId5" Type="http://schemas.openxmlformats.org/officeDocument/2006/relationships/chart" Target="../charts/chart11.xml"/><Relationship Id="rId4" Type="http://schemas.openxmlformats.org/officeDocument/2006/relationships/chart" Target="../charts/chart10.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4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68.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68.xml"/></Relationships>
</file>

<file path=ppt/slides/_rels/slide11.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6.xml"/><Relationship Id="rId1" Type="http://schemas.openxmlformats.org/officeDocument/2006/relationships/slideLayout" Target="../slideLayouts/slideLayout2.xml"/><Relationship Id="rId4" Type="http://schemas.openxmlformats.org/officeDocument/2006/relationships/image" Target="../media/image37.emf"/></Relationships>
</file>

<file path=ppt/slides/_rels/slide13.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7.xml"/><Relationship Id="rId1" Type="http://schemas.openxmlformats.org/officeDocument/2006/relationships/slideLayout" Target="../slideLayouts/slideLayout2.xml"/><Relationship Id="rId4" Type="http://schemas.openxmlformats.org/officeDocument/2006/relationships/image" Target="../media/image38.emf"/></Relationships>
</file>

<file path=ppt/slides/_rels/slide14.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8.xml"/><Relationship Id="rId1" Type="http://schemas.openxmlformats.org/officeDocument/2006/relationships/slideLayout" Target="../slideLayouts/slideLayout3.xml"/><Relationship Id="rId4" Type="http://schemas.openxmlformats.org/officeDocument/2006/relationships/image" Target="../media/image39.emf"/></Relationships>
</file>

<file path=ppt/slides/_rels/slide15.xml.rels><?xml version="1.0" encoding="UTF-8" standalone="yes"?>
<Relationships xmlns="http://schemas.openxmlformats.org/package/2006/relationships"><Relationship Id="rId3" Type="http://schemas.openxmlformats.org/officeDocument/2006/relationships/image" Target="../media/image36.png"/><Relationship Id="rId2" Type="http://schemas.openxmlformats.org/officeDocument/2006/relationships/notesSlide" Target="../notesSlides/notesSlide9.xml"/><Relationship Id="rId1" Type="http://schemas.openxmlformats.org/officeDocument/2006/relationships/slideLayout" Target="../slideLayouts/slideLayout3.xml"/><Relationship Id="rId4" Type="http://schemas.openxmlformats.org/officeDocument/2006/relationships/image" Target="../media/image40.emf"/></Relationships>
</file>

<file path=ppt/slides/_rels/slide16.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0.xml"/><Relationship Id="rId1" Type="http://schemas.openxmlformats.org/officeDocument/2006/relationships/slideLayout" Target="../slideLayouts/slideLayout65.xml"/></Relationships>
</file>

<file path=ppt/slides/_rels/slide17.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1.xml"/><Relationship Id="rId1" Type="http://schemas.openxmlformats.org/officeDocument/2006/relationships/slideLayout" Target="../slideLayouts/slideLayout66.xml"/></Relationships>
</file>

<file path=ppt/slides/_rels/slide18.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2.xml"/><Relationship Id="rId1" Type="http://schemas.openxmlformats.org/officeDocument/2006/relationships/slideLayout" Target="../slideLayouts/slideLayout66.xml"/></Relationships>
</file>

<file path=ppt/slides/_rels/slide19.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3.xml"/><Relationship Id="rId1" Type="http://schemas.openxmlformats.org/officeDocument/2006/relationships/slideLayout" Target="../slideLayouts/slideLayout65.xml"/></Relationships>
</file>

<file path=ppt/slides/_rels/slide20.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4.xml"/><Relationship Id="rId1" Type="http://schemas.openxmlformats.org/officeDocument/2006/relationships/slideLayout" Target="../slideLayouts/slideLayout65.xml"/></Relationships>
</file>

<file path=ppt/slides/_rels/slide21.xml.rels><?xml version="1.0" encoding="UTF-8" standalone="yes"?>
<Relationships xmlns="http://schemas.openxmlformats.org/package/2006/relationships"><Relationship Id="rId3" Type="http://schemas.openxmlformats.org/officeDocument/2006/relationships/image" Target="../media/image41.jpg"/><Relationship Id="rId2" Type="http://schemas.openxmlformats.org/officeDocument/2006/relationships/notesSlide" Target="../notesSlides/notesSlide15.xml"/><Relationship Id="rId1" Type="http://schemas.openxmlformats.org/officeDocument/2006/relationships/slideLayout" Target="../slideLayouts/slideLayout65.xml"/></Relationships>
</file>

<file path=ppt/slides/_rels/slide22.xml.rels><?xml version="1.0" encoding="UTF-8" standalone="yes"?>
<Relationships xmlns="http://schemas.openxmlformats.org/package/2006/relationships"><Relationship Id="rId3" Type="http://schemas.openxmlformats.org/officeDocument/2006/relationships/image" Target="../media/image43.png"/><Relationship Id="rId2" Type="http://schemas.openxmlformats.org/officeDocument/2006/relationships/image" Target="../media/image42.jpeg"/><Relationship Id="rId1" Type="http://schemas.openxmlformats.org/officeDocument/2006/relationships/slideLayout" Target="../slideLayouts/slideLayout46.xml"/><Relationship Id="rId4" Type="http://schemas.openxmlformats.org/officeDocument/2006/relationships/chart" Target="../charts/chart12.xml"/></Relationships>
</file>

<file path=ppt/slides/_rels/slide23.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2.jpeg"/><Relationship Id="rId1" Type="http://schemas.openxmlformats.org/officeDocument/2006/relationships/slideLayout" Target="../slideLayouts/slideLayout46.xml"/><Relationship Id="rId4" Type="http://schemas.openxmlformats.org/officeDocument/2006/relationships/chart" Target="../charts/chart13.xml"/></Relationships>
</file>

<file path=ppt/slides/_rels/slide24.xml.rels><?xml version="1.0" encoding="UTF-8" standalone="yes"?>
<Relationships xmlns="http://schemas.openxmlformats.org/package/2006/relationships"><Relationship Id="rId3" Type="http://schemas.openxmlformats.org/officeDocument/2006/relationships/image" Target="../media/image45.png"/><Relationship Id="rId2" Type="http://schemas.openxmlformats.org/officeDocument/2006/relationships/image" Target="../media/image42.jpeg"/><Relationship Id="rId1" Type="http://schemas.openxmlformats.org/officeDocument/2006/relationships/slideLayout" Target="../slideLayouts/slideLayout46.xml"/></Relationships>
</file>

<file path=ppt/slides/_rels/slide25.xml.rels><?xml version="1.0" encoding="UTF-8" standalone="yes"?>
<Relationships xmlns="http://schemas.openxmlformats.org/package/2006/relationships"><Relationship Id="rId3" Type="http://schemas.openxmlformats.org/officeDocument/2006/relationships/chart" Target="../charts/chart14.xml"/><Relationship Id="rId2" Type="http://schemas.openxmlformats.org/officeDocument/2006/relationships/image" Target="../media/image42.jpeg"/><Relationship Id="rId1" Type="http://schemas.openxmlformats.org/officeDocument/2006/relationships/slideLayout" Target="../slideLayouts/slideLayout46.xml"/><Relationship Id="rId4" Type="http://schemas.openxmlformats.org/officeDocument/2006/relationships/image" Target="../media/image46.png"/></Relationships>
</file>

<file path=ppt/slides/_rels/slide26.xml.rels><?xml version="1.0" encoding="UTF-8" standalone="yes"?>
<Relationships xmlns="http://schemas.openxmlformats.org/package/2006/relationships"><Relationship Id="rId3" Type="http://schemas.openxmlformats.org/officeDocument/2006/relationships/image" Target="../media/image47.png"/><Relationship Id="rId2" Type="http://schemas.openxmlformats.org/officeDocument/2006/relationships/image" Target="../media/image42.jpeg"/><Relationship Id="rId1" Type="http://schemas.openxmlformats.org/officeDocument/2006/relationships/slideLayout" Target="../slideLayouts/slideLayout46.xml"/></Relationships>
</file>

<file path=ppt/slides/_rels/slide27.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46.xml"/></Relationships>
</file>

<file path=ppt/slides/_rels/slide2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46.xml"/></Relationships>
</file>

<file path=ppt/slides/_rels/slide29.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30.xml"/></Relationships>
</file>

<file path=ppt/slides/_rels/slide30.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jpe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41.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 Id="rId9" Type="http://schemas.openxmlformats.org/officeDocument/2006/relationships/image" Target="../media/image57.png"/></Relationships>
</file>

<file path=ppt/slides/_rels/slide31.xml.rels><?xml version="1.0" encoding="UTF-8" standalone="yes"?>
<Relationships xmlns="http://schemas.openxmlformats.org/package/2006/relationships"><Relationship Id="rId8" Type="http://schemas.openxmlformats.org/officeDocument/2006/relationships/image" Target="../media/image56.png"/><Relationship Id="rId3" Type="http://schemas.openxmlformats.org/officeDocument/2006/relationships/image" Target="../media/image51.jpeg"/><Relationship Id="rId7" Type="http://schemas.openxmlformats.org/officeDocument/2006/relationships/image" Target="../media/image55.png"/><Relationship Id="rId2" Type="http://schemas.openxmlformats.org/officeDocument/2006/relationships/image" Target="../media/image50.png"/><Relationship Id="rId1" Type="http://schemas.openxmlformats.org/officeDocument/2006/relationships/slideLayout" Target="../slideLayouts/slideLayout41.xml"/><Relationship Id="rId6" Type="http://schemas.openxmlformats.org/officeDocument/2006/relationships/image" Target="../media/image54.png"/><Relationship Id="rId5" Type="http://schemas.openxmlformats.org/officeDocument/2006/relationships/image" Target="../media/image53.png"/><Relationship Id="rId4" Type="http://schemas.openxmlformats.org/officeDocument/2006/relationships/image" Target="../media/image52.png"/></Relationships>
</file>

<file path=ppt/slides/_rels/slide32.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41.xml"/><Relationship Id="rId5" Type="http://schemas.openxmlformats.org/officeDocument/2006/relationships/chart" Target="../charts/chart15.xml"/><Relationship Id="rId4" Type="http://schemas.openxmlformats.org/officeDocument/2006/relationships/image" Target="../media/image58.png"/></Relationships>
</file>

<file path=ppt/slides/_rels/slide33.xml.rels><?xml version="1.0" encoding="UTF-8" standalone="yes"?>
<Relationships xmlns="http://schemas.openxmlformats.org/package/2006/relationships"><Relationship Id="rId3" Type="http://schemas.openxmlformats.org/officeDocument/2006/relationships/image" Target="../media/image51.jpeg"/><Relationship Id="rId2" Type="http://schemas.openxmlformats.org/officeDocument/2006/relationships/image" Target="../media/image50.png"/><Relationship Id="rId1" Type="http://schemas.openxmlformats.org/officeDocument/2006/relationships/slideLayout" Target="../slideLayouts/slideLayout41.xml"/><Relationship Id="rId4" Type="http://schemas.openxmlformats.org/officeDocument/2006/relationships/chart" Target="../charts/chart16.xml"/></Relationships>
</file>

<file path=ppt/slides/_rels/slide34.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87.xml"/></Relationships>
</file>

<file path=ppt/slides/_rels/slide35.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87.xml"/></Relationships>
</file>

<file path=ppt/slides/_rels/slide36.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87.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87.xml"/></Relationships>
</file>

<file path=ppt/slides/_rels/slide3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87.xml"/></Relationships>
</file>

<file path=ppt/slides/_rels/slide40.xml.rels><?xml version="1.0" encoding="UTF-8" standalone="yes"?>
<Relationships xmlns="http://schemas.openxmlformats.org/package/2006/relationships"><Relationship Id="rId2" Type="http://schemas.openxmlformats.org/officeDocument/2006/relationships/notesSlide" Target="../notesSlides/notesSlide20.xml"/><Relationship Id="rId1" Type="http://schemas.openxmlformats.org/officeDocument/2006/relationships/slideLayout" Target="../slideLayouts/slideLayout87.xml"/></Relationships>
</file>

<file path=ppt/slides/_rels/slide41.xml.rels><?xml version="1.0" encoding="UTF-8" standalone="yes"?>
<Relationships xmlns="http://schemas.openxmlformats.org/package/2006/relationships"><Relationship Id="rId8" Type="http://schemas.openxmlformats.org/officeDocument/2006/relationships/image" Target="../media/image64.svg"/><Relationship Id="rId13" Type="http://schemas.microsoft.com/office/2007/relationships/hdphoto" Target="../media/hdphoto1.wdp"/><Relationship Id="rId3" Type="http://schemas.openxmlformats.org/officeDocument/2006/relationships/image" Target="../media/image59.png"/><Relationship Id="rId7" Type="http://schemas.openxmlformats.org/officeDocument/2006/relationships/image" Target="../media/image63.png"/><Relationship Id="rId12" Type="http://schemas.openxmlformats.org/officeDocument/2006/relationships/image" Target="../media/image68.png"/><Relationship Id="rId2" Type="http://schemas.openxmlformats.org/officeDocument/2006/relationships/notesSlide" Target="../notesSlides/notesSlide21.xml"/><Relationship Id="rId1" Type="http://schemas.openxmlformats.org/officeDocument/2006/relationships/slideLayout" Target="../slideLayouts/slideLayout53.xml"/><Relationship Id="rId6" Type="http://schemas.openxmlformats.org/officeDocument/2006/relationships/image" Target="../media/image62.svg"/><Relationship Id="rId11" Type="http://schemas.openxmlformats.org/officeDocument/2006/relationships/image" Target="../media/image67.png"/><Relationship Id="rId5" Type="http://schemas.openxmlformats.org/officeDocument/2006/relationships/image" Target="../media/image61.png"/><Relationship Id="rId10" Type="http://schemas.openxmlformats.org/officeDocument/2006/relationships/image" Target="../media/image66.svg"/><Relationship Id="rId4" Type="http://schemas.openxmlformats.org/officeDocument/2006/relationships/image" Target="../media/image60.svg"/><Relationship Id="rId9" Type="http://schemas.openxmlformats.org/officeDocument/2006/relationships/image" Target="../media/image65.png"/></Relationships>
</file>

<file path=ppt/slides/_rels/slide42.xml.rels><?xml version="1.0" encoding="UTF-8" standalone="yes"?>
<Relationships xmlns="http://schemas.openxmlformats.org/package/2006/relationships"><Relationship Id="rId8" Type="http://schemas.openxmlformats.org/officeDocument/2006/relationships/image" Target="../media/image73.png"/><Relationship Id="rId3" Type="http://schemas.openxmlformats.org/officeDocument/2006/relationships/image" Target="../media/image69.png"/><Relationship Id="rId7" Type="http://schemas.openxmlformats.org/officeDocument/2006/relationships/chart" Target="../charts/chart17.xml"/><Relationship Id="rId2" Type="http://schemas.openxmlformats.org/officeDocument/2006/relationships/notesSlide" Target="../notesSlides/notesSlide22.xml"/><Relationship Id="rId1" Type="http://schemas.openxmlformats.org/officeDocument/2006/relationships/slideLayout" Target="../slideLayouts/slideLayout53.xml"/><Relationship Id="rId6" Type="http://schemas.openxmlformats.org/officeDocument/2006/relationships/image" Target="../media/image72.svg"/><Relationship Id="rId11" Type="http://schemas.openxmlformats.org/officeDocument/2006/relationships/image" Target="../media/image76.svg"/><Relationship Id="rId5" Type="http://schemas.openxmlformats.org/officeDocument/2006/relationships/image" Target="../media/image71.png"/><Relationship Id="rId10" Type="http://schemas.openxmlformats.org/officeDocument/2006/relationships/image" Target="../media/image75.png"/><Relationship Id="rId4" Type="http://schemas.openxmlformats.org/officeDocument/2006/relationships/image" Target="../media/image70.svg"/><Relationship Id="rId9" Type="http://schemas.openxmlformats.org/officeDocument/2006/relationships/image" Target="../media/image74.svg"/></Relationships>
</file>

<file path=ppt/slides/_rels/slide43.xml.rels><?xml version="1.0" encoding="UTF-8" standalone="yes"?>
<Relationships xmlns="http://schemas.openxmlformats.org/package/2006/relationships"><Relationship Id="rId3" Type="http://schemas.openxmlformats.org/officeDocument/2006/relationships/image" Target="../media/image77.png"/><Relationship Id="rId2" Type="http://schemas.openxmlformats.org/officeDocument/2006/relationships/notesSlide" Target="../notesSlides/notesSlide23.xml"/><Relationship Id="rId1" Type="http://schemas.openxmlformats.org/officeDocument/2006/relationships/slideLayout" Target="../slideLayouts/slideLayout2.xml"/><Relationship Id="rId4" Type="http://schemas.openxmlformats.org/officeDocument/2006/relationships/image" Target="../media/image78.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62"/>
        <p:cNvGrpSpPr/>
        <p:nvPr/>
      </p:nvGrpSpPr>
      <p:grpSpPr>
        <a:xfrm>
          <a:off x="0" y="0"/>
          <a:ext cx="0" cy="0"/>
          <a:chOff x="0" y="0"/>
          <a:chExt cx="0" cy="0"/>
        </a:xfrm>
      </p:grpSpPr>
      <p:sp>
        <p:nvSpPr>
          <p:cNvPr id="63" name="Google Shape;63;p1"/>
          <p:cNvSpPr txBox="1">
            <a:spLocks noGrp="1"/>
          </p:cNvSpPr>
          <p:nvPr>
            <p:ph type="title"/>
          </p:nvPr>
        </p:nvSpPr>
        <p:spPr>
          <a:xfrm>
            <a:off x="2209800" y="3095625"/>
            <a:ext cx="7772400" cy="105092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900"/>
              <a:buFont typeface="Arial"/>
              <a:buNone/>
            </a:pPr>
            <a:r>
              <a:rPr lang="lv" sz="2900" b="1" i="0" u="none" dirty="0">
                <a:solidFill>
                  <a:schemeClr val="dk1"/>
                </a:solidFill>
                <a:latin typeface="Verdana" panose="020B0604030504040204" pitchFamily="34" charset="0"/>
                <a:ea typeface="Verdana" panose="020B0604030504040204" pitchFamily="34" charset="0"/>
                <a:cs typeface="Arial"/>
                <a:sym typeface="Arial"/>
              </a:rPr>
              <a:t>Par aktuālo situāciju atbalsta sniegšanā Ukrainas civiliedzīvotājiem </a:t>
            </a:r>
            <a:endParaRPr dirty="0">
              <a:latin typeface="Verdana" panose="020B0604030504040204" pitchFamily="34" charset="0"/>
              <a:ea typeface="Verdana" panose="020B0604030504040204" pitchFamily="34" charset="0"/>
            </a:endParaRPr>
          </a:p>
        </p:txBody>
      </p:sp>
      <p:sp>
        <p:nvSpPr>
          <p:cNvPr id="64" name="Google Shape;64;p1"/>
          <p:cNvSpPr txBox="1">
            <a:spLocks noGrp="1"/>
          </p:cNvSpPr>
          <p:nvPr>
            <p:ph type="body" idx="1"/>
          </p:nvPr>
        </p:nvSpPr>
        <p:spPr>
          <a:xfrm>
            <a:off x="785812" y="4756638"/>
            <a:ext cx="10363200" cy="606670"/>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1600"/>
              <a:buNone/>
            </a:pPr>
            <a:r>
              <a:rPr lang="lv" sz="1600" b="1" i="0" u="none" dirty="0">
                <a:solidFill>
                  <a:schemeClr val="dk1"/>
                </a:solidFill>
                <a:latin typeface="Verdana" panose="020B0604030504040204" pitchFamily="34" charset="0"/>
                <a:ea typeface="Verdana" panose="020B0604030504040204" pitchFamily="34" charset="0"/>
                <a:cs typeface="Arial"/>
                <a:sym typeface="Arial"/>
              </a:rPr>
              <a:t>2025. </a:t>
            </a:r>
            <a:r>
              <a:rPr lang="lv-LV" sz="1600" b="1" i="0" u="none" dirty="0">
                <a:solidFill>
                  <a:schemeClr val="dk1"/>
                </a:solidFill>
                <a:latin typeface="Verdana" panose="020B0604030504040204" pitchFamily="34" charset="0"/>
                <a:ea typeface="Verdana" panose="020B0604030504040204" pitchFamily="34" charset="0"/>
                <a:cs typeface="Arial"/>
                <a:sym typeface="Arial"/>
              </a:rPr>
              <a:t>g</a:t>
            </a:r>
            <a:r>
              <a:rPr lang="lv" sz="1600" b="1" i="0" u="none" dirty="0">
                <a:solidFill>
                  <a:schemeClr val="dk1"/>
                </a:solidFill>
                <a:latin typeface="Verdana" panose="020B0604030504040204" pitchFamily="34" charset="0"/>
                <a:ea typeface="Verdana" panose="020B0604030504040204" pitchFamily="34" charset="0"/>
                <a:cs typeface="Arial"/>
                <a:sym typeface="Arial"/>
              </a:rPr>
              <a:t>ad</a:t>
            </a:r>
            <a:r>
              <a:rPr lang="lv-LV" sz="1600" b="1" i="0" u="none" dirty="0">
                <a:solidFill>
                  <a:schemeClr val="dk1"/>
                </a:solidFill>
                <a:latin typeface="Verdana" panose="020B0604030504040204" pitchFamily="34" charset="0"/>
                <a:ea typeface="Verdana" panose="020B0604030504040204" pitchFamily="34" charset="0"/>
                <a:cs typeface="Arial"/>
                <a:sym typeface="Arial"/>
              </a:rPr>
              <a:t>a </a:t>
            </a:r>
            <a:r>
              <a:rPr lang="lv-LV" sz="1600" b="1" dirty="0">
                <a:latin typeface="Verdana" panose="020B0604030504040204" pitchFamily="34" charset="0"/>
                <a:ea typeface="Verdana" panose="020B0604030504040204" pitchFamily="34" charset="0"/>
                <a:cs typeface="Arial"/>
                <a:sym typeface="Arial"/>
              </a:rPr>
              <a:t>jūlij</a:t>
            </a:r>
            <a:r>
              <a:rPr lang="lv-LV" sz="1600" b="1" i="0" u="none" dirty="0">
                <a:solidFill>
                  <a:schemeClr val="dk1"/>
                </a:solidFill>
                <a:latin typeface="Verdana" panose="020B0604030504040204" pitchFamily="34" charset="0"/>
                <a:ea typeface="Verdana" panose="020B0604030504040204" pitchFamily="34" charset="0"/>
                <a:cs typeface="Arial"/>
                <a:sym typeface="Arial"/>
              </a:rPr>
              <a:t>s</a:t>
            </a:r>
            <a:endParaRPr dirty="0">
              <a:latin typeface="Verdana" panose="020B0604030504040204" pitchFamily="34" charset="0"/>
              <a:ea typeface="Verdana" panose="020B0604030504040204" pitchFamily="34" charset="0"/>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041780" y="274637"/>
            <a:ext cx="8540620" cy="1143000"/>
          </a:xfrm>
        </p:spPr>
        <p:txBody>
          <a:bodyPr/>
          <a:lstStyle/>
          <a:p>
            <a:r>
              <a:rPr lang="lv-LV" sz="2400" b="1" dirty="0">
                <a:latin typeface="Verdana" panose="020B0604030504040204" pitchFamily="34" charset="0"/>
                <a:ea typeface="Verdana" panose="020B0604030504040204" pitchFamily="34" charset="0"/>
              </a:rPr>
              <a:t>Ukrainas pilsoņu ieceļošana Latvijas Republikā  pār ārējo robežu</a:t>
            </a:r>
            <a:br>
              <a:rPr lang="lv-LV" sz="2400" b="1" dirty="0">
                <a:latin typeface="Verdana" panose="020B0604030504040204" pitchFamily="34" charset="0"/>
                <a:ea typeface="Verdana" panose="020B0604030504040204" pitchFamily="34" charset="0"/>
              </a:rPr>
            </a:br>
            <a:r>
              <a:rPr lang="lv-LV" sz="2400" dirty="0">
                <a:latin typeface="Verdana" panose="020B0604030504040204" pitchFamily="34" charset="0"/>
                <a:ea typeface="Verdana" panose="020B0604030504040204" pitchFamily="34" charset="0"/>
              </a:rPr>
              <a:t>(</a:t>
            </a:r>
            <a:r>
              <a:rPr lang="lv-LV" sz="1600" b="1" dirty="0">
                <a:solidFill>
                  <a:schemeClr val="tx1"/>
                </a:solidFill>
                <a:latin typeface="Verdana" panose="020B0604030504040204" pitchFamily="34" charset="0"/>
                <a:ea typeface="Verdana" panose="020B0604030504040204" pitchFamily="34" charset="0"/>
              </a:rPr>
              <a:t>dati uz 01.07.2025.)</a:t>
            </a:r>
            <a:endParaRPr lang="lv-LV" sz="1600" b="1" dirty="0">
              <a:latin typeface="Verdana" panose="020B0604030504040204" pitchFamily="34" charset="0"/>
              <a:ea typeface="Verdana" panose="020B0604030504040204" pitchFamily="34" charset="0"/>
            </a:endParaRPr>
          </a:p>
        </p:txBody>
      </p:sp>
      <p:sp>
        <p:nvSpPr>
          <p:cNvPr id="3" name="Text Placeholder 2"/>
          <p:cNvSpPr>
            <a:spLocks noGrp="1"/>
          </p:cNvSpPr>
          <p:nvPr>
            <p:ph type="body" idx="1"/>
          </p:nvPr>
        </p:nvSpPr>
        <p:spPr>
          <a:xfrm>
            <a:off x="402065" y="1417637"/>
            <a:ext cx="11097208" cy="4027199"/>
          </a:xfrm>
          <a:solidFill>
            <a:schemeClr val="accent1">
              <a:lumMod val="20000"/>
              <a:lumOff val="80000"/>
            </a:schemeClr>
          </a:solidFill>
        </p:spPr>
        <p:txBody>
          <a:bodyPr/>
          <a:lstStyle/>
          <a:p>
            <a:pPr marL="0" indent="0" algn="just">
              <a:spcBef>
                <a:spcPts val="320"/>
              </a:spcBef>
              <a:buSzPts val="1600"/>
              <a:buNone/>
            </a:pPr>
            <a:r>
              <a:rPr lang="lv-LV" sz="1400" dirty="0">
                <a:solidFill>
                  <a:schemeClr val="tx1"/>
                </a:solidFill>
                <a:latin typeface="Verdana" panose="020B0604030504040204" pitchFamily="34" charset="0"/>
                <a:ea typeface="Verdana" panose="020B0604030504040204" pitchFamily="34" charset="0"/>
              </a:rPr>
              <a:t>2025. gadā Latvijā pār ārējo robežu kopā ir ieceļojuši 8298 Ukrainas pilsoņi; </a:t>
            </a:r>
            <a:r>
              <a:rPr lang="lv-LV" sz="1400" b="1" dirty="0">
                <a:solidFill>
                  <a:schemeClr val="tx1"/>
                </a:solidFill>
                <a:latin typeface="Verdana" panose="020B0604030504040204" pitchFamily="34" charset="0"/>
                <a:ea typeface="Verdana" panose="020B0604030504040204" pitchFamily="34" charset="0"/>
              </a:rPr>
              <a:t>plūsma saglabājas mērena un stabila, ar nedaudz augošu tendenci, kas skaidrojams ar tradicionāli pieaugošu ceļotāju skaitu vasaras mēnešos. </a:t>
            </a:r>
            <a:r>
              <a:rPr lang="lv-LV" sz="1400" dirty="0">
                <a:solidFill>
                  <a:schemeClr val="tx1"/>
                </a:solidFill>
                <a:latin typeface="Verdana" panose="020B0604030504040204" pitchFamily="34" charset="0"/>
                <a:ea typeface="Verdana" panose="020B0604030504040204" pitchFamily="34" charset="0"/>
              </a:rPr>
              <a:t>Lielākā daļa, kas ieceļojusi caur ārējo robežu, </a:t>
            </a:r>
            <a:r>
              <a:rPr lang="lv-LV" sz="1400" b="1" dirty="0">
                <a:solidFill>
                  <a:schemeClr val="tx1"/>
                </a:solidFill>
                <a:latin typeface="Verdana" panose="020B0604030504040204" pitchFamily="34" charset="0"/>
                <a:ea typeface="Verdana" panose="020B0604030504040204" pitchFamily="34" charset="0"/>
              </a:rPr>
              <a:t>ieceļo caur lidostu «Rīga» – 83%. </a:t>
            </a:r>
          </a:p>
          <a:p>
            <a:pPr marL="0" indent="0" algn="just">
              <a:spcBef>
                <a:spcPts val="320"/>
              </a:spcBef>
              <a:buSzPts val="1600"/>
              <a:buNone/>
            </a:pPr>
            <a:r>
              <a:rPr lang="lv-LV" sz="1400" dirty="0">
                <a:solidFill>
                  <a:schemeClr val="tx1"/>
                </a:solidFill>
                <a:latin typeface="Verdana" panose="020B0604030504040204" pitchFamily="34" charset="0"/>
                <a:ea typeface="Verdana" panose="020B0604030504040204" pitchFamily="34" charset="0"/>
              </a:rPr>
              <a:t> </a:t>
            </a: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0" indent="0" algn="just">
              <a:spcBef>
                <a:spcPts val="320"/>
              </a:spcBef>
              <a:buSzPts val="1600"/>
              <a:buNone/>
            </a:pPr>
            <a:endParaRPr lang="lv-LV" sz="1400" dirty="0">
              <a:solidFill>
                <a:schemeClr val="tx1"/>
              </a:solidFill>
              <a:latin typeface="Verdana" panose="020B0604030504040204" pitchFamily="34" charset="0"/>
              <a:ea typeface="Verdana" panose="020B0604030504040204" pitchFamily="34" charset="0"/>
            </a:endParaRPr>
          </a:p>
          <a:p>
            <a:pPr marL="114300" indent="0">
              <a:lnSpc>
                <a:spcPct val="150000"/>
              </a:lnSpc>
              <a:buNone/>
            </a:pPr>
            <a:endParaRPr lang="lv-LV" sz="1400" dirty="0">
              <a:solidFill>
                <a:schemeClr val="tx1"/>
              </a:solidFill>
              <a:latin typeface="Verdana" panose="020B0604030504040204" pitchFamily="34" charset="0"/>
              <a:ea typeface="Verdana" panose="020B0604030504040204" pitchFamily="34" charset="0"/>
            </a:endParaRPr>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2</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graphicFrame>
        <p:nvGraphicFramePr>
          <p:cNvPr id="9" name="Chart 8">
            <a:extLst>
              <a:ext uri="{FF2B5EF4-FFF2-40B4-BE49-F238E27FC236}">
                <a16:creationId xmlns:a16="http://schemas.microsoft.com/office/drawing/2014/main" id="{C3D6208C-4EE4-4301-9FCF-F05250672515}"/>
              </a:ext>
            </a:extLst>
          </p:cNvPr>
          <p:cNvGraphicFramePr>
            <a:graphicFrameLocks/>
          </p:cNvGraphicFramePr>
          <p:nvPr>
            <p:extLst>
              <p:ext uri="{D42A27DB-BD31-4B8C-83A1-F6EECF244321}">
                <p14:modId xmlns:p14="http://schemas.microsoft.com/office/powerpoint/2010/main" val="4196925073"/>
              </p:ext>
            </p:extLst>
          </p:nvPr>
        </p:nvGraphicFramePr>
        <p:xfrm>
          <a:off x="870464" y="2234019"/>
          <a:ext cx="4342631" cy="2249370"/>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0" name="Chart 9">
            <a:extLst>
              <a:ext uri="{FF2B5EF4-FFF2-40B4-BE49-F238E27FC236}">
                <a16:creationId xmlns:a16="http://schemas.microsoft.com/office/drawing/2014/main" id="{3370FB59-A1B7-4D6B-8F9A-F3AAD2CC2BDD}"/>
              </a:ext>
            </a:extLst>
          </p:cNvPr>
          <p:cNvGraphicFramePr>
            <a:graphicFrameLocks/>
          </p:cNvGraphicFramePr>
          <p:nvPr>
            <p:extLst>
              <p:ext uri="{D42A27DB-BD31-4B8C-83A1-F6EECF244321}">
                <p14:modId xmlns:p14="http://schemas.microsoft.com/office/powerpoint/2010/main" val="3707666990"/>
              </p:ext>
            </p:extLst>
          </p:nvPr>
        </p:nvGraphicFramePr>
        <p:xfrm>
          <a:off x="692727" y="2560637"/>
          <a:ext cx="10738062" cy="2285571"/>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22424043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lv-LV" sz="2400" b="1" dirty="0">
                <a:latin typeface="Verdana" panose="020B0604030504040204" pitchFamily="34" charset="0"/>
                <a:ea typeface="Verdana" panose="020B0604030504040204" pitchFamily="34" charset="0"/>
              </a:rPr>
              <a:t>	Ukrainas civiliedzīvotāji Fizisko personu reģistrā</a:t>
            </a:r>
            <a:br>
              <a:rPr lang="lv-LV" sz="2400" b="1" dirty="0">
                <a:latin typeface="Verdana" panose="020B0604030504040204" pitchFamily="34" charset="0"/>
                <a:ea typeface="Verdana" panose="020B0604030504040204" pitchFamily="34" charset="0"/>
              </a:rPr>
            </a:br>
            <a:r>
              <a:rPr lang="lv-LV" sz="1600" b="1" dirty="0">
                <a:latin typeface="Verdana" panose="020B0604030504040204" pitchFamily="34" charset="0"/>
                <a:ea typeface="Verdana" panose="020B0604030504040204" pitchFamily="34" charset="0"/>
              </a:rPr>
              <a:t>(dati uz 01.07.2025.)</a:t>
            </a:r>
          </a:p>
        </p:txBody>
      </p:sp>
      <p:sp>
        <p:nvSpPr>
          <p:cNvPr id="5" name="Text Placeholder 4">
            <a:extLst>
              <a:ext uri="{FF2B5EF4-FFF2-40B4-BE49-F238E27FC236}">
                <a16:creationId xmlns:a16="http://schemas.microsoft.com/office/drawing/2014/main" id="{F21CF811-7E7F-4117-AB15-E6E445DEADB1}"/>
              </a:ext>
            </a:extLst>
          </p:cNvPr>
          <p:cNvSpPr>
            <a:spLocks noGrp="1"/>
          </p:cNvSpPr>
          <p:nvPr>
            <p:ph type="body" idx="1"/>
          </p:nvPr>
        </p:nvSpPr>
        <p:spPr>
          <a:xfrm>
            <a:off x="557349" y="1417638"/>
            <a:ext cx="10972800" cy="4138432"/>
          </a:xfrm>
          <a:solidFill>
            <a:schemeClr val="accent1">
              <a:lumMod val="20000"/>
              <a:lumOff val="80000"/>
            </a:schemeClr>
          </a:solidFill>
        </p:spPr>
        <p:txBody>
          <a:bodyPr/>
          <a:lstStyle/>
          <a:p>
            <a:pPr marL="114300" indent="0" algn="just">
              <a:buNone/>
            </a:pPr>
            <a:r>
              <a:rPr lang="lv-LV" sz="1400" dirty="0">
                <a:latin typeface="Verdana" panose="020B0604030504040204" pitchFamily="34" charset="0"/>
                <a:ea typeface="Verdana" panose="020B0604030504040204" pitchFamily="34" charset="0"/>
              </a:rPr>
              <a:t>FPRIS iekļauti </a:t>
            </a:r>
            <a:r>
              <a:rPr lang="lv-LV" sz="1400" b="1" dirty="0">
                <a:latin typeface="Verdana" panose="020B0604030504040204" pitchFamily="34" charset="0"/>
                <a:ea typeface="Verdana" panose="020B0604030504040204" pitchFamily="34" charset="0"/>
              </a:rPr>
              <a:t>31 932 </a:t>
            </a:r>
            <a:r>
              <a:rPr lang="lv-LV" sz="1400" dirty="0">
                <a:latin typeface="Verdana" panose="020B0604030504040204" pitchFamily="34" charset="0"/>
                <a:ea typeface="Verdana" panose="020B0604030504040204" pitchFamily="34" charset="0"/>
              </a:rPr>
              <a:t>Ukrainas civiliedzīvotāju, kuriem ir noteikts Latvijas </a:t>
            </a:r>
            <a:r>
              <a:rPr lang="lv-LV" sz="1400" b="1" dirty="0">
                <a:latin typeface="Verdana" panose="020B0604030504040204" pitchFamily="34" charset="0"/>
                <a:ea typeface="Verdana" panose="020B0604030504040204" pitchFamily="34" charset="0"/>
              </a:rPr>
              <a:t>pagaidu aizsardzības statuss</a:t>
            </a:r>
            <a:r>
              <a:rPr lang="lv-LV" sz="1400" b="1" dirty="0">
                <a:latin typeface="Verdana" panose="020B0604030504040204" pitchFamily="34" charset="0"/>
                <a:ea typeface="Verdana" panose="020B0604030504040204" pitchFamily="34" charset="0"/>
                <a:sym typeface="Symbol" panose="05050102010706020507" pitchFamily="18" charset="2"/>
              </a:rPr>
              <a:t></a:t>
            </a:r>
            <a:r>
              <a:rPr lang="lv-LV" sz="1400" dirty="0">
                <a:latin typeface="Verdana" panose="020B0604030504040204" pitchFamily="34" charset="0"/>
                <a:ea typeface="Verdana" panose="020B0604030504040204" pitchFamily="34" charset="0"/>
              </a:rPr>
              <a:t>.</a:t>
            </a:r>
          </a:p>
          <a:p>
            <a:pPr marL="114300" indent="0" algn="just">
              <a:buNone/>
            </a:pPr>
            <a:r>
              <a:rPr lang="lv-LV" sz="1400" dirty="0">
                <a:latin typeface="Verdana" panose="020B0604030504040204" pitchFamily="34" charset="0"/>
                <a:ea typeface="Verdana" panose="020B0604030504040204" pitchFamily="34" charset="0"/>
              </a:rPr>
              <a:t>2025. gadā Ukrainas civiliedzīvotāju plūsma Latvijā saglabājas </a:t>
            </a:r>
            <a:r>
              <a:rPr lang="lv-LV" sz="1400" b="1" dirty="0">
                <a:latin typeface="Verdana" panose="020B0604030504040204" pitchFamily="34" charset="0"/>
                <a:ea typeface="Verdana" panose="020B0604030504040204" pitchFamily="34" charset="0"/>
              </a:rPr>
              <a:t>mērena un stabila</a:t>
            </a:r>
            <a:r>
              <a:rPr lang="lv-LV" sz="1400" dirty="0">
                <a:latin typeface="Verdana" panose="020B0604030504040204" pitchFamily="34" charset="0"/>
                <a:ea typeface="Verdana" panose="020B0604030504040204" pitchFamily="34" charset="0"/>
              </a:rPr>
              <a:t>; no jauna mēnesī tiek reģistrēti </a:t>
            </a:r>
            <a:r>
              <a:rPr lang="lv-LV" sz="1400" b="1" dirty="0">
                <a:latin typeface="Verdana" panose="020B0604030504040204" pitchFamily="34" charset="0"/>
                <a:ea typeface="Verdana" panose="020B0604030504040204" pitchFamily="34" charset="0"/>
              </a:rPr>
              <a:t>nedaudz virs 500 </a:t>
            </a:r>
            <a:r>
              <a:rPr lang="lv-LV" sz="1400" dirty="0">
                <a:latin typeface="Verdana" panose="020B0604030504040204" pitchFamily="34" charset="0"/>
                <a:ea typeface="Verdana" panose="020B0604030504040204" pitchFamily="34" charset="0"/>
              </a:rPr>
              <a:t>Ukrainas civiliedzīvotāji. Kopš kara sākuma </a:t>
            </a:r>
            <a:r>
              <a:rPr lang="lv-LV" sz="1400" b="1" dirty="0">
                <a:latin typeface="Verdana" panose="020B0604030504040204" pitchFamily="34" charset="0"/>
                <a:ea typeface="Verdana" panose="020B0604030504040204" pitchFamily="34" charset="0"/>
              </a:rPr>
              <a:t>statuss anulēts 26 891 personai</a:t>
            </a:r>
            <a:r>
              <a:rPr lang="lv-LV" sz="1400" dirty="0">
                <a:latin typeface="Verdana" panose="020B0604030504040204" pitchFamily="34" charset="0"/>
                <a:ea typeface="Verdana" panose="020B0604030504040204" pitchFamily="34" charset="0"/>
              </a:rPr>
              <a:t>. </a:t>
            </a:r>
          </a:p>
          <a:p>
            <a:pPr marL="114300" indent="0">
              <a:buNone/>
            </a:pPr>
            <a:endParaRPr lang="lv-LV" sz="1400" dirty="0">
              <a:latin typeface="+mn-lt"/>
            </a:endParaRPr>
          </a:p>
          <a:p>
            <a:pPr marL="114300" indent="0">
              <a:buNone/>
            </a:pPr>
            <a:endParaRPr lang="lv-LV" sz="1400" dirty="0">
              <a:latin typeface="Verdana" panose="020B0604030504040204" pitchFamily="34" charset="0"/>
              <a:ea typeface="Verdana" panose="020B0604030504040204" pitchFamily="34" charset="0"/>
            </a:endParaRPr>
          </a:p>
          <a:p>
            <a:pPr marL="114300" indent="0">
              <a:buNone/>
            </a:pPr>
            <a:endParaRPr lang="lv-LV" dirty="0"/>
          </a:p>
          <a:p>
            <a:pPr marL="114300" indent="0">
              <a:buNone/>
            </a:pPr>
            <a:endParaRPr lang="lv-LV" dirty="0"/>
          </a:p>
          <a:p>
            <a:pPr marL="114300" indent="0">
              <a:buNone/>
            </a:pPr>
            <a:endParaRPr lang="lv-LV" sz="1050" dirty="0"/>
          </a:p>
          <a:p>
            <a:pPr marL="114300" indent="0">
              <a:buNone/>
            </a:pPr>
            <a:endParaRPr lang="lv-LV" sz="1400"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3</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sp>
        <p:nvSpPr>
          <p:cNvPr id="3" name="TextBox 2">
            <a:extLst>
              <a:ext uri="{FF2B5EF4-FFF2-40B4-BE49-F238E27FC236}">
                <a16:creationId xmlns:a16="http://schemas.microsoft.com/office/drawing/2014/main" id="{25BBD218-9F7A-4FA2-877C-A9B414F08A9D}"/>
              </a:ext>
            </a:extLst>
          </p:cNvPr>
          <p:cNvSpPr txBox="1"/>
          <p:nvPr/>
        </p:nvSpPr>
        <p:spPr>
          <a:xfrm>
            <a:off x="5637402" y="2973897"/>
            <a:ext cx="914400" cy="914400"/>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a:cs typeface="Arial"/>
              <a:sym typeface="Arial"/>
            </a:endParaRPr>
          </a:p>
        </p:txBody>
      </p:sp>
      <p:sp>
        <p:nvSpPr>
          <p:cNvPr id="7" name="TextBox 6">
            <a:extLst>
              <a:ext uri="{FF2B5EF4-FFF2-40B4-BE49-F238E27FC236}">
                <a16:creationId xmlns:a16="http://schemas.microsoft.com/office/drawing/2014/main" id="{EF3C77D6-3B21-45F6-8F32-9B9908A5F70A}"/>
              </a:ext>
            </a:extLst>
          </p:cNvPr>
          <p:cNvSpPr txBox="1"/>
          <p:nvPr/>
        </p:nvSpPr>
        <p:spPr>
          <a:xfrm>
            <a:off x="5046663" y="4673856"/>
            <a:ext cx="184731"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a:cs typeface="Arial"/>
              <a:sym typeface="Arial"/>
            </a:endParaRPr>
          </a:p>
        </p:txBody>
      </p:sp>
      <p:graphicFrame>
        <p:nvGraphicFramePr>
          <p:cNvPr id="15" name="Chart 14">
            <a:extLst>
              <a:ext uri="{FF2B5EF4-FFF2-40B4-BE49-F238E27FC236}">
                <a16:creationId xmlns:a16="http://schemas.microsoft.com/office/drawing/2014/main" id="{FA8D58C4-AEF3-4279-92BA-EDA5A8C13BBC}"/>
              </a:ext>
            </a:extLst>
          </p:cNvPr>
          <p:cNvGraphicFramePr>
            <a:graphicFrameLocks/>
          </p:cNvGraphicFramePr>
          <p:nvPr>
            <p:extLst/>
          </p:nvPr>
        </p:nvGraphicFramePr>
        <p:xfrm>
          <a:off x="802209" y="3020957"/>
          <a:ext cx="3448192" cy="2466466"/>
        </p:xfrm>
        <a:graphic>
          <a:graphicData uri="http://schemas.openxmlformats.org/drawingml/2006/chart">
            <c:chart xmlns:c="http://schemas.openxmlformats.org/drawingml/2006/chart" xmlns:r="http://schemas.openxmlformats.org/officeDocument/2006/relationships" r:id="rId2"/>
          </a:graphicData>
        </a:graphic>
      </p:graphicFrame>
      <p:graphicFrame>
        <p:nvGraphicFramePr>
          <p:cNvPr id="13" name="Chart 12">
            <a:extLst>
              <a:ext uri="{FF2B5EF4-FFF2-40B4-BE49-F238E27FC236}">
                <a16:creationId xmlns:a16="http://schemas.microsoft.com/office/drawing/2014/main" id="{EB152ED4-9475-4880-BD60-08D36E2FB829}"/>
              </a:ext>
            </a:extLst>
          </p:cNvPr>
          <p:cNvGraphicFramePr>
            <a:graphicFrameLocks/>
          </p:cNvGraphicFramePr>
          <p:nvPr>
            <p:extLst>
              <p:ext uri="{D42A27DB-BD31-4B8C-83A1-F6EECF244321}">
                <p14:modId xmlns:p14="http://schemas.microsoft.com/office/powerpoint/2010/main" val="440059216"/>
              </p:ext>
            </p:extLst>
          </p:nvPr>
        </p:nvGraphicFramePr>
        <p:xfrm>
          <a:off x="736394" y="2395175"/>
          <a:ext cx="3765802" cy="2385303"/>
        </p:xfrm>
        <a:graphic>
          <a:graphicData uri="http://schemas.openxmlformats.org/drawingml/2006/chart">
            <c:chart xmlns:c="http://schemas.openxmlformats.org/drawingml/2006/chart" xmlns:r="http://schemas.openxmlformats.org/officeDocument/2006/relationships" r:id="rId3"/>
          </a:graphicData>
        </a:graphic>
      </p:graphicFrame>
      <p:graphicFrame>
        <p:nvGraphicFramePr>
          <p:cNvPr id="14" name="Chart 13">
            <a:extLst>
              <a:ext uri="{FF2B5EF4-FFF2-40B4-BE49-F238E27FC236}">
                <a16:creationId xmlns:a16="http://schemas.microsoft.com/office/drawing/2014/main" id="{C2C7D1B7-C84D-4D51-B23D-622234D9C6E9}"/>
              </a:ext>
            </a:extLst>
          </p:cNvPr>
          <p:cNvGraphicFramePr>
            <a:graphicFrameLocks/>
          </p:cNvGraphicFramePr>
          <p:nvPr>
            <p:extLst>
              <p:ext uri="{D42A27DB-BD31-4B8C-83A1-F6EECF244321}">
                <p14:modId xmlns:p14="http://schemas.microsoft.com/office/powerpoint/2010/main" val="1169326873"/>
              </p:ext>
            </p:extLst>
          </p:nvPr>
        </p:nvGraphicFramePr>
        <p:xfrm>
          <a:off x="4890049" y="2543011"/>
          <a:ext cx="2953624" cy="185494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7" name="Chart 16">
            <a:extLst>
              <a:ext uri="{FF2B5EF4-FFF2-40B4-BE49-F238E27FC236}">
                <a16:creationId xmlns:a16="http://schemas.microsoft.com/office/drawing/2014/main" id="{194325F7-584C-4308-B901-8BAF382695C1}"/>
              </a:ext>
            </a:extLst>
          </p:cNvPr>
          <p:cNvGraphicFramePr>
            <a:graphicFrameLocks/>
          </p:cNvGraphicFramePr>
          <p:nvPr>
            <p:extLst>
              <p:ext uri="{D42A27DB-BD31-4B8C-83A1-F6EECF244321}">
                <p14:modId xmlns:p14="http://schemas.microsoft.com/office/powerpoint/2010/main" val="2536680114"/>
              </p:ext>
            </p:extLst>
          </p:nvPr>
        </p:nvGraphicFramePr>
        <p:xfrm>
          <a:off x="8109430" y="2543011"/>
          <a:ext cx="2953624" cy="1854940"/>
        </p:xfrm>
        <a:graphic>
          <a:graphicData uri="http://schemas.openxmlformats.org/drawingml/2006/chart">
            <c:chart xmlns:c="http://schemas.openxmlformats.org/drawingml/2006/chart" xmlns:r="http://schemas.openxmlformats.org/officeDocument/2006/relationships" r:id="rId5"/>
          </a:graphicData>
        </a:graphic>
      </p:graphicFrame>
      <p:sp>
        <p:nvSpPr>
          <p:cNvPr id="6" name="TextBox 5">
            <a:extLst>
              <a:ext uri="{FF2B5EF4-FFF2-40B4-BE49-F238E27FC236}">
                <a16:creationId xmlns:a16="http://schemas.microsoft.com/office/drawing/2014/main" id="{4AADD53D-2CC5-4578-99C1-185663A87C28}"/>
              </a:ext>
            </a:extLst>
          </p:cNvPr>
          <p:cNvSpPr txBox="1"/>
          <p:nvPr/>
        </p:nvSpPr>
        <p:spPr>
          <a:xfrm>
            <a:off x="609600" y="4923604"/>
            <a:ext cx="10453454" cy="553998"/>
          </a:xfrm>
          <a:prstGeom prst="rect">
            <a:avLst/>
          </a:prstGeom>
          <a:noFill/>
        </p:spPr>
        <p:txBody>
          <a:bodyPr wrap="square" rtlCol="0">
            <a:spAutoFit/>
          </a:bodyPr>
          <a:lstStyle/>
          <a:p>
            <a:r>
              <a:rPr lang="lv-LV" sz="1000" dirty="0">
                <a:sym typeface="Symbol" panose="05050102010706020507" pitchFamily="18" charset="2"/>
              </a:rPr>
              <a:t>16.04.2025. Pilsonības un migrācijas lietu pārvalde Fizisko personu reģistrā aktualizēja informāciju par 18 666 Ukrainas civiliedzīvotājiem, kuri zaudējuši pagaidu aizsardzības statusu Latvijā, jo mēneša laikā pēc vīzas vai uzturēšanās atļaujas termiņa beigām nav pieteikušies jaunai </a:t>
            </a:r>
            <a:r>
              <a:rPr lang="lv-LV" sz="1000" dirty="0" err="1">
                <a:sym typeface="Symbol" panose="05050102010706020507" pitchFamily="18" charset="2"/>
              </a:rPr>
              <a:t>termiņuzturēšanās</a:t>
            </a:r>
            <a:r>
              <a:rPr lang="lv-LV" sz="1000" dirty="0">
                <a:sym typeface="Symbol" panose="05050102010706020507" pitchFamily="18" charset="2"/>
              </a:rPr>
              <a:t> atļaujai. Šis skaits ietver gan personas, kurām izsniegtās vīzas vai uzturēšanās atļaujas beidzās 2025. gada pirmajā ceturksnī, gan personas, kurām dokumentu termiņš beidzās 2022. gadā.</a:t>
            </a:r>
            <a:endParaRPr lang="lv-LV" sz="1000" dirty="0"/>
          </a:p>
        </p:txBody>
      </p:sp>
    </p:spTree>
    <p:extLst>
      <p:ext uri="{BB962C8B-B14F-4D97-AF65-F5344CB8AC3E}">
        <p14:creationId xmlns:p14="http://schemas.microsoft.com/office/powerpoint/2010/main" val="2598077717"/>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425958" y="274637"/>
            <a:ext cx="9156441" cy="1143000"/>
          </a:xfrm>
        </p:spPr>
        <p:txBody>
          <a:bodyPr/>
          <a:lstStyle/>
          <a:p>
            <a:r>
              <a:rPr lang="lv" sz="2400" b="1" dirty="0">
                <a:solidFill>
                  <a:schemeClr val="tx1"/>
                </a:solidFill>
                <a:latin typeface="Verdana" panose="020B0604030504040204" pitchFamily="34" charset="0"/>
                <a:ea typeface="Verdana" panose="020B0604030504040204" pitchFamily="34" charset="0"/>
              </a:rPr>
              <a:t>Pašvaldībās reģistrētie Ukrainas civiliedzīvotāji</a:t>
            </a:r>
            <a:br>
              <a:rPr lang="lv" sz="2400" b="1" dirty="0">
                <a:solidFill>
                  <a:schemeClr val="tx1"/>
                </a:solidFill>
                <a:latin typeface="Verdana" panose="020B0604030504040204" pitchFamily="34" charset="0"/>
                <a:ea typeface="Verdana" panose="020B0604030504040204" pitchFamily="34" charset="0"/>
              </a:rPr>
            </a:br>
            <a:r>
              <a:rPr lang="lv" sz="1600" b="1" dirty="0">
                <a:solidFill>
                  <a:schemeClr val="tx1"/>
                </a:solidFill>
                <a:latin typeface="Verdana" panose="020B0604030504040204" pitchFamily="34" charset="0"/>
                <a:ea typeface="Verdana" panose="020B0604030504040204" pitchFamily="34" charset="0"/>
              </a:rPr>
              <a:t>(UCASNIR* dati uz 30.06.2025.)</a:t>
            </a:r>
            <a:endParaRPr lang="lv-LV" sz="2000" b="1" dirty="0">
              <a:latin typeface="Verdana" panose="020B0604030504040204" pitchFamily="34" charset="0"/>
              <a:ea typeface="Verdana" panose="020B0604030504040204" pitchFamily="34" charset="0"/>
            </a:endParaRPr>
          </a:p>
        </p:txBody>
      </p:sp>
      <p:sp>
        <p:nvSpPr>
          <p:cNvPr id="3" name="Text Placeholder 2"/>
          <p:cNvSpPr>
            <a:spLocks noGrp="1"/>
          </p:cNvSpPr>
          <p:nvPr>
            <p:ph type="body" idx="1"/>
          </p:nvPr>
        </p:nvSpPr>
        <p:spPr>
          <a:xfrm>
            <a:off x="609599" y="1481703"/>
            <a:ext cx="10972800" cy="3894593"/>
          </a:xfrm>
          <a:solidFill>
            <a:schemeClr val="accent1">
              <a:lumMod val="20000"/>
              <a:lumOff val="80000"/>
            </a:schemeClr>
          </a:solidFill>
        </p:spPr>
        <p:txBody>
          <a:bodyPr/>
          <a:lstStyle/>
          <a:p>
            <a:pPr marL="0" indent="0" algn="just">
              <a:spcBef>
                <a:spcPts val="320"/>
              </a:spcBef>
              <a:buSzPts val="1600"/>
              <a:buNone/>
            </a:pPr>
            <a:endParaRPr lang="lv-LV" sz="1600" b="1"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endParaRPr>
          </a:p>
          <a:p>
            <a:pPr marL="0" lvl="0" indent="0" algn="just">
              <a:spcBef>
                <a:spcPts val="600"/>
              </a:spcBef>
              <a:buSzPts val="1600"/>
              <a:buNone/>
            </a:pPr>
            <a:endParaRPr lang="lv-LV" sz="1600" b="1" dirty="0">
              <a:solidFill>
                <a:schemeClr val="tx1"/>
              </a:solidFill>
              <a:latin typeface="Verdana" panose="020B0604030504040204" pitchFamily="34" charset="0"/>
              <a:ea typeface="Verdana" panose="020B0604030504040204" pitchFamily="34" charset="0"/>
            </a:endParaRPr>
          </a:p>
          <a:p>
            <a:pPr marL="0" lvl="0" indent="0" algn="just">
              <a:spcBef>
                <a:spcPts val="600"/>
              </a:spcBef>
              <a:buSzPts val="1600"/>
              <a:buNone/>
            </a:pPr>
            <a:endParaRPr lang="lv-LV" sz="1600" b="1" dirty="0">
              <a:solidFill>
                <a:schemeClr val="tx1"/>
              </a:solidFill>
              <a:latin typeface="Verdana" panose="020B0604030504040204" pitchFamily="34" charset="0"/>
              <a:ea typeface="Verdana" panose="020B0604030504040204" pitchFamily="34" charset="0"/>
            </a:endParaRPr>
          </a:p>
          <a:p>
            <a:pPr marL="0" lvl="0" indent="0" algn="just">
              <a:spcBef>
                <a:spcPts val="600"/>
              </a:spcBef>
              <a:buSzPts val="1600"/>
              <a:buNone/>
            </a:pPr>
            <a:r>
              <a:rPr lang="lv-LV" sz="1200" dirty="0">
                <a:solidFill>
                  <a:schemeClr val="tx1"/>
                </a:solidFill>
                <a:latin typeface="Verdana" panose="020B0604030504040204" pitchFamily="34" charset="0"/>
                <a:ea typeface="Verdana" panose="020B0604030504040204" pitchFamily="34" charset="0"/>
              </a:rPr>
              <a:t>*UCASNIR- Ukrainas civiliedzīvotāju atbalsta sniegšanai nepieciešamās informācijas reģistrs.</a:t>
            </a:r>
          </a:p>
          <a:p>
            <a:pPr marL="0" lvl="0" indent="0" algn="just">
              <a:spcBef>
                <a:spcPts val="320"/>
              </a:spcBef>
              <a:buSzPts val="1600"/>
              <a:buNone/>
            </a:pPr>
            <a:endParaRPr lang="lv-LV" sz="1600" dirty="0">
              <a:solidFill>
                <a:schemeClr val="tx1"/>
              </a:solidFill>
              <a:latin typeface="Verdana" panose="020B0604030504040204" pitchFamily="34" charset="0"/>
              <a:ea typeface="Verdana" panose="020B0604030504040204" pitchFamily="34" charset="0"/>
              <a:sym typeface="Verdana"/>
            </a:endParaRPr>
          </a:p>
          <a:p>
            <a:pPr marL="0" indent="0">
              <a:spcBef>
                <a:spcPts val="320"/>
              </a:spcBef>
              <a:buSzPts val="1600"/>
              <a:buNone/>
            </a:pPr>
            <a:endParaRPr lang="lv-LV" sz="1600" dirty="0">
              <a:latin typeface="Verdana" panose="020B0604030504040204" pitchFamily="34" charset="0"/>
              <a:ea typeface="Verdana" panose="020B0604030504040204" pitchFamily="34" charset="0"/>
            </a:endParaRPr>
          </a:p>
          <a:p>
            <a:pPr marL="114300" indent="0">
              <a:buNone/>
            </a:pPr>
            <a:endParaRPr lang="lv-LV" sz="1600" dirty="0"/>
          </a:p>
        </p:txBody>
      </p:sp>
      <p:sp>
        <p:nvSpPr>
          <p:cNvPr id="4" name="Slide Number Placeholder 3"/>
          <p:cNvSpPr>
            <a:spLocks noGrp="1"/>
          </p:cNvSpPr>
          <p:nvPr>
            <p:ph type="sldNum" idx="12"/>
          </p:nvPr>
        </p:nvSpPr>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fld id="{00000000-1234-1234-1234-123412341234}" type="slidenum">
              <a:rPr kumimoji="0" lang="lv" sz="1200" b="0" i="0" u="none" strike="noStrike" kern="0" cap="none" spc="0" normalizeH="0" baseline="0" noProof="0" smtClean="0">
                <a:ln>
                  <a:noFill/>
                </a:ln>
                <a:solidFill>
                  <a:srgbClr val="898989"/>
                </a:solidFill>
                <a:effectLst/>
                <a:uLnTx/>
                <a:uFillTx/>
                <a:latin typeface="Times New Roman"/>
                <a:cs typeface="Times New Roman"/>
                <a:sym typeface="Times New Roman"/>
              </a:rPr>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t>4</a:t>
            </a:fld>
            <a:endParaRPr kumimoji="0" lang="lv" sz="1200" b="0" i="0" u="none" strike="noStrike" kern="0" cap="none" spc="0" normalizeH="0" baseline="0" noProof="0">
              <a:ln>
                <a:noFill/>
              </a:ln>
              <a:solidFill>
                <a:srgbClr val="898989"/>
              </a:solidFill>
              <a:effectLst/>
              <a:uLnTx/>
              <a:uFillTx/>
              <a:latin typeface="Times New Roman"/>
              <a:cs typeface="Times New Roman"/>
              <a:sym typeface="Times New Roman"/>
            </a:endParaRPr>
          </a:p>
        </p:txBody>
      </p:sp>
      <p:graphicFrame>
        <p:nvGraphicFramePr>
          <p:cNvPr id="9" name="Chart 8">
            <a:extLst>
              <a:ext uri="{FF2B5EF4-FFF2-40B4-BE49-F238E27FC236}">
                <a16:creationId xmlns:a16="http://schemas.microsoft.com/office/drawing/2014/main" id="{03CDD006-69D6-4830-AF4E-BDD833234C23}"/>
              </a:ext>
            </a:extLst>
          </p:cNvPr>
          <p:cNvGraphicFramePr>
            <a:graphicFrameLocks/>
          </p:cNvGraphicFramePr>
          <p:nvPr>
            <p:extLst>
              <p:ext uri="{D42A27DB-BD31-4B8C-83A1-F6EECF244321}">
                <p14:modId xmlns:p14="http://schemas.microsoft.com/office/powerpoint/2010/main" val="3374367635"/>
              </p:ext>
            </p:extLst>
          </p:nvPr>
        </p:nvGraphicFramePr>
        <p:xfrm>
          <a:off x="831667" y="1752600"/>
          <a:ext cx="5334001" cy="2915194"/>
        </p:xfrm>
        <a:graphic>
          <a:graphicData uri="http://schemas.openxmlformats.org/drawingml/2006/chart">
            <c:chart xmlns:c="http://schemas.openxmlformats.org/drawingml/2006/chart" xmlns:r="http://schemas.openxmlformats.org/officeDocument/2006/relationships" r:id="rId2"/>
          </a:graphicData>
        </a:graphic>
      </p:graphicFrame>
      <p:sp>
        <p:nvSpPr>
          <p:cNvPr id="5" name="TextBox 4">
            <a:extLst>
              <a:ext uri="{FF2B5EF4-FFF2-40B4-BE49-F238E27FC236}">
                <a16:creationId xmlns:a16="http://schemas.microsoft.com/office/drawing/2014/main" id="{581FF3EB-393D-4726-AE65-57C7FD2B9F7D}"/>
              </a:ext>
            </a:extLst>
          </p:cNvPr>
          <p:cNvSpPr txBox="1"/>
          <p:nvPr/>
        </p:nvSpPr>
        <p:spPr>
          <a:xfrm>
            <a:off x="6788334" y="2229394"/>
            <a:ext cx="3766455" cy="954107"/>
          </a:xfrm>
          <a:prstGeom prst="rect">
            <a:avLst/>
          </a:prstGeom>
          <a:noFill/>
        </p:spPr>
        <p:txBody>
          <a:bodyPr wrap="square" rtlCol="0">
            <a:spAutoFit/>
          </a:bodyPr>
          <a:lstStyle/>
          <a:p>
            <a:pPr marL="0" lvl="0" indent="0" algn="just">
              <a:spcBef>
                <a:spcPts val="600"/>
              </a:spcBef>
              <a:buSzPts val="1600"/>
              <a:buNone/>
            </a:pPr>
            <a:r>
              <a:rPr lang="lv-LV" dirty="0">
                <a:solidFill>
                  <a:schemeClr val="tx1"/>
                </a:solidFill>
                <a:latin typeface="Verdana" panose="020B0604030504040204" pitchFamily="34" charset="0"/>
                <a:ea typeface="Verdana" panose="020B0604030504040204" pitchFamily="34" charset="0"/>
              </a:rPr>
              <a:t>Ar pašvaldību atbalstu šobrīd </a:t>
            </a:r>
            <a:r>
              <a:rPr lang="lv-LV" b="1" dirty="0">
                <a:solidFill>
                  <a:schemeClr val="tx1"/>
                </a:solidFill>
                <a:latin typeface="Verdana" panose="020B0604030504040204" pitchFamily="34" charset="0"/>
                <a:ea typeface="Verdana" panose="020B0604030504040204" pitchFamily="34" charset="0"/>
              </a:rPr>
              <a:t>izmitināti</a:t>
            </a:r>
            <a:r>
              <a:rPr lang="lv-LV" dirty="0">
                <a:solidFill>
                  <a:schemeClr val="tx1"/>
                </a:solidFill>
                <a:latin typeface="Verdana" panose="020B0604030504040204" pitchFamily="34" charset="0"/>
                <a:ea typeface="Verdana" panose="020B0604030504040204" pitchFamily="34" charset="0"/>
              </a:rPr>
              <a:t> </a:t>
            </a:r>
            <a:r>
              <a:rPr lang="lv-LV" b="1" dirty="0">
                <a:solidFill>
                  <a:schemeClr val="tx1"/>
                </a:solidFill>
                <a:latin typeface="Verdana" panose="020B0604030504040204" pitchFamily="34" charset="0"/>
                <a:ea typeface="Verdana" panose="020B0604030504040204" pitchFamily="34" charset="0"/>
              </a:rPr>
              <a:t>3076 </a:t>
            </a:r>
            <a:r>
              <a:rPr lang="lv-LV" dirty="0">
                <a:solidFill>
                  <a:schemeClr val="tx1"/>
                </a:solidFill>
                <a:latin typeface="Verdana" panose="020B0604030504040204" pitchFamily="34" charset="0"/>
                <a:ea typeface="Verdana" panose="020B0604030504040204" pitchFamily="34" charset="0"/>
              </a:rPr>
              <a:t>Ukrainas civiliedzīvotāji; </a:t>
            </a:r>
            <a:r>
              <a:rPr lang="lv-LV" b="1" dirty="0">
                <a:solidFill>
                  <a:schemeClr val="tx1"/>
                </a:solidFill>
                <a:latin typeface="Verdana" panose="020B0604030504040204" pitchFamily="34" charset="0"/>
                <a:ea typeface="Verdana" panose="020B0604030504040204" pitchFamily="34" charset="0"/>
              </a:rPr>
              <a:t>brīvo</a:t>
            </a:r>
            <a:r>
              <a:rPr lang="lv-LV" dirty="0">
                <a:solidFill>
                  <a:schemeClr val="tx1"/>
                </a:solidFill>
                <a:latin typeface="Verdana" panose="020B0604030504040204" pitchFamily="34" charset="0"/>
                <a:ea typeface="Verdana" panose="020B0604030504040204" pitchFamily="34" charset="0"/>
              </a:rPr>
              <a:t> izmitināšanas </a:t>
            </a:r>
            <a:r>
              <a:rPr lang="lv-LV" b="1" dirty="0">
                <a:solidFill>
                  <a:schemeClr val="tx1"/>
                </a:solidFill>
                <a:latin typeface="Verdana" panose="020B0604030504040204" pitchFamily="34" charset="0"/>
                <a:ea typeface="Verdana" panose="020B0604030504040204" pitchFamily="34" charset="0"/>
              </a:rPr>
              <a:t>gultas vietu skaits – 134. </a:t>
            </a:r>
          </a:p>
        </p:txBody>
      </p:sp>
    </p:spTree>
    <p:extLst>
      <p:ext uri="{BB962C8B-B14F-4D97-AF65-F5344CB8AC3E}">
        <p14:creationId xmlns:p14="http://schemas.microsoft.com/office/powerpoint/2010/main" val="226822138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0B5637A-FE41-466B-BFA1-67374CF68318}"/>
              </a:ext>
            </a:extLst>
          </p:cNvPr>
          <p:cNvSpPr>
            <a:spLocks noGrp="1"/>
          </p:cNvSpPr>
          <p:nvPr>
            <p:ph type="title"/>
          </p:nvPr>
        </p:nvSpPr>
        <p:spPr/>
        <p:txBody>
          <a:bodyPr/>
          <a:lstStyle/>
          <a:p>
            <a:r>
              <a:rPr lang="lv-LV" sz="2400" b="1" dirty="0">
                <a:latin typeface="Verdana" panose="020B0604030504040204" pitchFamily="34" charset="0"/>
                <a:ea typeface="Verdana" panose="020B0604030504040204" pitchFamily="34" charset="0"/>
              </a:rPr>
              <a:t>Aktualitātes</a:t>
            </a:r>
          </a:p>
        </p:txBody>
      </p:sp>
      <p:sp>
        <p:nvSpPr>
          <p:cNvPr id="3" name="Text Placeholder 2">
            <a:extLst>
              <a:ext uri="{FF2B5EF4-FFF2-40B4-BE49-F238E27FC236}">
                <a16:creationId xmlns:a16="http://schemas.microsoft.com/office/drawing/2014/main" id="{E24D1FE8-AD89-4FF1-9A6D-1DAACDE6D500}"/>
              </a:ext>
            </a:extLst>
          </p:cNvPr>
          <p:cNvSpPr>
            <a:spLocks noGrp="1"/>
          </p:cNvSpPr>
          <p:nvPr>
            <p:ph type="body" idx="1"/>
          </p:nvPr>
        </p:nvSpPr>
        <p:spPr>
          <a:xfrm>
            <a:off x="609600" y="1486989"/>
            <a:ext cx="10972800" cy="3947160"/>
          </a:xfrm>
          <a:solidFill>
            <a:schemeClr val="accent1">
              <a:lumMod val="20000"/>
              <a:lumOff val="80000"/>
            </a:schemeClr>
          </a:solidFill>
        </p:spPr>
        <p:txBody>
          <a:bodyPr/>
          <a:lstStyle/>
          <a:p>
            <a:pPr algn="just"/>
            <a:r>
              <a:rPr lang="lv-LV" sz="2400" dirty="0">
                <a:latin typeface="+mn-lt"/>
              </a:rPr>
              <a:t>2025.gada 13.jūnija Eiropas Savienības Tieslietu un </a:t>
            </a:r>
            <a:r>
              <a:rPr lang="lv-LV" sz="2400" dirty="0" err="1">
                <a:latin typeface="+mn-lt"/>
              </a:rPr>
              <a:t>iekšlietu</a:t>
            </a:r>
            <a:r>
              <a:rPr lang="lv-LV" sz="2400" dirty="0">
                <a:latin typeface="+mn-lt"/>
              </a:rPr>
              <a:t> ministru padomē tika panākta politiskā vienošanās lēmumu par </a:t>
            </a:r>
            <a:r>
              <a:rPr lang="lv-LV" sz="2400" b="1" dirty="0">
                <a:latin typeface="+mn-lt"/>
              </a:rPr>
              <a:t>pagaidu aizsardzības mehānismu</a:t>
            </a:r>
            <a:r>
              <a:rPr lang="lv-LV" sz="2400" dirty="0">
                <a:latin typeface="+mn-lt"/>
              </a:rPr>
              <a:t> no kara Ukrainā bēgošajām personām </a:t>
            </a:r>
            <a:r>
              <a:rPr lang="lv-LV" sz="2400" b="1" dirty="0">
                <a:latin typeface="+mn-lt"/>
              </a:rPr>
              <a:t>pagarināt līdz 2027. gada 4.martam. </a:t>
            </a:r>
          </a:p>
          <a:p>
            <a:endParaRPr lang="lv-LV" sz="2400" dirty="0">
              <a:latin typeface="+mn-lt"/>
            </a:endParaRPr>
          </a:p>
          <a:p>
            <a:pPr algn="just"/>
            <a:r>
              <a:rPr lang="lv-LV" sz="2400" dirty="0" err="1">
                <a:latin typeface="+mn-lt"/>
              </a:rPr>
              <a:t>Iekšlietu</a:t>
            </a:r>
            <a:r>
              <a:rPr lang="lv-LV" sz="2400" dirty="0">
                <a:latin typeface="+mn-lt"/>
              </a:rPr>
              <a:t> ministrija ir uzsākusi darbu pie pasākumu plāna Ukrainas civiliedzīvotāju atbalstam Latvijas Republikā 2026. gadam izstrādes. Atbildīgajām nozaru ministrijām ir izsūtīts pieprasījums iesniegt priekšlikumus atbalsta pasākumiem un to īstenošanai indikatīvi nepieciešamajam finansējumam. </a:t>
            </a:r>
          </a:p>
          <a:p>
            <a:endParaRPr lang="lv-LV" sz="2400" dirty="0">
              <a:latin typeface="+mn-lt"/>
            </a:endParaRPr>
          </a:p>
        </p:txBody>
      </p:sp>
    </p:spTree>
    <p:extLst>
      <p:ext uri="{BB962C8B-B14F-4D97-AF65-F5344CB8AC3E}">
        <p14:creationId xmlns:p14="http://schemas.microsoft.com/office/powerpoint/2010/main" val="319653253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Google Shape;36;p37">
            <a:extLst>
              <a:ext uri="{FF2B5EF4-FFF2-40B4-BE49-F238E27FC236}">
                <a16:creationId xmlns:a16="http://schemas.microsoft.com/office/drawing/2014/main" id="{F5B86A63-D914-460C-A519-42D94DC6C1A9}"/>
              </a:ext>
            </a:extLst>
          </p:cNvPr>
          <p:cNvPicPr preferRelativeResize="0"/>
          <p:nvPr/>
        </p:nvPicPr>
        <p:blipFill rotWithShape="1">
          <a:blip r:embed="rId2">
            <a:alphaModFix/>
          </a:blip>
          <a:srcRect/>
          <a:stretch/>
        </p:blipFill>
        <p:spPr>
          <a:xfrm>
            <a:off x="212406" y="0"/>
            <a:ext cx="1973009" cy="2148840"/>
          </a:xfrm>
          <a:prstGeom prst="rect">
            <a:avLst/>
          </a:prstGeom>
          <a:noFill/>
          <a:ln>
            <a:noFill/>
          </a:ln>
        </p:spPr>
      </p:pic>
      <p:sp>
        <p:nvSpPr>
          <p:cNvPr id="8" name="Title 1">
            <a:extLst>
              <a:ext uri="{FF2B5EF4-FFF2-40B4-BE49-F238E27FC236}">
                <a16:creationId xmlns:a16="http://schemas.microsoft.com/office/drawing/2014/main" id="{39BAEEE2-7463-4F10-AAD4-5E9E8B0A3C36}"/>
              </a:ext>
            </a:extLst>
          </p:cNvPr>
          <p:cNvSpPr>
            <a:spLocks noGrp="1"/>
          </p:cNvSpPr>
          <p:nvPr>
            <p:ph type="title"/>
          </p:nvPr>
        </p:nvSpPr>
        <p:spPr>
          <a:xfrm>
            <a:off x="6730512" y="1535539"/>
            <a:ext cx="4503677" cy="489726"/>
          </a:xfrm>
        </p:spPr>
        <p:txBody>
          <a:bodyPr>
            <a:noAutofit/>
          </a:bodyPr>
          <a:lstStyle/>
          <a:p>
            <a:pPr algn="ctr"/>
            <a:r>
              <a:rPr lang="lv-LV" sz="1200" dirty="0"/>
              <a:t>Vidējais darba ņēmēju skaits un to sadalījums pēc darba ienākumu apmēra*</a:t>
            </a:r>
          </a:p>
        </p:txBody>
      </p:sp>
      <p:sp>
        <p:nvSpPr>
          <p:cNvPr id="18" name="Title 1">
            <a:extLst>
              <a:ext uri="{FF2B5EF4-FFF2-40B4-BE49-F238E27FC236}">
                <a16:creationId xmlns:a16="http://schemas.microsoft.com/office/drawing/2014/main" id="{16ED3B1C-ED47-4F8A-A75D-9C1E8F254D9C}"/>
              </a:ext>
            </a:extLst>
          </p:cNvPr>
          <p:cNvSpPr txBox="1">
            <a:spLocks/>
          </p:cNvSpPr>
          <p:nvPr/>
        </p:nvSpPr>
        <p:spPr>
          <a:xfrm>
            <a:off x="1809886" y="42865"/>
            <a:ext cx="10328931" cy="761847"/>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l"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2200" b="1" i="0" u="none" strike="noStrike" kern="0" cap="none" spc="0" normalizeH="0" baseline="0" noProof="0" dirty="0">
                <a:ln>
                  <a:noFill/>
                </a:ln>
                <a:solidFill>
                  <a:srgbClr val="000000"/>
                </a:solidFill>
                <a:effectLst/>
                <a:uLnTx/>
                <a:uFillTx/>
                <a:latin typeface="Verdana"/>
                <a:ea typeface="Verdana"/>
                <a:sym typeface="Verdana"/>
              </a:rPr>
              <a:t>Informācija par darba ņēmēju - Ukrainas civiliedzīvotāju skaitu, to ienākumiem no 2022.gada aprīļa līdz 2025.gada aprīlim</a:t>
            </a:r>
          </a:p>
        </p:txBody>
      </p:sp>
      <p:sp>
        <p:nvSpPr>
          <p:cNvPr id="2" name="TextBox 1">
            <a:extLst>
              <a:ext uri="{FF2B5EF4-FFF2-40B4-BE49-F238E27FC236}">
                <a16:creationId xmlns:a16="http://schemas.microsoft.com/office/drawing/2014/main" id="{2CF6F4CA-80CD-B767-89BD-E3A4890DA841}"/>
              </a:ext>
            </a:extLst>
          </p:cNvPr>
          <p:cNvSpPr txBox="1"/>
          <p:nvPr/>
        </p:nvSpPr>
        <p:spPr>
          <a:xfrm>
            <a:off x="5877374" y="5229831"/>
            <a:ext cx="6104965"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devēju ziņojumu dati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7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Minimālā valstī noteiktā darba alga: 2022.gadā - 500 EUR; 2023.gadā - 620 EUR; 2024.gadā - 700 EUR; 2025.gadā - 740 EUR</a:t>
            </a:r>
          </a:p>
        </p:txBody>
      </p:sp>
      <p:sp>
        <p:nvSpPr>
          <p:cNvPr id="6" name="Rectangle 5">
            <a:extLst>
              <a:ext uri="{FF2B5EF4-FFF2-40B4-BE49-F238E27FC236}">
                <a16:creationId xmlns:a16="http://schemas.microsoft.com/office/drawing/2014/main" id="{FCEA8293-FB87-509F-67B6-CF5BAC52469C}"/>
              </a:ext>
            </a:extLst>
          </p:cNvPr>
          <p:cNvSpPr/>
          <p:nvPr/>
        </p:nvSpPr>
        <p:spPr>
          <a:xfrm>
            <a:off x="164997" y="4371900"/>
            <a:ext cx="2281926" cy="461665"/>
          </a:xfrm>
          <a:prstGeom prst="rect">
            <a:avLst/>
          </a:prstGeom>
        </p:spPr>
        <p:txBody>
          <a:bodyPr wrap="square">
            <a:spAutoFit/>
          </a:bodyPr>
          <a:lstStyle/>
          <a:p>
            <a:pPr marL="0" marR="0" lvl="0" indent="0" algn="ctr" defTabSz="914400" rtl="0" eaLnBrk="1" fontAlgn="auto" latinLnBrk="0" hangingPunct="1">
              <a:lnSpc>
                <a:spcPct val="100000"/>
              </a:lnSpc>
              <a:spcBef>
                <a:spcPts val="0"/>
              </a:spcBef>
              <a:spcAft>
                <a:spcPts val="0"/>
              </a:spcAft>
              <a:buClr>
                <a:srgbClr val="000000"/>
              </a:buClr>
              <a:buSzPts val="1400"/>
              <a:buFontTx/>
              <a:buNone/>
              <a:tabLst/>
              <a:defRPr/>
            </a:pPr>
            <a:r>
              <a:rPr kumimoji="0" lang="lv-LV" sz="1200" b="1" i="0" u="none" strike="noStrike" kern="1200" cap="none" spc="0" normalizeH="0" baseline="0" noProof="0" dirty="0">
                <a:ln>
                  <a:noFill/>
                </a:ln>
                <a:solidFill>
                  <a:srgbClr val="000000"/>
                </a:solidFill>
                <a:effectLst/>
                <a:uLnTx/>
                <a:uFillTx/>
                <a:latin typeface="Verdana"/>
                <a:ea typeface="Verdana"/>
                <a:cs typeface="Arial"/>
                <a:sym typeface="Verdana"/>
              </a:rPr>
              <a:t>Izplatītākās profesijas 2025.gada aprīlī***</a:t>
            </a:r>
          </a:p>
        </p:txBody>
      </p:sp>
      <p:sp>
        <p:nvSpPr>
          <p:cNvPr id="9" name="Rectangle 8">
            <a:extLst>
              <a:ext uri="{FF2B5EF4-FFF2-40B4-BE49-F238E27FC236}">
                <a16:creationId xmlns:a16="http://schemas.microsoft.com/office/drawing/2014/main" id="{068BC8F2-3023-07B2-6237-A610B9CEE33C}"/>
              </a:ext>
            </a:extLst>
          </p:cNvPr>
          <p:cNvSpPr/>
          <p:nvPr/>
        </p:nvSpPr>
        <p:spPr>
          <a:xfrm>
            <a:off x="212406" y="5923604"/>
            <a:ext cx="2187109" cy="630942"/>
          </a:xfrm>
          <a:prstGeom prst="rect">
            <a:avLst/>
          </a:prstGeom>
        </p:spPr>
        <p:txBody>
          <a:bodyPr wrap="square">
            <a:spAutoFit/>
          </a:bodyPr>
          <a:lstStyle/>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Darba vietas, kurām norādīti ienākumi, nostrādātās stundas un profesija</a:t>
            </a:r>
          </a:p>
          <a:p>
            <a:pPr marL="0" marR="0" lvl="0" indent="0" algn="just" defTabSz="914400" rtl="0" eaLnBrk="1" fontAlgn="auto" latinLnBrk="0" hangingPunct="1">
              <a:lnSpc>
                <a:spcPct val="100000"/>
              </a:lnSpc>
              <a:spcBef>
                <a:spcPts val="0"/>
              </a:spcBef>
              <a:spcAft>
                <a:spcPts val="0"/>
              </a:spcAft>
              <a:buClrTx/>
              <a:buSzTx/>
              <a:buFontTx/>
              <a:buNone/>
              <a:tabLst/>
              <a:defRPr/>
            </a:pPr>
            <a:r>
              <a:rPr kumimoji="0" lang="lv-LV" sz="700" b="0"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Mazumtirdzniecības veikala pārdevējs, pārdevējs konsultants, tirdzniecības zāles darbinieks, pārdevēja palīgs</a:t>
            </a:r>
          </a:p>
        </p:txBody>
      </p:sp>
      <p:sp>
        <p:nvSpPr>
          <p:cNvPr id="10" name="Title 1">
            <a:extLst>
              <a:ext uri="{FF2B5EF4-FFF2-40B4-BE49-F238E27FC236}">
                <a16:creationId xmlns:a16="http://schemas.microsoft.com/office/drawing/2014/main" id="{27ED2D24-B204-4E48-9568-F1FC513D973C}"/>
              </a:ext>
            </a:extLst>
          </p:cNvPr>
          <p:cNvSpPr txBox="1">
            <a:spLocks/>
          </p:cNvSpPr>
          <p:nvPr/>
        </p:nvSpPr>
        <p:spPr>
          <a:xfrm>
            <a:off x="88051" y="1531438"/>
            <a:ext cx="5877374" cy="605266"/>
          </a:xfrm>
          <a:prstGeom prst="rect">
            <a:avLst/>
          </a:prstGeom>
          <a:noFill/>
          <a:ln>
            <a:noFill/>
          </a:ln>
        </p:spPr>
        <p:txBody>
          <a:bodyPr spcFirstLastPara="1" wrap="square" lIns="93950" tIns="46975" rIns="93950" bIns="46975" anchor="t" anchorCtr="0">
            <a:noAutofit/>
          </a:bodyPr>
          <a:ls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SzPts val="1400"/>
              <a:buFont typeface="Arial"/>
              <a:buNone/>
              <a:defRPr sz="2400" b="1" i="0" u="none" strike="noStrike" cap="none">
                <a:solidFill>
                  <a:schemeClr val="dk1"/>
                </a:solidFill>
                <a:latin typeface="Verdana"/>
                <a:ea typeface="Verdana"/>
                <a:cs typeface="Verdana"/>
                <a:sym typeface="Verdana"/>
              </a:defRPr>
            </a:lvl1pPr>
            <a:lvl2pPr marR="0" lvl="1"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2pPr>
            <a:lvl3pPr marR="0" lvl="2"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3pPr>
            <a:lvl4pPr marR="0" lvl="3"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4pPr>
            <a:lvl5pPr marR="0" lvl="4"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5pPr>
            <a:lvl6pPr marR="0" lvl="5"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6pPr>
            <a:lvl7pPr marR="0" lvl="6"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7pPr>
            <a:lvl8pPr marR="0" lvl="7"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8pPr>
            <a:lvl9pPr marR="0" lvl="8" algn="ctr" rtl="0">
              <a:lnSpc>
                <a:spcPct val="100000"/>
              </a:lnSpc>
              <a:spcBef>
                <a:spcPts val="0"/>
              </a:spcBef>
              <a:spcAft>
                <a:spcPts val="0"/>
              </a:spcAft>
              <a:buClr>
                <a:srgbClr val="000000"/>
              </a:buClr>
              <a:buSzPts val="1400"/>
              <a:buFont typeface="Arial"/>
              <a:buNone/>
              <a:defRPr sz="4500" b="0" i="0" u="none" strike="noStrike" cap="none">
                <a:solidFill>
                  <a:schemeClr val="dk1"/>
                </a:solidFill>
                <a:latin typeface="Times New Roman"/>
                <a:ea typeface="Times New Roman"/>
                <a:cs typeface="Times New Roman"/>
                <a:sym typeface="Times New Roman"/>
              </a:defRPr>
            </a:lvl9pPr>
          </a:lstStyle>
          <a:p>
            <a:pPr marL="0" marR="0" lvl="0" indent="0" algn="ctr" defTabSz="914400" rtl="0" eaLnBrk="1" fontAlgn="auto" latinLnBrk="0" hangingPunct="1">
              <a:lnSpc>
                <a:spcPct val="100000"/>
              </a:lnSpc>
              <a:spcBef>
                <a:spcPts val="0"/>
              </a:spcBef>
              <a:spcAft>
                <a:spcPts val="0"/>
              </a:spcAft>
              <a:buClr>
                <a:srgbClr val="000000"/>
              </a:buClr>
              <a:buSzPts val="1400"/>
              <a:buFont typeface="Arial"/>
              <a:buNone/>
              <a:tabLst/>
              <a:defRPr/>
            </a:pPr>
            <a:r>
              <a:rPr kumimoji="0" lang="lv-LV" sz="1200" b="1" i="0" u="none" strike="noStrike" kern="1200" cap="none" spc="0" normalizeH="0" baseline="0" noProof="0" dirty="0">
                <a:ln>
                  <a:noFill/>
                </a:ln>
                <a:solidFill>
                  <a:srgbClr val="000000"/>
                </a:solidFill>
                <a:effectLst/>
                <a:uLnTx/>
                <a:uFillTx/>
                <a:latin typeface="Verdana"/>
                <a:ea typeface="Verdana"/>
                <a:sym typeface="Verdana"/>
              </a:rPr>
              <a:t>Darba ņēmēju vidējie mēneša bruto darba ienākumi un vidējais ienākumus saņēmušo skaits* </a:t>
            </a:r>
          </a:p>
        </p:txBody>
      </p:sp>
      <p:graphicFrame>
        <p:nvGraphicFramePr>
          <p:cNvPr id="3" name="Table 2">
            <a:extLst>
              <a:ext uri="{FF2B5EF4-FFF2-40B4-BE49-F238E27FC236}">
                <a16:creationId xmlns:a16="http://schemas.microsoft.com/office/drawing/2014/main" id="{B471ED01-B019-4A54-4C2E-232B1E326417}"/>
              </a:ext>
            </a:extLst>
          </p:cNvPr>
          <p:cNvGraphicFramePr>
            <a:graphicFrameLocks noGrp="1"/>
          </p:cNvGraphicFramePr>
          <p:nvPr>
            <p:extLst/>
          </p:nvPr>
        </p:nvGraphicFramePr>
        <p:xfrm>
          <a:off x="303654" y="4833565"/>
          <a:ext cx="2095861" cy="1090039"/>
        </p:xfrm>
        <a:graphic>
          <a:graphicData uri="http://schemas.openxmlformats.org/drawingml/2006/table">
            <a:tbl>
              <a:tblPr/>
              <a:tblGrid>
                <a:gridCol w="1208355">
                  <a:extLst>
                    <a:ext uri="{9D8B030D-6E8A-4147-A177-3AD203B41FA5}">
                      <a16:colId xmlns:a16="http://schemas.microsoft.com/office/drawing/2014/main" val="1727663251"/>
                    </a:ext>
                  </a:extLst>
                </a:gridCol>
                <a:gridCol w="887506">
                  <a:extLst>
                    <a:ext uri="{9D8B030D-6E8A-4147-A177-3AD203B41FA5}">
                      <a16:colId xmlns:a16="http://schemas.microsoft.com/office/drawing/2014/main" val="3595893246"/>
                    </a:ext>
                  </a:extLst>
                </a:gridCol>
              </a:tblGrid>
              <a:tr h="208042">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Profesijas nosaukums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900" b="1" u="none" strike="noStrike" dirty="0">
                          <a:solidFill>
                            <a:schemeClr val="bg1"/>
                          </a:solidFill>
                          <a:effectLst/>
                          <a:latin typeface="Verdana" panose="020B0604030504040204" pitchFamily="34" charset="0"/>
                          <a:ea typeface="Verdana" panose="020B0604030504040204" pitchFamily="34" charset="0"/>
                        </a:rPr>
                        <a:t>Darba vietu skaits</a:t>
                      </a:r>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399477490"/>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Apkopējs </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798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73249">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Palīgstrādnieks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646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507313783"/>
                  </a:ext>
                </a:extLst>
              </a:tr>
              <a:tr h="155002">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Ceha strādnieks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392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173249">
                <a:tc>
                  <a:txBody>
                    <a:bodyPr/>
                    <a:lstStyle/>
                    <a:p>
                      <a:pPr algn="l" fontAlgn="b"/>
                      <a:r>
                        <a:rPr lang="lv-LV" sz="800" b="0" i="0" u="none" strike="noStrike">
                          <a:solidFill>
                            <a:srgbClr val="000000"/>
                          </a:solidFill>
                          <a:effectLst/>
                          <a:latin typeface="Verdana" panose="020B0604030504040204" pitchFamily="34" charset="0"/>
                          <a:ea typeface="Verdana" panose="020B0604030504040204" pitchFamily="34" charset="0"/>
                        </a:rPr>
                        <a:t>Pārdevējs****</a:t>
                      </a:r>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345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2111943654"/>
                  </a:ext>
                </a:extLst>
              </a:tr>
              <a:tr h="77000">
                <a:tc>
                  <a:txBody>
                    <a:bodyPr/>
                    <a:lstStyle/>
                    <a:p>
                      <a:pPr algn="l" fontAlgn="b"/>
                      <a:r>
                        <a:rPr lang="lv-LV" sz="800" b="0" i="0" u="none" strike="noStrike" dirty="0">
                          <a:solidFill>
                            <a:srgbClr val="000000"/>
                          </a:solidFill>
                          <a:effectLst/>
                          <a:latin typeface="Verdana" panose="020B0604030504040204" pitchFamily="34" charset="0"/>
                          <a:ea typeface="Verdana" panose="020B0604030504040204" pitchFamily="34" charset="0"/>
                        </a:rPr>
                        <a:t>Pavārs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bl>
          </a:graphicData>
        </a:graphic>
      </p:graphicFrame>
      <p:sp>
        <p:nvSpPr>
          <p:cNvPr id="12" name="TextBox 11">
            <a:extLst>
              <a:ext uri="{FF2B5EF4-FFF2-40B4-BE49-F238E27FC236}">
                <a16:creationId xmlns:a16="http://schemas.microsoft.com/office/drawing/2014/main" id="{F352302A-B94D-D654-0871-16D1445B0760}"/>
              </a:ext>
            </a:extLst>
          </p:cNvPr>
          <p:cNvSpPr txBox="1"/>
          <p:nvPr/>
        </p:nvSpPr>
        <p:spPr>
          <a:xfrm>
            <a:off x="2399515" y="824875"/>
            <a:ext cx="8284884" cy="523220"/>
          </a:xfrm>
          <a:prstGeom prst="rect">
            <a:avLst/>
          </a:prstGeom>
          <a:noFill/>
        </p:spPr>
        <p:txBody>
          <a:bodyPr wrap="square">
            <a:spAutoFit/>
          </a:bodyPr>
          <a:lstStyle/>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2025.gada 13.jūnijā aktuālas darba tiesiskās attiecības ar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9 909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Ukrainas civiliedzīvotājiem</a:t>
            </a:r>
          </a:p>
          <a:p>
            <a:pPr marL="0" marR="0" lvl="0" indent="0" algn="just"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8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(skatītas darba tiesiskā attiecības no 2022.gada 24.februāra)</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10 531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vietā </a:t>
            </a: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ir deklarējuši </a:t>
            </a: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3 502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devēji</a:t>
            </a:r>
          </a:p>
        </p:txBody>
      </p:sp>
      <p:graphicFrame>
        <p:nvGraphicFramePr>
          <p:cNvPr id="5" name="Table 4">
            <a:extLst>
              <a:ext uri="{FF2B5EF4-FFF2-40B4-BE49-F238E27FC236}">
                <a16:creationId xmlns:a16="http://schemas.microsoft.com/office/drawing/2014/main" id="{12D22497-0D45-0471-6005-C1C241BE8A7A}"/>
              </a:ext>
            </a:extLst>
          </p:cNvPr>
          <p:cNvGraphicFramePr>
            <a:graphicFrameLocks noGrp="1"/>
          </p:cNvGraphicFramePr>
          <p:nvPr>
            <p:extLst/>
          </p:nvPr>
        </p:nvGraphicFramePr>
        <p:xfrm>
          <a:off x="5965425" y="2008780"/>
          <a:ext cx="6033852" cy="3221051"/>
        </p:xfrm>
        <a:graphic>
          <a:graphicData uri="http://schemas.openxmlformats.org/drawingml/2006/table">
            <a:tbl>
              <a:tblPr/>
              <a:tblGrid>
                <a:gridCol w="638391">
                  <a:extLst>
                    <a:ext uri="{9D8B030D-6E8A-4147-A177-3AD203B41FA5}">
                      <a16:colId xmlns:a16="http://schemas.microsoft.com/office/drawing/2014/main" val="403882294"/>
                    </a:ext>
                  </a:extLst>
                </a:gridCol>
                <a:gridCol w="497495">
                  <a:extLst>
                    <a:ext uri="{9D8B030D-6E8A-4147-A177-3AD203B41FA5}">
                      <a16:colId xmlns:a16="http://schemas.microsoft.com/office/drawing/2014/main" val="1727663251"/>
                    </a:ext>
                  </a:extLst>
                </a:gridCol>
                <a:gridCol w="671205">
                  <a:extLst>
                    <a:ext uri="{9D8B030D-6E8A-4147-A177-3AD203B41FA5}">
                      <a16:colId xmlns:a16="http://schemas.microsoft.com/office/drawing/2014/main" val="148914555"/>
                    </a:ext>
                  </a:extLst>
                </a:gridCol>
                <a:gridCol w="610746">
                  <a:extLst>
                    <a:ext uri="{9D8B030D-6E8A-4147-A177-3AD203B41FA5}">
                      <a16:colId xmlns:a16="http://schemas.microsoft.com/office/drawing/2014/main" val="3595893246"/>
                    </a:ext>
                  </a:extLst>
                </a:gridCol>
                <a:gridCol w="723417">
                  <a:extLst>
                    <a:ext uri="{9D8B030D-6E8A-4147-A177-3AD203B41FA5}">
                      <a16:colId xmlns:a16="http://schemas.microsoft.com/office/drawing/2014/main" val="705713945"/>
                    </a:ext>
                  </a:extLst>
                </a:gridCol>
                <a:gridCol w="666303">
                  <a:extLst>
                    <a:ext uri="{9D8B030D-6E8A-4147-A177-3AD203B41FA5}">
                      <a16:colId xmlns:a16="http://schemas.microsoft.com/office/drawing/2014/main" val="4009613851"/>
                    </a:ext>
                  </a:extLst>
                </a:gridCol>
                <a:gridCol w="795649">
                  <a:extLst>
                    <a:ext uri="{9D8B030D-6E8A-4147-A177-3AD203B41FA5}">
                      <a16:colId xmlns:a16="http://schemas.microsoft.com/office/drawing/2014/main" val="1303178914"/>
                    </a:ext>
                  </a:extLst>
                </a:gridCol>
                <a:gridCol w="705601">
                  <a:extLst>
                    <a:ext uri="{9D8B030D-6E8A-4147-A177-3AD203B41FA5}">
                      <a16:colId xmlns:a16="http://schemas.microsoft.com/office/drawing/2014/main" val="3532229422"/>
                    </a:ext>
                  </a:extLst>
                </a:gridCol>
                <a:gridCol w="725045">
                  <a:extLst>
                    <a:ext uri="{9D8B030D-6E8A-4147-A177-3AD203B41FA5}">
                      <a16:colId xmlns:a16="http://schemas.microsoft.com/office/drawing/2014/main" val="1968288630"/>
                    </a:ext>
                  </a:extLst>
                </a:gridCol>
              </a:tblGrid>
              <a:tr h="172501">
                <a:tc rowSpan="2" gridSpan="2">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rowSpan="2" hMerge="1">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Periods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solidFill>
                      <a:srgbClr val="002060"/>
                    </a:solidFill>
                  </a:tcPr>
                </a:tc>
                <a:tc gridSpan="7">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Bruto darba ienākumu apmērs**</a:t>
                      </a:r>
                    </a:p>
                  </a:txBody>
                  <a:tcPr marL="9525" marR="9525" marT="9525" marB="0">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tc h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B w="12700" cap="flat" cmpd="sng" algn="ctr">
                      <a:solidFill>
                        <a:schemeClr val="tx1"/>
                      </a:solidFill>
                      <a:prstDash val="solid"/>
                      <a:round/>
                      <a:headEnd type="none" w="med" len="med"/>
                      <a:tailEnd type="none" w="med" len="med"/>
                    </a:lnB>
                    <a:solidFill>
                      <a:srgbClr val="002060"/>
                    </a:solidFill>
                  </a:tcPr>
                </a:tc>
                <a:extLst>
                  <a:ext uri="{0D108BD9-81ED-4DB2-BD59-A6C34878D82A}">
                    <a16:rowId xmlns:a16="http://schemas.microsoft.com/office/drawing/2014/main" val="2045410024"/>
                  </a:ext>
                </a:extLst>
              </a:tr>
              <a:tr h="557134">
                <a:tc gridSpan="2" vMerge="1">
                  <a:txBody>
                    <a:bodyPr/>
                    <a:lstStyle/>
                    <a:p>
                      <a:endParaRPr lang="lv-LV"/>
                    </a:p>
                  </a:txBody>
                  <a:tcPr/>
                </a:tc>
                <a:tc hMerge="1" vMerge="1">
                  <a:txBody>
                    <a:bodyPr/>
                    <a:lstStyle/>
                    <a:p>
                      <a:pPr algn="ctr" fontAlgn="b"/>
                      <a:endParaRPr lang="lv-LV" sz="9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solidFill>
                      <a:srgbClr val="002060"/>
                    </a:solidFill>
                  </a:tcPr>
                </a:tc>
                <a:tc>
                  <a:txBody>
                    <a:bodyPr/>
                    <a:lstStyle/>
                    <a:p>
                      <a:pPr marR="0" algn="ctr" rtl="0" fontAlgn="b">
                        <a:lnSpc>
                          <a:spcPct val="100000"/>
                        </a:lnSpc>
                        <a:spcBef>
                          <a:spcPts val="0"/>
                        </a:spcBef>
                        <a:spcAft>
                          <a:spcPts val="0"/>
                        </a:spcAft>
                        <a:buClr>
                          <a:srgbClr val="000000"/>
                        </a:buClr>
                        <a:buFont typeface="Arial"/>
                      </a:pPr>
                      <a:r>
                        <a:rPr lang="lv-LV" sz="800" b="1" i="0" u="none" strike="noStrike" cap="none" dirty="0">
                          <a:solidFill>
                            <a:srgbClr val="FFFFFF"/>
                          </a:solidFill>
                          <a:effectLst/>
                          <a:latin typeface="Verdana" panose="020B0604030504040204" pitchFamily="34" charset="0"/>
                          <a:ea typeface="Verdana" panose="020B0604030504040204" pitchFamily="34" charset="0"/>
                          <a:cs typeface="+mn-cs"/>
                          <a:sym typeface="Arial"/>
                        </a:rPr>
                        <a:t>Vidējais darba ņēmēju skaits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Zem minimālās algas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Minimālā alga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No minimālās algas līdz</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1 000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No </a:t>
                      </a:r>
                      <a:r>
                        <a:rPr lang="lv-LV" sz="800" b="1" i="0" u="none" strike="noStrike" noProof="0" dirty="0">
                          <a:solidFill>
                            <a:srgbClr val="FFFFFF"/>
                          </a:solidFill>
                          <a:effectLst/>
                          <a:latin typeface="Verdana" panose="020B0604030504040204" pitchFamily="34" charset="0"/>
                          <a:ea typeface="Verdana" panose="020B0604030504040204" pitchFamily="34" charset="0"/>
                        </a:rPr>
                        <a:t>1 000 līdz </a:t>
                      </a:r>
                    </a:p>
                    <a:p>
                      <a:pPr algn="ctr" fontAlgn="b"/>
                      <a:r>
                        <a:rPr lang="es-ES"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Virs</a:t>
                      </a:r>
                    </a:p>
                    <a:p>
                      <a:pPr algn="ctr" fontAlgn="b"/>
                      <a:r>
                        <a:rPr lang="lv-LV" sz="800" b="1" i="0" u="none" strike="noStrike" dirty="0">
                          <a:solidFill>
                            <a:srgbClr val="FFFFFF"/>
                          </a:solidFill>
                          <a:effectLst/>
                          <a:latin typeface="Verdana" panose="020B0604030504040204" pitchFamily="34" charset="0"/>
                          <a:ea typeface="Verdana" panose="020B0604030504040204" pitchFamily="34" charset="0"/>
                        </a:rPr>
                        <a:t>1 400 EUR</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82930">
                <a:tc rowSpan="3">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2022.gads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4 638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32,3%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59612">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6 875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11,6%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507313783"/>
                  </a:ext>
                </a:extLst>
              </a:tr>
              <a:tr h="189079">
                <a:tc vMerge="1">
                  <a:txBody>
                    <a:bodyPr/>
                    <a:lstStyle/>
                    <a:p>
                      <a:pPr algn="ctr" fontAlgn="b"/>
                      <a:endParaRPr lang="lv-LV" sz="9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7 701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14,8%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3600506247"/>
                  </a:ext>
                </a:extLst>
              </a:tr>
              <a:tr h="213835">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2023.gads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8 258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21,1%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33,4%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1245118522"/>
                  </a:ext>
                </a:extLst>
              </a:tr>
              <a:tr h="159612">
                <a:tc vMerge="1">
                  <a:txBody>
                    <a:bodyPr/>
                    <a:lstStyle/>
                    <a:p>
                      <a:endParaRPr lang="lv-LV"/>
                    </a:p>
                  </a:txBody>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8 650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18,0%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973801681"/>
                  </a:ext>
                </a:extLst>
              </a:tr>
              <a:tr h="197709">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8 821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17,5%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29,6%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988826582"/>
                  </a:ext>
                </a:extLst>
              </a:tr>
              <a:tr h="198377">
                <a:tc vMerge="1">
                  <a:txBody>
                    <a:bodyPr/>
                    <a:lstStyle/>
                    <a:p>
                      <a:endParaRPr lang="lv-LV"/>
                    </a:p>
                  </a:txBody>
                  <a:tcPr>
                    <a:lnT w="12700" cap="flat" cmpd="sng" algn="ctr">
                      <a:solidFill>
                        <a:schemeClr val="tx1"/>
                      </a:solidFill>
                      <a:prstDash val="solid"/>
                      <a:round/>
                      <a:headEnd type="none" w="med" len="med"/>
                      <a:tailEnd type="none" w="med" len="med"/>
                    </a:lnT>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8 803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4252981655"/>
                  </a:ext>
                </a:extLst>
              </a:tr>
              <a:tr h="198377">
                <a:tc rowSpan="4">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2024.gads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8 851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24,6%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849418189"/>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9 105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16,5%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28,7%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2595780940"/>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9 375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30,1%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3854641285"/>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chemeClr val="tx1"/>
                          </a:solidFill>
                          <a:effectLst/>
                          <a:latin typeface="Verdana" panose="020B0604030504040204" pitchFamily="34" charset="0"/>
                          <a:ea typeface="Verdana" panose="020B0604030504040204" pitchFamily="34" charset="0"/>
                        </a:rPr>
                        <a:t>4.cet.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9 600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22,6%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68333052"/>
                  </a:ext>
                </a:extLst>
              </a:tr>
              <a:tr h="198377">
                <a:tc rowSpan="2">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2025.gads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marL="0" marR="0" lvl="0" indent="0" algn="ctr" defTabSz="914400" rtl="0" eaLnBrk="1" fontAlgn="b" latinLnBrk="0" hangingPunct="1">
                        <a:lnSpc>
                          <a:spcPct val="100000"/>
                        </a:lnSpc>
                        <a:spcBef>
                          <a:spcPts val="0"/>
                        </a:spcBef>
                        <a:spcAft>
                          <a:spcPts val="0"/>
                        </a:spcAft>
                        <a:buClr>
                          <a:srgbClr val="000000"/>
                        </a:buClr>
                        <a:buSzTx/>
                        <a:buFont typeface="Arial"/>
                        <a:buNone/>
                        <a:tabLst/>
                        <a:defRPr/>
                      </a:pPr>
                      <a:r>
                        <a:rPr lang="lv-LV" sz="800" b="0" i="0" u="none" strike="noStrike" dirty="0">
                          <a:solidFill>
                            <a:srgbClr val="000000"/>
                          </a:solidFill>
                          <a:effectLst/>
                          <a:latin typeface="Verdana" panose="020B0604030504040204" pitchFamily="34" charset="0"/>
                          <a:ea typeface="Verdana" panose="020B0604030504040204" pitchFamily="34" charset="0"/>
                        </a:rPr>
                        <a:t>1.cet.</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9 850</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17,3%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4,1%</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20,5%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23,2%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30,6%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E9EBF5"/>
                    </a:solidFill>
                  </a:tcPr>
                </a:tc>
                <a:extLst>
                  <a:ext uri="{0D108BD9-81ED-4DB2-BD59-A6C34878D82A}">
                    <a16:rowId xmlns:a16="http://schemas.microsoft.com/office/drawing/2014/main" val="2950027312"/>
                  </a:ext>
                </a:extLst>
              </a:tr>
              <a:tr h="198377">
                <a:tc vMerge="1">
                  <a:txBody>
                    <a:bodyPr/>
                    <a:lstStyle/>
                    <a:p>
                      <a:pPr algn="ctr" fontAlgn="b"/>
                      <a:endParaRPr lang="lv-LV" sz="800" b="0" i="0" u="none" strike="noStrike" dirty="0">
                        <a:solidFill>
                          <a:srgbClr val="000000"/>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aprīlis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1" i="0" u="none" strike="noStrike" dirty="0">
                          <a:solidFill>
                            <a:schemeClr val="bg1"/>
                          </a:solidFill>
                          <a:effectLst/>
                          <a:latin typeface="Verdana" panose="020B0604030504040204" pitchFamily="34" charset="0"/>
                          <a:ea typeface="Verdana" panose="020B0604030504040204" pitchFamily="34" charset="0"/>
                        </a:rPr>
                        <a:t>10 133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4,2%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15,4%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3,9%</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19,4%</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a:solidFill>
                            <a:srgbClr val="000000"/>
                          </a:solidFill>
                          <a:effectLst/>
                          <a:latin typeface="Verdana" panose="020B0604030504040204" pitchFamily="34" charset="0"/>
                          <a:ea typeface="Verdana" panose="020B0604030504040204" pitchFamily="34" charset="0"/>
                        </a:rPr>
                        <a:t>23,6%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tc>
                  <a:txBody>
                    <a:bodyPr/>
                    <a:lstStyle/>
                    <a:p>
                      <a:pPr algn="ctr" fontAlgn="b"/>
                      <a:r>
                        <a:rPr lang="lv-LV" sz="800" b="0" i="0" u="none" strike="noStrike" dirty="0">
                          <a:solidFill>
                            <a:srgbClr val="000000"/>
                          </a:solidFill>
                          <a:effectLst/>
                          <a:latin typeface="Verdana" panose="020B0604030504040204" pitchFamily="34" charset="0"/>
                          <a:ea typeface="Verdana" panose="020B0604030504040204" pitchFamily="34" charset="0"/>
                        </a:rPr>
                        <a:t>33,5%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chemeClr val="bg1"/>
                    </a:solidFill>
                  </a:tcPr>
                </a:tc>
                <a:extLst>
                  <a:ext uri="{0D108BD9-81ED-4DB2-BD59-A6C34878D82A}">
                    <a16:rowId xmlns:a16="http://schemas.microsoft.com/office/drawing/2014/main" val="1026449012"/>
                  </a:ext>
                </a:extLst>
              </a:tr>
            </a:tbl>
          </a:graphicData>
        </a:graphic>
      </p:graphicFrame>
      <p:graphicFrame>
        <p:nvGraphicFramePr>
          <p:cNvPr id="13" name="Chart 12">
            <a:extLst>
              <a:ext uri="{FF2B5EF4-FFF2-40B4-BE49-F238E27FC236}">
                <a16:creationId xmlns:a16="http://schemas.microsoft.com/office/drawing/2014/main" id="{C8506D07-7A72-49D1-911A-B7CF7ED34D02}"/>
              </a:ext>
            </a:extLst>
          </p:cNvPr>
          <p:cNvGraphicFramePr>
            <a:graphicFrameLocks/>
          </p:cNvGraphicFramePr>
          <p:nvPr>
            <p:extLst/>
          </p:nvPr>
        </p:nvGraphicFramePr>
        <p:xfrm>
          <a:off x="53183" y="2266599"/>
          <a:ext cx="5824191" cy="1987542"/>
        </p:xfrm>
        <a:graphic>
          <a:graphicData uri="http://schemas.openxmlformats.org/drawingml/2006/chart">
            <c:chart xmlns:c="http://schemas.openxmlformats.org/drawingml/2006/chart" xmlns:r="http://schemas.openxmlformats.org/officeDocument/2006/relationships" r:id="rId3"/>
          </a:graphicData>
        </a:graphic>
      </p:graphicFrame>
    </p:spTree>
    <p:extLst>
      <p:ext uri="{BB962C8B-B14F-4D97-AF65-F5344CB8AC3E}">
        <p14:creationId xmlns:p14="http://schemas.microsoft.com/office/powerpoint/2010/main" val="184694403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pic>
        <p:nvPicPr>
          <p:cNvPr id="38" name="Google Shape;36;p37">
            <a:extLst>
              <a:ext uri="{FF2B5EF4-FFF2-40B4-BE49-F238E27FC236}">
                <a16:creationId xmlns:a16="http://schemas.microsoft.com/office/drawing/2014/main" id="{52A73A88-363C-4A12-B707-63CC84A1A23E}"/>
              </a:ext>
            </a:extLst>
          </p:cNvPr>
          <p:cNvPicPr preferRelativeResize="0"/>
          <p:nvPr/>
        </p:nvPicPr>
        <p:blipFill rotWithShape="1">
          <a:blip r:embed="rId3">
            <a:alphaModFix/>
          </a:blip>
          <a:srcRect/>
          <a:stretch/>
        </p:blipFill>
        <p:spPr>
          <a:xfrm>
            <a:off x="118919" y="-16599"/>
            <a:ext cx="2100579" cy="2148840"/>
          </a:xfrm>
          <a:prstGeom prst="rect">
            <a:avLst/>
          </a:prstGeom>
          <a:noFill/>
          <a:ln>
            <a:noFill/>
          </a:ln>
        </p:spPr>
      </p:pic>
      <p:sp>
        <p:nvSpPr>
          <p:cNvPr id="42" name="Title 1">
            <a:extLst>
              <a:ext uri="{FF2B5EF4-FFF2-40B4-BE49-F238E27FC236}">
                <a16:creationId xmlns:a16="http://schemas.microsoft.com/office/drawing/2014/main" id="{C88CEBAA-2984-4569-A6DF-525A9F3C1633}"/>
              </a:ext>
            </a:extLst>
          </p:cNvPr>
          <p:cNvSpPr>
            <a:spLocks noGrp="1"/>
          </p:cNvSpPr>
          <p:nvPr>
            <p:ph type="title"/>
          </p:nvPr>
        </p:nvSpPr>
        <p:spPr>
          <a:xfrm>
            <a:off x="1723357" y="87064"/>
            <a:ext cx="10296304" cy="965272"/>
          </a:xfrm>
        </p:spPr>
        <p:txBody>
          <a:bodyPr>
            <a:noAutofit/>
          </a:bodyPr>
          <a:lstStyle/>
          <a:p>
            <a:r>
              <a:rPr lang="lv-LV" sz="2200" dirty="0"/>
              <a:t>Informācija par darba devējiem, kuri nodarbina Ukrainas civiliedzīvotājus </a:t>
            </a:r>
            <a:r>
              <a:rPr lang="lv-LV" sz="1200" dirty="0"/>
              <a:t>(13.06.2025. Darba devēja ziņojumu dati)</a:t>
            </a:r>
            <a:br>
              <a:rPr lang="lv-LV" dirty="0"/>
            </a:br>
            <a:endParaRPr lang="lv-LV" dirty="0"/>
          </a:p>
        </p:txBody>
      </p:sp>
      <p:sp>
        <p:nvSpPr>
          <p:cNvPr id="9" name="TextBox 8">
            <a:extLst>
              <a:ext uri="{FF2B5EF4-FFF2-40B4-BE49-F238E27FC236}">
                <a16:creationId xmlns:a16="http://schemas.microsoft.com/office/drawing/2014/main" id="{E11D00DA-4ADB-4176-8527-1ABBA83F0481}"/>
              </a:ext>
            </a:extLst>
          </p:cNvPr>
          <p:cNvSpPr txBox="1"/>
          <p:nvPr/>
        </p:nvSpPr>
        <p:spPr>
          <a:xfrm>
            <a:off x="5245504" y="1730442"/>
            <a:ext cx="2577272" cy="769441"/>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sz="1400" b="1" i="0" u="none" strike="noStrike" kern="1200" spc="0" baseline="0">
                <a:solidFill>
                  <a:srgbClr val="4472C4"/>
                </a:solidFill>
                <a:latin typeface="Verdana" panose="020B0604030504040204" pitchFamily="34" charset="0"/>
                <a:ea typeface="Verdana" panose="020B0604030504040204" pitchFamily="34" charset="0"/>
                <a:cs typeface="+mn-cs"/>
              </a:defRPr>
            </a:pPr>
            <a:r>
              <a:rPr kumimoji="0" lang="lv-LV" sz="11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darba ņēmēju – Ukrainas civiliedzīvotāju skaita 2025.gada aprīlī</a:t>
            </a:r>
          </a:p>
        </p:txBody>
      </p:sp>
      <p:sp>
        <p:nvSpPr>
          <p:cNvPr id="15" name="TextBox 14">
            <a:extLst>
              <a:ext uri="{FF2B5EF4-FFF2-40B4-BE49-F238E27FC236}">
                <a16:creationId xmlns:a16="http://schemas.microsoft.com/office/drawing/2014/main" id="{20294929-3AC5-4AC1-A6E3-870A6A373FF9}"/>
              </a:ext>
            </a:extLst>
          </p:cNvPr>
          <p:cNvSpPr txBox="1"/>
          <p:nvPr/>
        </p:nvSpPr>
        <p:spPr>
          <a:xfrm>
            <a:off x="8438863" y="1739407"/>
            <a:ext cx="3753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Darba devēju sadalījums pēc plānošanas reģiona 2025.gada aprīlī</a:t>
            </a:r>
          </a:p>
        </p:txBody>
      </p:sp>
      <p:graphicFrame>
        <p:nvGraphicFramePr>
          <p:cNvPr id="16" name="Table 15">
            <a:extLst>
              <a:ext uri="{FF2B5EF4-FFF2-40B4-BE49-F238E27FC236}">
                <a16:creationId xmlns:a16="http://schemas.microsoft.com/office/drawing/2014/main" id="{8F5A0C4A-A379-4C8F-A959-47937E4FDA64}"/>
              </a:ext>
            </a:extLst>
          </p:cNvPr>
          <p:cNvGraphicFramePr>
            <a:graphicFrameLocks noGrp="1"/>
          </p:cNvGraphicFramePr>
          <p:nvPr>
            <p:extLst/>
          </p:nvPr>
        </p:nvGraphicFramePr>
        <p:xfrm>
          <a:off x="8691908" y="2495275"/>
          <a:ext cx="3222186" cy="1763282"/>
        </p:xfrm>
        <a:graphic>
          <a:graphicData uri="http://schemas.openxmlformats.org/drawingml/2006/table">
            <a:tbl>
              <a:tblPr/>
              <a:tblGrid>
                <a:gridCol w="2028703">
                  <a:extLst>
                    <a:ext uri="{9D8B030D-6E8A-4147-A177-3AD203B41FA5}">
                      <a16:colId xmlns:a16="http://schemas.microsoft.com/office/drawing/2014/main" val="1727663251"/>
                    </a:ext>
                  </a:extLst>
                </a:gridCol>
                <a:gridCol w="1193483">
                  <a:extLst>
                    <a:ext uri="{9D8B030D-6E8A-4147-A177-3AD203B41FA5}">
                      <a16:colId xmlns:a16="http://schemas.microsoft.com/office/drawing/2014/main" val="3595893246"/>
                    </a:ext>
                  </a:extLst>
                </a:gridCol>
              </a:tblGrid>
              <a:tr h="376648">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ctr" defTabSz="914400" rtl="0" eaLnBrk="1" fontAlgn="ctr" latinLnBrk="0" hangingPunct="1">
                        <a:lnSpc>
                          <a:spcPct val="100000"/>
                        </a:lnSpc>
                        <a:spcBef>
                          <a:spcPts val="600"/>
                        </a:spcBef>
                        <a:spcAft>
                          <a:spcPts val="600"/>
                        </a:spcAft>
                      </a:pPr>
                      <a:r>
                        <a:rPr lang="lv-LV" sz="1000" b="1" u="none" strike="noStrike" kern="1200" dirty="0">
                          <a:solidFill>
                            <a:schemeClr val="bg1"/>
                          </a:solidFill>
                          <a:effectLst/>
                          <a:latin typeface="Verdana" panose="020B0604030504040204" pitchFamily="34" charset="0"/>
                          <a:ea typeface="Verdana" panose="020B0604030504040204" pitchFamily="34" charset="0"/>
                          <a:cs typeface="+mn-cs"/>
                        </a:rPr>
                        <a:t>Plānošanas reģions</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tc>
                  <a:txBody>
                    <a:bodyPr/>
                    <a:lstStyle>
                      <a:lvl1pPr marL="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1pPr>
                      <a:lvl2pPr marL="457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2pPr>
                      <a:lvl3pPr marL="914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3pPr>
                      <a:lvl4pPr marL="1371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4pPr>
                      <a:lvl5pPr marL="18288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5pPr>
                      <a:lvl6pPr marL="22860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6pPr>
                      <a:lvl7pPr marL="27432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7pPr>
                      <a:lvl8pPr marL="32004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8pPr>
                      <a:lvl9pPr marL="3657600" marR="0" algn="l" defTabSz="914400" rtl="0" eaLnBrk="1" latinLnBrk="0" hangingPunct="1">
                        <a:lnSpc>
                          <a:spcPct val="100000"/>
                        </a:lnSpc>
                        <a:spcBef>
                          <a:spcPts val="0"/>
                        </a:spcBef>
                        <a:spcAft>
                          <a:spcPts val="0"/>
                        </a:spcAft>
                        <a:buClr>
                          <a:srgbClr val="000000"/>
                        </a:buClr>
                        <a:buFont typeface="Arial"/>
                        <a:defRPr sz="1800" b="0" i="0" u="none" strike="noStrike" kern="1200" cap="none">
                          <a:solidFill>
                            <a:schemeClr val="dk1"/>
                          </a:solidFill>
                          <a:latin typeface="Calibri" panose="020F0502020204030204"/>
                          <a:sym typeface="Arial"/>
                        </a:defRPr>
                      </a:lvl9pPr>
                    </a:lstStyle>
                    <a:p>
                      <a:pPr algn="ctr" fontAlgn="ctr">
                        <a:lnSpc>
                          <a:spcPct val="100000"/>
                        </a:lnSpc>
                        <a:spcBef>
                          <a:spcPts val="600"/>
                        </a:spcBef>
                        <a:spcAft>
                          <a:spcPts val="600"/>
                        </a:spcAft>
                      </a:pPr>
                      <a:r>
                        <a:rPr lang="lv-LV" sz="1000" b="1" u="none" strike="noStrike" dirty="0">
                          <a:solidFill>
                            <a:schemeClr val="bg1"/>
                          </a:solidFill>
                          <a:effectLst/>
                          <a:latin typeface="Verdana" panose="020B0604030504040204" pitchFamily="34" charset="0"/>
                          <a:ea typeface="Verdana" panose="020B0604030504040204" pitchFamily="34" charset="0"/>
                        </a:rPr>
                        <a:t>Darba devēju skaits</a:t>
                      </a:r>
                      <a:endParaRPr lang="lv-LV" sz="1000" b="1" i="0" u="none" strike="noStrike" dirty="0">
                        <a:solidFill>
                          <a:schemeClr val="bg1"/>
                        </a:solidFill>
                        <a:effectLst/>
                        <a:latin typeface="Verdana" panose="020B0604030504040204" pitchFamily="34" charset="0"/>
                        <a:ea typeface="Verdana" panose="020B0604030504040204" pitchFamily="34" charset="0"/>
                      </a:endParaRP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002060"/>
                    </a:solidFill>
                  </a:tcPr>
                </a:tc>
                <a:extLst>
                  <a:ext uri="{0D108BD9-81ED-4DB2-BD59-A6C34878D82A}">
                    <a16:rowId xmlns:a16="http://schemas.microsoft.com/office/drawing/2014/main" val="1041681972"/>
                  </a:ext>
                </a:extLst>
              </a:tr>
              <a:tr h="161604">
                <a:tc>
                  <a:txBody>
                    <a:bodyPr/>
                    <a:lstStyle/>
                    <a:p>
                      <a:pPr algn="l" fontAlgn="b"/>
                      <a:r>
                        <a:rPr lang="lv-LV" sz="1000" b="0" i="0" u="none" strike="noStrike" dirty="0">
                          <a:solidFill>
                            <a:srgbClr val="000000"/>
                          </a:solidFill>
                          <a:effectLst/>
                          <a:latin typeface="Verdana" panose="020B0604030504040204" pitchFamily="34" charset="0"/>
                          <a:ea typeface="Verdana" panose="020B0604030504040204" pitchFamily="34" charset="0"/>
                        </a:rPr>
                        <a:t>Rīga</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1000" b="0" i="0" u="none" strike="noStrike" dirty="0">
                          <a:solidFill>
                            <a:srgbClr val="000000"/>
                          </a:solidFill>
                          <a:effectLst/>
                          <a:latin typeface="Verdana" panose="020B0604030504040204" pitchFamily="34" charset="0"/>
                          <a:ea typeface="Verdana" panose="020B0604030504040204" pitchFamily="34" charset="0"/>
                        </a:rPr>
                        <a:t>1 913</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740114811"/>
                  </a:ext>
                </a:extLst>
              </a:tr>
              <a:tr h="189466">
                <a:tc>
                  <a:txBody>
                    <a:bodyPr/>
                    <a:lstStyle/>
                    <a:p>
                      <a:pPr algn="l" fontAlgn="b"/>
                      <a:r>
                        <a:rPr lang="lv-LV" sz="1000" b="0" i="0" u="none" strike="noStrike" dirty="0">
                          <a:solidFill>
                            <a:srgbClr val="000000"/>
                          </a:solidFill>
                          <a:effectLst/>
                          <a:latin typeface="Verdana" panose="020B0604030504040204" pitchFamily="34" charset="0"/>
                          <a:ea typeface="Verdana" panose="020B0604030504040204" pitchFamily="34" charset="0"/>
                        </a:rPr>
                        <a:t>Rīgas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1000" b="0" i="0" u="none" strike="noStrike" dirty="0">
                          <a:solidFill>
                            <a:srgbClr val="000000"/>
                          </a:solidFill>
                          <a:effectLst/>
                          <a:latin typeface="Verdana" panose="020B0604030504040204" pitchFamily="34" charset="0"/>
                          <a:ea typeface="Verdana" panose="020B0604030504040204" pitchFamily="34" charset="0"/>
                        </a:rPr>
                        <a:t>522</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1507313783"/>
                  </a:ext>
                </a:extLst>
              </a:tr>
              <a:tr h="198256">
                <a:tc>
                  <a:txBody>
                    <a:bodyPr/>
                    <a:lstStyle/>
                    <a:p>
                      <a:pPr algn="l" fontAlgn="b"/>
                      <a:r>
                        <a:rPr lang="lv-LV" sz="1000" b="0" i="0" u="none" strike="noStrike" dirty="0">
                          <a:solidFill>
                            <a:srgbClr val="000000"/>
                          </a:solidFill>
                          <a:effectLst/>
                          <a:latin typeface="Verdana" panose="020B0604030504040204" pitchFamily="34" charset="0"/>
                          <a:ea typeface="Verdana" panose="020B0604030504040204" pitchFamily="34" charset="0"/>
                        </a:rPr>
                        <a:t>Vidzemes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1000" b="0" i="0" u="none" strike="noStrike" dirty="0">
                          <a:solidFill>
                            <a:srgbClr val="000000"/>
                          </a:solidFill>
                          <a:effectLst/>
                          <a:latin typeface="Verdana" panose="020B0604030504040204" pitchFamily="34" charset="0"/>
                          <a:ea typeface="Verdana" panose="020B0604030504040204" pitchFamily="34" charset="0"/>
                        </a:rPr>
                        <a:t>267</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3922680988"/>
                  </a:ext>
                </a:extLst>
              </a:tr>
              <a:tr h="206703">
                <a:tc>
                  <a:txBody>
                    <a:bodyPr/>
                    <a:lstStyle/>
                    <a:p>
                      <a:pPr algn="l" fontAlgn="b"/>
                      <a:r>
                        <a:rPr lang="lv-LV" sz="1000" b="0" i="0" u="none" strike="noStrike">
                          <a:solidFill>
                            <a:srgbClr val="000000"/>
                          </a:solidFill>
                          <a:effectLst/>
                          <a:latin typeface="Verdana" panose="020B0604030504040204" pitchFamily="34" charset="0"/>
                          <a:ea typeface="Verdana" panose="020B0604030504040204" pitchFamily="34" charset="0"/>
                        </a:rPr>
                        <a:t>Kurzemes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1000" b="0" i="0" u="none" strike="noStrike" dirty="0">
                          <a:solidFill>
                            <a:srgbClr val="000000"/>
                          </a:solidFill>
                          <a:effectLst/>
                          <a:latin typeface="Verdana" panose="020B0604030504040204" pitchFamily="34" charset="0"/>
                          <a:ea typeface="Verdana" panose="020B0604030504040204" pitchFamily="34" charset="0"/>
                        </a:rPr>
                        <a:t>266</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2111943654"/>
                  </a:ext>
                </a:extLst>
              </a:tr>
              <a:tr h="197308">
                <a:tc>
                  <a:txBody>
                    <a:bodyPr/>
                    <a:lstStyle/>
                    <a:p>
                      <a:pPr algn="l" fontAlgn="b"/>
                      <a:r>
                        <a:rPr lang="lv-LV" sz="1000" b="0" i="0" u="none" strike="noStrike">
                          <a:solidFill>
                            <a:srgbClr val="000000"/>
                          </a:solidFill>
                          <a:effectLst/>
                          <a:latin typeface="Verdana" panose="020B0604030504040204" pitchFamily="34" charset="0"/>
                          <a:ea typeface="Verdana" panose="020B0604030504040204" pitchFamily="34" charset="0"/>
                        </a:rPr>
                        <a:t>Zemgales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1000" b="0" i="0" u="none" strike="noStrike" dirty="0">
                          <a:solidFill>
                            <a:srgbClr val="000000"/>
                          </a:solidFill>
                          <a:effectLst/>
                          <a:latin typeface="Verdana" panose="020B0604030504040204" pitchFamily="34" charset="0"/>
                          <a:ea typeface="Verdana" panose="020B0604030504040204" pitchFamily="34" charset="0"/>
                        </a:rPr>
                        <a:t>235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722804030"/>
                  </a:ext>
                </a:extLst>
              </a:tr>
              <a:tr h="170663">
                <a:tc>
                  <a:txBody>
                    <a:bodyPr/>
                    <a:lstStyle/>
                    <a:p>
                      <a:pPr algn="l" fontAlgn="b"/>
                      <a:r>
                        <a:rPr lang="lv-LV" sz="1000" b="0" i="0" u="none" strike="noStrike">
                          <a:solidFill>
                            <a:srgbClr val="000000"/>
                          </a:solidFill>
                          <a:effectLst/>
                          <a:latin typeface="Verdana" panose="020B0604030504040204" pitchFamily="34" charset="0"/>
                          <a:ea typeface="Verdana" panose="020B0604030504040204" pitchFamily="34" charset="0"/>
                        </a:rPr>
                        <a:t>Latgales plānošanas reģions</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tc>
                  <a:txBody>
                    <a:bodyPr/>
                    <a:lstStyle/>
                    <a:p>
                      <a:pPr algn="ctr" fontAlgn="b"/>
                      <a:r>
                        <a:rPr lang="lv-LV" sz="1000" b="0" i="0" u="none" strike="noStrike" dirty="0">
                          <a:solidFill>
                            <a:srgbClr val="000000"/>
                          </a:solidFill>
                          <a:effectLst/>
                          <a:latin typeface="Verdana" panose="020B0604030504040204" pitchFamily="34" charset="0"/>
                          <a:ea typeface="Verdana" panose="020B0604030504040204" pitchFamily="34" charset="0"/>
                        </a:rPr>
                        <a:t>225</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8496B0">
                        <a:lumMod val="20000"/>
                        <a:lumOff val="80000"/>
                      </a:srgbClr>
                    </a:solidFill>
                  </a:tcPr>
                </a:tc>
                <a:extLst>
                  <a:ext uri="{0D108BD9-81ED-4DB2-BD59-A6C34878D82A}">
                    <a16:rowId xmlns:a16="http://schemas.microsoft.com/office/drawing/2014/main" val="4183687153"/>
                  </a:ext>
                </a:extLst>
              </a:tr>
              <a:tr h="262313">
                <a:tc>
                  <a:txBody>
                    <a:bodyPr/>
                    <a:lstStyle>
                      <a:lvl1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1pPr>
                      <a:lvl2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2pPr>
                      <a:lvl3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3pPr>
                      <a:lvl4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4pPr>
                      <a:lvl5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5pPr>
                      <a:lvl6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6pPr>
                      <a:lvl7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7pPr>
                      <a:lvl8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8pPr>
                      <a:lvl9pPr marR="0" algn="l" rtl="0">
                        <a:lnSpc>
                          <a:spcPct val="100000"/>
                        </a:lnSpc>
                        <a:spcBef>
                          <a:spcPts val="0"/>
                        </a:spcBef>
                        <a:spcAft>
                          <a:spcPts val="0"/>
                        </a:spcAft>
                        <a:buClr>
                          <a:srgbClr val="000000"/>
                        </a:buClr>
                        <a:buFont typeface="Arial"/>
                        <a:defRPr sz="1400" b="0" i="0" u="none" strike="noStrike" cap="none">
                          <a:solidFill>
                            <a:schemeClr val="tx1"/>
                          </a:solidFill>
                          <a:latin typeface="Verdana"/>
                          <a:sym typeface="Arial"/>
                        </a:defRPr>
                      </a:lvl9pPr>
                    </a:lstStyle>
                    <a:p>
                      <a:pPr marL="0" algn="r" defTabSz="914400" rtl="0" eaLnBrk="1" fontAlgn="b" latinLnBrk="0" hangingPunct="1"/>
                      <a:r>
                        <a:rPr lang="lv-LV" sz="1000" b="1" i="0" u="none" strike="noStrike" kern="1200" dirty="0">
                          <a:solidFill>
                            <a:schemeClr val="tx1"/>
                          </a:solidFill>
                          <a:effectLst/>
                          <a:latin typeface="Verdana" panose="020B0604030504040204" pitchFamily="34" charset="0"/>
                          <a:ea typeface="Verdana" panose="020B0604030504040204" pitchFamily="34" charset="0"/>
                          <a:cs typeface="+mn-cs"/>
                        </a:rPr>
                        <a:t>KOPĀ</a:t>
                      </a:r>
                    </a:p>
                  </a:txBody>
                  <a:tcPr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tc>
                  <a:txBody>
                    <a:bodyPr/>
                    <a:lstStyle/>
                    <a:p>
                      <a:pPr algn="ctr" fontAlgn="b"/>
                      <a:r>
                        <a:rPr lang="lv-LV" sz="1000" b="1" i="0" u="none" strike="noStrike" dirty="0">
                          <a:solidFill>
                            <a:srgbClr val="000000"/>
                          </a:solidFill>
                          <a:effectLst/>
                          <a:latin typeface="Verdana" panose="020B0604030504040204" pitchFamily="34" charset="0"/>
                          <a:ea typeface="Verdana" panose="020B0604030504040204" pitchFamily="34" charset="0"/>
                        </a:rPr>
                        <a:t>3 428</a:t>
                      </a:r>
                    </a:p>
                  </a:txBody>
                  <a:tcPr marL="9525" marR="9525" marT="9525"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noFill/>
                  </a:tcPr>
                </a:tc>
                <a:extLst>
                  <a:ext uri="{0D108BD9-81ED-4DB2-BD59-A6C34878D82A}">
                    <a16:rowId xmlns:a16="http://schemas.microsoft.com/office/drawing/2014/main" val="2320146875"/>
                  </a:ext>
                </a:extLst>
              </a:tr>
            </a:tbl>
          </a:graphicData>
        </a:graphic>
      </p:graphicFrame>
      <p:sp>
        <p:nvSpPr>
          <p:cNvPr id="6" name="TextBox 5">
            <a:extLst>
              <a:ext uri="{FF2B5EF4-FFF2-40B4-BE49-F238E27FC236}">
                <a16:creationId xmlns:a16="http://schemas.microsoft.com/office/drawing/2014/main" id="{4FF86920-69F1-16CF-74B0-79234DB1282C}"/>
              </a:ext>
            </a:extLst>
          </p:cNvPr>
          <p:cNvSpPr txBox="1"/>
          <p:nvPr/>
        </p:nvSpPr>
        <p:spPr>
          <a:xfrm>
            <a:off x="0" y="1725833"/>
            <a:ext cx="4939137" cy="461665"/>
          </a:xfrm>
          <a:prstGeom prst="rect">
            <a:avLst/>
          </a:prstGeom>
          <a:noFill/>
        </p:spPr>
        <p:txBody>
          <a:bodyPr wrap="square" rtlCol="0">
            <a:sp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Vidējais darba devēju skaits mēnesī </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no 2022.gada aprīļa līdz 202</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5</a:t>
            </a:r>
            <a:r>
              <a:rPr kumimoji="0" lang="pt-BR"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.gada </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aprīlim</a:t>
            </a:r>
          </a:p>
        </p:txBody>
      </p:sp>
      <p:graphicFrame>
        <p:nvGraphicFramePr>
          <p:cNvPr id="4" name="Chart 3">
            <a:extLst>
              <a:ext uri="{FF2B5EF4-FFF2-40B4-BE49-F238E27FC236}">
                <a16:creationId xmlns:a16="http://schemas.microsoft.com/office/drawing/2014/main" id="{36660443-9EC3-479F-A7E8-BFC1C97DB307}"/>
              </a:ext>
            </a:extLst>
          </p:cNvPr>
          <p:cNvGraphicFramePr>
            <a:graphicFrameLocks/>
          </p:cNvGraphicFramePr>
          <p:nvPr>
            <p:extLst/>
          </p:nvPr>
        </p:nvGraphicFramePr>
        <p:xfrm>
          <a:off x="5828" y="2361019"/>
          <a:ext cx="4939137" cy="2915716"/>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10" name="Chart 9">
            <a:extLst>
              <a:ext uri="{FF2B5EF4-FFF2-40B4-BE49-F238E27FC236}">
                <a16:creationId xmlns:a16="http://schemas.microsoft.com/office/drawing/2014/main" id="{B6BAD2DB-FC61-40AF-BE50-F614E7D3BD3B}"/>
              </a:ext>
            </a:extLst>
          </p:cNvPr>
          <p:cNvGraphicFramePr>
            <a:graphicFrameLocks/>
          </p:cNvGraphicFramePr>
          <p:nvPr>
            <p:extLst/>
          </p:nvPr>
        </p:nvGraphicFramePr>
        <p:xfrm>
          <a:off x="4865169" y="2495275"/>
          <a:ext cx="3337941" cy="3119859"/>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02441563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158"/>
        <p:cNvGrpSpPr/>
        <p:nvPr/>
      </p:nvGrpSpPr>
      <p:grpSpPr>
        <a:xfrm>
          <a:off x="0" y="0"/>
          <a:ext cx="0" cy="0"/>
          <a:chOff x="0" y="0"/>
          <a:chExt cx="0" cy="0"/>
        </a:xfrm>
      </p:grpSpPr>
      <p:sp>
        <p:nvSpPr>
          <p:cNvPr id="159" name="Google Shape;159;p42"/>
          <p:cNvSpPr txBox="1"/>
          <p:nvPr/>
        </p:nvSpPr>
        <p:spPr>
          <a:xfrm>
            <a:off x="11212513" y="6324600"/>
            <a:ext cx="573087"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sp>
        <p:nvSpPr>
          <p:cNvPr id="160" name="Google Shape;160;p42"/>
          <p:cNvSpPr txBox="1">
            <a:spLocks noGrp="1"/>
          </p:cNvSpPr>
          <p:nvPr>
            <p:ph type="title"/>
          </p:nvPr>
        </p:nvSpPr>
        <p:spPr>
          <a:xfrm>
            <a:off x="2827583" y="158120"/>
            <a:ext cx="8403052" cy="651255"/>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rgbClr val="000000"/>
              </a:buClr>
              <a:buSzPts val="2000"/>
              <a:buFont typeface="Verdana"/>
              <a:buNone/>
            </a:pPr>
            <a:r>
              <a:rPr lang="lv" sz="2000" dirty="0">
                <a:solidFill>
                  <a:srgbClr val="000000"/>
                </a:solidFill>
                <a:latin typeface="Verdana"/>
                <a:ea typeface="Verdana"/>
                <a:cs typeface="Verdana"/>
                <a:sym typeface="Verdana"/>
              </a:rPr>
              <a:t>Ukrainas atbalstam piešķirtais finansējums 2022., 2023., 2024. un 2025. gadā, </a:t>
            </a:r>
            <a:r>
              <a:rPr lang="lv" sz="2000" i="1" dirty="0">
                <a:solidFill>
                  <a:srgbClr val="000000"/>
                </a:solidFill>
                <a:latin typeface="Verdana"/>
                <a:ea typeface="Verdana"/>
                <a:cs typeface="Verdana"/>
                <a:sym typeface="Verdana"/>
              </a:rPr>
              <a:t>euro</a:t>
            </a:r>
            <a:br>
              <a:rPr lang="lv" dirty="0">
                <a:solidFill>
                  <a:srgbClr val="000000"/>
                </a:solidFill>
                <a:latin typeface="Verdana"/>
                <a:ea typeface="Verdana"/>
                <a:cs typeface="Verdana"/>
                <a:sym typeface="Verdana"/>
              </a:rPr>
            </a:br>
            <a:endParaRPr dirty="0">
              <a:latin typeface="Verdana"/>
              <a:ea typeface="Verdana"/>
              <a:cs typeface="Verdana"/>
              <a:sym typeface="Verdana"/>
            </a:endParaRPr>
          </a:p>
        </p:txBody>
      </p:sp>
      <p:grpSp>
        <p:nvGrpSpPr>
          <p:cNvPr id="11" name="Group 10">
            <a:extLst>
              <a:ext uri="{FF2B5EF4-FFF2-40B4-BE49-F238E27FC236}">
                <a16:creationId xmlns:a16="http://schemas.microsoft.com/office/drawing/2014/main" id="{4073F655-3A23-399C-3287-39FC26F75C39}"/>
              </a:ext>
            </a:extLst>
          </p:cNvPr>
          <p:cNvGrpSpPr/>
          <p:nvPr/>
        </p:nvGrpSpPr>
        <p:grpSpPr>
          <a:xfrm>
            <a:off x="28664" y="1311183"/>
            <a:ext cx="6399831" cy="3028984"/>
            <a:chOff x="83254" y="1457560"/>
            <a:chExt cx="6425352" cy="1682198"/>
          </a:xfrm>
        </p:grpSpPr>
        <p:grpSp>
          <p:nvGrpSpPr>
            <p:cNvPr id="176" name="Google Shape;176;p42"/>
            <p:cNvGrpSpPr/>
            <p:nvPr/>
          </p:nvGrpSpPr>
          <p:grpSpPr>
            <a:xfrm>
              <a:off x="206761" y="1457560"/>
              <a:ext cx="6257494" cy="600868"/>
              <a:chOff x="563103" y="3459982"/>
              <a:chExt cx="2660241" cy="169579"/>
            </a:xfrm>
          </p:grpSpPr>
          <p:sp>
            <p:nvSpPr>
              <p:cNvPr id="178" name="Google Shape;178;p42"/>
              <p:cNvSpPr txBox="1"/>
              <p:nvPr/>
            </p:nvSpPr>
            <p:spPr>
              <a:xfrm>
                <a:off x="594276" y="3459982"/>
                <a:ext cx="2629068" cy="12724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2022. </a:t>
                </a:r>
                <a:r>
                  <a:rPr kumimoji="0" lang="lv-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g</a:t>
                </a:r>
                <a:r>
                  <a:rPr kumimoji="0" lang="lv" sz="1200" b="1"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adā pārdalītais finansējums no līdzekļiem neparedzētiem gadījumiem</a:t>
                </a:r>
                <a:endParaRPr kumimoji="0" sz="1200" b="0" i="0"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endParaRPr>
              </a:p>
            </p:txBody>
          </p:sp>
          <p:sp>
            <p:nvSpPr>
              <p:cNvPr id="179" name="Google Shape;179;p42"/>
              <p:cNvSpPr txBox="1"/>
              <p:nvPr/>
            </p:nvSpPr>
            <p:spPr>
              <a:xfrm>
                <a:off x="563103" y="3536255"/>
                <a:ext cx="2629068" cy="9330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Arial"/>
                  <a:buNone/>
                  <a:tabLst/>
                  <a:defRPr/>
                </a:pPr>
                <a:r>
                  <a:rPr kumimoji="0" lang="lv-LV" sz="1600" b="1" i="1" u="none" strike="noStrike" kern="0" cap="none" spc="0" normalizeH="0" baseline="0" noProof="0" dirty="0">
                    <a:ln>
                      <a:noFill/>
                    </a:ln>
                    <a:solidFill>
                      <a:srgbClr val="18000C"/>
                    </a:solidFill>
                    <a:effectLst/>
                    <a:uLnTx/>
                    <a:uFillTx/>
                    <a:latin typeface="Verdana" panose="020B0604030504040204" pitchFamily="34" charset="0"/>
                    <a:ea typeface="Verdana" panose="020B0604030504040204" pitchFamily="34" charset="0"/>
                    <a:cs typeface="Arial"/>
                    <a:sym typeface="Arial"/>
                  </a:rPr>
                  <a:t>78 501 827 euro</a:t>
                </a:r>
              </a:p>
            </p:txBody>
          </p:sp>
        </p:grpSp>
        <p:grpSp>
          <p:nvGrpSpPr>
            <p:cNvPr id="2" name="Google Shape;176;p42">
              <a:extLst>
                <a:ext uri="{FF2B5EF4-FFF2-40B4-BE49-F238E27FC236}">
                  <a16:creationId xmlns:a16="http://schemas.microsoft.com/office/drawing/2014/main" id="{90EA1512-8E9B-F1EB-5AC6-1AAB66617AB3}"/>
                </a:ext>
              </a:extLst>
            </p:cNvPr>
            <p:cNvGrpSpPr/>
            <p:nvPr/>
          </p:nvGrpSpPr>
          <p:grpSpPr>
            <a:xfrm>
              <a:off x="167786" y="1898709"/>
              <a:ext cx="6258840" cy="769029"/>
              <a:chOff x="583331" y="3292301"/>
              <a:chExt cx="2761313" cy="217038"/>
            </a:xfrm>
          </p:grpSpPr>
          <p:cxnSp>
            <p:nvCxnSpPr>
              <p:cNvPr id="3" name="Google Shape;177;p42">
                <a:extLst>
                  <a:ext uri="{FF2B5EF4-FFF2-40B4-BE49-F238E27FC236}">
                    <a16:creationId xmlns:a16="http://schemas.microsoft.com/office/drawing/2014/main" id="{DB6BE716-3297-F90C-26FB-1A9D803226EC}"/>
                  </a:ext>
                </a:extLst>
              </p:cNvPr>
              <p:cNvCxnSpPr>
                <a:cxnSpLocks/>
              </p:cNvCxnSpPr>
              <p:nvPr/>
            </p:nvCxnSpPr>
            <p:spPr>
              <a:xfrm>
                <a:off x="597315" y="3413135"/>
                <a:ext cx="2695166" cy="0"/>
              </a:xfrm>
              <a:prstGeom prst="straightConnector1">
                <a:avLst/>
              </a:prstGeom>
              <a:noFill/>
              <a:ln w="76200" cap="flat" cmpd="sng">
                <a:solidFill>
                  <a:srgbClr val="4C004C"/>
                </a:solidFill>
                <a:prstDash val="solid"/>
                <a:miter lim="800000"/>
                <a:headEnd type="none" w="med" len="med"/>
                <a:tailEnd type="none" w="med" len="med"/>
              </a:ln>
            </p:spPr>
          </p:cxnSp>
          <p:sp>
            <p:nvSpPr>
              <p:cNvPr id="5" name="Google Shape;178;p42">
                <a:extLst>
                  <a:ext uri="{FF2B5EF4-FFF2-40B4-BE49-F238E27FC236}">
                    <a16:creationId xmlns:a16="http://schemas.microsoft.com/office/drawing/2014/main" id="{196197EE-35E2-E7F1-1A26-1B71CF546D09}"/>
                  </a:ext>
                </a:extLst>
              </p:cNvPr>
              <p:cNvSpPr txBox="1"/>
              <p:nvPr/>
            </p:nvSpPr>
            <p:spPr>
              <a:xfrm>
                <a:off x="583331" y="3292301"/>
                <a:ext cx="2723134" cy="178141"/>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2023. </a:t>
                </a:r>
                <a:r>
                  <a:rPr kumimoji="0" lang="lv-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g</a:t>
                </a:r>
                <a:r>
                  <a:rPr kumimoji="0" lang="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adā pārdalītais finansējums no programmas </a:t>
                </a:r>
                <a:r>
                  <a:rPr kumimoji="0" lang="lv-LV"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17.00.00 «Finansējums Ukrainas civiliedzīvotāju atbalsta likumā noteikto pasākumu īstenošanai»</a:t>
                </a:r>
                <a:endParaRPr kumimoji="0" sz="1200" b="1"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sp>
            <p:nvSpPr>
              <p:cNvPr id="6" name="Google Shape;179;p42">
                <a:extLst>
                  <a:ext uri="{FF2B5EF4-FFF2-40B4-BE49-F238E27FC236}">
                    <a16:creationId xmlns:a16="http://schemas.microsoft.com/office/drawing/2014/main" id="{733847A9-9579-BC13-50EB-ABD89FBD7921}"/>
                  </a:ext>
                </a:extLst>
              </p:cNvPr>
              <p:cNvSpPr txBox="1"/>
              <p:nvPr/>
            </p:nvSpPr>
            <p:spPr>
              <a:xfrm>
                <a:off x="649478" y="3416033"/>
                <a:ext cx="2695166" cy="93306"/>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rPr>
                  <a:t>71 139 692 euro</a:t>
                </a:r>
                <a:endParaRPr kumimoji="0" sz="1600" b="0" i="0" u="none" strike="noStrike" kern="0" cap="none" spc="0" normalizeH="0" baseline="0" noProof="0" dirty="0">
                  <a:ln>
                    <a:noFill/>
                  </a:ln>
                  <a:solidFill>
                    <a:srgbClr val="4C004C"/>
                  </a:solidFill>
                  <a:effectLst/>
                  <a:uLnTx/>
                  <a:uFillTx/>
                  <a:latin typeface="Verdana" panose="020B0604030504040204" pitchFamily="34" charset="0"/>
                  <a:ea typeface="Verdana" panose="020B0604030504040204" pitchFamily="34" charset="0"/>
                  <a:cs typeface="Arial"/>
                  <a:sym typeface="Arial"/>
                </a:endParaRPr>
              </a:p>
            </p:txBody>
          </p:sp>
        </p:grpSp>
        <p:grpSp>
          <p:nvGrpSpPr>
            <p:cNvPr id="7" name="Google Shape;176;p42">
              <a:extLst>
                <a:ext uri="{FF2B5EF4-FFF2-40B4-BE49-F238E27FC236}">
                  <a16:creationId xmlns:a16="http://schemas.microsoft.com/office/drawing/2014/main" id="{A7A02296-BD1B-9CA9-F8C9-7A134100E021}"/>
                </a:ext>
              </a:extLst>
            </p:cNvPr>
            <p:cNvGrpSpPr/>
            <p:nvPr/>
          </p:nvGrpSpPr>
          <p:grpSpPr>
            <a:xfrm>
              <a:off x="83254" y="2502450"/>
              <a:ext cx="6425352" cy="637308"/>
              <a:chOff x="540680" y="3026259"/>
              <a:chExt cx="2840203" cy="179863"/>
            </a:xfrm>
          </p:grpSpPr>
          <p:cxnSp>
            <p:nvCxnSpPr>
              <p:cNvPr id="8" name="Google Shape;177;p42">
                <a:extLst>
                  <a:ext uri="{FF2B5EF4-FFF2-40B4-BE49-F238E27FC236}">
                    <a16:creationId xmlns:a16="http://schemas.microsoft.com/office/drawing/2014/main" id="{C1444476-C10F-8BD0-E1DE-87031F7930D7}"/>
                  </a:ext>
                </a:extLst>
              </p:cNvPr>
              <p:cNvCxnSpPr>
                <a:cxnSpLocks/>
              </p:cNvCxnSpPr>
              <p:nvPr/>
            </p:nvCxnSpPr>
            <p:spPr>
              <a:xfrm>
                <a:off x="604408" y="3148671"/>
                <a:ext cx="2713413" cy="0"/>
              </a:xfrm>
              <a:prstGeom prst="straightConnector1">
                <a:avLst/>
              </a:prstGeom>
              <a:noFill/>
              <a:ln w="76200" cap="flat" cmpd="sng">
                <a:solidFill>
                  <a:srgbClr val="653F97"/>
                </a:solidFill>
                <a:prstDash val="solid"/>
                <a:miter lim="800000"/>
                <a:headEnd type="none" w="med" len="med"/>
                <a:tailEnd type="none" w="med" len="med"/>
              </a:ln>
            </p:spPr>
          </p:cxnSp>
          <p:sp>
            <p:nvSpPr>
              <p:cNvPr id="9" name="Google Shape;178;p42">
                <a:extLst>
                  <a:ext uri="{FF2B5EF4-FFF2-40B4-BE49-F238E27FC236}">
                    <a16:creationId xmlns:a16="http://schemas.microsoft.com/office/drawing/2014/main" id="{8D356614-002B-C7AC-36D1-50BA873E0864}"/>
                  </a:ext>
                </a:extLst>
              </p:cNvPr>
              <p:cNvSpPr txBox="1"/>
              <p:nvPr/>
            </p:nvSpPr>
            <p:spPr>
              <a:xfrm>
                <a:off x="540680" y="3026259"/>
                <a:ext cx="2840203" cy="10129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2024. g</a:t>
                </a:r>
                <a:r>
                  <a:rPr kumimoji="0" lang="lv-LV" sz="1200" b="1" i="0" u="none" strike="noStrike" kern="0" cap="none" spc="0" normalizeH="0" baseline="0" noProof="0" dirty="0" err="1">
                    <a:ln>
                      <a:noFill/>
                    </a:ln>
                    <a:solidFill>
                      <a:srgbClr val="000000"/>
                    </a:solidFill>
                    <a:effectLst/>
                    <a:uLnTx/>
                    <a:uFillTx/>
                    <a:latin typeface="Verdana" panose="020B0604030504040204" pitchFamily="34" charset="0"/>
                    <a:ea typeface="Verdana" panose="020B0604030504040204" pitchFamily="34" charset="0"/>
                    <a:cs typeface="Arial"/>
                    <a:sym typeface="Arial"/>
                  </a:rPr>
                  <a:t>adā</a:t>
                </a: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pārdalītais finansējums no programmas 17.00.00 «Finansējums Ukrainas civiliedzīvotāju atbalsta likumā noteikto pasākumu īstenošanai»</a:t>
                </a:r>
              </a:p>
            </p:txBody>
          </p:sp>
          <p:sp>
            <p:nvSpPr>
              <p:cNvPr id="10" name="Google Shape;179;p42">
                <a:extLst>
                  <a:ext uri="{FF2B5EF4-FFF2-40B4-BE49-F238E27FC236}">
                    <a16:creationId xmlns:a16="http://schemas.microsoft.com/office/drawing/2014/main" id="{3650FBAB-C336-4F69-44D7-5A7D69AB7702}"/>
                  </a:ext>
                </a:extLst>
              </p:cNvPr>
              <p:cNvSpPr txBox="1"/>
              <p:nvPr/>
            </p:nvSpPr>
            <p:spPr>
              <a:xfrm>
                <a:off x="636491" y="3153064"/>
                <a:ext cx="2629068" cy="53058"/>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52 985 116 euro</a:t>
                </a:r>
                <a:endParaRPr kumimoji="0" sz="16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grpSp>
      </p:grpSp>
      <p:graphicFrame>
        <p:nvGraphicFramePr>
          <p:cNvPr id="12" name="Table 4">
            <a:extLst>
              <a:ext uri="{FF2B5EF4-FFF2-40B4-BE49-F238E27FC236}">
                <a16:creationId xmlns:a16="http://schemas.microsoft.com/office/drawing/2014/main" id="{D3B70D65-D791-1F60-1796-3439B83ABD01}"/>
              </a:ext>
            </a:extLst>
          </p:cNvPr>
          <p:cNvGraphicFramePr>
            <a:graphicFrameLocks noGrp="1"/>
          </p:cNvGraphicFramePr>
          <p:nvPr>
            <p:extLst/>
          </p:nvPr>
        </p:nvGraphicFramePr>
        <p:xfrm>
          <a:off x="6617850" y="1576519"/>
          <a:ext cx="5236356" cy="2453640"/>
        </p:xfrm>
        <a:graphic>
          <a:graphicData uri="http://schemas.openxmlformats.org/drawingml/2006/table">
            <a:tbl>
              <a:tblPr firstRow="1" bandRow="1">
                <a:tableStyleId>{1E171933-4619-4E11-9A3F-F7608DF75F80}</a:tableStyleId>
              </a:tblPr>
              <a:tblGrid>
                <a:gridCol w="1790907">
                  <a:extLst>
                    <a:ext uri="{9D8B030D-6E8A-4147-A177-3AD203B41FA5}">
                      <a16:colId xmlns:a16="http://schemas.microsoft.com/office/drawing/2014/main" val="1168506326"/>
                    </a:ext>
                  </a:extLst>
                </a:gridCol>
                <a:gridCol w="1790906">
                  <a:extLst>
                    <a:ext uri="{9D8B030D-6E8A-4147-A177-3AD203B41FA5}">
                      <a16:colId xmlns:a16="http://schemas.microsoft.com/office/drawing/2014/main" val="2428010106"/>
                    </a:ext>
                  </a:extLst>
                </a:gridCol>
                <a:gridCol w="1654543">
                  <a:extLst>
                    <a:ext uri="{9D8B030D-6E8A-4147-A177-3AD203B41FA5}">
                      <a16:colId xmlns:a16="http://schemas.microsoft.com/office/drawing/2014/main" val="1935009192"/>
                    </a:ext>
                  </a:extLst>
                </a:gridCol>
              </a:tblGrid>
              <a:tr h="434307">
                <a:tc>
                  <a:txBody>
                    <a:bodyPr/>
                    <a:lstStyle/>
                    <a:p>
                      <a:pPr algn="ctr"/>
                      <a:r>
                        <a:rPr lang="lv-LV" sz="1200" b="1" dirty="0">
                          <a:solidFill>
                            <a:schemeClr val="tx1"/>
                          </a:solidFill>
                          <a:latin typeface="Verdana" panose="020B0604030504040204" pitchFamily="34" charset="0"/>
                          <a:ea typeface="Verdana" panose="020B0604030504040204" pitchFamily="34" charset="0"/>
                        </a:rPr>
                        <a:t>2025. gadā</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Pieņemts ar MK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ctr"/>
                      <a:r>
                        <a:rPr lang="lv-LV" sz="1200" b="1" i="0" dirty="0">
                          <a:solidFill>
                            <a:schemeClr val="tx1"/>
                          </a:solidFill>
                          <a:latin typeface="Verdana" panose="020B0604030504040204" pitchFamily="34" charset="0"/>
                          <a:ea typeface="Verdana" panose="020B0604030504040204" pitchFamily="34" charset="0"/>
                        </a:rPr>
                        <a:t>Pārdalīts ar FM rīkojumu</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2119596259"/>
                  </a:ext>
                </a:extLst>
              </a:tr>
              <a:tr h="260584">
                <a:tc>
                  <a:txBody>
                    <a:bodyPr/>
                    <a:lstStyle/>
                    <a:p>
                      <a:pPr algn="ctr"/>
                      <a:r>
                        <a:rPr lang="lv-LV" sz="1200" b="1" dirty="0">
                          <a:solidFill>
                            <a:schemeClr val="tx1"/>
                          </a:solidFill>
                          <a:latin typeface="Verdana" panose="020B0604030504040204" pitchFamily="34" charset="0"/>
                          <a:ea typeface="Verdana" panose="020B0604030504040204" pitchFamily="34" charset="0"/>
                        </a:rPr>
                        <a:t>KOPĀ, t.sk.:</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r>
                        <a:rPr lang="lv-LV" sz="1200" b="1" i="1" dirty="0">
                          <a:solidFill>
                            <a:schemeClr val="tx1"/>
                          </a:solidFill>
                          <a:latin typeface="Verdana" panose="020B0604030504040204" pitchFamily="34" charset="0"/>
                          <a:ea typeface="Verdana" panose="020B0604030504040204" pitchFamily="34" charset="0"/>
                        </a:rPr>
                        <a:t>28 031 824</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tc>
                  <a:txBody>
                    <a:bodyPr/>
                    <a:lstStyle/>
                    <a:p>
                      <a:pPr algn="r"/>
                      <a:r>
                        <a:rPr lang="lv-LV" sz="1200" b="1" i="1">
                          <a:solidFill>
                            <a:schemeClr val="tx1"/>
                          </a:solidFill>
                          <a:latin typeface="Verdana" panose="020B0604030504040204" pitchFamily="34" charset="0"/>
                          <a:ea typeface="Verdana" panose="020B0604030504040204" pitchFamily="34" charset="0"/>
                        </a:rPr>
                        <a:t>18 680</a:t>
                      </a:r>
                      <a:r>
                        <a:rPr lang="lv-LV" sz="1200" b="1" i="1" baseline="0">
                          <a:solidFill>
                            <a:schemeClr val="tx1"/>
                          </a:solidFill>
                          <a:latin typeface="Verdana" panose="020B0604030504040204" pitchFamily="34" charset="0"/>
                          <a:ea typeface="Verdana" panose="020B0604030504040204" pitchFamily="34" charset="0"/>
                        </a:rPr>
                        <a:t> 007</a:t>
                      </a:r>
                      <a:endParaRPr lang="lv-LV" sz="1200" b="1" i="1" dirty="0">
                        <a:solidFill>
                          <a:schemeClr val="tx1"/>
                        </a:solidFill>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D3D1F3"/>
                    </a:solidFill>
                  </a:tcPr>
                </a:tc>
                <a:extLst>
                  <a:ext uri="{0D108BD9-81ED-4DB2-BD59-A6C34878D82A}">
                    <a16:rowId xmlns:a16="http://schemas.microsoft.com/office/drawing/2014/main" val="4279957916"/>
                  </a:ext>
                </a:extLst>
              </a:tr>
              <a:tr h="246107">
                <a:tc>
                  <a:txBody>
                    <a:bodyPr/>
                    <a:lstStyle/>
                    <a:p>
                      <a:pPr algn="ctr"/>
                      <a:r>
                        <a:rPr lang="lv-LV" sz="1100" b="1" dirty="0">
                          <a:latin typeface="Verdana" panose="020B0604030504040204" pitchFamily="34" charset="0"/>
                          <a:ea typeface="Verdana" panose="020B0604030504040204" pitchFamily="34" charset="0"/>
                        </a:rPr>
                        <a:t>VARAM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11 668 808</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8 878 777</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1254754463"/>
                  </a:ext>
                </a:extLst>
              </a:tr>
              <a:tr h="246107">
                <a:tc>
                  <a:txBody>
                    <a:bodyPr/>
                    <a:lstStyle/>
                    <a:p>
                      <a:pPr algn="ctr"/>
                      <a:r>
                        <a:rPr lang="lv-LV" sz="1100" b="1" dirty="0">
                          <a:latin typeface="Verdana" panose="020B0604030504040204" pitchFamily="34" charset="0"/>
                          <a:ea typeface="Verdana" panose="020B0604030504040204" pitchFamily="34" charset="0"/>
                        </a:rPr>
                        <a:t>SIF</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7</a:t>
                      </a:r>
                      <a:r>
                        <a:rPr lang="lv-LV" sz="1100" b="1" i="0" baseline="0" dirty="0">
                          <a:latin typeface="Verdana" panose="020B0604030504040204" pitchFamily="34" charset="0"/>
                          <a:ea typeface="Verdana" panose="020B0604030504040204" pitchFamily="34" charset="0"/>
                        </a:rPr>
                        <a:t> 487 625</a:t>
                      </a:r>
                      <a:endParaRPr lang="lv-LV" sz="1100" b="1" i="0" dirty="0">
                        <a:latin typeface="Verdana" panose="020B0604030504040204" pitchFamily="34" charset="0"/>
                        <a:ea typeface="Verdana" panose="020B0604030504040204" pitchFamily="34" charset="0"/>
                      </a:endParaRP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algn="r"/>
                      <a:r>
                        <a:rPr lang="lv-LV" sz="1100" b="1" i="0" dirty="0">
                          <a:latin typeface="Verdana" panose="020B0604030504040204" pitchFamily="34" charset="0"/>
                          <a:ea typeface="Verdana" panose="020B0604030504040204" pitchFamily="34" charset="0"/>
                        </a:rPr>
                        <a:t>1 792 270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016248407"/>
                  </a:ext>
                </a:extLst>
              </a:tr>
              <a:tr h="405353">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lv-LV" sz="1100" b="1" dirty="0">
                          <a:latin typeface="Verdana" panose="020B0604030504040204" pitchFamily="34" charset="0"/>
                          <a:ea typeface="Verdana" panose="020B0604030504040204" pitchFamily="34" charset="0"/>
                        </a:rPr>
                        <a:t>62. Mērķdotācijas pašvaldībām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4 743 106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4 743 106</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002660097"/>
                  </a:ext>
                </a:extLst>
              </a:tr>
              <a:tr h="246107">
                <a:tc>
                  <a:txBody>
                    <a:bodyPr/>
                    <a:lstStyle/>
                    <a:p>
                      <a:pPr algn="ctr"/>
                      <a:r>
                        <a:rPr lang="lv-LV" sz="1100" b="1" dirty="0">
                          <a:latin typeface="Verdana" panose="020B0604030504040204" pitchFamily="34" charset="0"/>
                          <a:ea typeface="Verdana" panose="020B0604030504040204" pitchFamily="34" charset="0"/>
                        </a:rPr>
                        <a:t>IZM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2 055 080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1 188 649</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4259686136"/>
                  </a:ext>
                </a:extLst>
              </a:tr>
              <a:tr h="246107">
                <a:tc>
                  <a:txBody>
                    <a:bodyPr/>
                    <a:lstStyle/>
                    <a:p>
                      <a:pPr algn="ctr"/>
                      <a:r>
                        <a:rPr lang="lv-LV" sz="1100" b="1" dirty="0">
                          <a:latin typeface="Verdana" panose="020B0604030504040204" pitchFamily="34" charset="0"/>
                          <a:ea typeface="Verdana" panose="020B0604030504040204" pitchFamily="34" charset="0"/>
                        </a:rPr>
                        <a:t>LM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1 950 480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1 950 480</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42016340"/>
                  </a:ext>
                </a:extLst>
              </a:tr>
              <a:tr h="246107">
                <a:tc>
                  <a:txBody>
                    <a:bodyPr/>
                    <a:lstStyle/>
                    <a:p>
                      <a:pPr algn="ctr"/>
                      <a:r>
                        <a:rPr lang="lv-LV" sz="1100" b="1" dirty="0">
                          <a:latin typeface="Verdana" panose="020B0604030504040204" pitchFamily="34" charset="0"/>
                          <a:ea typeface="Verdana" panose="020B0604030504040204" pitchFamily="34" charset="0"/>
                        </a:rPr>
                        <a:t>IeM</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126 725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tc>
                  <a:txBody>
                    <a:bodyPr/>
                    <a:lstStyle/>
                    <a:p>
                      <a:pPr marL="0" marR="0" lvl="0" indent="0" algn="r" defTabSz="914400" rtl="0" eaLnBrk="1" fontAlgn="auto" latinLnBrk="0" hangingPunct="1">
                        <a:lnSpc>
                          <a:spcPct val="100000"/>
                        </a:lnSpc>
                        <a:spcBef>
                          <a:spcPts val="0"/>
                        </a:spcBef>
                        <a:spcAft>
                          <a:spcPts val="0"/>
                        </a:spcAft>
                        <a:buClr>
                          <a:srgbClr val="000000"/>
                        </a:buClr>
                        <a:buSzTx/>
                        <a:buFont typeface="Arial"/>
                        <a:buNone/>
                        <a:tabLst/>
                        <a:defRPr/>
                      </a:pPr>
                      <a:r>
                        <a:rPr lang="lv-LV" sz="1100" b="1" i="0" dirty="0">
                          <a:latin typeface="Verdana" panose="020B0604030504040204" pitchFamily="34" charset="0"/>
                          <a:ea typeface="Verdana" panose="020B0604030504040204" pitchFamily="34" charset="0"/>
                        </a:rPr>
                        <a:t>126 725</a:t>
                      </a:r>
                    </a:p>
                  </a:txBody>
                  <a:tcP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w="12700" cmpd="sng">
                      <a:noFill/>
                      <a:prstDash val="solid"/>
                    </a:lnTlToBr>
                    <a:lnBlToTr w="12700" cmpd="sng">
                      <a:noFill/>
                      <a:prstDash val="solid"/>
                    </a:lnBlToTr>
                    <a:solidFill>
                      <a:srgbClr val="F1E7F5"/>
                    </a:solidFill>
                  </a:tcPr>
                </a:tc>
                <a:extLst>
                  <a:ext uri="{0D108BD9-81ED-4DB2-BD59-A6C34878D82A}">
                    <a16:rowId xmlns:a16="http://schemas.microsoft.com/office/drawing/2014/main" val="3565337112"/>
                  </a:ext>
                </a:extLst>
              </a:tr>
            </a:tbl>
          </a:graphicData>
        </a:graphic>
      </p:graphicFrame>
      <p:cxnSp>
        <p:nvCxnSpPr>
          <p:cNvPr id="17" name="Google Shape;177;p42">
            <a:extLst>
              <a:ext uri="{FF2B5EF4-FFF2-40B4-BE49-F238E27FC236}">
                <a16:creationId xmlns:a16="http://schemas.microsoft.com/office/drawing/2014/main" id="{7B28E676-4BD2-5D50-DD9E-11585492B961}"/>
              </a:ext>
            </a:extLst>
          </p:cNvPr>
          <p:cNvCxnSpPr>
            <a:cxnSpLocks/>
          </p:cNvCxnSpPr>
          <p:nvPr/>
        </p:nvCxnSpPr>
        <p:spPr>
          <a:xfrm>
            <a:off x="126793" y="4957323"/>
            <a:ext cx="6159604" cy="0"/>
          </a:xfrm>
          <a:prstGeom prst="straightConnector1">
            <a:avLst/>
          </a:prstGeom>
          <a:noFill/>
          <a:ln w="76200" cap="flat" cmpd="sng">
            <a:solidFill>
              <a:schemeClr val="bg2">
                <a:lumMod val="60000"/>
                <a:lumOff val="40000"/>
              </a:schemeClr>
            </a:solidFill>
            <a:prstDash val="solid"/>
            <a:miter lim="800000"/>
            <a:headEnd type="none" w="med" len="med"/>
            <a:tailEnd type="none" w="med" len="med"/>
          </a:ln>
        </p:spPr>
      </p:cxnSp>
      <p:sp>
        <p:nvSpPr>
          <p:cNvPr id="18" name="Google Shape;179;p42">
            <a:extLst>
              <a:ext uri="{FF2B5EF4-FFF2-40B4-BE49-F238E27FC236}">
                <a16:creationId xmlns:a16="http://schemas.microsoft.com/office/drawing/2014/main" id="{3650FBAB-C336-4F69-44D7-5A7D69AB7702}"/>
              </a:ext>
            </a:extLst>
          </p:cNvPr>
          <p:cNvSpPr txBox="1"/>
          <p:nvPr/>
        </p:nvSpPr>
        <p:spPr>
          <a:xfrm>
            <a:off x="300098" y="4957323"/>
            <a:ext cx="5924080" cy="338514"/>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3200"/>
              <a:buFont typeface="Times New Roman"/>
              <a:buNone/>
              <a:tabLst/>
              <a:defRPr/>
            </a:pPr>
            <a:r>
              <a:rPr kumimoji="0" lang="lv" sz="16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65 000 000 euro</a:t>
            </a:r>
            <a:endParaRPr kumimoji="0" sz="16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cxnSp>
        <p:nvCxnSpPr>
          <p:cNvPr id="19" name="Google Shape;177;p42">
            <a:extLst>
              <a:ext uri="{FF2B5EF4-FFF2-40B4-BE49-F238E27FC236}">
                <a16:creationId xmlns:a16="http://schemas.microsoft.com/office/drawing/2014/main" id="{7B28E676-4BD2-5D50-DD9E-11585492B961}"/>
              </a:ext>
            </a:extLst>
          </p:cNvPr>
          <p:cNvCxnSpPr>
            <a:cxnSpLocks/>
          </p:cNvCxnSpPr>
          <p:nvPr/>
        </p:nvCxnSpPr>
        <p:spPr>
          <a:xfrm>
            <a:off x="187236" y="1782282"/>
            <a:ext cx="6159604" cy="0"/>
          </a:xfrm>
          <a:prstGeom prst="straightConnector1">
            <a:avLst/>
          </a:prstGeom>
          <a:noFill/>
          <a:ln w="76200" cap="flat" cmpd="sng">
            <a:solidFill>
              <a:srgbClr val="18000C"/>
            </a:solidFill>
            <a:prstDash val="solid"/>
            <a:miter lim="800000"/>
            <a:headEnd type="none" w="med" len="med"/>
            <a:tailEnd type="none" w="med" len="med"/>
          </a:ln>
        </p:spPr>
      </p:cxnSp>
      <p:sp>
        <p:nvSpPr>
          <p:cNvPr id="20" name="Google Shape;178;p42">
            <a:extLst>
              <a:ext uri="{FF2B5EF4-FFF2-40B4-BE49-F238E27FC236}">
                <a16:creationId xmlns:a16="http://schemas.microsoft.com/office/drawing/2014/main" id="{8D356614-002B-C7AC-36D1-50BA873E0864}"/>
              </a:ext>
            </a:extLst>
          </p:cNvPr>
          <p:cNvSpPr txBox="1"/>
          <p:nvPr/>
        </p:nvSpPr>
        <p:spPr>
          <a:xfrm>
            <a:off x="28664" y="4244239"/>
            <a:ext cx="6399831" cy="646290"/>
          </a:xfrm>
          <a:prstGeom prst="rect">
            <a:avLst/>
          </a:prstGeom>
          <a:noFill/>
          <a:ln>
            <a:noFill/>
          </a:ln>
        </p:spPr>
        <p:txBody>
          <a:bodyPr spcFirstLastPara="1" wrap="square" lIns="91425" tIns="45700" rIns="91425" bIns="45700" anchor="t" anchorCtr="0">
            <a:spAutoFit/>
          </a:bodyPr>
          <a:lstStyle/>
          <a:p>
            <a:pPr marL="0" marR="0" lvl="0" indent="0" algn="ctr" defTabSz="914400" rtl="0" eaLnBrk="1" fontAlgn="auto" latinLnBrk="0" hangingPunct="1">
              <a:lnSpc>
                <a:spcPct val="100000"/>
              </a:lnSpc>
              <a:spcBef>
                <a:spcPts val="0"/>
              </a:spcBef>
              <a:spcAft>
                <a:spcPts val="0"/>
              </a:spcAft>
              <a:buClr>
                <a:srgbClr val="000000"/>
              </a:buClr>
              <a:buSzPts val="2800"/>
              <a:buFont typeface="Times New Roman"/>
              <a:buNone/>
              <a:tabLst/>
              <a:defRPr/>
            </a:pPr>
            <a:r>
              <a:rPr kumimoji="0" lang="lv-LV" sz="12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2025. gadam programmā 17.00.00 «Finansējums Ukrainas civiliedzīvotāju atbalsta likumā noteikto pasākumu īstenošanai» plānotais finansējums</a:t>
            </a:r>
          </a:p>
        </p:txBody>
      </p:sp>
    </p:spTree>
    <p:extLst>
      <p:ext uri="{BB962C8B-B14F-4D97-AF65-F5344CB8AC3E}">
        <p14:creationId xmlns:p14="http://schemas.microsoft.com/office/powerpoint/2010/main" val="260949706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BA2D72-A105-308A-6E6C-0B50047E658A}"/>
              </a:ext>
            </a:extLst>
          </p:cNvPr>
          <p:cNvSpPr>
            <a:spLocks noGrp="1"/>
          </p:cNvSpPr>
          <p:nvPr>
            <p:ph type="title"/>
          </p:nvPr>
        </p:nvSpPr>
        <p:spPr/>
        <p:txBody>
          <a:bodyPr>
            <a:normAutofit/>
          </a:bodyPr>
          <a:lstStyle/>
          <a:p>
            <a:pPr algn="ctr"/>
            <a:r>
              <a:rPr lang="lv-LV" dirty="0">
                <a:solidFill>
                  <a:srgbClr val="29750A"/>
                </a:solidFill>
              </a:rPr>
              <a:t>Par līdzekļu piešķiršanu pašvaldībām kopējie rādītāji par 2024. un 2025. gadu</a:t>
            </a:r>
            <a:endParaRPr lang="lv-LV" dirty="0"/>
          </a:p>
        </p:txBody>
      </p:sp>
      <p:sp>
        <p:nvSpPr>
          <p:cNvPr id="6" name="Slide Number Placeholder 5">
            <a:extLst>
              <a:ext uri="{FF2B5EF4-FFF2-40B4-BE49-F238E27FC236}">
                <a16:creationId xmlns:a16="http://schemas.microsoft.com/office/drawing/2014/main" id="{812A3981-01E1-B6EF-BA99-529340784B17}"/>
              </a:ext>
            </a:extLst>
          </p:cNvPr>
          <p:cNvSpPr>
            <a:spLocks noGrp="1"/>
          </p:cNvSpPr>
          <p:nvPr>
            <p:ph type="sldNum" sz="quarter" idx="13"/>
          </p:nvPr>
        </p:nvSpPr>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CA50152C-A5AE-4037-8E77-C398DB665690}" type="slidenum">
              <a:rPr kumimoji="0" lang="en-US" altLang="en-US"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9</a:t>
            </a:fld>
            <a:endParaRPr kumimoji="0" lang="en-US" altLang="en-US"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8" name="TextBox 7">
            <a:extLst>
              <a:ext uri="{FF2B5EF4-FFF2-40B4-BE49-F238E27FC236}">
                <a16:creationId xmlns:a16="http://schemas.microsoft.com/office/drawing/2014/main" id="{E93331FA-E1D5-0218-2376-1CC853B5D51A}"/>
              </a:ext>
            </a:extLst>
          </p:cNvPr>
          <p:cNvSpPr txBox="1"/>
          <p:nvPr/>
        </p:nvSpPr>
        <p:spPr>
          <a:xfrm>
            <a:off x="704850" y="1838326"/>
            <a:ext cx="11080750" cy="584775"/>
          </a:xfrm>
          <a:prstGeom prst="rect">
            <a:avLst/>
          </a:prstGeom>
          <a:noFill/>
        </p:spPr>
        <p:txBody>
          <a:bodyPr wrap="square">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lv-LV" sz="14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Kompensētā summa par 2024. gadu un 2025. gada janvāri - aprīli</a:t>
            </a:r>
            <a:r>
              <a:rPr kumimoji="0" lang="lv-LV" sz="14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 sadalījumā pa jomām:</a:t>
            </a:r>
          </a:p>
          <a:p>
            <a:pPr marL="228600" marR="0" lvl="0" indent="0" algn="just" defTabSz="938213" rtl="0" eaLnBrk="0" fontAlgn="base" latinLnBrk="0" hangingPunct="0">
              <a:lnSpc>
                <a:spcPct val="100000"/>
              </a:lnSpc>
              <a:spcBef>
                <a:spcPct val="0"/>
              </a:spcBef>
              <a:spcAft>
                <a:spcPct val="0"/>
              </a:spcAft>
              <a:buClrTx/>
              <a:buSzTx/>
              <a:buFontTx/>
              <a:buNone/>
              <a:tabLst/>
              <a:defRPr/>
            </a:pPr>
            <a:endParaRPr kumimoji="0" lang="lv-LV" sz="1800" b="1" i="0" u="none" strike="noStrike" kern="1200" cap="none" spc="0" normalizeH="0" baseline="0" noProof="0" dirty="0">
              <a:ln>
                <a:noFill/>
              </a:ln>
              <a:solidFill>
                <a:prstClr val="black"/>
              </a:solidFill>
              <a:effectLst/>
              <a:uLnTx/>
              <a:uFillTx/>
              <a:latin typeface="Times New Roman" panose="02020603050405020304" pitchFamily="18" charset="0"/>
              <a:ea typeface="+mn-ea"/>
              <a:cs typeface="Arial" panose="020B0604020202020204" pitchFamily="34" charset="0"/>
            </a:endParaRPr>
          </a:p>
        </p:txBody>
      </p:sp>
      <p:graphicFrame>
        <p:nvGraphicFramePr>
          <p:cNvPr id="13" name="Table 12">
            <a:extLst>
              <a:ext uri="{FF2B5EF4-FFF2-40B4-BE49-F238E27FC236}">
                <a16:creationId xmlns:a16="http://schemas.microsoft.com/office/drawing/2014/main" id="{E91391F3-A072-8BD1-125F-04D245DEA7D7}"/>
              </a:ext>
            </a:extLst>
          </p:cNvPr>
          <p:cNvGraphicFramePr>
            <a:graphicFrameLocks noGrp="1"/>
          </p:cNvGraphicFramePr>
          <p:nvPr>
            <p:extLst/>
          </p:nvPr>
        </p:nvGraphicFramePr>
        <p:xfrm>
          <a:off x="697117" y="2172831"/>
          <a:ext cx="10682083" cy="3911098"/>
        </p:xfrm>
        <a:graphic>
          <a:graphicData uri="http://schemas.openxmlformats.org/drawingml/2006/table">
            <a:tbl>
              <a:tblPr>
                <a:tableStyleId>{69C7853C-536D-4A76-A0AE-DD22124D55A5}</a:tableStyleId>
              </a:tblPr>
              <a:tblGrid>
                <a:gridCol w="5757951">
                  <a:extLst>
                    <a:ext uri="{9D8B030D-6E8A-4147-A177-3AD203B41FA5}">
                      <a16:colId xmlns:a16="http://schemas.microsoft.com/office/drawing/2014/main" val="2426222013"/>
                    </a:ext>
                  </a:extLst>
                </a:gridCol>
                <a:gridCol w="2462066">
                  <a:extLst>
                    <a:ext uri="{9D8B030D-6E8A-4147-A177-3AD203B41FA5}">
                      <a16:colId xmlns:a16="http://schemas.microsoft.com/office/drawing/2014/main" val="3814449755"/>
                    </a:ext>
                  </a:extLst>
                </a:gridCol>
                <a:gridCol w="2462066">
                  <a:extLst>
                    <a:ext uri="{9D8B030D-6E8A-4147-A177-3AD203B41FA5}">
                      <a16:colId xmlns:a16="http://schemas.microsoft.com/office/drawing/2014/main" val="1023723174"/>
                    </a:ext>
                  </a:extLst>
                </a:gridCol>
              </a:tblGrid>
              <a:tr h="860782">
                <a:tc>
                  <a:txBody>
                    <a:bodyPr/>
                    <a:lstStyle/>
                    <a:p>
                      <a:pPr algn="ctr" fontAlgn="ctr"/>
                      <a:r>
                        <a:rPr lang="lv-LV" sz="1200" b="1" kern="1200" dirty="0">
                          <a:solidFill>
                            <a:schemeClr val="tx1"/>
                          </a:solidFill>
                          <a:latin typeface="Verdana" panose="020B0604030504040204" pitchFamily="34" charset="0"/>
                          <a:ea typeface="Verdana" panose="020B0604030504040204" pitchFamily="34" charset="0"/>
                        </a:rPr>
                        <a:t>Pasākumi atbilstoši jomām</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a:t>
                      </a:r>
                      <a:r>
                        <a:rPr lang="lv-LV" sz="1200" b="1" kern="1200" dirty="0">
                          <a:solidFill>
                            <a:schemeClr val="tx1"/>
                          </a:solidFill>
                          <a:latin typeface="Verdana" panose="020B0604030504040204" pitchFamily="34" charset="0"/>
                          <a:ea typeface="Verdana" panose="020B0604030504040204" pitchFamily="34" charset="0"/>
                        </a:rPr>
                        <a:t>4</a:t>
                      </a:r>
                      <a:r>
                        <a:rPr lang="fr-FR" sz="1200" b="1" kern="1200" dirty="0">
                          <a:solidFill>
                            <a:schemeClr val="tx1"/>
                          </a:solidFill>
                          <a:latin typeface="Verdana" panose="020B0604030504040204" pitchFamily="34" charset="0"/>
                          <a:ea typeface="Verdana" panose="020B0604030504040204" pitchFamily="34" charset="0"/>
                        </a:rPr>
                        <a:t>.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 </a:t>
                      </a:r>
                      <a:r>
                        <a:rPr lang="fr-FR" sz="1200" b="1" kern="1200" dirty="0" err="1">
                          <a:solidFill>
                            <a:schemeClr val="tx1"/>
                          </a:solidFill>
                          <a:latin typeface="Verdana" panose="020B0604030504040204" pitchFamily="34" charset="0"/>
                          <a:ea typeface="Verdana" panose="020B0604030504040204" pitchFamily="34" charset="0"/>
                        </a:rPr>
                        <a:t>decembris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ctr"/>
                      <a:r>
                        <a:rPr lang="fr-FR" sz="1200" b="1" kern="1200" dirty="0">
                          <a:solidFill>
                            <a:schemeClr val="tx1"/>
                          </a:solidFill>
                          <a:latin typeface="Verdana" panose="020B0604030504040204" pitchFamily="34" charset="0"/>
                          <a:ea typeface="Verdana" panose="020B0604030504040204" pitchFamily="34" charset="0"/>
                        </a:rPr>
                        <a:t>Par 202</a:t>
                      </a:r>
                      <a:r>
                        <a:rPr lang="lv-LV" sz="1200" b="1" kern="1200" dirty="0">
                          <a:solidFill>
                            <a:schemeClr val="tx1"/>
                          </a:solidFill>
                          <a:latin typeface="Verdana" panose="020B0604030504040204" pitchFamily="34" charset="0"/>
                          <a:ea typeface="Verdana" panose="020B0604030504040204" pitchFamily="34" charset="0"/>
                        </a:rPr>
                        <a:t>5</a:t>
                      </a:r>
                      <a:r>
                        <a:rPr lang="fr-FR" sz="1200" b="1" kern="1200" dirty="0">
                          <a:solidFill>
                            <a:schemeClr val="tx1"/>
                          </a:solidFill>
                          <a:latin typeface="Verdana" panose="020B0604030504040204" pitchFamily="34" charset="0"/>
                          <a:ea typeface="Verdana" panose="020B0604030504040204" pitchFamily="34" charset="0"/>
                        </a:rPr>
                        <a:t>. </a:t>
                      </a:r>
                      <a:r>
                        <a:rPr lang="fr-FR" sz="1200" b="1" kern="1200" dirty="0" err="1">
                          <a:solidFill>
                            <a:schemeClr val="tx1"/>
                          </a:solidFill>
                          <a:latin typeface="Verdana" panose="020B0604030504040204" pitchFamily="34" charset="0"/>
                          <a:ea typeface="Verdana" panose="020B0604030504040204" pitchFamily="34" charset="0"/>
                        </a:rPr>
                        <a:t>gadu</a:t>
                      </a:r>
                      <a:endParaRPr lang="lv-LV" sz="1200" b="1" kern="1200" dirty="0">
                        <a:solidFill>
                          <a:schemeClr val="tx1"/>
                        </a:solidFill>
                        <a:latin typeface="Verdana" panose="020B0604030504040204" pitchFamily="34" charset="0"/>
                        <a:ea typeface="Verdana" panose="020B0604030504040204" pitchFamily="34" charset="0"/>
                      </a:endParaRPr>
                    </a:p>
                    <a:p>
                      <a:pPr algn="ctr" fontAlgn="ctr"/>
                      <a:r>
                        <a:rPr lang="fr-FR" sz="1200" b="1" kern="1200" dirty="0">
                          <a:solidFill>
                            <a:schemeClr val="tx1"/>
                          </a:solidFill>
                          <a:latin typeface="Verdana" panose="020B0604030504040204" pitchFamily="34" charset="0"/>
                          <a:ea typeface="Verdana" panose="020B0604030504040204" pitchFamily="34" charset="0"/>
                        </a:rPr>
                        <a:t>(</a:t>
                      </a:r>
                      <a:r>
                        <a:rPr lang="fr-FR" sz="1200" b="1" kern="1200" dirty="0" err="1">
                          <a:solidFill>
                            <a:schemeClr val="tx1"/>
                          </a:solidFill>
                          <a:latin typeface="Verdana" panose="020B0604030504040204" pitchFamily="34" charset="0"/>
                          <a:ea typeface="Verdana" panose="020B0604030504040204" pitchFamily="34" charset="0"/>
                        </a:rPr>
                        <a:t>janvāris</a:t>
                      </a:r>
                      <a:r>
                        <a:rPr lang="fr-FR" sz="1200" b="1" kern="1200" dirty="0">
                          <a:solidFill>
                            <a:schemeClr val="tx1"/>
                          </a:solidFill>
                          <a:latin typeface="Verdana" panose="020B0604030504040204" pitchFamily="34" charset="0"/>
                          <a:ea typeface="Verdana" panose="020B0604030504040204" pitchFamily="34" charset="0"/>
                        </a:rPr>
                        <a:t> - </a:t>
                      </a:r>
                      <a:r>
                        <a:rPr lang="lv-LV" sz="1200" b="1" kern="1200" dirty="0">
                          <a:solidFill>
                            <a:schemeClr val="tx1"/>
                          </a:solidFill>
                          <a:latin typeface="Verdana" panose="020B0604030504040204" pitchFamily="34" charset="0"/>
                          <a:ea typeface="Verdana" panose="020B0604030504040204" pitchFamily="34" charset="0"/>
                        </a:rPr>
                        <a:t>aprīlis</a:t>
                      </a:r>
                      <a:r>
                        <a:rPr lang="fr-FR" sz="1200" b="1" kern="1200" dirty="0">
                          <a:solidFill>
                            <a:schemeClr val="tx1"/>
                          </a:solidFill>
                          <a:latin typeface="Verdana" panose="020B0604030504040204" pitchFamily="34" charset="0"/>
                          <a:ea typeface="Verdana" panose="020B0604030504040204" pitchFamily="34" charset="0"/>
                        </a:rPr>
                        <a:t>), EUR</a:t>
                      </a:r>
                      <a:endParaRPr lang="fr-FR"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793859386"/>
                  </a:ext>
                </a:extLst>
              </a:tr>
              <a:tr h="249029">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sociālā atbalsta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14 689 793,31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5 229 785,56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17002327"/>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izglītības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1 867 698,91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571 677,76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727366057"/>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ēdināšanas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423 632,20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163 225,86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46002330"/>
                  </a:ext>
                </a:extLst>
              </a:tr>
              <a:tr h="241357">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Palīdzība izmitināšanas jomā</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3 552 736,02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1 384 662,56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809936468"/>
                  </a:ext>
                </a:extLst>
              </a:tr>
              <a:tr h="641798">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Izlietotais finansējums valsts pārvaldes pakalpojumu pieteikšanas un fizisko personu reģistrācijas pasākumiem</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2 356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1 560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94205079"/>
                  </a:ext>
                </a:extLst>
              </a:tr>
              <a:tr h="482714">
                <a:tc>
                  <a:txBody>
                    <a:bodyPr/>
                    <a:lstStyle/>
                    <a:p>
                      <a:pPr algn="l" fontAlgn="ctr"/>
                      <a:r>
                        <a:rPr lang="lv-LV" sz="1400" b="0" kern="1200">
                          <a:solidFill>
                            <a:schemeClr val="tx1"/>
                          </a:solidFill>
                          <a:latin typeface="Verdana" panose="020B0604030504040204" pitchFamily="34" charset="0"/>
                          <a:ea typeface="Verdana" panose="020B0604030504040204" pitchFamily="34" charset="0"/>
                        </a:rPr>
                        <a:t>Vienota valsts un pašvaldību sniegtā atbalsta koordinācijas punkta darbības nodrošināšanai</a:t>
                      </a:r>
                      <a:endParaRPr lang="lv-LV" sz="14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112 747,09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32 176,92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988423678"/>
                  </a:ext>
                </a:extLst>
              </a:tr>
              <a:tr h="500159">
                <a:tc>
                  <a:txBody>
                    <a:bodyPr/>
                    <a:lstStyle/>
                    <a:p>
                      <a:pPr algn="l" fontAlgn="ctr"/>
                      <a:r>
                        <a:rPr lang="lv-LV" sz="1400" b="0" kern="1200" dirty="0">
                          <a:solidFill>
                            <a:schemeClr val="tx1"/>
                          </a:solidFill>
                          <a:latin typeface="Verdana" panose="020B0604030504040204" pitchFamily="34" charset="0"/>
                          <a:ea typeface="Verdana" panose="020B0604030504040204" pitchFamily="34" charset="0"/>
                        </a:rPr>
                        <a:t>Par pašvaldību veiktajiem uzlabojumiem pašvaldību ēkās, lai nodrošinātu Ukrainas civiliedzīvotāju izmitināšanu</a:t>
                      </a:r>
                      <a:endPar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76 842,34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0" kern="1200" dirty="0">
                          <a:solidFill>
                            <a:schemeClr val="tx1"/>
                          </a:solidFill>
                          <a:latin typeface="Verdana" panose="020B0604030504040204" pitchFamily="34" charset="0"/>
                          <a:ea typeface="Verdana" panose="020B0604030504040204" pitchFamily="34" charset="0"/>
                          <a:cs typeface="Arial" panose="020B0604020202020204" pitchFamily="34" charset="0"/>
                        </a:rPr>
                        <a:t>-</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05892091"/>
                  </a:ext>
                </a:extLst>
              </a:tr>
              <a:tr h="452545">
                <a:tc>
                  <a:txBody>
                    <a:bodyPr/>
                    <a:lstStyle/>
                    <a:p>
                      <a:pPr algn="l" fontAlgn="ctr"/>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rPr>
                        <a:t>20 725 805,87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algn="ctr" fontAlgn="b"/>
                      <a:r>
                        <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rPr>
                        <a:t>7 383 088,66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813843009"/>
                  </a:ext>
                </a:extLst>
              </a:tr>
            </a:tbl>
          </a:graphicData>
        </a:graphic>
      </p:graphicFrame>
    </p:spTree>
    <p:extLst>
      <p:ext uri="{BB962C8B-B14F-4D97-AF65-F5344CB8AC3E}">
        <p14:creationId xmlns:p14="http://schemas.microsoft.com/office/powerpoint/2010/main" val="199951509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 name="Slide Number Placeholder 5">
            <a:extLst>
              <a:ext uri="{FF2B5EF4-FFF2-40B4-BE49-F238E27FC236}">
                <a16:creationId xmlns:a16="http://schemas.microsoft.com/office/drawing/2014/main" id="{F34F27A0-1528-CCA2-0C25-1CB5EBFAD36F}"/>
              </a:ext>
            </a:extLst>
          </p:cNvPr>
          <p:cNvSpPr>
            <a:spLocks noGrp="1"/>
          </p:cNvSpPr>
          <p:nvPr>
            <p:ph type="sldNum" sz="quarter" idx="13"/>
          </p:nvPr>
        </p:nvSpPr>
        <p:spPr>
          <a:xfrm>
            <a:off x="11379200" y="6324600"/>
            <a:ext cx="406400" cy="304800"/>
          </a:xfrm>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CA50152C-A5AE-4037-8E77-C398DB665690}" type="slidenum">
              <a:rPr kumimoji="0" lang="en-US" altLang="en-US"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rPr>
              <a:pPr marL="0" marR="0" lvl="0" indent="0" algn="r" defTabSz="938213" rtl="0" eaLnBrk="1" fontAlgn="base" latinLnBrk="0" hangingPunct="1">
                <a:lnSpc>
                  <a:spcPct val="100000"/>
                </a:lnSpc>
                <a:spcBef>
                  <a:spcPct val="0"/>
                </a:spcBef>
                <a:spcAft>
                  <a:spcPct val="0"/>
                </a:spcAft>
                <a:buClrTx/>
                <a:buSzTx/>
                <a:buFontTx/>
                <a:buNone/>
                <a:tabLst/>
                <a:defRPr/>
              </a:pPr>
              <a:t>10</a:t>
            </a:fld>
            <a:endParaRPr kumimoji="0" lang="en-US" altLang="en-US"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endParaRPr>
          </a:p>
        </p:txBody>
      </p:sp>
      <p:sp>
        <p:nvSpPr>
          <p:cNvPr id="12" name="Title 1">
            <a:extLst>
              <a:ext uri="{FF2B5EF4-FFF2-40B4-BE49-F238E27FC236}">
                <a16:creationId xmlns:a16="http://schemas.microsoft.com/office/drawing/2014/main" id="{A09DA15F-1591-5F9E-C46A-1CED5B413835}"/>
              </a:ext>
            </a:extLst>
          </p:cNvPr>
          <p:cNvSpPr txBox="1">
            <a:spLocks/>
          </p:cNvSpPr>
          <p:nvPr/>
        </p:nvSpPr>
        <p:spPr bwMode="auto">
          <a:xfrm>
            <a:off x="2387600" y="407406"/>
            <a:ext cx="9398000" cy="44362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3957" tIns="46979" rIns="93957" bIns="46979" numCol="1" anchor="ctr" anchorCtr="0" compatLnSpc="1">
            <a:prstTxWarp prst="textNoShape">
              <a:avLst/>
            </a:prstTxWarp>
            <a:normAutofit/>
          </a:bodyPr>
          <a:lstStyle>
            <a:lvl1pPr algn="l" defTabSz="938213" rtl="0" eaLnBrk="0" fontAlgn="base" hangingPunct="0">
              <a:spcBef>
                <a:spcPct val="0"/>
              </a:spcBef>
              <a:spcAft>
                <a:spcPct val="0"/>
              </a:spcAft>
              <a:defRPr sz="2400" b="1" kern="1200">
                <a:solidFill>
                  <a:schemeClr val="tx1"/>
                </a:solidFill>
                <a:latin typeface="Verdana" panose="020B0604030504040204" pitchFamily="34" charset="0"/>
                <a:ea typeface="Verdana" panose="020B0604030504040204" pitchFamily="34" charset="0"/>
                <a:cs typeface="Verdana" panose="020B0604030504040204" pitchFamily="34" charset="0"/>
              </a:defRPr>
            </a:lvl1pPr>
            <a:lvl2pPr algn="ctr" defTabSz="938213" rtl="0" eaLnBrk="0" fontAlgn="base" hangingPunct="0">
              <a:spcBef>
                <a:spcPct val="0"/>
              </a:spcBef>
              <a:spcAft>
                <a:spcPct val="0"/>
              </a:spcAft>
              <a:defRPr sz="4500">
                <a:solidFill>
                  <a:schemeClr val="tx1"/>
                </a:solidFill>
                <a:latin typeface="Times New Roman" pitchFamily="18" charset="0"/>
              </a:defRPr>
            </a:lvl2pPr>
            <a:lvl3pPr algn="ctr" defTabSz="938213" rtl="0" eaLnBrk="0" fontAlgn="base" hangingPunct="0">
              <a:spcBef>
                <a:spcPct val="0"/>
              </a:spcBef>
              <a:spcAft>
                <a:spcPct val="0"/>
              </a:spcAft>
              <a:defRPr sz="4500">
                <a:solidFill>
                  <a:schemeClr val="tx1"/>
                </a:solidFill>
                <a:latin typeface="Times New Roman" pitchFamily="18" charset="0"/>
              </a:defRPr>
            </a:lvl3pPr>
            <a:lvl4pPr algn="ctr" defTabSz="938213" rtl="0" eaLnBrk="0" fontAlgn="base" hangingPunct="0">
              <a:spcBef>
                <a:spcPct val="0"/>
              </a:spcBef>
              <a:spcAft>
                <a:spcPct val="0"/>
              </a:spcAft>
              <a:defRPr sz="4500">
                <a:solidFill>
                  <a:schemeClr val="tx1"/>
                </a:solidFill>
                <a:latin typeface="Times New Roman" pitchFamily="18" charset="0"/>
              </a:defRPr>
            </a:lvl4pPr>
            <a:lvl5pPr algn="ctr" defTabSz="938213" rtl="0" eaLnBrk="0" fontAlgn="base" hangingPunct="0">
              <a:spcBef>
                <a:spcPct val="0"/>
              </a:spcBef>
              <a:spcAft>
                <a:spcPct val="0"/>
              </a:spcAft>
              <a:defRPr sz="4500">
                <a:solidFill>
                  <a:schemeClr val="tx1"/>
                </a:solidFill>
                <a:latin typeface="Times New Roman" pitchFamily="18" charset="0"/>
              </a:defRPr>
            </a:lvl5pPr>
            <a:lvl6pPr marL="457200" algn="ctr" defTabSz="938213" rtl="0" eaLnBrk="1" fontAlgn="base" hangingPunct="1">
              <a:spcBef>
                <a:spcPct val="0"/>
              </a:spcBef>
              <a:spcAft>
                <a:spcPct val="0"/>
              </a:spcAft>
              <a:defRPr sz="4500">
                <a:solidFill>
                  <a:schemeClr val="tx1"/>
                </a:solidFill>
                <a:latin typeface="Times New Roman" pitchFamily="18" charset="0"/>
              </a:defRPr>
            </a:lvl6pPr>
            <a:lvl7pPr marL="914400" algn="ctr" defTabSz="938213" rtl="0" eaLnBrk="1" fontAlgn="base" hangingPunct="1">
              <a:spcBef>
                <a:spcPct val="0"/>
              </a:spcBef>
              <a:spcAft>
                <a:spcPct val="0"/>
              </a:spcAft>
              <a:defRPr sz="4500">
                <a:solidFill>
                  <a:schemeClr val="tx1"/>
                </a:solidFill>
                <a:latin typeface="Times New Roman" pitchFamily="18" charset="0"/>
              </a:defRPr>
            </a:lvl7pPr>
            <a:lvl8pPr marL="1371600" algn="ctr" defTabSz="938213" rtl="0" eaLnBrk="1" fontAlgn="base" hangingPunct="1">
              <a:spcBef>
                <a:spcPct val="0"/>
              </a:spcBef>
              <a:spcAft>
                <a:spcPct val="0"/>
              </a:spcAft>
              <a:defRPr sz="4500">
                <a:solidFill>
                  <a:schemeClr val="tx1"/>
                </a:solidFill>
                <a:latin typeface="Times New Roman" pitchFamily="18" charset="0"/>
              </a:defRPr>
            </a:lvl8pPr>
            <a:lvl9pPr marL="1828800" algn="ctr" defTabSz="938213" rtl="0" eaLnBrk="1" fontAlgn="base" hangingPunct="1">
              <a:spcBef>
                <a:spcPct val="0"/>
              </a:spcBef>
              <a:spcAft>
                <a:spcPct val="0"/>
              </a:spcAft>
              <a:defRPr sz="4500">
                <a:solidFill>
                  <a:schemeClr val="tx1"/>
                </a:solidFill>
                <a:latin typeface="Times New Roman" pitchFamily="18" charset="0"/>
              </a:defRPr>
            </a:lvl9pPr>
          </a:lstStyle>
          <a:p>
            <a:pPr marL="0" marR="0" lvl="0" indent="0" algn="ctr" defTabSz="938213" rtl="0" eaLnBrk="0" fontAlgn="base" latinLnBrk="0" hangingPunct="0">
              <a:lnSpc>
                <a:spcPct val="100000"/>
              </a:lnSpc>
              <a:spcBef>
                <a:spcPct val="0"/>
              </a:spcBef>
              <a:spcAft>
                <a:spcPct val="0"/>
              </a:spcAft>
              <a:buClrTx/>
              <a:buSzTx/>
              <a:buFontTx/>
              <a:buNone/>
              <a:tabLst/>
              <a:defRPr/>
            </a:pPr>
            <a:r>
              <a:rPr kumimoji="0" lang="lv-LV" sz="2000" b="1" i="0" u="none" strike="noStrike" kern="1200" cap="none" spc="0" normalizeH="0" baseline="0" noProof="0" dirty="0">
                <a:ln>
                  <a:noFill/>
                </a:ln>
                <a:solidFill>
                  <a:srgbClr val="29750A"/>
                </a:solidFill>
                <a:effectLst/>
                <a:uLnTx/>
                <a:uFillTx/>
                <a:latin typeface="Verdana" panose="020B0604030504040204" pitchFamily="34" charset="0"/>
                <a:ea typeface="Verdana" panose="020B0604030504040204" pitchFamily="34" charset="0"/>
                <a:sym typeface="Verdana"/>
              </a:rPr>
              <a:t>Sadalījumā pa mēnešiem</a:t>
            </a:r>
            <a:endParaRPr kumimoji="0" lang="lv-LV" sz="2000" b="1" i="0" u="sng" strike="noStrike" kern="1200" cap="none" spc="0" normalizeH="0" baseline="0" noProof="0" dirty="0">
              <a:ln>
                <a:noFill/>
              </a:ln>
              <a:solidFill>
                <a:srgbClr val="29750A"/>
              </a:solidFill>
              <a:effectLst/>
              <a:uLnTx/>
              <a:uFillTx/>
              <a:latin typeface="Verdana" panose="020B0604030504040204" pitchFamily="34" charset="0"/>
              <a:ea typeface="Verdana" panose="020B0604030504040204" pitchFamily="34" charset="0"/>
            </a:endParaRPr>
          </a:p>
        </p:txBody>
      </p:sp>
      <p:graphicFrame>
        <p:nvGraphicFramePr>
          <p:cNvPr id="2" name="Table 1">
            <a:extLst>
              <a:ext uri="{FF2B5EF4-FFF2-40B4-BE49-F238E27FC236}">
                <a16:creationId xmlns:a16="http://schemas.microsoft.com/office/drawing/2014/main" id="{A162F1B5-7952-0B41-AE5C-0B3DBDCAF54C}"/>
              </a:ext>
            </a:extLst>
          </p:cNvPr>
          <p:cNvGraphicFramePr>
            <a:graphicFrameLocks noGrp="1"/>
          </p:cNvGraphicFramePr>
          <p:nvPr>
            <p:extLst/>
          </p:nvPr>
        </p:nvGraphicFramePr>
        <p:xfrm>
          <a:off x="2387600" y="986828"/>
          <a:ext cx="8944824" cy="3919205"/>
        </p:xfrm>
        <a:graphic>
          <a:graphicData uri="http://schemas.openxmlformats.org/drawingml/2006/table">
            <a:tbl>
              <a:tblPr>
                <a:tableStyleId>{69C7853C-536D-4A76-A0AE-DD22124D55A5}</a:tableStyleId>
              </a:tblPr>
              <a:tblGrid>
                <a:gridCol w="2236206">
                  <a:extLst>
                    <a:ext uri="{9D8B030D-6E8A-4147-A177-3AD203B41FA5}">
                      <a16:colId xmlns:a16="http://schemas.microsoft.com/office/drawing/2014/main" val="13823834"/>
                    </a:ext>
                  </a:extLst>
                </a:gridCol>
                <a:gridCol w="2236206">
                  <a:extLst>
                    <a:ext uri="{9D8B030D-6E8A-4147-A177-3AD203B41FA5}">
                      <a16:colId xmlns:a16="http://schemas.microsoft.com/office/drawing/2014/main" val="1085852335"/>
                    </a:ext>
                  </a:extLst>
                </a:gridCol>
                <a:gridCol w="2236206">
                  <a:extLst>
                    <a:ext uri="{9D8B030D-6E8A-4147-A177-3AD203B41FA5}">
                      <a16:colId xmlns:a16="http://schemas.microsoft.com/office/drawing/2014/main" val="1975059304"/>
                    </a:ext>
                  </a:extLst>
                </a:gridCol>
                <a:gridCol w="2236206">
                  <a:extLst>
                    <a:ext uri="{9D8B030D-6E8A-4147-A177-3AD203B41FA5}">
                      <a16:colId xmlns:a16="http://schemas.microsoft.com/office/drawing/2014/main" val="57273166"/>
                    </a:ext>
                  </a:extLst>
                </a:gridCol>
              </a:tblGrid>
              <a:tr h="685935">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2024.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Par 2025. gada</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rPr>
                        <a:t>Kompensētie izdevumi, EUR</a:t>
                      </a:r>
                      <a:endParaRPr lang="lv-LV" sz="12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427623454"/>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2 044 925,01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janvāri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1 862 954,79</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3650878"/>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1 848 535,97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februāri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cs typeface="+mn-cs"/>
                        </a:rPr>
                        <a:t>1 837 463,74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13783842"/>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martu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cs typeface="+mn-cs"/>
                        </a:rPr>
                        <a:t>1 882 468,96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martu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1 912 767,32</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245355339"/>
                  </a:ext>
                </a:extLst>
              </a:tr>
              <a:tr h="245381">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1 836 085,17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aprīli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1 769 902,81</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333958884"/>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maiju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1 767 434,57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maiju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678490361"/>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jūniju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1 639 938,53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jūniju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648450775"/>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jūliju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1 597 458,05</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jūliju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63401632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augustu</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1 685 714,63</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augustu</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25110703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septembri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1 529 839,30</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septembri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164856359"/>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1 678 244,04</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oktobri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1542937450"/>
                  </a:ext>
                </a:extLst>
              </a:tr>
              <a:tr h="245381">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1 719 474,97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a:solidFill>
                            <a:schemeClr val="tx1"/>
                          </a:solidFill>
                          <a:latin typeface="Verdana" panose="020B0604030504040204" pitchFamily="34" charset="0"/>
                          <a:ea typeface="Verdana" panose="020B0604030504040204" pitchFamily="34" charset="0"/>
                        </a:rPr>
                        <a:t>novembri</a:t>
                      </a:r>
                      <a:endParaRPr lang="lv-LV" sz="1200" b="0" kern="120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305467461"/>
                  </a:ext>
                </a:extLst>
              </a:tr>
              <a:tr h="236673">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cs typeface="+mn-cs"/>
                        </a:rPr>
                        <a:t>1 495 686,67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0" kern="1200" dirty="0">
                          <a:solidFill>
                            <a:schemeClr val="tx1"/>
                          </a:solidFill>
                          <a:latin typeface="Verdana" panose="020B0604030504040204" pitchFamily="34" charset="0"/>
                          <a:ea typeface="Verdana" panose="020B0604030504040204" pitchFamily="34" charset="0"/>
                        </a:rPr>
                        <a:t>decembri</a:t>
                      </a:r>
                      <a:endParaRPr lang="lv-LV" sz="1200" b="0"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endParaRPr lang="lv-LV" sz="1200" b="0" kern="1200" dirty="0">
                        <a:solidFill>
                          <a:schemeClr val="tx1"/>
                        </a:solidFill>
                        <a:latin typeface="Verdana" panose="020B0604030504040204" pitchFamily="34" charset="0"/>
                        <a:ea typeface="Verdana" panose="020B0604030504040204" pitchFamily="34" charset="0"/>
                        <a:cs typeface="+mn-cs"/>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588502924"/>
                  </a:ext>
                </a:extLst>
              </a:tr>
              <a:tr h="297406">
                <a:tc>
                  <a:txBody>
                    <a:bodyPr/>
                    <a:lstStyle/>
                    <a:p>
                      <a:pPr marL="0" algn="ct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cs typeface="+mn-cs"/>
                        </a:rPr>
                        <a:t>20 725 805,87</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400" b="1" kern="1200" dirty="0">
                          <a:solidFill>
                            <a:schemeClr val="tx1"/>
                          </a:solidFill>
                          <a:latin typeface="Verdana" panose="020B0604030504040204" pitchFamily="34" charset="0"/>
                          <a:ea typeface="Verdana" panose="020B0604030504040204" pitchFamily="34" charset="0"/>
                        </a:rPr>
                        <a:t> KOPĀ:</a:t>
                      </a:r>
                      <a:endParaRPr lang="lv-LV" sz="1400" b="1" kern="1200" dirty="0">
                        <a:solidFill>
                          <a:schemeClr val="tx1"/>
                        </a:solidFill>
                        <a:latin typeface="Verdana" panose="020B0604030504040204" pitchFamily="34" charset="0"/>
                        <a:ea typeface="Verdana" panose="020B0604030504040204" pitchFamily="34" charset="0"/>
                        <a:cs typeface="Arial" panose="020B0604020202020204" pitchFamily="34" charset="0"/>
                      </a:endParaRP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tc>
                  <a:txBody>
                    <a:bodyPr/>
                    <a:lstStyle/>
                    <a:p>
                      <a:pPr marL="0" algn="ctr" defTabSz="939575" rtl="0" eaLnBrk="1" fontAlgn="ctr" latinLnBrk="0" hangingPunct="1"/>
                      <a:r>
                        <a:rPr lang="lv-LV" sz="1200" b="1" kern="1200" dirty="0">
                          <a:solidFill>
                            <a:schemeClr val="tx1"/>
                          </a:solidFill>
                          <a:latin typeface="Verdana" panose="020B0604030504040204" pitchFamily="34" charset="0"/>
                          <a:ea typeface="Verdana" panose="020B0604030504040204" pitchFamily="34" charset="0"/>
                          <a:cs typeface="+mn-cs"/>
                        </a:rPr>
                        <a:t>7 383 088,66</a:t>
                      </a:r>
                    </a:p>
                  </a:txBody>
                  <a:tcPr marL="0" marR="0" marT="0" marB="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tcPr>
                </a:tc>
                <a:extLst>
                  <a:ext uri="{0D108BD9-81ED-4DB2-BD59-A6C34878D82A}">
                    <a16:rowId xmlns:a16="http://schemas.microsoft.com/office/drawing/2014/main" val="2494215884"/>
                  </a:ext>
                </a:extLst>
              </a:tr>
            </a:tbl>
          </a:graphicData>
        </a:graphic>
      </p:graphicFrame>
      <p:sp>
        <p:nvSpPr>
          <p:cNvPr id="8" name="TextBox 7">
            <a:extLst>
              <a:ext uri="{FF2B5EF4-FFF2-40B4-BE49-F238E27FC236}">
                <a16:creationId xmlns:a16="http://schemas.microsoft.com/office/drawing/2014/main" id="{BAA98A5A-6BD4-8E65-B3E2-BE6F4ED87980}"/>
              </a:ext>
            </a:extLst>
          </p:cNvPr>
          <p:cNvSpPr txBox="1"/>
          <p:nvPr/>
        </p:nvSpPr>
        <p:spPr>
          <a:xfrm>
            <a:off x="769544" y="5041835"/>
            <a:ext cx="10562880" cy="646331"/>
          </a:xfrm>
          <a:prstGeom prst="rect">
            <a:avLst/>
          </a:prstGeom>
          <a:noFill/>
        </p:spPr>
        <p:txBody>
          <a:bodyPr wrap="square">
            <a:spAutoFit/>
          </a:bodyPr>
          <a:lstStyle/>
          <a:p>
            <a:pPr marL="0" marR="0" lvl="0" indent="0" algn="just" defTabSz="938213" rtl="0" eaLnBrk="0" fontAlgn="base" latinLnBrk="0" hangingPunct="0">
              <a:lnSpc>
                <a:spcPct val="100000"/>
              </a:lnSpc>
              <a:spcBef>
                <a:spcPts val="0"/>
              </a:spcBef>
              <a:spcAft>
                <a:spcPct val="0"/>
              </a:spcAft>
              <a:buClrTx/>
              <a:buSzTx/>
              <a:buFontTx/>
              <a:buNone/>
              <a:tabLst/>
              <a:defRPr/>
            </a:pPr>
            <a:r>
              <a:rPr kumimoji="0" lang="lv-LV"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Rezervētā summa, saskaņā ar MK 04.02.2025. rīkojumu Nr. 70 «Par finanšu līdzekļu piešķiršanu no valsts budžeta programmas 17.00.00 «Finansējums Ukrainas civiliedzīvotāju atbalsta likumā noteikto pasākumu īstenošanai»», ir </a:t>
            </a:r>
            <a:r>
              <a:rPr kumimoji="0" lang="lv-LV" sz="12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11 668 808 EUR </a:t>
            </a:r>
            <a:r>
              <a:rPr kumimoji="0" lang="lv-LV" sz="1200" b="0" i="1"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(līdz šā gada jūnijam)</a:t>
            </a:r>
            <a:r>
              <a:rPr kumimoji="0" lang="lv-LV"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 atlikums uz 10.06.2025. – 2 790 032,67</a:t>
            </a:r>
            <a:r>
              <a:rPr kumimoji="0" lang="lv-LV" sz="12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 </a:t>
            </a:r>
            <a:r>
              <a:rPr kumimoji="0" lang="lv-LV" sz="1200" b="0"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rPr>
              <a:t>EUR</a:t>
            </a:r>
            <a:endParaRPr kumimoji="0" lang="lv-LV" sz="1200" b="1" i="0" u="none" strike="noStrike" kern="1200" cap="none" spc="0" normalizeH="0" baseline="0" noProof="0" dirty="0">
              <a:ln>
                <a:noFill/>
              </a:ln>
              <a:solidFill>
                <a:prstClr val="black"/>
              </a:solidFill>
              <a:effectLst/>
              <a:uLnTx/>
              <a:uFillTx/>
              <a:latin typeface="Verdana" panose="020B0604030504040204" pitchFamily="34" charset="0"/>
              <a:ea typeface="Verdana" panose="020B0604030504040204" pitchFamily="34" charset="0"/>
              <a:cs typeface="Arial" panose="020B0604020202020204" pitchFamily="34" charset="0"/>
            </a:endParaRPr>
          </a:p>
        </p:txBody>
      </p:sp>
    </p:spTree>
    <p:extLst>
      <p:ext uri="{BB962C8B-B14F-4D97-AF65-F5344CB8AC3E}">
        <p14:creationId xmlns:p14="http://schemas.microsoft.com/office/powerpoint/2010/main" val="324482706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B9C8C31C-C62E-4F06-995F-5C33698F0A6A}"/>
              </a:ext>
            </a:extLst>
          </p:cNvPr>
          <p:cNvSpPr>
            <a:spLocks noGrp="1"/>
          </p:cNvSpPr>
          <p:nvPr>
            <p:ph type="title"/>
          </p:nvPr>
        </p:nvSpPr>
        <p:spPr>
          <a:xfrm>
            <a:off x="2032000" y="376596"/>
            <a:ext cx="9772073" cy="1295186"/>
          </a:xfrm>
        </p:spPr>
        <p:txBody>
          <a:bodyPr/>
          <a:lstStyle/>
          <a:p>
            <a:pPr>
              <a:lnSpc>
                <a:spcPct val="107000"/>
              </a:lnSpc>
              <a:spcAft>
                <a:spcPts val="800"/>
              </a:spcAft>
            </a:pPr>
            <a:r>
              <a:rPr lang="lv-LV" sz="24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par izmitināšanas un ēdināšanas pakalpojumiem periodā no 2022.gada līdz 2025.gadam 31.maijam</a:t>
            </a:r>
            <a:endParaRPr lang="lv-LV" sz="2400" dirty="0">
              <a:solidFill>
                <a:schemeClr val="accent5">
                  <a:lumMod val="75000"/>
                </a:schemeClr>
              </a:solidFill>
              <a:latin typeface="Verdana" panose="020B0604030504040204" pitchFamily="34" charset="0"/>
              <a:ea typeface="Verdana" panose="020B0604030504040204" pitchFamily="34" charset="0"/>
            </a:endParaRPr>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11</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8809"/>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aphicFrame>
        <p:nvGraphicFramePr>
          <p:cNvPr id="6" name="Table 5">
            <a:extLst>
              <a:ext uri="{FF2B5EF4-FFF2-40B4-BE49-F238E27FC236}">
                <a16:creationId xmlns:a16="http://schemas.microsoft.com/office/drawing/2014/main" id="{5C2C67BE-84DF-8777-28F8-0983010BF7F7}"/>
              </a:ext>
            </a:extLst>
          </p:cNvPr>
          <p:cNvGraphicFramePr>
            <a:graphicFrameLocks noGrp="1"/>
          </p:cNvGraphicFramePr>
          <p:nvPr>
            <p:extLst/>
          </p:nvPr>
        </p:nvGraphicFramePr>
        <p:xfrm>
          <a:off x="1330037" y="2053431"/>
          <a:ext cx="9965614" cy="2542986"/>
        </p:xfrm>
        <a:graphic>
          <a:graphicData uri="http://schemas.openxmlformats.org/drawingml/2006/table">
            <a:tbl>
              <a:tblPr firstRow="1" firstCol="1" bandRow="1">
                <a:tableStyleId>{8E5E50B0-7A39-4D9E-ABC2-76059328DA78}</a:tableStyleId>
              </a:tblPr>
              <a:tblGrid>
                <a:gridCol w="1730105">
                  <a:extLst>
                    <a:ext uri="{9D8B030D-6E8A-4147-A177-3AD203B41FA5}">
                      <a16:colId xmlns:a16="http://schemas.microsoft.com/office/drawing/2014/main" val="2092848910"/>
                    </a:ext>
                  </a:extLst>
                </a:gridCol>
                <a:gridCol w="2713486">
                  <a:extLst>
                    <a:ext uri="{9D8B030D-6E8A-4147-A177-3AD203B41FA5}">
                      <a16:colId xmlns:a16="http://schemas.microsoft.com/office/drawing/2014/main" val="626472876"/>
                    </a:ext>
                  </a:extLst>
                </a:gridCol>
                <a:gridCol w="2713486">
                  <a:extLst>
                    <a:ext uri="{9D8B030D-6E8A-4147-A177-3AD203B41FA5}">
                      <a16:colId xmlns:a16="http://schemas.microsoft.com/office/drawing/2014/main" val="3452941984"/>
                    </a:ext>
                  </a:extLst>
                </a:gridCol>
                <a:gridCol w="2808537">
                  <a:extLst>
                    <a:ext uri="{9D8B030D-6E8A-4147-A177-3AD203B41FA5}">
                      <a16:colId xmlns:a16="http://schemas.microsoft.com/office/drawing/2014/main" val="3016883148"/>
                    </a:ext>
                  </a:extLst>
                </a:gridCol>
              </a:tblGrid>
              <a:tr h="523656">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Gads</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par izmitināšanu,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par ēdināšanu,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tc>
                  <a:txBody>
                    <a:bodyPr/>
                    <a:lstStyle/>
                    <a:p>
                      <a:pPr marL="0" marR="0" algn="ctr">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Pašvaldību pieprasītie līdzekļi par ēdināšanu un izmitināšanu kopā, </a:t>
                      </a:r>
                      <a:r>
                        <a:rPr lang="lv-LV" sz="2000" dirty="0" err="1">
                          <a:solidFill>
                            <a:schemeClr val="accent5">
                              <a:lumMod val="75000"/>
                            </a:schemeClr>
                          </a:solidFill>
                          <a:effectLst/>
                          <a:latin typeface="Times New Roman" panose="02020603050405020304" pitchFamily="18" charset="0"/>
                          <a:cs typeface="Times New Roman" panose="02020603050405020304" pitchFamily="18" charset="0"/>
                        </a:rPr>
                        <a:t>euro</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ctr"/>
                </a:tc>
                <a:extLst>
                  <a:ext uri="{0D108BD9-81ED-4DB2-BD59-A6C34878D82A}">
                    <a16:rowId xmlns:a16="http://schemas.microsoft.com/office/drawing/2014/main" val="4033658057"/>
                  </a:ext>
                </a:extLst>
              </a:tr>
              <a:tr h="142875">
                <a:tc>
                  <a:txBody>
                    <a:bodyPr/>
                    <a:lstStyle/>
                    <a:p>
                      <a:pPr marL="0" marR="0">
                        <a:lnSpc>
                          <a:spcPct val="107000"/>
                        </a:lnSpc>
                        <a:spcAft>
                          <a:spcPts val="800"/>
                        </a:spcAft>
                      </a:pPr>
                      <a:r>
                        <a:rPr lang="lv-LV" sz="2000" dirty="0">
                          <a:solidFill>
                            <a:schemeClr val="accent5">
                              <a:lumMod val="75000"/>
                            </a:schemeClr>
                          </a:solidFill>
                          <a:effectLst/>
                          <a:latin typeface="Times New Roman" panose="02020603050405020304" pitchFamily="18" charset="0"/>
                          <a:cs typeface="Times New Roman" panose="02020603050405020304" pitchFamily="18" charset="0"/>
                        </a:rPr>
                        <a:t>2025.g. (līdz 31.05.2025.)</a:t>
                      </a:r>
                      <a:endParaRPr lang="lv-LV" sz="2000"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1 742 141,52</a:t>
                      </a:r>
                    </a:p>
                  </a:txBody>
                  <a:tcPr marL="68580" marR="68580" marT="0" marB="0"/>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194 748,01</a:t>
                      </a:r>
                    </a:p>
                  </a:txBody>
                  <a:tcPr marL="68580" marR="68580" marT="0" marB="0"/>
                </a:tc>
                <a:tc>
                  <a:txBody>
                    <a:bodyPr/>
                    <a:lstStyle/>
                    <a:p>
                      <a:pPr marL="0" marR="0" algn="ctr">
                        <a:lnSpc>
                          <a:spcPct val="107000"/>
                        </a:lnSpc>
                        <a:spcAft>
                          <a:spcPts val="800"/>
                        </a:spcAft>
                        <a:buNone/>
                      </a:pPr>
                      <a:b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br>
                      <a:r>
                        <a:rPr lang="lv-LV" sz="2000" b="0"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rPr>
                        <a:t>1 936 889,53</a:t>
                      </a:r>
                    </a:p>
                  </a:txBody>
                  <a:tcPr marL="68580" marR="68580" marT="0" marB="0"/>
                </a:tc>
                <a:extLst>
                  <a:ext uri="{0D108BD9-81ED-4DB2-BD59-A6C34878D82A}">
                    <a16:rowId xmlns:a16="http://schemas.microsoft.com/office/drawing/2014/main" val="2960787369"/>
                  </a:ext>
                </a:extLst>
              </a:tr>
              <a:tr h="142875">
                <a:tc>
                  <a:txBody>
                    <a:bodyPr/>
                    <a:lstStyle/>
                    <a:p>
                      <a:pPr marL="0" marR="0">
                        <a:lnSpc>
                          <a:spcPct val="107000"/>
                        </a:lnSpc>
                        <a:spcAft>
                          <a:spcPts val="800"/>
                        </a:spcAft>
                      </a:pPr>
                      <a:r>
                        <a:rPr lang="lv-LV" sz="2000" b="1" dirty="0">
                          <a:solidFill>
                            <a:schemeClr val="accent5">
                              <a:lumMod val="75000"/>
                            </a:schemeClr>
                          </a:solidFill>
                          <a:effectLst/>
                          <a:latin typeface="Times New Roman" panose="02020603050405020304" pitchFamily="18" charset="0"/>
                          <a:cs typeface="Times New Roman" panose="02020603050405020304" pitchFamily="18" charset="0"/>
                        </a:rPr>
                        <a:t>Kopā no 2022.gada līdz 31.05.2025. </a:t>
                      </a:r>
                      <a:endParaRPr lang="lv-LV" sz="2000" b="1"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endParaRPr>
                    </a:p>
                  </a:txBody>
                  <a:tcPr marL="68580" marR="68580" marT="0" marB="0" anchor="b"/>
                </a:tc>
                <a:tc>
                  <a:txBody>
                    <a:bodyPr/>
                    <a:lstStyle/>
                    <a:p>
                      <a:pPr marL="0" marR="0" algn="ctr">
                        <a:lnSpc>
                          <a:spcPct val="107000"/>
                        </a:lnSpc>
                        <a:spcAft>
                          <a:spcPts val="800"/>
                        </a:spcAft>
                      </a:pPr>
                      <a:r>
                        <a:rPr lang="lv-LV" sz="2000" b="1"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23 098 915 </a:t>
                      </a:r>
                      <a:endParaRPr lang="lv-LV" sz="2000" b="1"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tc>
                  <a:txBody>
                    <a:bodyPr/>
                    <a:lstStyle/>
                    <a:p>
                      <a:pPr marL="0" marR="0" algn="ctr">
                        <a:lnSpc>
                          <a:spcPct val="107000"/>
                        </a:lnSpc>
                        <a:spcAft>
                          <a:spcPts val="800"/>
                        </a:spcAft>
                      </a:pPr>
                      <a:r>
                        <a:rPr lang="lv-LV" sz="2000" b="1"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11 269 728 </a:t>
                      </a:r>
                      <a:endParaRPr lang="lv-LV" sz="2000" b="1"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tc>
                  <a:txBody>
                    <a:bodyPr/>
                    <a:lstStyle/>
                    <a:p>
                      <a:pPr marL="0" marR="0" algn="ctr">
                        <a:lnSpc>
                          <a:spcPct val="107000"/>
                        </a:lnSpc>
                        <a:spcAft>
                          <a:spcPts val="800"/>
                        </a:spcAft>
                      </a:pPr>
                      <a:r>
                        <a:rPr lang="lv-LV" sz="2000" b="1" i="0" u="none" strike="noStrike" cap="none" dirty="0">
                          <a:solidFill>
                            <a:schemeClr val="accent5">
                              <a:lumMod val="75000"/>
                            </a:schemeClr>
                          </a:solidFill>
                          <a:effectLst/>
                          <a:latin typeface="Times New Roman" panose="02020603050405020304" pitchFamily="18" charset="0"/>
                          <a:ea typeface="Arial"/>
                          <a:cs typeface="Times New Roman" panose="02020603050405020304" pitchFamily="18" charset="0"/>
                          <a:sym typeface="Arial"/>
                        </a:rPr>
                        <a:t>34 368 643</a:t>
                      </a:r>
                      <a:endParaRPr lang="lv-LV" sz="2000" b="1" i="0" u="none" strike="noStrike" cap="none" dirty="0">
                        <a:solidFill>
                          <a:schemeClr val="accent5">
                            <a:lumMod val="75000"/>
                          </a:schemeClr>
                        </a:solidFill>
                        <a:effectLst/>
                        <a:latin typeface="Times New Roman" panose="02020603050405020304" pitchFamily="18" charset="0"/>
                        <a:ea typeface="Calibri" panose="020F0502020204030204" pitchFamily="34" charset="0"/>
                        <a:cs typeface="Times New Roman" panose="02020603050405020304" pitchFamily="18" charset="0"/>
                        <a:sym typeface="Arial"/>
                      </a:endParaRPr>
                    </a:p>
                  </a:txBody>
                  <a:tcPr marL="68580" marR="68580" marT="0" marB="0" anchor="b"/>
                </a:tc>
                <a:extLst>
                  <a:ext uri="{0D108BD9-81ED-4DB2-BD59-A6C34878D82A}">
                    <a16:rowId xmlns:a16="http://schemas.microsoft.com/office/drawing/2014/main" val="886261174"/>
                  </a:ext>
                </a:extLst>
              </a:tr>
            </a:tbl>
          </a:graphicData>
        </a:graphic>
      </p:graphicFrame>
      <p:sp>
        <p:nvSpPr>
          <p:cNvPr id="7" name="Rectangle 1">
            <a:extLst>
              <a:ext uri="{FF2B5EF4-FFF2-40B4-BE49-F238E27FC236}">
                <a16:creationId xmlns:a16="http://schemas.microsoft.com/office/drawing/2014/main" id="{4508621A-B42F-0C65-6634-E91022918BC8}"/>
              </a:ext>
            </a:extLst>
          </p:cNvPr>
          <p:cNvSpPr>
            <a:spLocks noChangeArrowheads="1"/>
          </p:cNvSpPr>
          <p:nvPr/>
        </p:nvSpPr>
        <p:spPr bwMode="auto">
          <a:xfrm>
            <a:off x="1585192" y="4854955"/>
            <a:ext cx="1078832" cy="24622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lv-LV" altLang="lv-LV" sz="1000" b="0" i="1" u="none" strike="noStrike" kern="0" cap="none" spc="0" normalizeH="0" baseline="0" noProof="0" dirty="0">
                <a:ln>
                  <a:noFill/>
                </a:ln>
                <a:solidFill>
                  <a:srgbClr val="000000"/>
                </a:solidFill>
                <a:effectLst/>
                <a:uLnTx/>
                <a:uFillTx/>
                <a:latin typeface="Calibri" panose="020F0502020204030204" pitchFamily="34" charset="0"/>
                <a:ea typeface="Calibri" panose="020F0502020204030204" pitchFamily="34" charset="0"/>
                <a:cs typeface="Times New Roman" panose="02020603050405020304" pitchFamily="18" charset="0"/>
                <a:sym typeface="Arial"/>
              </a:rPr>
              <a:t>Avots: EM dati</a:t>
            </a:r>
            <a:endParaRPr kumimoji="0" lang="lv-LV" altLang="lv-LV" sz="10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p:txBody>
      </p:sp>
    </p:spTree>
    <p:extLst>
      <p:ext uri="{BB962C8B-B14F-4D97-AF65-F5344CB8AC3E}">
        <p14:creationId xmlns:p14="http://schemas.microsoft.com/office/powerpoint/2010/main" val="3485874248"/>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6D16AC8D-66AB-49C6-8471-FB932C54E9AC}"/>
              </a:ext>
            </a:extLst>
          </p:cNvPr>
          <p:cNvSpPr>
            <a:spLocks noGrp="1"/>
          </p:cNvSpPr>
          <p:nvPr>
            <p:ph type="title"/>
          </p:nvPr>
        </p:nvSpPr>
        <p:spPr>
          <a:xfrm>
            <a:off x="399932" y="1672281"/>
            <a:ext cx="2335030" cy="3890319"/>
          </a:xfrm>
        </p:spPr>
        <p:txBody>
          <a:bodyPr/>
          <a:lstStyle/>
          <a:p>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pieprasītās izmitināšanas un ēdināšanas pakalpojumu izdevumu kompensācijas dinamika 2024. un 2025.gadā pa mēnešiem, </a:t>
            </a:r>
            <a:r>
              <a:rPr lang="lv-LV" sz="2000" b="1" i="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sz="2000"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12</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5">
            <a:extLst>
              <a:ext uri="{FF2B5EF4-FFF2-40B4-BE49-F238E27FC236}">
                <a16:creationId xmlns:a16="http://schemas.microsoft.com/office/drawing/2014/main" id="{7514149B-6A33-0AF2-4723-AB71A43E8475}"/>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504414" y="369825"/>
            <a:ext cx="7723073" cy="5064766"/>
          </a:xfrm>
          <a:prstGeom prst="rect">
            <a:avLst/>
          </a:prstGeom>
          <a:noFill/>
          <a:ln>
            <a:noFill/>
          </a:ln>
        </p:spPr>
      </p:pic>
    </p:spTree>
    <p:extLst>
      <p:ext uri="{BB962C8B-B14F-4D97-AF65-F5344CB8AC3E}">
        <p14:creationId xmlns:p14="http://schemas.microsoft.com/office/powerpoint/2010/main" val="950254763"/>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93A95A0-0825-4FBF-866C-1CD69453C23A}"/>
              </a:ext>
            </a:extLst>
          </p:cNvPr>
          <p:cNvSpPr>
            <a:spLocks noGrp="1"/>
          </p:cNvSpPr>
          <p:nvPr>
            <p:ph type="title"/>
          </p:nvPr>
        </p:nvSpPr>
        <p:spPr>
          <a:xfrm>
            <a:off x="304800" y="1493837"/>
            <a:ext cx="2174789" cy="4862513"/>
          </a:xfrm>
        </p:spPr>
        <p:txBody>
          <a:bodyPr/>
          <a:lstStyle/>
          <a:p>
            <a:pPr>
              <a:lnSpc>
                <a:spcPct val="107000"/>
              </a:lnSpc>
              <a:spcAft>
                <a:spcPts val="800"/>
              </a:spcAft>
            </a:pP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Pašvaldību pieprasītā izdevumu kompensācija dažādiem izmitināšanas veidiem </a:t>
            </a:r>
            <a:br>
              <a:rPr lang="lv-LV" sz="2000"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br>
            <a:r>
              <a:rPr lang="lv-LV" sz="2000" b="1" dirty="0">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2024. un 2025.gadā pa mēnešiem, tūkst. </a:t>
            </a:r>
            <a:r>
              <a:rPr lang="lv-LV" sz="2000" b="1" i="1" dirty="0" err="1">
                <a:solidFill>
                  <a:schemeClr val="accent5">
                    <a:lumMod val="75000"/>
                  </a:schemeClr>
                </a:solidFill>
                <a:effectLst/>
                <a:latin typeface="Verdana" panose="020B0604030504040204" pitchFamily="34" charset="0"/>
                <a:ea typeface="Verdana" panose="020B0604030504040204" pitchFamily="34" charset="0"/>
                <a:cs typeface="Times New Roman" panose="02020603050405020304" pitchFamily="18" charset="0"/>
              </a:rPr>
              <a:t>euro</a:t>
            </a:r>
            <a:endParaRPr lang="lv-LV" dirty="0"/>
          </a:p>
        </p:txBody>
      </p:sp>
      <p:sp>
        <p:nvSpPr>
          <p:cNvPr id="13316" name="Slide Number Placeholder 4"/>
          <p:cNvSpPr>
            <a:spLocks noGrp="1"/>
          </p:cNvSpPr>
          <p:nvPr>
            <p:ph type="sldNum" idx="12"/>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13</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465CFDDA-A53C-3D58-9E9A-C5DB1CAE6148}"/>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151736" y="381131"/>
            <a:ext cx="7562446" cy="4959017"/>
          </a:xfrm>
          <a:prstGeom prst="rect">
            <a:avLst/>
          </a:prstGeom>
          <a:noFill/>
          <a:ln>
            <a:noFill/>
          </a:ln>
        </p:spPr>
      </p:pic>
    </p:spTree>
    <p:extLst>
      <p:ext uri="{BB962C8B-B14F-4D97-AF65-F5344CB8AC3E}">
        <p14:creationId xmlns:p14="http://schemas.microsoft.com/office/powerpoint/2010/main" val="26556952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339969" y="1547448"/>
            <a:ext cx="2658604" cy="3994370"/>
          </a:xfrm>
        </p:spPr>
        <p:txBody>
          <a:bodyPr>
            <a:noAutofit/>
          </a:bodyPr>
          <a:lstStyle/>
          <a:p>
            <a:pPr algn="ctr">
              <a:lnSpc>
                <a:spcPct val="120000"/>
              </a:lnSpc>
              <a:spcAft>
                <a:spcPts val="800"/>
              </a:spcAft>
            </a:pPr>
            <a:r>
              <a:rPr lang="lv-LV" sz="1600" b="1" dirty="0">
                <a:solidFill>
                  <a:schemeClr val="accent5">
                    <a:lumMod val="75000"/>
                  </a:schemeClr>
                </a:solidFill>
                <a:effectLst/>
                <a:cs typeface="Times New Roman" panose="02020603050405020304" pitchFamily="18" charset="0"/>
              </a:rPr>
              <a:t>Pašvaldību pieprasītā izdevumu kompensācija izmitināšanai (</a:t>
            </a:r>
            <a:r>
              <a:rPr lang="lv-LV" sz="1600" b="1" dirty="0" err="1">
                <a:solidFill>
                  <a:schemeClr val="accent5">
                    <a:lumMod val="75000"/>
                  </a:schemeClr>
                </a:solidFill>
                <a:effectLst/>
                <a:cs typeface="Times New Roman" panose="02020603050405020304" pitchFamily="18" charset="0"/>
              </a:rPr>
              <a:t>tūkst.</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un vidējās izmitināšanas izmaksas (</a:t>
            </a:r>
            <a:r>
              <a:rPr lang="lv-LV" sz="1600" b="1" i="1" dirty="0" err="1">
                <a:solidFill>
                  <a:schemeClr val="accent5">
                    <a:lumMod val="75000"/>
                  </a:schemeClr>
                </a:solidFill>
                <a:effectLst/>
                <a:cs typeface="Times New Roman" panose="02020603050405020304" pitchFamily="18" charset="0"/>
              </a:rPr>
              <a:t>euro</a:t>
            </a:r>
            <a:r>
              <a:rPr lang="lv-LV" sz="1600" b="1" dirty="0">
                <a:solidFill>
                  <a:schemeClr val="accent5">
                    <a:lumMod val="75000"/>
                  </a:schemeClr>
                </a:solidFill>
                <a:effectLst/>
                <a:cs typeface="Times New Roman" panose="02020603050405020304" pitchFamily="18" charset="0"/>
              </a:rPr>
              <a:t>) tūristu mītnēs un</a:t>
            </a:r>
            <a:r>
              <a:rPr lang="lv-LV" sz="1600" dirty="0">
                <a:solidFill>
                  <a:schemeClr val="accent5">
                    <a:lumMod val="75000"/>
                  </a:schemeClr>
                </a:solidFill>
                <a:effectLst/>
                <a:cs typeface="Times New Roman" panose="02020603050405020304" pitchFamily="18" charset="0"/>
              </a:rPr>
              <a:t> </a:t>
            </a:r>
            <a:r>
              <a:rPr lang="lv-LV" sz="1600" b="1" dirty="0">
                <a:solidFill>
                  <a:schemeClr val="accent5">
                    <a:lumMod val="75000"/>
                  </a:schemeClr>
                </a:solidFill>
                <a:effectLst/>
                <a:cs typeface="Times New Roman" panose="02020603050405020304" pitchFamily="18" charset="0"/>
              </a:rPr>
              <a:t>pašvaldību īpašumā esošās izmitināšanas vietās 2024. un 2025.gadā pa mēnešiem</a:t>
            </a:r>
            <a:endParaRPr lang="lv-LV" sz="1600" dirty="0">
              <a:solidFill>
                <a:schemeClr val="accent5">
                  <a:lumMod val="75000"/>
                </a:schemeClr>
              </a:solidFill>
              <a:effectLst/>
              <a:cs typeface="Times New Roman" panose="02020603050405020304" pitchFamily="18"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14</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a:extLst>
              <a:ext uri="{FF2B5EF4-FFF2-40B4-BE49-F238E27FC236}">
                <a16:creationId xmlns:a16="http://schemas.microsoft.com/office/drawing/2014/main" id="{DDC4A9C3-0785-BAF4-E427-D6C77F000020}"/>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70377" y="493312"/>
            <a:ext cx="7316095" cy="4797247"/>
          </a:xfrm>
          <a:prstGeom prst="rect">
            <a:avLst/>
          </a:prstGeom>
          <a:noFill/>
          <a:ln>
            <a:noFill/>
          </a:ln>
        </p:spPr>
      </p:pic>
    </p:spTree>
    <p:extLst>
      <p:ext uri="{BB962C8B-B14F-4D97-AF65-F5344CB8AC3E}">
        <p14:creationId xmlns:p14="http://schemas.microsoft.com/office/powerpoint/2010/main" val="248228933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Text Placeholder 2"/>
          <p:cNvSpPr>
            <a:spLocks noGrp="1"/>
          </p:cNvSpPr>
          <p:nvPr>
            <p:ph type="body" sz="quarter" idx="10"/>
          </p:nvPr>
        </p:nvSpPr>
        <p:spPr>
          <a:xfrm>
            <a:off x="453081" y="1547448"/>
            <a:ext cx="2899719" cy="3877408"/>
          </a:xfrm>
        </p:spPr>
        <p:txBody>
          <a:bodyPr>
            <a:normAutofit lnSpcReduction="10000"/>
          </a:bodyPr>
          <a:lstStyle/>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Pašvaldību pieprasīto izdevumu kompensācijas izmitināšanai sadalījumā pa atbalsta shēmām </a:t>
            </a:r>
            <a:endParaRPr lang="lv-LV" sz="1800" dirty="0">
              <a:solidFill>
                <a:schemeClr val="accent5">
                  <a:lumMod val="75000"/>
                </a:schemeClr>
              </a:solidFill>
              <a:effectLst/>
              <a:cs typeface="Times New Roman" panose="02020603050405020304" pitchFamily="18" charset="0"/>
            </a:endParaRPr>
          </a:p>
          <a:p>
            <a:pPr algn="ctr">
              <a:lnSpc>
                <a:spcPct val="107000"/>
              </a:lnSpc>
              <a:spcAft>
                <a:spcPts val="800"/>
              </a:spcAft>
            </a:pPr>
            <a:r>
              <a:rPr lang="lv-LV" sz="1800" b="1" dirty="0">
                <a:solidFill>
                  <a:schemeClr val="accent5">
                    <a:lumMod val="75000"/>
                  </a:schemeClr>
                </a:solidFill>
                <a:effectLst/>
                <a:cs typeface="Times New Roman" panose="02020603050405020304" pitchFamily="18" charset="0"/>
              </a:rPr>
              <a:t>(60 un 120 dienu laikā, kā arī īpašām personu grupām) </a:t>
            </a:r>
          </a:p>
          <a:p>
            <a:pPr algn="ctr">
              <a:lnSpc>
                <a:spcPct val="107000"/>
              </a:lnSpc>
            </a:pPr>
            <a:r>
              <a:rPr lang="lv-LV" sz="1800" b="1" dirty="0">
                <a:solidFill>
                  <a:schemeClr val="accent5">
                    <a:lumMod val="75000"/>
                  </a:schemeClr>
                </a:solidFill>
                <a:effectLst/>
                <a:cs typeface="Times New Roman" panose="02020603050405020304" pitchFamily="18" charset="0"/>
              </a:rPr>
              <a:t>2024. un 2025.gadā, </a:t>
            </a:r>
          </a:p>
          <a:p>
            <a:pPr algn="ctr">
              <a:lnSpc>
                <a:spcPct val="107000"/>
              </a:lnSpc>
            </a:pPr>
            <a:r>
              <a:rPr lang="lv-LV" sz="1800" b="1" dirty="0">
                <a:solidFill>
                  <a:schemeClr val="accent5">
                    <a:lumMod val="75000"/>
                  </a:schemeClr>
                </a:solidFill>
                <a:effectLst/>
                <a:cs typeface="Times New Roman" panose="02020603050405020304" pitchFamily="18" charset="0"/>
              </a:rPr>
              <a:t>tūkst. </a:t>
            </a:r>
            <a:r>
              <a:rPr lang="lv-LV" sz="1800" b="1" i="1" dirty="0" err="1">
                <a:solidFill>
                  <a:schemeClr val="accent5">
                    <a:lumMod val="75000"/>
                  </a:schemeClr>
                </a:solidFill>
                <a:effectLst/>
                <a:cs typeface="Times New Roman" panose="02020603050405020304" pitchFamily="18" charset="0"/>
              </a:rPr>
              <a:t>euro</a:t>
            </a:r>
            <a:endParaRPr lang="lv-LV" sz="1800" dirty="0">
              <a:solidFill>
                <a:schemeClr val="accent5">
                  <a:lumMod val="75000"/>
                </a:schemeClr>
              </a:solidFill>
              <a:effectLst/>
              <a:cs typeface="Times New Roman" panose="02020603050405020304" pitchFamily="18" charset="0"/>
            </a:endParaRPr>
          </a:p>
          <a:p>
            <a:pPr>
              <a:defRPr/>
            </a:pPr>
            <a:endParaRPr lang="lv-LV" altLang="lv-LV" sz="2400" b="1" dirty="0">
              <a:cs typeface="Arial" panose="020B0604020202020204" pitchFamily="34" charset="0"/>
            </a:endParaRPr>
          </a:p>
        </p:txBody>
      </p:sp>
      <p:sp>
        <p:nvSpPr>
          <p:cNvPr id="13316" name="Slide Number Placeholder 4"/>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1A266CB1-8F56-4AB3-ACE6-35068EC47EAC}"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15</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3317" name="Picture 2"/>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64513" y="0"/>
            <a:ext cx="1241359" cy="142644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 name="Picture 2">
            <a:extLst>
              <a:ext uri="{FF2B5EF4-FFF2-40B4-BE49-F238E27FC236}">
                <a16:creationId xmlns:a16="http://schemas.microsoft.com/office/drawing/2014/main" id="{E2A3782B-BB5A-FFC7-919D-BEEC72ED245F}"/>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3352800" y="362876"/>
            <a:ext cx="7719464" cy="5061980"/>
          </a:xfrm>
          <a:prstGeom prst="rect">
            <a:avLst/>
          </a:prstGeom>
          <a:noFill/>
          <a:ln>
            <a:noFill/>
          </a:ln>
        </p:spPr>
      </p:pic>
    </p:spTree>
    <p:extLst>
      <p:ext uri="{BB962C8B-B14F-4D97-AF65-F5344CB8AC3E}">
        <p14:creationId xmlns:p14="http://schemas.microsoft.com/office/powerpoint/2010/main" val="358437169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Shape 225"/>
        <p:cNvGrpSpPr/>
        <p:nvPr/>
      </p:nvGrpSpPr>
      <p:grpSpPr>
        <a:xfrm>
          <a:off x="0" y="0"/>
          <a:ext cx="0" cy="0"/>
          <a:chOff x="0" y="0"/>
          <a:chExt cx="0" cy="0"/>
        </a:xfrm>
      </p:grpSpPr>
      <p:sp>
        <p:nvSpPr>
          <p:cNvPr id="226" name="Google Shape;226;p22"/>
          <p:cNvSpPr txBox="1">
            <a:spLocks noGrp="1"/>
          </p:cNvSpPr>
          <p:nvPr>
            <p:ph type="body" idx="1"/>
          </p:nvPr>
        </p:nvSpPr>
        <p:spPr>
          <a:xfrm>
            <a:off x="2840038" y="275493"/>
            <a:ext cx="8539162" cy="941387"/>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Sociālā palīdzība</a:t>
            </a:r>
            <a:endParaRPr sz="2400" b="1" i="0" u="none" dirty="0">
              <a:solidFill>
                <a:schemeClr val="dk1"/>
              </a:solidFill>
              <a:latin typeface="Verdana"/>
              <a:ea typeface="Verdana"/>
              <a:cs typeface="Verdana"/>
              <a:sym typeface="Verdana"/>
            </a:endParaRPr>
          </a:p>
        </p:txBody>
      </p:sp>
      <p:sp>
        <p:nvSpPr>
          <p:cNvPr id="227" name="Google Shape;227;p22"/>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16</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28" name="Google Shape;228;p22"/>
          <p:cNvPicPr preferRelativeResize="0"/>
          <p:nvPr/>
        </p:nvPicPr>
        <p:blipFill rotWithShape="1">
          <a:blip r:embed="rId3">
            <a:alphaModFix/>
          </a:blip>
          <a:srcRect/>
          <a:stretch/>
        </p:blipFill>
        <p:spPr>
          <a:xfrm>
            <a:off x="941628" y="0"/>
            <a:ext cx="1222375" cy="1527175"/>
          </a:xfrm>
          <a:prstGeom prst="rect">
            <a:avLst/>
          </a:prstGeom>
          <a:noFill/>
          <a:ln>
            <a:noFill/>
          </a:ln>
        </p:spPr>
      </p:pic>
      <p:graphicFrame>
        <p:nvGraphicFramePr>
          <p:cNvPr id="229" name="Google Shape;229;p22"/>
          <p:cNvGraphicFramePr/>
          <p:nvPr>
            <p:extLst/>
          </p:nvPr>
        </p:nvGraphicFramePr>
        <p:xfrm>
          <a:off x="2710342" y="1183239"/>
          <a:ext cx="8333578" cy="1796400"/>
        </p:xfrm>
        <a:graphic>
          <a:graphicData uri="http://schemas.openxmlformats.org/drawingml/2006/table">
            <a:tbl>
              <a:tblPr>
                <a:noFill/>
              </a:tblPr>
              <a:tblGrid>
                <a:gridCol w="4542089">
                  <a:extLst>
                    <a:ext uri="{9D8B030D-6E8A-4147-A177-3AD203B41FA5}">
                      <a16:colId xmlns:a16="http://schemas.microsoft.com/office/drawing/2014/main" val="20001"/>
                    </a:ext>
                  </a:extLst>
                </a:gridCol>
                <a:gridCol w="3791489">
                  <a:extLst>
                    <a:ext uri="{9D8B030D-6E8A-4147-A177-3AD203B41FA5}">
                      <a16:colId xmlns:a16="http://schemas.microsoft.com/office/drawing/2014/main" val="20007"/>
                    </a:ext>
                  </a:extLst>
                </a:gridCol>
              </a:tblGrid>
              <a:tr h="343220">
                <a:tc gridSpan="2">
                  <a:txBody>
                    <a:bodyPr/>
                    <a:lstStyle/>
                    <a:p>
                      <a:pPr marL="0" marR="0" lvl="0" indent="0" algn="ctr" rtl="0">
                        <a:lnSpc>
                          <a:spcPct val="100000"/>
                        </a:lnSpc>
                        <a:spcBef>
                          <a:spcPts val="0"/>
                        </a:spcBef>
                        <a:spcAft>
                          <a:spcPts val="0"/>
                        </a:spcAft>
                        <a:buClr>
                          <a:schemeClr val="dk1"/>
                        </a:buClr>
                        <a:buSzPts val="1200"/>
                        <a:buFont typeface="Verdana"/>
                        <a:buNone/>
                      </a:pPr>
                      <a:r>
                        <a:rPr lang="lv-LV" sz="2000" b="1" u="none" strike="noStrike" cap="none" noProof="0" dirty="0">
                          <a:latin typeface="Verdana" panose="020B0604030504040204" pitchFamily="34" charset="0"/>
                          <a:ea typeface="Verdana" panose="020B0604030504040204" pitchFamily="34" charset="0"/>
                        </a:rPr>
                        <a:t>Kopš 24.02.2022:</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rgbClr val="9BBB59"/>
                    </a:solidFill>
                  </a:tcPr>
                </a:tc>
                <a:tc hMerge="1">
                  <a:txBody>
                    <a:bodyPr/>
                    <a:lstStyle/>
                    <a:p>
                      <a:endParaRPr lang="lv-LV"/>
                    </a:p>
                  </a:txBody>
                  <a:tcPr>
                    <a:lnL w="12700" cap="flat" cmpd="sng" algn="ctr">
                      <a:solidFill>
                        <a:schemeClr val="lt1"/>
                      </a:solidFill>
                      <a:prstDash val="solid"/>
                      <a:round/>
                      <a:headEnd type="none" w="sm" len="sm"/>
                      <a:tailEnd type="none" w="sm" len="sm"/>
                    </a:lnL>
                  </a:tcPr>
                </a:tc>
                <a:extLst>
                  <a:ext uri="{0D108BD9-81ED-4DB2-BD59-A6C34878D82A}">
                    <a16:rowId xmlns:a16="http://schemas.microsoft.com/office/drawing/2014/main" val="3880922807"/>
                  </a:ext>
                </a:extLst>
              </a:tr>
              <a:tr h="872105">
                <a:tc>
                  <a:txBody>
                    <a:bodyPr/>
                    <a:lstStyle/>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Sociālajos dienestos vērsušos personu skaits </a:t>
                      </a:r>
                    </a:p>
                    <a:p>
                      <a:pPr marL="0" marR="0" lvl="0" indent="0" algn="ctr" rtl="0">
                        <a:lnSpc>
                          <a:spcPct val="100000"/>
                        </a:lnSpc>
                        <a:spcBef>
                          <a:spcPts val="0"/>
                        </a:spcBef>
                        <a:spcAft>
                          <a:spcPts val="0"/>
                        </a:spcAft>
                        <a:buClr>
                          <a:schemeClr val="dk1"/>
                        </a:buClr>
                        <a:buSzPts val="1200"/>
                        <a:buFont typeface="Verdana"/>
                        <a:buNone/>
                      </a:pPr>
                      <a:r>
                        <a:rPr lang="lv-LV" sz="2000" b="0" i="1" u="none" strike="noStrike" cap="none" noProof="0" dirty="0">
                          <a:latin typeface="Verdana" panose="020B0604030504040204" pitchFamily="34" charset="0"/>
                          <a:ea typeface="Verdana" panose="020B0604030504040204" pitchFamily="34" charset="0"/>
                        </a:rPr>
                        <a:t>(unikālās personas)</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0" i="1" u="none" strike="noStrike" cap="none" noProof="0" dirty="0">
                          <a:latin typeface="Verdana" panose="020B0604030504040204" pitchFamily="34" charset="0"/>
                          <a:ea typeface="Verdana" panose="020B0604030504040204" pitchFamily="34" charset="0"/>
                        </a:rPr>
                        <a:t>Izlietotais finansējums</a:t>
                      </a:r>
                    </a:p>
                    <a:p>
                      <a:pPr algn="ctr"/>
                      <a:r>
                        <a:rPr lang="lv-LV" sz="2000" b="0" i="1" u="none" strike="noStrike" cap="none" noProof="0" dirty="0">
                          <a:latin typeface="Verdana" panose="020B0604030504040204" pitchFamily="34" charset="0"/>
                          <a:ea typeface="Verdana" panose="020B0604030504040204" pitchFamily="34" charset="0"/>
                        </a:rPr>
                        <a:t>eiro</a:t>
                      </a:r>
                      <a:endParaRPr lang="lv-LV" sz="2000" b="0" i="1" noProof="0" dirty="0"/>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1121258746"/>
                  </a:ext>
                </a:extLst>
              </a:tr>
              <a:tr h="343220">
                <a:tc>
                  <a:txBody>
                    <a:bodyPr/>
                    <a:lstStyle/>
                    <a:p>
                      <a:pPr marL="0" marR="0" lvl="0" indent="0" algn="ctr" rtl="0">
                        <a:lnSpc>
                          <a:spcPct val="100000"/>
                        </a:lnSpc>
                        <a:spcBef>
                          <a:spcPts val="0"/>
                        </a:spcBef>
                        <a:spcAft>
                          <a:spcPts val="0"/>
                        </a:spcAft>
                        <a:buClr>
                          <a:schemeClr val="dk1"/>
                        </a:buClr>
                        <a:buSzPts val="1200"/>
                        <a:buFont typeface="Verdana"/>
                        <a:buNone/>
                      </a:pPr>
                      <a:r>
                        <a:rPr lang="en-GB" sz="2000" b="1" u="none" strike="noStrike" cap="none" noProof="0" dirty="0">
                          <a:latin typeface="Verdana" panose="020B0604030504040204" pitchFamily="34" charset="0"/>
                          <a:ea typeface="Verdana" panose="020B0604030504040204" pitchFamily="34" charset="0"/>
                        </a:rPr>
                        <a:t>51 743</a:t>
                      </a:r>
                      <a:endParaRPr lang="lv-LV" sz="2000" b="1" u="none" strike="noStrike" cap="none" noProof="0" dirty="0">
                        <a:latin typeface="Verdana" panose="020B0604030504040204" pitchFamily="34" charset="0"/>
                        <a:ea typeface="Verdana" panose="020B0604030504040204" pitchFamily="34" charset="0"/>
                      </a:endParaRP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tc>
                  <a:txBody>
                    <a:bodyPr/>
                    <a:lstStyle/>
                    <a:p>
                      <a:pPr algn="ctr"/>
                      <a:r>
                        <a:rPr lang="lv-LV" sz="2000" b="1" u="none" strike="noStrike" cap="none" noProof="0" dirty="0">
                          <a:latin typeface="Verdana" panose="020B0604030504040204" pitchFamily="34" charset="0"/>
                          <a:ea typeface="Verdana" panose="020B0604030504040204" pitchFamily="34" charset="0"/>
                        </a:rPr>
                        <a:t>56</a:t>
                      </a:r>
                      <a:r>
                        <a:rPr lang="en-GB" sz="2000" b="1" u="none" strike="noStrike" cap="none" noProof="0" dirty="0">
                          <a:latin typeface="Verdana" panose="020B0604030504040204" pitchFamily="34" charset="0"/>
                          <a:ea typeface="Verdana" panose="020B0604030504040204" pitchFamily="34" charset="0"/>
                        </a:rPr>
                        <a:t> </a:t>
                      </a:r>
                      <a:r>
                        <a:rPr lang="lv-LV" sz="2000" b="1" u="none" strike="noStrike" cap="none" noProof="0" dirty="0">
                          <a:latin typeface="Verdana" panose="020B0604030504040204" pitchFamily="34" charset="0"/>
                          <a:ea typeface="Verdana" panose="020B0604030504040204" pitchFamily="34" charset="0"/>
                        </a:rPr>
                        <a:t>365</a:t>
                      </a:r>
                      <a:r>
                        <a:rPr lang="en-GB" sz="2000" b="1" u="none" strike="noStrike" cap="none" noProof="0" dirty="0">
                          <a:latin typeface="Verdana" panose="020B0604030504040204" pitchFamily="34" charset="0"/>
                          <a:ea typeface="Verdana" panose="020B0604030504040204" pitchFamily="34" charset="0"/>
                        </a:rPr>
                        <a:t> </a:t>
                      </a:r>
                      <a:r>
                        <a:rPr lang="lv-LV" sz="2000" b="1" u="none" strike="noStrike" cap="none" noProof="0" dirty="0">
                          <a:latin typeface="Verdana" panose="020B0604030504040204" pitchFamily="34" charset="0"/>
                          <a:ea typeface="Verdana" panose="020B0604030504040204" pitchFamily="34" charset="0"/>
                        </a:rPr>
                        <a:t>719</a:t>
                      </a:r>
                    </a:p>
                  </a:txBody>
                  <a:tcPr marL="91450" marR="91450" marT="45400" marB="45400" anchor="ctr">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solidFill>
                      <a:schemeClr val="accent3">
                        <a:lumMod val="40000"/>
                        <a:lumOff val="60000"/>
                      </a:schemeClr>
                    </a:solidFill>
                  </a:tcPr>
                </a:tc>
                <a:extLst>
                  <a:ext uri="{0D108BD9-81ED-4DB2-BD59-A6C34878D82A}">
                    <a16:rowId xmlns:a16="http://schemas.microsoft.com/office/drawing/2014/main" val="2807810458"/>
                  </a:ext>
                </a:extLst>
              </a:tr>
            </a:tbl>
          </a:graphicData>
        </a:graphic>
      </p:graphicFrame>
      <p:graphicFrame>
        <p:nvGraphicFramePr>
          <p:cNvPr id="2" name="Table 1">
            <a:extLst>
              <a:ext uri="{FF2B5EF4-FFF2-40B4-BE49-F238E27FC236}">
                <a16:creationId xmlns:a16="http://schemas.microsoft.com/office/drawing/2014/main" id="{B7AFB6B6-A722-46A8-AE0A-120A9A888D20}"/>
              </a:ext>
            </a:extLst>
          </p:cNvPr>
          <p:cNvGraphicFramePr>
            <a:graphicFrameLocks noGrp="1"/>
          </p:cNvGraphicFramePr>
          <p:nvPr>
            <p:extLst/>
          </p:nvPr>
        </p:nvGraphicFramePr>
        <p:xfrm>
          <a:off x="1542655" y="2979639"/>
          <a:ext cx="10200638" cy="2451525"/>
        </p:xfrm>
        <a:graphic>
          <a:graphicData uri="http://schemas.openxmlformats.org/drawingml/2006/table">
            <a:tbl>
              <a:tblPr firstRow="1" bandRow="1">
                <a:tableStyleId>{69C7853C-536D-4A76-A0AE-DD22124D55A5}</a:tableStyleId>
              </a:tblPr>
              <a:tblGrid>
                <a:gridCol w="1922050">
                  <a:extLst>
                    <a:ext uri="{9D8B030D-6E8A-4147-A177-3AD203B41FA5}">
                      <a16:colId xmlns:a16="http://schemas.microsoft.com/office/drawing/2014/main" val="3914515"/>
                    </a:ext>
                  </a:extLst>
                </a:gridCol>
                <a:gridCol w="1496278">
                  <a:extLst>
                    <a:ext uri="{9D8B030D-6E8A-4147-A177-3AD203B41FA5}">
                      <a16:colId xmlns:a16="http://schemas.microsoft.com/office/drawing/2014/main" val="3221735155"/>
                    </a:ext>
                  </a:extLst>
                </a:gridCol>
                <a:gridCol w="1802892">
                  <a:extLst>
                    <a:ext uri="{9D8B030D-6E8A-4147-A177-3AD203B41FA5}">
                      <a16:colId xmlns:a16="http://schemas.microsoft.com/office/drawing/2014/main" val="2365423831"/>
                    </a:ext>
                  </a:extLst>
                </a:gridCol>
                <a:gridCol w="1484014">
                  <a:extLst>
                    <a:ext uri="{9D8B030D-6E8A-4147-A177-3AD203B41FA5}">
                      <a16:colId xmlns:a16="http://schemas.microsoft.com/office/drawing/2014/main" val="2065252902"/>
                    </a:ext>
                  </a:extLst>
                </a:gridCol>
                <a:gridCol w="1729304">
                  <a:extLst>
                    <a:ext uri="{9D8B030D-6E8A-4147-A177-3AD203B41FA5}">
                      <a16:colId xmlns:a16="http://schemas.microsoft.com/office/drawing/2014/main" val="2774883687"/>
                    </a:ext>
                  </a:extLst>
                </a:gridCol>
                <a:gridCol w="1766100">
                  <a:extLst>
                    <a:ext uri="{9D8B030D-6E8A-4147-A177-3AD203B41FA5}">
                      <a16:colId xmlns:a16="http://schemas.microsoft.com/office/drawing/2014/main" val="788583350"/>
                    </a:ext>
                  </a:extLst>
                </a:gridCol>
              </a:tblGrid>
              <a:tr h="688235">
                <a:tc>
                  <a:txBody>
                    <a:bodyPr/>
                    <a:lstStyle/>
                    <a:p>
                      <a:pPr algn="ctr"/>
                      <a:r>
                        <a:rPr lang="lv-LV" sz="1600" noProof="0">
                          <a:latin typeface="Verdana" panose="020B0604030504040204" pitchFamily="34" charset="0"/>
                          <a:ea typeface="Verdana" panose="020B0604030504040204" pitchFamily="34" charset="0"/>
                        </a:rPr>
                        <a:t>Saņēmēju skaits</a:t>
                      </a:r>
                    </a:p>
                  </a:txBody>
                  <a:tcPr/>
                </a:tc>
                <a:tc>
                  <a:txBody>
                    <a:bodyPr/>
                    <a:lstStyle/>
                    <a:p>
                      <a:pPr algn="ctr"/>
                      <a:r>
                        <a:rPr lang="en-US" sz="1600" noProof="0" dirty="0" err="1">
                          <a:latin typeface="Verdana" panose="020B0604030504040204" pitchFamily="34" charset="0"/>
                          <a:ea typeface="Verdana" panose="020B0604030504040204" pitchFamily="34" charset="0"/>
                        </a:rPr>
                        <a:t>Janvāris</a:t>
                      </a:r>
                      <a:r>
                        <a:rPr lang="en-US" sz="1600" noProof="0" dirty="0">
                          <a:latin typeface="Verdana" panose="020B0604030504040204" pitchFamily="34" charset="0"/>
                          <a:ea typeface="Verdana" panose="020B0604030504040204" pitchFamily="34" charset="0"/>
                        </a:rPr>
                        <a:t> 2025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GB" sz="1600" noProof="0" dirty="0" err="1">
                          <a:latin typeface="Verdana" panose="020B0604030504040204" pitchFamily="34" charset="0"/>
                          <a:ea typeface="Verdana" panose="020B0604030504040204" pitchFamily="34" charset="0"/>
                        </a:rPr>
                        <a:t>Februāris</a:t>
                      </a:r>
                      <a:r>
                        <a:rPr lang="en-GB" sz="1600" noProof="0" dirty="0">
                          <a:latin typeface="Verdana" panose="020B0604030504040204" pitchFamily="34" charset="0"/>
                          <a:ea typeface="Verdana" panose="020B0604030504040204" pitchFamily="34" charset="0"/>
                        </a:rPr>
                        <a:t> </a:t>
                      </a:r>
                      <a:r>
                        <a:rPr lang="lv-LV" sz="1600" noProof="0" dirty="0">
                          <a:latin typeface="Verdana" panose="020B0604030504040204" pitchFamily="34" charset="0"/>
                          <a:ea typeface="Verdana" panose="020B0604030504040204" pitchFamily="34" charset="0"/>
                        </a:rPr>
                        <a:t> 202</a:t>
                      </a:r>
                      <a:r>
                        <a:rPr lang="en-GB" sz="1600" noProof="0" dirty="0">
                          <a:latin typeface="Verdana" panose="020B0604030504040204" pitchFamily="34" charset="0"/>
                          <a:ea typeface="Verdana" panose="020B0604030504040204" pitchFamily="34" charset="0"/>
                        </a:rPr>
                        <a:t>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GB" sz="1600" noProof="0" dirty="0">
                          <a:latin typeface="Verdana" panose="020B0604030504040204" pitchFamily="34" charset="0"/>
                          <a:ea typeface="Verdana" panose="020B0604030504040204" pitchFamily="34" charset="0"/>
                        </a:rPr>
                        <a:t>Marts </a:t>
                      </a:r>
                    </a:p>
                    <a:p>
                      <a:pPr algn="ctr"/>
                      <a:r>
                        <a:rPr lang="lv-LV" sz="1600" noProof="0" dirty="0">
                          <a:latin typeface="Verdana" panose="020B0604030504040204" pitchFamily="34" charset="0"/>
                          <a:ea typeface="Verdana" panose="020B0604030504040204" pitchFamily="34" charset="0"/>
                        </a:rPr>
                        <a:t>202</a:t>
                      </a:r>
                      <a:r>
                        <a:rPr lang="en-GB" sz="1600" noProof="0" dirty="0">
                          <a:latin typeface="Verdana" panose="020B0604030504040204" pitchFamily="34" charset="0"/>
                          <a:ea typeface="Verdana" panose="020B0604030504040204" pitchFamily="34" charset="0"/>
                        </a:rPr>
                        <a:t>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GB" sz="1600" noProof="0" dirty="0" err="1">
                          <a:latin typeface="Verdana" panose="020B0604030504040204" pitchFamily="34" charset="0"/>
                          <a:ea typeface="Verdana" panose="020B0604030504040204" pitchFamily="34" charset="0"/>
                        </a:rPr>
                        <a:t>Aprīlis</a:t>
                      </a:r>
                      <a:r>
                        <a:rPr lang="lv-LV" sz="1600" noProof="0" dirty="0">
                          <a:latin typeface="Verdana" panose="020B0604030504040204" pitchFamily="34" charset="0"/>
                          <a:ea typeface="Verdana" panose="020B0604030504040204" pitchFamily="34" charset="0"/>
                        </a:rPr>
                        <a:t> </a:t>
                      </a:r>
                      <a:endParaRPr lang="en-GB" sz="1600" noProof="0" dirty="0">
                        <a:latin typeface="Verdana" panose="020B0604030504040204" pitchFamily="34" charset="0"/>
                        <a:ea typeface="Verdana" panose="020B0604030504040204" pitchFamily="34" charset="0"/>
                      </a:endParaRPr>
                    </a:p>
                    <a:p>
                      <a:pPr algn="ctr"/>
                      <a:r>
                        <a:rPr lang="lv-LV" sz="1600" noProof="0" dirty="0">
                          <a:latin typeface="Verdana" panose="020B0604030504040204" pitchFamily="34" charset="0"/>
                          <a:ea typeface="Verdana" panose="020B0604030504040204" pitchFamily="34" charset="0"/>
                        </a:rPr>
                        <a:t>202</a:t>
                      </a:r>
                      <a:r>
                        <a:rPr lang="en-GB" sz="1600" noProof="0" dirty="0">
                          <a:latin typeface="Verdana" panose="020B0604030504040204" pitchFamily="34" charset="0"/>
                          <a:ea typeface="Verdana" panose="020B0604030504040204" pitchFamily="34" charset="0"/>
                        </a:rPr>
                        <a:t>5</a:t>
                      </a:r>
                      <a:endParaRPr lang="lv-LV" sz="1600" noProof="0" dirty="0">
                        <a:latin typeface="Verdana" panose="020B0604030504040204" pitchFamily="34" charset="0"/>
                        <a:ea typeface="Verdana" panose="020B0604030504040204" pitchFamily="34" charset="0"/>
                      </a:endParaRPr>
                    </a:p>
                  </a:txBody>
                  <a:tcPr/>
                </a:tc>
                <a:tc>
                  <a:txBody>
                    <a:bodyPr/>
                    <a:lstStyle/>
                    <a:p>
                      <a:pPr algn="ctr"/>
                      <a:r>
                        <a:rPr lang="en-GB" sz="1600" noProof="0" dirty="0" err="1">
                          <a:latin typeface="Verdana" panose="020B0604030504040204" pitchFamily="34" charset="0"/>
                          <a:ea typeface="Verdana" panose="020B0604030504040204" pitchFamily="34" charset="0"/>
                        </a:rPr>
                        <a:t>Maijs</a:t>
                      </a:r>
                      <a:endParaRPr lang="en-GB" sz="1600" noProof="0" dirty="0">
                        <a:latin typeface="Verdana" panose="020B0604030504040204" pitchFamily="34" charset="0"/>
                        <a:ea typeface="Verdana" panose="020B0604030504040204" pitchFamily="34" charset="0"/>
                      </a:endParaRPr>
                    </a:p>
                    <a:p>
                      <a:pPr algn="ctr"/>
                      <a:r>
                        <a:rPr lang="lv-LV" sz="1600" noProof="0" dirty="0">
                          <a:latin typeface="Verdana" panose="020B0604030504040204" pitchFamily="34" charset="0"/>
                          <a:ea typeface="Verdana" panose="020B0604030504040204" pitchFamily="34" charset="0"/>
                        </a:rPr>
                        <a:t> 202</a:t>
                      </a:r>
                      <a:r>
                        <a:rPr lang="en-GB" sz="1600" noProof="0" dirty="0">
                          <a:latin typeface="Verdana" panose="020B0604030504040204" pitchFamily="34" charset="0"/>
                          <a:ea typeface="Verdana" panose="020B0604030504040204" pitchFamily="34" charset="0"/>
                        </a:rPr>
                        <a:t>5</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244004162"/>
                  </a:ext>
                </a:extLst>
              </a:tr>
              <a:tr h="1123210">
                <a:tc>
                  <a:txBody>
                    <a:bodyPr/>
                    <a:lstStyle/>
                    <a:p>
                      <a:r>
                        <a:rPr lang="lv-LV" sz="1600" b="1" noProof="0">
                          <a:latin typeface="Verdana" panose="020B0604030504040204" pitchFamily="34" charset="0"/>
                          <a:ea typeface="Verdana" panose="020B0604030504040204" pitchFamily="34" charset="0"/>
                        </a:rPr>
                        <a:t>Garantētais minimālo ienākumu pabalsts</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800" noProof="0" dirty="0">
                          <a:latin typeface="Verdana" panose="020B0604030504040204" pitchFamily="34" charset="0"/>
                          <a:ea typeface="Verdana" panose="020B0604030504040204" pitchFamily="34" charset="0"/>
                        </a:rPr>
                        <a:t>2 346</a:t>
                      </a:r>
                      <a:endParaRPr lang="lv-LV" sz="1800" noProof="0" dirty="0">
                        <a:latin typeface="Verdana" panose="020B0604030504040204" pitchFamily="34" charset="0"/>
                        <a:ea typeface="Verdana" panose="020B0604030504040204" pitchFamily="34" charset="0"/>
                      </a:endParaRPr>
                    </a:p>
                    <a:p>
                      <a:pPr algn="ct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2 650</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2 742</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2 594</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2 562</a:t>
                      </a:r>
                      <a:endParaRPr lang="lv-LV" sz="18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891038474"/>
                  </a:ext>
                </a:extLst>
              </a:tr>
              <a:tr h="379608">
                <a:tc>
                  <a:txBody>
                    <a:bodyPr/>
                    <a:lstStyle/>
                    <a:p>
                      <a:r>
                        <a:rPr lang="lv-LV" sz="1600" b="1" noProof="0">
                          <a:latin typeface="Verdana" panose="020B0604030504040204" pitchFamily="34" charset="0"/>
                          <a:ea typeface="Verdana" panose="020B0604030504040204" pitchFamily="34" charset="0"/>
                        </a:rPr>
                        <a:t>Mājokļa pabalsts</a:t>
                      </a: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800" noProof="0" dirty="0">
                          <a:latin typeface="Verdana" panose="020B0604030504040204" pitchFamily="34" charset="0"/>
                          <a:ea typeface="Verdana" panose="020B0604030504040204" pitchFamily="34" charset="0"/>
                        </a:rPr>
                        <a:t>2 450</a:t>
                      </a:r>
                      <a:endParaRPr lang="lv-LV" sz="1800" noProof="0" dirty="0">
                        <a:latin typeface="Verdana" panose="020B0604030504040204" pitchFamily="34" charset="0"/>
                        <a:ea typeface="Verdana" panose="020B0604030504040204" pitchFamily="34" charset="0"/>
                      </a:endParaRPr>
                    </a:p>
                    <a:p>
                      <a:pPr algn="ct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2 409</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2 455</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2 357</a:t>
                      </a:r>
                      <a:endParaRPr lang="lv-LV" sz="1800" noProof="0" dirty="0">
                        <a:latin typeface="Verdana" panose="020B0604030504040204" pitchFamily="34" charset="0"/>
                        <a:ea typeface="Verdana" panose="020B0604030504040204" pitchFamily="34" charset="0"/>
                      </a:endParaRPr>
                    </a:p>
                  </a:txBody>
                  <a:tcPr/>
                </a:tc>
                <a:tc>
                  <a:txBody>
                    <a:bodyPr/>
                    <a:lstStyle/>
                    <a:p>
                      <a:pPr algn="ctr"/>
                      <a:r>
                        <a:rPr lang="en-GB" sz="1800" noProof="0" dirty="0">
                          <a:latin typeface="Verdana" panose="020B0604030504040204" pitchFamily="34" charset="0"/>
                          <a:ea typeface="Verdana" panose="020B0604030504040204" pitchFamily="34" charset="0"/>
                        </a:rPr>
                        <a:t>2 398</a:t>
                      </a:r>
                      <a:endParaRPr lang="lv-LV" sz="18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23366108"/>
                  </a:ext>
                </a:extLst>
              </a:tr>
            </a:tbl>
          </a:graphicData>
        </a:graphic>
      </p:graphicFrame>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2346960" y="336549"/>
            <a:ext cx="9255760" cy="1143000"/>
          </a:xfrm>
        </p:spPr>
        <p:txBody>
          <a:bodyPr/>
          <a:lstStyle/>
          <a:p>
            <a:r>
              <a:rPr lang="lv-LV" sz="2400" b="1" dirty="0">
                <a:latin typeface="Verdana"/>
                <a:ea typeface="Verdana"/>
                <a:cs typeface="Verdana"/>
                <a:sym typeface="Verdana"/>
              </a:rPr>
              <a:t>Valsts sociālie pabalsti</a:t>
            </a:r>
            <a:endParaRPr lang="lv-LV" sz="2400"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17</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781527" y="1640844"/>
          <a:ext cx="10482263" cy="3884090"/>
        </p:xfrm>
        <a:graphic>
          <a:graphicData uri="http://schemas.openxmlformats.org/drawingml/2006/table">
            <a:tbl>
              <a:tblPr firstRow="1" bandRow="1">
                <a:tableStyleId>{69C7853C-536D-4A76-A0AE-DD22124D55A5}</a:tableStyleId>
              </a:tblPr>
              <a:tblGrid>
                <a:gridCol w="3861495">
                  <a:extLst>
                    <a:ext uri="{9D8B030D-6E8A-4147-A177-3AD203B41FA5}">
                      <a16:colId xmlns:a16="http://schemas.microsoft.com/office/drawing/2014/main" val="3850994751"/>
                    </a:ext>
                  </a:extLst>
                </a:gridCol>
                <a:gridCol w="2032986">
                  <a:extLst>
                    <a:ext uri="{9D8B030D-6E8A-4147-A177-3AD203B41FA5}">
                      <a16:colId xmlns:a16="http://schemas.microsoft.com/office/drawing/2014/main" val="2129466896"/>
                    </a:ext>
                  </a:extLst>
                </a:gridCol>
                <a:gridCol w="2334828">
                  <a:extLst>
                    <a:ext uri="{9D8B030D-6E8A-4147-A177-3AD203B41FA5}">
                      <a16:colId xmlns:a16="http://schemas.microsoft.com/office/drawing/2014/main" val="3527853011"/>
                    </a:ext>
                  </a:extLst>
                </a:gridCol>
                <a:gridCol w="2252954">
                  <a:extLst>
                    <a:ext uri="{9D8B030D-6E8A-4147-A177-3AD203B41FA5}">
                      <a16:colId xmlns:a16="http://schemas.microsoft.com/office/drawing/2014/main" val="3235665387"/>
                    </a:ext>
                  </a:extLst>
                </a:gridCol>
              </a:tblGrid>
              <a:tr h="752089">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noProof="0">
                        <a:latin typeface="Verdana" panose="020B0604030504040204" pitchFamily="34" charset="0"/>
                        <a:ea typeface="Verdana" panose="020B0604030504040204" pitchFamily="34" charset="0"/>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lang="lv-LV" sz="1400" i="1" noProof="0">
                          <a:solidFill>
                            <a:schemeClr val="tx1"/>
                          </a:solidFill>
                          <a:latin typeface="Verdana" panose="020B0604030504040204" pitchFamily="34" charset="0"/>
                          <a:ea typeface="Verdana" panose="020B0604030504040204" pitchFamily="34" charset="0"/>
                        </a:rPr>
                        <a:t>Pabalsti ģimenēm ar bērniem</a:t>
                      </a:r>
                    </a:p>
                    <a:p>
                      <a:pPr algn="ctr"/>
                      <a:endParaRPr lang="lv-LV" sz="1400" noProof="0">
                        <a:solidFill>
                          <a:schemeClr val="tx1"/>
                        </a:solidFill>
                        <a:latin typeface="Verdana" panose="020B0604030504040204" pitchFamily="34" charset="0"/>
                        <a:ea typeface="Verdana" panose="020B0604030504040204" pitchFamily="34" charset="0"/>
                      </a:endParaRP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Saņēmēju skaits </a:t>
                      </a:r>
                    </a:p>
                    <a:p>
                      <a:pPr algn="ct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r>
                        <a:rPr lang="en-US" sz="1400" b="0" i="1" u="none" strike="noStrike" cap="none" noProof="0" dirty="0" err="1">
                          <a:solidFill>
                            <a:schemeClr val="tx1"/>
                          </a:solidFill>
                          <a:latin typeface="Verdana" panose="020B0604030504040204" pitchFamily="34" charset="0"/>
                          <a:ea typeface="Verdana" panose="020B0604030504040204" pitchFamily="34" charset="0"/>
                          <a:cs typeface="+mn-cs"/>
                          <a:sym typeface="Arial"/>
                        </a:rPr>
                        <a:t>maijā</a:t>
                      </a:r>
                      <a:r>
                        <a:rPr lang="lv-LV" sz="1400" b="0" i="1" u="none" strike="noStrike" cap="none" noProof="0" dirty="0">
                          <a:solidFill>
                            <a:schemeClr val="tx1"/>
                          </a:solidFill>
                          <a:latin typeface="Verdana" panose="020B0604030504040204" pitchFamily="34" charset="0"/>
                          <a:ea typeface="Verdana" panose="020B0604030504040204" pitchFamily="34" charset="0"/>
                          <a:cs typeface="+mn-cs"/>
                          <a:sym typeface="Arial"/>
                        </a:rPr>
                        <a:t>)</a:t>
                      </a:r>
                    </a:p>
                  </a:txBody>
                  <a:tcPr/>
                </a:tc>
                <a:tc>
                  <a:txBody>
                    <a:bodyPr/>
                    <a:lstStyle/>
                    <a:p>
                      <a:pPr algn="ctr"/>
                      <a:r>
                        <a:rPr lang="lv-LV" sz="1400" noProof="0" dirty="0">
                          <a:solidFill>
                            <a:schemeClr val="tx1"/>
                          </a:solidFill>
                          <a:latin typeface="Verdana" panose="020B0604030504040204" pitchFamily="34" charset="0"/>
                          <a:ea typeface="Verdana" panose="020B0604030504040204" pitchFamily="34" charset="0"/>
                        </a:rPr>
                        <a:t>Izlietotais finansējums, eiro</a:t>
                      </a:r>
                    </a:p>
                    <a:p>
                      <a:pPr algn="ctr"/>
                      <a:r>
                        <a:rPr lang="lv-LV" sz="1400" b="0" i="1" noProof="0" dirty="0">
                          <a:solidFill>
                            <a:schemeClr val="tx1"/>
                          </a:solidFill>
                          <a:latin typeface="Verdana" panose="020B0604030504040204" pitchFamily="34" charset="0"/>
                          <a:ea typeface="Verdana" panose="020B0604030504040204" pitchFamily="34" charset="0"/>
                        </a:rPr>
                        <a:t>(</a:t>
                      </a:r>
                      <a:r>
                        <a:rPr lang="en-US" sz="1400" b="0" i="1" noProof="0" dirty="0" err="1">
                          <a:solidFill>
                            <a:schemeClr val="tx1"/>
                          </a:solidFill>
                          <a:latin typeface="Verdana" panose="020B0604030504040204" pitchFamily="34" charset="0"/>
                          <a:ea typeface="Verdana" panose="020B0604030504040204" pitchFamily="34" charset="0"/>
                        </a:rPr>
                        <a:t>maijā</a:t>
                      </a:r>
                      <a:r>
                        <a:rPr lang="lv-LV" sz="1400" b="0" i="1" noProof="0" dirty="0">
                          <a:solidFill>
                            <a:schemeClr val="tx1"/>
                          </a:solidFill>
                          <a:latin typeface="Verdana" panose="020B0604030504040204" pitchFamily="34" charset="0"/>
                          <a:ea typeface="Verdana" panose="020B0604030504040204" pitchFamily="34" charset="0"/>
                        </a:rPr>
                        <a:t>)</a:t>
                      </a:r>
                    </a:p>
                  </a:txBody>
                  <a:tcPr/>
                </a:tc>
                <a:tc>
                  <a:txBody>
                    <a:bodyPr/>
                    <a:lstStyle/>
                    <a:p>
                      <a:pPr algn="ctr"/>
                      <a:r>
                        <a:rPr lang="lv-LV" sz="1400" b="0" i="1" noProof="0" dirty="0">
                          <a:solidFill>
                            <a:schemeClr val="tx1"/>
                          </a:solidFill>
                          <a:latin typeface="Verdana" panose="020B0604030504040204" pitchFamily="34" charset="0"/>
                          <a:ea typeface="Verdana" panose="020B0604030504040204" pitchFamily="34" charset="0"/>
                        </a:rPr>
                        <a:t>Līdz 31.</a:t>
                      </a:r>
                      <a:r>
                        <a:rPr lang="en-US" sz="1400" b="0" i="1" noProof="0" dirty="0">
                          <a:solidFill>
                            <a:schemeClr val="tx1"/>
                          </a:solidFill>
                          <a:latin typeface="Verdana" panose="020B0604030504040204" pitchFamily="34" charset="0"/>
                          <a:ea typeface="Verdana" panose="020B0604030504040204" pitchFamily="34" charset="0"/>
                        </a:rPr>
                        <a:t>05</a:t>
                      </a:r>
                      <a:r>
                        <a:rPr lang="lv-LV" sz="1400" b="0" i="1" noProof="0" dirty="0">
                          <a:solidFill>
                            <a:schemeClr val="tx1"/>
                          </a:solidFill>
                          <a:latin typeface="Verdana" panose="020B0604030504040204" pitchFamily="34" charset="0"/>
                          <a:ea typeface="Verdana" panose="020B0604030504040204" pitchFamily="34" charset="0"/>
                        </a:rPr>
                        <a:t>.202</a:t>
                      </a:r>
                      <a:r>
                        <a:rPr lang="en-GB" sz="1400" b="0" i="1" noProof="0" dirty="0">
                          <a:solidFill>
                            <a:schemeClr val="tx1"/>
                          </a:solidFill>
                          <a:latin typeface="Verdana" panose="020B0604030504040204" pitchFamily="34" charset="0"/>
                          <a:ea typeface="Verdana" panose="020B0604030504040204" pitchFamily="34" charset="0"/>
                        </a:rPr>
                        <a:t>5</a:t>
                      </a:r>
                      <a:r>
                        <a:rPr lang="lv-LV" sz="1400" b="0" i="1" noProof="0" dirty="0">
                          <a:solidFill>
                            <a:schemeClr val="tx1"/>
                          </a:solidFill>
                          <a:latin typeface="Verdana" panose="020B0604030504040204" pitchFamily="34" charset="0"/>
                          <a:ea typeface="Verdana" panose="020B0604030504040204" pitchFamily="34" charset="0"/>
                        </a:rPr>
                        <a:t> izlietotais finansējums, eiro</a:t>
                      </a:r>
                    </a:p>
                  </a:txBody>
                  <a:tcPr/>
                </a:tc>
                <a:extLst>
                  <a:ext uri="{0D108BD9-81ED-4DB2-BD59-A6C34878D82A}">
                    <a16:rowId xmlns:a16="http://schemas.microsoft.com/office/drawing/2014/main" val="107393388"/>
                  </a:ext>
                </a:extLst>
              </a:tr>
              <a:tr h="307747">
                <a:tc>
                  <a:txBody>
                    <a:bodyPr/>
                    <a:lstStyle/>
                    <a:p>
                      <a:r>
                        <a:rPr lang="lv-LV" sz="1400" b="0" noProof="0">
                          <a:latin typeface="Verdana" panose="020B0604030504040204" pitchFamily="34" charset="0"/>
                          <a:ea typeface="Verdana" panose="020B0604030504040204" pitchFamily="34" charset="0"/>
                        </a:rPr>
                        <a:t>ģimenes valsts pabalsts (ĢVP)</a:t>
                      </a:r>
                    </a:p>
                  </a:txBody>
                  <a:tcPr>
                    <a:solidFill>
                      <a:schemeClr val="accent3">
                        <a:lumMod val="40000"/>
                        <a:lumOff val="60000"/>
                      </a:schemeClr>
                    </a:solidFill>
                  </a:tcPr>
                </a:tc>
                <a:tc>
                  <a:txBody>
                    <a:bodyPr/>
                    <a:lstStyle/>
                    <a:p>
                      <a:pPr algn="ctr"/>
                      <a:r>
                        <a:rPr lang="lv-LV" sz="1400" noProof="0" dirty="0">
                          <a:latin typeface="Verdana" panose="020B0604030504040204" pitchFamily="34" charset="0"/>
                          <a:ea typeface="Verdana" panose="020B0604030504040204" pitchFamily="34" charset="0"/>
                        </a:rPr>
                        <a:t>3 </a:t>
                      </a:r>
                      <a:r>
                        <a:rPr lang="en-GB" sz="1400" noProof="0" dirty="0">
                          <a:latin typeface="Verdana" panose="020B0604030504040204" pitchFamily="34" charset="0"/>
                          <a:ea typeface="Verdana" panose="020B0604030504040204" pitchFamily="34" charset="0"/>
                        </a:rPr>
                        <a:t>519</a:t>
                      </a:r>
                      <a:endParaRPr lang="lv-LV" sz="140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latin typeface="Verdana" panose="020B0604030504040204" pitchFamily="34" charset="0"/>
                          <a:ea typeface="Verdana" panose="020B0604030504040204" pitchFamily="34" charset="0"/>
                        </a:rPr>
                        <a:t>249 230</a:t>
                      </a:r>
                      <a:endParaRPr lang="lv-LV" sz="1400" i="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1" noProof="0" dirty="0">
                          <a:latin typeface="Verdana" panose="020B0604030504040204" pitchFamily="34" charset="0"/>
                          <a:ea typeface="Verdana" panose="020B0604030504040204" pitchFamily="34" charset="0"/>
                        </a:rPr>
                        <a:t>9 585 007</a:t>
                      </a:r>
                      <a:endParaRPr lang="lv-LV" sz="1400" i="1"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1474485005"/>
                  </a:ext>
                </a:extLst>
              </a:tr>
              <a:tr h="337352">
                <a:tc>
                  <a:txBody>
                    <a:bodyPr/>
                    <a:lstStyle/>
                    <a:p>
                      <a:r>
                        <a:rPr lang="lv-LV" sz="1400" b="0" noProof="0">
                          <a:latin typeface="Verdana" panose="020B0604030504040204" pitchFamily="34" charset="0"/>
                          <a:ea typeface="Verdana" panose="020B0604030504040204" pitchFamily="34" charset="0"/>
                        </a:rPr>
                        <a:t>bērna kopšanas pabalsts </a:t>
                      </a:r>
                      <a:endParaRPr lang="lv-LV" sz="1400" b="0" i="1" noProof="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US" sz="1400" noProof="0" dirty="0">
                          <a:latin typeface="Verdana" panose="020B0604030504040204" pitchFamily="34" charset="0"/>
                          <a:ea typeface="Verdana" panose="020B0604030504040204" pitchFamily="34" charset="0"/>
                        </a:rPr>
                        <a:t>321</a:t>
                      </a:r>
                      <a:endParaRPr lang="lv-LV" sz="140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latin typeface="Verdana" panose="020B0604030504040204" pitchFamily="34" charset="0"/>
                          <a:ea typeface="Verdana" panose="020B0604030504040204" pitchFamily="34" charset="0"/>
                        </a:rPr>
                        <a:t>43 480</a:t>
                      </a:r>
                      <a:endParaRPr lang="lv-LV" sz="1400" i="0"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1" noProof="0" dirty="0">
                          <a:latin typeface="Verdana" panose="020B0604030504040204" pitchFamily="34" charset="0"/>
                          <a:ea typeface="Verdana" panose="020B0604030504040204" pitchFamily="34" charset="0"/>
                        </a:rPr>
                        <a:t>1 755 986</a:t>
                      </a:r>
                      <a:endParaRPr lang="lv-LV" sz="1400" i="1" noProof="0" dirty="0">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1807209346"/>
                  </a:ext>
                </a:extLst>
              </a:tr>
              <a:tr h="301840">
                <a:tc>
                  <a:txBody>
                    <a:bodyPr/>
                    <a:lstStyle/>
                    <a:p>
                      <a:r>
                        <a:rPr lang="lv-LV" sz="1400" b="0" noProof="0">
                          <a:latin typeface="Verdana" panose="020B0604030504040204" pitchFamily="34" charset="0"/>
                          <a:ea typeface="Verdana" panose="020B0604030504040204" pitchFamily="34" charset="0"/>
                        </a:rPr>
                        <a:t>bērna piedzimšanas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13</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5 475</a:t>
                      </a:r>
                      <a:endParaRPr lang="lv-LV" sz="1400" i="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208 058</a:t>
                      </a:r>
                      <a:endParaRPr lang="lv-LV" sz="1400" i="1"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3970282850"/>
                  </a:ext>
                </a:extLst>
              </a:tr>
              <a:tr h="399344">
                <a:tc>
                  <a:txBody>
                    <a:bodyPr/>
                    <a:lstStyle/>
                    <a:p>
                      <a:r>
                        <a:rPr lang="lv-LV" sz="1400" b="0" noProof="0">
                          <a:latin typeface="Verdana" panose="020B0604030504040204" pitchFamily="34" charset="0"/>
                          <a:ea typeface="Verdana" panose="020B0604030504040204" pitchFamily="34" charset="0"/>
                        </a:rPr>
                        <a:t>piemaksa pie ĢVP par bērnu ar invaliditāti</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132</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23 147</a:t>
                      </a:r>
                      <a:endParaRPr lang="lv-LV" sz="1400" i="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561 059</a:t>
                      </a:r>
                      <a:endParaRPr lang="lv-LV" sz="1400" i="1"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1150265094"/>
                  </a:ext>
                </a:extLst>
              </a:tr>
              <a:tr h="399344">
                <a:tc>
                  <a:txBody>
                    <a:bodyPr/>
                    <a:lstStyle/>
                    <a:p>
                      <a:r>
                        <a:rPr lang="lv-LV" sz="1400" b="0" noProof="0">
                          <a:latin typeface="Verdana" panose="020B0604030504040204" pitchFamily="34" charset="0"/>
                          <a:ea typeface="Verdana" panose="020B0604030504040204" pitchFamily="34" charset="0"/>
                        </a:rPr>
                        <a:t>bērna ar invaliditāti kopšanas pabalsts</a:t>
                      </a:r>
                    </a:p>
                  </a:txBody>
                  <a:tcPr>
                    <a:solidFill>
                      <a:schemeClr val="accent3">
                        <a:lumMod val="40000"/>
                        <a:lumOff val="60000"/>
                      </a:schemeClr>
                    </a:solidFill>
                  </a:tcPr>
                </a:tc>
                <a:tc>
                  <a:txBody>
                    <a:bodyPr/>
                    <a:lstStyle/>
                    <a:p>
                      <a:pPr algn="ctr"/>
                      <a:r>
                        <a:rPr lang="en-US" sz="1400" noProof="0" dirty="0">
                          <a:solidFill>
                            <a:schemeClr val="tx1"/>
                          </a:solidFill>
                          <a:latin typeface="Verdana" panose="020B0604030504040204" pitchFamily="34" charset="0"/>
                          <a:ea typeface="Verdana" panose="020B0604030504040204" pitchFamily="34" charset="0"/>
                        </a:rPr>
                        <a:t>85</a:t>
                      </a:r>
                      <a:endParaRPr lang="lv-LV" sz="140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0" noProof="0" dirty="0">
                          <a:solidFill>
                            <a:schemeClr val="tx1"/>
                          </a:solidFill>
                          <a:latin typeface="Verdana" panose="020B0604030504040204" pitchFamily="34" charset="0"/>
                          <a:ea typeface="Verdana" panose="020B0604030504040204" pitchFamily="34" charset="0"/>
                        </a:rPr>
                        <a:t>39 910</a:t>
                      </a:r>
                      <a:endParaRPr lang="lv-LV" sz="1400" i="0"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tc>
                  <a:txBody>
                    <a:bodyPr/>
                    <a:lstStyle/>
                    <a:p>
                      <a:pPr algn="ctr"/>
                      <a:r>
                        <a:rPr lang="en-GB" sz="1400" i="1" noProof="0" dirty="0">
                          <a:solidFill>
                            <a:schemeClr val="tx1"/>
                          </a:solidFill>
                          <a:latin typeface="Verdana" panose="020B0604030504040204" pitchFamily="34" charset="0"/>
                          <a:ea typeface="Verdana" panose="020B0604030504040204" pitchFamily="34" charset="0"/>
                        </a:rPr>
                        <a:t>855 737</a:t>
                      </a:r>
                      <a:endParaRPr lang="lv-LV" sz="1400" i="1" noProof="0" dirty="0">
                        <a:solidFill>
                          <a:schemeClr val="tx1"/>
                        </a:solidFill>
                        <a:latin typeface="Verdana" panose="020B0604030504040204" pitchFamily="34" charset="0"/>
                        <a:ea typeface="Verdana" panose="020B0604030504040204" pitchFamily="34" charset="0"/>
                      </a:endParaRPr>
                    </a:p>
                  </a:txBody>
                  <a:tcPr>
                    <a:solidFill>
                      <a:schemeClr val="accent3">
                        <a:lumMod val="40000"/>
                        <a:lumOff val="60000"/>
                      </a:schemeClr>
                    </a:solidFill>
                  </a:tcPr>
                </a:tc>
                <a:extLst>
                  <a:ext uri="{0D108BD9-81ED-4DB2-BD59-A6C34878D82A}">
                    <a16:rowId xmlns:a16="http://schemas.microsoft.com/office/drawing/2014/main" val="3293935531"/>
                  </a:ext>
                </a:extLst>
              </a:tr>
              <a:tr h="502784">
                <a:tc>
                  <a:txBody>
                    <a:bodyPr/>
                    <a:lstStyle/>
                    <a:p>
                      <a:r>
                        <a:rPr lang="lv-LV" sz="1400" b="1" i="1" u="none" strike="noStrike" cap="none" noProof="0">
                          <a:solidFill>
                            <a:schemeClr val="tx1"/>
                          </a:solidFill>
                          <a:latin typeface="Verdana" panose="020B0604030504040204" pitchFamily="34" charset="0"/>
                          <a:ea typeface="Verdana" panose="020B0604030504040204" pitchFamily="34" charset="0"/>
                          <a:cs typeface="+mn-cs"/>
                          <a:sym typeface="Arial"/>
                        </a:rPr>
                        <a:t>Valsts sociālā nodrošinājuma pabalsts</a:t>
                      </a:r>
                    </a:p>
                  </a:txBody>
                  <a:tcPr/>
                </a:tc>
                <a:tc>
                  <a:txBody>
                    <a:bodyPr/>
                    <a:lstStyle/>
                    <a:p>
                      <a:pPr algn="ctr"/>
                      <a:endParaRPr lang="lv-LV" sz="140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0" noProof="0">
                        <a:solidFill>
                          <a:srgbClr val="FF0000"/>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lang="lv-LV" sz="1400" i="1" noProof="0">
                        <a:solidFill>
                          <a:srgbClr val="FF0000"/>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1194312246"/>
                  </a:ext>
                </a:extLst>
              </a:tr>
              <a:tr h="352214">
                <a:tc>
                  <a:txBody>
                    <a:bodyPr/>
                    <a:lstStyle/>
                    <a:p>
                      <a:r>
                        <a:rPr lang="lv-LV" sz="1400" b="0" i="0" u="none" strike="noStrike" cap="none" noProof="0">
                          <a:solidFill>
                            <a:schemeClr val="dk1"/>
                          </a:solidFill>
                          <a:latin typeface="Verdana" panose="020B0604030504040204" pitchFamily="34" charset="0"/>
                          <a:ea typeface="Verdana" panose="020B0604030504040204" pitchFamily="34" charset="0"/>
                          <a:cs typeface="+mn-cs"/>
                          <a:sym typeface="Arial"/>
                        </a:rPr>
                        <a:t>Personām ar invaliditāti</a:t>
                      </a:r>
                    </a:p>
                  </a:txBody>
                  <a:tcPr/>
                </a:tc>
                <a:tc>
                  <a:txBody>
                    <a:bodyPr/>
                    <a:lstStyle/>
                    <a:p>
                      <a:pPr algn="ctr"/>
                      <a:r>
                        <a:rPr lang="en-GB" sz="1400" noProof="0" dirty="0">
                          <a:solidFill>
                            <a:schemeClr val="tx1"/>
                          </a:solidFill>
                          <a:latin typeface="Verdana" panose="020B0604030504040204" pitchFamily="34" charset="0"/>
                          <a:ea typeface="Verdana" panose="020B0604030504040204" pitchFamily="34" charset="0"/>
                        </a:rPr>
                        <a:t>457</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0" noProof="0" dirty="0">
                          <a:solidFill>
                            <a:schemeClr val="tx1"/>
                          </a:solidFill>
                          <a:latin typeface="Verdana" panose="020B0604030504040204" pitchFamily="34" charset="0"/>
                          <a:ea typeface="Verdana" panose="020B0604030504040204" pitchFamily="34" charset="0"/>
                        </a:rPr>
                        <a:t>81 950</a:t>
                      </a:r>
                      <a:endParaRPr lang="lv-LV" sz="1400" i="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1" noProof="0" dirty="0">
                          <a:solidFill>
                            <a:schemeClr val="tx1"/>
                          </a:solidFill>
                          <a:latin typeface="Verdana" panose="020B0604030504040204" pitchFamily="34" charset="0"/>
                          <a:ea typeface="Verdana" panose="020B0604030504040204" pitchFamily="34" charset="0"/>
                        </a:rPr>
                        <a:t>1 453 499</a:t>
                      </a:r>
                      <a:endParaRPr lang="lv-LV" sz="1400" i="1" noProof="0" dirty="0">
                        <a:solidFill>
                          <a:schemeClr val="tx1"/>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2171427743"/>
                  </a:ext>
                </a:extLst>
              </a:tr>
              <a:tr h="394224">
                <a:tc>
                  <a:txBody>
                    <a:bodyPr/>
                    <a:lstStyle/>
                    <a:p>
                      <a:r>
                        <a:rPr lang="lv-LV" sz="1400" b="0" i="0" u="none" strike="noStrike" cap="none" noProof="0">
                          <a:solidFill>
                            <a:schemeClr val="dk1"/>
                          </a:solidFill>
                          <a:latin typeface="Verdana" panose="020B0604030504040204" pitchFamily="34" charset="0"/>
                          <a:ea typeface="Verdana" panose="020B0604030504040204" pitchFamily="34" charset="0"/>
                          <a:cs typeface="+mn-cs"/>
                          <a:sym typeface="Arial"/>
                        </a:rPr>
                        <a:t>Senioriem</a:t>
                      </a:r>
                    </a:p>
                  </a:txBody>
                  <a:tcPr/>
                </a:tc>
                <a:tc>
                  <a:txBody>
                    <a:bodyPr/>
                    <a:lstStyle/>
                    <a:p>
                      <a:pPr algn="ctr"/>
                      <a:r>
                        <a:rPr lang="en-GB" sz="1400" noProof="0" dirty="0">
                          <a:solidFill>
                            <a:schemeClr val="tx1"/>
                          </a:solidFill>
                          <a:latin typeface="Verdana" panose="020B0604030504040204" pitchFamily="34" charset="0"/>
                          <a:ea typeface="Verdana" panose="020B0604030504040204" pitchFamily="34" charset="0"/>
                        </a:rPr>
                        <a:t>437</a:t>
                      </a:r>
                      <a:endParaRPr lang="lv-LV" sz="140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0" noProof="0" dirty="0">
                          <a:solidFill>
                            <a:schemeClr val="tx1"/>
                          </a:solidFill>
                          <a:latin typeface="Verdana" panose="020B0604030504040204" pitchFamily="34" charset="0"/>
                          <a:ea typeface="Verdana" panose="020B0604030504040204" pitchFamily="34" charset="0"/>
                        </a:rPr>
                        <a:t>58 379</a:t>
                      </a:r>
                      <a:endParaRPr lang="lv-LV" sz="1400" i="0" noProof="0" dirty="0">
                        <a:solidFill>
                          <a:schemeClr val="tx1"/>
                        </a:solidFill>
                        <a:latin typeface="Verdana" panose="020B0604030504040204" pitchFamily="34" charset="0"/>
                        <a:ea typeface="Verdana" panose="020B0604030504040204" pitchFamily="34" charset="0"/>
                      </a:endParaRPr>
                    </a:p>
                  </a:txBody>
                  <a:tcPr/>
                </a:tc>
                <a:tc>
                  <a: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lang="en-GB" sz="1400" i="1" noProof="0" dirty="0">
                          <a:solidFill>
                            <a:schemeClr val="tx1"/>
                          </a:solidFill>
                          <a:latin typeface="Verdana" panose="020B0604030504040204" pitchFamily="34" charset="0"/>
                          <a:ea typeface="Verdana" panose="020B0604030504040204" pitchFamily="34" charset="0"/>
                        </a:rPr>
                        <a:t>1 000 246</a:t>
                      </a:r>
                      <a:endParaRPr lang="lv-LV" sz="1400" i="1" noProof="0" dirty="0">
                        <a:solidFill>
                          <a:schemeClr val="tx1"/>
                        </a:solidFill>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629693042"/>
                  </a:ext>
                </a:extLst>
              </a:tr>
            </a:tbl>
          </a:graphicData>
        </a:graphic>
      </p:graphicFrame>
    </p:spTree>
    <p:extLst>
      <p:ext uri="{BB962C8B-B14F-4D97-AF65-F5344CB8AC3E}">
        <p14:creationId xmlns:p14="http://schemas.microsoft.com/office/powerpoint/2010/main" val="2176757238"/>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Shape 263"/>
        <p:cNvGrpSpPr/>
        <p:nvPr/>
      </p:nvGrpSpPr>
      <p:grpSpPr>
        <a:xfrm>
          <a:off x="0" y="0"/>
          <a:ext cx="0" cy="0"/>
          <a:chOff x="0" y="0"/>
          <a:chExt cx="0" cy="0"/>
        </a:xfrm>
      </p:grpSpPr>
      <p:sp>
        <p:nvSpPr>
          <p:cNvPr id="7" name="Title 6">
            <a:extLst>
              <a:ext uri="{FF2B5EF4-FFF2-40B4-BE49-F238E27FC236}">
                <a16:creationId xmlns:a16="http://schemas.microsoft.com/office/drawing/2014/main" id="{982F48DE-6902-4645-98C9-E2028A6960BE}"/>
              </a:ext>
            </a:extLst>
          </p:cNvPr>
          <p:cNvSpPr>
            <a:spLocks noGrp="1"/>
          </p:cNvSpPr>
          <p:nvPr>
            <p:ph type="title"/>
          </p:nvPr>
        </p:nvSpPr>
        <p:spPr>
          <a:xfrm>
            <a:off x="950594" y="376987"/>
            <a:ext cx="10972800" cy="1143000"/>
          </a:xfrm>
        </p:spPr>
        <p:txBody>
          <a:bodyPr/>
          <a:lstStyle/>
          <a:p>
            <a:r>
              <a:rPr lang="lv-LV" sz="2400" b="1" dirty="0">
                <a:latin typeface="Verdana"/>
                <a:ea typeface="Verdana"/>
              </a:rPr>
              <a:t>Sociālie pakalpojumi</a:t>
            </a:r>
            <a:br>
              <a:rPr lang="lv-LV" sz="2400" b="1" dirty="0">
                <a:latin typeface="Verdana"/>
                <a:ea typeface="Verdana"/>
              </a:rPr>
            </a:br>
            <a:r>
              <a:rPr lang="lv-LV" sz="1800" dirty="0">
                <a:latin typeface="Verdana"/>
                <a:ea typeface="Verdana"/>
              </a:rPr>
              <a:t>(</a:t>
            </a:r>
            <a:r>
              <a:rPr lang="en-GB" sz="1800" dirty="0" err="1">
                <a:latin typeface="Verdana"/>
                <a:ea typeface="Verdana"/>
              </a:rPr>
              <a:t>maija</a:t>
            </a:r>
            <a:r>
              <a:rPr lang="lv-LV" sz="1800" dirty="0">
                <a:latin typeface="Verdana"/>
                <a:ea typeface="Verdana"/>
              </a:rPr>
              <a:t> dati)</a:t>
            </a:r>
          </a:p>
        </p:txBody>
      </p:sp>
      <p:sp>
        <p:nvSpPr>
          <p:cNvPr id="264" name="Google Shape;264;p26"/>
          <p:cNvSpPr txBox="1">
            <a:spLocks noGrp="1"/>
          </p:cNvSpPr>
          <p:nvPr>
            <p:ph type="body" idx="1"/>
          </p:nvPr>
        </p:nvSpPr>
        <p:spPr>
          <a:xfrm>
            <a:off x="609600" y="1651571"/>
            <a:ext cx="10972800" cy="4525962"/>
          </a:xfrm>
          <a:prstGeom prst="rect">
            <a:avLst/>
          </a:prstGeom>
          <a:noFill/>
          <a:ln>
            <a:noFill/>
          </a:ln>
        </p:spPr>
        <p:txBody>
          <a:bodyPr spcFirstLastPara="1" wrap="square" lIns="93950" tIns="46975" rIns="93950" bIns="46975" anchor="t" anchorCtr="0">
            <a:noAutofit/>
          </a:bodyPr>
          <a:lstStyle/>
          <a:p>
            <a:pPr marL="0" lvl="0" indent="0" rtl="0">
              <a:lnSpc>
                <a:spcPct val="100000"/>
              </a:lnSpc>
              <a:spcBef>
                <a:spcPts val="0"/>
              </a:spcBef>
              <a:spcAft>
                <a:spcPts val="0"/>
              </a:spcAft>
              <a:buClr>
                <a:schemeClr val="dk1"/>
              </a:buClr>
              <a:buSzPts val="2400"/>
              <a:buNone/>
            </a:pPr>
            <a:br>
              <a:rPr lang="lv" sz="2400" b="1" i="0" u="none" dirty="0">
                <a:solidFill>
                  <a:schemeClr val="dk1"/>
                </a:solidFill>
                <a:latin typeface="Verdana"/>
                <a:ea typeface="Verdana"/>
                <a:cs typeface="Verdana"/>
                <a:sym typeface="Verdana"/>
              </a:rPr>
            </a:br>
            <a:endParaRPr dirty="0"/>
          </a:p>
        </p:txBody>
      </p:sp>
      <p:sp>
        <p:nvSpPr>
          <p:cNvPr id="265" name="Google Shape;265;p26"/>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18</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66" name="Google Shape;266;p26"/>
          <p:cNvPicPr preferRelativeResize="0"/>
          <p:nvPr/>
        </p:nvPicPr>
        <p:blipFill rotWithShape="1">
          <a:blip r:embed="rId3">
            <a:alphaModFix/>
          </a:blip>
          <a:srcRect/>
          <a:stretch/>
        </p:blipFill>
        <p:spPr>
          <a:xfrm>
            <a:off x="896937" y="4762"/>
            <a:ext cx="1222375" cy="1527175"/>
          </a:xfrm>
          <a:prstGeom prst="rect">
            <a:avLst/>
          </a:prstGeom>
          <a:noFill/>
          <a:ln>
            <a:noFill/>
          </a:ln>
        </p:spPr>
      </p:pic>
      <p:sp>
        <p:nvSpPr>
          <p:cNvPr id="4" name="Rectangle 3">
            <a:extLst>
              <a:ext uri="{FF2B5EF4-FFF2-40B4-BE49-F238E27FC236}">
                <a16:creationId xmlns:a16="http://schemas.microsoft.com/office/drawing/2014/main" id="{5B2B91BF-3D34-48C2-8BE2-9D24FBDC2DB5}"/>
              </a:ext>
            </a:extLst>
          </p:cNvPr>
          <p:cNvSpPr/>
          <p:nvPr/>
        </p:nvSpPr>
        <p:spPr>
          <a:xfrm>
            <a:off x="3038913" y="3275112"/>
            <a:ext cx="245580" cy="307777"/>
          </a:xfrm>
          <a:prstGeom prst="rect">
            <a:avLst/>
          </a:prstGeom>
        </p:spPr>
        <p:txBody>
          <a:bodyPr wrap="non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a:ea typeface="Verdana"/>
                <a:cs typeface="Verdana"/>
                <a:sym typeface="Verdana"/>
              </a:rPr>
              <a:t> </a:t>
            </a:r>
            <a:endParaRPr kumimoji="0" lang="lv-LV" sz="1400" b="0" i="0" u="none" strike="noStrike" kern="0" cap="none" spc="0" normalizeH="0" baseline="0" noProof="0" dirty="0">
              <a:ln>
                <a:noFill/>
              </a:ln>
              <a:solidFill>
                <a:srgbClr val="000000"/>
              </a:solidFill>
              <a:effectLst/>
              <a:uLnTx/>
              <a:uFillTx/>
              <a:latin typeface="Arial"/>
              <a:ea typeface="+mn-ea"/>
              <a:cs typeface="Arial"/>
              <a:sym typeface="Arial"/>
            </a:endParaRPr>
          </a:p>
        </p:txBody>
      </p:sp>
      <p:graphicFrame>
        <p:nvGraphicFramePr>
          <p:cNvPr id="8" name="Table 7">
            <a:extLst>
              <a:ext uri="{FF2B5EF4-FFF2-40B4-BE49-F238E27FC236}">
                <a16:creationId xmlns:a16="http://schemas.microsoft.com/office/drawing/2014/main" id="{351A8C4D-8343-4FF2-8F24-E84BEA26B572}"/>
              </a:ext>
            </a:extLst>
          </p:cNvPr>
          <p:cNvGraphicFramePr>
            <a:graphicFrameLocks noGrp="1"/>
          </p:cNvGraphicFramePr>
          <p:nvPr>
            <p:extLst/>
          </p:nvPr>
        </p:nvGraphicFramePr>
        <p:xfrm>
          <a:off x="896937" y="1823321"/>
          <a:ext cx="10482264" cy="2533304"/>
        </p:xfrm>
        <a:graphic>
          <a:graphicData uri="http://schemas.openxmlformats.org/drawingml/2006/table">
            <a:tbl>
              <a:tblPr firstRow="1" bandRow="1">
                <a:tableStyleId>{69C7853C-536D-4A76-A0AE-DD22124D55A5}</a:tableStyleId>
              </a:tblPr>
              <a:tblGrid>
                <a:gridCol w="4611859">
                  <a:extLst>
                    <a:ext uri="{9D8B030D-6E8A-4147-A177-3AD203B41FA5}">
                      <a16:colId xmlns:a16="http://schemas.microsoft.com/office/drawing/2014/main" val="3850994751"/>
                    </a:ext>
                  </a:extLst>
                </a:gridCol>
                <a:gridCol w="3303531">
                  <a:extLst>
                    <a:ext uri="{9D8B030D-6E8A-4147-A177-3AD203B41FA5}">
                      <a16:colId xmlns:a16="http://schemas.microsoft.com/office/drawing/2014/main" val="2129466896"/>
                    </a:ext>
                  </a:extLst>
                </a:gridCol>
                <a:gridCol w="2566874">
                  <a:extLst>
                    <a:ext uri="{9D8B030D-6E8A-4147-A177-3AD203B41FA5}">
                      <a16:colId xmlns:a16="http://schemas.microsoft.com/office/drawing/2014/main" val="2232421996"/>
                    </a:ext>
                  </a:extLst>
                </a:gridCol>
              </a:tblGrid>
              <a:tr h="370840">
                <a:tc>
                  <a:txBody>
                    <a:bodyPr/>
                    <a:lstStyle/>
                    <a:p>
                      <a:pPr algn="ctr"/>
                      <a:r>
                        <a:rPr lang="lv-LV" sz="1600" noProof="0" dirty="0">
                          <a:solidFill>
                            <a:schemeClr val="tx1"/>
                          </a:solidFill>
                          <a:latin typeface="Verdana" panose="020B0604030504040204" pitchFamily="34" charset="0"/>
                          <a:ea typeface="Verdana" panose="020B0604030504040204" pitchFamily="34" charset="0"/>
                        </a:rPr>
                        <a:t>Pakalpojums</a:t>
                      </a:r>
                    </a:p>
                  </a:txBody>
                  <a:tcPr/>
                </a:tc>
                <a:tc>
                  <a:txBody>
                    <a:bodyPr/>
                    <a:lstStyle/>
                    <a:p>
                      <a:pPr algn="ctr"/>
                      <a:r>
                        <a:rPr lang="lv-LV" sz="1600" noProof="0" dirty="0">
                          <a:solidFill>
                            <a:schemeClr val="tx1"/>
                          </a:solidFill>
                          <a:latin typeface="Verdana" panose="020B0604030504040204" pitchFamily="34" charset="0"/>
                          <a:ea typeface="Verdana" panose="020B0604030504040204" pitchFamily="34" charset="0"/>
                        </a:rPr>
                        <a:t>Saņēmēju skaits </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tc>
                  <a:txBody>
                    <a:bodyPr/>
                    <a:lstStyle/>
                    <a:p>
                      <a:pPr algn="ctr"/>
                      <a:r>
                        <a:rPr lang="lv-LV" sz="1600" b="1" noProof="0" dirty="0">
                          <a:solidFill>
                            <a:schemeClr val="tx1"/>
                          </a:solidFill>
                          <a:latin typeface="Verdana" panose="020B0604030504040204" pitchFamily="34" charset="0"/>
                          <a:ea typeface="Verdana" panose="020B0604030504040204" pitchFamily="34" charset="0"/>
                        </a:rPr>
                        <a:t>Izlietotais </a:t>
                      </a:r>
                      <a:r>
                        <a:rPr lang="lv-LV" sz="1600" noProof="0" dirty="0">
                          <a:solidFill>
                            <a:schemeClr val="tx1"/>
                          </a:solidFill>
                          <a:latin typeface="Verdana" panose="020B0604030504040204" pitchFamily="34" charset="0"/>
                          <a:ea typeface="Verdana" panose="020B0604030504040204" pitchFamily="34" charset="0"/>
                        </a:rPr>
                        <a:t>finansējums, eiro</a:t>
                      </a:r>
                    </a:p>
                    <a:p>
                      <a:pPr algn="ctr"/>
                      <a:r>
                        <a:rPr lang="lv-LV" sz="1600" b="0" noProof="0" dirty="0">
                          <a:solidFill>
                            <a:schemeClr val="tx1"/>
                          </a:solidFill>
                          <a:latin typeface="Verdana" panose="020B0604030504040204" pitchFamily="34" charset="0"/>
                          <a:ea typeface="Verdana" panose="020B0604030504040204" pitchFamily="34" charset="0"/>
                        </a:rPr>
                        <a:t>(kopš pakalpojuma uzsākšanas)</a:t>
                      </a:r>
                    </a:p>
                  </a:txBody>
                  <a:tcPr/>
                </a:tc>
                <a:extLst>
                  <a:ext uri="{0D108BD9-81ED-4DB2-BD59-A6C34878D82A}">
                    <a16:rowId xmlns:a16="http://schemas.microsoft.com/office/drawing/2014/main" val="107393388"/>
                  </a:ext>
                </a:extLst>
              </a:tr>
              <a:tr h="462679">
                <a:tc>
                  <a:txBody>
                    <a:bodyPr/>
                    <a:lstStyle/>
                    <a:p>
                      <a:r>
                        <a:rPr lang="lv-LV" sz="1600" noProof="0">
                          <a:latin typeface="Verdana" panose="020B0604030504040204" pitchFamily="34" charset="0"/>
                          <a:ea typeface="Verdana" panose="020B0604030504040204" pitchFamily="34" charset="0"/>
                        </a:rPr>
                        <a:t>Tehniskie palīglīdzekļi </a:t>
                      </a:r>
                      <a:endParaRPr lang="lv-LV" sz="1600" i="1" noProof="0">
                        <a:latin typeface="Verdana" panose="020B0604030504040204" pitchFamily="34" charset="0"/>
                        <a:ea typeface="Verdana" panose="020B0604030504040204" pitchFamily="34" charset="0"/>
                      </a:endParaRPr>
                    </a:p>
                  </a:txBody>
                  <a:tcPr/>
                </a:tc>
                <a:tc>
                  <a:txBody>
                    <a:bodyPr/>
                    <a:lstStyle/>
                    <a:p>
                      <a:pPr algn="ctr"/>
                      <a:r>
                        <a:rPr lang="en-US" sz="1600" noProof="0" dirty="0">
                          <a:latin typeface="Verdana" panose="020B0604030504040204" pitchFamily="34" charset="0"/>
                          <a:ea typeface="Verdana" panose="020B0604030504040204" pitchFamily="34" charset="0"/>
                        </a:rPr>
                        <a:t>962</a:t>
                      </a:r>
                      <a:r>
                        <a:rPr lang="lv-LV" sz="1600" noProof="0" dirty="0">
                          <a:latin typeface="Verdana" panose="020B0604030504040204" pitchFamily="34" charset="0"/>
                          <a:ea typeface="Verdana" panose="020B0604030504040204" pitchFamily="34" charset="0"/>
                        </a:rPr>
                        <a:t>*</a:t>
                      </a:r>
                    </a:p>
                  </a:txBody>
                  <a:tcPr/>
                </a:tc>
                <a:tc>
                  <a:txBody>
                    <a:bodyPr/>
                    <a:lstStyle/>
                    <a:p>
                      <a:pPr algn="ctr"/>
                      <a:r>
                        <a:rPr lang="en-US" sz="1600" noProof="0" dirty="0">
                          <a:latin typeface="Verdana" panose="020B0604030504040204" pitchFamily="34" charset="0"/>
                          <a:ea typeface="Verdana" panose="020B0604030504040204" pitchFamily="34" charset="0"/>
                        </a:rPr>
                        <a:t>956 917</a:t>
                      </a:r>
                      <a:endParaRPr lang="lv-LV" sz="1600" noProof="0" dirty="0">
                        <a:latin typeface="Verdana" panose="020B0604030504040204" pitchFamily="34" charset="0"/>
                        <a:ea typeface="Verdana" panose="020B0604030504040204" pitchFamily="34" charset="0"/>
                      </a:endParaRPr>
                    </a:p>
                  </a:txBody>
                  <a:tcPr/>
                </a:tc>
                <a:extLst>
                  <a:ext uri="{0D108BD9-81ED-4DB2-BD59-A6C34878D82A}">
                    <a16:rowId xmlns:a16="http://schemas.microsoft.com/office/drawing/2014/main" val="3149644477"/>
                  </a:ext>
                </a:extLst>
              </a:tr>
              <a:tr h="424705">
                <a:tc>
                  <a:txBody>
                    <a:bodyPr/>
                    <a:lstStyle/>
                    <a:p>
                      <a:r>
                        <a:rPr lang="lv-LV" sz="1600" noProof="0" dirty="0" err="1">
                          <a:latin typeface="Verdana" panose="020B0604030504040204" pitchFamily="34" charset="0"/>
                          <a:ea typeface="Verdana" panose="020B0604030504040204" pitchFamily="34" charset="0"/>
                        </a:rPr>
                        <a:t>Surdotulka</a:t>
                      </a:r>
                      <a:r>
                        <a:rPr lang="lv-LV" sz="1600" noProof="0" dirty="0">
                          <a:latin typeface="Verdana" panose="020B0604030504040204" pitchFamily="34" charset="0"/>
                          <a:ea typeface="Verdana" panose="020B0604030504040204" pitchFamily="34" charset="0"/>
                        </a:rPr>
                        <a:t> pakalpojums </a:t>
                      </a:r>
                      <a:endParaRPr lang="lv-LV" sz="1600" b="0" i="1"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tc>
                  <a:txBody>
                    <a:bodyPr/>
                    <a:lstStyle/>
                    <a:p>
                      <a:pPr algn="ctr"/>
                      <a:r>
                        <a:rPr lang="en-US"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40</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tc>
                  <a:txBody>
                    <a:bodyPr/>
                    <a:lstStyle/>
                    <a:p>
                      <a:pPr algn="ctr"/>
                      <a:r>
                        <a:rPr lang="en-GB" sz="1600" b="0" i="0" u="none" strike="noStrike" cap="none" noProof="0" dirty="0">
                          <a:solidFill>
                            <a:schemeClr val="dk1"/>
                          </a:solidFill>
                          <a:latin typeface="Verdana" panose="020B0604030504040204" pitchFamily="34" charset="0"/>
                          <a:ea typeface="Verdana" panose="020B0604030504040204" pitchFamily="34" charset="0"/>
                          <a:cs typeface="+mn-cs"/>
                          <a:sym typeface="Arial"/>
                        </a:rPr>
                        <a:t>28 963</a:t>
                      </a:r>
                      <a:endParaRPr lang="lv-LV" sz="1600" b="0" i="0" u="none" strike="noStrike" cap="none" noProof="0" dirty="0">
                        <a:solidFill>
                          <a:schemeClr val="dk1"/>
                        </a:solidFill>
                        <a:latin typeface="Verdana" panose="020B0604030504040204" pitchFamily="34" charset="0"/>
                        <a:ea typeface="Verdana" panose="020B0604030504040204" pitchFamily="34" charset="0"/>
                        <a:cs typeface="+mn-cs"/>
                        <a:sym typeface="Arial"/>
                      </a:endParaRPr>
                    </a:p>
                  </a:txBody>
                  <a:tcPr/>
                </a:tc>
                <a:extLst>
                  <a:ext uri="{0D108BD9-81ED-4DB2-BD59-A6C34878D82A}">
                    <a16:rowId xmlns:a16="http://schemas.microsoft.com/office/drawing/2014/main" val="3544318446"/>
                  </a:ext>
                </a:extLst>
              </a:tr>
              <a:tr h="452120">
                <a:tc>
                  <a:txBody>
                    <a:bodyPr/>
                    <a:lstStyle/>
                    <a:p>
                      <a:r>
                        <a:rPr lang="lv-LV" sz="1600" noProof="0">
                          <a:latin typeface="Verdana" panose="020B0604030504040204" pitchFamily="34" charset="0"/>
                          <a:ea typeface="Verdana" panose="020B0604030504040204" pitchFamily="34" charset="0"/>
                        </a:rPr>
                        <a:t>Sociālā rehabilitācija vardarbībā cietušām personām</a:t>
                      </a:r>
                    </a:p>
                  </a:txBody>
                  <a:tcPr/>
                </a:tc>
                <a:tc>
                  <a:txBody>
                    <a:bodyPr/>
                    <a:lstStyle/>
                    <a:p>
                      <a:pPr algn="ctr"/>
                      <a:r>
                        <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233</a:t>
                      </a:r>
                    </a:p>
                    <a:p>
                      <a:pPr algn="ctr"/>
                      <a:r>
                        <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(t.sk. 74 nepilngadīgie)</a:t>
                      </a:r>
                    </a:p>
                  </a:txBody>
                  <a:tcPr/>
                </a:tc>
                <a:tc>
                  <a:txBody>
                    <a:bodyPr/>
                    <a:lstStyle/>
                    <a:p>
                      <a:pPr algn="ctr"/>
                      <a:r>
                        <a:rPr lang="lv-LV" sz="1600" b="0" i="0" u="none" strike="noStrike" cap="none" noProof="0" dirty="0">
                          <a:solidFill>
                            <a:schemeClr val="tx1"/>
                          </a:solidFill>
                          <a:latin typeface="Verdana" panose="020B0604030504040204" pitchFamily="34" charset="0"/>
                          <a:ea typeface="Verdana" panose="020B0604030504040204" pitchFamily="34" charset="0"/>
                          <a:cs typeface="+mn-cs"/>
                          <a:sym typeface="Arial"/>
                        </a:rPr>
                        <a:t>79 400</a:t>
                      </a:r>
                    </a:p>
                  </a:txBody>
                  <a:tcPr/>
                </a:tc>
                <a:extLst>
                  <a:ext uri="{0D108BD9-81ED-4DB2-BD59-A6C34878D82A}">
                    <a16:rowId xmlns:a16="http://schemas.microsoft.com/office/drawing/2014/main" val="1474485005"/>
                  </a:ext>
                </a:extLst>
              </a:tr>
            </a:tbl>
          </a:graphicData>
        </a:graphic>
      </p:graphicFrame>
      <p:sp>
        <p:nvSpPr>
          <p:cNvPr id="2" name="TextBox 1">
            <a:extLst>
              <a:ext uri="{FF2B5EF4-FFF2-40B4-BE49-F238E27FC236}">
                <a16:creationId xmlns:a16="http://schemas.microsoft.com/office/drawing/2014/main" id="{86EDDE14-B3C2-4DC1-86BC-988450208B3E}"/>
              </a:ext>
            </a:extLst>
          </p:cNvPr>
          <p:cNvSpPr txBox="1"/>
          <p:nvPr/>
        </p:nvSpPr>
        <p:spPr>
          <a:xfrm>
            <a:off x="854868" y="4436536"/>
            <a:ext cx="10482264" cy="307777"/>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0000"/>
                </a:solidFill>
                <a:effectLst/>
                <a:uLnTx/>
                <a:uFillTx/>
                <a:latin typeface="Arial"/>
                <a:ea typeface="+mn-ea"/>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persona uzskaitīta tik reizes, cik saņēmusi tehnisko palīglīdzekli</a:t>
            </a:r>
          </a:p>
        </p:txBody>
      </p:sp>
    </p:spTree>
    <p:extLst>
      <p:ext uri="{BB962C8B-B14F-4D97-AF65-F5344CB8AC3E}">
        <p14:creationId xmlns:p14="http://schemas.microsoft.com/office/powerpoint/2010/main" val="29598647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Shape 233"/>
        <p:cNvGrpSpPr/>
        <p:nvPr/>
      </p:nvGrpSpPr>
      <p:grpSpPr>
        <a:xfrm>
          <a:off x="0" y="0"/>
          <a:ext cx="0" cy="0"/>
          <a:chOff x="0" y="0"/>
          <a:chExt cx="0" cy="0"/>
        </a:xfrm>
      </p:grpSpPr>
      <p:sp>
        <p:nvSpPr>
          <p:cNvPr id="234" name="Google Shape;234;p23"/>
          <p:cNvSpPr txBox="1">
            <a:spLocks noGrp="1"/>
          </p:cNvSpPr>
          <p:nvPr>
            <p:ph type="body" idx="1"/>
          </p:nvPr>
        </p:nvSpPr>
        <p:spPr>
          <a:xfrm>
            <a:off x="2591162" y="277402"/>
            <a:ext cx="8539200" cy="976045"/>
          </a:xfrm>
          <a:prstGeom prst="rect">
            <a:avLst/>
          </a:prstGeom>
          <a:noFill/>
          <a:ln>
            <a:noFill/>
          </a:ln>
        </p:spPr>
        <p:txBody>
          <a:bodyPr spcFirstLastPara="1" wrap="square" lIns="93950" tIns="46975" rIns="93950" bIns="46975" anchor="t" anchorCtr="0">
            <a:noAutofit/>
          </a:bodyPr>
          <a:lstStyle/>
          <a:p>
            <a:pPr marL="0" indent="0" algn="just">
              <a:lnSpc>
                <a:spcPct val="80000"/>
              </a:lnSpc>
              <a:spcBef>
                <a:spcPts val="0"/>
              </a:spcBef>
              <a:buSzPts val="2200"/>
            </a:pPr>
            <a:endParaRPr lang="lv-LV" sz="2400" b="1" dirty="0">
              <a:highlight>
                <a:srgbClr val="FFFF00"/>
              </a:highlight>
            </a:endParaRPr>
          </a:p>
          <a:p>
            <a:pPr marL="0" indent="0" algn="just">
              <a:lnSpc>
                <a:spcPct val="80000"/>
              </a:lnSpc>
              <a:spcBef>
                <a:spcPts val="0"/>
              </a:spcBef>
              <a:buSzPts val="2200"/>
            </a:pPr>
            <a:r>
              <a:rPr lang="lv-LV" sz="2400" b="1" dirty="0"/>
              <a:t>ESF+ programmas atbalsts* Ukrainas civiliedzīvotājiem (pārtikas un materiālo preču komplekti), 202</a:t>
            </a:r>
            <a:r>
              <a:rPr lang="en-US" sz="2400" b="1" dirty="0"/>
              <a:t>5</a:t>
            </a:r>
            <a:r>
              <a:rPr lang="lv-LV" sz="2400" b="1" dirty="0"/>
              <a:t>.g. </a:t>
            </a:r>
            <a:r>
              <a:rPr lang="en-US" sz="2400" b="1" dirty="0">
                <a:solidFill>
                  <a:schemeClr val="tx1"/>
                </a:solidFill>
              </a:rPr>
              <a:t>1 </a:t>
            </a:r>
            <a:r>
              <a:rPr lang="lv-LV" sz="2400" b="1" dirty="0" err="1">
                <a:solidFill>
                  <a:schemeClr val="tx1"/>
                </a:solidFill>
              </a:rPr>
              <a:t>ceturk</a:t>
            </a:r>
            <a:r>
              <a:rPr lang="en-GB" sz="2400" b="1" dirty="0" err="1">
                <a:solidFill>
                  <a:schemeClr val="tx1"/>
                </a:solidFill>
              </a:rPr>
              <a:t>snī</a:t>
            </a:r>
            <a:endParaRPr lang="lv-LV" sz="2400" b="1" dirty="0">
              <a:solidFill>
                <a:schemeClr val="tx1"/>
              </a:solidFill>
            </a:endParaRPr>
          </a:p>
        </p:txBody>
      </p:sp>
      <p:sp>
        <p:nvSpPr>
          <p:cNvPr id="235" name="Google Shape;235;p23"/>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19</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36" name="Google Shape;236;p23"/>
          <p:cNvPicPr preferRelativeResize="0"/>
          <p:nvPr/>
        </p:nvPicPr>
        <p:blipFill rotWithShape="1">
          <a:blip r:embed="rId3">
            <a:alphaModFix/>
          </a:blip>
          <a:srcRect/>
          <a:stretch/>
        </p:blipFill>
        <p:spPr>
          <a:xfrm>
            <a:off x="969962" y="0"/>
            <a:ext cx="1222375" cy="1527175"/>
          </a:xfrm>
          <a:prstGeom prst="rect">
            <a:avLst/>
          </a:prstGeom>
          <a:noFill/>
          <a:ln>
            <a:noFill/>
          </a:ln>
        </p:spPr>
      </p:pic>
      <p:graphicFrame>
        <p:nvGraphicFramePr>
          <p:cNvPr id="2" name="Table 1">
            <a:extLst>
              <a:ext uri="{FF2B5EF4-FFF2-40B4-BE49-F238E27FC236}">
                <a16:creationId xmlns:a16="http://schemas.microsoft.com/office/drawing/2014/main" id="{D252BA15-B697-4828-AEE1-A43E78FC3A52}"/>
              </a:ext>
            </a:extLst>
          </p:cNvPr>
          <p:cNvGraphicFramePr>
            <a:graphicFrameLocks noGrp="1"/>
          </p:cNvGraphicFramePr>
          <p:nvPr>
            <p:extLst/>
          </p:nvPr>
        </p:nvGraphicFramePr>
        <p:xfrm>
          <a:off x="2192337" y="1762994"/>
          <a:ext cx="9144000" cy="2323391"/>
        </p:xfrm>
        <a:graphic>
          <a:graphicData uri="http://schemas.openxmlformats.org/drawingml/2006/table">
            <a:tbl>
              <a:tblPr firstRow="1" bandRow="1">
                <a:tableStyleId>{69C7853C-536D-4A76-A0AE-DD22124D55A5}</a:tableStyleId>
              </a:tblPr>
              <a:tblGrid>
                <a:gridCol w="7670800">
                  <a:extLst>
                    <a:ext uri="{9D8B030D-6E8A-4147-A177-3AD203B41FA5}">
                      <a16:colId xmlns:a16="http://schemas.microsoft.com/office/drawing/2014/main" val="375003557"/>
                    </a:ext>
                  </a:extLst>
                </a:gridCol>
                <a:gridCol w="1473200">
                  <a:extLst>
                    <a:ext uri="{9D8B030D-6E8A-4147-A177-3AD203B41FA5}">
                      <a16:colId xmlns:a16="http://schemas.microsoft.com/office/drawing/2014/main" val="2755024290"/>
                    </a:ext>
                  </a:extLst>
                </a:gridCol>
              </a:tblGrid>
              <a:tr h="497321">
                <a:tc>
                  <a:txBody>
                    <a:bodyPr/>
                    <a:lstStyle/>
                    <a:p>
                      <a:pPr algn="ctr"/>
                      <a:r>
                        <a:rPr lang="lv-LV" sz="1600" dirty="0">
                          <a:latin typeface="Verdana" panose="020B0604030504040204" pitchFamily="34" charset="0"/>
                          <a:ea typeface="Verdana" panose="020B0604030504040204" pitchFamily="34" charset="0"/>
                        </a:rPr>
                        <a:t>Komplekti</a:t>
                      </a:r>
                    </a:p>
                  </a:txBody>
                  <a:tcPr/>
                </a:tc>
                <a:tc>
                  <a:txBody>
                    <a:bodyPr/>
                    <a:lstStyle/>
                    <a:p>
                      <a:pPr algn="ctr"/>
                      <a:r>
                        <a:rPr lang="lv-LV" sz="1600" dirty="0">
                          <a:latin typeface="Verdana" panose="020B0604030504040204" pitchFamily="34" charset="0"/>
                          <a:ea typeface="Verdana" panose="020B0604030504040204" pitchFamily="34" charset="0"/>
                        </a:rPr>
                        <a:t>Skaits</a:t>
                      </a:r>
                    </a:p>
                  </a:txBody>
                  <a:tcPr/>
                </a:tc>
                <a:extLst>
                  <a:ext uri="{0D108BD9-81ED-4DB2-BD59-A6C34878D82A}">
                    <a16:rowId xmlns:a16="http://schemas.microsoft.com/office/drawing/2014/main" val="3836506771"/>
                  </a:ext>
                </a:extLst>
              </a:tr>
              <a:tr h="342710">
                <a:tc>
                  <a:txBody>
                    <a:bodyPr/>
                    <a:lstStyle/>
                    <a:p>
                      <a:pPr algn="r"/>
                      <a:r>
                        <a:rPr lang="lv-LV" dirty="0">
                          <a:latin typeface="Verdana" panose="020B0604030504040204" pitchFamily="34" charset="0"/>
                          <a:ea typeface="Verdana" panose="020B0604030504040204" pitchFamily="34" charset="0"/>
                        </a:rPr>
                        <a:t>Pārtikas preču komplekti</a:t>
                      </a:r>
                    </a:p>
                  </a:txBody>
                  <a:tcPr/>
                </a:tc>
                <a:tc>
                  <a:txBody>
                    <a:bodyPr/>
                    <a:lstStyle/>
                    <a:p>
                      <a:pPr algn="ctr"/>
                      <a:r>
                        <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rPr>
                        <a:t> 7 472</a:t>
                      </a:r>
                    </a:p>
                  </a:txBody>
                  <a:tcPr/>
                </a:tc>
                <a:extLst>
                  <a:ext uri="{0D108BD9-81ED-4DB2-BD59-A6C34878D82A}">
                    <a16:rowId xmlns:a16="http://schemas.microsoft.com/office/drawing/2014/main" val="2810930392"/>
                  </a:ext>
                </a:extLst>
              </a:tr>
              <a:tr h="370840">
                <a:tc>
                  <a:txBody>
                    <a:bodyPr/>
                    <a:lstStyle/>
                    <a:p>
                      <a:r>
                        <a:rPr lang="lv-LV" dirty="0">
                          <a:latin typeface="Verdana" panose="020B0604030504040204" pitchFamily="34" charset="0"/>
                          <a:ea typeface="Verdana" panose="020B0604030504040204" pitchFamily="34" charset="0"/>
                        </a:rPr>
                        <a:t>Bērnu pārtikas preču komplekti (zīdaiņiem un bērniem vecumā līdz diviem gadiem)</a:t>
                      </a:r>
                    </a:p>
                  </a:txBody>
                  <a:tcPr/>
                </a:tc>
                <a:tc>
                  <a:txBody>
                    <a:bodyPr/>
                    <a:lstStyle/>
                    <a:p>
                      <a:pPr algn="ctr"/>
                      <a:r>
                        <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rPr>
                        <a:t> 140</a:t>
                      </a:r>
                    </a:p>
                  </a:txBody>
                  <a:tcPr/>
                </a:tc>
                <a:extLst>
                  <a:ext uri="{0D108BD9-81ED-4DB2-BD59-A6C34878D82A}">
                    <a16:rowId xmlns:a16="http://schemas.microsoft.com/office/drawing/2014/main" val="3003451366"/>
                  </a:ext>
                </a:extLst>
              </a:tr>
              <a:tr h="370840">
                <a:tc>
                  <a:txBody>
                    <a:bodyPr/>
                    <a:lstStyle/>
                    <a:p>
                      <a:pPr algn="r"/>
                      <a:r>
                        <a:rPr lang="lv-LV" dirty="0">
                          <a:latin typeface="Verdana" panose="020B0604030504040204" pitchFamily="34" charset="0"/>
                          <a:ea typeface="Verdana" panose="020B0604030504040204" pitchFamily="34" charset="0"/>
                        </a:rPr>
                        <a:t>Higiēnas un saimniecības preču komplekti</a:t>
                      </a:r>
                    </a:p>
                  </a:txBody>
                  <a:tcPr/>
                </a:tc>
                <a:tc>
                  <a:txBody>
                    <a:bodyPr/>
                    <a:lstStyle/>
                    <a:p>
                      <a:pPr algn="ctr"/>
                      <a:r>
                        <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rPr>
                        <a:t> 3 748</a:t>
                      </a:r>
                    </a:p>
                  </a:txBody>
                  <a:tcPr/>
                </a:tc>
                <a:extLst>
                  <a:ext uri="{0D108BD9-81ED-4DB2-BD59-A6C34878D82A}">
                    <a16:rowId xmlns:a16="http://schemas.microsoft.com/office/drawing/2014/main" val="3514566355"/>
                  </a:ext>
                </a:extLst>
              </a:tr>
              <a:tr h="370840">
                <a:tc>
                  <a:txBody>
                    <a:bodyPr/>
                    <a:lstStyle/>
                    <a:p>
                      <a:pPr algn="r"/>
                      <a:r>
                        <a:rPr lang="lv-LV" dirty="0">
                          <a:latin typeface="Verdana" panose="020B0604030504040204" pitchFamily="34" charset="0"/>
                          <a:ea typeface="Verdana" panose="020B0604030504040204" pitchFamily="34" charset="0"/>
                        </a:rPr>
                        <a:t>Bērnu higiēnas preču komplekti</a:t>
                      </a:r>
                    </a:p>
                  </a:txBody>
                  <a:tcPr/>
                </a:tc>
                <a:tc>
                  <a:txBody>
                    <a:bodyPr/>
                    <a:lstStyle/>
                    <a:p>
                      <a:pPr algn="ctr"/>
                      <a:r>
                        <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rPr>
                        <a:t>82</a:t>
                      </a:r>
                    </a:p>
                  </a:txBody>
                  <a:tcPr/>
                </a:tc>
                <a:extLst>
                  <a:ext uri="{0D108BD9-81ED-4DB2-BD59-A6C34878D82A}">
                    <a16:rowId xmlns:a16="http://schemas.microsoft.com/office/drawing/2014/main" val="3007218326"/>
                  </a:ext>
                </a:extLst>
              </a:tr>
              <a:tr h="370840">
                <a:tc>
                  <a:txBody>
                    <a:bodyPr/>
                    <a:lstStyle/>
                    <a:p>
                      <a:pPr algn="r"/>
                      <a:r>
                        <a:rPr lang="lv-LV" dirty="0">
                          <a:latin typeface="Verdana" panose="020B0604030504040204" pitchFamily="34" charset="0"/>
                          <a:ea typeface="Verdana" panose="020B0604030504040204" pitchFamily="34" charset="0"/>
                        </a:rPr>
                        <a:t>Individuālo mācību piederumu komplekti</a:t>
                      </a:r>
                    </a:p>
                  </a:txBody>
                  <a:tcPr/>
                </a:tc>
                <a:tc>
                  <a:txBody>
                    <a:bodyPr/>
                    <a:lstStyle/>
                    <a:p>
                      <a:pPr algn="ctr"/>
                      <a:r>
                        <a:rPr lang="lv-LV" sz="1400" b="0" i="0" u="none" strike="noStrike" cap="none" dirty="0">
                          <a:solidFill>
                            <a:schemeClr val="tx1"/>
                          </a:solidFill>
                          <a:latin typeface="Verdana" panose="020B0604030504040204" pitchFamily="34" charset="0"/>
                          <a:ea typeface="Verdana" panose="020B0604030504040204" pitchFamily="34" charset="0"/>
                          <a:cs typeface="+mn-cs"/>
                          <a:sym typeface="Arial"/>
                        </a:rPr>
                        <a:t>620</a:t>
                      </a:r>
                    </a:p>
                  </a:txBody>
                  <a:tcPr/>
                </a:tc>
                <a:extLst>
                  <a:ext uri="{0D108BD9-81ED-4DB2-BD59-A6C34878D82A}">
                    <a16:rowId xmlns:a16="http://schemas.microsoft.com/office/drawing/2014/main" val="4034026677"/>
                  </a:ext>
                </a:extLst>
              </a:tr>
            </a:tbl>
          </a:graphicData>
        </a:graphic>
      </p:graphicFrame>
      <p:sp>
        <p:nvSpPr>
          <p:cNvPr id="3" name="TextBox 2">
            <a:extLst>
              <a:ext uri="{FF2B5EF4-FFF2-40B4-BE49-F238E27FC236}">
                <a16:creationId xmlns:a16="http://schemas.microsoft.com/office/drawing/2014/main" id="{10E20841-18D4-4250-89CD-C0E2D5DEA95D}"/>
              </a:ext>
            </a:extLst>
          </p:cNvPr>
          <p:cNvSpPr txBox="1"/>
          <p:nvPr/>
        </p:nvSpPr>
        <p:spPr>
          <a:xfrm>
            <a:off x="2192337" y="4814243"/>
            <a:ext cx="9144000" cy="584775"/>
          </a:xfrm>
          <a:prstGeom prst="rect">
            <a:avLst/>
          </a:prstGeom>
          <a:noFill/>
        </p:spPr>
        <p:txBody>
          <a:bodyPr wrap="square" rtlCol="0">
            <a:spAutoFit/>
          </a:bodyPr>
          <a:lstStyle/>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endParaRPr kumimoji="0" lang="lv-LV" sz="1200" b="1"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a:p>
            <a:pPr marL="0" marR="0" lvl="0" indent="0" algn="just" defTabSz="914400" rtl="0" eaLnBrk="1" fontAlgn="auto" latinLnBrk="0" hangingPunct="1">
              <a:lnSpc>
                <a:spcPct val="80000"/>
              </a:lnSpc>
              <a:spcBef>
                <a:spcPts val="0"/>
              </a:spcBef>
              <a:spcAft>
                <a:spcPts val="0"/>
              </a:spcAft>
              <a:buClr>
                <a:srgbClr val="000000"/>
              </a:buClr>
              <a:buSzPts val="2200"/>
              <a:buFont typeface="Arial"/>
              <a:buNone/>
              <a:tabLst/>
              <a:defRPr/>
            </a:pPr>
            <a:r>
              <a:rPr kumimoji="0" lang="en-US"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
            </a:r>
            <a:r>
              <a:rPr kumimoji="0" lang="lv-LV" sz="14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Eiropas Sociālā fonda Plus programmas materiālās nenodrošinātības mazināšanai 2021.-2027.gadam ietvaros</a:t>
            </a:r>
          </a:p>
        </p:txBody>
      </p:sp>
    </p:spTree>
    <p:extLst>
      <p:ext uri="{BB962C8B-B14F-4D97-AF65-F5344CB8AC3E}">
        <p14:creationId xmlns:p14="http://schemas.microsoft.com/office/powerpoint/2010/main" val="276912563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254"/>
        <p:cNvGrpSpPr/>
        <p:nvPr/>
      </p:nvGrpSpPr>
      <p:grpSpPr>
        <a:xfrm>
          <a:off x="0" y="0"/>
          <a:ext cx="0" cy="0"/>
          <a:chOff x="0" y="0"/>
          <a:chExt cx="0" cy="0"/>
        </a:xfrm>
      </p:grpSpPr>
      <p:sp>
        <p:nvSpPr>
          <p:cNvPr id="255" name="Google Shape;255;p25"/>
          <p:cNvSpPr txBox="1">
            <a:spLocks noGrp="1"/>
          </p:cNvSpPr>
          <p:nvPr>
            <p:ph type="body" idx="1"/>
          </p:nvPr>
        </p:nvSpPr>
        <p:spPr>
          <a:xfrm>
            <a:off x="2372450" y="480086"/>
            <a:ext cx="8539200" cy="847114"/>
          </a:xfrm>
          <a:prstGeom prst="rect">
            <a:avLst/>
          </a:prstGeom>
          <a:noFill/>
          <a:ln>
            <a:noFill/>
          </a:ln>
        </p:spPr>
        <p:txBody>
          <a:bodyPr spcFirstLastPara="1" wrap="square" lIns="93950" tIns="46975" rIns="93950" bIns="46975" anchor="t" anchorCtr="0">
            <a:noAutofit/>
          </a:bodyPr>
          <a:lstStyle/>
          <a:p>
            <a:pPr marL="0" lvl="0" indent="0" algn="ctr" rtl="0">
              <a:lnSpc>
                <a:spcPct val="100000"/>
              </a:lnSpc>
              <a:spcBef>
                <a:spcPts val="0"/>
              </a:spcBef>
              <a:spcAft>
                <a:spcPts val="0"/>
              </a:spcAft>
              <a:buClr>
                <a:schemeClr val="dk1"/>
              </a:buClr>
              <a:buSzPts val="2400"/>
              <a:buNone/>
            </a:pPr>
            <a:r>
              <a:rPr lang="lv" sz="2400" b="1" i="0" u="none" dirty="0">
                <a:solidFill>
                  <a:schemeClr val="dk1"/>
                </a:solidFill>
                <a:latin typeface="Verdana"/>
                <a:ea typeface="Verdana"/>
                <a:cs typeface="Verdana"/>
                <a:sym typeface="Verdana"/>
              </a:rPr>
              <a:t>Ārkārtas aizbildnība</a:t>
            </a:r>
          </a:p>
          <a:p>
            <a:pPr marL="0" lvl="0" indent="0" algn="ctr" rtl="0">
              <a:lnSpc>
                <a:spcPct val="100000"/>
              </a:lnSpc>
              <a:spcBef>
                <a:spcPts val="0"/>
              </a:spcBef>
              <a:spcAft>
                <a:spcPts val="0"/>
              </a:spcAft>
              <a:buClr>
                <a:schemeClr val="dk1"/>
              </a:buClr>
              <a:buSzPts val="2400"/>
              <a:buNone/>
            </a:pPr>
            <a:endParaRPr dirty="0"/>
          </a:p>
        </p:txBody>
      </p:sp>
      <p:sp>
        <p:nvSpPr>
          <p:cNvPr id="257" name="Google Shape;257;p25"/>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20</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58" name="Google Shape;258;p25"/>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59" name="Google Shape;259;p25"/>
          <p:cNvGraphicFramePr/>
          <p:nvPr>
            <p:extLst/>
          </p:nvPr>
        </p:nvGraphicFramePr>
        <p:xfrm>
          <a:off x="1229360" y="1910080"/>
          <a:ext cx="9796580" cy="2071317"/>
        </p:xfrm>
        <a:graphic>
          <a:graphicData uri="http://schemas.openxmlformats.org/drawingml/2006/table">
            <a:tbl>
              <a:tblPr>
                <a:noFill/>
              </a:tblPr>
              <a:tblGrid>
                <a:gridCol w="2306320">
                  <a:extLst>
                    <a:ext uri="{9D8B030D-6E8A-4147-A177-3AD203B41FA5}">
                      <a16:colId xmlns:a16="http://schemas.microsoft.com/office/drawing/2014/main" val="20000"/>
                    </a:ext>
                  </a:extLst>
                </a:gridCol>
                <a:gridCol w="3767020">
                  <a:extLst>
                    <a:ext uri="{9D8B030D-6E8A-4147-A177-3AD203B41FA5}">
                      <a16:colId xmlns:a16="http://schemas.microsoft.com/office/drawing/2014/main" val="20001"/>
                    </a:ext>
                  </a:extLst>
                </a:gridCol>
                <a:gridCol w="3723240">
                  <a:extLst>
                    <a:ext uri="{9D8B030D-6E8A-4147-A177-3AD203B41FA5}">
                      <a16:colId xmlns:a16="http://schemas.microsoft.com/office/drawing/2014/main" val="20003"/>
                    </a:ext>
                  </a:extLst>
                </a:gridCol>
              </a:tblGrid>
              <a:tr h="593729">
                <a:tc>
                  <a:txBody>
                    <a:bodyPr/>
                    <a:lstStyle/>
                    <a:p>
                      <a:pPr marL="0" marR="0" lvl="0" indent="0" algn="ctr" rtl="0">
                        <a:lnSpc>
                          <a:spcPct val="100000"/>
                        </a:lnSpc>
                        <a:spcBef>
                          <a:spcPts val="0"/>
                        </a:spcBef>
                        <a:spcAft>
                          <a:spcPts val="0"/>
                        </a:spcAft>
                        <a:buClr>
                          <a:srgbClr val="000000"/>
                        </a:buClr>
                        <a:buSzPts val="1700"/>
                        <a:buFont typeface="Arial"/>
                        <a:buNone/>
                      </a:pPr>
                      <a:r>
                        <a:rPr lang="lv-LV" sz="1600" b="1" i="0" u="none" strike="noStrike" cap="none" dirty="0">
                          <a:solidFill>
                            <a:srgbClr val="000000"/>
                          </a:solidFill>
                          <a:latin typeface="Verdana"/>
                          <a:ea typeface="Verdana"/>
                          <a:cs typeface="Times New Roman"/>
                          <a:sym typeface="Times New Roman"/>
                        </a:rPr>
                        <a:t>Pārskata periods</a:t>
                      </a:r>
                      <a:endParaRPr sz="1600" b="1" i="0" u="none" strike="noStrike" cap="none" dirty="0">
                        <a:solidFill>
                          <a:srgbClr val="000000"/>
                        </a:solidFill>
                        <a:latin typeface="Verdana"/>
                        <a:ea typeface="Verdana"/>
                        <a:cs typeface="Times New Roman"/>
                        <a:sym typeface="Times New Roman"/>
                      </a:endParaRPr>
                    </a:p>
                  </a:txBody>
                  <a:tcPr marL="91450" marR="91450" marT="45725" marB="45725">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tc>
                  <a:txBody>
                    <a:bodyPr/>
                    <a:lstStyle/>
                    <a:p>
                      <a:pPr algn="ctr"/>
                      <a:r>
                        <a:rPr lang="lv-LV" sz="1600" b="1" i="0" u="none" strike="noStrike" cap="none" dirty="0">
                          <a:solidFill>
                            <a:srgbClr val="000000"/>
                          </a:solidFill>
                          <a:latin typeface="Verdana"/>
                          <a:ea typeface="Verdana"/>
                          <a:cs typeface="Times New Roman"/>
                          <a:sym typeface="Arial"/>
                        </a:rPr>
                        <a:t>UA bērni, </a:t>
                      </a:r>
                    </a:p>
                    <a:p>
                      <a:pPr algn="ctr"/>
                      <a:r>
                        <a:rPr lang="lv-LV" sz="1600" b="1" i="0" u="none" strike="noStrike" cap="none" dirty="0">
                          <a:solidFill>
                            <a:srgbClr val="000000"/>
                          </a:solidFill>
                          <a:latin typeface="Verdana"/>
                          <a:ea typeface="Verdana"/>
                          <a:cs typeface="Times New Roman"/>
                          <a:sym typeface="Arial"/>
                        </a:rPr>
                        <a:t>kuriem nodibināta ārkārtas aizbildnība un iecelts ārkārtas aizbildnis</a:t>
                      </a:r>
                      <a:endParaRPr sz="1600" b="1" i="0" u="none" strike="noStrike" cap="none" dirty="0">
                        <a:solidFill>
                          <a:srgbClr val="000000"/>
                        </a:solidFill>
                        <a:latin typeface="Verdana"/>
                        <a:ea typeface="Verdana"/>
                        <a:cs typeface="Times New Roman"/>
                        <a:sym typeface="Arial"/>
                      </a:endParaRPr>
                    </a:p>
                  </a:txBody>
                  <a:tcPr marL="91450" marR="91450" marT="45725" marB="45725">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38100" cap="flat" cmpd="sng" algn="ctr">
                      <a:solidFill>
                        <a:schemeClr val="lt1"/>
                      </a:solidFill>
                      <a:prstDash val="solid"/>
                      <a:round/>
                      <a:headEnd type="none" w="sm" len="sm"/>
                      <a:tailEnd type="none" w="sm" len="sm"/>
                    </a:lnB>
                    <a:solidFill>
                      <a:srgbClr val="9BBB59"/>
                    </a:solidFill>
                  </a:tcPr>
                </a:tc>
                <a:extLst>
                  <a:ext uri="{0D108BD9-81ED-4DB2-BD59-A6C34878D82A}">
                    <a16:rowId xmlns:a16="http://schemas.microsoft.com/office/drawing/2014/main" val="10000"/>
                  </a:ext>
                </a:extLst>
              </a:tr>
              <a:tr h="425377">
                <a:tc>
                  <a:txBody>
                    <a:bodyPr/>
                    <a:lstStyle/>
                    <a:p>
                      <a:pPr marL="0" marR="0" lvl="0" indent="0" algn="l" rtl="0">
                        <a:lnSpc>
                          <a:spcPct val="150000"/>
                        </a:lnSpc>
                        <a:spcBef>
                          <a:spcPts val="0"/>
                        </a:spcBef>
                        <a:spcAft>
                          <a:spcPts val="0"/>
                        </a:spcAft>
                        <a:buClr>
                          <a:srgbClr val="000000"/>
                        </a:buClr>
                        <a:buSzPts val="1600"/>
                        <a:buFont typeface="Verdana"/>
                        <a:buNone/>
                      </a:pP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Kopējais skaits</a:t>
                      </a:r>
                    </a:p>
                  </a:txBody>
                  <a:tcPr marL="68580" marR="68580" marT="0" marB="0">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381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lv-LV" sz="1600" b="0" i="1" u="none" strike="noStrike" cap="none" dirty="0">
                          <a:solidFill>
                            <a:srgbClr val="000000"/>
                          </a:solidFill>
                          <a:latin typeface="Verdana"/>
                          <a:ea typeface="Verdana"/>
                          <a:cs typeface="Times New Roman"/>
                          <a:sym typeface="Arial"/>
                        </a:rPr>
                        <a:t>Faktiski uzturas LV</a:t>
                      </a:r>
                    </a:p>
                  </a:txBody>
                  <a:tcPr marL="68580" marR="68580" marT="0" marB="0">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381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0001"/>
                  </a:ext>
                </a:extLst>
              </a:tr>
              <a:tr h="482983">
                <a:tc>
                  <a:txBody>
                    <a:bodyPr/>
                    <a:lstStyle/>
                    <a:p>
                      <a:pPr marL="0" marR="0" lvl="0" indent="0" algn="ctr" rtl="0">
                        <a:lnSpc>
                          <a:spcPct val="100000"/>
                        </a:lnSpc>
                        <a:spcBef>
                          <a:spcPts val="0"/>
                        </a:spcBef>
                        <a:spcAft>
                          <a:spcPts val="0"/>
                        </a:spcAft>
                        <a:buClr>
                          <a:srgbClr val="000000"/>
                        </a:buClr>
                        <a:buSzPts val="1600"/>
                        <a:buFont typeface="Arial"/>
                        <a:buNone/>
                      </a:pPr>
                      <a:r>
                        <a:rPr lang="lv-LV" sz="1600" b="0" i="0" u="none" strike="noStrike" cap="none" dirty="0">
                          <a:solidFill>
                            <a:srgbClr val="000000"/>
                          </a:solidFill>
                          <a:latin typeface="Verdana"/>
                          <a:ea typeface="Verdana"/>
                          <a:cs typeface="Times New Roman"/>
                          <a:sym typeface="Arial"/>
                        </a:rPr>
                        <a:t>16.03.2022. </a:t>
                      </a:r>
                      <a:r>
                        <a:rPr lang="en-US" sz="1600" b="0" i="0" u="none" strike="noStrike" cap="none" dirty="0">
                          <a:solidFill>
                            <a:srgbClr val="000000"/>
                          </a:solidFill>
                          <a:latin typeface="Verdana"/>
                          <a:ea typeface="Verdana"/>
                          <a:cs typeface="Times New Roman"/>
                          <a:sym typeface="Arial"/>
                        </a:rPr>
                        <a:t>30</a:t>
                      </a:r>
                      <a:r>
                        <a:rPr lang="lv-LV" sz="1600" b="0" i="0" u="none" strike="noStrike" cap="none" dirty="0">
                          <a:solidFill>
                            <a:srgbClr val="000000"/>
                          </a:solidFill>
                          <a:latin typeface="Verdana"/>
                          <a:ea typeface="Verdana"/>
                          <a:cs typeface="Times New Roman"/>
                          <a:sym typeface="Arial"/>
                        </a:rPr>
                        <a:t>.</a:t>
                      </a:r>
                      <a:r>
                        <a:rPr lang="en-US" sz="1600" b="0" i="0" u="none" strike="noStrike" cap="none" dirty="0">
                          <a:solidFill>
                            <a:srgbClr val="000000"/>
                          </a:solidFill>
                          <a:latin typeface="Verdana"/>
                          <a:ea typeface="Verdana"/>
                          <a:cs typeface="Times New Roman"/>
                          <a:sym typeface="Arial"/>
                        </a:rPr>
                        <a:t>05</a:t>
                      </a:r>
                      <a:r>
                        <a:rPr lang="lv-LV" sz="1600" b="0" i="0" u="none" strike="noStrike" cap="none" dirty="0">
                          <a:solidFill>
                            <a:srgbClr val="000000"/>
                          </a:solidFill>
                          <a:latin typeface="Verdana"/>
                          <a:ea typeface="Verdana"/>
                          <a:cs typeface="Times New Roman"/>
                          <a:sym typeface="Arial"/>
                        </a:rPr>
                        <a:t>.202</a:t>
                      </a:r>
                      <a:r>
                        <a:rPr lang="en-US" sz="1600" b="0" i="0" u="none" strike="noStrike" cap="none" dirty="0">
                          <a:solidFill>
                            <a:srgbClr val="000000"/>
                          </a:solidFill>
                          <a:latin typeface="Verdana"/>
                          <a:ea typeface="Verdana"/>
                          <a:cs typeface="Times New Roman"/>
                          <a:sym typeface="Arial"/>
                        </a:rPr>
                        <a:t>5</a:t>
                      </a:r>
                      <a:r>
                        <a:rPr lang="lv-LV" sz="1600" b="0" i="0" u="none" strike="noStrike" cap="none" dirty="0">
                          <a:solidFill>
                            <a:srgbClr val="000000"/>
                          </a:solidFill>
                          <a:latin typeface="Verdana"/>
                          <a:ea typeface="Verdana"/>
                          <a:cs typeface="Times New Roman"/>
                          <a:sym typeface="Arial"/>
                        </a:rPr>
                        <a:t>.</a:t>
                      </a:r>
                      <a:endParaRPr sz="1600" b="0" i="0" u="none" strike="noStrike" cap="none" dirty="0">
                        <a:solidFill>
                          <a:srgbClr val="000000"/>
                        </a:solidFill>
                        <a:latin typeface="Verdana"/>
                        <a:ea typeface="Verdana"/>
                        <a:cs typeface="Times New Roman"/>
                        <a:sym typeface="Arial"/>
                      </a:endParaRPr>
                    </a:p>
                  </a:txBody>
                  <a:tcPr marL="91450" marR="91450" marT="45725" marB="45725">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1516</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tc>
                  <a:txBody>
                    <a:bodyPr/>
                    <a:lstStyle/>
                    <a:p>
                      <a:pPr algn="ctr">
                        <a:spcAft>
                          <a:spcPts val="0"/>
                        </a:spcAft>
                      </a:pPr>
                      <a:r>
                        <a:rPr lang="en-GB" sz="1600" b="1" i="0" u="none" strike="noStrike" cap="none" dirty="0">
                          <a:solidFill>
                            <a:srgbClr val="000000"/>
                          </a:solidFill>
                          <a:latin typeface="Verdana"/>
                          <a:ea typeface="Verdana"/>
                          <a:cs typeface="Times New Roman"/>
                          <a:sym typeface="Arial"/>
                        </a:rPr>
                        <a:t>226</a:t>
                      </a:r>
                      <a:endParaRPr lang="lv-LV" sz="1600" b="1" i="0" u="none" strike="noStrike" cap="none" dirty="0">
                        <a:solidFill>
                          <a:srgbClr val="000000"/>
                        </a:solidFill>
                        <a:latin typeface="Verdana"/>
                        <a:ea typeface="Verdana"/>
                        <a:cs typeface="Times New Roman"/>
                        <a:sym typeface="Arial"/>
                      </a:endParaRPr>
                    </a:p>
                  </a:txBody>
                  <a:tcPr marL="68580" marR="68580" marT="0" marB="0" anchor="ctr">
                    <a:lnL w="12700" cap="flat" cmpd="sng" algn="ctr">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chemeClr val="accent3">
                        <a:lumMod val="40000"/>
                        <a:lumOff val="60000"/>
                      </a:schemeClr>
                    </a:solidFill>
                  </a:tcPr>
                </a:tc>
                <a:extLst>
                  <a:ext uri="{0D108BD9-81ED-4DB2-BD59-A6C34878D82A}">
                    <a16:rowId xmlns:a16="http://schemas.microsoft.com/office/drawing/2014/main" val="1464669559"/>
                  </a:ext>
                </a:extLst>
              </a:tr>
            </a:tbl>
          </a:graphicData>
        </a:graphic>
      </p:graphicFrame>
      <p:sp>
        <p:nvSpPr>
          <p:cNvPr id="2" name="TextBox 1">
            <a:extLst>
              <a:ext uri="{FF2B5EF4-FFF2-40B4-BE49-F238E27FC236}">
                <a16:creationId xmlns:a16="http://schemas.microsoft.com/office/drawing/2014/main" id="{43E07B36-0194-42FC-BC41-5532411BECFB}"/>
              </a:ext>
            </a:extLst>
          </p:cNvPr>
          <p:cNvSpPr txBox="1"/>
          <p:nvPr/>
        </p:nvSpPr>
        <p:spPr>
          <a:xfrm>
            <a:off x="1401844" y="4468439"/>
            <a:ext cx="10180556" cy="584775"/>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Pārtraukšanas galvenie iemesli (bērnu kopskaitā) – atgriešanās Ukrainā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47</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 atgriežas vecāku aprūpē </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(1</a:t>
            </a:r>
            <a:r>
              <a:rPr kumimoji="0" lang="en-US"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5</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sasniedz pilngadību</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 (</a:t>
            </a:r>
            <a:r>
              <a:rPr kumimoji="0" lang="en-GB"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31</a:t>
            </a:r>
            <a:r>
              <a:rPr kumimoji="0" lang="lv-LV" sz="16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Arial"/>
                <a:sym typeface="Arial"/>
              </a:rPr>
              <a:t>%)</a:t>
            </a:r>
            <a:endParaRPr kumimoji="0" lang="lv-LV" sz="160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endParaRP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Shape 241"/>
        <p:cNvGrpSpPr/>
        <p:nvPr/>
      </p:nvGrpSpPr>
      <p:grpSpPr>
        <a:xfrm>
          <a:off x="0" y="0"/>
          <a:ext cx="0" cy="0"/>
          <a:chOff x="0" y="0"/>
          <a:chExt cx="0" cy="0"/>
        </a:xfrm>
      </p:grpSpPr>
      <p:sp>
        <p:nvSpPr>
          <p:cNvPr id="242" name="Google Shape;242;p24"/>
          <p:cNvSpPr txBox="1">
            <a:spLocks noGrp="1"/>
          </p:cNvSpPr>
          <p:nvPr>
            <p:ph type="body" idx="1"/>
          </p:nvPr>
        </p:nvSpPr>
        <p:spPr>
          <a:xfrm>
            <a:off x="2441575" y="417959"/>
            <a:ext cx="8539162" cy="812800"/>
          </a:xfrm>
          <a:prstGeom prst="rect">
            <a:avLst/>
          </a:prstGeom>
          <a:noFill/>
          <a:ln>
            <a:noFill/>
          </a:ln>
        </p:spPr>
        <p:txBody>
          <a:bodyPr spcFirstLastPara="1" wrap="square" lIns="93950" tIns="46975" rIns="93950" bIns="46975" anchor="t" anchorCtr="0">
            <a:noAutofit/>
          </a:bodyPr>
          <a:lstStyle/>
          <a:p>
            <a:pPr marL="0" lvl="0" indent="0" algn="ctr" rtl="0">
              <a:lnSpc>
                <a:spcPct val="90000"/>
              </a:lnSpc>
              <a:spcBef>
                <a:spcPts val="0"/>
              </a:spcBef>
              <a:spcAft>
                <a:spcPts val="0"/>
              </a:spcAft>
              <a:buClr>
                <a:schemeClr val="dk1"/>
              </a:buClr>
              <a:buSzPts val="1700"/>
              <a:buNone/>
            </a:pPr>
            <a:r>
              <a:rPr lang="lv" sz="2200" b="1" i="0" u="none" dirty="0">
                <a:solidFill>
                  <a:schemeClr val="dk1"/>
                </a:solidFill>
                <a:latin typeface="Verdana"/>
                <a:ea typeface="Verdana"/>
                <a:cs typeface="Verdana"/>
                <a:sym typeface="Verdana"/>
              </a:rPr>
              <a:t>Atbalsts Ukrainas civiliedzīvotājiem</a:t>
            </a:r>
            <a:br>
              <a:rPr lang="lv" sz="2200" b="1" i="0" u="none" dirty="0">
                <a:solidFill>
                  <a:schemeClr val="dk1"/>
                </a:solidFill>
                <a:latin typeface="Verdana"/>
                <a:ea typeface="Verdana"/>
                <a:cs typeface="Verdana"/>
                <a:sym typeface="Verdana"/>
              </a:rPr>
            </a:br>
            <a:r>
              <a:rPr lang="lv" sz="2200" b="1" i="0" u="none" dirty="0">
                <a:solidFill>
                  <a:schemeClr val="dk1"/>
                </a:solidFill>
                <a:latin typeface="Verdana"/>
                <a:ea typeface="Verdana"/>
                <a:cs typeface="Verdana"/>
                <a:sym typeface="Verdana"/>
              </a:rPr>
              <a:t>Nodarbinātības valsts aģentūrā</a:t>
            </a:r>
            <a:br>
              <a:rPr lang="lv" sz="2200" b="1" dirty="0"/>
            </a:br>
            <a:endParaRPr sz="2200" dirty="0"/>
          </a:p>
        </p:txBody>
      </p:sp>
      <p:sp>
        <p:nvSpPr>
          <p:cNvPr id="244" name="Google Shape;244;p24"/>
          <p:cNvSpPr txBox="1"/>
          <p:nvPr/>
        </p:nvSpPr>
        <p:spPr>
          <a:xfrm>
            <a:off x="11379200" y="6324600"/>
            <a:ext cx="406400" cy="304800"/>
          </a:xfrm>
          <a:prstGeom prst="rect">
            <a:avLst/>
          </a:prstGeom>
          <a:noFill/>
          <a:ln>
            <a:noFill/>
          </a:ln>
        </p:spPr>
        <p:txBody>
          <a:bodyPr spcFirstLastPara="1" wrap="square" lIns="93950" tIns="46975" rIns="93950" bIns="46975" anchor="ctr" anchorCtr="0">
            <a:noAutofit/>
          </a:bodyPr>
          <a:lstStyle/>
          <a:p>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fld id="{00000000-1234-1234-1234-123412341234}" type="slidenum">
              <a:rPr kumimoji="0" lang="lv" sz="1000" b="0" i="0" u="none" strike="noStrike" kern="0" cap="none" spc="0" normalizeH="0" baseline="0" noProof="0">
                <a:ln>
                  <a:noFill/>
                </a:ln>
                <a:solidFill>
                  <a:srgbClr val="898989"/>
                </a:solidFill>
                <a:effectLst/>
                <a:uLnTx/>
                <a:uFillTx/>
                <a:latin typeface="Verdana"/>
                <a:ea typeface="Verdana"/>
                <a:cs typeface="Verdana"/>
                <a:sym typeface="Verdana"/>
              </a:rPr>
              <a:pPr marL="0" marR="0" lvl="0" indent="0" algn="r" defTabSz="914400" rtl="0" eaLnBrk="1" fontAlgn="auto" latinLnBrk="0" hangingPunct="1">
                <a:lnSpc>
                  <a:spcPct val="100000"/>
                </a:lnSpc>
                <a:spcBef>
                  <a:spcPts val="0"/>
                </a:spcBef>
                <a:spcAft>
                  <a:spcPts val="0"/>
                </a:spcAft>
                <a:buClr>
                  <a:srgbClr val="898989"/>
                </a:buClr>
                <a:buSzPts val="1000"/>
                <a:buFont typeface="Verdana"/>
                <a:buNone/>
                <a:tabLst/>
                <a:defRPr/>
              </a:pPr>
              <a:t>21</a:t>
            </a:fld>
            <a:endParaRPr kumimoji="0" sz="1400" b="0" i="0" u="none" strike="noStrike" kern="0" cap="none" spc="0" normalizeH="0" baseline="0" noProof="0">
              <a:ln>
                <a:noFill/>
              </a:ln>
              <a:solidFill>
                <a:srgbClr val="000000"/>
              </a:solidFill>
              <a:effectLst/>
              <a:uLnTx/>
              <a:uFillTx/>
              <a:latin typeface="Arial"/>
              <a:ea typeface="Arial"/>
              <a:cs typeface="Arial"/>
              <a:sym typeface="Arial"/>
            </a:endParaRPr>
          </a:p>
        </p:txBody>
      </p:sp>
      <p:pic>
        <p:nvPicPr>
          <p:cNvPr id="245" name="Google Shape;245;p24"/>
          <p:cNvPicPr preferRelativeResize="0"/>
          <p:nvPr/>
        </p:nvPicPr>
        <p:blipFill rotWithShape="1">
          <a:blip r:embed="rId3">
            <a:alphaModFix/>
          </a:blip>
          <a:srcRect/>
          <a:stretch/>
        </p:blipFill>
        <p:spPr>
          <a:xfrm>
            <a:off x="896937" y="4762"/>
            <a:ext cx="1222375" cy="1527175"/>
          </a:xfrm>
          <a:prstGeom prst="rect">
            <a:avLst/>
          </a:prstGeom>
          <a:noFill/>
          <a:ln>
            <a:noFill/>
          </a:ln>
        </p:spPr>
      </p:pic>
      <p:graphicFrame>
        <p:nvGraphicFramePr>
          <p:cNvPr id="246" name="Google Shape;246;p24"/>
          <p:cNvGraphicFramePr/>
          <p:nvPr>
            <p:extLst/>
          </p:nvPr>
        </p:nvGraphicFramePr>
        <p:xfrm>
          <a:off x="896937" y="1357276"/>
          <a:ext cx="10888663" cy="4570913"/>
        </p:xfrm>
        <a:graphic>
          <a:graphicData uri="http://schemas.openxmlformats.org/drawingml/2006/table">
            <a:tbl>
              <a:tblPr>
                <a:noFill/>
              </a:tblPr>
              <a:tblGrid>
                <a:gridCol w="7548420">
                  <a:extLst>
                    <a:ext uri="{9D8B030D-6E8A-4147-A177-3AD203B41FA5}">
                      <a16:colId xmlns:a16="http://schemas.microsoft.com/office/drawing/2014/main" val="20000"/>
                    </a:ext>
                  </a:extLst>
                </a:gridCol>
                <a:gridCol w="1096378">
                  <a:extLst>
                    <a:ext uri="{9D8B030D-6E8A-4147-A177-3AD203B41FA5}">
                      <a16:colId xmlns:a16="http://schemas.microsoft.com/office/drawing/2014/main" val="20001"/>
                    </a:ext>
                  </a:extLst>
                </a:gridCol>
                <a:gridCol w="2243865">
                  <a:extLst>
                    <a:ext uri="{9D8B030D-6E8A-4147-A177-3AD203B41FA5}">
                      <a16:colId xmlns:a16="http://schemas.microsoft.com/office/drawing/2014/main" val="3007664090"/>
                    </a:ext>
                  </a:extLst>
                </a:gridCol>
              </a:tblGrid>
              <a:tr h="427817">
                <a:tc>
                  <a:txBody>
                    <a:bodyPr/>
                    <a:lstStyle/>
                    <a:p>
                      <a:pPr marL="0" marR="0" lvl="0" indent="0" algn="l" rtl="0">
                        <a:lnSpc>
                          <a:spcPct val="100000"/>
                        </a:lnSpc>
                        <a:spcBef>
                          <a:spcPts val="0"/>
                        </a:spcBef>
                        <a:spcAft>
                          <a:spcPts val="0"/>
                        </a:spcAft>
                        <a:buClr>
                          <a:srgbClr val="000000"/>
                        </a:buClr>
                        <a:buSzPts val="1100"/>
                        <a:buFont typeface="Verdana"/>
                        <a:buNone/>
                      </a:pPr>
                      <a:endParaRPr sz="1200" u="none" strike="noStrike" cap="none" dirty="0">
                        <a:latin typeface="Verdana" panose="020B0604030504040204" pitchFamily="34" charset="0"/>
                        <a:ea typeface="Verdana" panose="020B0604030504040204" pitchFamily="34" charset="0"/>
                      </a:endParaRPr>
                    </a:p>
                  </a:txBody>
                  <a:tcPr marL="9525" marR="9525" marT="9525" marB="0" anchor="b">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Dati uz 2</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8</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.0</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3</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.2022</a:t>
                      </a:r>
                      <a:endParaRPr sz="1200" b="1"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00000"/>
                        </a:lnSpc>
                        <a:spcBef>
                          <a:spcPts val="0"/>
                        </a:spcBef>
                        <a:spcAft>
                          <a:spcPts val="0"/>
                        </a:spcAft>
                        <a:buNone/>
                      </a:pP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1"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02.06</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.202</a:t>
                      </a:r>
                      <a:r>
                        <a:rPr lang="en-US"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5</a:t>
                      </a:r>
                      <a:r>
                        <a:rPr lang="lv-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pret iepr.</a:t>
                      </a:r>
                      <a:r>
                        <a:rPr lang="en-US" sz="1200" b="0" i="1" u="none" strike="noStrike" cap="none" dirty="0" err="1">
                          <a:solidFill>
                            <a:srgbClr val="000000"/>
                          </a:solidFill>
                          <a:latin typeface="Verdana" panose="020B0604030504040204" pitchFamily="34" charset="0"/>
                          <a:ea typeface="Verdana" panose="020B0604030504040204" pitchFamily="34" charset="0"/>
                          <a:cs typeface="Verdana"/>
                          <a:sym typeface="Verdana"/>
                        </a:rPr>
                        <a:t>mēnesi</a:t>
                      </a:r>
                      <a:r>
                        <a:rPr lang="lv-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b">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0"/>
                  </a:ext>
                </a:extLst>
              </a:tr>
              <a:tr h="439738">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NVA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reģistrēti</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Ukrainas civiliedzīvotāji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931</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33 887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480</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1"/>
                  </a:ext>
                </a:extLst>
              </a:tr>
              <a:tr h="345440">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tai skaitā, piešķirts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bezdarbnieka statuss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32</a:t>
                      </a:r>
                      <a:endParaRPr sz="1200" b="0" i="1"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11 365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204</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2"/>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LV" sz="1200" u="none" strike="noStrike" cap="none" dirty="0">
                          <a:latin typeface="Verdana" panose="020B0604030504040204" pitchFamily="34" charset="0"/>
                          <a:ea typeface="Verdana" panose="020B0604030504040204" pitchFamily="34" charset="0"/>
                        </a:rPr>
                        <a:t>NVA </a:t>
                      </a:r>
                      <a:r>
                        <a:rPr lang="lv-LV" sz="1200" b="1" u="none" strike="noStrike" cap="none" dirty="0">
                          <a:latin typeface="Verdana" panose="020B0604030504040204" pitchFamily="34" charset="0"/>
                          <a:ea typeface="Verdana" panose="020B0604030504040204" pitchFamily="34" charset="0"/>
                        </a:rPr>
                        <a:t>uzskaitē esošie</a:t>
                      </a:r>
                      <a:r>
                        <a:rPr lang="lv-LV" sz="1200" u="none" strike="noStrike" cap="none" dirty="0">
                          <a:latin typeface="Verdana" panose="020B0604030504040204" pitchFamily="34" charset="0"/>
                          <a:ea typeface="Verdana" panose="020B0604030504040204" pitchFamily="34" charset="0"/>
                        </a:rPr>
                        <a:t> Ukrainas civiliedzīvotāji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bezdarbnieki</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darba</a:t>
                      </a:r>
                      <a:r>
                        <a:rPr lang="en-US" sz="1200" u="none" strike="noStrike" cap="none" dirty="0">
                          <a:latin typeface="Verdana" panose="020B0604030504040204" pitchFamily="34" charset="0"/>
                          <a:ea typeface="Verdana" panose="020B0604030504040204" pitchFamily="34" charset="0"/>
                        </a:rPr>
                        <a:t> </a:t>
                      </a:r>
                      <a:r>
                        <a:rPr lang="en-US" sz="1200" u="none" strike="noStrike" cap="none" dirty="0" err="1">
                          <a:latin typeface="Verdana" panose="020B0604030504040204" pitchFamily="34" charset="0"/>
                          <a:ea typeface="Verdana" panose="020B0604030504040204" pitchFamily="34" charset="0"/>
                        </a:rPr>
                        <a:t>meklētāji</a:t>
                      </a:r>
                      <a:r>
                        <a:rPr lang="lv-LV" sz="1200" u="none" strike="noStrike" cap="none" dirty="0">
                          <a:latin typeface="Verdana" panose="020B0604030504040204" pitchFamily="34" charset="0"/>
                          <a:ea typeface="Verdana" panose="020B0604030504040204" pitchFamily="34" charset="0"/>
                        </a:rPr>
                        <a:t> (uz konkrēto datumu)</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US"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1 348 (</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+56</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3498018853"/>
                  </a:ext>
                </a:extLst>
              </a:tr>
              <a:tr h="633031">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Darba devēju piedāvāto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vakanču skaits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civiliedzīvotājiem</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uz</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fiksētu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laika</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periodu</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7 371</a:t>
                      </a:r>
                      <a:endParaRPr sz="1200" b="0" i="0" u="none" strike="noStrike" cap="none" dirty="0">
                        <a:solidFill>
                          <a:srgbClr val="000000"/>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277</a:t>
                      </a: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(-128)</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8"/>
                  </a:ext>
                </a:extLst>
              </a:tr>
              <a:tr h="729673">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Iesniegumu skaits nodarbinātības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uzsākšanas pabalsta</a:t>
                      </a:r>
                      <a:r>
                        <a:rPr lang="en-GB"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1" i="0"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lv" sz="1200" b="1" i="0"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saņemšanai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42</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18 124 /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743</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173</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(+36)</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09"/>
                  </a:ext>
                </a:extLst>
              </a:tr>
              <a:tr h="662247">
                <a:tc>
                  <a:txBody>
                    <a:bodyPr/>
                    <a:lstStyle/>
                    <a:p>
                      <a:pPr marL="0" marR="0" lvl="0" indent="0" algn="r" rtl="0">
                        <a:lnSpc>
                          <a:spcPct val="150000"/>
                        </a:lnSpc>
                        <a:spcBef>
                          <a:spcPts val="0"/>
                        </a:spcBef>
                        <a:spcAft>
                          <a:spcPts val="0"/>
                        </a:spcAft>
                        <a:buClr>
                          <a:srgbClr val="000000"/>
                        </a:buClr>
                        <a:buSzPts val="1100"/>
                        <a:buFont typeface="Verdana"/>
                        <a:buNone/>
                      </a:pP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Personu skaits, kam </a:t>
                      </a:r>
                      <a:r>
                        <a:rPr lang="lv" sz="1200" b="1" i="1" u="none" strike="noStrike" cap="none" dirty="0">
                          <a:solidFill>
                            <a:srgbClr val="000000"/>
                          </a:solidFill>
                          <a:latin typeface="Verdana" panose="020B0604030504040204" pitchFamily="34" charset="0"/>
                          <a:ea typeface="Verdana" panose="020B0604030504040204" pitchFamily="34" charset="0"/>
                          <a:cs typeface="Verdana"/>
                          <a:sym typeface="Verdana"/>
                        </a:rPr>
                        <a:t>izmaksāts</a:t>
                      </a:r>
                      <a:r>
                        <a:rPr lang="lv"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nodarbinātības uzsākšanas pabalsts</a:t>
                      </a:r>
                      <a:r>
                        <a:rPr lang="en-GB" sz="1200" b="0" i="1"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pašnodarbinātības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uzsākšanas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1" u="none" strike="noStrike" cap="none" dirty="0" err="1">
                          <a:solidFill>
                            <a:schemeClr val="bg2">
                              <a:lumMod val="60000"/>
                              <a:lumOff val="40000"/>
                            </a:schemeClr>
                          </a:solidFill>
                          <a:latin typeface="Verdana" panose="020B0604030504040204" pitchFamily="34" charset="0"/>
                          <a:ea typeface="Verdana" panose="020B0604030504040204" pitchFamily="34" charset="0"/>
                          <a:cs typeface="Verdana"/>
                          <a:sym typeface="Verdana"/>
                        </a:rPr>
                        <a:t>pabalsts</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 </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i="1" u="none" strike="noStrike" cap="none" dirty="0">
                        <a:solidFill>
                          <a:schemeClr val="bg2">
                            <a:lumMod val="60000"/>
                            <a:lumOff val="40000"/>
                          </a:schemeClr>
                        </a:solidFill>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17 359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a:t>
                      </a:r>
                      <a:r>
                        <a:rPr lang="en-US"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652</a:t>
                      </a:r>
                      <a:endPar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p>
                      <a:pPr marL="0" marR="0" lvl="0" indent="0" algn="ctr" rtl="0">
                        <a:lnSpc>
                          <a:spcPct val="150000"/>
                        </a:lnSpc>
                        <a:spcBef>
                          <a:spcPts val="0"/>
                        </a:spcBef>
                        <a:spcAft>
                          <a:spcPts val="0"/>
                        </a:spcAft>
                        <a:buClr>
                          <a:srgbClr val="000000"/>
                        </a:buClr>
                        <a:buFont typeface="Arial"/>
                        <a:buNone/>
                      </a:pP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lv-LV"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179</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 / </a:t>
                      </a:r>
                      <a:r>
                        <a:rPr lang="en-GB"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rPr>
                        <a:t>(+15)</a:t>
                      </a:r>
                      <a:endParaRPr sz="1200" b="0" i="1" u="none" strike="noStrike" cap="none" dirty="0">
                        <a:solidFill>
                          <a:schemeClr val="bg2">
                            <a:lumMod val="60000"/>
                            <a:lumOff val="40000"/>
                          </a:schemeClr>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lgn="ctr">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0"/>
                  </a:ext>
                </a:extLst>
              </a:tr>
              <a:tr h="699936">
                <a:tc>
                  <a:txBody>
                    <a:bodyPr/>
                    <a:lstStyle/>
                    <a:p>
                      <a:pPr marL="0" marR="0" lvl="0" indent="0" algn="l" rtl="0">
                        <a:lnSpc>
                          <a:spcPct val="150000"/>
                        </a:lnSpc>
                        <a:spcBef>
                          <a:spcPts val="0"/>
                        </a:spcBef>
                        <a:spcAft>
                          <a:spcPts val="0"/>
                        </a:spcAft>
                        <a:buClr>
                          <a:srgbClr val="000000"/>
                        </a:buClr>
                        <a:buSzPts val="1100"/>
                        <a:buFont typeface="Verdana"/>
                        <a:buNone/>
                      </a:pP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Aktīvajos nodarbin. </a:t>
                      </a:r>
                      <a:r>
                        <a:rPr lang="lv" sz="1200" b="1" i="0" u="none" strike="noStrike" cap="none" dirty="0">
                          <a:solidFill>
                            <a:srgbClr val="000000"/>
                          </a:solidFill>
                          <a:latin typeface="Verdana" panose="020B0604030504040204" pitchFamily="34" charset="0"/>
                          <a:ea typeface="Verdana" panose="020B0604030504040204" pitchFamily="34" charset="0"/>
                          <a:cs typeface="Verdana"/>
                          <a:sym typeface="Verdana"/>
                        </a:rPr>
                        <a:t>pasākumos iesaistīto </a:t>
                      </a:r>
                      <a:r>
                        <a:rPr lang="lv"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Ukrainas civiliedzīvotāju skaits</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kumulatīvie</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 </a:t>
                      </a:r>
                      <a:r>
                        <a:rPr lang="en-GB" sz="1200" b="0" i="0" u="none" strike="noStrike" cap="none" dirty="0" err="1">
                          <a:solidFill>
                            <a:srgbClr val="000000"/>
                          </a:solidFill>
                          <a:latin typeface="Verdana" panose="020B0604030504040204" pitchFamily="34" charset="0"/>
                          <a:ea typeface="Verdana" panose="020B0604030504040204" pitchFamily="34" charset="0"/>
                          <a:cs typeface="Verdana"/>
                          <a:sym typeface="Verdana"/>
                        </a:rPr>
                        <a:t>dati</a:t>
                      </a:r>
                      <a:r>
                        <a:rPr lang="en-GB" sz="1200" b="0" i="0" u="none" strike="noStrike" cap="none" dirty="0">
                          <a:solidFill>
                            <a:srgbClr val="000000"/>
                          </a:solidFill>
                          <a:latin typeface="Verdana" panose="020B0604030504040204" pitchFamily="34" charset="0"/>
                          <a:ea typeface="Verdana" panose="020B0604030504040204" pitchFamily="34" charset="0"/>
                          <a:cs typeface="Verdana"/>
                          <a:sym typeface="Verdana"/>
                        </a:rPr>
                        <a:t>)</a:t>
                      </a:r>
                      <a:endParaRPr sz="1200" u="none" strike="noStrike" cap="none" dirty="0">
                        <a:latin typeface="Verdana" panose="020B0604030504040204" pitchFamily="34" charset="0"/>
                        <a:ea typeface="Verdana" panose="020B0604030504040204" pitchFamily="34" charset="0"/>
                      </a:endParaRPr>
                    </a:p>
                  </a:txBody>
                  <a:tcPr marL="9525" marR="9525" marT="9525" marB="0" anchor="ctr">
                    <a:lnL w="12700" cap="flat" cmpd="sng">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None/>
                      </a:pPr>
                      <a:r>
                        <a:rPr lang="en-GB"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5</a:t>
                      </a:r>
                      <a:endParaRPr sz="1200" b="0" i="0"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solidFill>
                        <a:schemeClr val="lt1"/>
                      </a:solidFill>
                      <a:prstDash val="solid"/>
                      <a:round/>
                      <a:headEnd type="none" w="sm" len="sm"/>
                      <a:tailEnd type="none" w="sm" len="sm"/>
                    </a:lnL>
                    <a:lnR w="12700" cap="flat" cmpd="sng">
                      <a:solidFill>
                        <a:schemeClr val="lt1"/>
                      </a:solidFill>
                      <a:prstDash val="solid"/>
                      <a:round/>
                      <a:headEnd type="none" w="sm" len="sm"/>
                      <a:tailEnd type="none" w="sm" len="sm"/>
                    </a:lnR>
                    <a:lnT w="12700" cap="flat" cmpd="sng">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tc>
                  <a:txBody>
                    <a:bodyPr/>
                    <a:lstStyle/>
                    <a:p>
                      <a:pPr marL="0" marR="0" lvl="0" indent="0" algn="ctr" rtl="0">
                        <a:lnSpc>
                          <a:spcPct val="150000"/>
                        </a:lnSpc>
                        <a:spcBef>
                          <a:spcPts val="0"/>
                        </a:spcBef>
                        <a:spcAft>
                          <a:spcPts val="0"/>
                        </a:spcAft>
                        <a:buClr>
                          <a:srgbClr val="000000"/>
                        </a:buClr>
                        <a:buFont typeface="Arial"/>
                        <a:buNone/>
                      </a:pPr>
                      <a:r>
                        <a:rPr lang="en-US" sz="1200" b="0" i="0" u="none" strike="noStrike" cap="none" dirty="0">
                          <a:solidFill>
                            <a:schemeClr val="tx1"/>
                          </a:solidFill>
                          <a:latin typeface="Verdana" panose="020B0604030504040204" pitchFamily="34" charset="0"/>
                          <a:ea typeface="Verdana" panose="020B0604030504040204" pitchFamily="34" charset="0"/>
                          <a:cs typeface="Verdana"/>
                          <a:sym typeface="Verdana"/>
                        </a:rPr>
                        <a:t>5 074 </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r>
                        <a:rPr lang="en-US"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72</a:t>
                      </a:r>
                      <a:r>
                        <a:rPr lang="en-GB" sz="1200" b="0" i="1" u="none" strike="noStrike" cap="none" dirty="0">
                          <a:solidFill>
                            <a:schemeClr val="tx1"/>
                          </a:solidFill>
                          <a:latin typeface="Verdana" panose="020B0604030504040204" pitchFamily="34" charset="0"/>
                          <a:ea typeface="Verdana" panose="020B0604030504040204" pitchFamily="34" charset="0"/>
                          <a:cs typeface="Verdana"/>
                          <a:sym typeface="Verdana"/>
                        </a:rPr>
                        <a:t>)</a:t>
                      </a:r>
                      <a:endParaRPr sz="1200" b="0" i="1" u="none" strike="noStrike" cap="none" dirty="0">
                        <a:solidFill>
                          <a:schemeClr val="tx1"/>
                        </a:solidFill>
                        <a:latin typeface="Verdana" panose="020B0604030504040204" pitchFamily="34" charset="0"/>
                        <a:ea typeface="Verdana" panose="020B0604030504040204" pitchFamily="34" charset="0"/>
                        <a:cs typeface="Verdana"/>
                        <a:sym typeface="Verdana"/>
                      </a:endParaRPr>
                    </a:p>
                  </a:txBody>
                  <a:tcPr marL="9525" marR="9525" marT="9525" marB="0" anchor="ctr">
                    <a:lnL w="12700" cap="flat" cmpd="sng" algn="ctr">
                      <a:solidFill>
                        <a:schemeClr val="lt1"/>
                      </a:solidFill>
                      <a:prstDash val="solid"/>
                      <a:round/>
                      <a:headEnd type="none" w="sm" len="sm"/>
                      <a:tailEnd type="none" w="sm" len="sm"/>
                    </a:lnL>
                    <a:lnR w="12700" cap="flat" cmpd="sng" algn="ctr">
                      <a:solidFill>
                        <a:schemeClr val="lt1"/>
                      </a:solidFill>
                      <a:prstDash val="solid"/>
                      <a:round/>
                      <a:headEnd type="none" w="sm" len="sm"/>
                      <a:tailEnd type="none" w="sm" len="sm"/>
                    </a:lnR>
                    <a:lnT w="12700" cap="flat" cmpd="sng" algn="ctr">
                      <a:solidFill>
                        <a:schemeClr val="lt1"/>
                      </a:solidFill>
                      <a:prstDash val="solid"/>
                      <a:round/>
                      <a:headEnd type="none" w="sm" len="sm"/>
                      <a:tailEnd type="none" w="sm" len="sm"/>
                    </a:lnT>
                    <a:lnB w="12700" cap="flat" cmpd="sng">
                      <a:solidFill>
                        <a:schemeClr val="lt1"/>
                      </a:solidFill>
                      <a:prstDash val="solid"/>
                      <a:round/>
                      <a:headEnd type="none" w="sm" len="sm"/>
                      <a:tailEnd type="none" w="sm" len="sm"/>
                    </a:lnB>
                    <a:solidFill>
                      <a:srgbClr val="D7E4BD"/>
                    </a:solidFill>
                  </a:tcPr>
                </a:tc>
                <a:extLst>
                  <a:ext uri="{0D108BD9-81ED-4DB2-BD59-A6C34878D82A}">
                    <a16:rowId xmlns:a16="http://schemas.microsoft.com/office/drawing/2014/main" val="10011"/>
                  </a:ext>
                </a:extLst>
              </a:tr>
            </a:tbl>
          </a:graphicData>
        </a:graphic>
      </p:graphicFrame>
      <p:sp>
        <p:nvSpPr>
          <p:cNvPr id="2" name="TextBox 1">
            <a:extLst>
              <a:ext uri="{FF2B5EF4-FFF2-40B4-BE49-F238E27FC236}">
                <a16:creationId xmlns:a16="http://schemas.microsoft.com/office/drawing/2014/main" id="{A0994D3C-9CE2-4AE0-B9AE-F818646C0803}"/>
              </a:ext>
            </a:extLst>
          </p:cNvPr>
          <p:cNvSpPr txBox="1"/>
          <p:nvPr/>
        </p:nvSpPr>
        <p:spPr>
          <a:xfrm>
            <a:off x="776270" y="6490900"/>
            <a:ext cx="2835667" cy="276999"/>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*iepriekšējās nedēļas dati</a:t>
            </a:r>
          </a:p>
        </p:txBody>
      </p:sp>
    </p:spTree>
    <p:extLst>
      <p:ext uri="{BB962C8B-B14F-4D97-AF65-F5344CB8AC3E}">
        <p14:creationId xmlns:p14="http://schemas.microsoft.com/office/powerpoint/2010/main" val="1492319743"/>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a:extLst>
              <a:ext uri="{FF2B5EF4-FFF2-40B4-BE49-F238E27FC236}">
                <a16:creationId xmlns:a16="http://schemas.microsoft.com/office/drawing/2014/main" id="{C8B9CB5E-84BC-43C7-8F90-D5142CDBB6F6}"/>
              </a:ext>
            </a:extLst>
          </p:cNvPr>
          <p:cNvSpPr>
            <a:spLocks noGrp="1"/>
          </p:cNvSpPr>
          <p:nvPr>
            <p:ph idx="1"/>
          </p:nvPr>
        </p:nvSpPr>
        <p:spPr>
          <a:xfrm>
            <a:off x="7854619" y="5955445"/>
            <a:ext cx="3945467" cy="557558"/>
          </a:xfrm>
        </p:spPr>
        <p:txBody>
          <a:bodyPr>
            <a:normAutofit fontScale="92500" lnSpcReduction="20000"/>
          </a:bodyPr>
          <a:lstStyle/>
          <a:p>
            <a:pPr marL="0" indent="0">
              <a:buNone/>
            </a:pPr>
            <a:r>
              <a:rPr lang="lv-LV" dirty="0">
                <a:latin typeface="Times New Roman" panose="02020603050405020304" pitchFamily="18" charset="0"/>
                <a:cs typeface="Times New Roman" panose="02020603050405020304" pitchFamily="18" charset="0"/>
              </a:rPr>
              <a:t> </a:t>
            </a:r>
          </a:p>
        </p:txBody>
      </p:sp>
      <p:pic>
        <p:nvPicPr>
          <p:cNvPr id="4" name="Picture 3">
            <a:extLst>
              <a:ext uri="{FF2B5EF4-FFF2-40B4-BE49-F238E27FC236}">
                <a16:creationId xmlns:a16="http://schemas.microsoft.com/office/drawing/2014/main" id="{4A1FF764-45EC-4A38-8045-14F4E921C0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7261" y="0"/>
            <a:ext cx="1761743" cy="1957799"/>
          </a:xfrm>
          <a:prstGeom prst="rect">
            <a:avLst/>
          </a:prstGeom>
        </p:spPr>
      </p:pic>
      <p:sp>
        <p:nvSpPr>
          <p:cNvPr id="6" name="Title 1">
            <a:extLst>
              <a:ext uri="{FF2B5EF4-FFF2-40B4-BE49-F238E27FC236}">
                <a16:creationId xmlns:a16="http://schemas.microsoft.com/office/drawing/2014/main" id="{DDE6108D-D292-51C5-1417-ECB6FBF05A63}"/>
              </a:ext>
            </a:extLst>
          </p:cNvPr>
          <p:cNvSpPr txBox="1">
            <a:spLocks/>
          </p:cNvSpPr>
          <p:nvPr/>
        </p:nvSpPr>
        <p:spPr>
          <a:xfrm>
            <a:off x="2101531" y="-123461"/>
            <a:ext cx="8993188" cy="1143000"/>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ctr" defTabSz="914400" rtl="0" eaLnBrk="1" fontAlgn="auto" latinLnBrk="0" hangingPunct="1">
              <a:lnSpc>
                <a:spcPct val="90000"/>
              </a:lnSpc>
              <a:spcBef>
                <a:spcPct val="0"/>
              </a:spcBef>
              <a:spcAft>
                <a:spcPts val="0"/>
              </a:spcAft>
              <a:buClr>
                <a:srgbClr val="000000"/>
              </a:buClr>
              <a:buSzTx/>
              <a:buFont typeface="Arial"/>
              <a:buNone/>
              <a:tabLst/>
              <a:defRPr/>
            </a:pPr>
            <a:r>
              <a:rPr kumimoji="0" lang="lv-LV" altLang="lv-LV" sz="2400" b="1" i="0" u="none" strike="noStrike" kern="120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Verdana" panose="020B0604030504040204" pitchFamily="34" charset="0"/>
                <a:sym typeface="Arial"/>
              </a:rPr>
              <a:t>Veselības aprūpes saņemšana pēc steidzamības (mēneša griezumā)</a:t>
            </a:r>
          </a:p>
        </p:txBody>
      </p:sp>
      <p:pic>
        <p:nvPicPr>
          <p:cNvPr id="9" name="Picture 8">
            <a:extLst>
              <a:ext uri="{FF2B5EF4-FFF2-40B4-BE49-F238E27FC236}">
                <a16:creationId xmlns:a16="http://schemas.microsoft.com/office/drawing/2014/main" id="{1CD5C384-18D0-C3C8-C9D2-19768309327A}"/>
              </a:ext>
            </a:extLst>
          </p:cNvPr>
          <p:cNvPicPr>
            <a:picLocks noChangeAspect="1"/>
          </p:cNvPicPr>
          <p:nvPr/>
        </p:nvPicPr>
        <p:blipFill>
          <a:blip r:embed="rId3"/>
          <a:stretch>
            <a:fillRect/>
          </a:stretch>
        </p:blipFill>
        <p:spPr>
          <a:xfrm>
            <a:off x="257452" y="5790564"/>
            <a:ext cx="2615411" cy="1717676"/>
          </a:xfrm>
          <a:prstGeom prst="rect">
            <a:avLst/>
          </a:prstGeom>
        </p:spPr>
      </p:pic>
      <p:sp>
        <p:nvSpPr>
          <p:cNvPr id="2" name="TextBox 1">
            <a:extLst>
              <a:ext uri="{FF2B5EF4-FFF2-40B4-BE49-F238E27FC236}">
                <a16:creationId xmlns:a16="http://schemas.microsoft.com/office/drawing/2014/main" id="{EFE1C8D0-6E8F-3FC4-B402-EE777A22D88D}"/>
              </a:ext>
            </a:extLst>
          </p:cNvPr>
          <p:cNvSpPr txBox="1"/>
          <p:nvPr/>
        </p:nvSpPr>
        <p:spPr>
          <a:xfrm>
            <a:off x="11618842" y="6427252"/>
            <a:ext cx="573157" cy="246221"/>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000" b="0" i="0" u="none" strike="noStrike" kern="0" cap="none" spc="0" normalizeH="0" baseline="0" noProof="0" dirty="0">
                <a:ln>
                  <a:noFill/>
                </a:ln>
                <a:solidFill>
                  <a:srgbClr val="000000">
                    <a:lumMod val="50000"/>
                    <a:lumOff val="50000"/>
                  </a:srgbClr>
                </a:solidFill>
                <a:effectLst/>
                <a:uLnTx/>
                <a:uFillTx/>
                <a:latin typeface="Verdana" panose="020B0604030504040204" pitchFamily="34" charset="0"/>
                <a:ea typeface="Verdana" panose="020B0604030504040204" pitchFamily="34" charset="0"/>
                <a:cs typeface="Arial"/>
                <a:sym typeface="Arial"/>
              </a:rPr>
              <a:t>22</a:t>
            </a:r>
          </a:p>
        </p:txBody>
      </p:sp>
      <p:graphicFrame>
        <p:nvGraphicFramePr>
          <p:cNvPr id="5" name="Chart 9">
            <a:extLst>
              <a:ext uri="{FF2B5EF4-FFF2-40B4-BE49-F238E27FC236}">
                <a16:creationId xmlns:a16="http://schemas.microsoft.com/office/drawing/2014/main" id="{D3C9D974-4D72-753D-62E2-3831DBABCDBF}"/>
              </a:ext>
            </a:extLst>
          </p:cNvPr>
          <p:cNvGraphicFramePr>
            <a:graphicFrameLocks/>
          </p:cNvGraphicFramePr>
          <p:nvPr>
            <p:extLst/>
          </p:nvPr>
        </p:nvGraphicFramePr>
        <p:xfrm>
          <a:off x="863600" y="1330960"/>
          <a:ext cx="10755242" cy="4728095"/>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1538911566"/>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F7E8495F-8FA0-418C-8710-4892034D30C6}"/>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17018" y="0"/>
            <a:ext cx="1761743" cy="1967948"/>
          </a:xfrm>
          <a:prstGeom prst="rect">
            <a:avLst/>
          </a:prstGeom>
        </p:spPr>
      </p:pic>
      <p:pic>
        <p:nvPicPr>
          <p:cNvPr id="7" name="Picture 6">
            <a:extLst>
              <a:ext uri="{FF2B5EF4-FFF2-40B4-BE49-F238E27FC236}">
                <a16:creationId xmlns:a16="http://schemas.microsoft.com/office/drawing/2014/main" id="{68FD2E78-F5FE-B5C8-764C-3B41B8E37EEB}"/>
              </a:ext>
            </a:extLst>
          </p:cNvPr>
          <p:cNvPicPr>
            <a:picLocks noChangeAspect="1"/>
          </p:cNvPicPr>
          <p:nvPr/>
        </p:nvPicPr>
        <p:blipFill>
          <a:blip r:embed="rId3"/>
          <a:stretch>
            <a:fillRect/>
          </a:stretch>
        </p:blipFill>
        <p:spPr>
          <a:xfrm>
            <a:off x="1810963" y="0"/>
            <a:ext cx="9490449" cy="1259839"/>
          </a:xfrm>
          <a:prstGeom prst="rect">
            <a:avLst/>
          </a:prstGeom>
        </p:spPr>
      </p:pic>
      <p:sp>
        <p:nvSpPr>
          <p:cNvPr id="8" name="TextBox 7">
            <a:extLst>
              <a:ext uri="{FF2B5EF4-FFF2-40B4-BE49-F238E27FC236}">
                <a16:creationId xmlns:a16="http://schemas.microsoft.com/office/drawing/2014/main" id="{92348C5D-EE3A-C49A-A617-42CAE1EA893C}"/>
              </a:ext>
            </a:extLst>
          </p:cNvPr>
          <p:cNvSpPr txBox="1"/>
          <p:nvPr/>
        </p:nvSpPr>
        <p:spPr>
          <a:xfrm>
            <a:off x="4006018" y="1377815"/>
            <a:ext cx="6441093" cy="307777"/>
          </a:xfrm>
          <a:prstGeom prst="rect">
            <a:avLst/>
          </a:prstGeom>
          <a:noFill/>
        </p:spPr>
        <p:txBody>
          <a:bodyPr wrap="square" rtlCol="0">
            <a:spAutoFit/>
          </a:bodyPr>
          <a:lstStyle/>
          <a:p>
            <a:r>
              <a:rPr lang="lv-LV" sz="1400" b="1" dirty="0">
                <a:latin typeface="Verdana" panose="020B0604030504040204" pitchFamily="34" charset="0"/>
                <a:ea typeface="Verdana" panose="020B0604030504040204" pitchFamily="34" charset="0"/>
              </a:rPr>
              <a:t>Sniegto NVD konsultāciju skaits Ukrainas iedzīvotājiem</a:t>
            </a:r>
          </a:p>
        </p:txBody>
      </p:sp>
      <p:sp>
        <p:nvSpPr>
          <p:cNvPr id="2" name="TextBox 1">
            <a:extLst>
              <a:ext uri="{FF2B5EF4-FFF2-40B4-BE49-F238E27FC236}">
                <a16:creationId xmlns:a16="http://schemas.microsoft.com/office/drawing/2014/main" id="{44E1C581-BF81-D501-8CB8-2097186C0777}"/>
              </a:ext>
            </a:extLst>
          </p:cNvPr>
          <p:cNvSpPr txBox="1"/>
          <p:nvPr/>
        </p:nvSpPr>
        <p:spPr>
          <a:xfrm>
            <a:off x="11618842" y="6427252"/>
            <a:ext cx="573157" cy="246221"/>
          </a:xfrm>
          <a:prstGeom prst="rect">
            <a:avLst/>
          </a:prstGeom>
          <a:noFill/>
        </p:spPr>
        <p:txBody>
          <a:bodyPr wrap="square" rtlCol="0">
            <a:spAutoFit/>
          </a:bodyPr>
          <a:lstStyle/>
          <a:p>
            <a:r>
              <a:rPr lang="lv-LV" sz="1000" dirty="0">
                <a:solidFill>
                  <a:schemeClr val="tx1">
                    <a:lumMod val="50000"/>
                    <a:lumOff val="50000"/>
                  </a:schemeClr>
                </a:solidFill>
                <a:latin typeface="Verdana" panose="020B0604030504040204" pitchFamily="34" charset="0"/>
                <a:ea typeface="Verdana" panose="020B0604030504040204" pitchFamily="34" charset="0"/>
              </a:rPr>
              <a:t>23</a:t>
            </a:r>
          </a:p>
        </p:txBody>
      </p:sp>
      <p:graphicFrame>
        <p:nvGraphicFramePr>
          <p:cNvPr id="3" name="Chart 7">
            <a:extLst>
              <a:ext uri="{FF2B5EF4-FFF2-40B4-BE49-F238E27FC236}">
                <a16:creationId xmlns:a16="http://schemas.microsoft.com/office/drawing/2014/main" id="{49085858-B210-C09F-529B-1CD88FD66A54}"/>
              </a:ext>
            </a:extLst>
          </p:cNvPr>
          <p:cNvGraphicFramePr>
            <a:graphicFrameLocks/>
          </p:cNvGraphicFramePr>
          <p:nvPr>
            <p:extLst/>
          </p:nvPr>
        </p:nvGraphicFramePr>
        <p:xfrm>
          <a:off x="854528" y="1259840"/>
          <a:ext cx="10482943" cy="4489208"/>
        </p:xfrm>
        <a:graphic>
          <a:graphicData uri="http://schemas.openxmlformats.org/drawingml/2006/chart">
            <c:chart xmlns:c="http://schemas.openxmlformats.org/drawingml/2006/chart" xmlns:r="http://schemas.openxmlformats.org/officeDocument/2006/relationships" r:id="rId4"/>
          </a:graphicData>
        </a:graphic>
      </p:graphicFrame>
    </p:spTree>
    <p:extLst>
      <p:ext uri="{BB962C8B-B14F-4D97-AF65-F5344CB8AC3E}">
        <p14:creationId xmlns:p14="http://schemas.microsoft.com/office/powerpoint/2010/main" val="480674870"/>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46DE9B1-B3C2-4DF0-820D-9FB6ACD0F6A9}"/>
              </a:ext>
            </a:extLst>
          </p:cNvPr>
          <p:cNvSpPr>
            <a:spLocks noGrp="1"/>
          </p:cNvSpPr>
          <p:nvPr>
            <p:ph type="title"/>
          </p:nvPr>
        </p:nvSpPr>
        <p:spPr>
          <a:xfrm>
            <a:off x="1971674" y="266700"/>
            <a:ext cx="9796255" cy="1257300"/>
          </a:xfrm>
        </p:spPr>
        <p:txBody>
          <a:bodyPr>
            <a:normAutofit fontScale="90000"/>
          </a:bodyPr>
          <a:lstStyle/>
          <a:p>
            <a:pPr algn="ctr"/>
            <a:r>
              <a:rPr lang="lv-LV" altLang="lv-LV" sz="3200" b="1" dirty="0">
                <a:solidFill>
                  <a:schemeClr val="tx1"/>
                </a:solidFill>
                <a:latin typeface="Verdana" panose="020B0604030504040204" pitchFamily="34" charset="0"/>
                <a:ea typeface="Verdana" panose="020B0604030504040204" pitchFamily="34" charset="0"/>
                <a:cs typeface="Verdana" panose="020B0604030504040204" pitchFamily="34" charset="0"/>
              </a:rPr>
              <a:t>Ukrainas iedzīvotāji, kas vērsušies </a:t>
            </a:r>
            <a:r>
              <a:rPr lang="lv-LV" altLang="lv-LV" sz="3200" b="1" u="sng" dirty="0">
                <a:solidFill>
                  <a:schemeClr val="tx1"/>
                </a:solidFill>
                <a:latin typeface="Verdana" panose="020B0604030504040204" pitchFamily="34" charset="0"/>
                <a:ea typeface="Verdana" panose="020B0604030504040204" pitchFamily="34" charset="0"/>
                <a:cs typeface="Verdana" panose="020B0604030504040204" pitchFamily="34" charset="0"/>
              </a:rPr>
              <a:t>stacionārā </a:t>
            </a:r>
            <a:r>
              <a:rPr lang="lv-LV" altLang="lv-LV" sz="3200" b="1" dirty="0">
                <a:solidFill>
                  <a:schemeClr val="tx1"/>
                </a:solidFill>
                <a:latin typeface="Verdana" panose="020B0604030504040204" pitchFamily="34" charset="0"/>
                <a:ea typeface="Verdana" panose="020B0604030504040204" pitchFamily="34" charset="0"/>
                <a:cs typeface="Verdana" panose="020B0604030504040204" pitchFamily="34" charset="0"/>
              </a:rPr>
              <a:t>ārstniecības iestādē (slimnīcā) mēneša laikā (dati par 01.01.2023.-30.04.2025.)</a:t>
            </a:r>
            <a:br>
              <a:rPr lang="lv-LV" sz="4400" b="1" dirty="0">
                <a:latin typeface="Times New Roman" panose="02020603050405020304" pitchFamily="18" charset="0"/>
                <a:cs typeface="Times New Roman" panose="02020603050405020304" pitchFamily="18" charset="0"/>
              </a:rPr>
            </a:br>
            <a:endParaRPr lang="lv-LV" dirty="0">
              <a:latin typeface="Times New Roman" panose="02020603050405020304" pitchFamily="18" charset="0"/>
              <a:cs typeface="Times New Roman" panose="02020603050405020304" pitchFamily="18" charset="0"/>
            </a:endParaRPr>
          </a:p>
        </p:txBody>
      </p:sp>
      <p:pic>
        <p:nvPicPr>
          <p:cNvPr id="4" name="Picture 3">
            <a:extLst>
              <a:ext uri="{FF2B5EF4-FFF2-40B4-BE49-F238E27FC236}">
                <a16:creationId xmlns:a16="http://schemas.microsoft.com/office/drawing/2014/main" id="{4A1FF764-45EC-4A38-8045-14F4E921C00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64160" y="0"/>
            <a:ext cx="1842936" cy="1957799"/>
          </a:xfrm>
          <a:prstGeom prst="rect">
            <a:avLst/>
          </a:prstGeom>
        </p:spPr>
      </p:pic>
      <p:sp>
        <p:nvSpPr>
          <p:cNvPr id="7" name="TextBox 6">
            <a:extLst>
              <a:ext uri="{FF2B5EF4-FFF2-40B4-BE49-F238E27FC236}">
                <a16:creationId xmlns:a16="http://schemas.microsoft.com/office/drawing/2014/main" id="{AEAE79D1-2A99-90FD-14BA-85949E81B529}"/>
              </a:ext>
            </a:extLst>
          </p:cNvPr>
          <p:cNvSpPr txBox="1"/>
          <p:nvPr/>
        </p:nvSpPr>
        <p:spPr>
          <a:xfrm>
            <a:off x="202122" y="5792422"/>
            <a:ext cx="2493893" cy="609013"/>
          </a:xfrm>
          <a:prstGeom prst="rect">
            <a:avLst/>
          </a:prstGeom>
          <a:noFill/>
        </p:spPr>
        <p:txBody>
          <a:bodyPr wrap="square">
            <a:spAutoFit/>
          </a:bodyPr>
          <a:lstStyle/>
          <a:p>
            <a:pPr marL="0" marR="0" lvl="0" indent="0" algn="l" defTabSz="914400" rtl="0" eaLnBrk="1" fontAlgn="auto" latinLnBrk="0" hangingPunct="1">
              <a:lnSpc>
                <a:spcPct val="110000"/>
              </a:lnSpc>
              <a:spcBef>
                <a:spcPts val="360"/>
              </a:spcBef>
              <a:spcAft>
                <a:spcPts val="0"/>
              </a:spcAft>
              <a:buClr>
                <a:srgbClr val="000000"/>
              </a:buClr>
              <a:buSzPts val="1800"/>
              <a:buFont typeface="Arial" panose="020B0604020202020204" pitchFamily="34" charset="0"/>
              <a:buNone/>
              <a:tabLst/>
              <a:defRPr/>
            </a:pPr>
            <a:r>
              <a:rPr kumimoji="0" lang="lv-LV" altLang="lv-LV" sz="105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*no </a:t>
            </a:r>
            <a:r>
              <a:rPr kumimoji="0" lang="lv-LV" altLang="lv-LV" sz="1050" b="0" i="1"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Times New Roman" panose="02020603050405020304" pitchFamily="18" charset="0"/>
                <a:sym typeface="Times New Roman"/>
              </a:rPr>
              <a:t>2024.gada datos informācija tikai par stacionārā uzņemtajiem pacientiem</a:t>
            </a:r>
          </a:p>
        </p:txBody>
      </p:sp>
      <p:sp>
        <p:nvSpPr>
          <p:cNvPr id="3" name="TextBox 2">
            <a:extLst>
              <a:ext uri="{FF2B5EF4-FFF2-40B4-BE49-F238E27FC236}">
                <a16:creationId xmlns:a16="http://schemas.microsoft.com/office/drawing/2014/main" id="{7FD13D3B-7D1F-37A3-D878-193C6BDD9B15}"/>
              </a:ext>
            </a:extLst>
          </p:cNvPr>
          <p:cNvSpPr txBox="1"/>
          <p:nvPr/>
        </p:nvSpPr>
        <p:spPr>
          <a:xfrm>
            <a:off x="11641261" y="6437411"/>
            <a:ext cx="573157" cy="246221"/>
          </a:xfrm>
          <a:prstGeom prst="rect">
            <a:avLst/>
          </a:prstGeom>
          <a:noFill/>
        </p:spPr>
        <p:txBody>
          <a:bodyPr wrap="square" rtlCol="0">
            <a:spAutoFit/>
          </a:bodyPr>
          <a:lstStyle/>
          <a:p>
            <a:r>
              <a:rPr lang="lv-LV" sz="1000" dirty="0">
                <a:solidFill>
                  <a:schemeClr val="tx1">
                    <a:lumMod val="50000"/>
                    <a:lumOff val="50000"/>
                  </a:schemeClr>
                </a:solidFill>
                <a:latin typeface="Verdana" panose="020B0604030504040204" pitchFamily="34" charset="0"/>
                <a:ea typeface="Verdana" panose="020B0604030504040204" pitchFamily="34" charset="0"/>
              </a:rPr>
              <a:t>24</a:t>
            </a:r>
          </a:p>
        </p:txBody>
      </p:sp>
      <p:pic>
        <p:nvPicPr>
          <p:cNvPr id="5" name="Picture 4">
            <a:extLst>
              <a:ext uri="{FF2B5EF4-FFF2-40B4-BE49-F238E27FC236}">
                <a16:creationId xmlns:a16="http://schemas.microsoft.com/office/drawing/2014/main" id="{9B4F12FD-357F-4C31-A906-9FCDE23B3E01}"/>
              </a:ext>
            </a:extLst>
          </p:cNvPr>
          <p:cNvPicPr>
            <a:picLocks noChangeAspect="1"/>
          </p:cNvPicPr>
          <p:nvPr/>
        </p:nvPicPr>
        <p:blipFill>
          <a:blip r:embed="rId3"/>
          <a:stretch>
            <a:fillRect/>
          </a:stretch>
        </p:blipFill>
        <p:spPr>
          <a:xfrm>
            <a:off x="837744" y="1252539"/>
            <a:ext cx="10516511" cy="4352921"/>
          </a:xfrm>
          <a:prstGeom prst="rect">
            <a:avLst/>
          </a:prstGeom>
        </p:spPr>
      </p:pic>
    </p:spTree>
    <p:extLst>
      <p:ext uri="{BB962C8B-B14F-4D97-AF65-F5344CB8AC3E}">
        <p14:creationId xmlns:p14="http://schemas.microsoft.com/office/powerpoint/2010/main" val="15908563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362" name="Picture 3">
            <a:extLst>
              <a:ext uri="{FF2B5EF4-FFF2-40B4-BE49-F238E27FC236}">
                <a16:creationId xmlns:a16="http://schemas.microsoft.com/office/drawing/2014/main" id="{1FA2144A-8E9E-A38A-3F2D-AD8C2F623808}"/>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330925"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363" name="Title 1">
            <a:extLst>
              <a:ext uri="{FF2B5EF4-FFF2-40B4-BE49-F238E27FC236}">
                <a16:creationId xmlns:a16="http://schemas.microsoft.com/office/drawing/2014/main" id="{344CA9D3-9629-7A36-D5AA-A5AB8ED898E2}"/>
              </a:ext>
            </a:extLst>
          </p:cNvPr>
          <p:cNvSpPr>
            <a:spLocks noGrp="1"/>
          </p:cNvSpPr>
          <p:nvPr>
            <p:ph type="title"/>
          </p:nvPr>
        </p:nvSpPr>
        <p:spPr>
          <a:xfrm>
            <a:off x="1975622" y="0"/>
            <a:ext cx="5861301" cy="1526487"/>
          </a:xfrm>
        </p:spPr>
        <p:txBody>
          <a:bodyPr>
            <a:normAutofit fontScale="90000"/>
          </a:bodyPr>
          <a:lstStyle/>
          <a:p>
            <a:pPr algn="ctr"/>
            <a: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t>Neatliekamā medicīniskā palīdzība </a:t>
            </a:r>
            <a:br>
              <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rPr>
            </a:br>
            <a:r>
              <a:rPr lang="lv-LV" altLang="lv-LV" sz="1800" b="1" u="sng" dirty="0">
                <a:solidFill>
                  <a:schemeClr val="tx1"/>
                </a:solidFill>
                <a:latin typeface="Verdana" panose="020B0604030504040204" pitchFamily="34" charset="0"/>
                <a:ea typeface="Verdana" panose="020B0604030504040204" pitchFamily="34" charset="0"/>
                <a:cs typeface="Verdana" panose="020B0604030504040204" pitchFamily="34" charset="0"/>
              </a:rPr>
              <a:t>NMPD izpildītie izsaukumi </a:t>
            </a:r>
            <a:r>
              <a:rPr lang="lv-LV" altLang="lv-LV" sz="1800" b="1" dirty="0">
                <a:solidFill>
                  <a:schemeClr val="tx1"/>
                </a:solidFill>
                <a:latin typeface="Verdana" panose="020B0604030504040204" pitchFamily="34" charset="0"/>
                <a:ea typeface="Verdana" panose="020B0604030504040204" pitchFamily="34" charset="0"/>
                <a:cs typeface="Verdana" panose="020B0604030504040204" pitchFamily="34" charset="0"/>
              </a:rPr>
              <a:t>pie Ukrainas  civiliedzīvotājiem sadalījumā pēc izsaukuma rezultāta</a:t>
            </a:r>
            <a:endParaRPr lang="lv-LV" altLang="lv-LV" sz="2400" b="1" dirty="0">
              <a:solidFill>
                <a:schemeClr val="tx1"/>
              </a:solidFill>
              <a:latin typeface="Verdana" panose="020B0604030504040204" pitchFamily="34" charset="0"/>
              <a:ea typeface="Verdana" panose="020B0604030504040204" pitchFamily="34" charset="0"/>
              <a:cs typeface="Verdana" panose="020B0604030504040204" pitchFamily="34" charset="0"/>
            </a:endParaRPr>
          </a:p>
        </p:txBody>
      </p:sp>
      <p:sp>
        <p:nvSpPr>
          <p:cNvPr id="4" name="TextBox 3">
            <a:extLst>
              <a:ext uri="{FF2B5EF4-FFF2-40B4-BE49-F238E27FC236}">
                <a16:creationId xmlns:a16="http://schemas.microsoft.com/office/drawing/2014/main" id="{DC09A7C9-EC1B-B450-4477-F7A057734960}"/>
              </a:ext>
            </a:extLst>
          </p:cNvPr>
          <p:cNvSpPr txBox="1"/>
          <p:nvPr/>
        </p:nvSpPr>
        <p:spPr>
          <a:xfrm>
            <a:off x="11618842" y="6427252"/>
            <a:ext cx="573157" cy="246221"/>
          </a:xfrm>
          <a:prstGeom prst="rect">
            <a:avLst/>
          </a:prstGeom>
          <a:noFill/>
        </p:spPr>
        <p:txBody>
          <a:bodyPr wrap="square" rtlCol="0">
            <a:spAutoFit/>
          </a:bodyPr>
          <a:lstStyle/>
          <a:p>
            <a:r>
              <a:rPr lang="lv-LV" sz="1000" dirty="0">
                <a:solidFill>
                  <a:schemeClr val="tx1">
                    <a:lumMod val="50000"/>
                    <a:lumOff val="50000"/>
                  </a:schemeClr>
                </a:solidFill>
                <a:latin typeface="Verdana" panose="020B0604030504040204" pitchFamily="34" charset="0"/>
                <a:ea typeface="Verdana" panose="020B0604030504040204" pitchFamily="34" charset="0"/>
              </a:rPr>
              <a:t>25</a:t>
            </a:r>
          </a:p>
        </p:txBody>
      </p:sp>
      <p:graphicFrame>
        <p:nvGraphicFramePr>
          <p:cNvPr id="3" name="Chart 2">
            <a:extLst>
              <a:ext uri="{FF2B5EF4-FFF2-40B4-BE49-F238E27FC236}">
                <a16:creationId xmlns:a16="http://schemas.microsoft.com/office/drawing/2014/main" id="{98868158-0D04-6B6E-18D7-B0E519AADD3E}"/>
              </a:ext>
            </a:extLst>
          </p:cNvPr>
          <p:cNvGraphicFramePr>
            <a:graphicFrameLocks/>
          </p:cNvGraphicFramePr>
          <p:nvPr>
            <p:extLst/>
          </p:nvPr>
        </p:nvGraphicFramePr>
        <p:xfrm>
          <a:off x="1381760" y="1424816"/>
          <a:ext cx="10160000" cy="4008368"/>
        </p:xfrm>
        <a:graphic>
          <a:graphicData uri="http://schemas.openxmlformats.org/drawingml/2006/chart">
            <c:chart xmlns:c="http://schemas.openxmlformats.org/drawingml/2006/chart" xmlns:r="http://schemas.openxmlformats.org/officeDocument/2006/relationships" r:id="rId3"/>
          </a:graphicData>
        </a:graphic>
      </p:graphicFrame>
      <p:pic>
        <p:nvPicPr>
          <p:cNvPr id="8" name="Attēls 7">
            <a:extLst>
              <a:ext uri="{FF2B5EF4-FFF2-40B4-BE49-F238E27FC236}">
                <a16:creationId xmlns:a16="http://schemas.microsoft.com/office/drawing/2014/main" id="{494F861D-BFEC-749F-7915-9E4AAE8FB6DE}"/>
              </a:ext>
            </a:extLst>
          </p:cNvPr>
          <p:cNvPicPr>
            <a:picLocks noChangeAspect="1"/>
          </p:cNvPicPr>
          <p:nvPr/>
        </p:nvPicPr>
        <p:blipFill>
          <a:blip r:embed="rId4"/>
          <a:stretch>
            <a:fillRect/>
          </a:stretch>
        </p:blipFill>
        <p:spPr>
          <a:xfrm>
            <a:off x="7836922" y="1"/>
            <a:ext cx="4068497" cy="1482096"/>
          </a:xfrm>
          <a:prstGeom prst="rect">
            <a:avLst/>
          </a:prstGeom>
        </p:spPr>
      </p:pic>
    </p:spTree>
    <p:extLst>
      <p:ext uri="{BB962C8B-B14F-4D97-AF65-F5344CB8AC3E}">
        <p14:creationId xmlns:p14="http://schemas.microsoft.com/office/powerpoint/2010/main" val="304929685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Title 1">
            <a:extLst>
              <a:ext uri="{FF2B5EF4-FFF2-40B4-BE49-F238E27FC236}">
                <a16:creationId xmlns:a16="http://schemas.microsoft.com/office/drawing/2014/main" id="{A7C542B5-F905-102B-84E1-EB955594040D}"/>
              </a:ext>
            </a:extLst>
          </p:cNvPr>
          <p:cNvSpPr>
            <a:spLocks noGrp="1"/>
          </p:cNvSpPr>
          <p:nvPr>
            <p:ph type="title"/>
          </p:nvPr>
        </p:nvSpPr>
        <p:spPr>
          <a:xfrm>
            <a:off x="2185851" y="-12970"/>
            <a:ext cx="10599506" cy="440353"/>
          </a:xfrm>
        </p:spPr>
        <p:txBody>
          <a:bodyPr/>
          <a:lstStyle/>
          <a:p>
            <a:r>
              <a:rPr lang="lv-LV" altLang="lv-LV" sz="2000" b="1" u="sng" dirty="0">
                <a:solidFill>
                  <a:schemeClr val="tx1"/>
                </a:solidFill>
                <a:latin typeface="Verdana" panose="020B0604030504040204" pitchFamily="34" charset="0"/>
                <a:ea typeface="Verdana" panose="020B0604030504040204" pitchFamily="34" charset="0"/>
                <a:cs typeface="Verdana" panose="020B0604030504040204" pitchFamily="34" charset="0"/>
              </a:rPr>
              <a:t>Infekcijas slimību </a:t>
            </a:r>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gadījumi Ukrainas civiliedzīvotāju vidū</a:t>
            </a:r>
          </a:p>
        </p:txBody>
      </p:sp>
      <p:sp>
        <p:nvSpPr>
          <p:cNvPr id="21507" name="Slide Number Placeholder 3">
            <a:extLst>
              <a:ext uri="{FF2B5EF4-FFF2-40B4-BE49-F238E27FC236}">
                <a16:creationId xmlns:a16="http://schemas.microsoft.com/office/drawing/2014/main" id="{EDB432BC-851A-862A-08F4-ED58CCEF1710}"/>
              </a:ext>
            </a:extLst>
          </p:cNvPr>
          <p:cNvSpPr>
            <a:spLocks noGrp="1" noChangeArrowheads="1"/>
          </p:cNvSpPr>
          <p:nvPr>
            <p:ph type="sldNum" sz="quarter" idx="12"/>
          </p:nvPr>
        </p:nvSpPr>
        <p:spPr bwMode="auto">
          <a:xfrm>
            <a:off x="8727661" y="6406045"/>
            <a:ext cx="2844800" cy="365125"/>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14400" rtl="0" eaLnBrk="1" fontAlgn="auto" latinLnBrk="0" hangingPunct="1">
              <a:lnSpc>
                <a:spcPct val="100000"/>
              </a:lnSpc>
              <a:spcBef>
                <a:spcPts val="0"/>
              </a:spcBef>
              <a:spcAft>
                <a:spcPts val="0"/>
              </a:spcAft>
              <a:buClr>
                <a:srgbClr val="898989"/>
              </a:buClr>
              <a:buSzPts val="1200"/>
              <a:buFont typeface="Times New Roman"/>
              <a:buNone/>
              <a:tabLst/>
              <a:defRPr/>
            </a:pPr>
            <a:r>
              <a:rPr kumimoji="0" lang="lv-LV"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sym typeface="Times New Roman"/>
              </a:rPr>
              <a:t>26</a:t>
            </a:r>
            <a:endParaRPr kumimoji="0" lang="en-US" altLang="lv-LV" sz="1000" b="0" i="0" u="none" strike="noStrike" kern="0" cap="none" spc="0" normalizeH="0" baseline="0" noProof="0" dirty="0">
              <a:ln>
                <a:noFill/>
              </a:ln>
              <a:solidFill>
                <a:srgbClr val="898989"/>
              </a:solidFill>
              <a:effectLst/>
              <a:uLnTx/>
              <a:uFillTx/>
              <a:latin typeface="Verdana" panose="020B0604030504040204" pitchFamily="34" charset="0"/>
              <a:ea typeface="Verdana" panose="020B0604030504040204" pitchFamily="34" charset="0"/>
              <a:sym typeface="Times New Roman"/>
            </a:endParaRPr>
          </a:p>
        </p:txBody>
      </p:sp>
      <p:pic>
        <p:nvPicPr>
          <p:cNvPr id="21508" name="Picture 3">
            <a:extLst>
              <a:ext uri="{FF2B5EF4-FFF2-40B4-BE49-F238E27FC236}">
                <a16:creationId xmlns:a16="http://schemas.microsoft.com/office/drawing/2014/main" id="{24C0EE77-17DE-A312-0EB7-661079A1565F}"/>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423726" y="0"/>
            <a:ext cx="1762125" cy="19573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 name="Attēls 3">
            <a:extLst>
              <a:ext uri="{FF2B5EF4-FFF2-40B4-BE49-F238E27FC236}">
                <a16:creationId xmlns:a16="http://schemas.microsoft.com/office/drawing/2014/main" id="{FBF29A26-32DD-5724-4E07-5A52171ACC00}"/>
              </a:ext>
            </a:extLst>
          </p:cNvPr>
          <p:cNvPicPr>
            <a:picLocks noChangeAspect="1"/>
          </p:cNvPicPr>
          <p:nvPr/>
        </p:nvPicPr>
        <p:blipFill>
          <a:blip r:embed="rId3"/>
          <a:stretch>
            <a:fillRect/>
          </a:stretch>
        </p:blipFill>
        <p:spPr>
          <a:xfrm>
            <a:off x="2001124" y="357226"/>
            <a:ext cx="9644708" cy="5139373"/>
          </a:xfrm>
          <a:prstGeom prst="rect">
            <a:avLst/>
          </a:prstGeom>
        </p:spPr>
      </p:pic>
    </p:spTree>
    <p:extLst>
      <p:ext uri="{BB962C8B-B14F-4D97-AF65-F5344CB8AC3E}">
        <p14:creationId xmlns:p14="http://schemas.microsoft.com/office/powerpoint/2010/main" val="213072792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70E59188-5294-3AE8-46BD-D1B252EA7142}"/>
              </a:ext>
            </a:extLst>
          </p:cNvPr>
          <p:cNvSpPr>
            <a:spLocks noGrp="1"/>
          </p:cNvSpPr>
          <p:nvPr>
            <p:ph type="title"/>
          </p:nvPr>
        </p:nvSpPr>
        <p:spPr/>
        <p:txBody>
          <a:bodyPr/>
          <a:lstStyle/>
          <a:p>
            <a:r>
              <a:rPr lang="lv-LV" altLang="lv-LV" sz="2000" b="1" dirty="0">
                <a:solidFill>
                  <a:schemeClr val="tx1"/>
                </a:solidFill>
                <a:latin typeface="Verdana" panose="020B0604030504040204" pitchFamily="34" charset="0"/>
                <a:ea typeface="Verdana" panose="020B0604030504040204" pitchFamily="34" charset="0"/>
                <a:cs typeface="Verdana" panose="020B0604030504040204" pitchFamily="34" charset="0"/>
              </a:rPr>
              <a:t>               </a:t>
            </a:r>
            <a:endParaRPr lang="en-US" sz="2000" dirty="0"/>
          </a:p>
        </p:txBody>
      </p:sp>
      <p:sp>
        <p:nvSpPr>
          <p:cNvPr id="3" name="Teksta vietturis 2">
            <a:extLst>
              <a:ext uri="{FF2B5EF4-FFF2-40B4-BE49-F238E27FC236}">
                <a16:creationId xmlns:a16="http://schemas.microsoft.com/office/drawing/2014/main" id="{ACEBABB2-6A24-6B38-6475-B77650C3B78C}"/>
              </a:ext>
            </a:extLst>
          </p:cNvPr>
          <p:cNvSpPr>
            <a:spLocks noGrp="1"/>
          </p:cNvSpPr>
          <p:nvPr>
            <p:ph type="body" idx="1"/>
          </p:nvPr>
        </p:nvSpPr>
        <p:spPr/>
        <p:txBody>
          <a:bodyPr/>
          <a:lstStyle/>
          <a:p>
            <a:endParaRPr lang="en-US" dirty="0"/>
          </a:p>
        </p:txBody>
      </p:sp>
      <p:pic>
        <p:nvPicPr>
          <p:cNvPr id="4" name="Attēls 3">
            <a:extLst>
              <a:ext uri="{FF2B5EF4-FFF2-40B4-BE49-F238E27FC236}">
                <a16:creationId xmlns:a16="http://schemas.microsoft.com/office/drawing/2014/main" id="{27EDD15F-9C1E-607F-9781-4FBA22A54B9A}"/>
              </a:ext>
            </a:extLst>
          </p:cNvPr>
          <p:cNvPicPr>
            <a:picLocks noChangeAspect="1"/>
          </p:cNvPicPr>
          <p:nvPr/>
        </p:nvPicPr>
        <p:blipFill>
          <a:blip r:embed="rId2"/>
          <a:stretch>
            <a:fillRect/>
          </a:stretch>
        </p:blipFill>
        <p:spPr>
          <a:xfrm>
            <a:off x="323273" y="1"/>
            <a:ext cx="11536218" cy="6742544"/>
          </a:xfrm>
          <a:prstGeom prst="rect">
            <a:avLst/>
          </a:prstGeom>
        </p:spPr>
      </p:pic>
    </p:spTree>
    <p:extLst>
      <p:ext uri="{BB962C8B-B14F-4D97-AF65-F5344CB8AC3E}">
        <p14:creationId xmlns:p14="http://schemas.microsoft.com/office/powerpoint/2010/main" val="3201012349"/>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D1AD70FD-2039-B889-A8AE-8C1EAD15DD3E}"/>
              </a:ext>
            </a:extLst>
          </p:cNvPr>
          <p:cNvSpPr>
            <a:spLocks noGrp="1"/>
          </p:cNvSpPr>
          <p:nvPr>
            <p:ph type="title"/>
          </p:nvPr>
        </p:nvSpPr>
        <p:spPr/>
        <p:txBody>
          <a:bodyPr/>
          <a:lstStyle/>
          <a:p>
            <a:endParaRPr lang="en-US"/>
          </a:p>
        </p:txBody>
      </p:sp>
      <p:sp>
        <p:nvSpPr>
          <p:cNvPr id="3" name="Teksta vietturis 2">
            <a:extLst>
              <a:ext uri="{FF2B5EF4-FFF2-40B4-BE49-F238E27FC236}">
                <a16:creationId xmlns:a16="http://schemas.microsoft.com/office/drawing/2014/main" id="{F4ED40B6-3622-65C5-9DA5-57E54EFBCCFB}"/>
              </a:ext>
            </a:extLst>
          </p:cNvPr>
          <p:cNvSpPr>
            <a:spLocks noGrp="1"/>
          </p:cNvSpPr>
          <p:nvPr>
            <p:ph type="body" idx="1"/>
          </p:nvPr>
        </p:nvSpPr>
        <p:spPr/>
        <p:txBody>
          <a:bodyPr/>
          <a:lstStyle/>
          <a:p>
            <a:endParaRPr lang="en-US"/>
          </a:p>
        </p:txBody>
      </p:sp>
      <p:pic>
        <p:nvPicPr>
          <p:cNvPr id="4" name="Attēls 3">
            <a:extLst>
              <a:ext uri="{FF2B5EF4-FFF2-40B4-BE49-F238E27FC236}">
                <a16:creationId xmlns:a16="http://schemas.microsoft.com/office/drawing/2014/main" id="{EE8E6480-5968-1EC9-742D-B253CD3030E5}"/>
              </a:ext>
            </a:extLst>
          </p:cNvPr>
          <p:cNvPicPr>
            <a:picLocks noChangeAspect="1"/>
          </p:cNvPicPr>
          <p:nvPr/>
        </p:nvPicPr>
        <p:blipFill>
          <a:blip r:embed="rId2"/>
          <a:stretch>
            <a:fillRect/>
          </a:stretch>
        </p:blipFill>
        <p:spPr>
          <a:xfrm>
            <a:off x="406399" y="1"/>
            <a:ext cx="11259127" cy="6583362"/>
          </a:xfrm>
          <a:prstGeom prst="rect">
            <a:avLst/>
          </a:prstGeom>
        </p:spPr>
      </p:pic>
    </p:spTree>
    <p:extLst>
      <p:ext uri="{BB962C8B-B14F-4D97-AF65-F5344CB8AC3E}">
        <p14:creationId xmlns:p14="http://schemas.microsoft.com/office/powerpoint/2010/main" val="1146779328"/>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Slide Number Placeholder 4">
            <a:extLst>
              <a:ext uri="{FF2B5EF4-FFF2-40B4-BE49-F238E27FC236}">
                <a16:creationId xmlns:a16="http://schemas.microsoft.com/office/drawing/2014/main" id="{185A5319-D6E9-4C15-3603-54A874DCEC3D}"/>
              </a:ext>
            </a:extLst>
          </p:cNvPr>
          <p:cNvSpPr>
            <a:spLocks noGrp="1"/>
          </p:cNvSpPr>
          <p:nvPr>
            <p:ph type="sldNum" sz="quarter" idx="13"/>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marL="0" marR="0" lvl="0" indent="0" algn="r" defTabSz="938213" rtl="0" eaLnBrk="1" fontAlgn="base" latinLnBrk="0" hangingPunct="1">
              <a:lnSpc>
                <a:spcPct val="100000"/>
              </a:lnSpc>
              <a:spcBef>
                <a:spcPct val="0"/>
              </a:spcBef>
              <a:spcAft>
                <a:spcPct val="0"/>
              </a:spcAft>
              <a:buClrTx/>
              <a:buSzTx/>
              <a:buFontTx/>
              <a:buNone/>
              <a:tabLst/>
              <a:defRPr/>
            </a:pPr>
            <a:fld id="{C8D86214-90D5-4A9D-8050-FA384D979DC7}" type="slidenum">
              <a:rPr kumimoji="0" lang="en-US" altLang="lv-LV" sz="1000" b="0" i="0" u="none" strike="noStrike" kern="1200" cap="none" spc="0" normalizeH="0" baseline="0" noProof="0" smtClean="0">
                <a:ln>
                  <a:noFill/>
                </a:ln>
                <a:solidFill>
                  <a:srgbClr val="898989"/>
                </a:solidFill>
                <a:effectLst/>
                <a:uLnTx/>
                <a:uFillTx/>
                <a:latin typeface="Verdana" panose="020B0604030504040204" pitchFamily="34" charset="0"/>
                <a:ea typeface="+mn-ea"/>
                <a:cs typeface="Arial" panose="020B0604020202020204" pitchFamily="34" charset="0"/>
                <a:sym typeface="Arial"/>
              </a:rPr>
              <a:pPr marL="0" marR="0" lvl="0" indent="0" algn="r" defTabSz="938213" rtl="0" eaLnBrk="1" fontAlgn="base" latinLnBrk="0" hangingPunct="1">
                <a:lnSpc>
                  <a:spcPct val="100000"/>
                </a:lnSpc>
                <a:spcBef>
                  <a:spcPct val="0"/>
                </a:spcBef>
                <a:spcAft>
                  <a:spcPct val="0"/>
                </a:spcAft>
                <a:buClrTx/>
                <a:buSzTx/>
                <a:buFontTx/>
                <a:buNone/>
                <a:tabLst/>
                <a:defRPr/>
              </a:pPr>
              <a:t>29</a:t>
            </a:fld>
            <a:endParaRPr kumimoji="0" lang="en-US" altLang="lv-LV" sz="1000" b="0" i="0" u="none" strike="noStrike" kern="1200" cap="none" spc="0" normalizeH="0" baseline="0" noProof="0">
              <a:ln>
                <a:noFill/>
              </a:ln>
              <a:solidFill>
                <a:srgbClr val="898989"/>
              </a:solidFill>
              <a:effectLst/>
              <a:uLnTx/>
              <a:uFillTx/>
              <a:latin typeface="Verdana" panose="020B0604030504040204" pitchFamily="34" charset="0"/>
              <a:ea typeface="+mn-ea"/>
              <a:cs typeface="Arial" panose="020B0604020202020204" pitchFamily="34" charset="0"/>
              <a:sym typeface="Arial"/>
            </a:endParaRPr>
          </a:p>
        </p:txBody>
      </p:sp>
      <p:pic>
        <p:nvPicPr>
          <p:cNvPr id="12291" name="Picture 20">
            <a:extLst>
              <a:ext uri="{FF2B5EF4-FFF2-40B4-BE49-F238E27FC236}">
                <a16:creationId xmlns:a16="http://schemas.microsoft.com/office/drawing/2014/main" id="{155326F8-1523-E2A0-EFF3-0B37F1C6BD81}"/>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765175" y="0"/>
            <a:ext cx="1863725" cy="14763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2292" name="TextBox 3">
            <a:extLst>
              <a:ext uri="{FF2B5EF4-FFF2-40B4-BE49-F238E27FC236}">
                <a16:creationId xmlns:a16="http://schemas.microsoft.com/office/drawing/2014/main" id="{3DF1BDC8-2C91-F3EA-F433-BC0FC95FE647}"/>
              </a:ext>
            </a:extLst>
          </p:cNvPr>
          <p:cNvSpPr txBox="1">
            <a:spLocks noChangeArrowheads="1"/>
          </p:cNvSpPr>
          <p:nvPr/>
        </p:nvSpPr>
        <p:spPr bwMode="auto">
          <a:xfrm>
            <a:off x="3087688" y="360363"/>
            <a:ext cx="7826375" cy="831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lv-LV"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Izglītības sektora dati ar </a:t>
            </a:r>
            <a:r>
              <a:rPr kumimoji="0" lang="en-US"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reģistrētu </a:t>
            </a:r>
            <a:r>
              <a:rPr kumimoji="0" lang="lv-LV" altLang="lv-LV" sz="2400" b="1" i="0"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apakšstatusu </a:t>
            </a:r>
            <a:r>
              <a:rPr kumimoji="0" lang="lv-LV" altLang="lv-LV" sz="2400" b="1" i="1" u="none" strike="noStrike" kern="1200" cap="none" spc="0" normalizeH="0" baseline="0" noProof="0">
                <a:ln>
                  <a:noFill/>
                </a:ln>
                <a:solidFill>
                  <a:srgbClr val="0D0D0D"/>
                </a:solidFill>
                <a:effectLst/>
                <a:uLnTx/>
                <a:uFillTx/>
                <a:latin typeface="Verdana" panose="020B0604030504040204" pitchFamily="34" charset="0"/>
                <a:ea typeface="+mn-ea"/>
                <a:cs typeface="Arial" panose="020B0604020202020204" pitchFamily="34" charset="0"/>
                <a:sym typeface="Arial"/>
              </a:rPr>
              <a:t>Ukrainas civiliedzīvotājs</a:t>
            </a:r>
          </a:p>
        </p:txBody>
      </p:sp>
      <p:sp>
        <p:nvSpPr>
          <p:cNvPr id="2" name="Rectangle 1">
            <a:extLst>
              <a:ext uri="{FF2B5EF4-FFF2-40B4-BE49-F238E27FC236}">
                <a16:creationId xmlns:a16="http://schemas.microsoft.com/office/drawing/2014/main" id="{C24511C1-DE52-6465-3625-12E344DE8EE5}"/>
              </a:ext>
            </a:extLst>
          </p:cNvPr>
          <p:cNvSpPr/>
          <p:nvPr/>
        </p:nvSpPr>
        <p:spPr>
          <a:xfrm>
            <a:off x="3087688" y="1322388"/>
            <a:ext cx="6096000" cy="307975"/>
          </a:xfrm>
          <a:prstGeom prst="rect">
            <a:avLst/>
          </a:prstGeom>
        </p:spPr>
        <p:txBody>
          <a:bodyPr>
            <a:spAutoFit/>
          </a:bodyPr>
          <a:lstStyle/>
          <a:p>
            <a:pPr marL="0" marR="0" lvl="0" indent="0" algn="l" defTabSz="938213" rtl="0" eaLnBrk="0" fontAlgn="base" latinLnBrk="0" hangingPunct="0">
              <a:lnSpc>
                <a:spcPct val="100000"/>
              </a:lnSpc>
              <a:spcBef>
                <a:spcPct val="0"/>
              </a:spcBef>
              <a:spcAft>
                <a:spcPct val="0"/>
              </a:spcAft>
              <a:buClrTx/>
              <a:buSzTx/>
              <a:buFontTx/>
              <a:buNone/>
              <a:tabLst/>
              <a:defRPr/>
            </a:pPr>
            <a:r>
              <a:rPr kumimoji="0" lang="en-US" sz="1400" b="1" i="0" u="none" strike="noStrike" kern="120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panose="020B0604020202020204" pitchFamily="34" charset="0"/>
                <a:sym typeface="Arial"/>
              </a:rPr>
              <a:t>02.06.2025</a:t>
            </a:r>
            <a:r>
              <a:rPr kumimoji="0" lang="lv-LV" sz="1400" b="1" i="0" u="none" strike="noStrike" kern="1200" cap="none" spc="0" normalizeH="0" baseline="0" noProof="0" dirty="0">
                <a:ln>
                  <a:noFill/>
                </a:ln>
                <a:solidFill>
                  <a:prstClr val="black">
                    <a:lumMod val="95000"/>
                    <a:lumOff val="5000"/>
                  </a:prstClr>
                </a:solidFill>
                <a:effectLst/>
                <a:uLnTx/>
                <a:uFillTx/>
                <a:latin typeface="Verdana" panose="020B0604030504040204" pitchFamily="34" charset="0"/>
                <a:ea typeface="Verdana" panose="020B0604030504040204" pitchFamily="34" charset="0"/>
                <a:cs typeface="Arial" panose="020B0604020202020204" pitchFamily="34" charset="0"/>
                <a:sym typeface="Arial"/>
              </a:rPr>
              <a:t>. </a:t>
            </a:r>
          </a:p>
        </p:txBody>
      </p:sp>
      <p:sp>
        <p:nvSpPr>
          <p:cNvPr id="12294" name="Google Shape;193;p14">
            <a:extLst>
              <a:ext uri="{FF2B5EF4-FFF2-40B4-BE49-F238E27FC236}">
                <a16:creationId xmlns:a16="http://schemas.microsoft.com/office/drawing/2014/main" id="{01AAF973-9181-805D-B3ED-E2AB831B56F1}"/>
              </a:ext>
            </a:extLst>
          </p:cNvPr>
          <p:cNvSpPr>
            <a:spLocks noGrp="1"/>
          </p:cNvSpPr>
          <p:nvPr>
            <p:ph type="body" idx="4294967295"/>
          </p:nvPr>
        </p:nvSpPr>
        <p:spPr>
          <a:xfrm>
            <a:off x="2335213" y="18923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Pirmsskolās: </a:t>
            </a:r>
            <a:r>
              <a:rPr lang="en-GB" altLang="en-US" sz="1700" b="1">
                <a:latin typeface="Verdana" panose="020B0604030504040204" pitchFamily="34" charset="0"/>
                <a:ea typeface="Verdana" panose="020B0604030504040204" pitchFamily="34" charset="0"/>
                <a:cs typeface="Arial" panose="020B0604020202020204" pitchFamily="34" charset="0"/>
              </a:rPr>
              <a:t>1247</a:t>
            </a:r>
            <a:r>
              <a:rPr lang="lv-LV" altLang="en-US" sz="1700" b="1">
                <a:latin typeface="Verdana" panose="020B0604030504040204" pitchFamily="34" charset="0"/>
                <a:ea typeface="Verdana" panose="020B0604030504040204" pitchFamily="34" charset="0"/>
                <a:cs typeface="Arial" panose="020B0604020202020204" pitchFamily="34" charset="0"/>
              </a:rPr>
              <a:t> </a:t>
            </a:r>
            <a:endParaRPr lang="en-US"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GB" altLang="en-US" sz="1400" i="1">
                <a:latin typeface="Verdana" panose="020B0604030504040204" pitchFamily="34" charset="0"/>
                <a:ea typeface="Verdana" panose="020B0604030504040204" pitchFamily="34" charset="0"/>
                <a:cs typeface="Arial" panose="020B0604020202020204" pitchFamily="34" charset="0"/>
              </a:rPr>
              <a:t> 06</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US" altLang="en-US" sz="1400" i="1">
                <a:latin typeface="Verdana" panose="020B0604030504040204" pitchFamily="34" charset="0"/>
                <a:ea typeface="Verdana" panose="020B0604030504040204" pitchFamily="34" charset="0"/>
                <a:cs typeface="Arial" panose="020B0604020202020204" pitchFamily="34" charset="0"/>
              </a:rPr>
              <a:t>05</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GB" altLang="en-US" sz="1400" i="1">
                <a:latin typeface="Verdana" panose="020B0604030504040204" pitchFamily="34" charset="0"/>
                <a:ea typeface="Verdana" panose="020B0604030504040204" pitchFamily="34" charset="0"/>
                <a:cs typeface="Arial" panose="020B0604020202020204" pitchFamily="34" charset="0"/>
              </a:rPr>
              <a:t>0</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5" name="Google Shape;194;p14">
            <a:extLst>
              <a:ext uri="{FF2B5EF4-FFF2-40B4-BE49-F238E27FC236}">
                <a16:creationId xmlns:a16="http://schemas.microsoft.com/office/drawing/2014/main" id="{75B04C63-3808-B0D2-C1F1-8C9AACF40592}"/>
              </a:ext>
            </a:extLst>
          </p:cNvPr>
          <p:cNvSpPr>
            <a:spLocks noGrp="1"/>
          </p:cNvSpPr>
          <p:nvPr>
            <p:ph type="body" idx="4294967295"/>
          </p:nvPr>
        </p:nvSpPr>
        <p:spPr>
          <a:xfrm>
            <a:off x="2320925" y="299085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Vispārējā izglītībā: </a:t>
            </a:r>
            <a:r>
              <a:rPr lang="en-GB" altLang="en-US" sz="1700" b="1">
                <a:latin typeface="Verdana" panose="020B0604030504040204" pitchFamily="34" charset="0"/>
                <a:ea typeface="Verdana" panose="020B0604030504040204" pitchFamily="34" charset="0"/>
                <a:cs typeface="Arial" panose="020B0604020202020204" pitchFamily="34" charset="0"/>
              </a:rPr>
              <a:t>2502</a:t>
            </a:r>
            <a:br>
              <a:rPr lang="lv-LV" altLang="en-US" sz="1700">
                <a:latin typeface="Verdana" panose="020B0604030504040204" pitchFamily="34" charset="0"/>
                <a:ea typeface="Verdana" panose="020B0604030504040204" pitchFamily="34" charset="0"/>
                <a:cs typeface="Arial" panose="020B0604020202020204" pitchFamily="34" charset="0"/>
              </a:rPr>
            </a:br>
            <a:r>
              <a:rPr lang="lv-LV" altLang="en-US" sz="1400" i="1">
                <a:latin typeface="Verdana" panose="020B0604030504040204" pitchFamily="34" charset="0"/>
                <a:ea typeface="Verdana" panose="020B0604030504040204" pitchFamily="34" charset="0"/>
                <a:cs typeface="Arial" panose="020B0604020202020204" pitchFamily="34" charset="0"/>
              </a:rPr>
              <a:t>Izmaiņas no</a:t>
            </a:r>
            <a:r>
              <a:rPr lang="en-GB" altLang="en-US" sz="1400" i="1">
                <a:latin typeface="Verdana" panose="020B0604030504040204" pitchFamily="34" charset="0"/>
                <a:ea typeface="Verdana" panose="020B0604030504040204" pitchFamily="34" charset="0"/>
                <a:cs typeface="Arial" panose="020B0604020202020204" pitchFamily="34" charset="0"/>
              </a:rPr>
              <a:t> 06</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05.</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-62</a:t>
            </a:r>
            <a:endParaRPr lang="en-US" altLang="en-US" sz="2800" i="1">
              <a:latin typeface="Verdana" panose="020B0604030504040204" pitchFamily="34" charset="0"/>
              <a:ea typeface="Verdana" panose="020B0604030504040204" pitchFamily="34" charset="0"/>
              <a:cs typeface="Arial" panose="020B0604020202020204" pitchFamily="34" charset="0"/>
            </a:endParaRPr>
          </a:p>
        </p:txBody>
      </p:sp>
      <p:sp>
        <p:nvSpPr>
          <p:cNvPr id="12296" name="Google Shape;225;p17">
            <a:extLst>
              <a:ext uri="{FF2B5EF4-FFF2-40B4-BE49-F238E27FC236}">
                <a16:creationId xmlns:a16="http://schemas.microsoft.com/office/drawing/2014/main" id="{C0A7BFAC-C97D-243E-215B-ECAF2B817991}"/>
              </a:ext>
            </a:extLst>
          </p:cNvPr>
          <p:cNvSpPr>
            <a:spLocks noGrp="1"/>
          </p:cNvSpPr>
          <p:nvPr>
            <p:ph type="body" idx="4294967295"/>
          </p:nvPr>
        </p:nvSpPr>
        <p:spPr>
          <a:xfrm>
            <a:off x="6618288" y="189230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Profesionālajā izglītībā</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173</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en-US" altLang="en-US" sz="1400" i="1">
                <a:latin typeface="Verdana" panose="020B0604030504040204" pitchFamily="34" charset="0"/>
                <a:ea typeface="Verdana" panose="020B0604030504040204" pitchFamily="34" charset="0"/>
                <a:cs typeface="Arial" panose="020B0604020202020204" pitchFamily="34" charset="0"/>
              </a:rPr>
              <a:t>Izmaiņas</a:t>
            </a:r>
            <a:r>
              <a:rPr lang="lv-LV" altLang="en-US" sz="1400" i="1">
                <a:latin typeface="Verdana" panose="020B0604030504040204" pitchFamily="34" charset="0"/>
                <a:ea typeface="Verdana" panose="020B0604030504040204" pitchFamily="34" charset="0"/>
                <a:cs typeface="Arial" panose="020B0604020202020204" pitchFamily="34" charset="0"/>
              </a:rPr>
              <a:t> no</a:t>
            </a:r>
            <a:r>
              <a:rPr lang="en-US" altLang="en-US" sz="1400" i="1">
                <a:latin typeface="Verdana" panose="020B0604030504040204" pitchFamily="34" charset="0"/>
                <a:ea typeface="Verdana" panose="020B0604030504040204" pitchFamily="34" charset="0"/>
                <a:cs typeface="Arial" panose="020B0604020202020204" pitchFamily="34" charset="0"/>
              </a:rPr>
              <a:t> 06.05</a:t>
            </a:r>
            <a:r>
              <a:rPr lang="lv-LV" altLang="en-US" sz="1400" i="1">
                <a:latin typeface="Verdana" panose="020B0604030504040204" pitchFamily="34" charset="0"/>
                <a:ea typeface="Verdana" panose="020B0604030504040204" pitchFamily="34" charset="0"/>
                <a:cs typeface="Arial" panose="020B0604020202020204" pitchFamily="34" charset="0"/>
              </a:rPr>
              <a:t>. </a:t>
            </a:r>
            <a:r>
              <a:rPr lang="en-US" altLang="en-US" sz="1400" i="1">
                <a:latin typeface="Verdana" panose="020B0604030504040204" pitchFamily="34" charset="0"/>
                <a:ea typeface="Verdana" panose="020B0604030504040204" pitchFamily="34" charset="0"/>
                <a:cs typeface="Arial" panose="020B0604020202020204" pitchFamily="34" charset="0"/>
              </a:rPr>
              <a:t>0</a:t>
            </a:r>
          </a:p>
        </p:txBody>
      </p:sp>
      <p:sp>
        <p:nvSpPr>
          <p:cNvPr id="12297" name="Google Shape;225;p17">
            <a:extLst>
              <a:ext uri="{FF2B5EF4-FFF2-40B4-BE49-F238E27FC236}">
                <a16:creationId xmlns:a16="http://schemas.microsoft.com/office/drawing/2014/main" id="{BD666641-6A3C-94EC-7401-62434CBEA33C}"/>
              </a:ext>
            </a:extLst>
          </p:cNvPr>
          <p:cNvSpPr>
            <a:spLocks noGrp="1"/>
          </p:cNvSpPr>
          <p:nvPr>
            <p:ph type="body" idx="4294967295"/>
          </p:nvPr>
        </p:nvSpPr>
        <p:spPr>
          <a:xfrm>
            <a:off x="2335213" y="4089400"/>
            <a:ext cx="3238500"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Sporta skolās</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421</a:t>
            </a:r>
            <a:endParaRPr lang="lv-LV" altLang="en-US" sz="1700" b="1">
              <a:latin typeface="Verdana" panose="020B0604030504040204" pitchFamily="34" charset="0"/>
              <a:ea typeface="Verdana" panose="020B0604030504040204" pitchFamily="34" charset="0"/>
              <a:cs typeface="Arial" panose="020B0604020202020204" pitchFamily="34" charset="0"/>
            </a:endParaRP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 no </a:t>
            </a:r>
            <a:r>
              <a:rPr lang="en-US" altLang="en-US" sz="1400" i="1">
                <a:latin typeface="Verdana" panose="020B0604030504040204" pitchFamily="34" charset="0"/>
                <a:ea typeface="Verdana" panose="020B0604030504040204" pitchFamily="34" charset="0"/>
                <a:cs typeface="Arial" panose="020B0604020202020204" pitchFamily="34" charset="0"/>
              </a:rPr>
              <a:t>06.05</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 +4</a:t>
            </a:r>
            <a:endParaRPr lang="en-US" altLang="en-US" sz="1400" i="1">
              <a:latin typeface="Verdana" panose="020B0604030504040204" pitchFamily="34" charset="0"/>
              <a:ea typeface="Verdana" panose="020B0604030504040204" pitchFamily="34" charset="0"/>
              <a:cs typeface="Arial" panose="020B0604020202020204" pitchFamily="34" charset="0"/>
            </a:endParaRPr>
          </a:p>
        </p:txBody>
      </p:sp>
      <p:sp>
        <p:nvSpPr>
          <p:cNvPr id="12298" name="Google Shape;225;p17">
            <a:extLst>
              <a:ext uri="{FF2B5EF4-FFF2-40B4-BE49-F238E27FC236}">
                <a16:creationId xmlns:a16="http://schemas.microsoft.com/office/drawing/2014/main" id="{364058C7-666F-F4E8-12D4-A345F5276A87}"/>
              </a:ext>
            </a:extLst>
          </p:cNvPr>
          <p:cNvSpPr>
            <a:spLocks noGrp="1"/>
          </p:cNvSpPr>
          <p:nvPr>
            <p:ph type="body" idx="4294967295"/>
          </p:nvPr>
        </p:nvSpPr>
        <p:spPr>
          <a:xfrm>
            <a:off x="6618288" y="2990850"/>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Studējošie</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407</a:t>
            </a:r>
          </a:p>
          <a:p>
            <a:pPr marL="0" indent="0" algn="ctr">
              <a:spcBef>
                <a:spcPct val="0"/>
              </a:spcBef>
              <a:buClr>
                <a:srgbClr val="000000"/>
              </a:buClr>
              <a:buSzPts val="1700"/>
              <a:buFont typeface="Arial" panose="020B0604020202020204" pitchFamily="34" charset="0"/>
              <a:buNone/>
            </a:pPr>
            <a:r>
              <a:rPr lang="lv-LV" altLang="en-US" sz="1400" i="1">
                <a:latin typeface="Verdana" panose="020B0604030504040204" pitchFamily="34" charset="0"/>
                <a:ea typeface="Verdana" panose="020B0604030504040204" pitchFamily="34" charset="0"/>
                <a:cs typeface="Arial" panose="020B0604020202020204" pitchFamily="34" charset="0"/>
              </a:rPr>
              <a:t>Izmaiņas</a:t>
            </a:r>
            <a:r>
              <a:rPr lang="en-US" altLang="en-US" sz="1400" i="1">
                <a:latin typeface="Verdana" panose="020B0604030504040204" pitchFamily="34" charset="0"/>
                <a:ea typeface="Verdana" panose="020B0604030504040204" pitchFamily="34" charset="0"/>
                <a:cs typeface="Arial" panose="020B0604020202020204" pitchFamily="34" charset="0"/>
              </a:rPr>
              <a:t> no 06.05. +8</a:t>
            </a:r>
          </a:p>
        </p:txBody>
      </p:sp>
      <p:sp>
        <p:nvSpPr>
          <p:cNvPr id="12299" name="Google Shape;225;p17">
            <a:extLst>
              <a:ext uri="{FF2B5EF4-FFF2-40B4-BE49-F238E27FC236}">
                <a16:creationId xmlns:a16="http://schemas.microsoft.com/office/drawing/2014/main" id="{AE09DD8A-7FD0-E290-1D50-A09FDC7F37F2}"/>
              </a:ext>
            </a:extLst>
          </p:cNvPr>
          <p:cNvSpPr>
            <a:spLocks noGrp="1"/>
          </p:cNvSpPr>
          <p:nvPr>
            <p:ph type="body" idx="4294967295"/>
          </p:nvPr>
        </p:nvSpPr>
        <p:spPr>
          <a:xfrm>
            <a:off x="6618288" y="4221163"/>
            <a:ext cx="3357562" cy="758825"/>
          </a:xfrm>
          <a:solidFill>
            <a:srgbClr val="DCE6F2"/>
          </a:solidFill>
        </p:spPr>
        <p:txBody>
          <a:bodyPr lIns="93950" tIns="46975" rIns="93950" bIns="46975" anchor="ctr"/>
          <a:lstStyle/>
          <a:p>
            <a:pPr marL="0" indent="0" algn="ctr">
              <a:spcBef>
                <a:spcPct val="0"/>
              </a:spcBef>
              <a:buClr>
                <a:srgbClr val="000000"/>
              </a:buClr>
              <a:buSzPts val="1700"/>
              <a:buFont typeface="Arial" panose="020B0604020202020204" pitchFamily="34" charset="0"/>
              <a:buNone/>
            </a:pPr>
            <a:r>
              <a:rPr lang="lv-LV" altLang="en-US" sz="1700">
                <a:latin typeface="Verdana" panose="020B0604030504040204" pitchFamily="34" charset="0"/>
                <a:ea typeface="Verdana" panose="020B0604030504040204" pitchFamily="34" charset="0"/>
                <a:cs typeface="Arial" panose="020B0604020202020204" pitchFamily="34" charset="0"/>
              </a:rPr>
              <a:t>Pedagogi</a:t>
            </a:r>
            <a:r>
              <a:rPr lang="en-US" altLang="en-US" sz="1700">
                <a:latin typeface="Verdana" panose="020B0604030504040204" pitchFamily="34" charset="0"/>
                <a:ea typeface="Verdana" panose="020B0604030504040204" pitchFamily="34" charset="0"/>
                <a:cs typeface="Arial" panose="020B0604020202020204" pitchFamily="34" charset="0"/>
              </a:rPr>
              <a:t>: </a:t>
            </a:r>
            <a:r>
              <a:rPr lang="en-US" altLang="en-US" sz="1700" b="1">
                <a:latin typeface="Verdana" panose="020B0604030504040204" pitchFamily="34" charset="0"/>
                <a:ea typeface="Verdana" panose="020B0604030504040204" pitchFamily="34" charset="0"/>
                <a:cs typeface="Arial" panose="020B0604020202020204" pitchFamily="34" charset="0"/>
              </a:rPr>
              <a:t>38</a:t>
            </a:r>
          </a:p>
          <a:p>
            <a:pPr marL="0" indent="0" algn="ctr">
              <a:spcBef>
                <a:spcPct val="0"/>
              </a:spcBef>
              <a:buClr>
                <a:srgbClr val="000000"/>
              </a:buClr>
              <a:buSzPts val="1700"/>
              <a:buFont typeface="Arial" panose="020B0604020202020204" pitchFamily="34" charset="0"/>
              <a:buNone/>
            </a:pPr>
            <a:r>
              <a:rPr lang="en-US" altLang="en-US" sz="1400" i="1">
                <a:latin typeface="Verdana" panose="020B0604030504040204" pitchFamily="34" charset="0"/>
                <a:ea typeface="Verdana" panose="020B0604030504040204" pitchFamily="34" charset="0"/>
                <a:cs typeface="Arial" panose="020B0604020202020204" pitchFamily="34" charset="0"/>
              </a:rPr>
              <a:t>Izmaiņas</a:t>
            </a:r>
            <a:r>
              <a:rPr lang="lv-LV" altLang="en-US" sz="1400" i="1">
                <a:latin typeface="Verdana" panose="020B0604030504040204" pitchFamily="34" charset="0"/>
                <a:ea typeface="Verdana" panose="020B0604030504040204" pitchFamily="34" charset="0"/>
                <a:cs typeface="Arial" panose="020B0604020202020204" pitchFamily="34" charset="0"/>
              </a:rPr>
              <a:t> no </a:t>
            </a:r>
            <a:r>
              <a:rPr lang="en-US" altLang="en-US" sz="1400" i="1">
                <a:latin typeface="Verdana" panose="020B0604030504040204" pitchFamily="34" charset="0"/>
                <a:ea typeface="Verdana" panose="020B0604030504040204" pitchFamily="34" charset="0"/>
                <a:cs typeface="Arial" panose="020B0604020202020204" pitchFamily="34" charset="0"/>
              </a:rPr>
              <a:t>06.05</a:t>
            </a:r>
            <a:r>
              <a:rPr lang="lv-LV" altLang="en-US" sz="1400" i="1">
                <a:latin typeface="Verdana" panose="020B0604030504040204" pitchFamily="34" charset="0"/>
                <a:ea typeface="Verdana" panose="020B0604030504040204" pitchFamily="34" charset="0"/>
                <a:cs typeface="Arial" panose="020B0604020202020204" pitchFamily="34" charset="0"/>
              </a:rPr>
              <a:t>.</a:t>
            </a:r>
            <a:r>
              <a:rPr lang="en-GB" altLang="en-US" sz="1400" i="1">
                <a:latin typeface="Verdana" panose="020B0604030504040204" pitchFamily="34" charset="0"/>
                <a:ea typeface="Verdana" panose="020B0604030504040204" pitchFamily="34" charset="0"/>
                <a:cs typeface="Arial" panose="020B0604020202020204" pitchFamily="34" charset="0"/>
              </a:rPr>
              <a:t> +1</a:t>
            </a:r>
            <a:endParaRPr lang="en-US" altLang="en-US" sz="1400" i="1">
              <a:latin typeface="Verdana" panose="020B0604030504040204" pitchFamily="34" charset="0"/>
              <a:ea typeface="Verdana" panose="020B0604030504040204" pitchFamily="34" charset="0"/>
              <a:cs typeface="Arial" panose="020B0604020202020204" pitchFamily="34" charset="0"/>
            </a:endParaRP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30</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96197" y="2020055"/>
            <a:ext cx="4075861" cy="2614089"/>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VIAA sadarbībā ar pašvaldībām īsteno divas atbalsta programmas Ukrainas bērniem un jauniešiem:</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līdz 2025. gada 1. novembrim Ukrainas un Latvijas bērnu un jauniešu nometnes ar valsts atbalstu </a:t>
            </a: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900 tūkstošu eiro</a:t>
            </a: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apmērā</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līdz 2025. gada 1. decembrim neformālās izglītības pasākumus, tostarp latviešu valodas apguvi, ar valsts atbalstu </a:t>
            </a: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780 tūkstošu eiro</a:t>
            </a: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apmērā. </a:t>
            </a:r>
            <a:endPar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sp>
        <p:nvSpPr>
          <p:cNvPr id="22" name="TextBox 21">
            <a:extLst>
              <a:ext uri="{FF2B5EF4-FFF2-40B4-BE49-F238E27FC236}">
                <a16:creationId xmlns:a16="http://schemas.microsoft.com/office/drawing/2014/main" id="{4B541A6C-9CAE-587B-2384-0FAE623685C0}"/>
              </a:ext>
            </a:extLst>
          </p:cNvPr>
          <p:cNvSpPr txBox="1"/>
          <p:nvPr/>
        </p:nvSpPr>
        <p:spPr>
          <a:xfrm>
            <a:off x="8146038" y="948064"/>
            <a:ext cx="3799185" cy="5909310"/>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VIAA 2024./2025.m.g. Ukrainas civiliedzīvotājiem matemātikas centralizētajos eksāmenos tika sniegts </a:t>
            </a:r>
            <a:r>
              <a:rPr kumimoji="0" lang="lv-LV" sz="1400" b="1"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atbalsta panākums - nodrošināts eksāmena uzdevumu tulkojums ukraiņu valodā</a:t>
            </a: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matemātikas eksāmenā 9.klasei - 94 skolēniem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matemātikas eksāmenā (optimālais mācību satura apguves līmenis) - 19 skolēniem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matemātikas eksāmenā (augstākais mācību satura apguves līmenis) - 1 skolēnam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matemātikas eksāmenā (vispārīgais  mācību satura apguves līmenis) - 7 skolēniem.</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Ar izglītības un zinātnes ministres lēmumu atbilstoši MK 2023. gada 24. janvāra noteikumiem nr.31 "Kārtība, kādā izglītojamie atbrīvojami no noteiktajiem valsts pārbaudījumiem" </a:t>
            </a:r>
            <a:r>
              <a:rPr kumimoji="0" lang="lv-LV" sz="1400" b="1"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no valsts pārbaudes darbiem atbrīvoti</a:t>
            </a:r>
            <a:r>
              <a:rPr kumimoji="0" lang="lv-LV" sz="1400" b="0" i="0" u="none" strike="noStrike" kern="0" cap="none" spc="0" normalizeH="0" baseline="0" noProof="0" dirty="0">
                <a:ln>
                  <a:noFill/>
                </a:ln>
                <a:solidFill>
                  <a:srgbClr val="002060"/>
                </a:solidFill>
                <a:effectLst/>
                <a:uLnTx/>
                <a:uFillTx/>
                <a:latin typeface="Verdana" panose="020B0604030504040204" pitchFamily="34" charset="0"/>
                <a:ea typeface="Verdana" panose="020B0604030504040204" pitchFamily="34" charset="0"/>
                <a:cs typeface="Arial"/>
                <a:sym typeface="Arial"/>
              </a:rPr>
              <a:t>: 9.klases skolēni - 4; 12.klases skolēni - 2.</a:t>
            </a:r>
          </a:p>
        </p:txBody>
      </p:sp>
      <p:pic>
        <p:nvPicPr>
          <p:cNvPr id="23" name="Attēls 22">
            <a:extLst>
              <a:ext uri="{FF2B5EF4-FFF2-40B4-BE49-F238E27FC236}">
                <a16:creationId xmlns:a16="http://schemas.microsoft.com/office/drawing/2014/main" id="{80DA3B4A-D7D1-4F4B-0426-67CDE49CF6B4}"/>
              </a:ext>
            </a:extLst>
          </p:cNvPr>
          <p:cNvPicPr>
            <a:picLocks noChangeAspect="1"/>
          </p:cNvPicPr>
          <p:nvPr/>
        </p:nvPicPr>
        <p:blipFill>
          <a:blip r:embed="rId9"/>
          <a:stretch>
            <a:fillRect/>
          </a:stretch>
        </p:blipFill>
        <p:spPr>
          <a:xfrm>
            <a:off x="663487" y="4877185"/>
            <a:ext cx="3795569" cy="1391046"/>
          </a:xfrm>
          <a:prstGeom prst="rect">
            <a:avLst/>
          </a:prstGeom>
        </p:spPr>
      </p:pic>
      <p:sp>
        <p:nvSpPr>
          <p:cNvPr id="25" name="TextBox 24">
            <a:extLst>
              <a:ext uri="{FF2B5EF4-FFF2-40B4-BE49-F238E27FC236}">
                <a16:creationId xmlns:a16="http://schemas.microsoft.com/office/drawing/2014/main" id="{495EB418-EB6B-7402-A512-CEF3AE4B1A53}"/>
              </a:ext>
            </a:extLst>
          </p:cNvPr>
          <p:cNvSpPr txBox="1"/>
          <p:nvPr/>
        </p:nvSpPr>
        <p:spPr>
          <a:xfrm>
            <a:off x="4715358" y="5087852"/>
            <a:ext cx="2814960" cy="1169551"/>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LATVIEŠU VALODAS INTENSĪVAI APGUVEI: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pamatizglītības programmas 2. variants: programmas trīs modeļi.</a:t>
            </a:r>
          </a:p>
        </p:txBody>
      </p:sp>
    </p:spTree>
    <p:extLst>
      <p:ext uri="{BB962C8B-B14F-4D97-AF65-F5344CB8AC3E}">
        <p14:creationId xmlns:p14="http://schemas.microsoft.com/office/powerpoint/2010/main" val="1294921137"/>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31</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296197" y="2020055"/>
            <a:ext cx="4075861" cy="3098215"/>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Uz 13.06.2025. profesionālās pamatizglītības, arodizglītības un profesionālās vidējās izglītības programmās reģistrēti </a:t>
            </a: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169 izglītojamie</a:t>
            </a: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Valsts izglītības informācijas sistēmā ar </a:t>
            </a:r>
            <a:r>
              <a:rPr kumimoji="0" lang="lv-LV" sz="1300" b="0" i="0" u="none" strike="noStrike" kern="0" cap="none" spc="0" normalizeH="0" baseline="0" noProof="0" dirty="0" err="1">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apakšstatusu</a:t>
            </a: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"Ukrainas civiliedzīvotājs" </a:t>
            </a: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35 izglītības iestādēs</a:t>
            </a: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(izņemot speciālās izglītības iestādēs).</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Prognozējams, ka </a:t>
            </a: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papildu atbalsta piešķiršana</a:t>
            </a:r>
            <a:r>
              <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valsts dibinātām profesionālās izglītības iestādēm par profesionālās vidējās izglītības nodrošināšanu Ukrainas civiliedzīvotājiem par 2025. gadu par laika periodu no 01.01.2025. līdz 30.06.2025. </a:t>
            </a: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tiks izskatīta 2025. gada jūlijā.</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3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171450" marR="0" lvl="0" indent="-171450" algn="l" defTabSz="914400" rtl="0" eaLnBrk="1" fontAlgn="auto" latinLnBrk="0" hangingPunct="1">
              <a:lnSpc>
                <a:spcPct val="100000"/>
              </a:lnSpc>
              <a:spcBef>
                <a:spcPts val="0"/>
              </a:spcBef>
              <a:spcAft>
                <a:spcPts val="0"/>
              </a:spcAft>
              <a:buClr>
                <a:srgbClr val="000000"/>
              </a:buClr>
              <a:buSzTx/>
              <a:buFont typeface="Verdana" panose="020B0604030504040204" pitchFamily="34" charset="0"/>
              <a:buChar char="-"/>
              <a:tabLst/>
              <a:defRPr/>
            </a:pPr>
            <a:endParaRPr kumimoji="0" lang="lv-LV" altLang="lv-LV" sz="1100" b="0" i="0"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400" b="0" i="0" u="none" strike="noStrike" kern="0" cap="none" spc="0" normalizeH="0" baseline="0" noProof="0" dirty="0">
              <a:ln>
                <a:noFill/>
              </a:ln>
              <a:solidFill>
                <a:srgbClr val="664790"/>
              </a:solidFill>
              <a:effectLst/>
              <a:uLnTx/>
              <a:uFillTx/>
              <a:latin typeface="Times New Roman" panose="02020603050405020304" pitchFamily="18" charset="0"/>
              <a:ea typeface="Verdana"/>
              <a:cs typeface="Times New Roman" panose="02020603050405020304" pitchFamily="18" charset="0"/>
              <a:sym typeface="Arial"/>
            </a:endParaRPr>
          </a:p>
        </p:txBody>
      </p:sp>
      <p:grpSp>
        <p:nvGrpSpPr>
          <p:cNvPr id="8" name="Google Shape;762;p59">
            <a:extLst>
              <a:ext uri="{FF2B5EF4-FFF2-40B4-BE49-F238E27FC236}">
                <a16:creationId xmlns:a16="http://schemas.microsoft.com/office/drawing/2014/main" id="{A920DE8E-50D4-440F-DD35-FB42C0102E29}"/>
              </a:ext>
            </a:extLst>
          </p:cNvPr>
          <p:cNvGrpSpPr/>
          <p:nvPr/>
        </p:nvGrpSpPr>
        <p:grpSpPr>
          <a:xfrm>
            <a:off x="4595739" y="2187647"/>
            <a:ext cx="3141786" cy="2930624"/>
            <a:chOff x="3106688" y="1611263"/>
            <a:chExt cx="2930624" cy="2930624"/>
          </a:xfrm>
        </p:grpSpPr>
        <p:sp>
          <p:nvSpPr>
            <p:cNvPr id="9" name="Google Shape;763;p59">
              <a:extLst>
                <a:ext uri="{FF2B5EF4-FFF2-40B4-BE49-F238E27FC236}">
                  <a16:creationId xmlns:a16="http://schemas.microsoft.com/office/drawing/2014/main" id="{0D913CAF-6CD7-F3C2-9A65-0699D4B79547}"/>
                </a:ext>
              </a:extLst>
            </p:cNvPr>
            <p:cNvSpPr/>
            <p:nvPr/>
          </p:nvSpPr>
          <p:spPr>
            <a:xfrm>
              <a:off x="3106688" y="1611263"/>
              <a:ext cx="2930624" cy="2930624"/>
            </a:xfrm>
            <a:prstGeom prst="blockArc">
              <a:avLst>
                <a:gd name="adj1" fmla="val 7959705"/>
                <a:gd name="adj2" fmla="val 2586138"/>
                <a:gd name="adj3" fmla="val 6529"/>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664690"/>
                </a:solidFill>
                <a:effectLst/>
                <a:uLnTx/>
                <a:uFillTx/>
                <a:latin typeface="Trebuchet MS"/>
                <a:ea typeface="Trebuchet MS"/>
                <a:cs typeface="Trebuchet MS"/>
                <a:sym typeface="Trebuchet MS"/>
              </a:endParaRPr>
            </a:p>
          </p:txBody>
        </p:sp>
        <p:sp>
          <p:nvSpPr>
            <p:cNvPr id="10" name="Google Shape;764;p59">
              <a:extLst>
                <a:ext uri="{FF2B5EF4-FFF2-40B4-BE49-F238E27FC236}">
                  <a16:creationId xmlns:a16="http://schemas.microsoft.com/office/drawing/2014/main" id="{58795CA3-5ACF-632F-D29F-9037EE0078ED}"/>
                </a:ext>
              </a:extLst>
            </p:cNvPr>
            <p:cNvSpPr/>
            <p:nvPr/>
          </p:nvSpPr>
          <p:spPr>
            <a:xfrm rot="-7769673">
              <a:off x="5268369" y="3919169"/>
              <a:ext cx="396900" cy="342156"/>
            </a:xfrm>
            <a:prstGeom prst="triangle">
              <a:avLst>
                <a:gd name="adj" fmla="val 50000"/>
              </a:avLst>
            </a:prstGeom>
            <a:solidFill>
              <a:srgbClr val="CBC7D8"/>
            </a:solid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800" b="0" i="0" u="none" strike="noStrike" kern="0" cap="none" spc="0" normalizeH="0" baseline="0" noProof="0">
                <a:ln>
                  <a:noFill/>
                </a:ln>
                <a:solidFill>
                  <a:srgbClr val="FFFFFF"/>
                </a:solidFill>
                <a:effectLst/>
                <a:uLnTx/>
                <a:uFillTx/>
                <a:latin typeface="Trebuchet MS"/>
                <a:ea typeface="Trebuchet MS"/>
                <a:cs typeface="Trebuchet MS"/>
                <a:sym typeface="Trebuchet MS"/>
              </a:endParaRPr>
            </a:p>
          </p:txBody>
        </p:sp>
      </p:grpSp>
      <p:sp>
        <p:nvSpPr>
          <p:cNvPr id="11" name="Google Shape;777;p59">
            <a:extLst>
              <a:ext uri="{FF2B5EF4-FFF2-40B4-BE49-F238E27FC236}">
                <a16:creationId xmlns:a16="http://schemas.microsoft.com/office/drawing/2014/main" id="{E19F72DA-725B-A841-2255-E05D7663F411}"/>
              </a:ext>
            </a:extLst>
          </p:cNvPr>
          <p:cNvSpPr txBox="1"/>
          <p:nvPr/>
        </p:nvSpPr>
        <p:spPr>
          <a:xfrm>
            <a:off x="5051457" y="3769778"/>
            <a:ext cx="2391056" cy="461665"/>
          </a:xfrm>
          <a:prstGeom prst="rect">
            <a:avLst/>
          </a:prstGeom>
          <a:noFill/>
          <a:ln>
            <a:noFill/>
          </a:ln>
        </p:spPr>
        <p:txBody>
          <a:bodyPr spcFirstLastPara="1" wrap="square" lIns="91425" tIns="45700" rIns="91425" bIns="45700" anchor="ctr" anchorCtr="0">
            <a:noAutofit/>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1" i="0" u="none" strike="noStrike" kern="0" cap="none" spc="0" normalizeH="0" baseline="0" noProof="0" dirty="0">
                <a:ln>
                  <a:noFill/>
                </a:ln>
                <a:solidFill>
                  <a:srgbClr val="664790"/>
                </a:solidFill>
                <a:effectLst/>
                <a:uLnTx/>
                <a:uFillTx/>
                <a:latin typeface="Verdana"/>
                <a:ea typeface="Verdana"/>
                <a:cs typeface="Verdana"/>
                <a:sym typeface="Verdana"/>
              </a:rPr>
              <a:t>ATBALSTS  UKRAINAS CIVILIEDZĪVOTĀJU IZGLĪTĪBAS NODROŠINĀŠANAI </a:t>
            </a:r>
          </a:p>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endParaRPr kumimoji="0" sz="1200" b="1" i="0" u="none" strike="noStrike" kern="0" cap="none" spc="0" normalizeH="0" baseline="0" noProof="0" dirty="0">
              <a:ln>
                <a:noFill/>
              </a:ln>
              <a:solidFill>
                <a:srgbClr val="664790"/>
              </a:solidFill>
              <a:effectLst/>
              <a:uLnTx/>
              <a:uFillTx/>
              <a:latin typeface="Verdana"/>
              <a:ea typeface="Verdana"/>
              <a:cs typeface="Verdana"/>
              <a:sym typeface="Verdana"/>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643057" y="2599311"/>
            <a:ext cx="1120809" cy="896647"/>
          </a:xfrm>
          <a:prstGeom prst="rect">
            <a:avLst/>
          </a:prstGeom>
          <a:noFill/>
          <a:extLst>
            <a:ext uri="{909E8E84-426E-40DD-AFC4-6F175D3DCCD1}">
              <a14:hiddenFill xmlns:a14="http://schemas.microsoft.com/office/drawing/2010/main">
                <a:solidFill>
                  <a:srgbClr val="FFFFFF"/>
                </a:solidFill>
              </a14:hiddenFill>
            </a:ext>
          </a:extLst>
        </p:spPr>
      </p:pic>
      <p:pic>
        <p:nvPicPr>
          <p:cNvPr id="16" name="Picture 15">
            <a:extLst>
              <a:ext uri="{FF2B5EF4-FFF2-40B4-BE49-F238E27FC236}">
                <a16:creationId xmlns:a16="http://schemas.microsoft.com/office/drawing/2014/main" id="{8A543FFB-D96E-D286-85E4-D6BE9B2CF2FE}"/>
              </a:ext>
            </a:extLst>
          </p:cNvPr>
          <p:cNvPicPr>
            <a:picLocks noChangeAspect="1"/>
          </p:cNvPicPr>
          <p:nvPr/>
        </p:nvPicPr>
        <p:blipFill>
          <a:blip r:embed="rId4"/>
          <a:stretch>
            <a:fillRect/>
          </a:stretch>
        </p:blipFill>
        <p:spPr>
          <a:xfrm>
            <a:off x="4401208" y="2087405"/>
            <a:ext cx="685086" cy="689654"/>
          </a:xfrm>
          <a:prstGeom prst="rect">
            <a:avLst/>
          </a:prstGeom>
        </p:spPr>
      </p:pic>
      <p:pic>
        <p:nvPicPr>
          <p:cNvPr id="17" name="Picture 16">
            <a:extLst>
              <a:ext uri="{FF2B5EF4-FFF2-40B4-BE49-F238E27FC236}">
                <a16:creationId xmlns:a16="http://schemas.microsoft.com/office/drawing/2014/main" id="{BFE238E6-A0A1-B17C-837F-550866930295}"/>
              </a:ext>
            </a:extLst>
          </p:cNvPr>
          <p:cNvPicPr>
            <a:picLocks noChangeAspect="1"/>
          </p:cNvPicPr>
          <p:nvPr/>
        </p:nvPicPr>
        <p:blipFill>
          <a:blip r:embed="rId5"/>
          <a:stretch>
            <a:fillRect/>
          </a:stretch>
        </p:blipFill>
        <p:spPr>
          <a:xfrm>
            <a:off x="4339438" y="4313270"/>
            <a:ext cx="512602" cy="487392"/>
          </a:xfrm>
          <a:prstGeom prst="rect">
            <a:avLst/>
          </a:prstGeom>
        </p:spPr>
      </p:pic>
      <p:pic>
        <p:nvPicPr>
          <p:cNvPr id="18" name="Google Shape;778;p59">
            <a:extLst>
              <a:ext uri="{FF2B5EF4-FFF2-40B4-BE49-F238E27FC236}">
                <a16:creationId xmlns:a16="http://schemas.microsoft.com/office/drawing/2014/main" id="{7D96529E-ED42-EFD2-753D-0A8866B76941}"/>
              </a:ext>
            </a:extLst>
          </p:cNvPr>
          <p:cNvPicPr preferRelativeResize="0">
            <a:picLocks noChangeAspect="1"/>
          </p:cNvPicPr>
          <p:nvPr/>
        </p:nvPicPr>
        <p:blipFill rotWithShape="1">
          <a:blip r:embed="rId6">
            <a:alphaModFix/>
          </a:blip>
          <a:srcRect/>
          <a:stretch/>
        </p:blipFill>
        <p:spPr>
          <a:xfrm>
            <a:off x="5865154" y="4402224"/>
            <a:ext cx="785578" cy="796875"/>
          </a:xfrm>
          <a:prstGeom prst="rect">
            <a:avLst/>
          </a:prstGeom>
          <a:noFill/>
          <a:ln>
            <a:noFill/>
          </a:ln>
        </p:spPr>
      </p:pic>
      <p:pic>
        <p:nvPicPr>
          <p:cNvPr id="19" name="Google Shape;780;p59">
            <a:extLst>
              <a:ext uri="{FF2B5EF4-FFF2-40B4-BE49-F238E27FC236}">
                <a16:creationId xmlns:a16="http://schemas.microsoft.com/office/drawing/2014/main" id="{454C7F93-E7D3-5953-05A6-5CBFCF256838}"/>
              </a:ext>
            </a:extLst>
          </p:cNvPr>
          <p:cNvPicPr preferRelativeResize="0"/>
          <p:nvPr/>
        </p:nvPicPr>
        <p:blipFill rotWithShape="1">
          <a:blip r:embed="rId7">
            <a:alphaModFix/>
          </a:blip>
          <a:srcRect/>
          <a:stretch/>
        </p:blipFill>
        <p:spPr>
          <a:xfrm>
            <a:off x="7240690" y="2020056"/>
            <a:ext cx="579254" cy="579255"/>
          </a:xfrm>
          <a:prstGeom prst="rect">
            <a:avLst/>
          </a:prstGeom>
          <a:noFill/>
          <a:ln>
            <a:noFill/>
          </a:ln>
        </p:spPr>
      </p:pic>
      <p:pic>
        <p:nvPicPr>
          <p:cNvPr id="20" name="Picture 19">
            <a:extLst>
              <a:ext uri="{FF2B5EF4-FFF2-40B4-BE49-F238E27FC236}">
                <a16:creationId xmlns:a16="http://schemas.microsoft.com/office/drawing/2014/main" id="{5ADB8A06-0557-8709-E7D1-3D440B4884C2}"/>
              </a:ext>
            </a:extLst>
          </p:cNvPr>
          <p:cNvPicPr>
            <a:picLocks noChangeAspect="1"/>
          </p:cNvPicPr>
          <p:nvPr/>
        </p:nvPicPr>
        <p:blipFill>
          <a:blip r:embed="rId8"/>
          <a:stretch>
            <a:fillRect/>
          </a:stretch>
        </p:blipFill>
        <p:spPr>
          <a:xfrm>
            <a:off x="7570663" y="4211836"/>
            <a:ext cx="464933" cy="665348"/>
          </a:xfrm>
          <a:prstGeom prst="rect">
            <a:avLst/>
          </a:prstGeom>
        </p:spPr>
      </p:pic>
      <p:sp>
        <p:nvSpPr>
          <p:cNvPr id="7" name="TextBox 6">
            <a:extLst>
              <a:ext uri="{FF2B5EF4-FFF2-40B4-BE49-F238E27FC236}">
                <a16:creationId xmlns:a16="http://schemas.microsoft.com/office/drawing/2014/main" id="{E82BB01A-EDD8-EDBA-79D2-16D6AF680C1D}"/>
              </a:ext>
            </a:extLst>
          </p:cNvPr>
          <p:cNvSpPr txBox="1"/>
          <p:nvPr/>
        </p:nvSpPr>
        <p:spPr>
          <a:xfrm>
            <a:off x="8294288" y="1850475"/>
            <a:ext cx="3550266" cy="346248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3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LIKUMPROJEKTS «GROZĪJUMI UKRAINAS CIVILIEDZĪVOTĀJU ATBALSTA LIKUMĀ» </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paredz UA bērniem obligātās pirmsskolas izglītības programmas vai vispārējās pamatizglītības programmas apguvi Latvijā reģistrētā izglītības iestādē </a:t>
            </a:r>
            <a:r>
              <a:rPr kumimoji="0" lang="lv-LV" sz="1200" b="1"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klātienē</a:t>
            </a:r>
            <a:r>
              <a:rPr kumimoji="0" lang="lv-LV" sz="1200" b="0" i="0"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a:t>
            </a:r>
            <a:r>
              <a:rPr kumimoji="0" lang="lv-LV" sz="12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(iesniegts 13.06.2024</a:t>
            </a:r>
            <a:r>
              <a:rPr kumimoji="0" lang="lv-LV" sz="1200" b="0" i="1" u="none" strike="noStrike" kern="0" cap="none" spc="0" normalizeH="0" baseline="0" noProof="0" dirty="0">
                <a:ln>
                  <a:noFill/>
                </a:ln>
                <a:solidFill>
                  <a:srgbClr val="FF0000"/>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2.lasījums 16.01.2025</a:t>
            </a:r>
            <a:r>
              <a:rPr kumimoji="0" lang="lv-LV" sz="12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rPr>
              <a:t>., tālākā virzība Saeimā).</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sz="12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Likumprojekts izstrādāts ar mērķi uzlikt pienākumu nepilngadīgam Ukrainas civiliedzīvotājam, kurš ir iesniedzis pieteikumu pagaidu aizsardzības statusa saņemšanai, iegūt pamatizglītību klātienes formā laika periodā no 2025.gada 1. septembra. </a:t>
            </a:r>
            <a:endParaRPr kumimoji="0" lang="lv-LV" sz="1200" b="0" i="1" u="none" strike="noStrike" kern="0" cap="none" spc="0" normalizeH="0" baseline="0" noProof="0" dirty="0">
              <a:ln>
                <a:noFill/>
              </a:ln>
              <a:solidFill>
                <a:srgbClr val="6E5985"/>
              </a:solidFill>
              <a:effectLst/>
              <a:uLnTx/>
              <a:uFillTx/>
              <a:latin typeface="Verdana" panose="020B0604030504040204" pitchFamily="34" charset="0"/>
              <a:ea typeface="Verdana" panose="020B0604030504040204" pitchFamily="34" charset="0"/>
              <a:cs typeface="Times New Roman" panose="02020603050405020304" pitchFamily="18" charset="0"/>
              <a:sym typeface="Verdana"/>
            </a:endParaRPr>
          </a:p>
        </p:txBody>
      </p:sp>
    </p:spTree>
    <p:extLst>
      <p:ext uri="{BB962C8B-B14F-4D97-AF65-F5344CB8AC3E}">
        <p14:creationId xmlns:p14="http://schemas.microsoft.com/office/powerpoint/2010/main" val="2106704873"/>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32</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Google Shape;766;p59">
            <a:extLst>
              <a:ext uri="{FF2B5EF4-FFF2-40B4-BE49-F238E27FC236}">
                <a16:creationId xmlns:a16="http://schemas.microsoft.com/office/drawing/2014/main" id="{0BE5FD68-5130-D0AC-FF05-6B9508967886}"/>
              </a:ext>
            </a:extLst>
          </p:cNvPr>
          <p:cNvSpPr txBox="1"/>
          <p:nvPr/>
        </p:nvSpPr>
        <p:spPr>
          <a:xfrm>
            <a:off x="102357" y="1814238"/>
            <a:ext cx="4075861" cy="1384916"/>
          </a:xfrm>
          <a:prstGeom prst="rect">
            <a:avLst/>
          </a:prstGeom>
          <a:noFill/>
          <a:ln>
            <a:noFill/>
          </a:ln>
        </p:spPr>
        <p:txBody>
          <a:bodyPr spcFirstLastPara="1" wrap="square" lIns="91425" tIns="45700" rIns="91425" bIns="45700" anchor="t" anchorCtr="0">
            <a:no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rPr>
              <a:t>VIAA nodrošina valsts valodas prasmes pārbaudi, kuru 2022., 2023. un 2024. gadā kārtoja arī Ukrainas civiliedzīvotāji.</a:t>
            </a:r>
          </a:p>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endParaRPr kumimoji="0" lang="lv-LV" altLang="lv-LV" sz="1100" b="0" i="0" u="none" strike="noStrike" kern="0" cap="none" spc="0" normalizeH="0" baseline="0" noProof="0" dirty="0">
              <a:ln>
                <a:noFill/>
              </a:ln>
              <a:solidFill>
                <a:srgbClr val="664690"/>
              </a:solidFill>
              <a:effectLst/>
              <a:uLnTx/>
              <a:uFillTx/>
              <a:latin typeface="Verdana" panose="020B0604030504040204" pitchFamily="34" charset="0"/>
              <a:ea typeface="Verdana" panose="020B0604030504040204" pitchFamily="34" charset="0"/>
              <a:cs typeface="Times New Roman" panose="02020603050405020304" pitchFamily="18" charset="0"/>
              <a:sym typeface="Arial"/>
            </a:endParaRPr>
          </a:p>
        </p:txBody>
      </p:sp>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916393" y="769593"/>
            <a:ext cx="1120809" cy="8966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21" name="Tabula 20">
            <a:extLst>
              <a:ext uri="{FF2B5EF4-FFF2-40B4-BE49-F238E27FC236}">
                <a16:creationId xmlns:a16="http://schemas.microsoft.com/office/drawing/2014/main" id="{5934E1CA-3634-F25A-9188-CCBEDC920EE7}"/>
              </a:ext>
            </a:extLst>
          </p:cNvPr>
          <p:cNvGraphicFramePr>
            <a:graphicFrameLocks noGrp="1"/>
          </p:cNvGraphicFramePr>
          <p:nvPr>
            <p:extLst/>
          </p:nvPr>
        </p:nvGraphicFramePr>
        <p:xfrm>
          <a:off x="1951127" y="2472064"/>
          <a:ext cx="1447800" cy="743460"/>
        </p:xfrm>
        <a:graphic>
          <a:graphicData uri="http://schemas.openxmlformats.org/drawingml/2006/table">
            <a:tbl>
              <a:tblPr firstRow="1" firstCol="1" bandRow="1">
                <a:tableStyleId>{8E5E50B0-7A39-4D9E-ABC2-76059328DA78}</a:tableStyleId>
              </a:tblPr>
              <a:tblGrid>
                <a:gridCol w="838200">
                  <a:extLst>
                    <a:ext uri="{9D8B030D-6E8A-4147-A177-3AD203B41FA5}">
                      <a16:colId xmlns:a16="http://schemas.microsoft.com/office/drawing/2014/main" val="1151065772"/>
                    </a:ext>
                  </a:extLst>
                </a:gridCol>
                <a:gridCol w="609600">
                  <a:extLst>
                    <a:ext uri="{9D8B030D-6E8A-4147-A177-3AD203B41FA5}">
                      <a16:colId xmlns:a16="http://schemas.microsoft.com/office/drawing/2014/main" val="233884678"/>
                    </a:ext>
                  </a:extLst>
                </a:gridCol>
              </a:tblGrid>
              <a:tr h="184150">
                <a:tc>
                  <a:txBody>
                    <a:bodyPr/>
                    <a:lstStyle/>
                    <a:p>
                      <a:pPr algn="r">
                        <a:lnSpc>
                          <a:spcPct val="107000"/>
                        </a:lnSpc>
                        <a:spcAft>
                          <a:spcPts val="800"/>
                        </a:spcAft>
                      </a:pPr>
                      <a:r>
                        <a:rPr lang="lv-LV" sz="1200">
                          <a:effectLst/>
                        </a:rPr>
                        <a:t>2022</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dirty="0">
                          <a:effectLst/>
                        </a:rPr>
                        <a:t>942</a:t>
                      </a:r>
                      <a:endParaRPr lang="lv-LV" sz="1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375315887"/>
                  </a:ext>
                </a:extLst>
              </a:tr>
              <a:tr h="184150">
                <a:tc>
                  <a:txBody>
                    <a:bodyPr/>
                    <a:lstStyle/>
                    <a:p>
                      <a:pPr algn="r">
                        <a:lnSpc>
                          <a:spcPct val="107000"/>
                        </a:lnSpc>
                        <a:spcAft>
                          <a:spcPts val="800"/>
                        </a:spcAft>
                      </a:pPr>
                      <a:r>
                        <a:rPr lang="lv-LV" sz="1200">
                          <a:effectLst/>
                        </a:rPr>
                        <a:t>2023</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1434</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251937569"/>
                  </a:ext>
                </a:extLst>
              </a:tr>
              <a:tr h="184150">
                <a:tc>
                  <a:txBody>
                    <a:bodyPr/>
                    <a:lstStyle/>
                    <a:p>
                      <a:pPr algn="r">
                        <a:lnSpc>
                          <a:spcPct val="107000"/>
                        </a:lnSpc>
                        <a:spcAft>
                          <a:spcPts val="800"/>
                        </a:spcAft>
                      </a:pPr>
                      <a:r>
                        <a:rPr lang="lv-LV" sz="1200">
                          <a:effectLst/>
                        </a:rPr>
                        <a:t>2024</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2014</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57402623"/>
                  </a:ext>
                </a:extLst>
              </a:tr>
              <a:tr h="184150">
                <a:tc>
                  <a:txBody>
                    <a:bodyPr/>
                    <a:lstStyle/>
                    <a:p>
                      <a:pPr algn="r">
                        <a:lnSpc>
                          <a:spcPct val="107000"/>
                        </a:lnSpc>
                        <a:spcAft>
                          <a:spcPts val="800"/>
                        </a:spcAft>
                      </a:pPr>
                      <a:r>
                        <a:rPr lang="lv-LV" sz="1200">
                          <a:effectLst/>
                        </a:rPr>
                        <a:t>KOPĀ</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r">
                        <a:lnSpc>
                          <a:spcPct val="107000"/>
                        </a:lnSpc>
                        <a:spcAft>
                          <a:spcPts val="800"/>
                        </a:spcAft>
                      </a:pPr>
                      <a:r>
                        <a:rPr lang="lv-LV" sz="1200" dirty="0">
                          <a:effectLst/>
                        </a:rPr>
                        <a:t>4390</a:t>
                      </a:r>
                      <a:endParaRPr lang="lv-LV" sz="1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971259368"/>
                  </a:ext>
                </a:extLst>
              </a:tr>
            </a:tbl>
          </a:graphicData>
        </a:graphic>
      </p:graphicFrame>
      <p:pic>
        <p:nvPicPr>
          <p:cNvPr id="22" name="Attēls 21">
            <a:extLst>
              <a:ext uri="{FF2B5EF4-FFF2-40B4-BE49-F238E27FC236}">
                <a16:creationId xmlns:a16="http://schemas.microsoft.com/office/drawing/2014/main" id="{E6B5D102-C746-23A9-1824-3DF83444E5FF}"/>
              </a:ext>
            </a:extLst>
          </p:cNvPr>
          <p:cNvPicPr>
            <a:picLocks noChangeAspect="1"/>
          </p:cNvPicPr>
          <p:nvPr/>
        </p:nvPicPr>
        <p:blipFill>
          <a:blip r:embed="rId4"/>
          <a:stretch>
            <a:fillRect/>
          </a:stretch>
        </p:blipFill>
        <p:spPr>
          <a:xfrm>
            <a:off x="248724" y="3474042"/>
            <a:ext cx="4170025" cy="2542252"/>
          </a:xfrm>
          <a:prstGeom prst="rect">
            <a:avLst/>
          </a:prstGeom>
        </p:spPr>
      </p:pic>
      <p:graphicFrame>
        <p:nvGraphicFramePr>
          <p:cNvPr id="35" name="Chart 1">
            <a:extLst>
              <a:ext uri="{FF2B5EF4-FFF2-40B4-BE49-F238E27FC236}">
                <a16:creationId xmlns:a16="http://schemas.microsoft.com/office/drawing/2014/main" id="{74D56DEA-A5B4-F5A6-135F-DF01C8858711}"/>
              </a:ext>
            </a:extLst>
          </p:cNvPr>
          <p:cNvGraphicFramePr/>
          <p:nvPr>
            <p:extLst/>
          </p:nvPr>
        </p:nvGraphicFramePr>
        <p:xfrm>
          <a:off x="5834108" y="1814238"/>
          <a:ext cx="5174202" cy="3941685"/>
        </p:xfrm>
        <a:graphic>
          <a:graphicData uri="http://schemas.openxmlformats.org/drawingml/2006/chart">
            <c:chart xmlns:c="http://schemas.openxmlformats.org/drawingml/2006/chart" xmlns:r="http://schemas.openxmlformats.org/officeDocument/2006/relationships" r:id="rId5"/>
          </a:graphicData>
        </a:graphic>
      </p:graphicFrame>
    </p:spTree>
    <p:extLst>
      <p:ext uri="{BB962C8B-B14F-4D97-AF65-F5344CB8AC3E}">
        <p14:creationId xmlns:p14="http://schemas.microsoft.com/office/powerpoint/2010/main" val="2349898649"/>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65C708-CCC0-EBD8-9A22-68D9C355B14D}"/>
              </a:ext>
            </a:extLst>
          </p:cNvPr>
          <p:cNvSpPr>
            <a:spLocks noGrp="1"/>
          </p:cNvSpPr>
          <p:nvPr>
            <p:ph type="title"/>
          </p:nvPr>
        </p:nvSpPr>
        <p:spPr>
          <a:xfrm>
            <a:off x="3225253" y="283944"/>
            <a:ext cx="8690820" cy="1197648"/>
          </a:xfrm>
        </p:spPr>
        <p:txBody>
          <a:bodyPr/>
          <a:lstStyle/>
          <a:p>
            <a:r>
              <a:rPr kumimoji="0" lang="lv-LV" sz="2800" b="1" i="0" u="none" strike="noStrike" kern="0" cap="none" spc="0" normalizeH="0" baseline="0" noProof="0" dirty="0">
                <a:ln>
                  <a:noFill/>
                </a:ln>
                <a:solidFill>
                  <a:srgbClr val="664790"/>
                </a:solidFill>
                <a:effectLst/>
                <a:uLnTx/>
                <a:uFillTx/>
                <a:latin typeface="Verdana"/>
                <a:ea typeface="Verdana"/>
                <a:sym typeface="Verdana"/>
              </a:rPr>
              <a:t>ATBALSTS UKRAINAS CIVILIEDZĪVOTĀJU IZGLĪTĪBAI</a:t>
            </a:r>
            <a:endParaRPr lang="lv-LV" dirty="0"/>
          </a:p>
        </p:txBody>
      </p:sp>
      <p:sp>
        <p:nvSpPr>
          <p:cNvPr id="3" name="Slide Number Placeholder 2">
            <a:extLst>
              <a:ext uri="{FF2B5EF4-FFF2-40B4-BE49-F238E27FC236}">
                <a16:creationId xmlns:a16="http://schemas.microsoft.com/office/drawing/2014/main" id="{B453E448-3075-685F-BF12-C2E3926E2AD0}"/>
              </a:ext>
            </a:extLst>
          </p:cNvPr>
          <p:cNvSpPr>
            <a:spLocks noGrp="1"/>
          </p:cNvSpPr>
          <p:nvPr>
            <p:ph type="sldNum"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00000000-1234-1234-1234-123412341234}" type="slidenum">
              <a:rPr kumimoji="0" lang="lv-LV" sz="800" b="0" i="0" u="none" strike="noStrike" kern="0" cap="none" spc="0" normalizeH="0" baseline="0" noProof="0" smtClean="0">
                <a:ln>
                  <a:noFill/>
                </a:ln>
                <a:solidFill>
                  <a:srgbClr val="FFFFFF"/>
                </a:solidFill>
                <a:effectLst/>
                <a:uLnTx/>
                <a:uFillTx/>
                <a:latin typeface="Verdana"/>
                <a:ea typeface="Verdana"/>
                <a:sym typeface="Verdana"/>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33</a:t>
            </a:fld>
            <a:endParaRPr kumimoji="0" lang="lv-LV" sz="800" b="0" i="0" u="none" strike="noStrike" kern="0" cap="none" spc="0" normalizeH="0" baseline="0" noProof="0">
              <a:ln>
                <a:noFill/>
              </a:ln>
              <a:solidFill>
                <a:srgbClr val="FFFFFF"/>
              </a:solidFill>
              <a:effectLst/>
              <a:uLnTx/>
              <a:uFillTx/>
              <a:latin typeface="Verdana"/>
              <a:ea typeface="Verdana"/>
              <a:sym typeface="Verdana"/>
            </a:endParaRPr>
          </a:p>
        </p:txBody>
      </p:sp>
      <p:pic>
        <p:nvPicPr>
          <p:cNvPr id="5" name="Picture 20">
            <a:extLst>
              <a:ext uri="{FF2B5EF4-FFF2-40B4-BE49-F238E27FC236}">
                <a16:creationId xmlns:a16="http://schemas.microsoft.com/office/drawing/2014/main" id="{39E8E64C-1648-6C0B-CA04-3E2964279F96}"/>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520617" y="0"/>
            <a:ext cx="2103404" cy="166624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2" name="Picture 2" descr="Latvijas un Ukrainas NVO sadarbojas Jaunas perspektīvas radīšanai  Ilgtspējīgas lauku ekonomikas plānošanai Ukrainas reģionos">
            <a:extLst>
              <a:ext uri="{FF2B5EF4-FFF2-40B4-BE49-F238E27FC236}">
                <a16:creationId xmlns:a16="http://schemas.microsoft.com/office/drawing/2014/main" id="{CB9EBAD4-0DB8-6DC6-6D19-BDA03C98AB69}"/>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0459193" y="683452"/>
            <a:ext cx="1120809" cy="896647"/>
          </a:xfrm>
          <a:prstGeom prst="rect">
            <a:avLst/>
          </a:prstGeom>
          <a:noFill/>
          <a:extLst>
            <a:ext uri="{909E8E84-426E-40DD-AFC4-6F175D3DCCD1}">
              <a14:hiddenFill xmlns:a14="http://schemas.microsoft.com/office/drawing/2010/main">
                <a:solidFill>
                  <a:srgbClr val="FFFFFF"/>
                </a:solidFill>
              </a14:hiddenFill>
            </a:ext>
          </a:extLst>
        </p:spPr>
      </p:pic>
      <p:graphicFrame>
        <p:nvGraphicFramePr>
          <p:cNvPr id="4" name="Chart 1">
            <a:extLst>
              <a:ext uri="{FF2B5EF4-FFF2-40B4-BE49-F238E27FC236}">
                <a16:creationId xmlns:a16="http://schemas.microsoft.com/office/drawing/2014/main" id="{1B07DAEA-1E33-8E4A-D8E0-DF61DA018DCE}"/>
              </a:ext>
            </a:extLst>
          </p:cNvPr>
          <p:cNvGraphicFramePr/>
          <p:nvPr>
            <p:extLst/>
          </p:nvPr>
        </p:nvGraphicFramePr>
        <p:xfrm>
          <a:off x="1292693" y="2259754"/>
          <a:ext cx="5818320" cy="4001730"/>
        </p:xfrm>
        <a:graphic>
          <a:graphicData uri="http://schemas.openxmlformats.org/drawingml/2006/chart">
            <c:chart xmlns:c="http://schemas.openxmlformats.org/drawingml/2006/chart" xmlns:r="http://schemas.openxmlformats.org/officeDocument/2006/relationships" r:id="rId4"/>
          </a:graphicData>
        </a:graphic>
      </p:graphicFrame>
      <p:graphicFrame>
        <p:nvGraphicFramePr>
          <p:cNvPr id="7" name="Tabula 6">
            <a:extLst>
              <a:ext uri="{FF2B5EF4-FFF2-40B4-BE49-F238E27FC236}">
                <a16:creationId xmlns:a16="http://schemas.microsoft.com/office/drawing/2014/main" id="{8A419F1C-2A74-4C33-A4E3-0835C8AEFA3D}"/>
              </a:ext>
            </a:extLst>
          </p:cNvPr>
          <p:cNvGraphicFramePr>
            <a:graphicFrameLocks noGrp="1"/>
          </p:cNvGraphicFramePr>
          <p:nvPr>
            <p:extLst/>
          </p:nvPr>
        </p:nvGraphicFramePr>
        <p:xfrm>
          <a:off x="7838983" y="2361347"/>
          <a:ext cx="3488925" cy="4074964"/>
        </p:xfrm>
        <a:graphic>
          <a:graphicData uri="http://schemas.openxmlformats.org/drawingml/2006/table">
            <a:tbl>
              <a:tblPr firstRow="1" firstCol="1" bandRow="1">
                <a:tableStyleId>{8E5E50B0-7A39-4D9E-ABC2-76059328DA78}</a:tableStyleId>
              </a:tblPr>
              <a:tblGrid>
                <a:gridCol w="1193104">
                  <a:extLst>
                    <a:ext uri="{9D8B030D-6E8A-4147-A177-3AD203B41FA5}">
                      <a16:colId xmlns:a16="http://schemas.microsoft.com/office/drawing/2014/main" val="3512539119"/>
                    </a:ext>
                  </a:extLst>
                </a:gridCol>
                <a:gridCol w="1102717">
                  <a:extLst>
                    <a:ext uri="{9D8B030D-6E8A-4147-A177-3AD203B41FA5}">
                      <a16:colId xmlns:a16="http://schemas.microsoft.com/office/drawing/2014/main" val="4287794595"/>
                    </a:ext>
                  </a:extLst>
                </a:gridCol>
                <a:gridCol w="1193104">
                  <a:extLst>
                    <a:ext uri="{9D8B030D-6E8A-4147-A177-3AD203B41FA5}">
                      <a16:colId xmlns:a16="http://schemas.microsoft.com/office/drawing/2014/main" val="1963543915"/>
                    </a:ext>
                  </a:extLst>
                </a:gridCol>
              </a:tblGrid>
              <a:tr h="893544">
                <a:tc>
                  <a:txBody>
                    <a:bodyPr/>
                    <a:lstStyle/>
                    <a:p>
                      <a:pPr algn="ctr">
                        <a:lnSpc>
                          <a:spcPct val="107000"/>
                        </a:lnSpc>
                        <a:spcAft>
                          <a:spcPts val="800"/>
                        </a:spcAft>
                      </a:pPr>
                      <a:r>
                        <a:rPr lang="lv-LV" sz="1200">
                          <a:effectLst/>
                        </a:rPr>
                        <a:t>Valodas</a:t>
                      </a:r>
                      <a:br>
                        <a:rPr lang="lv-LV" sz="1200">
                          <a:effectLst/>
                        </a:rPr>
                      </a:br>
                      <a:r>
                        <a:rPr lang="lv-LV" sz="1200">
                          <a:effectLst/>
                        </a:rPr>
                        <a:t>prasmes</a:t>
                      </a:r>
                      <a:br>
                        <a:rPr lang="lv-LV" sz="1200">
                          <a:effectLst/>
                        </a:rPr>
                      </a:br>
                      <a:r>
                        <a:rPr lang="lv-LV" sz="1200">
                          <a:effectLst/>
                        </a:rPr>
                        <a:t>līmenis</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pPr>
                      <a:r>
                        <a:rPr lang="lv-LV" sz="1200">
                          <a:effectLst/>
                        </a:rPr>
                        <a:t>2023</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tc>
                  <a:txBody>
                    <a:bodyPr/>
                    <a:lstStyle/>
                    <a:p>
                      <a:pPr algn="ctr">
                        <a:lnSpc>
                          <a:spcPct val="107000"/>
                        </a:lnSpc>
                        <a:spcAft>
                          <a:spcPts val="800"/>
                        </a:spcAft>
                      </a:pPr>
                      <a:r>
                        <a:rPr lang="lv-LV" sz="1200">
                          <a:effectLst/>
                        </a:rPr>
                        <a:t>2024</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ctr"/>
                </a:tc>
                <a:extLst>
                  <a:ext uri="{0D108BD9-81ED-4DB2-BD59-A6C34878D82A}">
                    <a16:rowId xmlns:a16="http://schemas.microsoft.com/office/drawing/2014/main" val="3640988217"/>
                  </a:ext>
                </a:extLst>
              </a:tr>
              <a:tr h="289220">
                <a:tc>
                  <a:txBody>
                    <a:bodyPr/>
                    <a:lstStyle/>
                    <a:p>
                      <a:pPr>
                        <a:lnSpc>
                          <a:spcPct val="107000"/>
                        </a:lnSpc>
                        <a:spcAft>
                          <a:spcPts val="800"/>
                        </a:spcAft>
                      </a:pPr>
                      <a:r>
                        <a:rPr lang="lv-LV" sz="1200">
                          <a:effectLst/>
                        </a:rPr>
                        <a:t>A1</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335</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363</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700911742"/>
                  </a:ext>
                </a:extLst>
              </a:tr>
              <a:tr h="289220">
                <a:tc>
                  <a:txBody>
                    <a:bodyPr/>
                    <a:lstStyle/>
                    <a:p>
                      <a:pPr>
                        <a:lnSpc>
                          <a:spcPct val="107000"/>
                        </a:lnSpc>
                        <a:spcAft>
                          <a:spcPts val="800"/>
                        </a:spcAft>
                      </a:pPr>
                      <a:r>
                        <a:rPr lang="lv-LV" sz="1200">
                          <a:effectLst/>
                        </a:rPr>
                        <a:t>N</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236</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368</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285474142"/>
                  </a:ext>
                </a:extLst>
              </a:tr>
              <a:tr h="289220">
                <a:tc>
                  <a:txBody>
                    <a:bodyPr/>
                    <a:lstStyle/>
                    <a:p>
                      <a:pPr>
                        <a:lnSpc>
                          <a:spcPct val="107000"/>
                        </a:lnSpc>
                        <a:spcAft>
                          <a:spcPts val="800"/>
                        </a:spcAft>
                      </a:pPr>
                      <a:r>
                        <a:rPr lang="lv-LV" sz="1200">
                          <a:effectLst/>
                        </a:rPr>
                        <a:t>A2</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452</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463</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892518052"/>
                  </a:ext>
                </a:extLst>
              </a:tr>
              <a:tr h="289220">
                <a:tc>
                  <a:txBody>
                    <a:bodyPr/>
                    <a:lstStyle/>
                    <a:p>
                      <a:pPr>
                        <a:lnSpc>
                          <a:spcPct val="107000"/>
                        </a:lnSpc>
                        <a:spcAft>
                          <a:spcPts val="800"/>
                        </a:spcAft>
                      </a:pPr>
                      <a:r>
                        <a:rPr lang="lv-LV" sz="1200">
                          <a:effectLst/>
                        </a:rPr>
                        <a:t>N</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208</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452</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255084258"/>
                  </a:ext>
                </a:extLst>
              </a:tr>
              <a:tr h="289220">
                <a:tc>
                  <a:txBody>
                    <a:bodyPr/>
                    <a:lstStyle/>
                    <a:p>
                      <a:pPr>
                        <a:lnSpc>
                          <a:spcPct val="107000"/>
                        </a:lnSpc>
                        <a:spcAft>
                          <a:spcPts val="800"/>
                        </a:spcAft>
                      </a:pPr>
                      <a:r>
                        <a:rPr lang="lv-LV" sz="1200">
                          <a:effectLst/>
                        </a:rPr>
                        <a:t>B1</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87</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115</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425947613"/>
                  </a:ext>
                </a:extLst>
              </a:tr>
              <a:tr h="289220">
                <a:tc>
                  <a:txBody>
                    <a:bodyPr/>
                    <a:lstStyle/>
                    <a:p>
                      <a:pPr>
                        <a:lnSpc>
                          <a:spcPct val="107000"/>
                        </a:lnSpc>
                        <a:spcAft>
                          <a:spcPts val="800"/>
                        </a:spcAft>
                      </a:pPr>
                      <a:r>
                        <a:rPr lang="lv-LV" sz="1200">
                          <a:effectLst/>
                        </a:rPr>
                        <a:t>N</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79</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148</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744927536"/>
                  </a:ext>
                </a:extLst>
              </a:tr>
              <a:tr h="289220">
                <a:tc>
                  <a:txBody>
                    <a:bodyPr/>
                    <a:lstStyle/>
                    <a:p>
                      <a:pPr>
                        <a:lnSpc>
                          <a:spcPct val="107000"/>
                        </a:lnSpc>
                        <a:spcAft>
                          <a:spcPts val="800"/>
                        </a:spcAft>
                      </a:pPr>
                      <a:r>
                        <a:rPr lang="lv-LV" sz="1200">
                          <a:effectLst/>
                        </a:rPr>
                        <a:t>B2</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10</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29</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1975455836"/>
                  </a:ext>
                </a:extLst>
              </a:tr>
              <a:tr h="289220">
                <a:tc>
                  <a:txBody>
                    <a:bodyPr/>
                    <a:lstStyle/>
                    <a:p>
                      <a:pPr>
                        <a:lnSpc>
                          <a:spcPct val="107000"/>
                        </a:lnSpc>
                        <a:spcAft>
                          <a:spcPts val="800"/>
                        </a:spcAft>
                      </a:pPr>
                      <a:r>
                        <a:rPr lang="lv-LV" sz="1200">
                          <a:effectLst/>
                        </a:rPr>
                        <a:t>N</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16</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43</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448406135"/>
                  </a:ext>
                </a:extLst>
              </a:tr>
              <a:tr h="289220">
                <a:tc>
                  <a:txBody>
                    <a:bodyPr/>
                    <a:lstStyle/>
                    <a:p>
                      <a:pPr>
                        <a:lnSpc>
                          <a:spcPct val="107000"/>
                        </a:lnSpc>
                        <a:spcAft>
                          <a:spcPts val="800"/>
                        </a:spcAft>
                      </a:pPr>
                      <a:r>
                        <a:rPr lang="lv-LV" sz="1200">
                          <a:effectLst/>
                        </a:rPr>
                        <a:t>C1</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7</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14</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3619423935"/>
                  </a:ext>
                </a:extLst>
              </a:tr>
              <a:tr h="289220">
                <a:tc>
                  <a:txBody>
                    <a:bodyPr/>
                    <a:lstStyle/>
                    <a:p>
                      <a:pPr>
                        <a:lnSpc>
                          <a:spcPct val="107000"/>
                        </a:lnSpc>
                        <a:spcAft>
                          <a:spcPts val="800"/>
                        </a:spcAft>
                      </a:pPr>
                      <a:r>
                        <a:rPr lang="lv-LV" sz="1200">
                          <a:effectLst/>
                        </a:rPr>
                        <a:t>N</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4</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19</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719805796"/>
                  </a:ext>
                </a:extLst>
              </a:tr>
              <a:tr h="289220">
                <a:tc>
                  <a:txBody>
                    <a:bodyPr/>
                    <a:lstStyle/>
                    <a:p>
                      <a:pPr>
                        <a:lnSpc>
                          <a:spcPct val="107000"/>
                        </a:lnSpc>
                        <a:spcAft>
                          <a:spcPts val="800"/>
                        </a:spcAft>
                      </a:pPr>
                      <a:r>
                        <a:rPr lang="lv-LV" sz="1200">
                          <a:effectLst/>
                        </a:rPr>
                        <a:t>KOPĀ</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a:effectLst/>
                        </a:rPr>
                        <a:t>1434</a:t>
                      </a:r>
                      <a:endParaRPr lang="lv-LV" sz="110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tc>
                  <a:txBody>
                    <a:bodyPr/>
                    <a:lstStyle/>
                    <a:p>
                      <a:pPr algn="r">
                        <a:lnSpc>
                          <a:spcPct val="107000"/>
                        </a:lnSpc>
                        <a:spcAft>
                          <a:spcPts val="800"/>
                        </a:spcAft>
                      </a:pPr>
                      <a:r>
                        <a:rPr lang="lv-LV" sz="1200" dirty="0">
                          <a:effectLst/>
                        </a:rPr>
                        <a:t>2014</a:t>
                      </a:r>
                      <a:endParaRPr lang="lv-LV" sz="1100" dirty="0">
                        <a:effectLst/>
                        <a:latin typeface="Aptos" panose="020B0004020202020204" pitchFamily="34" charset="0"/>
                        <a:ea typeface="Aptos" panose="020B0004020202020204" pitchFamily="34" charset="0"/>
                        <a:cs typeface="Arial" panose="020B0604020202020204" pitchFamily="34" charset="0"/>
                      </a:endParaRPr>
                    </a:p>
                  </a:txBody>
                  <a:tcPr marL="68580" marR="68580" marT="0" marB="0" anchor="b"/>
                </a:tc>
                <a:extLst>
                  <a:ext uri="{0D108BD9-81ED-4DB2-BD59-A6C34878D82A}">
                    <a16:rowId xmlns:a16="http://schemas.microsoft.com/office/drawing/2014/main" val="2582321086"/>
                  </a:ext>
                </a:extLst>
              </a:tr>
            </a:tbl>
          </a:graphicData>
        </a:graphic>
      </p:graphicFrame>
      <p:sp>
        <p:nvSpPr>
          <p:cNvPr id="9" name="TextBox 8">
            <a:extLst>
              <a:ext uri="{FF2B5EF4-FFF2-40B4-BE49-F238E27FC236}">
                <a16:creationId xmlns:a16="http://schemas.microsoft.com/office/drawing/2014/main" id="{D491D0D0-2403-DFA0-40A9-8D5B349889E6}"/>
              </a:ext>
            </a:extLst>
          </p:cNvPr>
          <p:cNvSpPr txBox="1"/>
          <p:nvPr/>
        </p:nvSpPr>
        <p:spPr>
          <a:xfrm>
            <a:off x="1411550" y="1747543"/>
            <a:ext cx="10168452" cy="30777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Verdana" panose="020B0604030504040204" pitchFamily="34" charset="0"/>
                <a:ea typeface="Verdana" panose="020B0604030504040204" pitchFamily="34" charset="0"/>
                <a:cs typeface="Arial"/>
                <a:sym typeface="Arial"/>
              </a:rPr>
              <a:t>Sekmības rādītājs sadalījumā pa valodas prasmes līmeņiem; N – nenokārtoja konkrēto līmeni</a:t>
            </a:r>
          </a:p>
        </p:txBody>
      </p:sp>
    </p:spTree>
    <p:extLst>
      <p:ext uri="{BB962C8B-B14F-4D97-AF65-F5344CB8AC3E}">
        <p14:creationId xmlns:p14="http://schemas.microsoft.com/office/powerpoint/2010/main" val="1736165834"/>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B1D001B4-1F88-8380-07C1-C46F3E821E29}"/>
              </a:ext>
            </a:extLst>
          </p:cNvPr>
          <p:cNvSpPr>
            <a:spLocks noGrp="1"/>
          </p:cNvSpPr>
          <p:nvPr>
            <p:ph type="title"/>
          </p:nvPr>
        </p:nvSpPr>
        <p:spPr/>
        <p:txBody>
          <a:bodyPr/>
          <a:lstStyle/>
          <a:p>
            <a:r>
              <a:rPr lang="lv-LV" dirty="0"/>
              <a:t>Latviešu valodas mācības</a:t>
            </a:r>
          </a:p>
        </p:txBody>
      </p:sp>
      <p:sp>
        <p:nvSpPr>
          <p:cNvPr id="5" name="Satura vietturis 4">
            <a:extLst>
              <a:ext uri="{FF2B5EF4-FFF2-40B4-BE49-F238E27FC236}">
                <a16:creationId xmlns:a16="http://schemas.microsoft.com/office/drawing/2014/main" id="{D13F6C2A-AA9C-B6CE-C3E2-0441E587AA63}"/>
              </a:ext>
            </a:extLst>
          </p:cNvPr>
          <p:cNvSpPr>
            <a:spLocks noGrp="1"/>
          </p:cNvSpPr>
          <p:nvPr>
            <p:ph idx="1"/>
          </p:nvPr>
        </p:nvSpPr>
        <p:spPr>
          <a:xfrm>
            <a:off x="1802381" y="1270000"/>
            <a:ext cx="10018144" cy="5105400"/>
          </a:xfrm>
        </p:spPr>
        <p:txBody>
          <a:bodyPr>
            <a:noAutofit/>
          </a:bodyPr>
          <a:lstStyle/>
          <a:p>
            <a:pPr algn="just"/>
            <a:r>
              <a:rPr lang="lv-LV" sz="1600" b="1" dirty="0"/>
              <a:t>2022. gadā:</a:t>
            </a:r>
          </a:p>
          <a:p>
            <a:pPr algn="just"/>
            <a:r>
              <a:rPr lang="lv-LV" sz="1600" dirty="0"/>
              <a:t>Faktiski apmeklēja 3 507 Ukrainas civiliedzīvotāji; Sekmīgi pabeidza 2 599 personas</a:t>
            </a:r>
          </a:p>
          <a:p>
            <a:pPr algn="just"/>
            <a:r>
              <a:rPr lang="lv-LV" sz="1600" dirty="0"/>
              <a:t>Izlietotais finansējums: 1 155 131,99 </a:t>
            </a:r>
            <a:r>
              <a:rPr lang="lv-LV" sz="1600" i="1" dirty="0"/>
              <a:t>euro</a:t>
            </a:r>
          </a:p>
          <a:p>
            <a:pPr algn="just"/>
            <a:r>
              <a:rPr lang="lv-LV" sz="1600" b="1" dirty="0"/>
              <a:t>2023. gadā:</a:t>
            </a:r>
          </a:p>
          <a:p>
            <a:pPr algn="just"/>
            <a:r>
              <a:rPr lang="lv-LV" sz="1600" dirty="0"/>
              <a:t>Faktiski apmeklēja 6 049 Ukrainas civiliedzīvotāji; Sekmīgi pabeidza 4 378 personas. </a:t>
            </a:r>
          </a:p>
          <a:p>
            <a:pPr algn="just"/>
            <a:r>
              <a:rPr lang="lv-LV" sz="1600" dirty="0"/>
              <a:t>Izlietotais finansējums: 2 839 111,30 </a:t>
            </a:r>
            <a:r>
              <a:rPr lang="lv-LV" sz="1600" i="1" dirty="0"/>
              <a:t>euro</a:t>
            </a:r>
          </a:p>
          <a:p>
            <a:pPr algn="just"/>
            <a:r>
              <a:rPr lang="lv-LV" sz="1600" b="1" dirty="0"/>
              <a:t>2024. gadā: </a:t>
            </a:r>
          </a:p>
          <a:p>
            <a:pPr algn="just"/>
            <a:r>
              <a:rPr lang="lv-LV" sz="1600" dirty="0"/>
              <a:t>Faktiski apmeklēja 6 114 Ukrainas civiliedzīvotāji; Sekmīgi pabeidza 4 803 personas.</a:t>
            </a:r>
          </a:p>
          <a:p>
            <a:pPr algn="just"/>
            <a:r>
              <a:rPr lang="lv-LV" sz="1600" dirty="0">
                <a:effectLst/>
              </a:rPr>
              <a:t>Izlietotais finansējums: 4 500 393,00 </a:t>
            </a:r>
            <a:r>
              <a:rPr lang="lv-LV" sz="1600" i="1" dirty="0" err="1">
                <a:effectLst/>
              </a:rPr>
              <a:t>euro</a:t>
            </a:r>
            <a:endParaRPr lang="lv-LV" sz="2133" i="1" dirty="0">
              <a:effectLst/>
            </a:endParaRPr>
          </a:p>
          <a:p>
            <a:pPr algn="just"/>
            <a:r>
              <a:rPr lang="lv-LV" sz="1600" b="1" dirty="0">
                <a:solidFill>
                  <a:srgbClr val="FF0000"/>
                </a:solidFill>
                <a:effectLst/>
              </a:rPr>
              <a:t>2025. gadā:</a:t>
            </a:r>
          </a:p>
          <a:p>
            <a:pPr algn="just"/>
            <a:r>
              <a:rPr lang="lv-LV" sz="1600" dirty="0">
                <a:solidFill>
                  <a:srgbClr val="FF0000"/>
                </a:solidFill>
              </a:rPr>
              <a:t>Mācībām pieteikušies 2 196 Ukrainas civiliedzīvotāji, tostarp 265 bērni un jaunieši.</a:t>
            </a:r>
          </a:p>
          <a:p>
            <a:pPr algn="just"/>
            <a:r>
              <a:rPr lang="lv-LV" sz="1600" dirty="0">
                <a:solidFill>
                  <a:srgbClr val="FF0000"/>
                </a:solidFill>
                <a:cs typeface="Aptos" panose="020B0004020202020204" pitchFamily="34" charset="0"/>
              </a:rPr>
              <a:t>Apmācību līmeņiem pieteikušies: A1-845, A2-418, B1-403, B2-236, C1-20, C2 -9.</a:t>
            </a:r>
          </a:p>
          <a:p>
            <a:pPr algn="just"/>
            <a:r>
              <a:rPr lang="lv-LV" sz="1600" dirty="0">
                <a:solidFill>
                  <a:srgbClr val="FF0000"/>
                </a:solidFill>
                <a:cs typeface="Aptos" panose="020B0004020202020204" pitchFamily="34" charset="0"/>
              </a:rPr>
              <a:t>Bērniem un jauniešiem apmācību līmeņi nav noteikti.</a:t>
            </a:r>
          </a:p>
          <a:p>
            <a:pPr algn="just">
              <a:buNone/>
            </a:pPr>
            <a:r>
              <a:rPr lang="lv-LV" sz="1600" dirty="0">
                <a:solidFill>
                  <a:srgbClr val="FF0000"/>
                </a:solidFill>
                <a:effectLst/>
                <a:cs typeface="Aptos" panose="020B0004020202020204" pitchFamily="34" charset="0"/>
              </a:rPr>
              <a:t>Izmaksātais finansējums avansa maksājumos 1 149 782,55 </a:t>
            </a:r>
            <a:r>
              <a:rPr lang="lv-LV" sz="1600" i="1" dirty="0" err="1">
                <a:solidFill>
                  <a:srgbClr val="FF0000"/>
                </a:solidFill>
                <a:effectLst/>
                <a:cs typeface="Aptos" panose="020B0004020202020204" pitchFamily="34" charset="0"/>
              </a:rPr>
              <a:t>euro</a:t>
            </a:r>
            <a:endParaRPr lang="lv-LV" sz="1600" dirty="0">
              <a:solidFill>
                <a:srgbClr val="FF0000"/>
              </a:solidFill>
              <a:effectLst/>
              <a:cs typeface="Aptos" panose="020B0004020202020204" pitchFamily="34" charset="0"/>
            </a:endParaRPr>
          </a:p>
        </p:txBody>
      </p:sp>
      <p:sp>
        <p:nvSpPr>
          <p:cNvPr id="4" name="Slaida numura vietturis 3">
            <a:extLst>
              <a:ext uri="{FF2B5EF4-FFF2-40B4-BE49-F238E27FC236}">
                <a16:creationId xmlns:a16="http://schemas.microsoft.com/office/drawing/2014/main" id="{9C2148AD-3859-9F57-7BA0-C0AA6D61A123}"/>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34</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131363302"/>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623E47D-59DD-6142-EED5-9E6786D0DEC4}"/>
              </a:ext>
            </a:extLst>
          </p:cNvPr>
          <p:cNvSpPr>
            <a:spLocks noGrp="1"/>
          </p:cNvSpPr>
          <p:nvPr>
            <p:ph type="title"/>
          </p:nvPr>
        </p:nvSpPr>
        <p:spPr/>
        <p:txBody>
          <a:bodyPr/>
          <a:lstStyle/>
          <a:p>
            <a:r>
              <a:rPr lang="lv-LV" dirty="0" err="1"/>
              <a:t>Kultūrorientācijas</a:t>
            </a:r>
            <a:r>
              <a:rPr lang="lv-LV" dirty="0"/>
              <a:t> kursi</a:t>
            </a:r>
          </a:p>
        </p:txBody>
      </p:sp>
      <p:sp>
        <p:nvSpPr>
          <p:cNvPr id="3" name="Satura vietturis 2">
            <a:extLst>
              <a:ext uri="{FF2B5EF4-FFF2-40B4-BE49-F238E27FC236}">
                <a16:creationId xmlns:a16="http://schemas.microsoft.com/office/drawing/2014/main" id="{5CD6DDF9-808F-33A9-AEF1-00A405C97A34}"/>
              </a:ext>
            </a:extLst>
          </p:cNvPr>
          <p:cNvSpPr>
            <a:spLocks noGrp="1"/>
          </p:cNvSpPr>
          <p:nvPr>
            <p:ph idx="1"/>
          </p:nvPr>
        </p:nvSpPr>
        <p:spPr>
          <a:xfrm>
            <a:off x="2112513" y="1101724"/>
            <a:ext cx="9673087" cy="5273675"/>
          </a:xfrm>
        </p:spPr>
        <p:txBody>
          <a:bodyPr>
            <a:noAutofit/>
          </a:bodyPr>
          <a:lstStyle/>
          <a:p>
            <a:pPr algn="just"/>
            <a:r>
              <a:rPr lang="lv-LV" sz="1600" b="1" dirty="0"/>
              <a:t>2023. gadā: </a:t>
            </a:r>
          </a:p>
          <a:p>
            <a:pPr algn="just"/>
            <a:r>
              <a:rPr lang="lv-LV" sz="1600" dirty="0"/>
              <a:t>Īstenoti 27 projekti par kopējo finansējumu 1 151 896,12 </a:t>
            </a:r>
            <a:r>
              <a:rPr lang="lv-LV" sz="1600" i="1" dirty="0"/>
              <a:t>euro</a:t>
            </a:r>
            <a:r>
              <a:rPr lang="lv-LV" sz="1600" dirty="0"/>
              <a:t>. Kopējais plānotais projektos iesaistītais Ukrainas civiliedzīvotāju skaits ir 8 152 personas.</a:t>
            </a:r>
          </a:p>
          <a:p>
            <a:pPr algn="just"/>
            <a:r>
              <a:rPr lang="lv-LV" sz="1600" dirty="0">
                <a:solidFill>
                  <a:srgbClr val="000000"/>
                </a:solidFill>
              </a:rPr>
              <a:t>Latvijas Televīzija ir izveidojusi trīsdesmit unikālus video stāstus par Latvijas kultūras kanonu, lai Latvijā dzīvojošos ukraiņus iepazīstinātu ar Latvijas daudzveidīgajām vērtībām, kas aptver dažādas kultūras nozares un sniedzas pāri laikmetiem.</a:t>
            </a:r>
          </a:p>
          <a:p>
            <a:pPr algn="just"/>
            <a:r>
              <a:rPr lang="lv-LV" sz="1600" b="1" dirty="0"/>
              <a:t>2024. gadā:</a:t>
            </a:r>
          </a:p>
          <a:p>
            <a:pPr algn="just"/>
            <a:r>
              <a:rPr lang="lv-LV" sz="1600" dirty="0"/>
              <a:t>Noslēgts 51 līgums par projektu īstenošanu ar kopējo finansējumu 3 407 388,24 </a:t>
            </a:r>
            <a:r>
              <a:rPr lang="lv-LV" sz="1600" i="1" dirty="0"/>
              <a:t>euro</a:t>
            </a:r>
            <a:r>
              <a:rPr lang="lv-LV" sz="1600" dirty="0"/>
              <a:t>. </a:t>
            </a:r>
          </a:p>
          <a:p>
            <a:pPr algn="just"/>
            <a:r>
              <a:rPr lang="lv-LV" sz="1600" dirty="0"/>
              <a:t>Projektu pieteikumi tika iesniegti divās kārtās. Otrās kārtas konkursā k</a:t>
            </a:r>
            <a:r>
              <a:rPr lang="lv-LV" sz="1600" dirty="0">
                <a:effectLst/>
              </a:rPr>
              <a:t>ā mērķa grupa tika noteikti bērni, kuri ir Ukrainas civiliedzīvotāji, pirmsskolas vecumā un vispārējās izglītības apguves vecumā (1.-12.klase). </a:t>
            </a:r>
          </a:p>
          <a:p>
            <a:pPr algn="just"/>
            <a:r>
              <a:rPr lang="lv-LV" sz="1600" dirty="0"/>
              <a:t>Latvijas Leļļu teātris ir nodrošinājis 15 sinhronās tulkošanas iekārtu iegādi un uzstādīšanu. Iekārtas tiks izmantotas, lai nodrošinātu </a:t>
            </a:r>
            <a:r>
              <a:rPr lang="lv-LV" sz="1600" dirty="0" err="1"/>
              <a:t>audioteksta</a:t>
            </a:r>
            <a:r>
              <a:rPr lang="lv-LV" sz="1600" dirty="0"/>
              <a:t> pieejamību Ukrainas civiliedzīvotājiem. </a:t>
            </a:r>
            <a:r>
              <a:rPr lang="lv-LV" sz="1600" dirty="0">
                <a:effectLst/>
              </a:rPr>
              <a:t>Kopā 2025. gadā ir paredzēts tulkot un skatītājiem piedāvāt 12 dažādas Leļļu teātra izrādes.</a:t>
            </a:r>
          </a:p>
          <a:p>
            <a:pPr algn="just"/>
            <a:r>
              <a:rPr lang="lv-LV" sz="1600" b="1" dirty="0">
                <a:solidFill>
                  <a:srgbClr val="FF0000"/>
                </a:solidFill>
              </a:rPr>
              <a:t>2025. gadā:</a:t>
            </a:r>
          </a:p>
          <a:p>
            <a:pPr algn="just"/>
            <a:r>
              <a:rPr lang="lv-LV" sz="1600" dirty="0">
                <a:solidFill>
                  <a:srgbClr val="FF0000"/>
                </a:solidFill>
                <a:effectLst/>
              </a:rPr>
              <a:t>Apstiprināta 31 projekta īstenošana par kopējo finansējumu 2 404 429,00 </a:t>
            </a:r>
            <a:r>
              <a:rPr lang="lv-LV" sz="1600" i="1" dirty="0" err="1">
                <a:solidFill>
                  <a:srgbClr val="FF0000"/>
                </a:solidFill>
                <a:effectLst/>
              </a:rPr>
              <a:t>euro</a:t>
            </a:r>
            <a:r>
              <a:rPr lang="lv-LV" sz="1600" i="1">
                <a:solidFill>
                  <a:srgbClr val="FF0000"/>
                </a:solidFill>
                <a:effectLst/>
              </a:rPr>
              <a:t>.</a:t>
            </a:r>
            <a:endParaRPr lang="lv-LV" sz="1600" dirty="0">
              <a:solidFill>
                <a:srgbClr val="FF0000"/>
              </a:solidFill>
              <a:effectLst/>
            </a:endParaRPr>
          </a:p>
        </p:txBody>
      </p:sp>
      <p:sp>
        <p:nvSpPr>
          <p:cNvPr id="4" name="Slaida numura vietturis 3">
            <a:extLst>
              <a:ext uri="{FF2B5EF4-FFF2-40B4-BE49-F238E27FC236}">
                <a16:creationId xmlns:a16="http://schemas.microsoft.com/office/drawing/2014/main" id="{34C76D20-1808-5CA9-687A-47CB71E041E6}"/>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35</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5477491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7E18BAA-BC53-8EB1-3D47-07FF854D423B}"/>
              </a:ext>
            </a:extLst>
          </p:cNvPr>
          <p:cNvSpPr>
            <a:spLocks noGrp="1"/>
          </p:cNvSpPr>
          <p:nvPr>
            <p:ph type="title"/>
          </p:nvPr>
        </p:nvSpPr>
        <p:spPr/>
        <p:txBody>
          <a:bodyPr>
            <a:noAutofit/>
          </a:bodyPr>
          <a:lstStyle/>
          <a:p>
            <a:r>
              <a:rPr lang="lv-LV" kern="0" dirty="0">
                <a:effectLst/>
              </a:rPr>
              <a:t>Nevalstisko organizāciju darbība Ukrainas civiliedzīvotāju atbalstam </a:t>
            </a:r>
            <a:endParaRPr lang="lv-LV" dirty="0"/>
          </a:p>
        </p:txBody>
      </p:sp>
      <p:sp>
        <p:nvSpPr>
          <p:cNvPr id="3" name="Satura vietturis 2">
            <a:extLst>
              <a:ext uri="{FF2B5EF4-FFF2-40B4-BE49-F238E27FC236}">
                <a16:creationId xmlns:a16="http://schemas.microsoft.com/office/drawing/2014/main" id="{04B20852-F6B1-7FF2-6776-767D887A34A3}"/>
              </a:ext>
            </a:extLst>
          </p:cNvPr>
          <p:cNvSpPr>
            <a:spLocks noGrp="1"/>
          </p:cNvSpPr>
          <p:nvPr>
            <p:ph idx="1"/>
          </p:nvPr>
        </p:nvSpPr>
        <p:spPr>
          <a:xfrm>
            <a:off x="1751960" y="1701800"/>
            <a:ext cx="9830440" cy="4470400"/>
          </a:xfrm>
        </p:spPr>
        <p:txBody>
          <a:bodyPr>
            <a:noAutofit/>
          </a:bodyPr>
          <a:lstStyle/>
          <a:p>
            <a:pPr algn="just"/>
            <a:r>
              <a:rPr lang="lv-LV" sz="2267" b="1" dirty="0"/>
              <a:t>2022. gadā </a:t>
            </a:r>
            <a:r>
              <a:rPr lang="lv-LV" sz="2267" dirty="0"/>
              <a:t>īstenoti</a:t>
            </a:r>
            <a:r>
              <a:rPr lang="lv-LV" sz="2267" b="1" dirty="0"/>
              <a:t> </a:t>
            </a:r>
            <a:r>
              <a:rPr lang="lv-LV" sz="2267" dirty="0"/>
              <a:t>11 projekti, kuru ietvaros tika nodrošināta materiālās palīdzības sniegšana Ukrainas civiliedzīvotājiem, atbalsta punktu darbība, psiholoģiskais atbalsts, speciālistu konsultācijas (medicīnas, juridiskās u.tml.), brīvprātīgo koordinēšana, ziedojumu piesaiste,  pedagoģiskais atbalsts Ukrainas civiliedzīvotāju bērniem, sadarbība ar pašvaldības un valsts iestādēm, dažāda veida informatīvo mājaslapu uzturēšana. </a:t>
            </a:r>
          </a:p>
          <a:p>
            <a:pPr algn="just"/>
            <a:r>
              <a:rPr lang="lv-LV" sz="2267" dirty="0"/>
              <a:t>Projektu aktivitātēs tika iesaistīti 11 375 Ukrainas civiliedzīvotāji Latvijā (tostarp 592 bērni).</a:t>
            </a:r>
          </a:p>
          <a:p>
            <a:pPr algn="just"/>
            <a:r>
              <a:rPr lang="lv-LV" sz="2267" dirty="0"/>
              <a:t>Izlietotais finansējums 274 892,62 </a:t>
            </a:r>
            <a:r>
              <a:rPr lang="lv-LV" sz="2267" i="1" dirty="0"/>
              <a:t>euro.</a:t>
            </a:r>
            <a:endParaRPr lang="lv-LV" sz="2267" dirty="0"/>
          </a:p>
        </p:txBody>
      </p:sp>
      <p:sp>
        <p:nvSpPr>
          <p:cNvPr id="4" name="Slaida numura vietturis 3">
            <a:extLst>
              <a:ext uri="{FF2B5EF4-FFF2-40B4-BE49-F238E27FC236}">
                <a16:creationId xmlns:a16="http://schemas.microsoft.com/office/drawing/2014/main" id="{0311CCCE-30E0-CE45-83F0-799904C803A1}"/>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36</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3715546461"/>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C9A98BEA-DEC9-2E0B-3D92-EC81C6EE05A8}"/>
              </a:ext>
            </a:extLst>
          </p:cNvPr>
          <p:cNvSpPr>
            <a:spLocks noGrp="1"/>
          </p:cNvSpPr>
          <p:nvPr>
            <p:ph type="title"/>
          </p:nvPr>
        </p:nvSpPr>
        <p:spPr/>
        <p:txBody>
          <a:bodyPr/>
          <a:lstStyle/>
          <a:p>
            <a:r>
              <a:rPr lang="lv-LV" dirty="0"/>
              <a:t>Profesionālās izglītības ieguve</a:t>
            </a:r>
          </a:p>
        </p:txBody>
      </p:sp>
      <p:sp>
        <p:nvSpPr>
          <p:cNvPr id="3" name="Satura vietturis 2">
            <a:extLst>
              <a:ext uri="{FF2B5EF4-FFF2-40B4-BE49-F238E27FC236}">
                <a16:creationId xmlns:a16="http://schemas.microsoft.com/office/drawing/2014/main" id="{3840EEDF-D777-7B66-1735-E0571FDDACEB}"/>
              </a:ext>
            </a:extLst>
          </p:cNvPr>
          <p:cNvSpPr>
            <a:spLocks noGrp="1"/>
          </p:cNvSpPr>
          <p:nvPr>
            <p:ph idx="1"/>
          </p:nvPr>
        </p:nvSpPr>
        <p:spPr>
          <a:xfrm>
            <a:off x="1677798" y="1089404"/>
            <a:ext cx="10030437" cy="5285996"/>
          </a:xfrm>
        </p:spPr>
        <p:txBody>
          <a:bodyPr>
            <a:noAutofit/>
          </a:bodyPr>
          <a:lstStyle/>
          <a:p>
            <a:pPr algn="just"/>
            <a:r>
              <a:rPr lang="lv-LV" sz="1600" b="1" dirty="0"/>
              <a:t>2022. gadā </a:t>
            </a:r>
            <a:r>
              <a:rPr lang="lv-LV" sz="1600" dirty="0"/>
              <a:t>Kultūras ministrijas padotībā esošajās izglītības iestādēs mācījās:</a:t>
            </a:r>
          </a:p>
          <a:p>
            <a:pPr algn="just"/>
            <a:r>
              <a:rPr lang="lv-LV" sz="1600" dirty="0"/>
              <a:t>12 ukraiņu bērni profesionālo vidējo izglītību;</a:t>
            </a:r>
          </a:p>
          <a:p>
            <a:pPr algn="just"/>
            <a:r>
              <a:rPr lang="lv-LV" sz="1600" dirty="0"/>
              <a:t>2 ukraiņu bērni pamatizglītību;</a:t>
            </a:r>
          </a:p>
          <a:p>
            <a:pPr algn="just"/>
            <a:r>
              <a:rPr lang="lv-LV" sz="1600" dirty="0"/>
              <a:t>32 ukraiņu bērni profesionālās ievirzes izglītības programmā (kopā 46 bērni).</a:t>
            </a:r>
          </a:p>
          <a:p>
            <a:pPr algn="just"/>
            <a:r>
              <a:rPr lang="lv-LV" sz="1600" b="1" dirty="0"/>
              <a:t>2023. gadā</a:t>
            </a:r>
            <a:r>
              <a:rPr lang="lv-LV" sz="1600" dirty="0"/>
              <a:t> Kultūras ministrijas padotībā esošajās izglītības iestādēs mācījās:</a:t>
            </a:r>
          </a:p>
          <a:p>
            <a:pPr algn="just"/>
            <a:r>
              <a:rPr lang="lv-LV" sz="1600" dirty="0"/>
              <a:t>11 ukraiņu bērni profesionālo vidējo izglītību;</a:t>
            </a:r>
          </a:p>
          <a:p>
            <a:pPr algn="just"/>
            <a:r>
              <a:rPr lang="lv-LV" sz="1600" dirty="0"/>
              <a:t>12 ukraiņu bērni profesionālās ievirzes izglītības programmā.</a:t>
            </a:r>
          </a:p>
          <a:p>
            <a:pPr algn="just"/>
            <a:r>
              <a:rPr lang="lv-LV" sz="1600" dirty="0"/>
              <a:t>Pašvaldību un juridisku personu dibinātās profesionālās ievirzes izglītības mūzikas, mākslas, dejas programmās mācījās 145 audzēkņi.</a:t>
            </a:r>
          </a:p>
          <a:p>
            <a:pPr algn="just"/>
            <a:r>
              <a:rPr lang="lv-LV" sz="1600" b="1" dirty="0"/>
              <a:t>2024. gadā </a:t>
            </a:r>
            <a:r>
              <a:rPr lang="lv-LV" sz="1600" dirty="0"/>
              <a:t>Kultūras ministrijas padotībā esošajās izglītības iestādēs mācījās:</a:t>
            </a:r>
          </a:p>
          <a:p>
            <a:r>
              <a:rPr lang="lv-LV" sz="1600" dirty="0">
                <a:effectLst/>
              </a:rPr>
              <a:t>12 Ukrainas civiliedzīvotāji profesionālās vidējās izglītības programmās;</a:t>
            </a:r>
          </a:p>
          <a:p>
            <a:r>
              <a:rPr lang="lv-LV" sz="1600" dirty="0">
                <a:effectLst/>
              </a:rPr>
              <a:t>14 Ukrainas civiliedzīvotāji profesionālās ievirzes izglītības programmās;</a:t>
            </a:r>
          </a:p>
          <a:p>
            <a:r>
              <a:rPr lang="lv-LV" sz="1600" dirty="0">
                <a:effectLst/>
              </a:rPr>
              <a:t>1 Ukrainas civiliedzīvotājs pamatizglītības programmās;</a:t>
            </a:r>
          </a:p>
          <a:p>
            <a:r>
              <a:rPr lang="lv-LV" sz="1600" dirty="0">
                <a:effectLst/>
              </a:rPr>
              <a:t>3 Ukrainas civiliedzīvotāji interešu izglītības programmās;</a:t>
            </a:r>
          </a:p>
          <a:p>
            <a:r>
              <a:rPr lang="lv-LV" sz="1600" b="1" dirty="0">
                <a:effectLst/>
              </a:rPr>
              <a:t>Pašvaldību un juridisku personu dibinātās profesionālās ievirzes</a:t>
            </a:r>
            <a:r>
              <a:rPr lang="lv-LV" sz="1600" dirty="0">
                <a:effectLst/>
              </a:rPr>
              <a:t> izglītības mūzikas, mākslas, dejas programmās mācījās 128 audzēkņi.</a:t>
            </a:r>
          </a:p>
          <a:p>
            <a:endParaRPr lang="lv-LV" sz="1600" dirty="0">
              <a:solidFill>
                <a:srgbClr val="FF0000"/>
              </a:solidFill>
            </a:endParaRPr>
          </a:p>
          <a:p>
            <a:endParaRPr lang="lv-LV" sz="1600" dirty="0">
              <a:solidFill>
                <a:srgbClr val="FF0000"/>
              </a:solidFill>
              <a:effectLst/>
            </a:endParaRPr>
          </a:p>
        </p:txBody>
      </p:sp>
      <p:sp>
        <p:nvSpPr>
          <p:cNvPr id="4" name="Slaida numura vietturis 3">
            <a:extLst>
              <a:ext uri="{FF2B5EF4-FFF2-40B4-BE49-F238E27FC236}">
                <a16:creationId xmlns:a16="http://schemas.microsoft.com/office/drawing/2014/main" id="{9E8C922E-479D-5127-7737-FA566EEAAE60}"/>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37</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1606589860"/>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EE587709-EE5F-6157-42C2-EEC7E057AD22}"/>
              </a:ext>
            </a:extLst>
          </p:cNvPr>
          <p:cNvSpPr>
            <a:spLocks noGrp="1"/>
          </p:cNvSpPr>
          <p:nvPr>
            <p:ph type="title"/>
          </p:nvPr>
        </p:nvSpPr>
        <p:spPr/>
        <p:txBody>
          <a:bodyPr/>
          <a:lstStyle/>
          <a:p>
            <a:r>
              <a:rPr lang="lv-LV" dirty="0"/>
              <a:t>Profesionālās izglītības ieguve</a:t>
            </a:r>
          </a:p>
        </p:txBody>
      </p:sp>
      <p:sp>
        <p:nvSpPr>
          <p:cNvPr id="3" name="Satura vietturis 2">
            <a:extLst>
              <a:ext uri="{FF2B5EF4-FFF2-40B4-BE49-F238E27FC236}">
                <a16:creationId xmlns:a16="http://schemas.microsoft.com/office/drawing/2014/main" id="{B476B1D1-2F7A-0346-DCE6-02F73ED00C93}"/>
              </a:ext>
            </a:extLst>
          </p:cNvPr>
          <p:cNvSpPr>
            <a:spLocks noGrp="1"/>
          </p:cNvSpPr>
          <p:nvPr>
            <p:ph idx="1"/>
          </p:nvPr>
        </p:nvSpPr>
        <p:spPr/>
        <p:txBody>
          <a:bodyPr/>
          <a:lstStyle/>
          <a:p>
            <a:r>
              <a:rPr lang="lv-LV" sz="1800" b="1" dirty="0">
                <a:solidFill>
                  <a:srgbClr val="FF0000"/>
                </a:solidFill>
                <a:effectLst/>
                <a:latin typeface="Verdana" panose="020B0604030504040204" pitchFamily="34" charset="0"/>
                <a:ea typeface="Aptos" panose="020B0004020202020204" pitchFamily="34" charset="0"/>
                <a:cs typeface="Aptos" panose="020B0004020202020204" pitchFamily="34" charset="0"/>
              </a:rPr>
              <a:t>2025. gada 1.maijā </a:t>
            </a:r>
            <a:r>
              <a:rPr lang="lv-LV" sz="1800" dirty="0">
                <a:solidFill>
                  <a:srgbClr val="FF0000"/>
                </a:solidFill>
                <a:effectLst/>
                <a:latin typeface="Verdana" panose="020B0604030504040204" pitchFamily="34" charset="0"/>
                <a:ea typeface="Aptos" panose="020B0004020202020204" pitchFamily="34" charset="0"/>
                <a:cs typeface="Aptos" panose="020B0004020202020204" pitchFamily="34" charset="0"/>
              </a:rPr>
              <a:t>Kultūras ministrijas padotībā esošajās izglītības iestādēs mācījās:</a:t>
            </a:r>
          </a:p>
          <a:p>
            <a:r>
              <a:rPr lang="lv-LV" sz="1800" dirty="0">
                <a:solidFill>
                  <a:srgbClr val="FF0000"/>
                </a:solidFill>
                <a:effectLst/>
                <a:latin typeface="Verdana" panose="020B0604030504040204" pitchFamily="34" charset="0"/>
                <a:ea typeface="Aptos" panose="020B0004020202020204" pitchFamily="34" charset="0"/>
                <a:cs typeface="Aptos" panose="020B0004020202020204" pitchFamily="34" charset="0"/>
              </a:rPr>
              <a:t>11 Ukrainas civiliedzīvotāji profesionālās vidējās izglītības programmās;</a:t>
            </a:r>
            <a:endParaRPr lang="lv-LV" sz="1800" dirty="0">
              <a:solidFill>
                <a:srgbClr val="FF0000"/>
              </a:solidFill>
              <a:ea typeface="Aptos" panose="020B0004020202020204" pitchFamily="34" charset="0"/>
              <a:cs typeface="Aptos" panose="020B0004020202020204" pitchFamily="34" charset="0"/>
            </a:endParaRPr>
          </a:p>
          <a:p>
            <a:r>
              <a:rPr lang="lv-LV" sz="1800" dirty="0">
                <a:solidFill>
                  <a:srgbClr val="FF0000"/>
                </a:solidFill>
                <a:effectLst/>
                <a:latin typeface="Verdana" panose="020B0604030504040204" pitchFamily="34" charset="0"/>
                <a:ea typeface="Aptos" panose="020B0004020202020204" pitchFamily="34" charset="0"/>
                <a:cs typeface="Aptos" panose="020B0004020202020204" pitchFamily="34" charset="0"/>
              </a:rPr>
              <a:t>13 Ukrainas civiliedzīvotāji profesionālās ievirzes izglītības programmās;</a:t>
            </a:r>
          </a:p>
          <a:p>
            <a:r>
              <a:rPr lang="lv-LV" sz="1800" dirty="0">
                <a:solidFill>
                  <a:srgbClr val="FF0000"/>
                </a:solidFill>
                <a:effectLst/>
                <a:latin typeface="Verdana" panose="020B0604030504040204" pitchFamily="34" charset="0"/>
                <a:ea typeface="Aptos" panose="020B0004020202020204" pitchFamily="34" charset="0"/>
                <a:cs typeface="Aptos" panose="020B0004020202020204" pitchFamily="34" charset="0"/>
              </a:rPr>
              <a:t>1 Ukrainas civiliedzīvotājs pamatizglītības programmās;</a:t>
            </a:r>
          </a:p>
          <a:p>
            <a:r>
              <a:rPr lang="lv-LV" sz="1800" dirty="0">
                <a:solidFill>
                  <a:srgbClr val="FF0000"/>
                </a:solidFill>
                <a:effectLst/>
                <a:latin typeface="Verdana" panose="020B0604030504040204" pitchFamily="34" charset="0"/>
                <a:ea typeface="Aptos" panose="020B0004020202020204" pitchFamily="34" charset="0"/>
                <a:cs typeface="Aptos" panose="020B0004020202020204" pitchFamily="34" charset="0"/>
              </a:rPr>
              <a:t>3 Ukrainas civiliedzīvotāji interešu izglītības programmās;</a:t>
            </a:r>
            <a:endParaRPr lang="lv-LV" sz="1800" dirty="0">
              <a:solidFill>
                <a:srgbClr val="FF0000"/>
              </a:solidFill>
              <a:ea typeface="Aptos" panose="020B0004020202020204" pitchFamily="34" charset="0"/>
              <a:cs typeface="Aptos" panose="020B0004020202020204" pitchFamily="34" charset="0"/>
            </a:endParaRPr>
          </a:p>
          <a:p>
            <a:r>
              <a:rPr lang="lv-LV" sz="1800" b="1" dirty="0">
                <a:solidFill>
                  <a:srgbClr val="FF0000"/>
                </a:solidFill>
                <a:effectLst/>
                <a:latin typeface="Verdana" panose="020B0604030504040204" pitchFamily="34" charset="0"/>
                <a:ea typeface="Aptos" panose="020B0004020202020204" pitchFamily="34" charset="0"/>
                <a:cs typeface="Aptos" panose="020B0004020202020204" pitchFamily="34" charset="0"/>
              </a:rPr>
              <a:t>Pašvaldību un juridisku personu dibinātās profesionālās ievirzes</a:t>
            </a:r>
            <a:r>
              <a:rPr lang="lv-LV" sz="1800" dirty="0">
                <a:solidFill>
                  <a:srgbClr val="FF0000"/>
                </a:solidFill>
                <a:effectLst/>
                <a:latin typeface="Verdana" panose="020B0604030504040204" pitchFamily="34" charset="0"/>
                <a:ea typeface="Aptos" panose="020B0004020202020204" pitchFamily="34" charset="0"/>
                <a:cs typeface="Aptos" panose="020B0004020202020204" pitchFamily="34" charset="0"/>
              </a:rPr>
              <a:t> izglītības mūzikas, mākslas, dejas programmās mācījās </a:t>
            </a:r>
            <a:r>
              <a:rPr lang="lv-LV" sz="1800" b="1" dirty="0">
                <a:solidFill>
                  <a:srgbClr val="FF0000"/>
                </a:solidFill>
                <a:effectLst/>
                <a:latin typeface="Verdana" panose="020B0604030504040204" pitchFamily="34" charset="0"/>
                <a:ea typeface="Aptos" panose="020B0004020202020204" pitchFamily="34" charset="0"/>
                <a:cs typeface="Aptos" panose="020B0004020202020204" pitchFamily="34" charset="0"/>
              </a:rPr>
              <a:t>131</a:t>
            </a:r>
            <a:r>
              <a:rPr lang="lv-LV" sz="1800" dirty="0">
                <a:solidFill>
                  <a:srgbClr val="FF0000"/>
                </a:solidFill>
                <a:effectLst/>
                <a:latin typeface="Verdana" panose="020B0604030504040204" pitchFamily="34" charset="0"/>
                <a:ea typeface="Aptos" panose="020B0004020202020204" pitchFamily="34" charset="0"/>
                <a:cs typeface="Aptos" panose="020B0004020202020204" pitchFamily="34" charset="0"/>
              </a:rPr>
              <a:t> audzēknis.</a:t>
            </a:r>
            <a:endParaRPr lang="lv-LV" dirty="0"/>
          </a:p>
        </p:txBody>
      </p:sp>
    </p:spTree>
    <p:extLst>
      <p:ext uri="{BB962C8B-B14F-4D97-AF65-F5344CB8AC3E}">
        <p14:creationId xmlns:p14="http://schemas.microsoft.com/office/powerpoint/2010/main" val="4086373880"/>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684FF5B0-1234-9375-F27C-66A4FE4884B3}"/>
              </a:ext>
            </a:extLst>
          </p:cNvPr>
          <p:cNvSpPr>
            <a:spLocks noGrp="1"/>
          </p:cNvSpPr>
          <p:nvPr>
            <p:ph type="title"/>
          </p:nvPr>
        </p:nvSpPr>
        <p:spPr/>
        <p:txBody>
          <a:bodyPr>
            <a:normAutofit/>
          </a:bodyPr>
          <a:lstStyle/>
          <a:p>
            <a:r>
              <a:rPr lang="lv-LV" dirty="0"/>
              <a:t>Bezmaksas valsts muzeju apmeklējumi</a:t>
            </a:r>
          </a:p>
        </p:txBody>
      </p:sp>
      <p:sp>
        <p:nvSpPr>
          <p:cNvPr id="3" name="Satura vietturis 2">
            <a:extLst>
              <a:ext uri="{FF2B5EF4-FFF2-40B4-BE49-F238E27FC236}">
                <a16:creationId xmlns:a16="http://schemas.microsoft.com/office/drawing/2014/main" id="{0FBCBEC8-148E-46E8-D82A-91AEA5DAC799}"/>
              </a:ext>
            </a:extLst>
          </p:cNvPr>
          <p:cNvSpPr>
            <a:spLocks noGrp="1"/>
          </p:cNvSpPr>
          <p:nvPr>
            <p:ph idx="1"/>
          </p:nvPr>
        </p:nvSpPr>
        <p:spPr/>
        <p:txBody>
          <a:bodyPr/>
          <a:lstStyle/>
          <a:p>
            <a:pPr algn="just"/>
            <a:r>
              <a:rPr lang="lv-LV" sz="2400" dirty="0"/>
              <a:t>Kopš 2022. gada aprīļa sākuma Ukrainas civiliedzīvotājiem ir tiesības bez maksas apmeklēt 9 valsts, KM muzejus (ar struktūrvienībām 29 apskates vietas) un 7 valsts, citu ministriju muzejus (kopā 10 apskates vietas).</a:t>
            </a:r>
          </a:p>
          <a:p>
            <a:endParaRPr lang="lv-LV" dirty="0"/>
          </a:p>
        </p:txBody>
      </p:sp>
      <p:sp>
        <p:nvSpPr>
          <p:cNvPr id="4" name="Slaida numura vietturis 3">
            <a:extLst>
              <a:ext uri="{FF2B5EF4-FFF2-40B4-BE49-F238E27FC236}">
                <a16:creationId xmlns:a16="http://schemas.microsoft.com/office/drawing/2014/main" id="{68D143BF-EC0D-8C11-9274-8BAD3EEF01D4}"/>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39</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395349578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Virsraksts 1">
            <a:extLst>
              <a:ext uri="{FF2B5EF4-FFF2-40B4-BE49-F238E27FC236}">
                <a16:creationId xmlns:a16="http://schemas.microsoft.com/office/drawing/2014/main" id="{5FB97A2F-68F4-9DBF-1A6A-18B38A6A2E64}"/>
              </a:ext>
            </a:extLst>
          </p:cNvPr>
          <p:cNvSpPr>
            <a:spLocks noGrp="1"/>
          </p:cNvSpPr>
          <p:nvPr>
            <p:ph type="title"/>
          </p:nvPr>
        </p:nvSpPr>
        <p:spPr/>
        <p:txBody>
          <a:bodyPr>
            <a:normAutofit/>
          </a:bodyPr>
          <a:lstStyle/>
          <a:p>
            <a:r>
              <a:rPr lang="lv-LV" dirty="0"/>
              <a:t>Mērķprogramma «Radošo stipendiju programma Ukrainas pilsoņiem»</a:t>
            </a:r>
          </a:p>
        </p:txBody>
      </p:sp>
      <p:sp>
        <p:nvSpPr>
          <p:cNvPr id="3" name="Satura vietturis 2">
            <a:extLst>
              <a:ext uri="{FF2B5EF4-FFF2-40B4-BE49-F238E27FC236}">
                <a16:creationId xmlns:a16="http://schemas.microsoft.com/office/drawing/2014/main" id="{6062BBF2-33B2-A282-E936-C12B94A49F6D}"/>
              </a:ext>
            </a:extLst>
          </p:cNvPr>
          <p:cNvSpPr>
            <a:spLocks noGrp="1"/>
          </p:cNvSpPr>
          <p:nvPr>
            <p:ph idx="1"/>
          </p:nvPr>
        </p:nvSpPr>
        <p:spPr>
          <a:xfrm>
            <a:off x="1741715" y="1701800"/>
            <a:ext cx="9840685" cy="4470400"/>
          </a:xfrm>
        </p:spPr>
        <p:txBody>
          <a:bodyPr>
            <a:noAutofit/>
          </a:bodyPr>
          <a:lstStyle/>
          <a:p>
            <a:pPr algn="just"/>
            <a:r>
              <a:rPr lang="lv-LV" sz="2100" dirty="0"/>
              <a:t>Valsts Kultūrkapitāla fonda mērķprogrammas «Radošo stipendiju programma Ukrainas pilsoņiem» mērķis ir sniegt atbalstu radošām personām kultūras nozarē.</a:t>
            </a:r>
          </a:p>
          <a:p>
            <a:pPr algn="just"/>
            <a:r>
              <a:rPr lang="lv-LV" sz="2100" dirty="0"/>
              <a:t>Stipendijas apmērs ir 600 </a:t>
            </a:r>
            <a:r>
              <a:rPr lang="lv-LV" sz="2100" i="1" dirty="0"/>
              <a:t>euro</a:t>
            </a:r>
            <a:r>
              <a:rPr lang="lv-LV" sz="2100" dirty="0"/>
              <a:t>/mēnesī.</a:t>
            </a:r>
          </a:p>
          <a:p>
            <a:pPr algn="just"/>
            <a:r>
              <a:rPr lang="lv-LV" sz="2100" dirty="0"/>
              <a:t>Konkursa kārtībā tiek piešķirta vienreizēja stipendija trīs mēnešu periodam.</a:t>
            </a:r>
          </a:p>
          <a:p>
            <a:pPr algn="just"/>
            <a:r>
              <a:rPr lang="lv-LV" sz="2100" b="1" dirty="0">
                <a:solidFill>
                  <a:srgbClr val="000000"/>
                </a:solidFill>
              </a:rPr>
              <a:t>2022. gadā </a:t>
            </a:r>
            <a:r>
              <a:rPr lang="lv-LV" sz="2100" dirty="0">
                <a:solidFill>
                  <a:srgbClr val="000000"/>
                </a:solidFill>
              </a:rPr>
              <a:t>atbalstītas</a:t>
            </a:r>
            <a:r>
              <a:rPr lang="lv-LV" sz="2100" b="1" dirty="0">
                <a:solidFill>
                  <a:srgbClr val="000000"/>
                </a:solidFill>
              </a:rPr>
              <a:t> </a:t>
            </a:r>
            <a:r>
              <a:rPr lang="lv-LV" sz="2100" dirty="0">
                <a:solidFill>
                  <a:srgbClr val="000000"/>
                </a:solidFill>
              </a:rPr>
              <a:t>26 personas par kopējo finansējumu 45 000 </a:t>
            </a:r>
            <a:r>
              <a:rPr lang="lv-LV" sz="2100" i="1" dirty="0">
                <a:solidFill>
                  <a:srgbClr val="000000"/>
                </a:solidFill>
              </a:rPr>
              <a:t>euro.</a:t>
            </a:r>
            <a:endParaRPr lang="lv-LV" sz="2100" dirty="0"/>
          </a:p>
          <a:p>
            <a:pPr algn="just"/>
            <a:r>
              <a:rPr lang="lv-LV" sz="2100" b="1" dirty="0">
                <a:solidFill>
                  <a:srgbClr val="000000"/>
                </a:solidFill>
              </a:rPr>
              <a:t>2023. gadā </a:t>
            </a:r>
            <a:r>
              <a:rPr lang="lv-LV" sz="2100" dirty="0">
                <a:solidFill>
                  <a:srgbClr val="000000"/>
                </a:solidFill>
              </a:rPr>
              <a:t>atbalstītas</a:t>
            </a:r>
            <a:r>
              <a:rPr lang="lv-LV" sz="2100" b="1" dirty="0">
                <a:solidFill>
                  <a:srgbClr val="000000"/>
                </a:solidFill>
              </a:rPr>
              <a:t> </a:t>
            </a:r>
            <a:r>
              <a:rPr lang="lv-LV" sz="2100" dirty="0">
                <a:solidFill>
                  <a:srgbClr val="000000"/>
                </a:solidFill>
              </a:rPr>
              <a:t>35 personas par kopējo finansējumu 63 000 </a:t>
            </a:r>
            <a:r>
              <a:rPr lang="lv-LV" sz="2100" i="1" dirty="0">
                <a:solidFill>
                  <a:srgbClr val="000000"/>
                </a:solidFill>
              </a:rPr>
              <a:t>euro</a:t>
            </a:r>
            <a:r>
              <a:rPr lang="lv-LV" sz="2100" dirty="0">
                <a:solidFill>
                  <a:srgbClr val="000000"/>
                </a:solidFill>
              </a:rPr>
              <a:t>.</a:t>
            </a:r>
            <a:endParaRPr lang="lv-LV" sz="2100" dirty="0"/>
          </a:p>
          <a:p>
            <a:pPr algn="just"/>
            <a:r>
              <a:rPr lang="lv-LV" sz="2100" b="1" dirty="0">
                <a:cs typeface="Calibri" panose="020F0502020204030204" pitchFamily="34" charset="0"/>
              </a:rPr>
              <a:t>2024. gadā </a:t>
            </a:r>
            <a:r>
              <a:rPr lang="lv-LV" sz="2100" dirty="0">
                <a:cs typeface="Calibri" panose="020F0502020204030204" pitchFamily="34" charset="0"/>
              </a:rPr>
              <a:t>atbalstīta 21 persona par kopējo finansējumu 37 800 </a:t>
            </a:r>
            <a:r>
              <a:rPr lang="lv-LV" sz="2100" i="1" dirty="0" err="1">
                <a:cs typeface="Calibri" panose="020F0502020204030204" pitchFamily="34" charset="0"/>
              </a:rPr>
              <a:t>euro</a:t>
            </a:r>
            <a:r>
              <a:rPr lang="lv-LV" sz="2100" i="1" dirty="0">
                <a:cs typeface="Calibri" panose="020F0502020204030204" pitchFamily="34" charset="0"/>
              </a:rPr>
              <a:t>.</a:t>
            </a:r>
          </a:p>
          <a:p>
            <a:pPr algn="just"/>
            <a:r>
              <a:rPr lang="lv-LV" sz="2100" b="1" dirty="0">
                <a:solidFill>
                  <a:srgbClr val="FF0000"/>
                </a:solidFill>
                <a:cs typeface="Calibri" panose="020F0502020204030204" pitchFamily="34" charset="0"/>
              </a:rPr>
              <a:t>2025. gadā </a:t>
            </a:r>
            <a:r>
              <a:rPr lang="lv-LV" sz="2100" dirty="0">
                <a:solidFill>
                  <a:srgbClr val="FF0000"/>
                </a:solidFill>
                <a:cs typeface="Calibri" panose="020F0502020204030204" pitchFamily="34" charset="0"/>
              </a:rPr>
              <a:t>atbalstītas 12 personas par kopējo finansējumu 21 600 </a:t>
            </a:r>
            <a:r>
              <a:rPr lang="lv-LV" sz="2100" i="1" dirty="0" err="1">
                <a:solidFill>
                  <a:srgbClr val="FF0000"/>
                </a:solidFill>
                <a:cs typeface="Calibri" panose="020F0502020204030204" pitchFamily="34" charset="0"/>
              </a:rPr>
              <a:t>euro</a:t>
            </a:r>
            <a:r>
              <a:rPr lang="lv-LV" sz="2100" dirty="0">
                <a:solidFill>
                  <a:srgbClr val="FF0000"/>
                </a:solidFill>
                <a:cs typeface="Calibri" panose="020F0502020204030204" pitchFamily="34" charset="0"/>
              </a:rPr>
              <a:t>.</a:t>
            </a:r>
          </a:p>
          <a:p>
            <a:pPr algn="just"/>
            <a:endParaRPr lang="lv-LV" sz="2000" dirty="0">
              <a:solidFill>
                <a:srgbClr val="FF0000"/>
              </a:solidFill>
              <a:cs typeface="Calibri" panose="020F0502020204030204" pitchFamily="34" charset="0"/>
            </a:endParaRPr>
          </a:p>
        </p:txBody>
      </p:sp>
      <p:sp>
        <p:nvSpPr>
          <p:cNvPr id="4" name="Slaida numura vietturis 3">
            <a:extLst>
              <a:ext uri="{FF2B5EF4-FFF2-40B4-BE49-F238E27FC236}">
                <a16:creationId xmlns:a16="http://schemas.microsoft.com/office/drawing/2014/main" id="{574A68A5-DD0A-66DB-A4B3-1D30FF964574}"/>
              </a:ext>
            </a:extLst>
          </p:cNvPr>
          <p:cNvSpPr>
            <a:spLocks noGrp="1"/>
          </p:cNvSpPr>
          <p:nvPr>
            <p:ph type="sldNum" sz="quarter" idx="13"/>
          </p:nvPr>
        </p:nvSpPr>
        <p:spPr/>
        <p:txBody>
          <a:bodyPr/>
          <a:lstStyle/>
          <a:p>
            <a:pPr marL="0" marR="0" lvl="0" indent="0" algn="r" defTabSz="1219170" rtl="0" eaLnBrk="1" fontAlgn="base" latinLnBrk="0" hangingPunct="1">
              <a:lnSpc>
                <a:spcPct val="100000"/>
              </a:lnSpc>
              <a:spcBef>
                <a:spcPct val="0"/>
              </a:spcBef>
              <a:spcAft>
                <a:spcPct val="0"/>
              </a:spcAft>
              <a:buClrTx/>
              <a:buSzTx/>
              <a:buFontTx/>
              <a:buNone/>
              <a:tabLst/>
              <a:defRPr/>
            </a:pPr>
            <a:fld id="{FB6BCA4D-2E23-422A-87E3-BF6857D92014}" type="slidenum">
              <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rPr>
              <a:pPr marL="0" marR="0" lvl="0" indent="0" algn="r" defTabSz="1219170" rtl="0" eaLnBrk="1" fontAlgn="base" latinLnBrk="0" hangingPunct="1">
                <a:lnSpc>
                  <a:spcPct val="100000"/>
                </a:lnSpc>
                <a:spcBef>
                  <a:spcPct val="0"/>
                </a:spcBef>
                <a:spcAft>
                  <a:spcPct val="0"/>
                </a:spcAft>
                <a:buClrTx/>
                <a:buSzTx/>
                <a:buFontTx/>
                <a:buNone/>
                <a:tabLst/>
                <a:defRPr/>
              </a:pPr>
              <a:t>40</a:t>
            </a:fld>
            <a:endParaRPr kumimoji="0" lang="en-US" sz="1333" b="0" i="0" u="none" strike="noStrike" kern="1200" cap="none" spc="0" normalizeH="0" baseline="0" noProof="0">
              <a:ln>
                <a:noFill/>
              </a:ln>
              <a:solidFill>
                <a:prstClr val="black"/>
              </a:solidFill>
              <a:effectLst/>
              <a:uLnTx/>
              <a:uFillTx/>
              <a:latin typeface="Verdana" pitchFamily="34" charset="0"/>
              <a:ea typeface="+mn-ea"/>
              <a:cs typeface="Arial" pitchFamily="34" charset="0"/>
            </a:endParaRPr>
          </a:p>
        </p:txBody>
      </p:sp>
    </p:spTree>
    <p:extLst>
      <p:ext uri="{BB962C8B-B14F-4D97-AF65-F5344CB8AC3E}">
        <p14:creationId xmlns:p14="http://schemas.microsoft.com/office/powerpoint/2010/main" val="586373553"/>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41</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901167" y="68923"/>
            <a:ext cx="9472412" cy="1123578"/>
          </a:xfrm>
        </p:spPr>
        <p:txBody>
          <a:bodyPr>
            <a:normAutofit fontScale="90000"/>
          </a:bodyPr>
          <a:lstStyle/>
          <a:p>
            <a:pPr algn="ctr"/>
            <a:r>
              <a:rPr lang="lv-LV" dirty="0"/>
              <a:t>Mērķtiecīgs atbalsts </a:t>
            </a:r>
            <a:br>
              <a:rPr lang="lv-LV" dirty="0"/>
            </a:br>
            <a:r>
              <a:rPr lang="lv-LV" dirty="0"/>
              <a:t>Ukrainas civiliedzīvotājiem 202</a:t>
            </a:r>
            <a:r>
              <a:rPr lang="en-US" dirty="0"/>
              <a:t>5</a:t>
            </a:r>
            <a:r>
              <a:rPr lang="lv-LV" dirty="0"/>
              <a:t>.g.</a:t>
            </a:r>
            <a:r>
              <a:rPr lang="en-US" dirty="0"/>
              <a:t> </a:t>
            </a:r>
            <a:endParaRPr lang="lv-LV" dirty="0"/>
          </a:p>
        </p:txBody>
      </p:sp>
      <p:pic>
        <p:nvPicPr>
          <p:cNvPr id="14" name="Graphic 13" descr="Lunch Box outline">
            <a:extLst>
              <a:ext uri="{FF2B5EF4-FFF2-40B4-BE49-F238E27FC236}">
                <a16:creationId xmlns:a16="http://schemas.microsoft.com/office/drawing/2014/main" id="{84E066FD-E224-A43C-1BF9-F283131007D4}"/>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194484" y="1390127"/>
            <a:ext cx="839302" cy="839302"/>
          </a:xfrm>
          <a:prstGeom prst="rect">
            <a:avLst/>
          </a:prstGeom>
        </p:spPr>
      </p:pic>
      <p:pic>
        <p:nvPicPr>
          <p:cNvPr id="18" name="Graphic 17" descr="Classroom outline">
            <a:extLst>
              <a:ext uri="{FF2B5EF4-FFF2-40B4-BE49-F238E27FC236}">
                <a16:creationId xmlns:a16="http://schemas.microsoft.com/office/drawing/2014/main" id="{B091F625-2CD5-671F-4D5B-EE2A72F7132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5524798" y="3445900"/>
            <a:ext cx="914400" cy="914400"/>
          </a:xfrm>
          <a:prstGeom prst="rect">
            <a:avLst/>
          </a:prstGeom>
        </p:spPr>
      </p:pic>
      <p:sp>
        <p:nvSpPr>
          <p:cNvPr id="28" name="TextBox 27">
            <a:extLst>
              <a:ext uri="{FF2B5EF4-FFF2-40B4-BE49-F238E27FC236}">
                <a16:creationId xmlns:a16="http://schemas.microsoft.com/office/drawing/2014/main" id="{2237B443-C5E9-78FE-DA55-328A12C54ADE}"/>
              </a:ext>
            </a:extLst>
          </p:cNvPr>
          <p:cNvSpPr txBox="1"/>
          <p:nvPr/>
        </p:nvSpPr>
        <p:spPr>
          <a:xfrm>
            <a:off x="4360591" y="4360300"/>
            <a:ext cx="3578942" cy="1778949"/>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Latviešu valoda </a:t>
            </a:r>
            <a:r>
              <a:rPr kumimoji="0" lang="lv-LV" sz="1400" b="1" i="0" u="none" strike="noStrike" kern="0" cap="none" spc="0" normalizeH="0" baseline="0" noProof="0" dirty="0">
                <a:ln>
                  <a:noFill/>
                </a:ln>
                <a:solidFill>
                  <a:srgbClr val="000000"/>
                </a:solidFill>
                <a:effectLst/>
                <a:uLnTx/>
                <a:uFillTx/>
                <a:latin typeface="Arial"/>
                <a:cs typeface="Arial"/>
                <a:sym typeface="Arial"/>
              </a:rPr>
              <a:t> </a:t>
            </a:r>
            <a:endParaRPr kumimoji="0" lang="en-US" sz="1400" b="1" i="0" u="none" strike="noStrike" kern="0" cap="none" spc="0" normalizeH="0" baseline="0" noProof="0" dirty="0">
              <a:ln>
                <a:noFill/>
              </a:ln>
              <a:solidFill>
                <a:srgbClr val="000000"/>
              </a:solidFill>
              <a:effectLst/>
              <a:uLnTx/>
              <a:uFillTx/>
              <a:latin typeface="Arial"/>
              <a:cs typeface="Arial"/>
              <a:sym typeface="Arial"/>
            </a:endParaRPr>
          </a:p>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endParaRPr kumimoji="0" lang="lv-LV" sz="1400" b="1" i="0" u="none" strike="noStrike" kern="0" cap="none" spc="0" normalizeH="0" baseline="0" noProof="0" dirty="0">
              <a:ln>
                <a:noFill/>
              </a:ln>
              <a:solidFill>
                <a:srgbClr val="000000"/>
              </a:solidFill>
              <a:effectLst/>
              <a:uLnTx/>
              <a:uFillTx/>
              <a:latin typeface="Arial"/>
              <a:cs typeface="Arial"/>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apguves iespējas no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5</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gadiem</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valodas līmeņi sākot no A1 (120h - 150h)</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pieaugušie</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personas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kuras</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apgūst</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latviešu</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valodu</a:t>
            </a:r>
            <a:r>
              <a:rPr kumimoji="0" lang="en-US" sz="1200" b="1"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p>
          <a:p>
            <a:pPr marL="0" marR="0" lvl="2" indent="0" algn="l" defTabSz="622300" rtl="0" eaLnBrk="1" fontAlgn="auto" latinLnBrk="0" hangingPunct="1">
              <a:lnSpc>
                <a:spcPct val="90000"/>
              </a:lnSpc>
              <a:spcBef>
                <a:spcPct val="0"/>
              </a:spcBef>
              <a:spcAft>
                <a:spcPct val="35000"/>
              </a:spcAft>
              <a:buClr>
                <a:srgbClr val="000000"/>
              </a:buClr>
              <a:buSzTx/>
              <a:buFont typeface="Arial"/>
              <a:buNone/>
              <a:tabLst/>
              <a:defRPr/>
            </a:pP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2108</a:t>
            </a:r>
            <a:r>
              <a:rPr kumimoji="0" lang="en-US"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en-US" sz="1200" b="0" i="0" u="none" strike="noStrike" kern="120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pieaugušie</a:t>
            </a:r>
            <a:endParaRPr kumimoji="0" lang="en-US"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endParaRPr>
          </a:p>
          <a:p>
            <a:pPr marL="0" marR="0" lvl="2" indent="0" algn="l" defTabSz="622300" rtl="0" eaLnBrk="1" fontAlgn="auto" latinLnBrk="0" hangingPunct="1">
              <a:lnSpc>
                <a:spcPct val="90000"/>
              </a:lnSpc>
              <a:spcBef>
                <a:spcPct val="0"/>
              </a:spcBef>
              <a:spcAft>
                <a:spcPct val="35000"/>
              </a:spcAft>
              <a:buClr>
                <a:srgbClr val="000000"/>
              </a:buClr>
              <a:buSzTx/>
              <a:buFont typeface="Arial"/>
              <a:buNone/>
              <a:tabLst/>
              <a:defRPr/>
            </a:pPr>
            <a:r>
              <a:rPr kumimoji="0" lang="en-US"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283- </a:t>
            </a:r>
            <a:r>
              <a:rPr kumimoji="0" lang="en-US" sz="1200" b="0" i="0" u="none" strike="noStrike" kern="120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bērni</a:t>
            </a:r>
            <a:endPar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endParaRPr>
          </a:p>
        </p:txBody>
      </p:sp>
      <p:sp>
        <p:nvSpPr>
          <p:cNvPr id="33" name="TextBox 32">
            <a:extLst>
              <a:ext uri="{FF2B5EF4-FFF2-40B4-BE49-F238E27FC236}">
                <a16:creationId xmlns:a16="http://schemas.microsoft.com/office/drawing/2014/main" id="{5BB41159-68C2-AE00-A084-916FE39058E2}"/>
              </a:ext>
            </a:extLst>
          </p:cNvPr>
          <p:cNvSpPr txBox="1"/>
          <p:nvPr/>
        </p:nvSpPr>
        <p:spPr>
          <a:xfrm>
            <a:off x="8522652" y="2292446"/>
            <a:ext cx="2908307" cy="1451166"/>
          </a:xfrm>
          <a:prstGeom prst="rect">
            <a:avLst/>
          </a:prstGeom>
          <a:noFill/>
        </p:spPr>
        <p:txBody>
          <a:bodyPr wrap="square" lIns="91440" tIns="45720" rIns="91440" bIns="45720" anchor="t">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cs typeface="Arial"/>
                <a:sym typeface="Arial"/>
              </a:rPr>
              <a:t>Atbalsta</a:t>
            </a:r>
            <a:r>
              <a:rPr kumimoji="0" lang="lv-LV" sz="1400" b="1" i="0" u="none" strike="noStrike" kern="1200" cap="none" spc="0" normalizeH="0" baseline="0" noProof="0" dirty="0">
                <a:ln>
                  <a:noFill/>
                </a:ln>
                <a:solidFill>
                  <a:srgbClr val="000000"/>
                </a:solidFill>
                <a:effectLst/>
                <a:uLnTx/>
                <a:uFillTx/>
                <a:latin typeface="Arial"/>
                <a:cs typeface="Arial"/>
                <a:sym typeface="Arial"/>
              </a:rPr>
              <a:t> pakas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pārtikas pakas – 11</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765 </a:t>
            </a:r>
            <a:r>
              <a:rPr kumimoji="0" lang="lv-LV" sz="1200" b="0" i="0" u="none" strike="noStrike" kern="0" cap="none" spc="0" normalizeH="0" baseline="0" noProof="0" dirty="0" err="1">
                <a:ln>
                  <a:noFill/>
                </a:ln>
                <a:solidFill>
                  <a:srgbClr val="800024"/>
                </a:solidFill>
                <a:effectLst/>
                <a:uLnTx/>
                <a:uFillTx/>
                <a:latin typeface="Arial"/>
                <a:cs typeface="Arial"/>
                <a:sym typeface="Arial"/>
              </a:rPr>
              <a:t>gab</a:t>
            </a:r>
            <a:r>
              <a:rPr kumimoji="0" lang="en-US" sz="1200" b="0" i="0" u="none" strike="noStrike" kern="0" cap="none" spc="0" normalizeH="0" baseline="0" noProof="0" dirty="0">
                <a:ln>
                  <a:noFill/>
                </a:ln>
                <a:solidFill>
                  <a:srgbClr val="800024"/>
                </a:solidFill>
                <a:effectLst/>
                <a:uLnTx/>
                <a:uFillTx/>
                <a:latin typeface="Arial"/>
                <a:cs typeface="Arial"/>
                <a:sym typeface="Arial"/>
              </a:rPr>
              <a:t>.</a:t>
            </a:r>
            <a:r>
              <a:rPr kumimoji="0" lang="lv-LV" sz="1200" b="0" i="0" u="none" strike="noStrike" kern="0" cap="none" spc="0" normalizeH="0" baseline="0" noProof="0" dirty="0">
                <a:ln>
                  <a:noFill/>
                </a:ln>
                <a:solidFill>
                  <a:srgbClr val="800024"/>
                </a:solidFill>
                <a:effectLst/>
                <a:uLnTx/>
                <a:uFillTx/>
                <a:latin typeface="Arial"/>
                <a:cs typeface="Arial"/>
                <a:sym typeface="Arial"/>
              </a:rPr>
              <a:t>;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higiēnas pakas – 5</a:t>
            </a:r>
            <a:r>
              <a:rPr kumimoji="0" lang="en-US" sz="1200" b="0"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921 gab.,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bērnu higiēnas pakas - 134 gab</a:t>
            </a:r>
            <a:r>
              <a:rPr kumimoji="0" lang="lv-LV" sz="1200" b="1" i="0" u="none" strike="noStrike" kern="0" cap="none" spc="0" normalizeH="0" baseline="0" noProof="0" dirty="0">
                <a:ln>
                  <a:noFill/>
                </a:ln>
                <a:solidFill>
                  <a:srgbClr val="800024"/>
                </a:solidFill>
                <a:effectLst/>
                <a:uLnTx/>
                <a:uFillTx/>
                <a:latin typeface="Arial"/>
                <a:cs typeface="Arial"/>
                <a:sym typeface="Arial"/>
              </a:rPr>
              <a:t>.;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bērnu</a:t>
            </a:r>
            <a:r>
              <a:rPr kumimoji="0" lang="lv-LV" sz="1200" b="1" i="0" u="none" strike="noStrike" kern="0" cap="none" spc="0" normalizeH="0" baseline="0" noProof="0" dirty="0">
                <a:ln>
                  <a:noFill/>
                </a:ln>
                <a:solidFill>
                  <a:srgbClr val="800024"/>
                </a:solidFill>
                <a:effectLst/>
                <a:uLnTx/>
                <a:uFillTx/>
                <a:latin typeface="Arial"/>
                <a:cs typeface="Arial"/>
                <a:sym typeface="Arial"/>
              </a:rPr>
              <a:t> </a:t>
            </a:r>
            <a:r>
              <a:rPr kumimoji="0" lang="lv-LV" sz="1200" b="0" i="0" u="none" strike="noStrike" kern="0" cap="none" spc="0" normalizeH="0" baseline="0" noProof="0" dirty="0">
                <a:ln>
                  <a:noFill/>
                </a:ln>
                <a:solidFill>
                  <a:srgbClr val="800024"/>
                </a:solidFill>
                <a:effectLst/>
                <a:uLnTx/>
                <a:uFillTx/>
                <a:latin typeface="Arial"/>
                <a:cs typeface="Arial"/>
                <a:sym typeface="Arial"/>
              </a:rPr>
              <a:t>pārtikas pakas - 220 gab.; </a:t>
            </a:r>
          </a:p>
          <a:p>
            <a:pPr marL="285750" marR="0" lvl="0" indent="-285750" algn="l" defTabSz="914400" rtl="0" eaLnBrk="1" fontAlgn="auto" latinLnBrk="0" hangingPunct="1">
              <a:lnSpc>
                <a:spcPct val="100000"/>
              </a:lnSpc>
              <a:spcBef>
                <a:spcPts val="0"/>
              </a:spcBef>
              <a:spcAft>
                <a:spcPts val="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skolas komplekti - 877 gab.</a:t>
            </a:r>
          </a:p>
          <a:p>
            <a:pPr marL="0" marR="0" lvl="0" indent="0" algn="ctr" defTabSz="622300" rtl="0" eaLnBrk="1" fontAlgn="auto" latinLnBrk="0" hangingPunct="1">
              <a:lnSpc>
                <a:spcPct val="90000"/>
              </a:lnSpc>
              <a:spcBef>
                <a:spcPct val="0"/>
              </a:spcBef>
              <a:spcAft>
                <a:spcPct val="35000"/>
              </a:spcAft>
              <a:buClrTx/>
              <a:buSzTx/>
              <a:buFontTx/>
              <a:buNone/>
              <a:tabLst/>
              <a:defRPr/>
            </a:pPr>
            <a:endParaRPr kumimoji="0" lang="lv-LV" sz="1200" b="1" i="0" u="none" strike="noStrike" kern="0" cap="none" spc="0" normalizeH="0" baseline="0" noProof="0" dirty="0">
              <a:ln>
                <a:noFill/>
              </a:ln>
              <a:solidFill>
                <a:srgbClr val="800024"/>
              </a:solidFill>
              <a:effectLst/>
              <a:uLnTx/>
              <a:uFillTx/>
              <a:latin typeface="Arial"/>
              <a:cs typeface="Arial"/>
              <a:sym typeface="Arial"/>
            </a:endParaRPr>
          </a:p>
        </p:txBody>
      </p:sp>
      <p:sp>
        <p:nvSpPr>
          <p:cNvPr id="3" name="TextBox 2">
            <a:extLst>
              <a:ext uri="{FF2B5EF4-FFF2-40B4-BE49-F238E27FC236}">
                <a16:creationId xmlns:a16="http://schemas.microsoft.com/office/drawing/2014/main" id="{10F034A4-9BAA-8240-6201-F81EC2A40DD2}"/>
              </a:ext>
            </a:extLst>
          </p:cNvPr>
          <p:cNvSpPr txBox="1"/>
          <p:nvPr/>
        </p:nvSpPr>
        <p:spPr>
          <a:xfrm>
            <a:off x="8000521" y="4793421"/>
            <a:ext cx="3952568" cy="527837"/>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0" cap="none" spc="0" normalizeH="0" baseline="0" noProof="0" dirty="0" err="1">
                <a:ln>
                  <a:noFill/>
                </a:ln>
                <a:solidFill>
                  <a:srgbClr val="000000"/>
                </a:solidFill>
                <a:effectLst/>
                <a:uLnTx/>
                <a:uFillTx/>
                <a:latin typeface="Arial"/>
                <a:cs typeface="Arial"/>
                <a:sym typeface="Arial"/>
              </a:rPr>
              <a:t>Kultūrorientācijas</a:t>
            </a:r>
            <a:r>
              <a:rPr kumimoji="0" lang="lv-LV" sz="1400" b="1" i="0" u="none" strike="noStrike" kern="0" cap="none" spc="0" normalizeH="0" baseline="0" noProof="0" dirty="0">
                <a:ln>
                  <a:noFill/>
                </a:ln>
                <a:solidFill>
                  <a:srgbClr val="000000"/>
                </a:solidFill>
                <a:effectLst/>
                <a:uLnTx/>
                <a:uFillTx/>
                <a:latin typeface="Arial"/>
                <a:cs typeface="Arial"/>
                <a:sym typeface="Arial"/>
              </a:rPr>
              <a:t> kursi </a:t>
            </a:r>
            <a:endParaRPr kumimoji="0" lang="en-US" sz="1400" b="1" i="0" u="none" strike="noStrike" kern="1200" cap="none" spc="0" normalizeH="0" baseline="0" noProof="0" dirty="0">
              <a:ln>
                <a:noFill/>
              </a:ln>
              <a:solidFill>
                <a:srgbClr val="000000"/>
              </a:solidFill>
              <a:effectLst/>
              <a:uLnTx/>
              <a:uFillTx/>
              <a:latin typeface="Arial"/>
              <a:cs typeface="Arial"/>
              <a:sym typeface="Arial"/>
            </a:endParaRPr>
          </a:p>
          <a:p>
            <a:pPr marL="171450" marR="0" lvl="0" indent="-171450" algn="ctr"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tiks</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īstenoti</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no 01.jūlija</a:t>
            </a:r>
            <a:endParaRPr kumimoji="0" lang="lv-LV" sz="1200" b="0" i="0" u="none" strike="noStrike" kern="120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endParaRPr>
          </a:p>
        </p:txBody>
      </p:sp>
      <p:pic>
        <p:nvPicPr>
          <p:cNvPr id="5" name="Graphic 4" descr="Sunflower outline">
            <a:extLst>
              <a:ext uri="{FF2B5EF4-FFF2-40B4-BE49-F238E27FC236}">
                <a16:creationId xmlns:a16="http://schemas.microsoft.com/office/drawing/2014/main" id="{D85DF770-C957-9624-0AB9-1F3069D60DE9}"/>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387891" y="3806629"/>
            <a:ext cx="914400" cy="914400"/>
          </a:xfrm>
          <a:prstGeom prst="rect">
            <a:avLst/>
          </a:prstGeom>
        </p:spPr>
      </p:pic>
      <p:pic>
        <p:nvPicPr>
          <p:cNvPr id="16" name="Graphic 15" descr="Database outline">
            <a:extLst>
              <a:ext uri="{FF2B5EF4-FFF2-40B4-BE49-F238E27FC236}">
                <a16:creationId xmlns:a16="http://schemas.microsoft.com/office/drawing/2014/main" id="{04C11E7C-6BF7-D7C9-E302-DEE11F68EA98}"/>
              </a:ext>
            </a:extLst>
          </p:cNvPr>
          <p:cNvPicPr>
            <a:picLocks noChangeAspect="1"/>
          </p:cNvPicPr>
          <p:nvPr/>
        </p:nvPicPr>
        <p:blipFill>
          <a:blip r:embed="rId9">
            <a:extLst>
              <a:ext uri="{96DAC541-7B7A-43D3-8B79-37D633B846F1}">
                <asvg:svgBlip xmlns:asvg="http://schemas.microsoft.com/office/drawing/2016/SVG/main" r:embed="rId10"/>
              </a:ext>
            </a:extLst>
          </a:blip>
          <a:stretch>
            <a:fillRect/>
          </a:stretch>
        </p:blipFill>
        <p:spPr>
          <a:xfrm>
            <a:off x="5562347" y="1453144"/>
            <a:ext cx="839302" cy="839302"/>
          </a:xfrm>
          <a:prstGeom prst="rect">
            <a:avLst/>
          </a:prstGeom>
        </p:spPr>
      </p:pic>
      <p:sp>
        <p:nvSpPr>
          <p:cNvPr id="17" name="TextBox 16">
            <a:extLst>
              <a:ext uri="{FF2B5EF4-FFF2-40B4-BE49-F238E27FC236}">
                <a16:creationId xmlns:a16="http://schemas.microsoft.com/office/drawing/2014/main" id="{C7B4A58A-130E-59CC-CC26-2A3C202A7E6D}"/>
              </a:ext>
            </a:extLst>
          </p:cNvPr>
          <p:cNvSpPr txBox="1"/>
          <p:nvPr/>
        </p:nvSpPr>
        <p:spPr>
          <a:xfrm>
            <a:off x="4430321" y="2447596"/>
            <a:ext cx="3331357" cy="7586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Integrācijas pasākumu datu bāze</a:t>
            </a:r>
            <a:endParaRPr kumimoji="0" lang="lv-LV" sz="1400" b="1" i="0" u="none" strike="noStrike" kern="1200" cap="none" spc="0" normalizeH="0" baseline="0" noProof="0" dirty="0">
              <a:ln>
                <a:noFill/>
              </a:ln>
              <a:solidFill>
                <a:srgbClr val="800024"/>
              </a:solidFill>
              <a:effectLst/>
              <a:uLnTx/>
              <a:uFillTx/>
              <a:latin typeface="Arial"/>
              <a:cs typeface="Arial"/>
              <a:sym typeface="Arial"/>
            </a:endParaRP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 39 projektu īstenotāji</a:t>
            </a:r>
          </a:p>
          <a:p>
            <a:pPr marL="171450" marR="0" lvl="0" indent="-171450" algn="l" defTabSz="622300" rtl="0" eaLnBrk="1" fontAlgn="auto" latinLnBrk="0" hangingPunct="1">
              <a:lnSpc>
                <a:spcPct val="90000"/>
              </a:lnSpc>
              <a:spcBef>
                <a:spcPct val="0"/>
              </a:spcBef>
              <a:spcAft>
                <a:spcPct val="35000"/>
              </a:spcAft>
              <a:buClr>
                <a:srgbClr val="000000"/>
              </a:buClr>
              <a:buSzTx/>
              <a:buFont typeface="Arial" panose="020B0604020202020204" pitchFamily="34" charset="0"/>
              <a:buChar char="•"/>
              <a:tabLst/>
              <a:defRPr/>
            </a:pPr>
            <a:r>
              <a:rPr kumimoji="0" lang="lv-LV" sz="1200" b="0" i="0" u="none" strike="noStrike" kern="0" cap="none" spc="0" normalizeH="0" baseline="0" noProof="0" dirty="0">
                <a:ln>
                  <a:noFill/>
                </a:ln>
                <a:solidFill>
                  <a:srgbClr val="800024"/>
                </a:solidFill>
                <a:effectLst/>
                <a:uLnTx/>
                <a:uFillTx/>
                <a:latin typeface="Arial"/>
                <a:cs typeface="Arial"/>
                <a:sym typeface="Arial"/>
              </a:rPr>
              <a:t> </a:t>
            </a:r>
            <a:r>
              <a:rPr kumimoji="0" lang="en-US" sz="1200" b="0" i="0" u="none" strike="noStrike" kern="0" cap="none" spc="0" normalizeH="0" baseline="0" noProof="0" dirty="0">
                <a:ln>
                  <a:noFill/>
                </a:ln>
                <a:solidFill>
                  <a:srgbClr val="800024"/>
                </a:solidFill>
                <a:effectLst/>
                <a:uLnTx/>
                <a:uFillTx/>
                <a:latin typeface="Arial"/>
                <a:cs typeface="Arial"/>
                <a:sym typeface="Arial"/>
              </a:rPr>
              <a:t>480</a:t>
            </a:r>
            <a:r>
              <a:rPr kumimoji="0" lang="lv-LV" sz="1200" b="0" i="0" u="none" strike="noStrike" kern="0" cap="none" spc="0" normalizeH="0" baseline="0" noProof="0" dirty="0">
                <a:ln>
                  <a:noFill/>
                </a:ln>
                <a:solidFill>
                  <a:srgbClr val="800024"/>
                </a:solidFill>
                <a:effectLst/>
                <a:uLnTx/>
                <a:uFillTx/>
                <a:latin typeface="Arial"/>
                <a:cs typeface="Arial"/>
                <a:sym typeface="Arial"/>
              </a:rPr>
              <a:t> integrācijas un latviešu valodas kursi</a:t>
            </a:r>
          </a:p>
        </p:txBody>
      </p:sp>
      <p:pic>
        <p:nvPicPr>
          <p:cNvPr id="15" name="Picture 14">
            <a:extLst>
              <a:ext uri="{FF2B5EF4-FFF2-40B4-BE49-F238E27FC236}">
                <a16:creationId xmlns:a16="http://schemas.microsoft.com/office/drawing/2014/main" id="{7747FEE6-6E5B-835C-A4C4-718C14CD0619}"/>
              </a:ext>
            </a:extLst>
          </p:cNvPr>
          <p:cNvPicPr>
            <a:picLocks noChangeAspect="1"/>
          </p:cNvPicPr>
          <p:nvPr/>
        </p:nvPicPr>
        <p:blipFill>
          <a:blip r:embed="rId11"/>
          <a:srcRect b="42798"/>
          <a:stretch/>
        </p:blipFill>
        <p:spPr>
          <a:xfrm>
            <a:off x="901167" y="3903100"/>
            <a:ext cx="1775614" cy="1033129"/>
          </a:xfrm>
          <a:prstGeom prst="rect">
            <a:avLst/>
          </a:prstGeom>
        </p:spPr>
      </p:pic>
      <p:sp>
        <p:nvSpPr>
          <p:cNvPr id="20" name="TextBox 19">
            <a:extLst>
              <a:ext uri="{FF2B5EF4-FFF2-40B4-BE49-F238E27FC236}">
                <a16:creationId xmlns:a16="http://schemas.microsoft.com/office/drawing/2014/main" id="{53EDDA3E-7C12-C628-7321-56000B2A22B3}"/>
              </a:ext>
            </a:extLst>
          </p:cNvPr>
          <p:cNvSpPr txBox="1"/>
          <p:nvPr/>
        </p:nvSpPr>
        <p:spPr>
          <a:xfrm>
            <a:off x="238911" y="4879115"/>
            <a:ext cx="3578942" cy="738664"/>
          </a:xfrm>
          <a:prstGeom prst="rect">
            <a:avLst/>
          </a:prstGeom>
          <a:noFill/>
        </p:spPr>
        <p:txBody>
          <a:bodyPr wrap="square">
            <a:spAutoFit/>
          </a:bodyPr>
          <a:lstStyle/>
          <a:p>
            <a:pPr marL="0" marR="0" lvl="0" indent="0" algn="ctr" defTabSz="622300" rtl="0" eaLnBrk="1" fontAlgn="auto" latinLnBrk="0" hangingPunct="1">
              <a:lnSpc>
                <a:spcPct val="100000"/>
              </a:lnSpc>
              <a:spcBef>
                <a:spcPct val="0"/>
              </a:spcBef>
              <a:spcAft>
                <a:spcPts val="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Apliecība «Goda ģimene» </a:t>
            </a:r>
            <a:r>
              <a:rPr kumimoji="0" lang="lv-LV" sz="1400" b="1" i="0" u="none" strike="noStrike" kern="1200" cap="none" spc="0" normalizeH="0" baseline="0" noProof="0" dirty="0" err="1">
                <a:ln>
                  <a:noFill/>
                </a:ln>
                <a:solidFill>
                  <a:srgbClr val="000000"/>
                </a:solidFill>
                <a:effectLst/>
                <a:uLnTx/>
                <a:uFillTx/>
                <a:latin typeface="Arial"/>
                <a:cs typeface="Arial"/>
                <a:sym typeface="Arial"/>
              </a:rPr>
              <a:t>daudzbērnu</a:t>
            </a:r>
            <a:r>
              <a:rPr kumimoji="0" lang="lv-LV" sz="1400" b="1" i="0" u="none" strike="noStrike" kern="1200" cap="none" spc="0" normalizeH="0" baseline="0" noProof="0" dirty="0">
                <a:ln>
                  <a:noFill/>
                </a:ln>
                <a:solidFill>
                  <a:srgbClr val="000000"/>
                </a:solidFill>
                <a:effectLst/>
                <a:uLnTx/>
                <a:uFillTx/>
                <a:latin typeface="Arial"/>
                <a:cs typeface="Arial"/>
                <a:sym typeface="Arial"/>
              </a:rPr>
              <a:t> un ārkārtas aizbildņu ģimenēm no Ukrainas</a:t>
            </a:r>
            <a:endParaRPr kumimoji="0" lang="lv-LV" sz="1400" b="1" i="0" u="none" strike="noStrike" kern="0" cap="none" spc="0" normalizeH="0" baseline="0" noProof="0" dirty="0">
              <a:ln>
                <a:noFill/>
              </a:ln>
              <a:solidFill>
                <a:srgbClr val="000000"/>
              </a:solidFill>
              <a:effectLst/>
              <a:uLnTx/>
              <a:uFillTx/>
              <a:latin typeface="Arial"/>
              <a:cs typeface="Arial"/>
              <a:sym typeface="Arial"/>
            </a:endParaRPr>
          </a:p>
        </p:txBody>
      </p:sp>
      <p:pic>
        <p:nvPicPr>
          <p:cNvPr id="6" name="Picture 5" descr="A map of latvia with red pins&#10;&#10;Description automatically generated">
            <a:extLst>
              <a:ext uri="{FF2B5EF4-FFF2-40B4-BE49-F238E27FC236}">
                <a16:creationId xmlns:a16="http://schemas.microsoft.com/office/drawing/2014/main" id="{8B50B369-7909-08FE-665C-E0D793AC0BC6}"/>
              </a:ext>
            </a:extLst>
          </p:cNvPr>
          <p:cNvPicPr>
            <a:picLocks noChangeAspect="1"/>
          </p:cNvPicPr>
          <p:nvPr/>
        </p:nvPicPr>
        <p:blipFill>
          <a:blip r:embed="rId12">
            <a:extLst>
              <a:ext uri="{BEBA8EAE-BF5A-486C-A8C5-ECC9F3942E4B}">
                <a14:imgProps xmlns:a14="http://schemas.microsoft.com/office/drawing/2010/main">
                  <a14:imgLayer r:embed="rId13">
                    <a14:imgEffect>
                      <a14:backgroundRemoval t="10000" b="90000" l="10000" r="90000"/>
                    </a14:imgEffect>
                  </a14:imgLayer>
                </a14:imgProps>
              </a:ext>
            </a:extLst>
          </a:blip>
          <a:stretch>
            <a:fillRect/>
          </a:stretch>
        </p:blipFill>
        <p:spPr>
          <a:xfrm>
            <a:off x="1423301" y="1352078"/>
            <a:ext cx="1775615" cy="1041435"/>
          </a:xfrm>
          <a:prstGeom prst="rect">
            <a:avLst/>
          </a:prstGeom>
          <a:ln>
            <a:noFill/>
          </a:ln>
        </p:spPr>
      </p:pic>
      <p:sp>
        <p:nvSpPr>
          <p:cNvPr id="7" name="TextBox 6">
            <a:extLst>
              <a:ext uri="{FF2B5EF4-FFF2-40B4-BE49-F238E27FC236}">
                <a16:creationId xmlns:a16="http://schemas.microsoft.com/office/drawing/2014/main" id="{22B96333-520A-93B9-3F44-F6CD5290E682}"/>
              </a:ext>
            </a:extLst>
          </p:cNvPr>
          <p:cNvSpPr txBox="1"/>
          <p:nvPr/>
        </p:nvSpPr>
        <p:spPr>
          <a:xfrm>
            <a:off x="368008" y="2367317"/>
            <a:ext cx="3886200" cy="1032270"/>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V</a:t>
            </a:r>
            <a:r>
              <a:rPr kumimoji="0" lang="lv-LV" sz="1400" b="1" i="0" u="none" strike="noStrike" kern="0" cap="none" spc="0" normalizeH="0" baseline="0" noProof="0" dirty="0" err="1">
                <a:ln>
                  <a:noFill/>
                </a:ln>
                <a:solidFill>
                  <a:srgbClr val="000000"/>
                </a:solidFill>
                <a:effectLst/>
                <a:uLnTx/>
                <a:uFillTx/>
                <a:latin typeface="Arial"/>
                <a:ea typeface="Verdana"/>
                <a:cs typeface="Arial"/>
                <a:sym typeface="Arial"/>
              </a:rPr>
              <a:t>ienas</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 pieturas aģentūra</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400" b="0" i="0" u="none" strike="noStrike" kern="0" cap="none" spc="0" normalizeH="0" baseline="0" noProof="0" dirty="0">
                <a:ln>
                  <a:noFill/>
                </a:ln>
                <a:solidFill>
                  <a:srgbClr val="800024"/>
                </a:solidFill>
                <a:effectLst/>
                <a:uLnTx/>
                <a:uFillTx/>
                <a:latin typeface="Arial"/>
                <a:ea typeface="Verdana"/>
                <a:cs typeface="Arial"/>
                <a:sym typeface="Arial"/>
              </a:rPr>
              <a:t> </a:t>
            </a: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Filiāles: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200" b="0" i="0" u="none" strike="noStrike" kern="0" cap="none" spc="0" normalizeH="0" baseline="0" noProof="0" dirty="0">
                <a:ln>
                  <a:noFill/>
                </a:ln>
                <a:solidFill>
                  <a:srgbClr val="800024"/>
                </a:solidFill>
                <a:effectLst/>
                <a:uLnTx/>
                <a:uFillTx/>
                <a:latin typeface="Arial"/>
                <a:ea typeface="Verdana"/>
                <a:cs typeface="Arial"/>
                <a:sym typeface="Arial"/>
              </a:rPr>
              <a:t> </a:t>
            </a:r>
            <a:r>
              <a:rPr kumimoji="0" lang="en-US" sz="1200" b="0" i="0" u="none" strike="noStrike" kern="0" cap="none" spc="0" normalizeH="0" baseline="0" noProof="0" dirty="0" err="1">
                <a:ln>
                  <a:noFill/>
                </a:ln>
                <a:solidFill>
                  <a:srgbClr val="800024"/>
                </a:solidFill>
                <a:effectLst/>
                <a:uLnTx/>
                <a:uFillTx/>
                <a:latin typeface="Arial"/>
                <a:ea typeface="Verdana"/>
                <a:cs typeface="Arial"/>
                <a:sym typeface="Arial"/>
              </a:rPr>
              <a:t>Rīgā</a:t>
            </a: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 Jelgavā, </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a:ea typeface="Verdana"/>
                <a:cs typeface="Arial"/>
                <a:sym typeface="Arial"/>
              </a:rPr>
              <a:t>Daugavpilī, Valmierā un Liepājā.</a:t>
            </a:r>
            <a:endParaRPr kumimoji="0" lang="en-US" sz="1200" b="0" i="0" u="none" strike="noStrike" kern="0" cap="none" spc="0" normalizeH="0" baseline="0" noProof="0" dirty="0">
              <a:ln>
                <a:noFill/>
              </a:ln>
              <a:solidFill>
                <a:srgbClr val="800024"/>
              </a:solidFill>
              <a:effectLst/>
              <a:uLnTx/>
              <a:uFillTx/>
              <a:latin typeface="Arial"/>
              <a:ea typeface="Verdana"/>
              <a:cs typeface="Arial"/>
              <a:sym typeface="Arial"/>
            </a:endParaRPr>
          </a:p>
        </p:txBody>
      </p:sp>
    </p:spTree>
    <p:extLst>
      <p:ext uri="{BB962C8B-B14F-4D97-AF65-F5344CB8AC3E}">
        <p14:creationId xmlns:p14="http://schemas.microsoft.com/office/powerpoint/2010/main" val="2300684"/>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63A7DA17-2D5D-ACE4-A2B8-62F455EDCE21}"/>
              </a:ext>
            </a:extLst>
          </p:cNvPr>
          <p:cNvSpPr>
            <a:spLocks noGrp="1"/>
          </p:cNvSpPr>
          <p:nvPr>
            <p:ph type="sldNum" sz="quarter" idx="12"/>
          </p:nvPr>
        </p:nvSpPr>
        <p:spPr/>
        <p:txBody>
          <a:bodyPr/>
          <a:lstStyle/>
          <a:p>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fld id="{C19BB808-219E-9441-9CD5-6E582F9AE2E3}" type="slidenum">
              <a:rPr kumimoji="0" lang="en-LV" sz="1100" b="0" i="0" u="none" strike="noStrike" kern="0" cap="none" spc="0" normalizeH="0" baseline="0" noProof="0" smtClean="0">
                <a:ln>
                  <a:noFill/>
                </a:ln>
                <a:solidFill>
                  <a:srgbClr val="FFFFFF"/>
                </a:solidFill>
                <a:effectLst/>
                <a:uLnTx/>
                <a:uFillTx/>
                <a:latin typeface="Arial"/>
                <a:cs typeface="Arial"/>
                <a:sym typeface="Arial"/>
              </a:rPr>
              <a:pPr marL="0" marR="0" lvl="0" indent="0" algn="ctr" defTabSz="914400" rtl="0" eaLnBrk="1" fontAlgn="auto" latinLnBrk="0" hangingPunct="1">
                <a:lnSpc>
                  <a:spcPct val="100000"/>
                </a:lnSpc>
                <a:spcBef>
                  <a:spcPts val="0"/>
                </a:spcBef>
                <a:spcAft>
                  <a:spcPts val="0"/>
                </a:spcAft>
                <a:buClr>
                  <a:srgbClr val="000000"/>
                </a:buClr>
                <a:buSzTx/>
                <a:buFont typeface="Arial"/>
                <a:buNone/>
                <a:tabLst/>
                <a:defRPr/>
              </a:pPr>
              <a:t>42</a:t>
            </a:fld>
            <a:endParaRPr kumimoji="0" lang="en-LV" sz="1100" b="0" i="0" u="none" strike="noStrike" kern="0" cap="none" spc="0" normalizeH="0" baseline="0" noProof="0">
              <a:ln>
                <a:noFill/>
              </a:ln>
              <a:solidFill>
                <a:srgbClr val="FFFFFF"/>
              </a:solidFill>
              <a:effectLst/>
              <a:uLnTx/>
              <a:uFillTx/>
              <a:latin typeface="Arial"/>
              <a:cs typeface="Arial"/>
              <a:sym typeface="Arial"/>
            </a:endParaRPr>
          </a:p>
        </p:txBody>
      </p:sp>
      <p:sp>
        <p:nvSpPr>
          <p:cNvPr id="9" name="Title 8">
            <a:extLst>
              <a:ext uri="{FF2B5EF4-FFF2-40B4-BE49-F238E27FC236}">
                <a16:creationId xmlns:a16="http://schemas.microsoft.com/office/drawing/2014/main" id="{98472FE6-A6AA-ED43-BA04-D28BEB2E6120}"/>
              </a:ext>
            </a:extLst>
          </p:cNvPr>
          <p:cNvSpPr>
            <a:spLocks noGrp="1"/>
          </p:cNvSpPr>
          <p:nvPr>
            <p:ph type="title"/>
          </p:nvPr>
        </p:nvSpPr>
        <p:spPr>
          <a:xfrm>
            <a:off x="721248" y="355532"/>
            <a:ext cx="10749504" cy="1123578"/>
          </a:xfrm>
        </p:spPr>
        <p:txBody>
          <a:bodyPr>
            <a:normAutofit fontScale="90000"/>
          </a:bodyPr>
          <a:lstStyle/>
          <a:p>
            <a:pPr algn="ctr"/>
            <a:r>
              <a:rPr lang="lv-LV" sz="4000" b="1" kern="1200" dirty="0"/>
              <a:t>Vienas pieturas aģentūras</a:t>
            </a:r>
            <a:br>
              <a:rPr lang="lv-LV" sz="4000" b="1" kern="1200" dirty="0"/>
            </a:br>
            <a:r>
              <a:rPr lang="lv-LV" sz="4000" kern="1200" dirty="0"/>
              <a:t>atbalsts </a:t>
            </a:r>
            <a:r>
              <a:rPr lang="lv-LV" dirty="0"/>
              <a:t>Ukrainas civiliedzīvotājiem </a:t>
            </a:r>
            <a:br>
              <a:rPr lang="lv-LV" dirty="0"/>
            </a:br>
            <a:r>
              <a:rPr lang="lv-LV" sz="2200" dirty="0"/>
              <a:t>( par 202</a:t>
            </a:r>
            <a:r>
              <a:rPr lang="en-US" sz="2200" dirty="0"/>
              <a:t>5</a:t>
            </a:r>
            <a:r>
              <a:rPr lang="lv-LV" sz="2200" dirty="0"/>
              <a:t>.gadu</a:t>
            </a:r>
            <a:r>
              <a:rPr lang="en-US" sz="2200" dirty="0"/>
              <a:t> </a:t>
            </a:r>
            <a:r>
              <a:rPr lang="lv-LV" sz="2200" dirty="0"/>
              <a:t>)</a:t>
            </a:r>
            <a:endParaRPr lang="lv-LV" dirty="0"/>
          </a:p>
        </p:txBody>
      </p:sp>
      <p:sp>
        <p:nvSpPr>
          <p:cNvPr id="34" name="TextBox 33">
            <a:extLst>
              <a:ext uri="{FF2B5EF4-FFF2-40B4-BE49-F238E27FC236}">
                <a16:creationId xmlns:a16="http://schemas.microsoft.com/office/drawing/2014/main" id="{81473F2C-0E7E-1E55-385F-70E1F3C1D697}"/>
              </a:ext>
            </a:extLst>
          </p:cNvPr>
          <p:cNvSpPr txBox="1"/>
          <p:nvPr/>
        </p:nvSpPr>
        <p:spPr>
          <a:xfrm>
            <a:off x="3099535" y="2925907"/>
            <a:ext cx="3769825" cy="758669"/>
          </a:xfrm>
          <a:prstGeom prst="rect">
            <a:avLst/>
          </a:prstGeom>
          <a:noFill/>
        </p:spPr>
        <p:txBody>
          <a:bodyPr wrap="square">
            <a:spAutoFit/>
          </a:bodyPr>
          <a:lstStyle/>
          <a:p>
            <a:pPr marL="0" marR="0" lvl="0" indent="0" algn="ctr" defTabSz="622300" rtl="0" eaLnBrk="1" fontAlgn="auto" latinLnBrk="0" hangingPunct="1">
              <a:lnSpc>
                <a:spcPct val="90000"/>
              </a:lnSpc>
              <a:spcBef>
                <a:spcPct val="0"/>
              </a:spcBef>
              <a:spcAft>
                <a:spcPct val="35000"/>
              </a:spcAft>
              <a:buClr>
                <a:srgbClr val="000000"/>
              </a:buClr>
              <a:buSzTx/>
              <a:buFont typeface="Arial"/>
              <a:buNone/>
              <a:tabLst/>
              <a:defRPr/>
            </a:pPr>
            <a:r>
              <a:rPr kumimoji="0" lang="lv-LV" sz="1400" b="1" i="0" u="none" strike="noStrike" kern="1200" cap="none" spc="0" normalizeH="0" baseline="0" noProof="0" dirty="0">
                <a:ln>
                  <a:noFill/>
                </a:ln>
                <a:solidFill>
                  <a:srgbClr val="000000"/>
                </a:solidFill>
                <a:effectLst/>
                <a:uLnTx/>
                <a:uFillTx/>
                <a:latin typeface="Arial"/>
                <a:cs typeface="Arial"/>
                <a:sym typeface="Arial"/>
              </a:rPr>
              <a:t>Rakstiskā un mutiska tulkošana</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07</a:t>
            </a: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rakstisk</a:t>
            </a:r>
            <a:r>
              <a:rPr kumimoji="0" lang="lv-LV"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ās</a:t>
            </a:r>
            <a:r>
              <a:rPr kumimoji="0" lang="fi-FI"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tulkošanas</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reizes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95</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personām un</a:t>
            </a:r>
          </a:p>
          <a:p>
            <a:pPr marL="0" marR="0" lvl="0" indent="0" algn="ctr" defTabSz="622300" rtl="0" eaLnBrk="1" fontAlgn="auto" latinLnBrk="0" hangingPunct="1">
              <a:lnSpc>
                <a:spcPct val="90000"/>
              </a:lnSpc>
              <a:spcBef>
                <a:spcPct val="0"/>
              </a:spcBef>
              <a:spcAft>
                <a:spcPct val="35000"/>
              </a:spcAft>
              <a:buClrTx/>
              <a:buSzTx/>
              <a:buFont typeface="Arial"/>
              <a:buNone/>
              <a:tabLst/>
              <a:defRPr/>
            </a:pP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mutiskā tulkošana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1</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 </a:t>
            </a:r>
            <a:r>
              <a:rPr kumimoji="0" lang="lv-LV" sz="1200" b="0" i="0" u="none" strike="noStrike" kern="0" cap="none" spc="0" normalizeH="0" baseline="0" noProof="0" dirty="0" err="1">
                <a:ln>
                  <a:noFill/>
                </a:ln>
                <a:solidFill>
                  <a:srgbClr val="800024"/>
                </a:solidFill>
                <a:effectLst/>
                <a:uLnTx/>
                <a:uFillTx/>
                <a:latin typeface="Arial" panose="020B0604020202020204" pitchFamily="34" charset="0"/>
                <a:cs typeface="Arial" panose="020B0604020202020204" pitchFamily="34" charset="0"/>
                <a:sym typeface="Arial"/>
              </a:rPr>
              <a:t>person</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rPr>
              <a:t>ai</a:t>
            </a:r>
            <a:endPar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panose="020B0604020202020204" pitchFamily="34" charset="0"/>
              <a:sym typeface="Arial"/>
            </a:endParaRPr>
          </a:p>
        </p:txBody>
      </p:sp>
      <p:sp>
        <p:nvSpPr>
          <p:cNvPr id="11" name="TextBox 10">
            <a:extLst>
              <a:ext uri="{FF2B5EF4-FFF2-40B4-BE49-F238E27FC236}">
                <a16:creationId xmlns:a16="http://schemas.microsoft.com/office/drawing/2014/main" id="{C4FF38A3-0571-B4A6-9F94-B03EAEA4D8E9}"/>
              </a:ext>
            </a:extLst>
          </p:cNvPr>
          <p:cNvSpPr txBox="1"/>
          <p:nvPr/>
        </p:nvSpPr>
        <p:spPr>
          <a:xfrm>
            <a:off x="-103684" y="2884503"/>
            <a:ext cx="3886200" cy="810671"/>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VPA sniegtās konsultācijas, tai sk. I</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nformatīvais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zvanu</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centrs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 </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2 197 </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konsultācijas</a:t>
            </a:r>
            <a:r>
              <a:rPr kumimoji="0" lang="en-US"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 </a:t>
            </a:r>
            <a:r>
              <a:rPr kumimoji="0" lang="en-US"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990 </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personām</a:t>
            </a:r>
          </a:p>
        </p:txBody>
      </p:sp>
      <p:pic>
        <p:nvPicPr>
          <p:cNvPr id="21" name="Graphic 20" descr="Scales of justice outline">
            <a:extLst>
              <a:ext uri="{FF2B5EF4-FFF2-40B4-BE49-F238E27FC236}">
                <a16:creationId xmlns:a16="http://schemas.microsoft.com/office/drawing/2014/main" id="{AA68DFA6-7C64-4858-030B-A5FAB0BD176C}"/>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7581278" y="2158819"/>
            <a:ext cx="847684" cy="718418"/>
          </a:xfrm>
          <a:prstGeom prst="rect">
            <a:avLst/>
          </a:prstGeom>
        </p:spPr>
      </p:pic>
      <p:sp>
        <p:nvSpPr>
          <p:cNvPr id="22" name="TextBox 21">
            <a:extLst>
              <a:ext uri="{FF2B5EF4-FFF2-40B4-BE49-F238E27FC236}">
                <a16:creationId xmlns:a16="http://schemas.microsoft.com/office/drawing/2014/main" id="{5535E9AD-2240-C888-8408-8C002DA2EAC4}"/>
              </a:ext>
            </a:extLst>
          </p:cNvPr>
          <p:cNvSpPr txBox="1"/>
          <p:nvPr/>
        </p:nvSpPr>
        <p:spPr>
          <a:xfrm>
            <a:off x="6786114" y="2840345"/>
            <a:ext cx="2458253" cy="565745"/>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Juridiskās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en-US" sz="1400" b="1" i="0" u="none" strike="noStrike" kern="0" cap="none" spc="0" normalizeH="0" baseline="0" noProof="0" dirty="0" err="1">
                <a:ln>
                  <a:noFill/>
                </a:ln>
                <a:solidFill>
                  <a:srgbClr val="000000"/>
                </a:solidFill>
                <a:effectLst/>
                <a:uLnTx/>
                <a:uFillTx/>
                <a:latin typeface="Arial"/>
                <a:ea typeface="Verdana"/>
                <a:cs typeface="Arial"/>
                <a:sym typeface="Arial"/>
              </a:rPr>
              <a:t>konsultācijas</a:t>
            </a:r>
            <a:endParaRPr kumimoji="0" lang="lv-LV" sz="1400" b="1" i="0" u="none" strike="noStrike" kern="0" cap="none" spc="0" normalizeH="0" baseline="0" noProof="0" dirty="0">
              <a:ln>
                <a:noFill/>
              </a:ln>
              <a:solidFill>
                <a:srgbClr val="000000"/>
              </a:solidFill>
              <a:effectLst/>
              <a:uLnTx/>
              <a:uFillTx/>
              <a:latin typeface="Arial"/>
              <a:ea typeface="Verdana"/>
              <a:cs typeface="Arial"/>
              <a:sym typeface="Arial"/>
            </a:endParaRP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8 </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konsultācijas </a:t>
            </a:r>
            <a:r>
              <a:rPr kumimoji="0" lang="en-US"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8</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 personām</a:t>
            </a:r>
          </a:p>
        </p:txBody>
      </p:sp>
      <p:sp>
        <p:nvSpPr>
          <p:cNvPr id="24" name="TextBox 23">
            <a:extLst>
              <a:ext uri="{FF2B5EF4-FFF2-40B4-BE49-F238E27FC236}">
                <a16:creationId xmlns:a16="http://schemas.microsoft.com/office/drawing/2014/main" id="{D989BD66-AB74-8636-8C72-67A57B368352}"/>
              </a:ext>
            </a:extLst>
          </p:cNvPr>
          <p:cNvSpPr txBox="1"/>
          <p:nvPr/>
        </p:nvSpPr>
        <p:spPr>
          <a:xfrm>
            <a:off x="10298698" y="2093396"/>
            <a:ext cx="517848" cy="830997"/>
          </a:xfrm>
          <a:prstGeom prst="rect">
            <a:avLst/>
          </a:prstGeom>
          <a:noFill/>
        </p:spPr>
        <p:txBody>
          <a:bodyPr wrap="square">
            <a:spAutoFit/>
          </a:bodyPr>
          <a:lstStyle/>
          <a:p>
            <a:pPr marL="0" marR="0" lvl="0" indent="0" algn="l" defTabSz="914400" rtl="0" eaLnBrk="1" fontAlgn="auto" latinLnBrk="0" hangingPunct="1">
              <a:lnSpc>
                <a:spcPct val="100000"/>
              </a:lnSpc>
              <a:spcBef>
                <a:spcPts val="0"/>
              </a:spcBef>
              <a:spcAft>
                <a:spcPts val="0"/>
              </a:spcAft>
              <a:buClr>
                <a:srgbClr val="000000"/>
              </a:buClr>
              <a:buSzTx/>
              <a:buFont typeface="Arial"/>
              <a:buNone/>
              <a:tabLst/>
              <a:defRPr/>
            </a:pPr>
            <a:r>
              <a:rPr kumimoji="0" lang="lv-LV" sz="4800" b="0" i="0" u="none" strike="noStrike" kern="0" cap="none" spc="0" normalizeH="0" baseline="0" noProof="0" dirty="0">
                <a:ln>
                  <a:noFill/>
                </a:ln>
                <a:solidFill>
                  <a:srgbClr val="9CAFAF">
                    <a:lumMod val="75000"/>
                  </a:srgbClr>
                </a:solidFill>
                <a:effectLst/>
                <a:uLnTx/>
                <a:uFillTx/>
                <a:latin typeface="Times New Roman" panose="02020603050405020304" pitchFamily="18" charset="0"/>
                <a:ea typeface="Calibri" panose="020F0502020204030204" pitchFamily="34" charset="0"/>
                <a:cs typeface="Times New Roman" panose="02020603050405020304" pitchFamily="18" charset="0"/>
                <a:sym typeface="Symbol" panose="05050102010706020507" pitchFamily="18" charset="2"/>
              </a:rPr>
              <a:t></a:t>
            </a:r>
            <a:endParaRPr kumimoji="0" lang="lv-LV" sz="4800" b="0" i="0" u="none" strike="noStrike" kern="0" cap="none" spc="0" normalizeH="0" baseline="0" noProof="0" dirty="0">
              <a:ln>
                <a:noFill/>
              </a:ln>
              <a:solidFill>
                <a:srgbClr val="9CAFAF">
                  <a:lumMod val="75000"/>
                </a:srgbClr>
              </a:solidFill>
              <a:effectLst/>
              <a:uLnTx/>
              <a:uFillTx/>
              <a:latin typeface="Arial"/>
              <a:cs typeface="Arial"/>
              <a:sym typeface="Arial"/>
            </a:endParaRPr>
          </a:p>
        </p:txBody>
      </p:sp>
      <p:sp>
        <p:nvSpPr>
          <p:cNvPr id="25" name="TextBox 24">
            <a:extLst>
              <a:ext uri="{FF2B5EF4-FFF2-40B4-BE49-F238E27FC236}">
                <a16:creationId xmlns:a16="http://schemas.microsoft.com/office/drawing/2014/main" id="{EB1CC1E7-F6EB-11A9-A356-004E6A3D324E}"/>
              </a:ext>
            </a:extLst>
          </p:cNvPr>
          <p:cNvSpPr txBox="1"/>
          <p:nvPr/>
        </p:nvSpPr>
        <p:spPr>
          <a:xfrm>
            <a:off x="9328496" y="2825501"/>
            <a:ext cx="2458253" cy="552139"/>
          </a:xfrm>
          <a:prstGeom prst="rect">
            <a:avLst/>
          </a:prstGeom>
          <a:noFill/>
        </p:spPr>
        <p:txBody>
          <a:bodyPr rot="0" spcFirstLastPara="0" vertOverflow="overflow" horzOverflow="overflow" vert="horz" wrap="square" lIns="91440" tIns="45720" rIns="91440" bIns="45720" numCol="1" spcCol="0" rtlCol="0" fromWordArt="0" anchor="ctr" anchorCtr="0" forceAA="0" compatLnSpc="1">
            <a:prstTxWarp prst="textNoShape">
              <a:avLst/>
            </a:prstTxWarp>
            <a:spAutoFit/>
          </a:bodyPr>
          <a:lstStyle/>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Psiholoģiskais</a:t>
            </a:r>
            <a:r>
              <a:rPr kumimoji="0" lang="en-US" sz="1400" b="1" i="0" u="none" strike="noStrike" kern="0" cap="none" spc="0" normalizeH="0" baseline="0" noProof="0" dirty="0">
                <a:ln>
                  <a:noFill/>
                </a:ln>
                <a:solidFill>
                  <a:srgbClr val="000000"/>
                </a:solidFill>
                <a:effectLst/>
                <a:uLnTx/>
                <a:uFillTx/>
                <a:latin typeface="Arial"/>
                <a:ea typeface="Verdana"/>
                <a:cs typeface="Arial"/>
                <a:sym typeface="Arial"/>
              </a:rPr>
              <a:t> </a:t>
            </a:r>
            <a:r>
              <a:rPr kumimoji="0" lang="lv-LV" sz="1400" b="1" i="0" u="none" strike="noStrike" kern="0" cap="none" spc="0" normalizeH="0" baseline="0" noProof="0" dirty="0">
                <a:ln>
                  <a:noFill/>
                </a:ln>
                <a:solidFill>
                  <a:srgbClr val="000000"/>
                </a:solidFill>
                <a:effectLst/>
                <a:uLnTx/>
                <a:uFillTx/>
                <a:latin typeface="Arial"/>
                <a:ea typeface="Verdana"/>
                <a:cs typeface="Arial"/>
                <a:sym typeface="Arial"/>
              </a:rPr>
              <a:t>atbalsts</a:t>
            </a:r>
          </a:p>
          <a:p>
            <a:pPr marL="0" marR="0" lvl="0" indent="0" algn="ctr" defTabSz="914400" rtl="0" eaLnBrk="1" fontAlgn="auto" latinLnBrk="0" hangingPunct="1">
              <a:lnSpc>
                <a:spcPct val="120000"/>
              </a:lnSpc>
              <a:spcBef>
                <a:spcPts val="0"/>
              </a:spcBef>
              <a:spcAft>
                <a:spcPts val="0"/>
              </a:spcAft>
              <a:buClr>
                <a:srgbClr val="000000"/>
              </a:buClr>
              <a:buSzTx/>
              <a:buFont typeface="Arial"/>
              <a:buNone/>
              <a:tabLst/>
              <a:defRPr/>
            </a:pPr>
            <a:r>
              <a:rPr kumimoji="0" lang="en-US"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653</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 konsultācijas </a:t>
            </a:r>
            <a:r>
              <a:rPr kumimoji="0" lang="en-US"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124 </a:t>
            </a:r>
            <a:r>
              <a:rPr kumimoji="0" lang="lv-LV" sz="1200" b="0" i="0" u="none" strike="noStrike" kern="1200" cap="none" spc="0" normalizeH="0" baseline="0" noProof="0" dirty="0">
                <a:ln>
                  <a:noFill/>
                </a:ln>
                <a:solidFill>
                  <a:srgbClr val="800024"/>
                </a:solidFill>
                <a:effectLst/>
                <a:uLnTx/>
                <a:uFillTx/>
                <a:latin typeface="Arial" panose="020B0604020202020204" pitchFamily="34" charset="0"/>
                <a:ea typeface="+mn-ea"/>
                <a:cs typeface="Arial" panose="020B0604020202020204" pitchFamily="34" charset="0"/>
                <a:sym typeface="Arial"/>
              </a:rPr>
              <a:t>personām</a:t>
            </a:r>
          </a:p>
        </p:txBody>
      </p:sp>
      <p:pic>
        <p:nvPicPr>
          <p:cNvPr id="27" name="Graphic 26" descr="Subtitles outline">
            <a:extLst>
              <a:ext uri="{FF2B5EF4-FFF2-40B4-BE49-F238E27FC236}">
                <a16:creationId xmlns:a16="http://schemas.microsoft.com/office/drawing/2014/main" id="{2E4647BF-3E22-2B45-AF9B-75938E58D85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4465496" y="2097371"/>
            <a:ext cx="914400" cy="914400"/>
          </a:xfrm>
          <a:prstGeom prst="rect">
            <a:avLst/>
          </a:prstGeom>
        </p:spPr>
      </p:pic>
      <p:graphicFrame>
        <p:nvGraphicFramePr>
          <p:cNvPr id="31" name="Chart 30">
            <a:extLst>
              <a:ext uri="{FF2B5EF4-FFF2-40B4-BE49-F238E27FC236}">
                <a16:creationId xmlns:a16="http://schemas.microsoft.com/office/drawing/2014/main" id="{440663E6-B35B-DCFB-5BAF-6F9F5B7E9AE6}"/>
              </a:ext>
            </a:extLst>
          </p:cNvPr>
          <p:cNvGraphicFramePr/>
          <p:nvPr>
            <p:extLst/>
          </p:nvPr>
        </p:nvGraphicFramePr>
        <p:xfrm>
          <a:off x="2890685" y="3683805"/>
          <a:ext cx="7620000" cy="3174195"/>
        </p:xfrm>
        <a:graphic>
          <a:graphicData uri="http://schemas.openxmlformats.org/drawingml/2006/chart">
            <c:chart xmlns:c="http://schemas.openxmlformats.org/drawingml/2006/chart" xmlns:r="http://schemas.openxmlformats.org/officeDocument/2006/relationships" r:id="rId7"/>
          </a:graphicData>
        </a:graphic>
      </p:graphicFrame>
      <p:sp>
        <p:nvSpPr>
          <p:cNvPr id="15" name="TextBox 14">
            <a:extLst>
              <a:ext uri="{FF2B5EF4-FFF2-40B4-BE49-F238E27FC236}">
                <a16:creationId xmlns:a16="http://schemas.microsoft.com/office/drawing/2014/main" id="{FCCBB097-D14F-5FA4-1014-F228BD7D9E57}"/>
              </a:ext>
            </a:extLst>
          </p:cNvPr>
          <p:cNvSpPr txBox="1"/>
          <p:nvPr/>
        </p:nvSpPr>
        <p:spPr>
          <a:xfrm>
            <a:off x="538588" y="4762801"/>
            <a:ext cx="2739308" cy="1092607"/>
          </a:xfrm>
          <a:prstGeom prst="rect">
            <a:avLst/>
          </a:prstGeom>
          <a:noFill/>
        </p:spPr>
        <p:txBody>
          <a:bodyPr wrap="square">
            <a:spAutoFit/>
          </a:bodyPr>
          <a:lstStyle/>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Individuālais atbalsts </a:t>
            </a:r>
            <a:r>
              <a:rPr kumimoji="0" lang="en-US"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a:t>
            </a:r>
            <a:endParaRPr kumimoji="0" lang="en-US" sz="1400" b="0" i="0" u="none" strike="noStrike" kern="0" cap="none" spc="0" normalizeH="0" baseline="0" noProof="0" dirty="0">
              <a:ln>
                <a:noFill/>
              </a:ln>
              <a:solidFill>
                <a:srgbClr val="000000"/>
              </a:solidFill>
              <a:effectLst/>
              <a:uLnTx/>
              <a:uFillTx/>
              <a:latin typeface="Segoe UI" panose="020B0502040204020203"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400" b="1"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sociālekonomiskajā iekļaušanā</a:t>
            </a:r>
            <a:r>
              <a:rPr kumimoji="0" lang="en-US"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rPr>
              <a:t>​</a:t>
            </a:r>
            <a:endParaRPr kumimoji="0" lang="lv-LV"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endParaRPr kumimoji="0" lang="lv-LV" sz="1400" b="0" i="0" u="none" strike="noStrike" kern="0" cap="none" spc="0" normalizeH="0" baseline="0" noProof="0" dirty="0">
              <a:ln>
                <a:noFill/>
              </a:ln>
              <a:solidFill>
                <a:srgbClr val="000000"/>
              </a:solidFill>
              <a:effectLst/>
              <a:uLnTx/>
              <a:uFillTx/>
              <a:latin typeface="Arial" panose="020B0604020202020204" pitchFamily="34" charset="0"/>
              <a:cs typeface="Arial"/>
              <a:sym typeface="Arial"/>
            </a:endParaRPr>
          </a:p>
          <a:p>
            <a:pPr marL="0" marR="0" lvl="0" indent="0" algn="ctr" defTabSz="914400" rtl="0" eaLnBrk="1" fontAlgn="base" latinLnBrk="0" hangingPunct="1">
              <a:lnSpc>
                <a:spcPts val="1275"/>
              </a:lnSpc>
              <a:spcBef>
                <a:spcPts val="0"/>
              </a:spcBef>
              <a:spcAft>
                <a:spcPts val="0"/>
              </a:spcAft>
              <a:buClr>
                <a:srgbClr val="000000"/>
              </a:buClr>
              <a:buSzTx/>
              <a:buFont typeface="Arial"/>
              <a:buNone/>
              <a:tabLst/>
              <a:defRPr/>
            </a:pP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sniegts </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955</a:t>
            </a:r>
            <a:r>
              <a:rPr kumimoji="0" lang="lv-LV"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 personām</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 (2025.gadā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a:sym typeface="Arial"/>
              </a:rPr>
              <a:t>uzsākta</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a:sym typeface="Arial"/>
              </a:rPr>
              <a:t>sadarbība</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a:sym typeface="Arial"/>
              </a:rPr>
              <a:t>ar</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 250 </a:t>
            </a:r>
            <a:r>
              <a:rPr kumimoji="0" lang="en-US" sz="1200" b="0" i="0" u="none" strike="noStrike" kern="0" cap="none" spc="0" normalizeH="0" baseline="0" noProof="0" dirty="0" err="1">
                <a:ln>
                  <a:noFill/>
                </a:ln>
                <a:solidFill>
                  <a:srgbClr val="800024"/>
                </a:solidFill>
                <a:effectLst/>
                <a:uLnTx/>
                <a:uFillTx/>
                <a:latin typeface="Arial" panose="020B0604020202020204" pitchFamily="34" charset="0"/>
                <a:cs typeface="Arial"/>
                <a:sym typeface="Arial"/>
              </a:rPr>
              <a:t>klientiem</a:t>
            </a:r>
            <a:r>
              <a:rPr kumimoji="0" lang="en-US" sz="1200" b="0" i="0" u="none" strike="noStrike" kern="0" cap="none" spc="0" normalizeH="0" baseline="0" noProof="0" dirty="0">
                <a:ln>
                  <a:noFill/>
                </a:ln>
                <a:solidFill>
                  <a:srgbClr val="800024"/>
                </a:solidFill>
                <a:effectLst/>
                <a:uLnTx/>
                <a:uFillTx/>
                <a:latin typeface="Arial" panose="020B0604020202020204" pitchFamily="34" charset="0"/>
                <a:cs typeface="Arial"/>
                <a:sym typeface="Arial"/>
              </a:rPr>
              <a:t>)</a:t>
            </a:r>
            <a:endParaRPr kumimoji="0" lang="en-US" sz="1200" b="0" i="0" u="none" strike="noStrike" kern="0" cap="none" spc="0" normalizeH="0" baseline="0" noProof="0" dirty="0">
              <a:ln>
                <a:noFill/>
              </a:ln>
              <a:solidFill>
                <a:srgbClr val="800024"/>
              </a:solidFill>
              <a:effectLst/>
              <a:uLnTx/>
              <a:uFillTx/>
              <a:latin typeface="Segoe UI" panose="020B0502040204020203" pitchFamily="34" charset="0"/>
              <a:cs typeface="Arial"/>
              <a:sym typeface="Arial"/>
            </a:endParaRPr>
          </a:p>
        </p:txBody>
      </p:sp>
      <p:pic>
        <p:nvPicPr>
          <p:cNvPr id="18" name="Graphic 11" descr="Users outline">
            <a:extLst>
              <a:ext uri="{FF2B5EF4-FFF2-40B4-BE49-F238E27FC236}">
                <a16:creationId xmlns:a16="http://schemas.microsoft.com/office/drawing/2014/main" id="{08685AD7-F8D2-DED8-0458-77E3C28FB8C1}"/>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360807" y="3928561"/>
            <a:ext cx="847684" cy="833369"/>
          </a:xfrm>
          <a:prstGeom prst="rect">
            <a:avLst/>
          </a:prstGeom>
        </p:spPr>
      </p:pic>
      <p:pic>
        <p:nvPicPr>
          <p:cNvPr id="4" name="Content Placeholder 12" descr="Speaker phone outline">
            <a:extLst>
              <a:ext uri="{FF2B5EF4-FFF2-40B4-BE49-F238E27FC236}">
                <a16:creationId xmlns:a16="http://schemas.microsoft.com/office/drawing/2014/main" id="{AF058C1D-BCC0-C89E-E4EB-7435444B9F2A}"/>
              </a:ext>
            </a:extLst>
          </p:cNvPr>
          <p:cNvPicPr>
            <a:picLocks noChangeAspect="1"/>
          </p:cNvPicPr>
          <p:nvPr/>
        </p:nvPicPr>
        <p:blipFill>
          <a:blip r:embed="rId10">
            <a:extLst>
              <a:ext uri="{96DAC541-7B7A-43D3-8B79-37D633B846F1}">
                <asvg:svgBlip xmlns:asvg="http://schemas.microsoft.com/office/drawing/2016/SVG/main" r:embed="rId11"/>
              </a:ext>
            </a:extLst>
          </a:blip>
          <a:stretch>
            <a:fillRect/>
          </a:stretch>
        </p:blipFill>
        <p:spPr>
          <a:xfrm>
            <a:off x="1302731" y="2077935"/>
            <a:ext cx="847684" cy="861918"/>
          </a:xfrm>
          <a:prstGeom prst="rect">
            <a:avLst/>
          </a:prstGeom>
        </p:spPr>
      </p:pic>
    </p:spTree>
    <p:extLst>
      <p:ext uri="{BB962C8B-B14F-4D97-AF65-F5344CB8AC3E}">
        <p14:creationId xmlns:p14="http://schemas.microsoft.com/office/powerpoint/2010/main" val="3805409783"/>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Shape 330"/>
        <p:cNvGrpSpPr/>
        <p:nvPr/>
      </p:nvGrpSpPr>
      <p:grpSpPr>
        <a:xfrm>
          <a:off x="0" y="0"/>
          <a:ext cx="0" cy="0"/>
          <a:chOff x="0" y="0"/>
          <a:chExt cx="0" cy="0"/>
        </a:xfrm>
      </p:grpSpPr>
      <p:pic>
        <p:nvPicPr>
          <p:cNvPr id="331" name="Google Shape;331;p32"/>
          <p:cNvPicPr preferRelativeResize="0"/>
          <p:nvPr/>
        </p:nvPicPr>
        <p:blipFill rotWithShape="1">
          <a:blip r:embed="rId3">
            <a:alphaModFix/>
          </a:blip>
          <a:srcRect/>
          <a:stretch/>
        </p:blipFill>
        <p:spPr>
          <a:xfrm>
            <a:off x="0" y="0"/>
            <a:ext cx="12192000" cy="6858000"/>
          </a:xfrm>
          <a:prstGeom prst="rect">
            <a:avLst/>
          </a:prstGeom>
          <a:noFill/>
          <a:ln>
            <a:noFill/>
          </a:ln>
        </p:spPr>
      </p:pic>
      <p:pic>
        <p:nvPicPr>
          <p:cNvPr id="332" name="Google Shape;332;p32"/>
          <p:cNvPicPr preferRelativeResize="0"/>
          <p:nvPr/>
        </p:nvPicPr>
        <p:blipFill rotWithShape="1">
          <a:blip r:embed="rId4">
            <a:alphaModFix/>
          </a:blip>
          <a:srcRect/>
          <a:stretch/>
        </p:blipFill>
        <p:spPr>
          <a:xfrm>
            <a:off x="55002" y="0"/>
            <a:ext cx="12192000" cy="6858000"/>
          </a:xfrm>
          <a:prstGeom prst="rect">
            <a:avLst/>
          </a:prstGeom>
          <a:noFill/>
          <a:ln>
            <a:noFill/>
          </a:ln>
        </p:spPr>
      </p:pic>
    </p:spTree>
  </p:cSld>
  <p:clrMapOvr>
    <a:masterClrMapping/>
  </p:clrMapOvr>
</p:sld>
</file>

<file path=ppt/theme/theme1.xml><?xml version="1.0" encoding="utf-8"?>
<a:theme xmlns:a="http://schemas.openxmlformats.org/drawingml/2006/main" name="90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89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2_Custom Design">
  <a:themeElements>
    <a:clrScheme name="EMin2021">
      <a:dk1>
        <a:sysClr val="windowText" lastClr="000000"/>
      </a:dk1>
      <a:lt1>
        <a:sysClr val="window" lastClr="FFFFFF"/>
      </a:lt1>
      <a:dk2>
        <a:srgbClr val="44546A"/>
      </a:dk2>
      <a:lt2>
        <a:srgbClr val="E7E6E6"/>
      </a:lt2>
      <a:accent1>
        <a:srgbClr val="4CA9B9"/>
      </a:accent1>
      <a:accent2>
        <a:srgbClr val="99CED7"/>
      </a:accent2>
      <a:accent3>
        <a:srgbClr val="A5A5A5"/>
      </a:accent3>
      <a:accent4>
        <a:srgbClr val="FFC000"/>
      </a:accent4>
      <a:accent5>
        <a:srgbClr val="70AD47"/>
      </a:accent5>
      <a:accent6>
        <a:srgbClr val="ED7D31"/>
      </a:accent6>
      <a:hlink>
        <a:srgbClr val="0563C1"/>
      </a:hlink>
      <a:folHlink>
        <a:srgbClr val="954F72"/>
      </a:folHlink>
    </a:clrScheme>
    <a:fontScheme name="EkMin fonti">
      <a:majorFont>
        <a:latin typeface="Verdana"/>
        <a:ea typeface=""/>
        <a:cs typeface=""/>
      </a:majorFont>
      <a:minorFont>
        <a:latin typeface="Verdana"/>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1" id="{40F00EDE-84C2-284B-8BB1-76EBE6454CDE}" vid="{516E902B-0D2F-7748-9EB3-51E065A2A7F4}"/>
    </a:ext>
  </a:extLst>
</a:theme>
</file>

<file path=ppt/theme/theme4.xml><?xml version="1.0" encoding="utf-8"?>
<a:theme xmlns:a="http://schemas.openxmlformats.org/drawingml/2006/main" name="91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95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6.xml><?xml version="1.0" encoding="utf-8"?>
<a:theme xmlns:a="http://schemas.openxmlformats.org/drawingml/2006/main" name="93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7.xml><?xml version="1.0" encoding="utf-8"?>
<a:theme xmlns:a="http://schemas.openxmlformats.org/drawingml/2006/main" name="4_Office Theme">
  <a:themeElements>
    <a:clrScheme name="Custom 21">
      <a:dk1>
        <a:srgbClr val="664690"/>
      </a:dk1>
      <a:lt1>
        <a:srgbClr val="FFFFFF"/>
      </a:lt1>
      <a:dk2>
        <a:srgbClr val="664690"/>
      </a:dk2>
      <a:lt2>
        <a:srgbClr val="FFFFFF"/>
      </a:lt2>
      <a:accent1>
        <a:srgbClr val="664690"/>
      </a:accent1>
      <a:accent2>
        <a:srgbClr val="856CA6"/>
      </a:accent2>
      <a:accent3>
        <a:srgbClr val="A391BC"/>
      </a:accent3>
      <a:accent4>
        <a:srgbClr val="C2B5D3"/>
      </a:accent4>
      <a:accent5>
        <a:srgbClr val="E0DAE9"/>
      </a:accent5>
      <a:accent6>
        <a:srgbClr val="EFECF3"/>
      </a:accent6>
      <a:hlink>
        <a:srgbClr val="442583"/>
      </a:hlink>
      <a:folHlink>
        <a:srgbClr val="66469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8.xml><?xml version="1.0" encoding="utf-8"?>
<a:theme xmlns:a="http://schemas.openxmlformats.org/drawingml/2006/main" name="96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99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0.xml><?xml version="1.0" encoding="utf-8"?>
<a:theme xmlns:a="http://schemas.openxmlformats.org/drawingml/2006/main" name="Parcel">
  <a:themeElements>
    <a:clrScheme name="Custom 2">
      <a:dk1>
        <a:srgbClr val="000000"/>
      </a:dk1>
      <a:lt1>
        <a:srgbClr val="FFFFFF"/>
      </a:lt1>
      <a:dk2>
        <a:srgbClr val="595959"/>
      </a:dk2>
      <a:lt2>
        <a:srgbClr val="EBEFF0"/>
      </a:lt2>
      <a:accent1>
        <a:srgbClr val="262626"/>
      </a:accent1>
      <a:accent2>
        <a:srgbClr val="800024"/>
      </a:accent2>
      <a:accent3>
        <a:srgbClr val="9CAFAF"/>
      </a:accent3>
      <a:accent4>
        <a:srgbClr val="DAE1E1"/>
      </a:accent4>
      <a:accent5>
        <a:srgbClr val="CFD9DB"/>
      </a:accent5>
      <a:accent6>
        <a:srgbClr val="A0988C"/>
      </a:accent6>
      <a:hlink>
        <a:srgbClr val="FFB2C8"/>
      </a:hlink>
      <a:folHlink>
        <a:srgbClr val="FFB2C8"/>
      </a:folHlink>
    </a:clrScheme>
    <a:fontScheme name="Custom 1">
      <a:majorFont>
        <a:latin typeface="Verdana"/>
        <a:ea typeface=""/>
        <a:cs typeface=""/>
      </a:majorFont>
      <a:minorFont>
        <a:latin typeface="Verdana"/>
        <a:ea typeface=""/>
        <a:cs typeface=""/>
      </a:minorFont>
    </a:fontScheme>
    <a:fmtScheme name="Parcel">
      <a:fillStyleLst>
        <a:solidFill>
          <a:schemeClr val="phClr"/>
        </a:solidFill>
        <a:gradFill rotWithShape="1">
          <a:gsLst>
            <a:gs pos="0">
              <a:schemeClr val="phClr">
                <a:tint val="80000"/>
                <a:satMod val="107000"/>
                <a:lumMod val="103000"/>
              </a:schemeClr>
            </a:gs>
            <a:gs pos="100000">
              <a:schemeClr val="phClr">
                <a:tint val="82000"/>
                <a:satMod val="109000"/>
                <a:lumMod val="103000"/>
              </a:schemeClr>
            </a:gs>
          </a:gsLst>
          <a:lin ang="5400000" scaled="0"/>
        </a:gradFill>
        <a:gradFill rotWithShape="1">
          <a:gsLst>
            <a:gs pos="0">
              <a:schemeClr val="phClr">
                <a:tint val="97000"/>
                <a:satMod val="100000"/>
                <a:lumMod val="102000"/>
              </a:schemeClr>
            </a:gs>
            <a:gs pos="50000">
              <a:schemeClr val="phClr">
                <a:shade val="100000"/>
                <a:satMod val="103000"/>
                <a:lumMod val="100000"/>
              </a:schemeClr>
            </a:gs>
            <a:gs pos="100000">
              <a:schemeClr val="phClr">
                <a:shade val="93000"/>
                <a:satMod val="110000"/>
                <a:lumMod val="99000"/>
              </a:schemeClr>
            </a:gs>
          </a:gsLst>
          <a:lin ang="5400000" scaled="0"/>
        </a:gradFill>
      </a:fillStyleLst>
      <a:lnStyleLst>
        <a:ln w="6350" cap="flat" cmpd="sng" algn="ctr">
          <a:solidFill>
            <a:schemeClr val="phClr"/>
          </a:solidFill>
          <a:prstDash val="solid"/>
        </a:ln>
        <a:ln w="12700" cap="flat" cmpd="sng" algn="ctr">
          <a:solidFill>
            <a:schemeClr val="phClr"/>
          </a:solidFill>
          <a:prstDash val="solid"/>
        </a:ln>
        <a:ln w="31750" cap="flat" cmpd="sng" algn="ctr">
          <a:solidFill>
            <a:schemeClr val="phClr"/>
          </a:solidFill>
          <a:prstDash val="solid"/>
        </a:ln>
      </a:lnStyleLst>
      <a:effectStyleLst>
        <a:effectStyle>
          <a:effectLst/>
        </a:effectStyle>
        <a:effectStyle>
          <a:effectLst/>
        </a:effectStyle>
        <a:effectStyle>
          <a:effectLst>
            <a:outerShdw blurRad="55880" dist="15240" dir="5400000" algn="ctr" rotWithShape="0">
              <a:srgbClr val="000000">
                <a:alpha val="45000"/>
              </a:srgbClr>
            </a:outerShdw>
          </a:effectLst>
          <a:scene3d>
            <a:camera prst="orthographicFront">
              <a:rot lat="0" lon="0" rev="0"/>
            </a:camera>
            <a:lightRig rig="brightRoom" dir="tl"/>
          </a:scene3d>
          <a:sp3d prstMaterial="dkEdge">
            <a:bevelT w="0" h="0"/>
          </a:sp3d>
        </a:effectStyle>
      </a:effectStyleLst>
      <a:bgFillStyleLst>
        <a:solidFill>
          <a:schemeClr val="phClr"/>
        </a:solidFill>
        <a:solidFill>
          <a:schemeClr val="phClr">
            <a:tint val="95000"/>
            <a:satMod val="170000"/>
          </a:schemeClr>
        </a:solidFill>
        <a:gradFill rotWithShape="1">
          <a:gsLst>
            <a:gs pos="0">
              <a:schemeClr val="phClr">
                <a:tint val="97000"/>
                <a:shade val="100000"/>
                <a:satMod val="185000"/>
                <a:lumMod val="120000"/>
              </a:schemeClr>
            </a:gs>
            <a:gs pos="100000">
              <a:schemeClr val="phClr">
                <a:tint val="96000"/>
                <a:shade val="95000"/>
                <a:satMod val="215000"/>
                <a:lumMod val="80000"/>
              </a:schemeClr>
            </a:gs>
          </a:gsLst>
          <a:path path="circle">
            <a:fillToRect l="50000" t="55000" r="125000" b="100000"/>
          </a:path>
        </a:gradFill>
      </a:bgFillStyleLst>
    </a:fmtScheme>
  </a:themeElements>
  <a:objectDefaults>
    <a:txDef>
      <a:spPr/>
      <a:bodyPr vert="horz" lIns="91440" tIns="45720" rIns="91440" bIns="45720" rtlCol="0" anchor="ctr"/>
      <a:lstStyle>
        <a:defPPr algn="l">
          <a:lnSpc>
            <a:spcPct val="120000"/>
          </a:lnSpc>
          <a:spcBef>
            <a:spcPts val="0"/>
          </a:spcBef>
          <a:defRPr sz="800" dirty="0"/>
        </a:defPPr>
      </a:lstStyle>
    </a:txDef>
  </a:objectDefaults>
  <a:extraClrSchemeLst/>
  <a:extLst>
    <a:ext uri="{05A4C25C-085E-4340-85A3-A5531E510DB2}">
      <thm15:themeFamily xmlns:thm15="http://schemas.microsoft.com/office/thememl/2012/main" name="SIF_GDD_Template" id="{0A2504CB-092A-BF49-8D87-54A742001EB0}" vid="{1F79517A-3B9E-B248-B156-B09BA257E491}"/>
    </a:ext>
  </a:extLst>
</a:theme>
</file>

<file path=ppt/theme/theme11.xml><?xml version="1.0" encoding="utf-8"?>
<a:theme xmlns:a="http://schemas.openxmlformats.org/drawingml/2006/main" name="97_Prezentacija_templateLV">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2.xml><?xml version="1.0" encoding="utf-8"?>
<a:theme xmlns:a="http://schemas.openxmlformats.org/drawingml/2006/main" name="92_Prezentacija_templateLV">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itullapa_kontaktinformacija">
      <a:majorFont>
        <a:latin typeface="Times New Roman"/>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13.xml><?xml version="1.0" encoding="utf-8"?>
<a:theme xmlns:a="http://schemas.openxmlformats.org/drawingml/2006/main" name="Office dizain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14.xml><?xml version="1.0" encoding="utf-8"?>
<a:theme xmlns:a="http://schemas.openxmlformats.org/drawingml/2006/main">
  <a:themeElements>
    <a:clrScheme name="Default">
      <a:dk1>
        <a:srgbClr val="000000"/>
      </a:dk1>
      <a:lt1>
        <a:srgbClr val="FFFFFF"/>
      </a:lt1>
      <a:dk2>
        <a:srgbClr val="158158"/>
      </a:dk2>
      <a:lt2>
        <a:srgbClr val="F3F3F3"/>
      </a:lt2>
      <a:accent1>
        <a:srgbClr val="058DC7"/>
      </a:accent1>
      <a:accent2>
        <a:srgbClr val="50B432"/>
      </a:accent2>
      <a:accent3>
        <a:srgbClr val="ED561B"/>
      </a:accent3>
      <a:accent4>
        <a:srgbClr val="EDEF00"/>
      </a:accent4>
      <a:accent5>
        <a:srgbClr val="24CBE5"/>
      </a:accent5>
      <a:accent6>
        <a:srgbClr val="64E572"/>
      </a:accent6>
      <a:hlink>
        <a:srgbClr val="2200CC"/>
      </a:hlink>
      <a:folHlink>
        <a:srgbClr val="551A8B"/>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Tahoma"/>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Tahoma"/>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2.xml><?xml version="1.0" encoding="utf-8"?>
<a:themeOverride xmlns:a="http://schemas.openxmlformats.org/drawingml/2006/main">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Override>
</file>

<file path=docProps/app.xml><?xml version="1.0" encoding="utf-8"?>
<Properties xmlns="http://schemas.openxmlformats.org/officeDocument/2006/extended-properties" xmlns:vt="http://schemas.openxmlformats.org/officeDocument/2006/docPropsVTypes">
  <TotalTime>42131</TotalTime>
  <Words>3911</Words>
  <Application>Microsoft Office PowerPoint</Application>
  <PresentationFormat>Widescreen</PresentationFormat>
  <Paragraphs>750</Paragraphs>
  <Slides>43</Slides>
  <Notes>23</Notes>
  <HiddenSlides>0</HiddenSlides>
  <MMClips>0</MMClips>
  <ScaleCrop>false</ScaleCrop>
  <HeadingPairs>
    <vt:vector size="6" baseType="variant">
      <vt:variant>
        <vt:lpstr>Fonts Used</vt:lpstr>
      </vt:variant>
      <vt:variant>
        <vt:i4>13</vt:i4>
      </vt:variant>
      <vt:variant>
        <vt:lpstr>Theme</vt:lpstr>
      </vt:variant>
      <vt:variant>
        <vt:i4>13</vt:i4>
      </vt:variant>
      <vt:variant>
        <vt:lpstr>Slide Titles</vt:lpstr>
      </vt:variant>
      <vt:variant>
        <vt:i4>43</vt:i4>
      </vt:variant>
    </vt:vector>
  </HeadingPairs>
  <TitlesOfParts>
    <vt:vector size="69" baseType="lpstr">
      <vt:lpstr>MS PGothic</vt:lpstr>
      <vt:lpstr>Aptos</vt:lpstr>
      <vt:lpstr>Arial</vt:lpstr>
      <vt:lpstr>Calibri</vt:lpstr>
      <vt:lpstr>Calibri Light</vt:lpstr>
      <vt:lpstr>Helvetica Neue</vt:lpstr>
      <vt:lpstr>PT Sans</vt:lpstr>
      <vt:lpstr>Segoe UI</vt:lpstr>
      <vt:lpstr>Symbol</vt:lpstr>
      <vt:lpstr>Times New Roman</vt:lpstr>
      <vt:lpstr>Trebuchet MS</vt:lpstr>
      <vt:lpstr>Urdu Typesetting</vt:lpstr>
      <vt:lpstr>Verdana</vt:lpstr>
      <vt:lpstr>90_Prezentacija_templateLV</vt:lpstr>
      <vt:lpstr>89_Prezentacija_templateLV</vt:lpstr>
      <vt:lpstr>2_Custom Design</vt:lpstr>
      <vt:lpstr>91_Prezentacija_templateLV</vt:lpstr>
      <vt:lpstr>95_Prezentacija_templateLV</vt:lpstr>
      <vt:lpstr>93_Prezentacija_templateLV</vt:lpstr>
      <vt:lpstr>4_Office Theme</vt:lpstr>
      <vt:lpstr>96_Prezentacija_templateLV</vt:lpstr>
      <vt:lpstr>99_Prezentacija_templateLV</vt:lpstr>
      <vt:lpstr>Parcel</vt:lpstr>
      <vt:lpstr>97_Prezentacija_templateLV</vt:lpstr>
      <vt:lpstr>92_Prezentacija_templateLV</vt:lpstr>
      <vt:lpstr>Office dizains</vt:lpstr>
      <vt:lpstr>Par aktuālo situāciju atbalsta sniegšanā Ukrainas civiliedzīvotājiem </vt:lpstr>
      <vt:lpstr>Ukrainas pilsoņu ieceļošana Latvijas Republikā  pār ārējo robežu (dati uz 01.07.2025.)</vt:lpstr>
      <vt:lpstr> Ukrainas civiliedzīvotāji Fizisko personu reģistrā (dati uz 01.07.2025.)</vt:lpstr>
      <vt:lpstr>Pašvaldībās reģistrētie Ukrainas civiliedzīvotāji (UCASNIR* dati uz 30.06.2025.)</vt:lpstr>
      <vt:lpstr>Aktualitātes</vt:lpstr>
      <vt:lpstr>Vidējais darba ņēmēju skaits un to sadalījums pēc darba ienākumu apmēra*</vt:lpstr>
      <vt:lpstr>Informācija par darba devējiem, kuri nodarbina Ukrainas civiliedzīvotājus (13.06.2025. Darba devēja ziņojumu dati) </vt:lpstr>
      <vt:lpstr>Ukrainas atbalstam piešķirtais finansējums 2022., 2023., 2024. un 2025. gadā, euro </vt:lpstr>
      <vt:lpstr>Par līdzekļu piešķiršanu pašvaldībām kopējie rādītāji par 2024. un 2025. gadu</vt:lpstr>
      <vt:lpstr>PowerPoint Presentation</vt:lpstr>
      <vt:lpstr>Pašvaldību pieprasītā izdevumu kompensācija par izmitināšanas un ēdināšanas pakalpojumiem periodā no 2022.gada līdz 2025.gadam 31.maijam</vt:lpstr>
      <vt:lpstr>Pašvaldību pieprasītās izmitināšanas un ēdināšanas pakalpojumu izdevumu kompensācijas dinamika 2024. un 2025.gadā pa mēnešiem, tūkst. euro</vt:lpstr>
      <vt:lpstr>Pašvaldību pieprasītā izdevumu kompensācija dažādiem izmitināšanas veidiem  2024. un 2025.gadā pa mēnešiem, tūkst. euro</vt:lpstr>
      <vt:lpstr>PowerPoint Presentation</vt:lpstr>
      <vt:lpstr>PowerPoint Presentation</vt:lpstr>
      <vt:lpstr>PowerPoint Presentation</vt:lpstr>
      <vt:lpstr>Valsts sociālie pabalsti</vt:lpstr>
      <vt:lpstr>Sociālie pakalpojumi (maija dati)</vt:lpstr>
      <vt:lpstr>PowerPoint Presentation</vt:lpstr>
      <vt:lpstr>PowerPoint Presentation</vt:lpstr>
      <vt:lpstr>PowerPoint Presentation</vt:lpstr>
      <vt:lpstr>PowerPoint Presentation</vt:lpstr>
      <vt:lpstr>PowerPoint Presentation</vt:lpstr>
      <vt:lpstr>Ukrainas iedzīvotāji, kas vērsušies stacionārā ārstniecības iestādē (slimnīcā) mēneša laikā (dati par 01.01.2023.-30.04.2025.) </vt:lpstr>
      <vt:lpstr>Neatliekamā medicīniskā palīdzība  NMPD izpildītie izsaukumi pie Ukrainas  civiliedzīvotājiem sadalījumā pēc izsaukuma rezultāta</vt:lpstr>
      <vt:lpstr>Infekcijas slimību gadījumi Ukrainas civiliedzīvotāju vidū</vt:lpstr>
      <vt:lpstr>               </vt:lpstr>
      <vt:lpstr>PowerPoint Presentation</vt:lpstr>
      <vt:lpstr>PowerPoint Presentation</vt:lpstr>
      <vt:lpstr>ATBALSTS UKRAINAS CIVILIEDZĪVOTĀJU IZGLĪTĪBAI</vt:lpstr>
      <vt:lpstr>ATBALSTS UKRAINAS CIVILIEDZĪVOTĀJU IZGLĪTĪBAI</vt:lpstr>
      <vt:lpstr>ATBALSTS UKRAINAS CIVILIEDZĪVOTĀJU IZGLĪTĪBAI</vt:lpstr>
      <vt:lpstr>ATBALSTS UKRAINAS CIVILIEDZĪVOTĀJU IZGLĪTĪBAI</vt:lpstr>
      <vt:lpstr>Latviešu valodas mācības</vt:lpstr>
      <vt:lpstr>Kultūrorientācijas kursi</vt:lpstr>
      <vt:lpstr>Nevalstisko organizāciju darbība Ukrainas civiliedzīvotāju atbalstam </vt:lpstr>
      <vt:lpstr>Profesionālās izglītības ieguve</vt:lpstr>
      <vt:lpstr>Profesionālās izglītības ieguve</vt:lpstr>
      <vt:lpstr>Bezmaksas valsts muzeju apmeklējumi</vt:lpstr>
      <vt:lpstr>Mērķprogramma «Radošo stipendiju programma Ukrainas pilsoņiem»</vt:lpstr>
      <vt:lpstr>Mērķtiecīgs atbalsts  Ukrainas civiliedzīvotājiem 2025.g. </vt:lpstr>
      <vt:lpstr>Vienas pieturas aģentūras atbalsts Ukrainas civiliedzīvotājiem  ( par 2025.gadu )</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Par aktuālo situāciju atbalsta sniegšanā Ukrainas civiliedzīvotājiem</dc:title>
  <dc:creator>Inese Kalniņa</dc:creator>
  <cp:lastModifiedBy>Elīna Āboliņa</cp:lastModifiedBy>
  <cp:revision>1220</cp:revision>
  <cp:lastPrinted>2023-08-31T06:24:39Z</cp:lastPrinted>
  <dcterms:created xsi:type="dcterms:W3CDTF">2014-11-20T14:46:47Z</dcterms:created>
  <dcterms:modified xsi:type="dcterms:W3CDTF">2025-07-02T10:29:42Z</dcterms:modified>
</cp:coreProperties>
</file>