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</p:sldMasterIdLst>
  <p:notesMasterIdLst>
    <p:notesMasterId r:id="rId13"/>
  </p:notesMasterIdLst>
  <p:sldIdLst>
    <p:sldId id="5231" r:id="rId5"/>
    <p:sldId id="26312" r:id="rId6"/>
    <p:sldId id="26310" r:id="rId7"/>
    <p:sldId id="26304" r:id="rId8"/>
    <p:sldId id="26305" r:id="rId9"/>
    <p:sldId id="26303" r:id="rId10"/>
    <p:sldId id="26307" r:id="rId11"/>
    <p:sldId id="26306" r:id="rId12"/>
  </p:sldIdLst>
  <p:sldSz cx="12192000" cy="6858000"/>
  <p:notesSz cx="6724650" cy="9774238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605F02-E2F0-9B1E-9BC9-0D0FFF01B97F}" name="Aina Greiškāne" initials="AG" userId="Aina Greiškāne" providerId="None"/>
  <p188:author id="{4DB93205-E345-B880-B421-8874B97FB110}" name="Jolanta Baldunčika" initials="JB" userId="Jolanta Baldunčika" providerId="None"/>
  <p188:author id="{67BFD006-4A84-6670-1946-84CCCEEF5B28}" name="Elīna Zariņa" initials="FM" userId="Elīna Zariņa" providerId="None"/>
  <p188:author id="{86461C09-B63A-0DAC-74E9-9C7B9EFDE257}" name="Kristīne Ancāne" initials="" userId="S::kristine.ancane@fm.gov.lv::4ff00dd1-3910-46cb-aa77-ce3ce896e651" providerId="AD"/>
  <p188:author id="{61DDDE13-A614-2F4D-0B89-9DD87263E92D}" name="Svetlana Ševčenko" initials="SŠ" userId="Svetlana Ševčenko" providerId="None"/>
  <p188:author id="{BB8A8519-8E31-F402-B125-D86B870AF437}" name="Jevgēnijs Burovs" initials="JB" userId="S::jevgenijs.burovs@fm.gov.lv::d1d19b8b-0701-4618-85e3-ab5b64e67eb7" providerId="AD"/>
  <p188:author id="{DFE0EF1A-F6E6-C601-BEA6-06672B134444}" name="Signe Gulbe" initials="SG" userId="S::signe.gulbe@fm.gov.lv::b4afdaf5-a0e9-43ff-a641-146e3a435421" providerId="AD"/>
  <p188:author id="{1A3A781C-C1B4-F6F5-DDC2-CF32E6858092}" name="FM" initials="FM" userId="FM" providerId="None"/>
  <p188:author id="{9A249B1C-B28E-D22F-AC1E-BD75E220C274}" name="Liene Ernestsone" initials="LE" userId="Liene Ernestsone" providerId="None"/>
  <p188:author id="{E0012526-13FF-3B36-BDB5-F41CA1977849}" name="Finanšu ministrija" initials="FM" userId="Finanšu ministrija" providerId="None"/>
  <p188:author id="{D24E7227-62C1-1BFE-A079-381F9B05517C}" name="Līva Jirgensone" initials="LJ" userId="Līva Jirgensone" providerId="None"/>
  <p188:author id="{DAED532A-E6EB-032C-A3C5-D0ECC2894FBD}" name="Laura Naudiņa" initials="LN" userId="Laura Naudiņa" providerId="None"/>
  <p188:author id="{8FCDF52D-687B-DDAD-2CE1-1778654D9938}" name="Karīna Virse" initials="KV" userId="Karīna Virse" providerId="None"/>
  <p188:author id="{FCCE6C33-249C-D01A-7B93-32B3F10E5AB2}" name="Diāna Rancāne" initials="DR" userId="Diāna Rancāne" providerId="None"/>
  <p188:author id="{06439533-3907-FD95-F165-3DEC9EC69B3A}" name="Signe Gulbe" initials="SG" userId="Signe Gulbe" providerId="None"/>
  <p188:author id="{FA0D3D36-8023-781D-5F7A-0D70AD739277}" name="Diāna Rancāne" initials="DR" userId="S::diana.rancane@fm.gov.lv::3bcf1c19-26e6-4a38-9203-fedd7404be0c" providerId="AD"/>
  <p188:author id="{A511473A-529D-AFB9-A3FB-4AC250E86E3F}" name="Inita Petrova" initials="IP" userId="Inita Petrova" providerId="None"/>
  <p188:author id="{DD669F45-5ADE-5493-9B3E-8DEF9DE25B57}" name="Karīna Virse" initials="KV" userId="S::karina.virse@fm.gov.lv::33fba39f-9169-4232-ac56-c565de99a522" providerId="AD"/>
  <p188:author id="{215ACD4A-C272-F3F7-2CB0-D5DC68308839}" name="Dainis Linuzs" initials="DL" userId="Dainis Linuzs" providerId="None"/>
  <p188:author id="{02BF4A51-30F4-A089-9AF3-0B3D175C20CE}" name="Elīna Briļa" initials="EB" userId="Elīna Briļa" providerId="None"/>
  <p188:author id="{4F399051-F95D-310E-2D26-A49B87DEA48E}" name="Ance Rudzīte" initials="AR" userId="Ance Rudzīte" providerId="None"/>
  <p188:author id="{17999251-800F-2865-E0C6-F1DD72D7CB6A}" name="Ints Pelnis" initials="IP" userId="S::ints.pelnis@fm.gov.lv::c49f46f4-095f-4bce-aad1-78943011b615" providerId="AD"/>
  <p188:author id="{69F0C551-E811-DD16-CB50-DDF6746FC186}" name="Aļesja Boriseviča" initials="AB" userId="S::alesja.borisevica@fm.gov.lv::cd4dc687-bffd-426d-ac4a-c88c8c7caa2e" providerId="AD"/>
  <p188:author id="{5187F257-2980-48E5-12DF-D6EF6020C6D0}" name="Ain Greiškāne" initials="AG" userId="Ain Greiškāne" providerId="None"/>
  <p188:author id="{272C2661-E518-B6F1-8C84-C45CC303ED07}" name="Diāna Āboliņa" initials="DĀ" userId="Diāna Āboliņa" providerId="None"/>
  <p188:author id="{84E05662-A4B6-1DB1-ECEF-0FDD3F1B7D3E}" name="Ilze Mežsarga" initials="IM" userId="Ilze Mežsarga" providerId="None"/>
  <p188:author id="{02792065-8568-655B-B981-D55A14AC5FE3}" name="Evita Vamža" initials="EV" userId="Evita Vamža" providerId="None"/>
  <p188:author id="{3FFDF465-5919-08DD-EB76-314BBAD0D277}" name="Gita Tenisone" initials="GT" userId="Gita Tenisone" providerId="None"/>
  <p188:author id="{3769D666-D54D-3609-C23A-DFC2FC2883FE}" name="Dace Ķeze" initials="DĶ" userId="Dace Ķeze" providerId="None"/>
  <p188:author id="{46918F69-20E4-6CB2-889A-C2B03DFD56AD}" name="Inga Vajevska" initials="IV" userId="Inga Vajevska" providerId="None"/>
  <p188:author id="{F816A170-2CC4-F44C-CE92-DD35F94EFB0B}" name="Inese Lase" initials="IL" userId="Inese Lase" providerId="None"/>
  <p188:author id="{F526D476-27EE-4592-1C0E-59A7F683A0E6}" name="Sigita Grīnberga" initials="SG" userId="Sigita Grīnberga" providerId="None"/>
  <p188:author id="{CB26477F-24B0-674A-25B2-50C7B49B51D6}" name="Ilze Mežsarga" initials="IM" userId="S::ilze.mezsarga@fm.gov.lv::36f2069d-d8bf-49f7-ad3d-0a06bcfaec7b" providerId="AD"/>
  <p188:author id="{283A947F-1B38-D9C4-B8B6-00377730AAC1}" name="Andrejs Zambžetskis" initials="AZ" userId="Andrejs Zambžetskis" providerId="None"/>
  <p188:author id="{81736C8D-D524-4ECD-0DF2-40D921BE76D1}" name="Dainis Linužs" initials="DL" userId="Dainis Linužs" providerId="None"/>
  <p188:author id="{7381038F-5D62-B1A8-D9A7-941DE365CA23}" name="Solveiga Ozola" initials="SO" userId="S::solveiga.ozola@fm.gov.lv::83d8badb-6f8c-45bb-a77f-a4eafcb076a6" providerId="AD"/>
  <p188:author id="{B2361290-9D79-8B2C-DB70-DEE975444723}" name="Sanda Blumberga" initials="FM" userId="Sanda Blumberga" providerId="None"/>
  <p188:author id="{A2F9F097-6AEE-FB3F-955E-A76FA8C493D5}" name="Irita Barkāne" initials="IB" userId="Irita Barkāne" providerId="None"/>
  <p188:author id="{1342ED9C-F958-AD16-993B-A6B8C2E8732A}" name="Guntra Želve" initials="GŽ" userId="Guntra Želve" providerId="None"/>
  <p188:author id="{E847A79F-D443-B16B-EA28-69CB9B8B1BA4}" name="Anna Pukse " initials="AP" userId="Anna Pukse " providerId="None"/>
  <p188:author id="{4F0724A6-843A-3B07-6654-489C89A907D0}" name="Agnese Jasenoviča" initials="AJ" userId="Agnese Jasenoviča" providerId="None"/>
  <p188:author id="{F26303AF-3F83-F70C-BE39-2ED3E632BC17}" name="Anna Pukse" initials="AP" userId="Anna Pukse" providerId="None"/>
  <p188:author id="{DDA1A3AF-B11E-133C-50DA-386E19070081}" name="Kristīne Ancāne" initials="KA" userId="Kristīne Ancāne" providerId="None"/>
  <p188:author id="{FDF122BF-5318-FCEB-A110-DA40DC2E4C43}" name="Reinis Dzelzkalējs" initials="RD" userId="Reinis Dzelzkalējs" providerId="None"/>
  <p188:author id="{F5A95AC1-2843-DD2E-625A-FC11C0B9CF02}" name="Laura Naudiņa" initials="LN" userId="S::laura.naudina@fm.gov.lv::afb7c07f-c118-427a-bc87-1aafa29c5724" providerId="AD"/>
  <p188:author id="{F53BC4C6-97A2-7284-9588-AE3ADA29D61C}" name="Ieva Ziepniece" initials="IZ" userId="Ieva Ziepniece" providerId="None"/>
  <p188:author id="{D1F26EC8-EBD6-757D-1C96-FA6EF497A207}" name="Elīna Briļa" initials="EB" userId="S::elina.brila@fm.gov.lv::4baa56a2-06c1-473f-af0a-3688545fb2ab" providerId="AD"/>
  <p188:author id="{B29C72D1-89C9-D0DB-A9D1-13BE16DCAC5F}" name="Jekaterina Sorokina" initials="JS" userId="Jekaterina Sorokina" providerId="None"/>
  <p188:author id="{F0A639D3-B82C-9C6A-3512-09A443544F51}" name="Aļesja Boriseviča" initials="AB" userId="Aļesja Boriseviča" providerId="None"/>
  <p188:author id="{A0C885E7-C65A-8F89-7442-F204917D0A4E}" name="Reinis Dzelzkalējs" initials="" userId="S::reinis.dzelzkalejs@fm.gov.lv::a76de194-8465-4e43-9f6e-d05234b71a2d" providerId="AD"/>
  <p188:author id="{A6F4A7ED-5128-3A93-7744-78E1FFFDE00D}" name="Evita Vamža" initials="EV" userId="S::evita.vamza@fm.gov.lv::0a68930c-2547-429e-a544-6f76336b9b78" providerId="AD"/>
  <p188:author id="{E084FBEF-7640-9E3A-4720-886BF0D08EAC}" name="Arta Putniņa" initials="AP" userId="Arta Putniņa" providerId="None"/>
  <p188:author id="{3333C6F0-C75C-75EE-1AF8-BC61331C21D0}" name="Maruta Sbitņeva" initials="MS" userId="Maruta Sbitņeva" providerId="None"/>
  <p188:author id="{93CF8DF7-ACD3-7E47-F16D-3D031C6CAA2B}" name="Evita Bāliņa" initials="EBā" userId="Evita Bāliņa" providerId="None"/>
  <p188:author id="{166947FA-CD7E-6C6D-90F1-6EC9904D8EBA}" name="Dainis Linužs" initials="DL" userId="S::dainis.linuzs@fm.gov.lv::ca048683-7f9f-4a85-ad35-24077eee33c8" providerId="AD"/>
  <p188:author id="{5257D9FE-909C-EBCE-3679-A9C26476D6E9}" name="Ieva Ziepniece" initials="IZ" userId="S::ieva.ziepniece@fm.gov.lv::64994851-49e0-4ec0-85a0-d76a54e436e9" providerId="AD"/>
  <p188:author id="{276081FF-C942-D235-FD8F-CA417C59578B}" name="ESF sektors" initials="ESF" userId="ESF sektors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āna Rancāne" initials="DR" lastIdx="10" clrIdx="0">
    <p:extLst>
      <p:ext uri="{19B8F6BF-5375-455C-9EA6-DF929625EA0E}">
        <p15:presenceInfo xmlns:p15="http://schemas.microsoft.com/office/powerpoint/2012/main" userId="Diāna Rancāne" providerId="None"/>
      </p:ext>
    </p:extLst>
  </p:cmAuthor>
  <p:cmAuthor id="2" name="Arta Putniņa" initials="AP" lastIdx="1" clrIdx="1">
    <p:extLst>
      <p:ext uri="{19B8F6BF-5375-455C-9EA6-DF929625EA0E}">
        <p15:presenceInfo xmlns:p15="http://schemas.microsoft.com/office/powerpoint/2012/main" userId="Arta Putniņ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773C"/>
    <a:srgbClr val="227B8B"/>
    <a:srgbClr val="4A725F"/>
    <a:srgbClr val="840B55"/>
    <a:srgbClr val="012169"/>
    <a:srgbClr val="012269"/>
    <a:srgbClr val="3366CC"/>
    <a:srgbClr val="F9FBFD"/>
    <a:srgbClr val="595959"/>
    <a:srgbClr val="EAF1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6DD6A4-9DA7-4E8B-9678-4635343E6A38}" v="91" dt="2026-09-23T12:55:33.1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lze Mežsarga" userId="36f2069d-d8bf-49f7-ad3d-0a06bcfaec7b" providerId="ADAL" clId="{434B1BD6-5541-4733-8740-8CD9D285A47E}"/>
    <pc:docChg chg="undo custSel addSld delSld modSld sldOrd addMainMaster delMainMaster">
      <pc:chgData name="Ilze Mežsarga" userId="36f2069d-d8bf-49f7-ad3d-0a06bcfaec7b" providerId="ADAL" clId="{434B1BD6-5541-4733-8740-8CD9D285A47E}" dt="2026-09-23T04:59:58.704" v="1230" actId="207"/>
      <pc:docMkLst>
        <pc:docMk/>
      </pc:docMkLst>
      <pc:sldChg chg="modSp mod">
        <pc:chgData name="Ilze Mežsarga" userId="36f2069d-d8bf-49f7-ad3d-0a06bcfaec7b" providerId="ADAL" clId="{434B1BD6-5541-4733-8740-8CD9D285A47E}" dt="2026-09-21T11:26:53.039" v="584" actId="20577"/>
        <pc:sldMkLst>
          <pc:docMk/>
          <pc:sldMk cId="2525844631" sldId="5231"/>
        </pc:sldMkLst>
        <pc:spChg chg="mod">
          <ac:chgData name="Ilze Mežsarga" userId="36f2069d-d8bf-49f7-ad3d-0a06bcfaec7b" providerId="ADAL" clId="{434B1BD6-5541-4733-8740-8CD9D285A47E}" dt="2026-09-21T11:26:53.039" v="584" actId="20577"/>
          <ac:spMkLst>
            <pc:docMk/>
            <pc:sldMk cId="2525844631" sldId="5231"/>
            <ac:spMk id="4" creationId="{5D1F5992-F542-AABB-12D5-145A64E16215}"/>
          </ac:spMkLst>
        </pc:spChg>
      </pc:sldChg>
      <pc:sldChg chg="addSp delSp modSp add mod">
        <pc:chgData name="Ilze Mežsarga" userId="36f2069d-d8bf-49f7-ad3d-0a06bcfaec7b" providerId="ADAL" clId="{434B1BD6-5541-4733-8740-8CD9D285A47E}" dt="2026-09-23T04:59:58.704" v="1230" actId="207"/>
        <pc:sldMkLst>
          <pc:docMk/>
          <pc:sldMk cId="2960839698" sldId="26303"/>
        </pc:sldMkLst>
        <pc:spChg chg="add mod">
          <ac:chgData name="Ilze Mežsarga" userId="36f2069d-d8bf-49f7-ad3d-0a06bcfaec7b" providerId="ADAL" clId="{434B1BD6-5541-4733-8740-8CD9D285A47E}" dt="2026-09-22T12:41:45.599" v="1123" actId="14100"/>
          <ac:spMkLst>
            <pc:docMk/>
            <pc:sldMk cId="2960839698" sldId="26303"/>
            <ac:spMk id="7" creationId="{3323BAB9-219F-6560-0E45-ADC83B62FAB6}"/>
          </ac:spMkLst>
        </pc:spChg>
        <pc:spChg chg="add del mod">
          <ac:chgData name="Ilze Mežsarga" userId="36f2069d-d8bf-49f7-ad3d-0a06bcfaec7b" providerId="ADAL" clId="{434B1BD6-5541-4733-8740-8CD9D285A47E}" dt="2026-09-22T12:19:51.474" v="1060" actId="478"/>
          <ac:spMkLst>
            <pc:docMk/>
            <pc:sldMk cId="2960839698" sldId="26303"/>
            <ac:spMk id="14" creationId="{CA9B4A1B-2E49-7A54-CE9E-80A2428F8017}"/>
          </ac:spMkLst>
        </pc:spChg>
        <pc:spChg chg="mod">
          <ac:chgData name="Ilze Mežsarga" userId="36f2069d-d8bf-49f7-ad3d-0a06bcfaec7b" providerId="ADAL" clId="{434B1BD6-5541-4733-8740-8CD9D285A47E}" dt="2026-09-23T04:59:58.704" v="1230" actId="207"/>
          <ac:spMkLst>
            <pc:docMk/>
            <pc:sldMk cId="2960839698" sldId="26303"/>
            <ac:spMk id="32" creationId="{0DCC1121-AE09-0AA9-0272-FC397CBAED13}"/>
          </ac:spMkLst>
        </pc:spChg>
        <pc:spChg chg="del mod">
          <ac:chgData name="Ilze Mežsarga" userId="36f2069d-d8bf-49f7-ad3d-0a06bcfaec7b" providerId="ADAL" clId="{434B1BD6-5541-4733-8740-8CD9D285A47E}" dt="2026-09-22T12:19:10.115" v="1052" actId="478"/>
          <ac:spMkLst>
            <pc:docMk/>
            <pc:sldMk cId="2960839698" sldId="26303"/>
            <ac:spMk id="38" creationId="{9B5990C9-BD1B-934F-4416-AAF2451BBC38}"/>
          </ac:spMkLst>
        </pc:spChg>
        <pc:picChg chg="mod">
          <ac:chgData name="Ilze Mežsarga" userId="36f2069d-d8bf-49f7-ad3d-0a06bcfaec7b" providerId="ADAL" clId="{434B1BD6-5541-4733-8740-8CD9D285A47E}" dt="2026-09-22T12:21:39.232" v="1073" actId="1076"/>
          <ac:picMkLst>
            <pc:docMk/>
            <pc:sldMk cId="2960839698" sldId="26303"/>
            <ac:picMk id="3" creationId="{89114205-3179-7860-92CF-2BFBA8442F15}"/>
          </ac:picMkLst>
        </pc:picChg>
        <pc:picChg chg="del mod">
          <ac:chgData name="Ilze Mežsarga" userId="36f2069d-d8bf-49f7-ad3d-0a06bcfaec7b" providerId="ADAL" clId="{434B1BD6-5541-4733-8740-8CD9D285A47E}" dt="2026-09-22T12:19:14.326" v="1054" actId="478"/>
          <ac:picMkLst>
            <pc:docMk/>
            <pc:sldMk cId="2960839698" sldId="26303"/>
            <ac:picMk id="6" creationId="{4DB75109-900E-CB69-A24F-388D45BE63EC}"/>
          </ac:picMkLst>
        </pc:picChg>
        <pc:picChg chg="add mod">
          <ac:chgData name="Ilze Mežsarga" userId="36f2069d-d8bf-49f7-ad3d-0a06bcfaec7b" providerId="ADAL" clId="{434B1BD6-5541-4733-8740-8CD9D285A47E}" dt="2026-09-22T12:57:52.061" v="1228" actId="1076"/>
          <ac:picMkLst>
            <pc:docMk/>
            <pc:sldMk cId="2960839698" sldId="26303"/>
            <ac:picMk id="17" creationId="{3DCDFFD6-965D-9EEB-44C1-2E377FD13317}"/>
          </ac:picMkLst>
        </pc:picChg>
        <pc:cxnChg chg="mod">
          <ac:chgData name="Ilze Mežsarga" userId="36f2069d-d8bf-49f7-ad3d-0a06bcfaec7b" providerId="ADAL" clId="{434B1BD6-5541-4733-8740-8CD9D285A47E}" dt="2026-09-22T12:21:34.600" v="1072" actId="1076"/>
          <ac:cxnSpMkLst>
            <pc:docMk/>
            <pc:sldMk cId="2960839698" sldId="26303"/>
            <ac:cxnSpMk id="8" creationId="{81A00EE6-4DB4-9967-53A4-AB39C383128D}"/>
          </ac:cxnSpMkLst>
        </pc:cxnChg>
        <pc:cxnChg chg="del mod">
          <ac:chgData name="Ilze Mežsarga" userId="36f2069d-d8bf-49f7-ad3d-0a06bcfaec7b" providerId="ADAL" clId="{434B1BD6-5541-4733-8740-8CD9D285A47E}" dt="2026-09-22T12:19:12.159" v="1053" actId="478"/>
          <ac:cxnSpMkLst>
            <pc:docMk/>
            <pc:sldMk cId="2960839698" sldId="26303"/>
            <ac:cxnSpMk id="10" creationId="{77F1656D-EA30-CCCE-871D-52A6DF509A00}"/>
          </ac:cxnSpMkLst>
        </pc:cxnChg>
        <pc:cxnChg chg="add mod">
          <ac:chgData name="Ilze Mežsarga" userId="36f2069d-d8bf-49f7-ad3d-0a06bcfaec7b" providerId="ADAL" clId="{434B1BD6-5541-4733-8740-8CD9D285A47E}" dt="2026-09-22T12:57:45.633" v="1227" actId="1076"/>
          <ac:cxnSpMkLst>
            <pc:docMk/>
            <pc:sldMk cId="2960839698" sldId="26303"/>
            <ac:cxnSpMk id="15" creationId="{1F26B010-1D11-9C5A-D27B-FDCD1ADA8F6E}"/>
          </ac:cxnSpMkLst>
        </pc:cxnChg>
      </pc:sldChg>
      <pc:sldChg chg="add">
        <pc:chgData name="Ilze Mežsarga" userId="36f2069d-d8bf-49f7-ad3d-0a06bcfaec7b" providerId="ADAL" clId="{434B1BD6-5541-4733-8740-8CD9D285A47E}" dt="2026-09-21T10:52:21.682" v="236"/>
        <pc:sldMkLst>
          <pc:docMk/>
          <pc:sldMk cId="601839933" sldId="26304"/>
        </pc:sldMkLst>
      </pc:sldChg>
      <pc:sldChg chg="add">
        <pc:chgData name="Ilze Mežsarga" userId="36f2069d-d8bf-49f7-ad3d-0a06bcfaec7b" providerId="ADAL" clId="{434B1BD6-5541-4733-8740-8CD9D285A47E}" dt="2026-09-21T10:52:29.121" v="237"/>
        <pc:sldMkLst>
          <pc:docMk/>
          <pc:sldMk cId="65421554" sldId="26305"/>
        </pc:sldMkLst>
      </pc:sldChg>
      <pc:sldChg chg="addSp modSp add mod ord">
        <pc:chgData name="Ilze Mežsarga" userId="36f2069d-d8bf-49f7-ad3d-0a06bcfaec7b" providerId="ADAL" clId="{434B1BD6-5541-4733-8740-8CD9D285A47E}" dt="2026-09-22T12:28:01.918" v="1099" actId="14100"/>
        <pc:sldMkLst>
          <pc:docMk/>
          <pc:sldMk cId="1803451145" sldId="26306"/>
        </pc:sldMkLst>
        <pc:spChg chg="add mod">
          <ac:chgData name="Ilze Mežsarga" userId="36f2069d-d8bf-49f7-ad3d-0a06bcfaec7b" providerId="ADAL" clId="{434B1BD6-5541-4733-8740-8CD9D285A47E}" dt="2026-09-22T12:28:01.918" v="1099" actId="14100"/>
          <ac:spMkLst>
            <pc:docMk/>
            <pc:sldMk cId="1803451145" sldId="26306"/>
            <ac:spMk id="3" creationId="{2A700E78-1477-DE1A-13B8-DC78D6E4DFA9}"/>
          </ac:spMkLst>
        </pc:spChg>
        <pc:spChg chg="mod">
          <ac:chgData name="Ilze Mežsarga" userId="36f2069d-d8bf-49f7-ad3d-0a06bcfaec7b" providerId="ADAL" clId="{434B1BD6-5541-4733-8740-8CD9D285A47E}" dt="2026-09-21T10:56:25.787" v="311" actId="1076"/>
          <ac:spMkLst>
            <pc:docMk/>
            <pc:sldMk cId="1803451145" sldId="26306"/>
            <ac:spMk id="20" creationId="{D5FD100F-4CFD-5CAF-0EC6-4A3F67FB5D72}"/>
          </ac:spMkLst>
        </pc:spChg>
        <pc:spChg chg="mod">
          <ac:chgData name="Ilze Mežsarga" userId="36f2069d-d8bf-49f7-ad3d-0a06bcfaec7b" providerId="ADAL" clId="{434B1BD6-5541-4733-8740-8CD9D285A47E}" dt="2026-09-21T10:57:46.746" v="370" actId="1076"/>
          <ac:spMkLst>
            <pc:docMk/>
            <pc:sldMk cId="1803451145" sldId="26306"/>
            <ac:spMk id="32" creationId="{80E39628-0E6B-EDB4-C046-1C5D6AD2685A}"/>
          </ac:spMkLst>
        </pc:spChg>
        <pc:picChg chg="mod">
          <ac:chgData name="Ilze Mežsarga" userId="36f2069d-d8bf-49f7-ad3d-0a06bcfaec7b" providerId="ADAL" clId="{434B1BD6-5541-4733-8740-8CD9D285A47E}" dt="2026-09-21T10:57:49.552" v="371" actId="1076"/>
          <ac:picMkLst>
            <pc:docMk/>
            <pc:sldMk cId="1803451145" sldId="26306"/>
            <ac:picMk id="4" creationId="{F30B3025-2C1C-25B2-9FB3-89F3F20AA630}"/>
          </ac:picMkLst>
        </pc:picChg>
        <pc:picChg chg="mod">
          <ac:chgData name="Ilze Mežsarga" userId="36f2069d-d8bf-49f7-ad3d-0a06bcfaec7b" providerId="ADAL" clId="{434B1BD6-5541-4733-8740-8CD9D285A47E}" dt="2026-09-21T10:56:25.787" v="311" actId="1076"/>
          <ac:picMkLst>
            <pc:docMk/>
            <pc:sldMk cId="1803451145" sldId="26306"/>
            <ac:picMk id="10" creationId="{42DC7CFC-27D1-0306-F059-5CCFF5B41A89}"/>
          </ac:picMkLst>
        </pc:picChg>
        <pc:cxnChg chg="mod">
          <ac:chgData name="Ilze Mežsarga" userId="36f2069d-d8bf-49f7-ad3d-0a06bcfaec7b" providerId="ADAL" clId="{434B1BD6-5541-4733-8740-8CD9D285A47E}" dt="2026-09-21T10:57:44.732" v="369" actId="1076"/>
          <ac:cxnSpMkLst>
            <pc:docMk/>
            <pc:sldMk cId="1803451145" sldId="26306"/>
            <ac:cxnSpMk id="8" creationId="{F89C5079-F2A8-FD53-3B43-5F9EB692915B}"/>
          </ac:cxnSpMkLst>
        </pc:cxnChg>
        <pc:cxnChg chg="mod">
          <ac:chgData name="Ilze Mežsarga" userId="36f2069d-d8bf-49f7-ad3d-0a06bcfaec7b" providerId="ADAL" clId="{434B1BD6-5541-4733-8740-8CD9D285A47E}" dt="2026-09-21T10:56:25.787" v="311" actId="1076"/>
          <ac:cxnSpMkLst>
            <pc:docMk/>
            <pc:sldMk cId="1803451145" sldId="26306"/>
            <ac:cxnSpMk id="11" creationId="{3868D610-4CFC-8BB0-358A-3AE9AD484327}"/>
          </ac:cxnSpMkLst>
        </pc:cxnChg>
      </pc:sldChg>
      <pc:sldChg chg="addSp delSp modSp add mod">
        <pc:chgData name="Ilze Mežsarga" userId="36f2069d-d8bf-49f7-ad3d-0a06bcfaec7b" providerId="ADAL" clId="{434B1BD6-5541-4733-8740-8CD9D285A47E}" dt="2026-09-22T12:27:44.990" v="1097" actId="1076"/>
        <pc:sldMkLst>
          <pc:docMk/>
          <pc:sldMk cId="407085736" sldId="26307"/>
        </pc:sldMkLst>
        <pc:spChg chg="add del">
          <ac:chgData name="Ilze Mežsarga" userId="36f2069d-d8bf-49f7-ad3d-0a06bcfaec7b" providerId="ADAL" clId="{434B1BD6-5541-4733-8740-8CD9D285A47E}" dt="2026-09-22T12:18:43.121" v="1047" actId="22"/>
          <ac:spMkLst>
            <pc:docMk/>
            <pc:sldMk cId="407085736" sldId="26307"/>
            <ac:spMk id="4" creationId="{62EB9605-B519-CEA9-EBAB-2984BC2DCFB4}"/>
          </ac:spMkLst>
        </pc:spChg>
        <pc:spChg chg="add mod">
          <ac:chgData name="Ilze Mežsarga" userId="36f2069d-d8bf-49f7-ad3d-0a06bcfaec7b" providerId="ADAL" clId="{434B1BD6-5541-4733-8740-8CD9D285A47E}" dt="2026-09-22T12:27:35.131" v="1095" actId="1076"/>
          <ac:spMkLst>
            <pc:docMk/>
            <pc:sldMk cId="407085736" sldId="26307"/>
            <ac:spMk id="10" creationId="{CC0BADC1-715D-A0BA-C277-1A397319A817}"/>
          </ac:spMkLst>
        </pc:spChg>
        <pc:spChg chg="mod">
          <ac:chgData name="Ilze Mežsarga" userId="36f2069d-d8bf-49f7-ad3d-0a06bcfaec7b" providerId="ADAL" clId="{434B1BD6-5541-4733-8740-8CD9D285A47E}" dt="2026-09-21T10:53:30.041" v="241" actId="1076"/>
          <ac:spMkLst>
            <pc:docMk/>
            <pc:sldMk cId="407085736" sldId="26307"/>
            <ac:spMk id="32" creationId="{1CC7DAE2-65FE-0E53-F634-1E2A7E0DBA23}"/>
          </ac:spMkLst>
        </pc:spChg>
        <pc:spChg chg="del mod">
          <ac:chgData name="Ilze Mežsarga" userId="36f2069d-d8bf-49f7-ad3d-0a06bcfaec7b" providerId="ADAL" clId="{434B1BD6-5541-4733-8740-8CD9D285A47E}" dt="2026-09-22T12:26:06.928" v="1085" actId="478"/>
          <ac:spMkLst>
            <pc:docMk/>
            <pc:sldMk cId="407085736" sldId="26307"/>
            <ac:spMk id="38" creationId="{30E2F109-46F9-B607-5677-7528E345E996}"/>
          </ac:spMkLst>
        </pc:spChg>
        <pc:picChg chg="mod">
          <ac:chgData name="Ilze Mežsarga" userId="36f2069d-d8bf-49f7-ad3d-0a06bcfaec7b" providerId="ADAL" clId="{434B1BD6-5541-4733-8740-8CD9D285A47E}" dt="2026-09-22T12:27:26.050" v="1093" actId="1076"/>
          <ac:picMkLst>
            <pc:docMk/>
            <pc:sldMk cId="407085736" sldId="26307"/>
            <ac:picMk id="6" creationId="{0CF50569-95E5-8786-BC40-6DC7B7549830}"/>
          </ac:picMkLst>
        </pc:picChg>
        <pc:picChg chg="add mod">
          <ac:chgData name="Ilze Mežsarga" userId="36f2069d-d8bf-49f7-ad3d-0a06bcfaec7b" providerId="ADAL" clId="{434B1BD6-5541-4733-8740-8CD9D285A47E}" dt="2026-09-22T12:27:44.990" v="1097" actId="1076"/>
          <ac:picMkLst>
            <pc:docMk/>
            <pc:sldMk cId="407085736" sldId="26307"/>
            <ac:picMk id="13" creationId="{2D532043-6033-2514-9480-5B74FE99FBC5}"/>
          </ac:picMkLst>
        </pc:picChg>
        <pc:picChg chg="del">
          <ac:chgData name="Ilze Mežsarga" userId="36f2069d-d8bf-49f7-ad3d-0a06bcfaec7b" providerId="ADAL" clId="{434B1BD6-5541-4733-8740-8CD9D285A47E}" dt="2026-09-22T12:26:10.620" v="1087" actId="478"/>
          <ac:picMkLst>
            <pc:docMk/>
            <pc:sldMk cId="407085736" sldId="26307"/>
            <ac:picMk id="18" creationId="{1CF230C3-683F-446C-1C38-468DE6B16D92}"/>
          </ac:picMkLst>
        </pc:picChg>
        <pc:cxnChg chg="mod">
          <ac:chgData name="Ilze Mežsarga" userId="36f2069d-d8bf-49f7-ad3d-0a06bcfaec7b" providerId="ADAL" clId="{434B1BD6-5541-4733-8740-8CD9D285A47E}" dt="2026-09-22T12:27:30.717" v="1094" actId="1076"/>
          <ac:cxnSpMkLst>
            <pc:docMk/>
            <pc:sldMk cId="407085736" sldId="26307"/>
            <ac:cxnSpMk id="8" creationId="{EF1CE3FB-5F5F-49BC-DF85-7E101318E397}"/>
          </ac:cxnSpMkLst>
        </pc:cxnChg>
        <pc:cxnChg chg="add mod">
          <ac:chgData name="Ilze Mežsarga" userId="36f2069d-d8bf-49f7-ad3d-0a06bcfaec7b" providerId="ADAL" clId="{434B1BD6-5541-4733-8740-8CD9D285A47E}" dt="2026-09-22T12:27:37.991" v="1096" actId="1076"/>
          <ac:cxnSpMkLst>
            <pc:docMk/>
            <pc:sldMk cId="407085736" sldId="26307"/>
            <ac:cxnSpMk id="11" creationId="{AE91EB87-A691-A033-CFC0-C3054E86F7DA}"/>
          </ac:cxnSpMkLst>
        </pc:cxnChg>
        <pc:cxnChg chg="del">
          <ac:chgData name="Ilze Mežsarga" userId="36f2069d-d8bf-49f7-ad3d-0a06bcfaec7b" providerId="ADAL" clId="{434B1BD6-5541-4733-8740-8CD9D285A47E}" dt="2026-09-22T12:26:09.350" v="1086" actId="478"/>
          <ac:cxnSpMkLst>
            <pc:docMk/>
            <pc:sldMk cId="407085736" sldId="26307"/>
            <ac:cxnSpMk id="15" creationId="{0404649B-4660-7C4D-DB31-2296CB8C7288}"/>
          </ac:cxnSpMkLst>
        </pc:cxnChg>
      </pc:sldChg>
      <pc:sldChg chg="modSp add mod">
        <pc:chgData name="Ilze Mežsarga" userId="36f2069d-d8bf-49f7-ad3d-0a06bcfaec7b" providerId="ADAL" clId="{434B1BD6-5541-4733-8740-8CD9D285A47E}" dt="2026-09-22T08:08:43.980" v="592" actId="207"/>
        <pc:sldMkLst>
          <pc:docMk/>
          <pc:sldMk cId="931804031" sldId="26310"/>
        </pc:sldMkLst>
        <pc:spChg chg="mod">
          <ac:chgData name="Ilze Mežsarga" userId="36f2069d-d8bf-49f7-ad3d-0a06bcfaec7b" providerId="ADAL" clId="{434B1BD6-5541-4733-8740-8CD9D285A47E}" dt="2026-09-22T08:08:43.980" v="592" actId="207"/>
          <ac:spMkLst>
            <pc:docMk/>
            <pc:sldMk cId="931804031" sldId="26310"/>
            <ac:spMk id="32" creationId="{1E789557-299C-4760-8A11-40566A931984}"/>
          </ac:spMkLst>
        </pc:spChg>
      </pc:sldChg>
      <pc:sldMasterChg chg="delSldLayout">
        <pc:chgData name="Ilze Mežsarga" userId="36f2069d-d8bf-49f7-ad3d-0a06bcfaec7b" providerId="ADAL" clId="{434B1BD6-5541-4733-8740-8CD9D285A47E}" dt="2026-09-21T11:00:43.574" v="489" actId="2696"/>
        <pc:sldMasterMkLst>
          <pc:docMk/>
          <pc:sldMasterMk cId="0" sldId="2147483648"/>
        </pc:sldMasterMkLst>
      </pc:sldMasterChg>
    </pc:docChg>
  </pc:docChgLst>
  <pc:docChgLst>
    <pc:chgData name="Ieva Ziepniece" userId="64994851-49e0-4ec0-85a0-d76a54e436e9" providerId="ADAL" clId="{C7A907E8-233E-47F1-B762-AED186011B6C}"/>
    <pc:docChg chg="undo custSel addSld delSld modSld">
      <pc:chgData name="Ieva Ziepniece" userId="64994851-49e0-4ec0-85a0-d76a54e436e9" providerId="ADAL" clId="{C7A907E8-233E-47F1-B762-AED186011B6C}" dt="2026-09-23T12:56:32.755" v="417" actId="14100"/>
      <pc:docMkLst>
        <pc:docMk/>
      </pc:docMkLst>
      <pc:sldChg chg="modSp mod">
        <pc:chgData name="Ieva Ziepniece" userId="64994851-49e0-4ec0-85a0-d76a54e436e9" providerId="ADAL" clId="{C7A907E8-233E-47F1-B762-AED186011B6C}" dt="2026-09-23T12:50:26.327" v="392" actId="404"/>
        <pc:sldMkLst>
          <pc:docMk/>
          <pc:sldMk cId="2525844631" sldId="5231"/>
        </pc:sldMkLst>
        <pc:spChg chg="mod">
          <ac:chgData name="Ieva Ziepniece" userId="64994851-49e0-4ec0-85a0-d76a54e436e9" providerId="ADAL" clId="{C7A907E8-233E-47F1-B762-AED186011B6C}" dt="2026-09-23T12:50:26.327" v="392" actId="404"/>
          <ac:spMkLst>
            <pc:docMk/>
            <pc:sldMk cId="2525844631" sldId="5231"/>
            <ac:spMk id="4" creationId="{5D1F5992-F542-AABB-12D5-145A64E16215}"/>
          </ac:spMkLst>
        </pc:spChg>
      </pc:sldChg>
      <pc:sldChg chg="addSp modSp mod">
        <pc:chgData name="Ieva Ziepniece" userId="64994851-49e0-4ec0-85a0-d76a54e436e9" providerId="ADAL" clId="{C7A907E8-233E-47F1-B762-AED186011B6C}" dt="2026-09-22T08:24:02.123" v="59" actId="1076"/>
        <pc:sldMkLst>
          <pc:docMk/>
          <pc:sldMk cId="2960839698" sldId="26303"/>
        </pc:sldMkLst>
        <pc:spChg chg="add mod">
          <ac:chgData name="Ieva Ziepniece" userId="64994851-49e0-4ec0-85a0-d76a54e436e9" providerId="ADAL" clId="{C7A907E8-233E-47F1-B762-AED186011B6C}" dt="2026-09-22T08:23:56.416" v="57" actId="1076"/>
          <ac:spMkLst>
            <pc:docMk/>
            <pc:sldMk cId="2960839698" sldId="26303"/>
            <ac:spMk id="4" creationId="{A6B1A939-F021-A2F3-D572-7CF747F72BE9}"/>
          </ac:spMkLst>
        </pc:spChg>
        <pc:spChg chg="mod">
          <ac:chgData name="Ieva Ziepniece" userId="64994851-49e0-4ec0-85a0-d76a54e436e9" providerId="ADAL" clId="{C7A907E8-233E-47F1-B762-AED186011B6C}" dt="2026-09-22T08:24:02.123" v="59" actId="1076"/>
          <ac:spMkLst>
            <pc:docMk/>
            <pc:sldMk cId="2960839698" sldId="26303"/>
            <ac:spMk id="20" creationId="{24BEDF0F-BF97-475E-A361-84D3F86E6C45}"/>
          </ac:spMkLst>
        </pc:spChg>
      </pc:sldChg>
      <pc:sldChg chg="addSp modSp mod">
        <pc:chgData name="Ieva Ziepniece" userId="64994851-49e0-4ec0-85a0-d76a54e436e9" providerId="ADAL" clId="{C7A907E8-233E-47F1-B762-AED186011B6C}" dt="2026-09-22T08:24:13.486" v="61" actId="1076"/>
        <pc:sldMkLst>
          <pc:docMk/>
          <pc:sldMk cId="601839933" sldId="26304"/>
        </pc:sldMkLst>
        <pc:spChg chg="add mod">
          <ac:chgData name="Ieva Ziepniece" userId="64994851-49e0-4ec0-85a0-d76a54e436e9" providerId="ADAL" clId="{C7A907E8-233E-47F1-B762-AED186011B6C}" dt="2026-09-22T08:24:13.486" v="61" actId="1076"/>
          <ac:spMkLst>
            <pc:docMk/>
            <pc:sldMk cId="601839933" sldId="26304"/>
            <ac:spMk id="3" creationId="{9E58F60C-6BD3-92D2-A56C-9A6A1843D1AA}"/>
          </ac:spMkLst>
        </pc:spChg>
      </pc:sldChg>
      <pc:sldChg chg="addSp modSp mod">
        <pc:chgData name="Ieva Ziepniece" userId="64994851-49e0-4ec0-85a0-d76a54e436e9" providerId="ADAL" clId="{C7A907E8-233E-47F1-B762-AED186011B6C}" dt="2026-09-22T08:24:08.308" v="60" actId="1076"/>
        <pc:sldMkLst>
          <pc:docMk/>
          <pc:sldMk cId="65421554" sldId="26305"/>
        </pc:sldMkLst>
        <pc:spChg chg="add mod">
          <ac:chgData name="Ieva Ziepniece" userId="64994851-49e0-4ec0-85a0-d76a54e436e9" providerId="ADAL" clId="{C7A907E8-233E-47F1-B762-AED186011B6C}" dt="2026-09-22T08:24:08.308" v="60" actId="1076"/>
          <ac:spMkLst>
            <pc:docMk/>
            <pc:sldMk cId="65421554" sldId="26305"/>
            <ac:spMk id="4" creationId="{943C745B-29BC-BB64-9B02-CEA010B081BA}"/>
          </ac:spMkLst>
        </pc:spChg>
      </pc:sldChg>
      <pc:sldChg chg="addSp modSp mod">
        <pc:chgData name="Ieva Ziepniece" userId="64994851-49e0-4ec0-85a0-d76a54e436e9" providerId="ADAL" clId="{C7A907E8-233E-47F1-B762-AED186011B6C}" dt="2026-09-22T08:23:30.577" v="51" actId="1076"/>
        <pc:sldMkLst>
          <pc:docMk/>
          <pc:sldMk cId="1803451145" sldId="26306"/>
        </pc:sldMkLst>
        <pc:spChg chg="add mod">
          <ac:chgData name="Ieva Ziepniece" userId="64994851-49e0-4ec0-85a0-d76a54e436e9" providerId="ADAL" clId="{C7A907E8-233E-47F1-B762-AED186011B6C}" dt="2026-09-22T08:23:30.577" v="51" actId="1076"/>
          <ac:spMkLst>
            <pc:docMk/>
            <pc:sldMk cId="1803451145" sldId="26306"/>
            <ac:spMk id="6" creationId="{1FBDD0DB-026C-66BD-8800-76250DFD40F8}"/>
          </ac:spMkLst>
        </pc:spChg>
      </pc:sldChg>
      <pc:sldChg chg="addSp modSp mod">
        <pc:chgData name="Ieva Ziepniece" userId="64994851-49e0-4ec0-85a0-d76a54e436e9" providerId="ADAL" clId="{C7A907E8-233E-47F1-B762-AED186011B6C}" dt="2026-09-22T08:23:49.779" v="56" actId="1076"/>
        <pc:sldMkLst>
          <pc:docMk/>
          <pc:sldMk cId="407085736" sldId="26307"/>
        </pc:sldMkLst>
        <pc:spChg chg="add mod">
          <ac:chgData name="Ieva Ziepniece" userId="64994851-49e0-4ec0-85a0-d76a54e436e9" providerId="ADAL" clId="{C7A907E8-233E-47F1-B762-AED186011B6C}" dt="2026-09-22T08:23:37.329" v="52" actId="1076"/>
          <ac:spMkLst>
            <pc:docMk/>
            <pc:sldMk cId="407085736" sldId="26307"/>
            <ac:spMk id="3" creationId="{5C7618C5-A771-115E-1D89-B11A2EFC493A}"/>
          </ac:spMkLst>
        </pc:spChg>
        <pc:spChg chg="mod">
          <ac:chgData name="Ieva Ziepniece" userId="64994851-49e0-4ec0-85a0-d76a54e436e9" providerId="ADAL" clId="{C7A907E8-233E-47F1-B762-AED186011B6C}" dt="2026-09-22T08:23:45.839" v="55" actId="1076"/>
          <ac:spMkLst>
            <pc:docMk/>
            <pc:sldMk cId="407085736" sldId="26307"/>
            <ac:spMk id="38" creationId="{30E2F109-46F9-B607-5677-7528E345E996}"/>
          </ac:spMkLst>
        </pc:spChg>
        <pc:picChg chg="mod">
          <ac:chgData name="Ieva Ziepniece" userId="64994851-49e0-4ec0-85a0-d76a54e436e9" providerId="ADAL" clId="{C7A907E8-233E-47F1-B762-AED186011B6C}" dt="2026-09-22T08:23:49.779" v="56" actId="1076"/>
          <ac:picMkLst>
            <pc:docMk/>
            <pc:sldMk cId="407085736" sldId="26307"/>
            <ac:picMk id="18" creationId="{1CF230C3-683F-446C-1C38-468DE6B16D92}"/>
          </ac:picMkLst>
        </pc:picChg>
        <pc:cxnChg chg="mod">
          <ac:chgData name="Ieva Ziepniece" userId="64994851-49e0-4ec0-85a0-d76a54e436e9" providerId="ADAL" clId="{C7A907E8-233E-47F1-B762-AED186011B6C}" dt="2026-09-22T08:23:42.945" v="54" actId="1076"/>
          <ac:cxnSpMkLst>
            <pc:docMk/>
            <pc:sldMk cId="407085736" sldId="26307"/>
            <ac:cxnSpMk id="15" creationId="{0404649B-4660-7C4D-DB31-2296CB8C7288}"/>
          </ac:cxnSpMkLst>
        </pc:cxnChg>
      </pc:sldChg>
      <pc:sldChg chg="addSp modSp mod">
        <pc:chgData name="Ieva Ziepniece" userId="64994851-49e0-4ec0-85a0-d76a54e436e9" providerId="ADAL" clId="{C7A907E8-233E-47F1-B762-AED186011B6C}" dt="2026-09-22T08:24:22.016" v="62" actId="1076"/>
        <pc:sldMkLst>
          <pc:docMk/>
          <pc:sldMk cId="931804031" sldId="26310"/>
        </pc:sldMkLst>
        <pc:spChg chg="add mod">
          <ac:chgData name="Ieva Ziepniece" userId="64994851-49e0-4ec0-85a0-d76a54e436e9" providerId="ADAL" clId="{C7A907E8-233E-47F1-B762-AED186011B6C}" dt="2026-09-22T08:24:22.016" v="62" actId="1076"/>
          <ac:spMkLst>
            <pc:docMk/>
            <pc:sldMk cId="931804031" sldId="26310"/>
            <ac:spMk id="3" creationId="{A44AAC48-21D5-59F5-D830-506BA8823D56}"/>
          </ac:spMkLst>
        </pc:spChg>
      </pc:sldChg>
      <pc:sldChg chg="addSp delSp modSp new add del mod">
        <pc:chgData name="Ieva Ziepniece" userId="64994851-49e0-4ec0-85a0-d76a54e436e9" providerId="ADAL" clId="{C7A907E8-233E-47F1-B762-AED186011B6C}" dt="2026-09-22T09:53:19.038" v="320" actId="47"/>
        <pc:sldMkLst>
          <pc:docMk/>
          <pc:sldMk cId="2936668771" sldId="26311"/>
        </pc:sldMkLst>
        <pc:spChg chg="del">
          <ac:chgData name="Ieva Ziepniece" userId="64994851-49e0-4ec0-85a0-d76a54e436e9" providerId="ADAL" clId="{C7A907E8-233E-47F1-B762-AED186011B6C}" dt="2026-09-22T08:24:36.314" v="64" actId="22"/>
          <ac:spMkLst>
            <pc:docMk/>
            <pc:sldMk cId="2936668771" sldId="26311"/>
            <ac:spMk id="2" creationId="{2CEFD649-46B8-2629-D28E-185D73784819}"/>
          </ac:spMkLst>
        </pc:spChg>
        <pc:spChg chg="del">
          <ac:chgData name="Ieva Ziepniece" userId="64994851-49e0-4ec0-85a0-d76a54e436e9" providerId="ADAL" clId="{C7A907E8-233E-47F1-B762-AED186011B6C}" dt="2026-09-22T08:33:25.529" v="68" actId="22"/>
          <ac:spMkLst>
            <pc:docMk/>
            <pc:sldMk cId="2936668771" sldId="26311"/>
            <ac:spMk id="3" creationId="{D7AA5F30-825E-2E25-548F-B5D37D07B09A}"/>
          </ac:spMkLst>
        </pc:spChg>
        <pc:spChg chg="del mod">
          <ac:chgData name="Ieva Ziepniece" userId="64994851-49e0-4ec0-85a0-d76a54e436e9" providerId="ADAL" clId="{C7A907E8-233E-47F1-B762-AED186011B6C}" dt="2026-09-22T08:33:31.555" v="72" actId="478"/>
          <ac:spMkLst>
            <pc:docMk/>
            <pc:sldMk cId="2936668771" sldId="26311"/>
            <ac:spMk id="4" creationId="{E705914F-4ACB-E6DA-4794-CA696EAA1641}"/>
          </ac:spMkLst>
        </pc:spChg>
        <pc:spChg chg="del">
          <ac:chgData name="Ieva Ziepniece" userId="64994851-49e0-4ec0-85a0-d76a54e436e9" providerId="ADAL" clId="{C7A907E8-233E-47F1-B762-AED186011B6C}" dt="2026-09-22T08:33:29.587" v="70" actId="478"/>
          <ac:spMkLst>
            <pc:docMk/>
            <pc:sldMk cId="2936668771" sldId="26311"/>
            <ac:spMk id="5" creationId="{3724B779-74F5-A55A-0E97-B4069C2EC68D}"/>
          </ac:spMkLst>
        </pc:spChg>
        <pc:spChg chg="add mod">
          <ac:chgData name="Ieva Ziepniece" userId="64994851-49e0-4ec0-85a0-d76a54e436e9" providerId="ADAL" clId="{C7A907E8-233E-47F1-B762-AED186011B6C}" dt="2026-09-22T08:52:22.503" v="280" actId="20577"/>
          <ac:spMkLst>
            <pc:docMk/>
            <pc:sldMk cId="2936668771" sldId="26311"/>
            <ac:spMk id="8" creationId="{7979463B-F438-43DD-327A-19BBC3C74C4B}"/>
          </ac:spMkLst>
        </pc:spChg>
        <pc:spChg chg="add mod">
          <ac:chgData name="Ieva Ziepniece" userId="64994851-49e0-4ec0-85a0-d76a54e436e9" providerId="ADAL" clId="{C7A907E8-233E-47F1-B762-AED186011B6C}" dt="2026-09-22T08:51:02.082" v="248" actId="208"/>
          <ac:spMkLst>
            <pc:docMk/>
            <pc:sldMk cId="2936668771" sldId="26311"/>
            <ac:spMk id="15" creationId="{9AA69470-401D-5826-6325-D371201CA132}"/>
          </ac:spMkLst>
        </pc:spChg>
        <pc:spChg chg="add del mod">
          <ac:chgData name="Ieva Ziepniece" userId="64994851-49e0-4ec0-85a0-d76a54e436e9" providerId="ADAL" clId="{C7A907E8-233E-47F1-B762-AED186011B6C}" dt="2026-09-22T08:53:44.256" v="290" actId="478"/>
          <ac:spMkLst>
            <pc:docMk/>
            <pc:sldMk cId="2936668771" sldId="26311"/>
            <ac:spMk id="16" creationId="{050DA10E-5D12-74AC-5496-471964A4E713}"/>
          </ac:spMkLst>
        </pc:spChg>
        <pc:picChg chg="add mod ord">
          <ac:chgData name="Ieva Ziepniece" userId="64994851-49e0-4ec0-85a0-d76a54e436e9" providerId="ADAL" clId="{C7A907E8-233E-47F1-B762-AED186011B6C}" dt="2026-09-22T08:52:04.029" v="260" actId="14100"/>
          <ac:picMkLst>
            <pc:docMk/>
            <pc:sldMk cId="2936668771" sldId="26311"/>
            <ac:picMk id="10" creationId="{C8A5C7BD-4A49-E70C-C121-267CB1FAD5AB}"/>
          </ac:picMkLst>
        </pc:picChg>
        <pc:picChg chg="add mod ord">
          <ac:chgData name="Ieva Ziepniece" userId="64994851-49e0-4ec0-85a0-d76a54e436e9" providerId="ADAL" clId="{C7A907E8-233E-47F1-B762-AED186011B6C}" dt="2026-09-22T08:51:38.830" v="258" actId="1076"/>
          <ac:picMkLst>
            <pc:docMk/>
            <pc:sldMk cId="2936668771" sldId="26311"/>
            <ac:picMk id="12" creationId="{F0E0F600-0B05-886D-D342-5D01A2940882}"/>
          </ac:picMkLst>
        </pc:picChg>
        <pc:picChg chg="add mod ord">
          <ac:chgData name="Ieva Ziepniece" userId="64994851-49e0-4ec0-85a0-d76a54e436e9" providerId="ADAL" clId="{C7A907E8-233E-47F1-B762-AED186011B6C}" dt="2026-09-22T08:51:26.012" v="253" actId="1076"/>
          <ac:picMkLst>
            <pc:docMk/>
            <pc:sldMk cId="2936668771" sldId="26311"/>
            <ac:picMk id="14" creationId="{DA941A31-7369-4FDF-665F-C97EDF612AC1}"/>
          </ac:picMkLst>
        </pc:picChg>
      </pc:sldChg>
      <pc:sldChg chg="addSp delSp modSp new mod">
        <pc:chgData name="Ieva Ziepniece" userId="64994851-49e0-4ec0-85a0-d76a54e436e9" providerId="ADAL" clId="{C7A907E8-233E-47F1-B762-AED186011B6C}" dt="2026-09-23T12:56:32.755" v="417" actId="14100"/>
        <pc:sldMkLst>
          <pc:docMk/>
          <pc:sldMk cId="32747708" sldId="26312"/>
        </pc:sldMkLst>
        <pc:spChg chg="del">
          <ac:chgData name="Ieva Ziepniece" userId="64994851-49e0-4ec0-85a0-d76a54e436e9" providerId="ADAL" clId="{C7A907E8-233E-47F1-B762-AED186011B6C}" dt="2026-09-22T09:49:50.403" v="309" actId="478"/>
          <ac:spMkLst>
            <pc:docMk/>
            <pc:sldMk cId="32747708" sldId="26312"/>
            <ac:spMk id="2" creationId="{35D7DDDF-03DD-31C2-B40A-81EAB9C48C97}"/>
          </ac:spMkLst>
        </pc:spChg>
        <pc:spChg chg="del">
          <ac:chgData name="Ieva Ziepniece" userId="64994851-49e0-4ec0-85a0-d76a54e436e9" providerId="ADAL" clId="{C7A907E8-233E-47F1-B762-AED186011B6C}" dt="2026-09-22T09:49:57.787" v="312" actId="478"/>
          <ac:spMkLst>
            <pc:docMk/>
            <pc:sldMk cId="32747708" sldId="26312"/>
            <ac:spMk id="3" creationId="{84E125BA-4C75-183B-1598-AA9DB85C6F7D}"/>
          </ac:spMkLst>
        </pc:spChg>
        <pc:spChg chg="del">
          <ac:chgData name="Ieva Ziepniece" userId="64994851-49e0-4ec0-85a0-d76a54e436e9" providerId="ADAL" clId="{C7A907E8-233E-47F1-B762-AED186011B6C}" dt="2026-09-22T09:50:18.036" v="316" actId="478"/>
          <ac:spMkLst>
            <pc:docMk/>
            <pc:sldMk cId="32747708" sldId="26312"/>
            <ac:spMk id="4" creationId="{AB7E0C94-C69A-BCEA-27F9-0822E2E657AE}"/>
          </ac:spMkLst>
        </pc:spChg>
        <pc:spChg chg="del">
          <ac:chgData name="Ieva Ziepniece" userId="64994851-49e0-4ec0-85a0-d76a54e436e9" providerId="ADAL" clId="{C7A907E8-233E-47F1-B762-AED186011B6C}" dt="2026-09-22T09:50:04.611" v="313" actId="478"/>
          <ac:spMkLst>
            <pc:docMk/>
            <pc:sldMk cId="32747708" sldId="26312"/>
            <ac:spMk id="5" creationId="{0DDB7621-DE48-6749-E71B-3431F4E5C40B}"/>
          </ac:spMkLst>
        </pc:spChg>
        <pc:spChg chg="add del mod">
          <ac:chgData name="Ieva Ziepniece" userId="64994851-49e0-4ec0-85a0-d76a54e436e9" providerId="ADAL" clId="{C7A907E8-233E-47F1-B762-AED186011B6C}" dt="2026-09-23T12:50:33.783" v="394" actId="478"/>
          <ac:spMkLst>
            <pc:docMk/>
            <pc:sldMk cId="32747708" sldId="26312"/>
            <ac:spMk id="5" creationId="{692C0F84-4FCB-B028-E2CE-7D55AC18E16F}"/>
          </ac:spMkLst>
        </pc:spChg>
        <pc:spChg chg="add mod">
          <ac:chgData name="Ieva Ziepniece" userId="64994851-49e0-4ec0-85a0-d76a54e436e9" providerId="ADAL" clId="{C7A907E8-233E-47F1-B762-AED186011B6C}" dt="2026-09-23T12:51:55.892" v="410" actId="20577"/>
          <ac:spMkLst>
            <pc:docMk/>
            <pc:sldMk cId="32747708" sldId="26312"/>
            <ac:spMk id="10" creationId="{9E9371BE-A0D8-0F4B-6F4B-84FC3111A9E3}"/>
          </ac:spMkLst>
        </pc:spChg>
        <pc:graphicFrameChg chg="add mod">
          <ac:chgData name="Ieva Ziepniece" userId="64994851-49e0-4ec0-85a0-d76a54e436e9" providerId="ADAL" clId="{C7A907E8-233E-47F1-B762-AED186011B6C}" dt="2026-09-23T12:50:38.796" v="397"/>
          <ac:graphicFrameMkLst>
            <pc:docMk/>
            <pc:sldMk cId="32747708" sldId="26312"/>
            <ac:graphicFrameMk id="2" creationId="{19EA0125-FD01-BBDD-E60F-E10FC95F910A}"/>
          </ac:graphicFrameMkLst>
        </pc:graphicFrameChg>
        <pc:graphicFrameChg chg="add mod">
          <ac:chgData name="Ieva Ziepniece" userId="64994851-49e0-4ec0-85a0-d76a54e436e9" providerId="ADAL" clId="{C7A907E8-233E-47F1-B762-AED186011B6C}" dt="2026-09-22T09:49:29.606" v="303"/>
          <ac:graphicFrameMkLst>
            <pc:docMk/>
            <pc:sldMk cId="32747708" sldId="26312"/>
            <ac:graphicFrameMk id="7" creationId="{08E737AF-27C1-683B-A540-7E6EF7DB688D}"/>
          </ac:graphicFrameMkLst>
        </pc:graphicFrameChg>
        <pc:graphicFrameChg chg="add mod">
          <ac:chgData name="Ieva Ziepniece" userId="64994851-49e0-4ec0-85a0-d76a54e436e9" providerId="ADAL" clId="{C7A907E8-233E-47F1-B762-AED186011B6C}" dt="2026-09-23T12:55:33.115" v="414"/>
          <ac:graphicFrameMkLst>
            <pc:docMk/>
            <pc:sldMk cId="32747708" sldId="26312"/>
            <ac:graphicFrameMk id="8" creationId="{19EA0125-FD01-BBDD-E60F-E10FC95F910A}"/>
          </ac:graphicFrameMkLst>
        </pc:graphicFrameChg>
        <pc:picChg chg="add del mod">
          <ac:chgData name="Ieva Ziepniece" userId="64994851-49e0-4ec0-85a0-d76a54e436e9" providerId="ADAL" clId="{C7A907E8-233E-47F1-B762-AED186011B6C}" dt="2026-09-23T12:50:30.685" v="393" actId="478"/>
          <ac:picMkLst>
            <pc:docMk/>
            <pc:sldMk cId="32747708" sldId="26312"/>
            <ac:picMk id="4" creationId="{D14A1AB0-92C5-B45C-9ED4-CEEBDBA197AB}"/>
          </ac:picMkLst>
        </pc:picChg>
        <pc:picChg chg="add del mod">
          <ac:chgData name="Ieva Ziepniece" userId="64994851-49e0-4ec0-85a0-d76a54e436e9" providerId="ADAL" clId="{C7A907E8-233E-47F1-B762-AED186011B6C}" dt="2026-09-23T12:55:29.981" v="411" actId="478"/>
          <ac:picMkLst>
            <pc:docMk/>
            <pc:sldMk cId="32747708" sldId="26312"/>
            <ac:picMk id="7" creationId="{6190DA58-C23F-866C-BB61-E8BFAFDC5C07}"/>
          </ac:picMkLst>
        </pc:picChg>
        <pc:picChg chg="add del mod">
          <ac:chgData name="Ieva Ziepniece" userId="64994851-49e0-4ec0-85a0-d76a54e436e9" providerId="ADAL" clId="{C7A907E8-233E-47F1-B762-AED186011B6C}" dt="2026-09-23T11:11:28.450" v="321" actId="478"/>
          <ac:picMkLst>
            <pc:docMk/>
            <pc:sldMk cId="32747708" sldId="26312"/>
            <ac:picMk id="9" creationId="{3DF046FC-4C2D-F4E3-44B9-8066CEEA3C54}"/>
          </ac:picMkLst>
        </pc:picChg>
        <pc:picChg chg="add mod">
          <ac:chgData name="Ieva Ziepniece" userId="64994851-49e0-4ec0-85a0-d76a54e436e9" providerId="ADAL" clId="{C7A907E8-233E-47F1-B762-AED186011B6C}" dt="2026-09-23T12:56:32.755" v="417" actId="14100"/>
          <ac:picMkLst>
            <pc:docMk/>
            <pc:sldMk cId="32747708" sldId="26312"/>
            <ac:picMk id="11" creationId="{BA0AF198-2827-EFD0-37C1-B1915213D65B}"/>
          </ac:picMkLst>
        </pc:picChg>
      </pc:sldChg>
      <pc:sldChg chg="addSp modSp new del mod">
        <pc:chgData name="Ieva Ziepniece" userId="64994851-49e0-4ec0-85a0-d76a54e436e9" providerId="ADAL" clId="{C7A907E8-233E-47F1-B762-AED186011B6C}" dt="2026-09-22T09:09:45.707" v="299" actId="47"/>
        <pc:sldMkLst>
          <pc:docMk/>
          <pc:sldMk cId="1594541687" sldId="26312"/>
        </pc:sldMkLst>
        <pc:graphicFrameChg chg="add mod">
          <ac:chgData name="Ieva Ziepniece" userId="64994851-49e0-4ec0-85a0-d76a54e436e9" providerId="ADAL" clId="{C7A907E8-233E-47F1-B762-AED186011B6C}" dt="2026-09-22T09:07:12.523" v="294"/>
          <ac:graphicFrameMkLst>
            <pc:docMk/>
            <pc:sldMk cId="1594541687" sldId="26312"/>
            <ac:graphicFrameMk id="7" creationId="{9FDAE82D-3705-43C8-CD71-440D37873763}"/>
          </ac:graphicFrameMkLst>
        </pc:graphicFrameChg>
        <pc:picChg chg="add mod">
          <ac:chgData name="Ieva Ziepniece" userId="64994851-49e0-4ec0-85a0-d76a54e436e9" providerId="ADAL" clId="{C7A907E8-233E-47F1-B762-AED186011B6C}" dt="2026-09-22T09:07:17.194" v="296" actId="1076"/>
          <ac:picMkLst>
            <pc:docMk/>
            <pc:sldMk cId="1594541687" sldId="26312"/>
            <ac:picMk id="9" creationId="{8A7DCCD9-25FD-AE0F-6B15-D3D83D14FCF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/>
          <a:lstStyle>
            <a:lvl1pPr algn="r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69A99F-EF31-4B9C-A738-C27DFF01580E}" type="datetimeFigureOut">
              <a:rPr lang="lv-LV"/>
              <a:pPr>
                <a:defRPr/>
              </a:pPr>
              <a:t>23.09.2026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33425"/>
            <a:ext cx="6515100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37" tIns="45419" rIns="90837" bIns="45419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4"/>
            <a:ext cx="5379720" cy="4398407"/>
          </a:xfrm>
          <a:prstGeom prst="rect">
            <a:avLst/>
          </a:prstGeom>
        </p:spPr>
        <p:txBody>
          <a:bodyPr vert="horz" lIns="90837" tIns="45419" rIns="90837" bIns="4541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283829"/>
            <a:ext cx="2914015" cy="488712"/>
          </a:xfrm>
          <a:prstGeom prst="rect">
            <a:avLst/>
          </a:prstGeom>
        </p:spPr>
        <p:txBody>
          <a:bodyPr vert="horz" lIns="90837" tIns="45419" rIns="90837" bIns="45419" rtlCol="0" anchor="b"/>
          <a:lstStyle>
            <a:lvl1pPr algn="l" defTabSz="933382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wrap="square" lIns="90837" tIns="45419" rIns="90837" bIns="4541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FACE587-8D14-4055-82B5-6CCDF55621C3}" type="slidenum">
              <a:rPr lang="lv-LV" altLang="lv-LV"/>
              <a:pPr/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30436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B6D972-3FB3-9F19-5188-88A8A25B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6C9EBF-CCC2-FBCF-95E4-CA70A10BD2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DA8D9C-D454-5CE5-9E05-EEC0C69C79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51C1C-3011-C9C6-F25B-0E9C60C441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351842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A021B-46C1-9BAE-41E9-F84C007D4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E0701C-523D-346E-4CD7-933AF45F0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E5300-33FD-4F0C-C051-BFCA2ED0FB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0F067-48EE-DDFF-F95A-D6B91CA260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774089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AB9F4-C2B7-08CB-A799-53D59DC64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E3A6B6-6083-6EFB-BE5B-46855B38F6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B9E0B0-6094-EC0D-8A0C-20353EF362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71443-A25F-6A9E-56E5-16781654D0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06015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9A436-713E-6465-FB14-54FC0655B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A25862-A749-2930-8CFB-E5B3D7B896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3C768E-3A10-86CA-95CC-627A440781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A88CB9-453F-6E9C-D004-BE323A860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5544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BE726-389D-70F2-B7DF-99375BB6F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9EA1BF-2828-595D-2F59-C940F41451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D84B6-0178-8A20-5A49-F31C3B4766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DFF9AC-6BF5-841C-1EB7-D243D38842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7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105878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8E3A32-9117-CB95-7EB1-1F4AF8C6F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0CE4C4-4AEE-7BBE-98B9-2551BA766A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11B843-18E5-0B4A-06F8-4729C536D6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25D313-2CBA-0F33-BC74-127588269C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8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243181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1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19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232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8689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189293" y="6324600"/>
            <a:ext cx="59630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15252D6-3622-483F-A7E8-9E60FEFE5E8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80072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D7664841-0D73-44CB-AE22-42FD73D83E0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731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EC0522-D5CF-4FDD-85E3-6E22DB726A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95446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3B50DFDF-96B8-465A-918F-3FF13AAF5E1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10468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98288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00690" y="6324600"/>
            <a:ext cx="584911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E87027D6-B333-4374-94DC-E94160EB0D4C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64636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B6036CB6-F7FF-4F1F-8F32-92EA84D42F9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301266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0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53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4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6190" y="381000"/>
            <a:ext cx="954621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730" y="1752603"/>
            <a:ext cx="1090367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678730" y="6333241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212757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D893850-4C62-42FA-A22B-349FCBB3BAE1}" type="slidenum">
              <a:rPr lang="en-US" altLang="lv-LV"/>
              <a:pPr/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3" r:id="rId10"/>
    <p:sldLayoutId id="2147483829" r:id="rId11"/>
  </p:sldLayoutIdLst>
  <p:hf hdr="0" ftr="0" dt="0"/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hyperlink" Target="mailto:diana.abolina@fm.gov.lv" TargetMode="External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D1F5992-F542-AABB-12D5-145A64E16215}"/>
              </a:ext>
            </a:extLst>
          </p:cNvPr>
          <p:cNvSpPr txBox="1">
            <a:spLocks/>
          </p:cNvSpPr>
          <p:nvPr/>
        </p:nvSpPr>
        <p:spPr bwMode="auto">
          <a:xfrm>
            <a:off x="276981" y="2804634"/>
            <a:ext cx="11384784" cy="29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lv-LV" sz="2400" dirty="0">
                <a:solidFill>
                  <a:schemeClr val="dk1"/>
                </a:solidFill>
                <a:latin typeface="Verdana"/>
                <a:ea typeface="Verdana"/>
              </a:rPr>
              <a:t>ES fondu 2021-2027 un Atveseļošanas fonda investīciju nozīmīgākie ieguvumi</a:t>
            </a:r>
          </a:p>
          <a:p>
            <a:pPr>
              <a:lnSpc>
                <a:spcPct val="150000"/>
              </a:lnSpc>
            </a:pPr>
            <a:endParaRPr lang="lv-LV" sz="2000" b="0" i="1" dirty="0">
              <a:solidFill>
                <a:schemeClr val="dk1"/>
              </a:solidFill>
              <a:latin typeface="Verdana"/>
              <a:ea typeface="Verdana"/>
            </a:endParaRPr>
          </a:p>
          <a:p>
            <a:r>
              <a:rPr lang="lv-LV" sz="1600" b="0" i="1" dirty="0">
                <a:solidFill>
                  <a:schemeClr val="dk1"/>
                </a:solidFill>
              </a:rPr>
              <a:t>3.pielikums </a:t>
            </a:r>
          </a:p>
          <a:p>
            <a:endParaRPr lang="lv-LV" sz="1600" b="0" i="1" dirty="0">
              <a:solidFill>
                <a:schemeClr val="dk1"/>
              </a:solidFill>
            </a:endParaRPr>
          </a:p>
          <a:p>
            <a:r>
              <a:rPr lang="lv-LV" sz="1600" b="0" i="1" dirty="0">
                <a:solidFill>
                  <a:schemeClr val="dk1"/>
                </a:solidFill>
              </a:rPr>
              <a:t>I</a:t>
            </a:r>
            <a:r>
              <a:rPr lang="lv-LV" sz="1600" b="0" i="1" dirty="0"/>
              <a:t>nformatīvajam ziņojumam par Kohēzijas politikas ES fondu, Atveseļošanas fonda, </a:t>
            </a:r>
          </a:p>
          <a:p>
            <a:r>
              <a:rPr lang="lv-LV" sz="1600" b="0" i="1" dirty="0"/>
              <a:t>EEZ, Norvēģijas un Šveices </a:t>
            </a:r>
            <a:r>
              <a:rPr lang="lv-LV" sz="1600" b="0" i="1" dirty="0" err="1"/>
              <a:t>grantu</a:t>
            </a:r>
            <a:r>
              <a:rPr lang="lv-LV" sz="1600" b="0" i="1" dirty="0"/>
              <a:t> investīciju ieviešanu Latvijā	</a:t>
            </a:r>
          </a:p>
          <a:p>
            <a:pPr>
              <a:lnSpc>
                <a:spcPct val="150000"/>
              </a:lnSpc>
            </a:pPr>
            <a:endParaRPr lang="lv-LV" sz="2400" b="0" dirty="0"/>
          </a:p>
          <a:p>
            <a:pPr algn="r"/>
            <a:r>
              <a:rPr lang="lv-LV" altLang="lv-LV" sz="1600" b="0" i="1" dirty="0"/>
              <a:t>Atbildīgo iestāžu sniegtā informācija par ieguvumu piemēriem</a:t>
            </a:r>
            <a:endParaRPr lang="lv-LV" sz="1600" dirty="0"/>
          </a:p>
        </p:txBody>
      </p:sp>
    </p:spTree>
    <p:extLst>
      <p:ext uri="{BB962C8B-B14F-4D97-AF65-F5344CB8AC3E}">
        <p14:creationId xmlns:p14="http://schemas.microsoft.com/office/powerpoint/2010/main" val="252584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906EC-BED6-BBB8-23DB-22A57E25E0D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2</a:t>
            </a:fld>
            <a:endParaRPr lang="en-US" altLang="lv-LV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E9371BE-A0D8-0F4B-6F4B-84FC3111A9E3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1965960" y="0"/>
            <a:ext cx="10226040" cy="1289304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 altLang="lv-LV" sz="2000" dirty="0">
                <a:solidFill>
                  <a:srgbClr val="F9FBFD"/>
                </a:solidFill>
              </a:rPr>
              <a:t>ES fondu 2021-2027 un AF investīcijas sniedz ieguvumus Latvijas iedzīvotājiem un tautsaimniecībai - n</a:t>
            </a:r>
            <a:r>
              <a:rPr lang="lv-LV" sz="2000" dirty="0"/>
              <a:t>ozaru ministriju «portfeļi» ieguvumu sasniegšanai – kopā iespējas 6,20 mljrd. EUR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0AF198-2827-EFD0-37C1-B1915213D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4248" y="1289304"/>
            <a:ext cx="8613648" cy="552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D532F-B2CE-63EF-9CBE-8584FA18B8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A7E43-AF8C-80BC-69FF-2164E5317F2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3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5683968-C20B-BDB3-0007-363F2756E313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A6105B22-B846-82D0-2092-31E775771AD3}"/>
              </a:ext>
            </a:extLst>
          </p:cNvPr>
          <p:cNvSpPr/>
          <p:nvPr/>
        </p:nvSpPr>
        <p:spPr>
          <a:xfrm>
            <a:off x="6545943" y="1494365"/>
            <a:ext cx="5350466" cy="4325864"/>
          </a:xfrm>
          <a:prstGeom prst="roundRect">
            <a:avLst>
              <a:gd name="adj" fmla="val 5152"/>
            </a:avLst>
          </a:prstGeom>
          <a:solidFill>
            <a:srgbClr val="7DA539">
              <a:alpha val="470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lv-LV" sz="1500" b="1" dirty="0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</a:t>
            </a:r>
          </a:p>
          <a:p>
            <a:pPr algn="just"/>
            <a:r>
              <a:rPr lang="lv-LV" sz="1500" b="1" dirty="0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Labklājības ministrija</a:t>
            </a:r>
          </a:p>
          <a:p>
            <a:pPr algn="just"/>
            <a:endParaRPr lang="lv-LV" sz="1500" b="1" dirty="0">
              <a:solidFill>
                <a:srgbClr val="7DA539"/>
              </a:solidFill>
              <a:latin typeface="Verdana"/>
              <a:ea typeface="Verdana"/>
              <a:cs typeface="RobustaTLPro-Bold"/>
            </a:endParaRPr>
          </a:p>
          <a:p>
            <a:pPr lvl="0">
              <a:defRPr/>
            </a:pPr>
            <a:r>
              <a:rPr kumimoji="0" lang="lv-LV" sz="1800" b="1" i="0" u="none" strike="noStrike" kern="1200" cap="none" spc="0" normalizeH="0" baseline="0" noProof="0" dirty="0">
                <a:ln>
                  <a:noFill/>
                </a:ln>
                <a:solidFill>
                  <a:srgbClr val="7DA53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7DA539"/>
                </a:solidFill>
                <a:latin typeface="Verdana"/>
                <a:ea typeface="Verdana"/>
                <a:cs typeface="RobustaTLPro-Regular"/>
              </a:rPr>
              <a:t>Iekļaujoša nodarbinātība </a:t>
            </a:r>
            <a:r>
              <a:rPr lang="lv-LV" b="1" dirty="0">
                <a:solidFill>
                  <a:srgbClr val="7DA539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7DA539"/>
                </a:solidFill>
                <a:latin typeface="Verdana"/>
                <a:ea typeface="Verdana"/>
                <a:cs typeface="RobustaTLPro-Regular"/>
              </a:rPr>
              <a:t> Vides pieejamība </a:t>
            </a:r>
            <a:r>
              <a:rPr lang="lv-LV" b="1" dirty="0">
                <a:solidFill>
                  <a:srgbClr val="7DA539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7DA539"/>
                </a:solidFill>
                <a:latin typeface="Verdana"/>
                <a:ea typeface="Verdana"/>
                <a:cs typeface="RobustaTLPro-Regular"/>
              </a:rPr>
              <a:t> Senioru 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7DA53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aprūpe</a:t>
            </a:r>
            <a:b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7DA53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</a:br>
            <a:endParaRPr lang="lv-LV" sz="1300" noProof="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Atbalstīti 152 sociālie uzņēmumi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veicinot sociālās atstumtības riskam pakļauto iedzīvotāju iekļaušanos darba tirgū un sabiedrībā.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63 valsts un pašvaldību ēkās nodrošināta vides pieejamība 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230 mājokļi 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pielāgoti cilvēkiem ar funkcionāliem traucējumiem.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Izveidotas 20 ēkas ar 312 jaunām ilgstošas aprūpes vietām senioriem, 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nodrošinot ģimeniskai videi pietuvinātu aprūpi.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Izveidots centrs neformālo aprūpētāju apmācībām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darbam ar cilvēkiem ar funkcionāliem traucējumiem.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Cilvēkiem ar funkcionāliem traucējumiem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nodrošināta piekļuve &gt;11 200 pārvietošanās, pašaprūpes un saziņas palīglīdzekļiem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veicinot neatkarību un līdzdalību sabiedrībā.</a:t>
            </a:r>
          </a:p>
          <a:p>
            <a:pPr algn="just"/>
            <a:endParaRPr lang="lv-LV" sz="600" b="1" dirty="0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1E789557-299C-4760-8A11-40566A931984}"/>
              </a:ext>
            </a:extLst>
          </p:cNvPr>
          <p:cNvSpPr/>
          <p:nvPr/>
        </p:nvSpPr>
        <p:spPr>
          <a:xfrm>
            <a:off x="725973" y="1494365"/>
            <a:ext cx="5580464" cy="4291867"/>
          </a:xfrm>
          <a:prstGeom prst="roundRect">
            <a:avLst>
              <a:gd name="adj" fmla="val 5152"/>
            </a:avLst>
          </a:prstGeom>
          <a:solidFill>
            <a:srgbClr val="E57200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Veselības ministrija</a:t>
            </a:r>
          </a:p>
          <a:p>
            <a:b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</a:br>
            <a:r>
              <a:rPr lang="lv-LV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Mūsdienīgāka ārstniecība </a:t>
            </a:r>
            <a:r>
              <a:rPr lang="lv-LV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Onkoloģiskā aprūpe </a:t>
            </a:r>
            <a:r>
              <a:rPr lang="lv-LV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Gatavība krīzēm</a:t>
            </a:r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</a:pPr>
            <a:endParaRPr lang="lv-LV" sz="1200" b="1" noProof="0">
              <a:solidFill>
                <a:schemeClr val="tx1"/>
              </a:solidFill>
              <a:latin typeface="Verdana"/>
              <a:ea typeface="Verdana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61 ārstniecības iestādē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visā Latvijā modernizēta infrastruktūra un tehniskais aprīkojums.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Apmācītas &gt;19 000 ārstniecības personas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, uzlabojot viņu kvalifikāciju un kompetenci </a:t>
            </a:r>
            <a:r>
              <a:rPr lang="lv-LV" sz="1200" b="1">
                <a:solidFill>
                  <a:schemeClr val="tx1"/>
                </a:solidFill>
                <a:latin typeface="Verdana"/>
                <a:ea typeface="Verdana"/>
              </a:rPr>
              <a:t>rīcībai krīzes, kara un katastrofu situācijās.</a:t>
            </a:r>
            <a:endParaRPr lang="lv-LV" sz="1200" b="1" noProof="0">
              <a:solidFill>
                <a:schemeClr val="tx1"/>
              </a:solidFill>
              <a:latin typeface="Verdana"/>
              <a:ea typeface="Verdana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145 ģimenes ārstu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praksēs pacientiem nodrošinātas pieejamākas telpas.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Akreditēts pirmais vēža centrs Latvijā</a:t>
            </a:r>
            <a:r>
              <a:rPr lang="lv-LV" sz="1200" b="1" noProof="0" dirty="0">
                <a:solidFill>
                  <a:schemeClr val="tx1"/>
                </a:solidFill>
                <a:latin typeface="Verdana"/>
                <a:ea typeface="Verdana"/>
              </a:rPr>
              <a:t> RAKUS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iekļaujoties Eiropas vēža centru tīklā.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Cēsīs, Liepājā un Ogrē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tiks uzbūvēti 3 </a:t>
            </a:r>
            <a:r>
              <a:rPr lang="lv-LV" sz="1200" b="1" noProof="0" dirty="0" err="1">
                <a:solidFill>
                  <a:schemeClr val="tx1"/>
                </a:solidFill>
                <a:latin typeface="Verdana"/>
                <a:ea typeface="Verdana"/>
              </a:rPr>
              <a:t>neatl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. medicīniskās palīdzības brigāžu atbalsta centri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un iegādāti operatīvie medicīniskie transportlīdzekļi, uzlabojot palīdzības sniegšanas ātrumu un kvalitāti.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DEAC851-6192-0009-052B-7AE9E120126B}"/>
              </a:ext>
            </a:extLst>
          </p:cNvPr>
          <p:cNvCxnSpPr>
            <a:cxnSpLocks/>
          </p:cNvCxnSpPr>
          <p:nvPr/>
        </p:nvCxnSpPr>
        <p:spPr>
          <a:xfrm>
            <a:off x="797300" y="2150124"/>
            <a:ext cx="5028715" cy="0"/>
          </a:xfrm>
          <a:prstGeom prst="line">
            <a:avLst/>
          </a:prstGeom>
          <a:ln w="50800">
            <a:solidFill>
              <a:srgbClr val="E572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31FC219-1289-1C98-78C1-412457C83E30}"/>
              </a:ext>
            </a:extLst>
          </p:cNvPr>
          <p:cNvCxnSpPr>
            <a:cxnSpLocks/>
          </p:cNvCxnSpPr>
          <p:nvPr/>
        </p:nvCxnSpPr>
        <p:spPr>
          <a:xfrm>
            <a:off x="6628188" y="2150124"/>
            <a:ext cx="5028715" cy="0"/>
          </a:xfrm>
          <a:prstGeom prst="line">
            <a:avLst/>
          </a:prstGeom>
          <a:ln w="50800">
            <a:solidFill>
              <a:srgbClr val="7DA53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Stethoscope with solid fill">
            <a:extLst>
              <a:ext uri="{FF2B5EF4-FFF2-40B4-BE49-F238E27FC236}">
                <a16:creationId xmlns:a16="http://schemas.microsoft.com/office/drawing/2014/main" id="{15708EC2-CE03-0341-B800-288DAE9079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7300" y="1741108"/>
            <a:ext cx="252000" cy="252000"/>
          </a:xfrm>
          <a:prstGeom prst="rect">
            <a:avLst/>
          </a:prstGeom>
        </p:spPr>
      </p:pic>
      <p:pic>
        <p:nvPicPr>
          <p:cNvPr id="21" name="Graphic 20" descr="Group with solid fill">
            <a:extLst>
              <a:ext uri="{FF2B5EF4-FFF2-40B4-BE49-F238E27FC236}">
                <a16:creationId xmlns:a16="http://schemas.microsoft.com/office/drawing/2014/main" id="{D729657B-7DC0-C408-D20B-BF962D3A3B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28188" y="1741108"/>
            <a:ext cx="252000" cy="25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4AAC48-21D5-59F5-D830-506BA8823D56}"/>
              </a:ext>
            </a:extLst>
          </p:cNvPr>
          <p:cNvSpPr txBox="1"/>
          <p:nvPr/>
        </p:nvSpPr>
        <p:spPr>
          <a:xfrm>
            <a:off x="5896672" y="1135455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804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5241BE-7082-DB2E-8233-4681D41F7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E8634D-4E18-1EBD-4D6E-DEF18AB05E5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4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C40DBCC-7301-73E8-325C-ABCCE643007C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9238CEC6-017F-5206-0054-40F3C5BFA947}"/>
              </a:ext>
            </a:extLst>
          </p:cNvPr>
          <p:cNvSpPr/>
          <p:nvPr/>
        </p:nvSpPr>
        <p:spPr>
          <a:xfrm>
            <a:off x="6496334" y="1800522"/>
            <a:ext cx="5350466" cy="3852134"/>
          </a:xfrm>
          <a:prstGeom prst="roundRect">
            <a:avLst>
              <a:gd name="adj" fmla="val 5152"/>
            </a:avLst>
          </a:prstGeom>
          <a:solidFill>
            <a:srgbClr val="55773C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500" b="1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>
                <a:solidFill>
                  <a:srgbClr val="55773C"/>
                </a:solidFill>
                <a:latin typeface="Verdana"/>
                <a:ea typeface="Verdana"/>
                <a:cs typeface="RobustaTLPro-Bold"/>
              </a:rPr>
              <a:t>Viedās administrācijas un reģionālās attīstības ministrija</a:t>
            </a:r>
          </a:p>
          <a:p>
            <a:endParaRPr lang="lv-LV" sz="1500" b="1">
              <a:solidFill>
                <a:srgbClr val="55773C"/>
              </a:solidFill>
              <a:latin typeface="Verdana"/>
              <a:ea typeface="Verdana"/>
              <a:cs typeface="RobustaTLPro-Bold"/>
            </a:endParaRPr>
          </a:p>
          <a:p>
            <a:pPr lvl="0">
              <a:defRPr/>
            </a:pPr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55773C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55773C"/>
                </a:solidFill>
                <a:latin typeface="Verdana"/>
                <a:ea typeface="Verdana"/>
                <a:cs typeface="RobustaTLPro-Regular"/>
              </a:rPr>
              <a:t>A-pierobežas izaugsme </a:t>
            </a:r>
            <a:r>
              <a:rPr lang="lv-LV" b="1">
                <a:solidFill>
                  <a:srgbClr val="55773C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55773C"/>
                </a:solidFill>
                <a:latin typeface="Verdana"/>
                <a:ea typeface="Verdana"/>
                <a:cs typeface="RobustaTLPro-Regular"/>
              </a:rPr>
              <a:t> Industriālie parki </a:t>
            </a:r>
            <a:r>
              <a:rPr lang="lv-LV" b="1">
                <a:solidFill>
                  <a:srgbClr val="55773C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55773C"/>
                </a:solidFill>
                <a:latin typeface="Verdana"/>
                <a:ea typeface="Verdana"/>
                <a:cs typeface="RobustaTLPro-Regular"/>
              </a:rPr>
              <a:t> Reģionālie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55773C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autoceļi</a:t>
            </a:r>
          </a:p>
          <a:p>
            <a:pPr lvl="0">
              <a:defRPr/>
            </a:pPr>
            <a:endParaRPr lang="lv-LV" sz="1300" noProof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Reģionu izaugsmei piešķirti ~205 milj. €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t.sk. ~62 milj. € Austrumu pierobežai, plānojot piesaistīt vismaz 110 milj. € privāto investīciju un radīt ~500 darbavietu.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Pašvaldību ēkās 54 000 m² platībā uzlabota energoefektivitāte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samazinot primārās enerģijas patēriņu par ~6 800 MWh gadā.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Atjaunoti un pārbūvēti ~220 km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reģionālo un vietējo autoceļu.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Daugavpilī, Jelgavā, Liepājā un Valmierā izveidoti 4 industriālie parki, radot iespējas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piesaistīt vismaz 85 milj. €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nefinanšu investīciju un veidot jaunas darbavietas.</a:t>
            </a: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9D91E880-6EEF-FCD6-AF27-8122C4DC99BE}"/>
              </a:ext>
            </a:extLst>
          </p:cNvPr>
          <p:cNvSpPr/>
          <p:nvPr/>
        </p:nvSpPr>
        <p:spPr>
          <a:xfrm>
            <a:off x="660679" y="1800521"/>
            <a:ext cx="5350466" cy="4341661"/>
          </a:xfrm>
          <a:prstGeom prst="roundRect">
            <a:avLst>
              <a:gd name="adj" fmla="val 5152"/>
            </a:avLst>
          </a:prstGeom>
          <a:solidFill>
            <a:srgbClr val="00859B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lv-LV" sz="1500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Ekonomikas ministrija</a:t>
            </a:r>
          </a:p>
          <a:p>
            <a:endParaRPr lang="lv-LV" sz="1500" b="1">
              <a:solidFill>
                <a:srgbClr val="00859B"/>
              </a:solidFill>
              <a:latin typeface="Verdana"/>
              <a:ea typeface="Verdana"/>
              <a:cs typeface="RobustaTLPro-Regular"/>
            </a:endParaRPr>
          </a:p>
          <a:p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00859B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00859B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Pieejami mājokļi </a:t>
            </a:r>
            <a:r>
              <a:rPr lang="lv-LV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Energoefektīvākas ēkas </a:t>
            </a:r>
            <a:r>
              <a:rPr lang="lv-LV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00859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00859B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Uzņēmumu konkurētspēja</a:t>
            </a:r>
          </a:p>
          <a:p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Jelgavā izbūvēti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116 energoefektīvi un pilnībā aprīkoti pieejamas īres maksas dzīvokļi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izmantojot Latvijā ražotas koka moduļu konstrukcijas.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Saldus novadā dienesta viesnīca pārbūvēta par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sociālo māju ar 32 labiekārtotiem dzīvokļiem.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LNO par 45 % samazināts primārās enerģijas patēriņš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modernizējot ventilācijas, siltumapgādes un elektroapgādes sistēmas.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Aizdevumu, garantiju, inovāciju un digitālās transformācijas programmās atbalstīta uzņēmumu attīstība un eksportspēja,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piemēram,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“Aerones Engineering” un “Intelitech” izveidojuši robotizētu vēja turbīnu inspekcijas rīku, “DOMA-būve” Krāslavas novadā plāno elektroenerģijas uzkrāšanas sistēmu, bet “Latvijas Pasts” un “Fazer Latvija” modernizējuši darbības procesus.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0447C6-86F2-5D1C-5C00-0F9903C67BED}"/>
              </a:ext>
            </a:extLst>
          </p:cNvPr>
          <p:cNvCxnSpPr>
            <a:cxnSpLocks/>
          </p:cNvCxnSpPr>
          <p:nvPr/>
        </p:nvCxnSpPr>
        <p:spPr>
          <a:xfrm>
            <a:off x="836376" y="2258848"/>
            <a:ext cx="5028715" cy="0"/>
          </a:xfrm>
          <a:prstGeom prst="line">
            <a:avLst/>
          </a:prstGeom>
          <a:ln w="50800">
            <a:solidFill>
              <a:srgbClr val="00859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212AEA0-4B30-3634-30E2-1526831C39EB}"/>
              </a:ext>
            </a:extLst>
          </p:cNvPr>
          <p:cNvCxnSpPr>
            <a:cxnSpLocks/>
          </p:cNvCxnSpPr>
          <p:nvPr/>
        </p:nvCxnSpPr>
        <p:spPr>
          <a:xfrm>
            <a:off x="6628188" y="2572313"/>
            <a:ext cx="5028715" cy="0"/>
          </a:xfrm>
          <a:prstGeom prst="line">
            <a:avLst/>
          </a:prstGeom>
          <a:ln w="50800">
            <a:solidFill>
              <a:srgbClr val="5577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Graphic 3" descr="Bar graph with upward trend with solid fill">
            <a:extLst>
              <a:ext uri="{FF2B5EF4-FFF2-40B4-BE49-F238E27FC236}">
                <a16:creationId xmlns:a16="http://schemas.microsoft.com/office/drawing/2014/main" id="{68BE5B1C-51E3-75CD-8EC2-3D705C821FC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6376" y="1908304"/>
            <a:ext cx="252000" cy="252000"/>
          </a:xfrm>
          <a:prstGeom prst="rect">
            <a:avLst/>
          </a:prstGeom>
        </p:spPr>
      </p:pic>
      <p:pic>
        <p:nvPicPr>
          <p:cNvPr id="13" name="Graphic 12" descr="Lightbulb and gear with solid fill">
            <a:extLst>
              <a:ext uri="{FF2B5EF4-FFF2-40B4-BE49-F238E27FC236}">
                <a16:creationId xmlns:a16="http://schemas.microsoft.com/office/drawing/2014/main" id="{98DCA81B-A658-A767-1DF0-0BD3B4D7D4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28188" y="1963720"/>
            <a:ext cx="252000" cy="25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58F60C-6BD3-92D2-A56C-9A6A1843D1AA}"/>
              </a:ext>
            </a:extLst>
          </p:cNvPr>
          <p:cNvSpPr txBox="1"/>
          <p:nvPr/>
        </p:nvSpPr>
        <p:spPr>
          <a:xfrm>
            <a:off x="6124329" y="1153743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839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4C7732-B263-C271-D7CF-2838EEF9D7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49DCD2-92B7-5806-2149-4C1CFE50052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5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EE3CA0A-5F01-CDE6-B1CF-9990CD358A23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454F1174-7FD3-B77F-5427-F00FD34A0EB9}"/>
              </a:ext>
            </a:extLst>
          </p:cNvPr>
          <p:cNvSpPr/>
          <p:nvPr/>
        </p:nvSpPr>
        <p:spPr>
          <a:xfrm>
            <a:off x="6496334" y="1800522"/>
            <a:ext cx="5350466" cy="4267768"/>
          </a:xfrm>
          <a:prstGeom prst="roundRect">
            <a:avLst>
              <a:gd name="adj" fmla="val 5152"/>
            </a:avLst>
          </a:prstGeom>
          <a:solidFill>
            <a:srgbClr val="840B55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500" b="1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>
                <a:solidFill>
                  <a:srgbClr val="840B55"/>
                </a:solidFill>
                <a:latin typeface="Verdana"/>
                <a:ea typeface="Verdana"/>
                <a:cs typeface="RobustaTLPro-Bold"/>
              </a:rPr>
              <a:t>Tieslietu ministrija</a:t>
            </a:r>
          </a:p>
          <a:p>
            <a:endParaRPr lang="lv-LV" sz="1500" b="1">
              <a:solidFill>
                <a:srgbClr val="840B55"/>
              </a:solidFill>
              <a:latin typeface="Verdana"/>
              <a:ea typeface="Verdana"/>
              <a:cs typeface="RobustaTLPro-Bold"/>
            </a:endParaRPr>
          </a:p>
          <a:p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840B5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840B5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840B55"/>
                </a:solidFill>
                <a:latin typeface="Verdana"/>
                <a:ea typeface="Verdana"/>
                <a:cs typeface="RobustaTLPro-Regular"/>
              </a:rPr>
              <a:t>Atbalsts mazaizsargātajiem </a:t>
            </a:r>
            <a:r>
              <a:rPr lang="lv-LV" b="1">
                <a:solidFill>
                  <a:srgbClr val="840B55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840B55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840B5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Probācijā esošo resocializācija</a:t>
            </a:r>
            <a:br>
              <a:rPr lang="lv-LV" sz="1500" b="1">
                <a:solidFill>
                  <a:srgbClr val="840B55"/>
                </a:solidFill>
                <a:latin typeface="Verdana"/>
                <a:ea typeface="Verdana"/>
                <a:cs typeface="RobustaTLPro-Bold"/>
              </a:rPr>
            </a:br>
            <a:endParaRPr lang="lv-LV" sz="1300" noProof="0">
              <a:solidFill>
                <a:srgbClr val="840B55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Izstrādāti un pārbaudīti jauni juridiskā atbalsta un mediācijas pakalpojumi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lai mazaizsargāti cilvēki problēmas varētu risināt, pirms tās rada būtiskas sociālās un ekonomiskās sekas.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Tiek pilnveidoti resocializācijas pakalpojumi, lai palīdzētu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&gt;2900 probācijas klientiem mazināt atkārtotu likumpārkāpumu risku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un iekļauties darba tirgū un sabiedrībā.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Iļģuciema cietumā izveidota Mātes un bērna nodaļa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nodrošinot pirmsskolas izglītību bērniem, kuri cietumā dzīvo kopā ar mātēm.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Tieslietu akadēmijas &gt;500 mācību pasākumos piedalījušies &gt;15 700 tiesu un prokuratūras darbinieku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lai darbs būtu efektīvāks un vairāk vērsts uz iedzīvotāju vajadzībām. </a:t>
            </a: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184C240F-9A74-C76E-45A2-AE1EED90EB28}"/>
              </a:ext>
            </a:extLst>
          </p:cNvPr>
          <p:cNvSpPr/>
          <p:nvPr/>
        </p:nvSpPr>
        <p:spPr>
          <a:xfrm>
            <a:off x="660679" y="1800521"/>
            <a:ext cx="5350466" cy="4267769"/>
          </a:xfrm>
          <a:prstGeom prst="roundRect">
            <a:avLst>
              <a:gd name="adj" fmla="val 5152"/>
            </a:avLst>
          </a:prstGeom>
          <a:solidFill>
            <a:srgbClr val="155452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fi-FI" sz="15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Klimata un enerģētikas ministrija </a:t>
            </a:r>
            <a:endParaRPr lang="lv-LV" sz="1500" b="1">
              <a:solidFill>
                <a:srgbClr val="155452"/>
              </a:solidFill>
              <a:latin typeface="Verdana"/>
              <a:ea typeface="Verdana"/>
              <a:cs typeface="RobustaTLPro-Regular"/>
            </a:endParaRPr>
          </a:p>
          <a:p>
            <a:endParaRPr lang="lv-LV" sz="1500" b="1">
              <a:solidFill>
                <a:srgbClr val="155452"/>
              </a:solidFill>
              <a:latin typeface="Verdana"/>
              <a:ea typeface="Verdana"/>
              <a:cs typeface="RobustaTLPro-Regular"/>
            </a:endParaRPr>
          </a:p>
          <a:p>
            <a:pPr lvl="0">
              <a:defRPr/>
            </a:pPr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155452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155452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Enerģētiskā neatkarība </a:t>
            </a:r>
            <a:r>
              <a:rPr lang="lv-LV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Elektrotīklu modernizācija </a:t>
            </a:r>
            <a:br>
              <a:rPr lang="lv-LV" sz="10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</a:br>
            <a:r>
              <a:rPr lang="lv-LV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155452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155452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Biometāna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155452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infrastruktūra</a:t>
            </a:r>
            <a:endParaRPr lang="lv-LV" sz="1500" b="1">
              <a:solidFill>
                <a:srgbClr val="155452"/>
              </a:solidFill>
              <a:latin typeface="Verdana"/>
              <a:ea typeface="Verdana"/>
              <a:cs typeface="RobustaTLPro-Regular"/>
            </a:endParaRPr>
          </a:p>
          <a:p>
            <a:endParaRPr lang="lv-LV" sz="130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Elektroenerģijas pārvades sistēma sinhronizēta ar kontinentālās Eiropas tīklu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un Rēzeknē uzstādīta bateriju enerģijas uzkrāšanas sistēma.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Modernizēti elektroenerģijas pārvades un sadales tīkli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- Kuldīgā un Ādažos izbūvētas</a:t>
            </a:r>
            <a:r>
              <a:rPr lang="lv-LV" sz="1200">
                <a:solidFill>
                  <a:schemeClr val="tx1"/>
                </a:solidFill>
                <a:latin typeface="Verdana"/>
                <a:ea typeface="Verdana"/>
              </a:rPr>
              <a:t> vai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rekonstruētas apakšstacijas, jauda palielināta par 103 MW, izbūvēti 230 km </a:t>
            </a:r>
            <a:r>
              <a:rPr lang="lv-LV" sz="1200" noProof="0" dirty="0" err="1">
                <a:solidFill>
                  <a:schemeClr val="tx1"/>
                </a:solidFill>
                <a:latin typeface="Verdana"/>
                <a:ea typeface="Verdana"/>
              </a:rPr>
              <a:t>kabeļlīniju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un uzstādīti &gt;300 attālināti vadāmi slēdži.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Džūkstē izveidots </a:t>
            </a:r>
            <a:r>
              <a:rPr lang="lv-LV" sz="1200" b="1" noProof="0" dirty="0" err="1">
                <a:solidFill>
                  <a:schemeClr val="tx1"/>
                </a:solidFill>
                <a:latin typeface="Verdana"/>
                <a:ea typeface="Verdana"/>
              </a:rPr>
              <a:t>biometāna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 ievades punkts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vēl 2 plānoti Raganā un Rēzeknē.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Pēc līgumu noslēgšanas </a:t>
            </a:r>
            <a:r>
              <a:rPr lang="lv-LV" sz="1200" noProof="0" dirty="0" err="1">
                <a:solidFill>
                  <a:schemeClr val="tx1"/>
                </a:solidFill>
                <a:latin typeface="Verdana"/>
                <a:ea typeface="Verdana"/>
              </a:rPr>
              <a:t>biometāna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un centralizētās siltumapgādes jomā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paredzēta vismaz 16 MW papildu </a:t>
            </a:r>
            <a:r>
              <a:rPr lang="lv-LV" sz="1200" b="1" noProof="0" dirty="0" err="1">
                <a:solidFill>
                  <a:schemeClr val="tx1"/>
                </a:solidFill>
                <a:latin typeface="Verdana"/>
                <a:ea typeface="Verdana"/>
              </a:rPr>
              <a:t>atjaunīgās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 enerģijas ražošanas jauda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un primārās enerģijas patēriņa samazinājums līdz ~24 000 </a:t>
            </a:r>
            <a:r>
              <a:rPr lang="lv-LV" sz="1200" noProof="0" dirty="0" err="1">
                <a:solidFill>
                  <a:schemeClr val="tx1"/>
                </a:solidFill>
                <a:latin typeface="Verdana"/>
                <a:ea typeface="Verdana"/>
              </a:rPr>
              <a:t>MWh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gadā.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2A58231-1A3C-076A-4BA9-B4C7420336C7}"/>
              </a:ext>
            </a:extLst>
          </p:cNvPr>
          <p:cNvCxnSpPr>
            <a:cxnSpLocks/>
          </p:cNvCxnSpPr>
          <p:nvPr/>
        </p:nvCxnSpPr>
        <p:spPr>
          <a:xfrm>
            <a:off x="836376" y="2360446"/>
            <a:ext cx="5028715" cy="0"/>
          </a:xfrm>
          <a:prstGeom prst="line">
            <a:avLst/>
          </a:prstGeom>
          <a:ln w="50800">
            <a:solidFill>
              <a:srgbClr val="15545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979B7A8-8E43-D2CB-4FA5-AC68E6E5238D}"/>
              </a:ext>
            </a:extLst>
          </p:cNvPr>
          <p:cNvCxnSpPr>
            <a:cxnSpLocks/>
          </p:cNvCxnSpPr>
          <p:nvPr/>
        </p:nvCxnSpPr>
        <p:spPr>
          <a:xfrm>
            <a:off x="6628188" y="2349367"/>
            <a:ext cx="5028715" cy="0"/>
          </a:xfrm>
          <a:prstGeom prst="line">
            <a:avLst/>
          </a:prstGeom>
          <a:ln w="50800">
            <a:solidFill>
              <a:srgbClr val="840B5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Graphic 2" descr="Transfer with solid fill">
            <a:extLst>
              <a:ext uri="{FF2B5EF4-FFF2-40B4-BE49-F238E27FC236}">
                <a16:creationId xmlns:a16="http://schemas.microsoft.com/office/drawing/2014/main" id="{7FB66CD2-DEF7-741F-BCFD-7E6D838DF2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6376" y="2019139"/>
            <a:ext cx="252000" cy="252000"/>
          </a:xfrm>
          <a:prstGeom prst="rect">
            <a:avLst/>
          </a:prstGeom>
        </p:spPr>
      </p:pic>
      <p:pic>
        <p:nvPicPr>
          <p:cNvPr id="7" name="Graphic 6" descr="Scales of justice with solid fill">
            <a:extLst>
              <a:ext uri="{FF2B5EF4-FFF2-40B4-BE49-F238E27FC236}">
                <a16:creationId xmlns:a16="http://schemas.microsoft.com/office/drawing/2014/main" id="{DF8239DD-1D10-0C3D-55F6-795F4CFB0A1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28188" y="1951895"/>
            <a:ext cx="252000" cy="25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3C745B-29BC-BB64-9B02-CEA010B081BA}"/>
              </a:ext>
            </a:extLst>
          </p:cNvPr>
          <p:cNvSpPr txBox="1"/>
          <p:nvPr/>
        </p:nvSpPr>
        <p:spPr>
          <a:xfrm>
            <a:off x="5865091" y="1187666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21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0B502-40C2-C917-B3CA-A1C889CD7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F8E45-D4DE-C807-DA47-4B59797CBA0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6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09E4F6C-E015-F9C3-4FA8-EB44399EC006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24BEDF0F-BF97-475E-A361-84D3F86E6C45}"/>
              </a:ext>
            </a:extLst>
          </p:cNvPr>
          <p:cNvSpPr/>
          <p:nvPr/>
        </p:nvSpPr>
        <p:spPr>
          <a:xfrm>
            <a:off x="6496334" y="1892532"/>
            <a:ext cx="5350466" cy="3898668"/>
          </a:xfrm>
          <a:prstGeom prst="roundRect">
            <a:avLst>
              <a:gd name="adj" fmla="val 5152"/>
            </a:avLst>
          </a:prstGeom>
          <a:solidFill>
            <a:srgbClr val="425563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lv-LV" sz="1500" b="1" dirty="0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 dirty="0">
                <a:solidFill>
                  <a:srgbClr val="425563"/>
                </a:solidFill>
                <a:latin typeface="Verdana"/>
                <a:ea typeface="Verdana"/>
                <a:cs typeface="RobustaTLPro-Bold"/>
              </a:rPr>
              <a:t>Satiksmes ministrija</a:t>
            </a:r>
          </a:p>
          <a:p>
            <a:pPr algn="just"/>
            <a:endParaRPr lang="lv-LV" sz="1500" b="1" dirty="0">
              <a:solidFill>
                <a:srgbClr val="425563"/>
              </a:solidFill>
              <a:latin typeface="Verdana"/>
              <a:ea typeface="Verdana"/>
              <a:cs typeface="RobustaTLPro-Bold"/>
            </a:endParaRPr>
          </a:p>
          <a:p>
            <a:pPr lvl="0">
              <a:defRPr/>
            </a:pPr>
            <a:r>
              <a:rPr kumimoji="0" lang="lv-LV" sz="1800" b="1" i="0" u="none" strike="noStrike" kern="1200" cap="none" spc="0" normalizeH="0" baseline="0" noProof="0" dirty="0">
                <a:ln>
                  <a:noFill/>
                </a:ln>
                <a:solidFill>
                  <a:srgbClr val="425563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425563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 dirty="0">
                <a:solidFill>
                  <a:srgbClr val="425563"/>
                </a:solidFill>
                <a:latin typeface="Verdana"/>
                <a:ea typeface="Verdana"/>
                <a:cs typeface="RobustaTLPro-Regular"/>
              </a:rPr>
              <a:t>Zaļāks transports </a:t>
            </a:r>
            <a:r>
              <a:rPr lang="lv-LV" b="1" dirty="0">
                <a:solidFill>
                  <a:srgbClr val="425563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425563"/>
                </a:solidFill>
                <a:latin typeface="Verdana"/>
                <a:ea typeface="Verdana"/>
                <a:cs typeface="RobustaTLPro-Regular"/>
              </a:rPr>
              <a:t> Reģionu sasniedzamība </a:t>
            </a:r>
            <a:r>
              <a:rPr lang="lv-LV" b="1" dirty="0">
                <a:solidFill>
                  <a:srgbClr val="425563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425563"/>
                </a:solidFill>
                <a:latin typeface="Verdana"/>
                <a:ea typeface="Verdana"/>
                <a:cs typeface="RobustaTLPro-Regular"/>
              </a:rPr>
              <a:t> Ērtāki 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425563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savienojumi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v-LV" sz="1300" noProof="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Rīgā iegādāti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17 </a:t>
            </a:r>
            <a:r>
              <a:rPr lang="lv-LV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elektroautobusi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 izveidotas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7 uzlādes stacijas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~20 gadus vecus </a:t>
            </a:r>
            <a:r>
              <a:rPr lang="lv-LV" sz="1200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dīzeļautobusus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aizstājot ar klusāku un energoefektīvāku transportu.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Rīgas metropoles areālā attīstīta videi draudzīga transporta infrastruktūra –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izbūvēti 2 mobilitātes punkti Saulkrastos un Carnikavā un 6 Rīgā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kā arī pagarināta tramvaju un trolejbusu infrastruktūra.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Līdz 2029.g. beigām plānots iegādāt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9 bateriju elektrovilcienus un izbūvēt vismaz 3 uzlādes stacijas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uzlabojot Latgales un Vidzemes sasniedzamību.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Cēsīs un Rīgā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pabeigti 9 multimodālā sabiedriskā transporta tīkla projekti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uzlabojot transporta savienojumus.</a:t>
            </a: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0DCC1121-AE09-0AA9-0272-FC397CBAED13}"/>
              </a:ext>
            </a:extLst>
          </p:cNvPr>
          <p:cNvSpPr/>
          <p:nvPr/>
        </p:nvSpPr>
        <p:spPr>
          <a:xfrm>
            <a:off x="836376" y="1763208"/>
            <a:ext cx="5350466" cy="2799767"/>
          </a:xfrm>
          <a:prstGeom prst="roundRect">
            <a:avLst>
              <a:gd name="adj" fmla="val 5152"/>
            </a:avLst>
          </a:prstGeom>
          <a:solidFill>
            <a:srgbClr val="1F2A44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lv-LV" sz="1500" b="1" dirty="0" err="1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Iekšlietu</a:t>
            </a:r>
            <a:r>
              <a:rPr lang="lv-LV" sz="1500" b="1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 ministrija</a:t>
            </a:r>
          </a:p>
          <a:p>
            <a:endParaRPr lang="lv-LV" sz="1500" b="1">
              <a:solidFill>
                <a:srgbClr val="1F2A44"/>
              </a:solidFill>
              <a:latin typeface="Verdana"/>
              <a:ea typeface="Verdana"/>
              <a:cs typeface="RobustaTLPro-Regular"/>
            </a:endParaRPr>
          </a:p>
          <a:p>
            <a:r>
              <a:rPr kumimoji="0" lang="lv-LV" sz="1800" b="1" i="0" u="none" kern="1200" cap="none" spc="0" normalizeH="0" baseline="0" noProof="0" dirty="0">
                <a:ln>
                  <a:noFill/>
                </a:ln>
                <a:solidFill>
                  <a:srgbClr val="1F2A44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Apziņošana krīzēs </a:t>
            </a:r>
            <a:r>
              <a:rPr lang="lv-LV" b="1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b="1" dirty="0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 dirty="0">
                <a:solidFill>
                  <a:schemeClr val="tx1"/>
                </a:solidFill>
                <a:latin typeface="Verdana"/>
                <a:ea typeface="Verdana"/>
                <a:cs typeface="RobustaTLPro-Regular"/>
              </a:rPr>
              <a:t>Katastrofu pārvaldība</a:t>
            </a:r>
            <a:endParaRPr kumimoji="0" lang="lv-LV" sz="1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/>
              <a:ea typeface="Verdana"/>
              <a:cs typeface="RobustaTLPro-Regular"/>
            </a:endParaRPr>
          </a:p>
          <a:p>
            <a:r>
              <a:rPr lang="lv-LV" b="1" dirty="0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Finanšu </a:t>
            </a:r>
            <a:r>
              <a:rPr lang="lv-LV" sz="1000" b="1" dirty="0">
                <a:solidFill>
                  <a:srgbClr val="1F2A44"/>
                </a:solidFill>
                <a:latin typeface="Verdana"/>
                <a:ea typeface="Verdana"/>
                <a:cs typeface="RobustaTLPro-Regular"/>
              </a:rPr>
              <a:t>noziegumu novēršana </a:t>
            </a:r>
          </a:p>
          <a:p>
            <a:endParaRPr kumimoji="0" lang="lv-LV" sz="1000" b="1" i="0" u="none" strike="noStrike" kern="1200" cap="none" spc="0" normalizeH="0" baseline="0" noProof="0" dirty="0">
              <a:ln>
                <a:noFill/>
              </a:ln>
              <a:solidFill>
                <a:srgbClr val="1F2A44"/>
              </a:solidFill>
              <a:effectLst/>
              <a:uLnTx/>
              <a:uFillTx/>
              <a:latin typeface="Verdana"/>
              <a:ea typeface="Verdana"/>
              <a:cs typeface="RobustaTLPro-Regular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Ieviests šūnu apraides brīdināšanas risinājums ABS+,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kas ļauj apziņot aptuveni 75 % Latvijas iedzīvotāju.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/>
                <a:ea typeface="Verdana"/>
              </a:rPr>
              <a:t>19 katastrofu pārvaldības centru būvniecība</a:t>
            </a:r>
            <a:r>
              <a:rPr lang="lv-LV" sz="1200" dirty="0">
                <a:solidFill>
                  <a:schemeClr val="tx1"/>
                </a:solidFill>
                <a:latin typeface="Verdana"/>
                <a:ea typeface="Verdana"/>
              </a:rPr>
              <a:t>, t. sk. 9 pabeigti (AF), vienuviet apvienojot katastrofu pārvaldībā iesaistītās institūcijas zem viena jumta, lai stiprinātu </a:t>
            </a:r>
            <a:r>
              <a:rPr lang="lv-LV" sz="1200" dirty="0" err="1">
                <a:solidFill>
                  <a:schemeClr val="tx1"/>
                </a:solidFill>
                <a:latin typeface="Verdana"/>
                <a:ea typeface="Verdana"/>
              </a:rPr>
              <a:t>reaģētspēju</a:t>
            </a:r>
            <a:r>
              <a:rPr lang="lv-LV" sz="1200" dirty="0">
                <a:solidFill>
                  <a:schemeClr val="tx1"/>
                </a:solidFill>
                <a:latin typeface="Verdana"/>
                <a:ea typeface="Verdana"/>
              </a:rPr>
              <a:t> un Latvijas iedzīvotāju drošību.</a:t>
            </a:r>
            <a:endParaRPr lang="lv-LV" sz="1200" noProof="0" dirty="0">
              <a:solidFill>
                <a:schemeClr val="tx1"/>
              </a:solidFill>
              <a:latin typeface="Verdana"/>
              <a:ea typeface="Verdana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Izveidots un aprīkots Naudas atmazgāšanas novēršanas inovāciju centrs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lai laikus atklātu naudas atmazgāšanas un terorisma finansēšanas riskus.</a:t>
            </a:r>
            <a:endParaRPr lang="lv-LV" sz="1200" noProof="0" dirty="0">
              <a:solidFill>
                <a:schemeClr val="tx1"/>
              </a:solidFill>
              <a:latin typeface="Verdana"/>
              <a:ea typeface="Verdana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noProof="0">
              <a:solidFill>
                <a:schemeClr val="tx1"/>
              </a:solidFill>
              <a:latin typeface="Verdana"/>
              <a:ea typeface="Verdana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1A00EE6-4DB4-9967-53A4-AB39C383128D}"/>
              </a:ext>
            </a:extLst>
          </p:cNvPr>
          <p:cNvCxnSpPr>
            <a:cxnSpLocks/>
          </p:cNvCxnSpPr>
          <p:nvPr/>
        </p:nvCxnSpPr>
        <p:spPr>
          <a:xfrm>
            <a:off x="836376" y="1892532"/>
            <a:ext cx="5028715" cy="0"/>
          </a:xfrm>
          <a:prstGeom prst="line">
            <a:avLst/>
          </a:prstGeom>
          <a:ln w="50800">
            <a:solidFill>
              <a:srgbClr val="1F2A4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48BCB54-92A3-A6E8-BF40-B5BC94A734D1}"/>
              </a:ext>
            </a:extLst>
          </p:cNvPr>
          <p:cNvCxnSpPr>
            <a:cxnSpLocks/>
          </p:cNvCxnSpPr>
          <p:nvPr/>
        </p:nvCxnSpPr>
        <p:spPr>
          <a:xfrm>
            <a:off x="6628188" y="2396686"/>
            <a:ext cx="5028715" cy="0"/>
          </a:xfrm>
          <a:prstGeom prst="line">
            <a:avLst/>
          </a:prstGeom>
          <a:ln w="50800">
            <a:solidFill>
              <a:srgbClr val="42556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Graphic 2" descr="Connections with solid fill">
            <a:extLst>
              <a:ext uri="{FF2B5EF4-FFF2-40B4-BE49-F238E27FC236}">
                <a16:creationId xmlns:a16="http://schemas.microsoft.com/office/drawing/2014/main" id="{89114205-3179-7860-92CF-2BFBA8442F1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1480" y="1525716"/>
            <a:ext cx="252000" cy="252000"/>
          </a:xfrm>
          <a:prstGeom prst="rect">
            <a:avLst/>
          </a:prstGeom>
        </p:spPr>
      </p:pic>
      <p:pic>
        <p:nvPicPr>
          <p:cNvPr id="12" name="Graphic 11" descr="Bus with solid fill">
            <a:extLst>
              <a:ext uri="{FF2B5EF4-FFF2-40B4-BE49-F238E27FC236}">
                <a16:creationId xmlns:a16="http://schemas.microsoft.com/office/drawing/2014/main" id="{5722AF46-7482-AE97-30E2-46A7BA5C9A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28188" y="2046317"/>
            <a:ext cx="252000" cy="25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B1A939-F021-A2F3-D572-7CF747F72BE9}"/>
              </a:ext>
            </a:extLst>
          </p:cNvPr>
          <p:cNvSpPr txBox="1"/>
          <p:nvPr/>
        </p:nvSpPr>
        <p:spPr>
          <a:xfrm>
            <a:off x="6011145" y="1205243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Rectangle: Rounded Corners 2">
            <a:extLst>
              <a:ext uri="{FF2B5EF4-FFF2-40B4-BE49-F238E27FC236}">
                <a16:creationId xmlns:a16="http://schemas.microsoft.com/office/drawing/2014/main" id="{3323BAB9-219F-6560-0E45-ADC83B62FAB6}"/>
              </a:ext>
            </a:extLst>
          </p:cNvPr>
          <p:cNvSpPr/>
          <p:nvPr/>
        </p:nvSpPr>
        <p:spPr>
          <a:xfrm>
            <a:off x="836376" y="4813162"/>
            <a:ext cx="5350466" cy="1816237"/>
          </a:xfrm>
          <a:prstGeom prst="roundRect">
            <a:avLst>
              <a:gd name="adj" fmla="val 5152"/>
            </a:avLst>
          </a:prstGeom>
          <a:solidFill>
            <a:srgbClr val="3F2021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algn="just"/>
            <a:endParaRPr lang="lv-LV" sz="1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indent="-457200" algn="just"/>
            <a:r>
              <a:rPr lang="lv-LV" sz="1800" b="1" dirty="0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</a:t>
            </a:r>
          </a:p>
          <a:p>
            <a:pPr indent="-457200"/>
            <a:r>
              <a:rPr lang="lv-LV" sz="1500" b="1" dirty="0">
                <a:solidFill>
                  <a:srgbClr val="3F2021"/>
                </a:solidFill>
                <a:latin typeface="Verdana"/>
                <a:ea typeface="Verdana"/>
                <a:cs typeface="RobustaTLPro-Regular"/>
              </a:rPr>
              <a:t>     Zemkopības ministrija</a:t>
            </a:r>
          </a:p>
          <a:p>
            <a:pPr indent="-457200"/>
            <a:endParaRPr lang="lv-LV" sz="1500" b="1" dirty="0">
              <a:solidFill>
                <a:srgbClr val="3F2021"/>
              </a:solidFill>
              <a:latin typeface="Verdana"/>
              <a:ea typeface="Verdana"/>
              <a:cs typeface="RobustaTLPro-Regular"/>
            </a:endParaRPr>
          </a:p>
          <a:p>
            <a:pPr indent="-457200"/>
            <a:r>
              <a:rPr kumimoji="0" lang="lv-LV" sz="1800" b="1" i="0" u="none" strike="noStrike" kern="1200" cap="none" spc="0" normalizeH="0" baseline="0" noProof="0" dirty="0">
                <a:ln>
                  <a:noFill/>
                </a:ln>
                <a:solidFill>
                  <a:srgbClr val="3F2021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3F2021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3F2021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Pretplūdu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3F2021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infrastruktūra</a:t>
            </a:r>
            <a:br>
              <a:rPr lang="lv-LV" sz="1500" b="1" dirty="0">
                <a:solidFill>
                  <a:srgbClr val="3F2021"/>
                </a:solidFill>
                <a:latin typeface="Verdana"/>
                <a:ea typeface="Verdana"/>
                <a:cs typeface="RobustaTLPro-Regular"/>
              </a:rPr>
            </a:br>
            <a:endParaRPr lang="lv-LV" sz="6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Atjaunoti un pārbūvēti 22 valsts meliorācijas sistēmu objekti 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(sūkņu stacijas aizsargdambji), no plūdiem pasargājot &gt;12 500 iedzīvotāju un &gt;5 900 ha teritoriju un sliktākajā scenārijā novēršot 75 milj. € zaudējumus.</a:t>
            </a:r>
          </a:p>
          <a:p>
            <a:pPr marL="285750" indent="-45720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b="1" dirty="0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indent="-457200" algn="just">
              <a:buClr>
                <a:srgbClr val="012269"/>
              </a:buClr>
            </a:pPr>
            <a:endParaRPr lang="lv-LV" sz="1200" noProof="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F26B010-1D11-9C5A-D27B-FDCD1ADA8F6E}"/>
              </a:ext>
            </a:extLst>
          </p:cNvPr>
          <p:cNvCxnSpPr>
            <a:cxnSpLocks/>
          </p:cNvCxnSpPr>
          <p:nvPr/>
        </p:nvCxnSpPr>
        <p:spPr>
          <a:xfrm>
            <a:off x="891480" y="5283430"/>
            <a:ext cx="5028715" cy="0"/>
          </a:xfrm>
          <a:prstGeom prst="line">
            <a:avLst/>
          </a:prstGeom>
          <a:ln w="50800">
            <a:solidFill>
              <a:srgbClr val="3F202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Graphic 16" descr="Apple with solid fill">
            <a:extLst>
              <a:ext uri="{FF2B5EF4-FFF2-40B4-BE49-F238E27FC236}">
                <a16:creationId xmlns:a16="http://schemas.microsoft.com/office/drawing/2014/main" id="{3DCDFFD6-965D-9EEB-44C1-2E377FD133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1480" y="4906337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839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9C5C9-BD84-93A8-21FF-F6269FAB5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DA3888-50A2-025F-F64C-88C4A2803A3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7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6D14A70-1C09-5A1C-ED71-4EE1B5D69AB3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1CC7DAE2-65FE-0E53-F634-1E2A7E0DBA23}"/>
              </a:ext>
            </a:extLst>
          </p:cNvPr>
          <p:cNvSpPr/>
          <p:nvPr/>
        </p:nvSpPr>
        <p:spPr>
          <a:xfrm>
            <a:off x="567274" y="1369292"/>
            <a:ext cx="5350466" cy="5107708"/>
          </a:xfrm>
          <a:prstGeom prst="roundRect">
            <a:avLst>
              <a:gd name="adj" fmla="val 5152"/>
            </a:avLst>
          </a:prstGeom>
          <a:solidFill>
            <a:srgbClr val="012169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fi-FI" sz="1500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Finanšu ministrija</a:t>
            </a:r>
            <a:endParaRPr lang="lv-LV" sz="1500" b="1">
              <a:solidFill>
                <a:srgbClr val="012169"/>
              </a:solidFill>
              <a:latin typeface="Verdana"/>
              <a:ea typeface="Verdana"/>
              <a:cs typeface="RobustaTLPro-Regular"/>
            </a:endParaRPr>
          </a:p>
          <a:p>
            <a:endParaRPr lang="lv-LV" sz="1500" b="1">
              <a:solidFill>
                <a:srgbClr val="012169"/>
              </a:solidFill>
              <a:latin typeface="Verdana"/>
              <a:ea typeface="Verdana"/>
              <a:cs typeface="RobustaTLPro-Regular"/>
            </a:endParaRPr>
          </a:p>
          <a:p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01216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01216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Robežpunktu stiprināšana </a:t>
            </a:r>
            <a:r>
              <a:rPr lang="lv-LV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Drošāki iepirkumi</a:t>
            </a:r>
            <a:r>
              <a:rPr lang="lv-LV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 </a:t>
            </a:r>
            <a:br>
              <a:rPr lang="lv-LV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</a:br>
            <a:r>
              <a:rPr lang="lv-LV" b="1">
                <a:solidFill>
                  <a:srgbClr val="012169"/>
                </a:solidFill>
                <a:latin typeface="Verdana"/>
                <a:ea typeface="Verdana"/>
                <a:cs typeface="RobustaTLPro-Regular"/>
              </a:rPr>
              <a:t>✔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012169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Nodokļu administrēšana</a:t>
            </a:r>
            <a:br>
              <a:rPr lang="lv-LV" sz="15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</a:br>
            <a:endParaRPr lang="lv-LV" sz="1300">
              <a:solidFill>
                <a:srgbClr val="E4002B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Indras un Kārsavas dzelzceļa muitas punktos modernizēta kravu kontrole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nodrošinot skenējumu attālinātu analīzi diennakts režīmā un palīdzot ātrāk atklāt kontrabandu.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Kundziņsalā vienuviet izveidota infrastruktūra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VID, Valsts robežsardzes un Pārtikas un veterinārā dienesta darbam, uzlabojot kravu kontroli un Rīgas ostas drošību.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Modernizētas VID nodokļu risku sistēmas un ieviesta nodokļu maksātāju segmentācija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ļaujot precīzāk identificēt nodokļu saistību neizpildes riskus.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Ieviesta iepirkumu centralizācija un stiprinātas IUB analītiskās iespējas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lai savlaicīgāk atklātu riskantus iepirkumus un uzraudzītu publiskā finansējuma izlietojumu.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Tiek vērtēti iepirkuma piedāvājumi, lai Grebņevas, Terehovas un Pāternieku robežpunktos stiprinātu drošību 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– izbūvētu transporta bloķētājus un patvertnes, pārbūvētu kontroles paviljonus, bet Grebņevā modernizētu arī videonovērošanu, sakarus un perimetra apsardzi.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F1CE3FB-5F5F-49BC-DF85-7E101318E397}"/>
              </a:ext>
            </a:extLst>
          </p:cNvPr>
          <p:cNvCxnSpPr>
            <a:cxnSpLocks/>
          </p:cNvCxnSpPr>
          <p:nvPr/>
        </p:nvCxnSpPr>
        <p:spPr>
          <a:xfrm>
            <a:off x="791560" y="1921275"/>
            <a:ext cx="5028715" cy="0"/>
          </a:xfrm>
          <a:prstGeom prst="line">
            <a:avLst/>
          </a:prstGeom>
          <a:ln w="50800">
            <a:solidFill>
              <a:srgbClr val="01216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Graphic 5" descr="Coins with solid fill">
            <a:extLst>
              <a:ext uri="{FF2B5EF4-FFF2-40B4-BE49-F238E27FC236}">
                <a16:creationId xmlns:a16="http://schemas.microsoft.com/office/drawing/2014/main" id="{0CF50569-95E5-8786-BC40-6DC7B75498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0376" y="1499112"/>
            <a:ext cx="252000" cy="252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7618C5-A771-115E-1D89-B11A2EFC493A}"/>
              </a:ext>
            </a:extLst>
          </p:cNvPr>
          <p:cNvSpPr txBox="1"/>
          <p:nvPr/>
        </p:nvSpPr>
        <p:spPr>
          <a:xfrm>
            <a:off x="5988538" y="1110283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Rectangle: Rounded Corners 2">
            <a:extLst>
              <a:ext uri="{FF2B5EF4-FFF2-40B4-BE49-F238E27FC236}">
                <a16:creationId xmlns:a16="http://schemas.microsoft.com/office/drawing/2014/main" id="{CC0BADC1-715D-A0BA-C277-1A397319A817}"/>
              </a:ext>
            </a:extLst>
          </p:cNvPr>
          <p:cNvSpPr/>
          <p:nvPr/>
        </p:nvSpPr>
        <p:spPr>
          <a:xfrm>
            <a:off x="6508287" y="1369292"/>
            <a:ext cx="5350466" cy="2761672"/>
          </a:xfrm>
          <a:prstGeom prst="roundRect">
            <a:avLst>
              <a:gd name="adj" fmla="val 5152"/>
            </a:avLst>
          </a:prstGeom>
          <a:solidFill>
            <a:srgbClr val="9D2235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algn="just"/>
            <a:endParaRPr lang="lv-LV" sz="1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indent="-457200" algn="just"/>
            <a:r>
              <a:rPr lang="lv-LV" sz="1800" b="1" dirty="0">
                <a:solidFill>
                  <a:srgbClr val="212529"/>
                </a:solidFill>
                <a:latin typeface="Verdana"/>
                <a:ea typeface="Verdana"/>
                <a:cs typeface="RobustaTLPro-Regular"/>
              </a:rPr>
              <a:t>    </a:t>
            </a:r>
          </a:p>
          <a:p>
            <a:pPr indent="-457200"/>
            <a:r>
              <a:rPr lang="lv-LV" sz="1500" b="1" dirty="0">
                <a:solidFill>
                  <a:srgbClr val="3F2021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lv-LV" sz="1500" b="1" dirty="0">
                <a:solidFill>
                  <a:srgbClr val="9D2235"/>
                </a:solidFill>
                <a:latin typeface="Verdana"/>
                <a:ea typeface="Verdana"/>
                <a:cs typeface="RobustaTLPro-Regular"/>
              </a:rPr>
              <a:t>Valsts kanceleja</a:t>
            </a:r>
          </a:p>
          <a:p>
            <a:pPr indent="-457200"/>
            <a:endParaRPr lang="lv-LV" sz="1500" b="1" dirty="0">
              <a:solidFill>
                <a:srgbClr val="9D2235"/>
              </a:solidFill>
              <a:latin typeface="Verdana"/>
              <a:ea typeface="Verdana"/>
              <a:cs typeface="RobustaTLPro-Regular"/>
            </a:endParaRPr>
          </a:p>
          <a:p>
            <a:pPr lvl="0">
              <a:defRPr/>
            </a:pPr>
            <a:r>
              <a:rPr kumimoji="0" lang="lv-LV" sz="1800" b="1" i="0" u="none" strike="noStrike" kern="1200" cap="none" spc="0" normalizeH="0" baseline="0" noProof="0" dirty="0">
                <a:ln>
                  <a:noFill/>
                </a:ln>
                <a:solidFill>
                  <a:srgbClr val="9D223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9D223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Bulinga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9D223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 dirty="0">
                <a:solidFill>
                  <a:srgbClr val="9D2235"/>
                </a:solidFill>
                <a:latin typeface="Verdana"/>
                <a:ea typeface="Verdana"/>
                <a:cs typeface="RobustaTLPro-Regular"/>
              </a:rPr>
              <a:t>novēršana skolās </a:t>
            </a:r>
            <a:r>
              <a:rPr lang="lv-LV" b="1" dirty="0">
                <a:solidFill>
                  <a:srgbClr val="9D2235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 dirty="0">
                <a:solidFill>
                  <a:srgbClr val="9D2235"/>
                </a:solidFill>
                <a:latin typeface="Verdana"/>
                <a:ea typeface="Verdana"/>
                <a:cs typeface="RobustaTLPro-Regular"/>
              </a:rPr>
              <a:t> Spēcīgākas </a:t>
            </a:r>
            <a:r>
              <a:rPr kumimoji="0" lang="lv-LV" sz="1000" b="1" i="0" u="none" strike="noStrike" kern="1200" cap="none" spc="0" normalizeH="0" baseline="0" noProof="0" dirty="0">
                <a:ln>
                  <a:noFill/>
                </a:ln>
                <a:solidFill>
                  <a:srgbClr val="9D2235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NVO reģionos</a:t>
            </a:r>
            <a:endParaRPr lang="lv-LV" sz="1000" b="1" dirty="0">
              <a:solidFill>
                <a:srgbClr val="1F2A44"/>
              </a:solidFill>
              <a:latin typeface="Verdana"/>
              <a:ea typeface="Verdan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lv-LV" sz="6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190 Latvijas skolās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ieviesta </a:t>
            </a:r>
            <a:r>
              <a:rPr lang="lv-LV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KiVa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12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bulinga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novēršanas programma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un apmācīti ~ 8000 pedagogu.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10 inovācijas sprintos valsts </a:t>
            </a: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digitālie pakalpojumi pilnveidoti kopā ar lietotājiem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mazinot neefektīvu IT risinājumu izstrādes risku. 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NVO inkubatora atbalstu saņēmušas &gt;100 organizācijas Latvijas reģionos</a:t>
            </a:r>
            <a:r>
              <a:rPr lang="lv-LV" sz="12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stiprinot to darbu ārpus Rīgas un sabiedrības līdzdalību lēmumu pieņemšanā.</a:t>
            </a:r>
          </a:p>
          <a:p>
            <a:pPr marL="285750" indent="-457200" algn="just">
              <a:buClr>
                <a:srgbClr val="012269"/>
              </a:buClr>
              <a:buFont typeface="Arial" panose="020B0604020202020204" pitchFamily="34" charset="0"/>
              <a:buChar char="•"/>
            </a:pPr>
            <a:endParaRPr lang="lv-LV" sz="1200" b="1" dirty="0">
              <a:solidFill>
                <a:srgbClr val="212529"/>
              </a:solidFill>
              <a:latin typeface="Verdana"/>
              <a:ea typeface="Verdana"/>
              <a:cs typeface="RobustaTLPro-Regular"/>
            </a:endParaRPr>
          </a:p>
          <a:p>
            <a:pPr indent="-457200" algn="just">
              <a:buClr>
                <a:srgbClr val="012269"/>
              </a:buClr>
            </a:pPr>
            <a:endParaRPr lang="lv-LV" sz="1200" noProof="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E91EB87-A691-A033-CFC0-C3054E86F7DA}"/>
              </a:ext>
            </a:extLst>
          </p:cNvPr>
          <p:cNvCxnSpPr>
            <a:cxnSpLocks/>
          </p:cNvCxnSpPr>
          <p:nvPr/>
        </p:nvCxnSpPr>
        <p:spPr>
          <a:xfrm>
            <a:off x="6669162" y="1921275"/>
            <a:ext cx="5028715" cy="0"/>
          </a:xfrm>
          <a:prstGeom prst="line">
            <a:avLst/>
          </a:prstGeom>
          <a:ln w="50800">
            <a:solidFill>
              <a:srgbClr val="9D223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Graphic 12" descr="Classroom with solid fill">
            <a:extLst>
              <a:ext uri="{FF2B5EF4-FFF2-40B4-BE49-F238E27FC236}">
                <a16:creationId xmlns:a16="http://schemas.microsoft.com/office/drawing/2014/main" id="{2D532043-6033-2514-9480-5B74FE99FB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69162" y="1543667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5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DDD40-E594-8527-9F88-0905BD5D7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02E0C-9FBD-8A96-E21D-4304FE8AFB9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0B582915-0310-4CDD-9A79-BDC3E59340E8}" type="slidenum">
              <a:rPr lang="en-US" altLang="lv-LV" smtClean="0"/>
              <a:pPr/>
              <a:t>8</a:t>
            </a:fld>
            <a:endParaRPr lang="en-US" altLang="lv-LV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45B729A-CCA7-2B6A-82DE-586BAAA91331}"/>
              </a:ext>
            </a:extLst>
          </p:cNvPr>
          <p:cNvSpPr txBox="1">
            <a:spLocks/>
          </p:cNvSpPr>
          <p:nvPr/>
        </p:nvSpPr>
        <p:spPr bwMode="auto">
          <a:xfrm>
            <a:off x="1838848" y="1"/>
            <a:ext cx="10353152" cy="1147646"/>
          </a:xfrm>
          <a:prstGeom prst="rect">
            <a:avLst/>
          </a:prstGeom>
          <a:solidFill>
            <a:srgbClr val="012169"/>
          </a:solidFill>
          <a:ln w="25400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lv-LV"/>
              <a:t>ES fondu un AF investīcijas: nozīmīgākie  ieguvumi cilvēkiem un ekonomikai</a:t>
            </a:r>
            <a:endParaRPr lang="lv-LV" sz="2000"/>
          </a:p>
        </p:txBody>
      </p:sp>
      <p:sp>
        <p:nvSpPr>
          <p:cNvPr id="20" name="Rectangle: Rounded Corners 2">
            <a:extLst>
              <a:ext uri="{FF2B5EF4-FFF2-40B4-BE49-F238E27FC236}">
                <a16:creationId xmlns:a16="http://schemas.microsoft.com/office/drawing/2014/main" id="{D5FD100F-4CFD-5CAF-0EC6-4A3F67FB5D72}"/>
              </a:ext>
            </a:extLst>
          </p:cNvPr>
          <p:cNvSpPr/>
          <p:nvPr/>
        </p:nvSpPr>
        <p:spPr>
          <a:xfrm>
            <a:off x="6435136" y="1541817"/>
            <a:ext cx="5350466" cy="4524079"/>
          </a:xfrm>
          <a:prstGeom prst="roundRect">
            <a:avLst>
              <a:gd name="adj" fmla="val 5152"/>
            </a:avLst>
          </a:prstGeom>
          <a:solidFill>
            <a:srgbClr val="68478D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v-LV" sz="1500" b="1">
                <a:solidFill>
                  <a:srgbClr val="7DA539"/>
                </a:solidFill>
                <a:latin typeface="Verdana"/>
                <a:ea typeface="Verdana"/>
                <a:cs typeface="RobustaTLPro-Bold"/>
              </a:rPr>
              <a:t>     </a:t>
            </a:r>
            <a:r>
              <a:rPr lang="lv-LV" sz="1500" b="1">
                <a:solidFill>
                  <a:srgbClr val="68478D"/>
                </a:solidFill>
                <a:latin typeface="Verdana"/>
                <a:ea typeface="Verdana"/>
                <a:cs typeface="RobustaTLPro-Bold"/>
              </a:rPr>
              <a:t>Izglītības un zinātnes ministrija</a:t>
            </a:r>
          </a:p>
          <a:p>
            <a:endParaRPr lang="lv-LV" sz="1500" b="1">
              <a:solidFill>
                <a:srgbClr val="68478D"/>
              </a:solidFill>
              <a:latin typeface="Verdana"/>
              <a:ea typeface="Verdana"/>
              <a:cs typeface="RobustaTLPro-Bold"/>
            </a:endParaRPr>
          </a:p>
          <a:p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68478D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68478D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Augstskolu reforma </a:t>
            </a:r>
            <a:r>
              <a:rPr lang="lv-LV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68478D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Zinātne </a:t>
            </a:r>
            <a:r>
              <a:rPr lang="lv-LV" sz="1000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un inovācijas </a:t>
            </a:r>
            <a:br>
              <a:rPr lang="lv-LV" sz="1000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</a:br>
            <a:r>
              <a:rPr lang="lv-LV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68478D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68478D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Skolu modernizācija</a:t>
            </a:r>
            <a:br>
              <a:rPr lang="lv-LV" sz="1500" b="1">
                <a:solidFill>
                  <a:srgbClr val="840B55"/>
                </a:solidFill>
                <a:latin typeface="Verdana"/>
                <a:ea typeface="Verdana"/>
                <a:cs typeface="RobustaTLPro-Bold"/>
              </a:rPr>
            </a:br>
            <a:endParaRPr lang="lv-LV" sz="1300" noProof="0">
              <a:solidFill>
                <a:srgbClr val="840B55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Konsolidētas 7 augstskolas un 2 zinātniskie institūti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lai uzlabotu studiju un pētniecības kvalitāti.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Atbalstīti 147 doktoranti un 155 pēcdoktoranti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sekmējot jaunu zināšanu un augstas pievienotās vērtības produktu radīšanu.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Kuldīgas Tehnoloģiju un tūrisma tehnikumā izveidots tehnoloģiju centrs, </a:t>
            </a: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nodrošinot modernu mācību vidi ~150 audzēkņiem gadā un speciālistus Kurzemes darba devējiem.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Skolām visā Latvijā nodrošināti &gt;48 000 portatīvo datoru un 31 pašvaldībā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t. sk. 8 Latgales pašvaldībās, sākti jauni skolu modernizācijas projekti.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&gt;400 jaunie pedagogi saņēmuši atbalstu</a:t>
            </a:r>
            <a:r>
              <a:rPr lang="lv-LV"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, sākot darbu izglītības iestādēs, veicinot viņu palikšanu pedagoga profesijā.</a:t>
            </a:r>
          </a:p>
        </p:txBody>
      </p:sp>
      <p:sp>
        <p:nvSpPr>
          <p:cNvPr id="32" name="Rectangle: Rounded Corners 2">
            <a:extLst>
              <a:ext uri="{FF2B5EF4-FFF2-40B4-BE49-F238E27FC236}">
                <a16:creationId xmlns:a16="http://schemas.microsoft.com/office/drawing/2014/main" id="{80E39628-0E6B-EDB4-C046-1C5D6AD2685A}"/>
              </a:ext>
            </a:extLst>
          </p:cNvPr>
          <p:cNvSpPr/>
          <p:nvPr/>
        </p:nvSpPr>
        <p:spPr>
          <a:xfrm>
            <a:off x="762645" y="1541817"/>
            <a:ext cx="5350466" cy="4129223"/>
          </a:xfrm>
          <a:prstGeom prst="roundRect">
            <a:avLst>
              <a:gd name="adj" fmla="val 5152"/>
            </a:avLst>
          </a:prstGeom>
          <a:solidFill>
            <a:srgbClr val="E4002B">
              <a:alpha val="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lv-LV" sz="1500" b="1">
                <a:solidFill>
                  <a:srgbClr val="E57200"/>
                </a:solidFill>
                <a:latin typeface="Verdana"/>
                <a:ea typeface="Verdana"/>
                <a:cs typeface="RobustaTLPro-Regular"/>
              </a:rPr>
              <a:t>     </a:t>
            </a:r>
            <a:r>
              <a:rPr lang="fi-FI" sz="15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Kultūras ministrija</a:t>
            </a:r>
            <a:endParaRPr lang="lv-LV" sz="1500" b="1">
              <a:solidFill>
                <a:srgbClr val="E4002B"/>
              </a:solidFill>
              <a:latin typeface="Verdana"/>
              <a:ea typeface="Verdana"/>
              <a:cs typeface="RobustaTLPro-Regular"/>
            </a:endParaRPr>
          </a:p>
          <a:p>
            <a:endParaRPr lang="lv-LV" sz="1500" b="1">
              <a:solidFill>
                <a:srgbClr val="E4002B"/>
              </a:solidFill>
              <a:latin typeface="Verdana"/>
              <a:ea typeface="Verdana"/>
              <a:cs typeface="RobustaTLPro-Regular"/>
            </a:endParaRPr>
          </a:p>
          <a:p>
            <a:r>
              <a:rPr kumimoji="0" lang="lv-LV" sz="1800" b="1" i="0" u="none" strike="noStrike" kern="1200" cap="none" spc="0" normalizeH="0" baseline="0" noProof="0">
                <a:ln>
                  <a:noFill/>
                </a:ln>
                <a:solidFill>
                  <a:srgbClr val="E4002B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✔</a:t>
            </a:r>
            <a:r>
              <a:rPr lang="lv-LV" sz="10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 dirty="0" err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Kultūrtūrisms</a:t>
            </a:r>
            <a:r>
              <a:rPr lang="lv-LV" sz="10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sz="10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Mediju </a:t>
            </a:r>
            <a:r>
              <a:rPr lang="lv-LV" sz="1000" b="1" dirty="0" err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digitalizācija</a:t>
            </a:r>
            <a:r>
              <a:rPr lang="lv-LV" sz="10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lang="lv-LV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✔</a:t>
            </a:r>
            <a:r>
              <a:rPr lang="lv-LV" sz="8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  <a:t> </a:t>
            </a:r>
            <a:r>
              <a:rPr kumimoji="0" lang="lv-LV" sz="1000" b="1" i="0" u="none" strike="noStrike" kern="1200" cap="none" spc="0" normalizeH="0" baseline="0" noProof="0">
                <a:ln>
                  <a:noFill/>
                </a:ln>
                <a:solidFill>
                  <a:srgbClr val="E4002B"/>
                </a:solidFill>
                <a:effectLst/>
                <a:uLnTx/>
                <a:uFillTx/>
                <a:latin typeface="Verdana"/>
                <a:ea typeface="Verdana"/>
                <a:cs typeface="RobustaTLPro-Regular"/>
              </a:rPr>
              <a:t>Sabiedrības saliedēšana </a:t>
            </a:r>
            <a:br>
              <a:rPr lang="lv-LV" sz="1500" b="1">
                <a:solidFill>
                  <a:srgbClr val="E4002B"/>
                </a:solidFill>
                <a:latin typeface="Verdana"/>
                <a:ea typeface="Verdana"/>
                <a:cs typeface="RobustaTLPro-Regular"/>
              </a:rPr>
            </a:br>
            <a:endParaRPr lang="lv-LV" sz="1300">
              <a:solidFill>
                <a:srgbClr val="E4002B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Ieguldījumi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valsts nozīmes kultūras pieminekļos </a:t>
            </a: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- izstāžu zālē “Arsenāls” un koncertzālē “Lielā ģilde”, 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attīstot </a:t>
            </a:r>
            <a:r>
              <a:rPr lang="lv-LV" sz="1200" noProof="0" dirty="0" err="1">
                <a:solidFill>
                  <a:schemeClr val="tx1"/>
                </a:solidFill>
                <a:latin typeface="Verdana"/>
                <a:ea typeface="Verdana"/>
              </a:rPr>
              <a:t>kultūrtūrismu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 un piesaistot starptautisku auditoriju.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Reģionos tiek atjaunoti 10 kultūras objekti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t.sk. Daugavpils Vienības nams kā nozīmīgu latviskās kopienas centrs Austrumu pierobežā.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Digitāli modernizēti 5 radio, 9 televīzijas, 9 drukātie mediji un 4 multimediju platformas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uzlabojot to spēju konkurēt un turpināt darbu digitālajā vidē.</a:t>
            </a:r>
          </a:p>
          <a:p>
            <a:pPr marL="180000" indent="-180000" algn="just">
              <a:spcBef>
                <a:spcPts val="300"/>
              </a:spcBef>
              <a:spcAft>
                <a:spcPts val="300"/>
              </a:spcAft>
              <a:buClr>
                <a:srgbClr val="012269"/>
              </a:buClr>
              <a:buFont typeface="Arial" panose="020B0604020202020204" pitchFamily="34" charset="0"/>
              <a:buChar char="•"/>
            </a:pPr>
            <a:r>
              <a:rPr lang="lv-LV" sz="1200" b="1" noProof="0">
                <a:solidFill>
                  <a:schemeClr val="tx1"/>
                </a:solidFill>
                <a:latin typeface="Verdana"/>
                <a:ea typeface="Verdana"/>
              </a:rPr>
              <a:t>Sabiedrības saliedēšanas iniciatīvās katrā pašvaldībā iesaistītas vismaz 5 NVO</a:t>
            </a:r>
            <a:r>
              <a:rPr lang="lv-LV" sz="1200" noProof="0">
                <a:solidFill>
                  <a:schemeClr val="tx1"/>
                </a:solidFill>
                <a:latin typeface="Verdana"/>
                <a:ea typeface="Verdana"/>
              </a:rPr>
              <a:t>, attīstot iedzīvotāju sadarbību un līdzdalību un tā stiprinot valstisko piederību un reģionālo drošību.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9C5079-F2A8-FD53-3B43-5F9EB692915B}"/>
              </a:ext>
            </a:extLst>
          </p:cNvPr>
          <p:cNvCxnSpPr>
            <a:cxnSpLocks/>
          </p:cNvCxnSpPr>
          <p:nvPr/>
        </p:nvCxnSpPr>
        <p:spPr>
          <a:xfrm>
            <a:off x="775178" y="2071828"/>
            <a:ext cx="5028715" cy="0"/>
          </a:xfrm>
          <a:prstGeom prst="line">
            <a:avLst/>
          </a:prstGeom>
          <a:ln w="50800">
            <a:solidFill>
              <a:srgbClr val="E4002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868D610-4CFC-8BB0-358A-3AE9AD484327}"/>
              </a:ext>
            </a:extLst>
          </p:cNvPr>
          <p:cNvCxnSpPr>
            <a:cxnSpLocks/>
          </p:cNvCxnSpPr>
          <p:nvPr/>
        </p:nvCxnSpPr>
        <p:spPr>
          <a:xfrm>
            <a:off x="6566990" y="2046326"/>
            <a:ext cx="5028715" cy="0"/>
          </a:xfrm>
          <a:prstGeom prst="line">
            <a:avLst/>
          </a:prstGeom>
          <a:ln w="50800">
            <a:solidFill>
              <a:srgbClr val="68478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Graphic 3" descr="Easel with solid fill">
            <a:extLst>
              <a:ext uri="{FF2B5EF4-FFF2-40B4-BE49-F238E27FC236}">
                <a16:creationId xmlns:a16="http://schemas.microsoft.com/office/drawing/2014/main" id="{F30B3025-2C1C-25B2-9FB3-89F3F20AA6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194" y="1741171"/>
            <a:ext cx="252000" cy="252000"/>
          </a:xfrm>
          <a:prstGeom prst="rect">
            <a:avLst/>
          </a:prstGeom>
        </p:spPr>
      </p:pic>
      <p:pic>
        <p:nvPicPr>
          <p:cNvPr id="10" name="Graphic 9" descr="Books with solid fill">
            <a:extLst>
              <a:ext uri="{FF2B5EF4-FFF2-40B4-BE49-F238E27FC236}">
                <a16:creationId xmlns:a16="http://schemas.microsoft.com/office/drawing/2014/main" id="{42DC7CFC-27D1-0306-F059-5CCFF5B41A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66990" y="1688418"/>
            <a:ext cx="252000" cy="252000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2A700E78-1477-DE1A-13B8-DC78D6E4D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02531"/>
            <a:ext cx="12192000" cy="8441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lang="lv-LV" sz="1600" spc="30" dirty="0">
                <a:effectLst/>
                <a:latin typeface="Verdana"/>
                <a:ea typeface="Verdana"/>
                <a:cs typeface="Times New Roman"/>
              </a:rPr>
              <a:t>Finanšu ministrs</a:t>
            </a:r>
            <a:r>
              <a:rPr lang="lv-LV" sz="1600" spc="30" dirty="0">
                <a:latin typeface="Verdana"/>
                <a:ea typeface="Verdana"/>
                <a:cs typeface="Times New Roman"/>
              </a:rPr>
              <a:t>                                                                                 M. Kučinskis</a:t>
            </a:r>
          </a:p>
          <a:p>
            <a:pPr algn="just" defTabSz="914400"/>
            <a:r>
              <a:rPr lang="lv-LV" sz="1600" spc="30" dirty="0">
                <a:latin typeface="Verdana"/>
                <a:ea typeface="Verdana"/>
                <a:cs typeface="Times New Roman"/>
              </a:rPr>
              <a:t>                                                                                                  </a:t>
            </a:r>
          </a:p>
          <a:p>
            <a:pPr lvl="0" algn="just" defTabSz="914400"/>
            <a:r>
              <a:rPr lang="lv-LV" altLang="lv-LV" sz="1000" dirty="0" bmk="">
                <a:latin typeface="Verdana"/>
                <a:ea typeface="Verdana"/>
                <a:cs typeface="Times New Roman"/>
              </a:rPr>
              <a:t>Mežsarga 29279974</a:t>
            </a:r>
            <a:endParaRPr lang="lv-LV" altLang="lv-LV" sz="1000" dirty="0">
              <a:latin typeface="Verdana"/>
              <a:ea typeface="Verdana"/>
              <a:cs typeface="Times New Roman"/>
            </a:endParaRPr>
          </a:p>
          <a:p>
            <a:pPr lvl="0" algn="just" defTabSz="914400"/>
            <a:r>
              <a:rPr lang="lv-LV" altLang="lv-LV" sz="1000" dirty="0">
                <a:latin typeface="Verdana"/>
                <a:ea typeface="Verdana"/>
                <a:cs typeface="Times New Roman"/>
                <a:hlinkClick r:id="rId5"/>
              </a:rPr>
              <a:t>ilze.mezsarga@fm.gov.lv</a:t>
            </a:r>
            <a:endParaRPr lang="lv-LV" altLang="lv-LV" sz="1000" dirty="0">
              <a:latin typeface="Verdana"/>
              <a:ea typeface="Verdana"/>
              <a:cs typeface="Times New Roman"/>
            </a:endParaRPr>
          </a:p>
          <a:p>
            <a:pPr lvl="0" algn="just" defTabSz="914400"/>
            <a:endParaRPr kumimoji="0" lang="lv-LV" altLang="lv-LV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BDD0DB-026C-66BD-8800-76250DFD40F8}"/>
              </a:ext>
            </a:extLst>
          </p:cNvPr>
          <p:cNvSpPr txBox="1"/>
          <p:nvPr/>
        </p:nvSpPr>
        <p:spPr>
          <a:xfrm>
            <a:off x="5929187" y="1135674"/>
            <a:ext cx="6094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lv-LV" altLang="lv-LV" sz="1400" b="0" i="1" dirty="0">
                <a:latin typeface="Verdana" panose="020B0604030504040204" pitchFamily="34" charset="0"/>
                <a:ea typeface="Verdana" panose="020B0604030504040204" pitchFamily="34" charset="0"/>
              </a:rPr>
              <a:t>Atbildīgo iestāžu sniegtā informācija par ieguvumu piemēriem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451145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-Presentation_LV.pptx" id="{02C5A7C7-E12E-4316-85F3-17B400FB557F}" vid="{558787D4-1F96-4AEC-9C62-B2AAD389BF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5f3215d-01f7-4578-859e-d76708405c9e" xsi:nil="true"/>
    <_ip_UnifiedCompliancePolicyUIAction xmlns="http://schemas.microsoft.com/sharepoint/v3" xsi:nil="true"/>
    <lcf76f155ced4ddcb4097134ff3c332f xmlns="b99bf0c4-4503-4a3c-9d96-19981fcee4fa">
      <Terms xmlns="http://schemas.microsoft.com/office/infopath/2007/PartnerControls"/>
    </lcf76f155ced4ddcb4097134ff3c332f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8B5E7D93344A654A8FEA6D64BD09EFA3" ma:contentTypeVersion="15" ma:contentTypeDescription="Izveidot jaunu dokumentu." ma:contentTypeScope="" ma:versionID="c09e6d9f1117f9556bfb3dc7188b79e3">
  <xsd:schema xmlns:xsd="http://www.w3.org/2001/XMLSchema" xmlns:xs="http://www.w3.org/2001/XMLSchema" xmlns:p="http://schemas.microsoft.com/office/2006/metadata/properties" xmlns:ns1="http://schemas.microsoft.com/sharepoint/v3" xmlns:ns2="b99bf0c4-4503-4a3c-9d96-19981fcee4fa" xmlns:ns3="c5f3215d-01f7-4578-859e-d76708405c9e" targetNamespace="http://schemas.microsoft.com/office/2006/metadata/properties" ma:root="true" ma:fieldsID="4d855cb2df1df8b19cab28ed4223e1af" ns1:_="" ns2:_="" ns3:_="">
    <xsd:import namespace="http://schemas.microsoft.com/sharepoint/v3"/>
    <xsd:import namespace="b99bf0c4-4503-4a3c-9d96-19981fcee4fa"/>
    <xsd:import namespace="c5f3215d-01f7-4578-859e-d76708405c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Vienotās atbilstības politikas rekvizīti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Vienotās atbilstības politikas UI darbība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9bf0c4-4503-4a3c-9d96-19981fcee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Attēlu atzīmes" ma:readOnly="false" ma:fieldId="{5cf76f15-5ced-4ddc-b409-7134ff3c332f}" ma:taxonomyMulti="true" ma:sspId="c20d572e-93f8-47b3-8c65-cc8b4da651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f3215d-01f7-4578-859e-d76708405c9e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7af656ed-2863-48a2-b8eb-507476b8953d}" ma:internalName="TaxCatchAll" ma:showField="CatchAllData" ma:web="c5f3215d-01f7-4578-859e-d76708405c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0452BC-2159-499B-B2EE-D0DD5767A271}">
  <ds:schemaRefs>
    <ds:schemaRef ds:uri="http://purl.org/dc/terms/"/>
    <ds:schemaRef ds:uri="http://schemas.openxmlformats.org/package/2006/metadata/core-properties"/>
    <ds:schemaRef ds:uri="c5f3215d-01f7-4578-859e-d76708405c9e"/>
    <ds:schemaRef ds:uri="http://purl.org/dc/dcmitype/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99bf0c4-4503-4a3c-9d96-19981fcee4fa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3CB7101-CC84-4FBA-9ABC-B79A3C7E6770}">
  <ds:schemaRefs>
    <ds:schemaRef ds:uri="b99bf0c4-4503-4a3c-9d96-19981fcee4fa"/>
    <ds:schemaRef ds:uri="c5f3215d-01f7-4578-859e-d76708405c9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C1686BC-4040-4C55-B61B-2D61E1828D1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b8a7570-3ec8-4c4e-9532-5dbb2f157b31}" enabled="1" method="Standard" siteId="{fd50a0e4-c289-4266-b7ff-7d9cf5066e9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FM-Presentation_LV</Template>
  <TotalTime>26</TotalTime>
  <Words>1488</Words>
  <Application>Microsoft Office PowerPoint</Application>
  <PresentationFormat>Widescreen</PresentationFormat>
  <Paragraphs>141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Verdana</vt:lpstr>
      <vt:lpstr>89_Prezentacija_templateLV</vt:lpstr>
      <vt:lpstr>PowerPoint Presentation</vt:lpstr>
      <vt:lpstr>ES fondu 2021-2027 un AF investīcijas sniedz ieguvumus Latvijas iedzīvotājiem un tautsaimniecībai - nozaru ministriju «portfeļi» ieguvumu sasniegšanai – kopā iespējas 6,20 mljrd. EUR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Ziepniece</dc:creator>
  <cp:lastModifiedBy>Ieva Ziepniece</cp:lastModifiedBy>
  <cp:revision>1</cp:revision>
  <cp:lastPrinted>2024-11-19T10:55:10Z</cp:lastPrinted>
  <dcterms:created xsi:type="dcterms:W3CDTF">2022-01-10T13:44:34Z</dcterms:created>
  <dcterms:modified xsi:type="dcterms:W3CDTF">2026-09-23T12:56:34Z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0x0101008B5E7D93344A654A8FEA6D64BD09EFA3</vt:lpwstr>
  </property>
  <property fmtid="{D5CDD505-2E9C-101B-9397-08002B2CF9AE}" pid="3" name="MediaServiceImageTags">
    <vt:lpwstr/>
  </property>
</Properties>
</file>