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1" r:id="rId2"/>
    <p:sldId id="2570" r:id="rId3"/>
    <p:sldId id="2571" r:id="rId4"/>
    <p:sldId id="2575" r:id="rId5"/>
    <p:sldId id="2577" r:id="rId6"/>
    <p:sldId id="2578" r:id="rId7"/>
    <p:sldId id="2584" r:id="rId8"/>
    <p:sldId id="2594" r:id="rId9"/>
    <p:sldId id="2585" r:id="rId10"/>
    <p:sldId id="2595" r:id="rId11"/>
    <p:sldId id="2597" r:id="rId12"/>
    <p:sldId id="2598" r:id="rId13"/>
    <p:sldId id="2587" r:id="rId14"/>
  </p:sldIdLst>
  <p:sldSz cx="12192000" cy="6858000"/>
  <p:notesSz cx="6858000" cy="9144000"/>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161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09" autoAdjust="0"/>
    <p:restoredTop sz="94660"/>
  </p:normalViewPr>
  <p:slideViewPr>
    <p:cSldViewPr snapToGrid="0">
      <p:cViewPr varScale="1">
        <p:scale>
          <a:sx n="81" d="100"/>
          <a:sy n="81" d="100"/>
        </p:scale>
        <p:origin x="418" y="4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5763B7-767E-4BC0-9D8D-828BD94B3C90}" type="doc">
      <dgm:prSet loTypeId="urn:microsoft.com/office/officeart/2024/3/layout/verticalVisualTextBlock1" loCatId="Picture" qsTypeId="urn:microsoft.com/office/officeart/2005/8/quickstyle/simple4" qsCatId="simple" csTypeId="urn:microsoft.com/office/officeart/2005/8/colors/accent1_2" csCatId="accent1" phldr="1"/>
      <dgm:spPr/>
      <dgm:t>
        <a:bodyPr/>
        <a:lstStyle/>
        <a:p>
          <a:endParaRPr lang="lv-LV"/>
        </a:p>
      </dgm:t>
    </dgm:pt>
    <dgm:pt modelId="{D9416C32-7110-46A2-AC6F-F884404B6345}">
      <dgm:prSet/>
      <dgm:spPr/>
      <dgm:t>
        <a:bodyPr/>
        <a:lstStyle/>
        <a:p>
          <a:pPr>
            <a:defRPr b="1"/>
          </a:pPr>
          <a:endParaRPr lang="lv-LV">
            <a:latin typeface="Times New Roman" panose="02020603050405020304" pitchFamily="18" charset="0"/>
            <a:cs typeface="Times New Roman" panose="02020603050405020304" pitchFamily="18" charset="0"/>
          </a:endParaRPr>
        </a:p>
      </dgm:t>
    </dgm:pt>
    <dgm:pt modelId="{B05D4A12-ECF6-4450-B786-5EF0631FF8FB}" type="parTrans" cxnId="{619954BB-4DFA-4A46-914A-C9F905C173CD}">
      <dgm:prSet/>
      <dgm:spPr/>
      <dgm:t>
        <a:bodyPr/>
        <a:lstStyle/>
        <a:p>
          <a:endParaRPr lang="lv-LV"/>
        </a:p>
      </dgm:t>
    </dgm:pt>
    <dgm:pt modelId="{9ED900D6-1F6D-403D-BB96-497F42386BA7}" type="sibTrans" cxnId="{619954BB-4DFA-4A46-914A-C9F905C173CD}">
      <dgm:prSet/>
      <dgm:spPr/>
      <dgm:t>
        <a:bodyPr/>
        <a:lstStyle/>
        <a:p>
          <a:pPr>
            <a:defRPr b="1"/>
          </a:pPr>
          <a:endParaRPr lang="lv-LV"/>
        </a:p>
      </dgm:t>
    </dgm:pt>
    <dgm:pt modelId="{90396978-E0FC-489D-BEC8-21A3533A361F}">
      <dgm:prSet custT="1"/>
      <dgm:spPr/>
      <dgm:t>
        <a:bodyPr/>
        <a:lstStyle/>
        <a:p>
          <a:pPr marL="0" marR="0" lvl="0" indent="0" defTabSz="711200" eaLnBrk="1" fontAlgn="auto" latinLnBrk="0" hangingPunct="1">
            <a:spcBef>
              <a:spcPct val="0"/>
            </a:spcBef>
            <a:spcAft>
              <a:spcPts val="0"/>
            </a:spcAft>
            <a:buClrTx/>
            <a:buSzTx/>
            <a:buFontTx/>
            <a:buNone/>
            <a:tabLst/>
            <a:defRPr/>
          </a:pPr>
          <a:r>
            <a:rPr lang="lv-LV" sz="1800" b="1" dirty="0">
              <a:solidFill>
                <a:srgbClr val="C00000"/>
              </a:solidFill>
              <a:latin typeface="Times New Roman" panose="02020603050405020304" pitchFamily="18" charset="0"/>
              <a:cs typeface="Times New Roman" panose="02020603050405020304" pitchFamily="18" charset="0"/>
            </a:rPr>
            <a:t>1. Valstij piekritīgo transportlīdzekļu nodošana Ukrainai bez atlīdzības</a:t>
          </a:r>
        </a:p>
        <a:p>
          <a:pPr marL="0" marR="0" lvl="0" indent="0" defTabSz="711200" eaLnBrk="1" fontAlgn="auto" latinLnBrk="0" hangingPunct="1">
            <a:spcBef>
              <a:spcPct val="0"/>
            </a:spcBef>
            <a:spcAft>
              <a:spcPts val="0"/>
            </a:spcAft>
            <a:buClrTx/>
            <a:buSzTx/>
            <a:buFontTx/>
            <a:buNone/>
            <a:tabLst/>
            <a:defRPr/>
          </a:pPr>
          <a:endParaRPr lang="lv-LV" sz="1800" b="1" dirty="0">
            <a:latin typeface="Times New Roman" panose="02020603050405020304" pitchFamily="18" charset="0"/>
            <a:cs typeface="Times New Roman" panose="02020603050405020304" pitchFamily="18" charset="0"/>
          </a:endParaRPr>
        </a:p>
        <a:p>
          <a:pPr marL="0" marR="0" lvl="0" indent="0" defTabSz="711200" eaLnBrk="1" fontAlgn="auto" latinLnBrk="0" hangingPunct="1">
            <a:spcBef>
              <a:spcPct val="0"/>
            </a:spcBef>
            <a:spcAft>
              <a:spcPts val="0"/>
            </a:spcAft>
            <a:buClrTx/>
            <a:buSzTx/>
            <a:buFontTx/>
            <a:buNone/>
            <a:tabLst/>
            <a:defRPr/>
          </a:pPr>
          <a:r>
            <a:rPr lang="lv-LV" altLang="lv-LV" sz="1800" i="0" dirty="0">
              <a:latin typeface="Times New Roman" panose="02020603050405020304" pitchFamily="18" charset="0"/>
              <a:ea typeface="MS PGothic" panose="020B0600070205080204" pitchFamily="34" charset="-128"/>
              <a:cs typeface="Times New Roman" panose="02020603050405020304" pitchFamily="18" charset="0"/>
            </a:rPr>
            <a:t>2024.gadā: 26 rīkojumi</a:t>
          </a:r>
        </a:p>
      </dgm:t>
    </dgm:pt>
    <dgm:pt modelId="{0F4C7E34-D180-417E-A279-B188095D979D}" type="parTrans" cxnId="{59427822-E675-4AA6-8288-36A790C8C810}">
      <dgm:prSet/>
      <dgm:spPr/>
      <dgm:t>
        <a:bodyPr/>
        <a:lstStyle/>
        <a:p>
          <a:endParaRPr lang="lv-LV"/>
        </a:p>
      </dgm:t>
    </dgm:pt>
    <dgm:pt modelId="{41759BCA-7C4E-4C88-B321-9C374C9FE134}" type="sibTrans" cxnId="{59427822-E675-4AA6-8288-36A790C8C810}">
      <dgm:prSet/>
      <dgm:spPr/>
      <dgm:t>
        <a:bodyPr/>
        <a:lstStyle/>
        <a:p>
          <a:endParaRPr lang="lv-LV"/>
        </a:p>
      </dgm:t>
    </dgm:pt>
    <dgm:pt modelId="{B39BD83E-D769-4435-BD40-75E0E8628F67}">
      <dgm:prSet custT="1"/>
      <dgm:spPr/>
      <dgm:t>
        <a:bodyPr/>
        <a:lstStyle/>
        <a:p>
          <a:pPr>
            <a:spcAft>
              <a:spcPts val="0"/>
            </a:spcAft>
            <a:defRPr b="1"/>
          </a:pPr>
          <a:r>
            <a:rPr lang="lv-LV" sz="1800" dirty="0">
              <a:solidFill>
                <a:srgbClr val="C00000"/>
              </a:solidFill>
              <a:latin typeface="Times New Roman" panose="02020603050405020304" pitchFamily="18" charset="0"/>
              <a:cs typeface="Times New Roman" panose="02020603050405020304" pitchFamily="18" charset="0"/>
            </a:rPr>
            <a:t>2. Nekustamā īpašuma atsavināšana (piemēram, dzelzceļa līnijas </a:t>
          </a:r>
          <a:r>
            <a:rPr lang="lv-LV" sz="1800" i="1" dirty="0">
              <a:solidFill>
                <a:srgbClr val="C00000"/>
              </a:solidFill>
              <a:latin typeface="Times New Roman" panose="02020603050405020304" pitchFamily="18" charset="0"/>
              <a:cs typeface="Times New Roman" panose="02020603050405020304" pitchFamily="18" charset="0"/>
            </a:rPr>
            <a:t>Rail </a:t>
          </a:r>
          <a:r>
            <a:rPr lang="lv-LV" sz="1800" i="1" dirty="0" err="1">
              <a:solidFill>
                <a:srgbClr val="C00000"/>
              </a:solidFill>
              <a:latin typeface="Times New Roman" panose="02020603050405020304" pitchFamily="18" charset="0"/>
              <a:cs typeface="Times New Roman" panose="02020603050405020304" pitchFamily="18" charset="0"/>
            </a:rPr>
            <a:t>Baltica</a:t>
          </a:r>
          <a:r>
            <a:rPr lang="lv-LV" sz="1800" dirty="0">
              <a:solidFill>
                <a:srgbClr val="C00000"/>
              </a:solidFill>
              <a:latin typeface="Times New Roman" panose="02020603050405020304" pitchFamily="18" charset="0"/>
              <a:cs typeface="Times New Roman" panose="02020603050405020304" pitchFamily="18" charset="0"/>
            </a:rPr>
            <a:t> projekta attīstībai)</a:t>
          </a:r>
        </a:p>
        <a:p>
          <a:pPr>
            <a:spcAft>
              <a:spcPts val="0"/>
            </a:spcAft>
            <a:defRPr b="1"/>
          </a:pPr>
          <a:endParaRPr lang="lv-LV" sz="1800" dirty="0">
            <a:latin typeface="Times New Roman" panose="02020603050405020304" pitchFamily="18" charset="0"/>
            <a:cs typeface="Times New Roman" panose="02020603050405020304" pitchFamily="18" charset="0"/>
          </a:endParaRPr>
        </a:p>
        <a:p>
          <a:pPr>
            <a:spcAft>
              <a:spcPts val="0"/>
            </a:spcAft>
            <a:defRPr b="1"/>
          </a:pPr>
          <a:r>
            <a:rPr lang="lv-LV" altLang="lv-LV" sz="1800" b="0" i="0" dirty="0">
              <a:latin typeface="Times New Roman" panose="02020603050405020304" pitchFamily="18" charset="0"/>
              <a:ea typeface="MS PGothic" panose="020B0600070205080204" pitchFamily="34" charset="-128"/>
            </a:rPr>
            <a:t>2024.gadā: 301 rīkojums</a:t>
          </a:r>
        </a:p>
        <a:p>
          <a:pPr>
            <a:spcAft>
              <a:spcPts val="0"/>
            </a:spcAft>
            <a:defRPr b="1"/>
          </a:pPr>
          <a:r>
            <a:rPr lang="lv-LV" altLang="lv-LV" sz="1800" b="0" i="0" dirty="0">
              <a:latin typeface="Times New Roman" panose="02020603050405020304" pitchFamily="18" charset="0"/>
              <a:ea typeface="MS PGothic" panose="020B0600070205080204" pitchFamily="34" charset="-128"/>
            </a:rPr>
            <a:t>Šogad līdz 2025.gada 1.oktobrim: 30 rīkojumi</a:t>
          </a:r>
          <a:endParaRPr lang="lv-LV" sz="1800" b="0" i="0" dirty="0">
            <a:latin typeface="Times New Roman" panose="02020603050405020304" pitchFamily="18" charset="0"/>
            <a:cs typeface="Times New Roman" panose="02020603050405020304" pitchFamily="18" charset="0"/>
          </a:endParaRPr>
        </a:p>
        <a:p>
          <a:pPr>
            <a:spcAft>
              <a:spcPct val="35000"/>
            </a:spcAft>
            <a:defRPr b="1"/>
          </a:pPr>
          <a:endParaRPr lang="lv-LV" sz="1800" dirty="0">
            <a:latin typeface="Times New Roman" panose="02020603050405020304" pitchFamily="18" charset="0"/>
            <a:cs typeface="Times New Roman" panose="02020603050405020304" pitchFamily="18" charset="0"/>
          </a:endParaRPr>
        </a:p>
      </dgm:t>
    </dgm:pt>
    <dgm:pt modelId="{09BF6CF0-C864-45E0-8A2E-D5F04722FE6A}" type="parTrans" cxnId="{23AAEC80-5940-4ADD-9B05-7382A587B4DF}">
      <dgm:prSet/>
      <dgm:spPr/>
      <dgm:t>
        <a:bodyPr/>
        <a:lstStyle/>
        <a:p>
          <a:endParaRPr lang="lv-LV"/>
        </a:p>
      </dgm:t>
    </dgm:pt>
    <dgm:pt modelId="{EF386942-B859-479F-9518-B75EEF021A34}" type="sibTrans" cxnId="{23AAEC80-5940-4ADD-9B05-7382A587B4DF}">
      <dgm:prSet/>
      <dgm:spPr/>
      <dgm:t>
        <a:bodyPr/>
        <a:lstStyle/>
        <a:p>
          <a:pPr>
            <a:defRPr b="1"/>
          </a:pPr>
          <a:endParaRPr lang="lv-LV"/>
        </a:p>
      </dgm:t>
    </dgm:pt>
    <dgm:pt modelId="{6414D402-AA77-4FE3-A421-4D23F9E8529E}">
      <dgm:prSet/>
      <dgm:spPr/>
      <dgm:t>
        <a:bodyPr/>
        <a:lstStyle/>
        <a:p>
          <a:endParaRPr lang="lv-LV"/>
        </a:p>
      </dgm:t>
    </dgm:pt>
    <dgm:pt modelId="{29B478C2-457F-4973-888E-2E4D509F650A}" type="parTrans" cxnId="{057C4765-64EA-470B-B123-82221AAE9F04}">
      <dgm:prSet/>
      <dgm:spPr/>
      <dgm:t>
        <a:bodyPr/>
        <a:lstStyle/>
        <a:p>
          <a:endParaRPr lang="lv-LV"/>
        </a:p>
      </dgm:t>
    </dgm:pt>
    <dgm:pt modelId="{A24EC2EC-1DD5-4289-81D4-0FE09C217C47}" type="sibTrans" cxnId="{057C4765-64EA-470B-B123-82221AAE9F04}">
      <dgm:prSet/>
      <dgm:spPr/>
      <dgm:t>
        <a:bodyPr/>
        <a:lstStyle/>
        <a:p>
          <a:endParaRPr lang="lv-LV"/>
        </a:p>
      </dgm:t>
    </dgm:pt>
    <dgm:pt modelId="{AAF0EF5D-1058-485B-96AE-5E785969013F}">
      <dgm:prSet/>
      <dgm:spPr/>
      <dgm:t>
        <a:bodyPr/>
        <a:lstStyle/>
        <a:p>
          <a:pPr>
            <a:defRPr b="1"/>
          </a:pPr>
          <a:r>
            <a:rPr lang="lv-LV"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 </a:t>
          </a:r>
          <a:r>
            <a:rPr lang="lv-LV" dirty="0">
              <a:solidFill>
                <a:srgbClr val="C00000"/>
              </a:solidFill>
              <a:latin typeface="Times New Roman" panose="02020603050405020304" pitchFamily="18" charset="0"/>
              <a:cs typeface="Times New Roman" panose="02020603050405020304" pitchFamily="18" charset="0"/>
            </a:rPr>
            <a:t>Rīkojumu pieņemšanas biežuma maiņa</a:t>
          </a:r>
        </a:p>
      </dgm:t>
    </dgm:pt>
    <dgm:pt modelId="{B387C8B2-CB38-4699-A81F-09A5290F01E5}" type="parTrans" cxnId="{0650C8E0-BDFA-4AB8-9C6A-2442814D7E2F}">
      <dgm:prSet/>
      <dgm:spPr/>
      <dgm:t>
        <a:bodyPr/>
        <a:lstStyle/>
        <a:p>
          <a:endParaRPr lang="lv-LV"/>
        </a:p>
      </dgm:t>
    </dgm:pt>
    <dgm:pt modelId="{000673A1-C981-4400-A1F4-2D69E9B072EF}" type="sibTrans" cxnId="{0650C8E0-BDFA-4AB8-9C6A-2442814D7E2F}">
      <dgm:prSet/>
      <dgm:spPr/>
      <dgm:t>
        <a:bodyPr/>
        <a:lstStyle/>
        <a:p>
          <a:endParaRPr lang="lv-LV"/>
        </a:p>
      </dgm:t>
    </dgm:pt>
    <dgm:pt modelId="{1FBD7D45-BD20-4585-9AFD-599C79912920}">
      <dgm:prSet custT="1"/>
      <dgm:spPr/>
      <dgm:t>
        <a:bodyPr/>
        <a:lstStyle/>
        <a:p>
          <a:pPr>
            <a:spcAft>
              <a:spcPts val="0"/>
            </a:spcAft>
          </a:pPr>
          <a:endParaRPr lang="lv-LV" sz="1800" dirty="0">
            <a:latin typeface="Times New Roman" panose="02020603050405020304" pitchFamily="18" charset="0"/>
            <a:cs typeface="Times New Roman" panose="02020603050405020304" pitchFamily="18" charset="0"/>
          </a:endParaRPr>
        </a:p>
        <a:p>
          <a:pPr>
            <a:spcAft>
              <a:spcPts val="0"/>
            </a:spcAft>
          </a:pPr>
          <a:r>
            <a:rPr lang="lv-LV" sz="1800" dirty="0">
              <a:latin typeface="Times New Roman" panose="02020603050405020304" pitchFamily="18" charset="0"/>
              <a:cs typeface="Times New Roman" panose="02020603050405020304" pitchFamily="18" charset="0"/>
            </a:rPr>
            <a:t>Regulārus, liela kopējā apjoma rīkojumus varētu pieņemt, piemēram, vienu reizi četros mēnešos vai vienu reizi mēnesī. </a:t>
          </a:r>
        </a:p>
      </dgm:t>
    </dgm:pt>
    <dgm:pt modelId="{517A54CC-A3E2-4B64-9E06-5CEA3586E2D2}" type="parTrans" cxnId="{8BECA198-2EB2-4225-84F3-F9B7662BC510}">
      <dgm:prSet/>
      <dgm:spPr/>
      <dgm:t>
        <a:bodyPr/>
        <a:lstStyle/>
        <a:p>
          <a:endParaRPr lang="lv-LV"/>
        </a:p>
      </dgm:t>
    </dgm:pt>
    <dgm:pt modelId="{4FE034D2-755B-4446-875E-B68B266F6878}" type="sibTrans" cxnId="{8BECA198-2EB2-4225-84F3-F9B7662BC510}">
      <dgm:prSet/>
      <dgm:spPr/>
      <dgm:t>
        <a:bodyPr/>
        <a:lstStyle/>
        <a:p>
          <a:endParaRPr lang="lv-LV"/>
        </a:p>
      </dgm:t>
    </dgm:pt>
    <dgm:pt modelId="{1DF7E896-4BD3-43DD-B1BB-535F05164009}">
      <dgm:prSet custT="1"/>
      <dgm:spPr/>
      <dgm:t>
        <a:bodyPr/>
        <a:lstStyle/>
        <a:p>
          <a:pPr marL="0" lvl="0" defTabSz="711200">
            <a:spcBef>
              <a:spcPct val="0"/>
            </a:spcBef>
            <a:spcAft>
              <a:spcPts val="0"/>
            </a:spcAft>
            <a:buNone/>
          </a:pPr>
          <a:r>
            <a:rPr lang="lv-LV" altLang="lv-LV" sz="1800" i="0" dirty="0">
              <a:latin typeface="Times New Roman" panose="02020603050405020304" pitchFamily="18" charset="0"/>
              <a:ea typeface="MS PGothic" panose="020B0600070205080204" pitchFamily="34" charset="-128"/>
            </a:rPr>
            <a:t>Šogad līdz 2025.gada 1.oktobrim: 19 rīkojumi</a:t>
          </a:r>
        </a:p>
      </dgm:t>
    </dgm:pt>
    <dgm:pt modelId="{0C7FDCEE-6F56-4DAA-90B7-DE7046FB097D}" type="parTrans" cxnId="{FB23A6BF-BA7D-4B30-B7E4-20D96AB3E9D3}">
      <dgm:prSet/>
      <dgm:spPr/>
      <dgm:t>
        <a:bodyPr/>
        <a:lstStyle/>
        <a:p>
          <a:endParaRPr lang="lv-LV"/>
        </a:p>
      </dgm:t>
    </dgm:pt>
    <dgm:pt modelId="{875B72A9-D147-4F34-87BA-E7E559B27E1D}" type="sibTrans" cxnId="{FB23A6BF-BA7D-4B30-B7E4-20D96AB3E9D3}">
      <dgm:prSet/>
      <dgm:spPr/>
      <dgm:t>
        <a:bodyPr/>
        <a:lstStyle/>
        <a:p>
          <a:endParaRPr lang="lv-LV"/>
        </a:p>
      </dgm:t>
    </dgm:pt>
    <dgm:pt modelId="{84307E51-8875-4331-9E7E-15473F758A92}" type="pres">
      <dgm:prSet presAssocID="{CD5763B7-767E-4BC0-9D8D-828BD94B3C90}" presName="Root" presStyleCnt="0">
        <dgm:presLayoutVars>
          <dgm:dir/>
          <dgm:resizeHandles val="exact"/>
        </dgm:presLayoutVars>
      </dgm:prSet>
      <dgm:spPr/>
    </dgm:pt>
    <dgm:pt modelId="{3D57881A-7352-4612-8A20-0C8AFF91E931}" type="pres">
      <dgm:prSet presAssocID="{D9416C32-7110-46A2-AC6F-F884404B6345}" presName="Composite" presStyleCnt="0"/>
      <dgm:spPr/>
    </dgm:pt>
    <dgm:pt modelId="{3BB84353-5F7B-4133-8AE5-CA5C242FBB87}" type="pres">
      <dgm:prSet presAssocID="{D9416C32-7110-46A2-AC6F-F884404B6345}" presName="Picture" presStyleLbl="node1" presStyleIdx="0" presStyleCnt="3" custScaleX="106690" custLinFactNeighborX="-4080"/>
      <dgm:spPr>
        <a:blipFill>
          <a:blip xmlns:r="http://schemas.openxmlformats.org/officeDocument/2006/relationships" r:embed="rId1">
            <a:extLst>
              <a:ext uri="{28A0092B-C50C-407E-A947-70E740481C1C}">
                <a14:useLocalDpi xmlns:a14="http://schemas.microsoft.com/office/drawing/2010/main" val="0"/>
              </a:ext>
            </a:extLst>
          </a:blip>
          <a:srcRect l="7238" r="26015" b="4"/>
          <a:stretch>
            <a:fillRect l="-25000" r="-25000"/>
          </a:stretch>
        </a:blipFill>
      </dgm:spPr>
      <dgm:extLst>
        <a:ext uri="{E40237B7-FDA0-4F09-8148-C483321AD2D9}">
          <dgm14:cNvPr xmlns:dgm14="http://schemas.microsoft.com/office/drawing/2010/diagram" id="0" name="" descr="Tuvplāns, kurā redzams neatpazīstams veselības aprūpes darbinieks, kas pacientam automašīnā iebraucamajā klīnikā dod Covid-19 vakcinācijas uzskaites karti"/>
        </a:ext>
      </dgm:extLst>
    </dgm:pt>
    <dgm:pt modelId="{72B13F66-FDC6-4F34-A21A-32D882017B33}" type="pres">
      <dgm:prSet presAssocID="{D9416C32-7110-46A2-AC6F-F884404B6345}" presName="Subtitle" presStyleLbl="revTx" presStyleIdx="0" presStyleCnt="6" custScaleY="310916">
        <dgm:presLayoutVars>
          <dgm:chMax val="0"/>
          <dgm:bulletEnabled/>
        </dgm:presLayoutVars>
      </dgm:prSet>
      <dgm:spPr/>
    </dgm:pt>
    <dgm:pt modelId="{0A4EF6F5-A9C4-4441-92E9-C9C42D652358}" type="pres">
      <dgm:prSet presAssocID="{D9416C32-7110-46A2-AC6F-F884404B6345}" presName="Description" presStyleLbl="revTx" presStyleIdx="1" presStyleCnt="6" custScaleY="125740">
        <dgm:presLayoutVars>
          <dgm:bulletEnabled/>
        </dgm:presLayoutVars>
      </dgm:prSet>
      <dgm:spPr/>
    </dgm:pt>
    <dgm:pt modelId="{8AF71B05-AB31-49AD-BE07-1814243F8AAD}" type="pres">
      <dgm:prSet presAssocID="{9ED900D6-1F6D-403D-BB96-497F42386BA7}" presName="sibTrans" presStyleLbl="sibTrans2D1" presStyleIdx="0" presStyleCnt="0"/>
      <dgm:spPr/>
    </dgm:pt>
    <dgm:pt modelId="{2B65286E-9112-451E-8828-870E60013D87}" type="pres">
      <dgm:prSet presAssocID="{B39BD83E-D769-4435-BD40-75E0E8628F67}" presName="Composite" presStyleCnt="0"/>
      <dgm:spPr/>
    </dgm:pt>
    <dgm:pt modelId="{B91AD788-171F-48C9-BC00-376004F1B40A}" type="pres">
      <dgm:prSet presAssocID="{B39BD83E-D769-4435-BD40-75E0E8628F67}" presName="Picture" presStyleLbl="node1" presStyleIdx="1" presStyleCnt="3" custScaleX="104250" custScaleY="129558" custLinFactNeighborX="0" custLinFactNeighborY="-9639"/>
      <dgm:spPr>
        <a:blipFill>
          <a:blip xmlns:r="http://schemas.openxmlformats.org/officeDocument/2006/relationships" r:embed="rId2">
            <a:extLst>
              <a:ext uri="{28A0092B-C50C-407E-A947-70E740481C1C}">
                <a14:useLocalDpi xmlns:a14="http://schemas.microsoft.com/office/drawing/2010/main" val="0"/>
              </a:ext>
            </a:extLst>
          </a:blip>
          <a:srcRect t="10332" r="4" b="22921"/>
          <a:stretch>
            <a:fillRect t="-24000" b="-24000"/>
          </a:stretch>
        </a:blipFill>
      </dgm:spPr>
      <dgm:extLst>
        <a:ext uri="{E40237B7-FDA0-4F09-8148-C483321AD2D9}">
          <dgm14:cNvPr xmlns:dgm14="http://schemas.microsoft.com/office/drawing/2010/diagram" id="0" name="" descr="Dzelzceļa stacijas platforma Ķīnā"/>
        </a:ext>
      </dgm:extLst>
    </dgm:pt>
    <dgm:pt modelId="{B95C302C-5FC9-480D-8388-A9210445034B}" type="pres">
      <dgm:prSet presAssocID="{B39BD83E-D769-4435-BD40-75E0E8628F67}" presName="Subtitle" presStyleLbl="revTx" presStyleIdx="2" presStyleCnt="6" custScaleX="92399" custLinFactNeighborX="-1425" custLinFactNeighborY="-18231">
        <dgm:presLayoutVars>
          <dgm:chMax val="0"/>
          <dgm:bulletEnabled/>
        </dgm:presLayoutVars>
      </dgm:prSet>
      <dgm:spPr/>
    </dgm:pt>
    <dgm:pt modelId="{21CC1130-635E-4195-ADEF-913585679398}" type="pres">
      <dgm:prSet presAssocID="{B39BD83E-D769-4435-BD40-75E0E8628F67}" presName="Description" presStyleLbl="revTx" presStyleIdx="3" presStyleCnt="6">
        <dgm:presLayoutVars>
          <dgm:bulletEnabled/>
        </dgm:presLayoutVars>
      </dgm:prSet>
      <dgm:spPr/>
    </dgm:pt>
    <dgm:pt modelId="{75F9A400-75BB-4025-85F1-912C6B048CE8}" type="pres">
      <dgm:prSet presAssocID="{EF386942-B859-479F-9518-B75EEF021A34}" presName="sibTrans" presStyleLbl="sibTrans2D1" presStyleIdx="0" presStyleCnt="0"/>
      <dgm:spPr/>
    </dgm:pt>
    <dgm:pt modelId="{35A623FD-F159-448F-BC67-69755EB017BF}" type="pres">
      <dgm:prSet presAssocID="{AAF0EF5D-1058-485B-96AE-5E785969013F}" presName="Composite" presStyleCnt="0"/>
      <dgm:spPr/>
    </dgm:pt>
    <dgm:pt modelId="{7EBD55B1-7798-4927-9164-0A3E4CDD058B}" type="pres">
      <dgm:prSet presAssocID="{AAF0EF5D-1058-485B-96AE-5E785969013F}" presName="Picture" presStyleLbl="node1" presStyleIdx="2" presStyleCnt="3" custScaleX="105901" custLinFactNeighborX="-6080"/>
      <dgm:spPr>
        <a:blipFill>
          <a:blip xmlns:r="http://schemas.openxmlformats.org/officeDocument/2006/relationships" r:embed="rId3">
            <a:extLst>
              <a:ext uri="{28A0092B-C50C-407E-A947-70E740481C1C}">
                <a14:useLocalDpi xmlns:a14="http://schemas.microsoft.com/office/drawing/2010/main" val="0"/>
              </a:ext>
            </a:extLst>
          </a:blip>
          <a:srcRect l="4085" r="31420" b="8"/>
          <a:stretch>
            <a:fillRect l="-30000" r="-30000"/>
          </a:stretch>
        </a:blipFill>
      </dgm:spPr>
      <dgm:extLst>
        <a:ext uri="{E40237B7-FDA0-4F09-8148-C483321AD2D9}">
          <dgm14:cNvPr xmlns:dgm14="http://schemas.microsoft.com/office/drawing/2010/diagram" id="0" name="" descr="Mēneša kalendārs 2022. gada novembra fons"/>
        </a:ext>
      </dgm:extLst>
    </dgm:pt>
    <dgm:pt modelId="{9F43CCC4-8A0D-42F6-83CC-2F6B1ABE219D}" type="pres">
      <dgm:prSet presAssocID="{AAF0EF5D-1058-485B-96AE-5E785969013F}" presName="Subtitle" presStyleLbl="revTx" presStyleIdx="4" presStyleCnt="6">
        <dgm:presLayoutVars>
          <dgm:chMax val="0"/>
          <dgm:bulletEnabled/>
        </dgm:presLayoutVars>
      </dgm:prSet>
      <dgm:spPr/>
    </dgm:pt>
    <dgm:pt modelId="{5C9769BB-EBB9-4BD8-81A2-D3E87F8532C7}" type="pres">
      <dgm:prSet presAssocID="{AAF0EF5D-1058-485B-96AE-5E785969013F}" presName="Description" presStyleLbl="revTx" presStyleIdx="5" presStyleCnt="6" custLinFactNeighborX="293" custLinFactNeighborY="17404">
        <dgm:presLayoutVars>
          <dgm:bulletEnabled/>
        </dgm:presLayoutVars>
      </dgm:prSet>
      <dgm:spPr/>
    </dgm:pt>
  </dgm:ptLst>
  <dgm:cxnLst>
    <dgm:cxn modelId="{5CE2461A-5C47-4798-BF49-42750A6CB48B}" type="presOf" srcId="{90396978-E0FC-489D-BEC8-21A3533A361F}" destId="{0A4EF6F5-A9C4-4441-92E9-C9C42D652358}" srcOrd="0" destOrd="0" presId="urn:microsoft.com/office/officeart/2024/3/layout/verticalVisualTextBlock1"/>
    <dgm:cxn modelId="{59427822-E675-4AA6-8288-36A790C8C810}" srcId="{D9416C32-7110-46A2-AC6F-F884404B6345}" destId="{90396978-E0FC-489D-BEC8-21A3533A361F}" srcOrd="0" destOrd="0" parTransId="{0F4C7E34-D180-417E-A279-B188095D979D}" sibTransId="{41759BCA-7C4E-4C88-B321-9C374C9FE134}"/>
    <dgm:cxn modelId="{E769E328-58AF-4575-9E96-BAAD9016532E}" type="presOf" srcId="{B39BD83E-D769-4435-BD40-75E0E8628F67}" destId="{B95C302C-5FC9-480D-8388-A9210445034B}" srcOrd="0" destOrd="0" presId="urn:microsoft.com/office/officeart/2024/3/layout/verticalVisualTextBlock1"/>
    <dgm:cxn modelId="{057C4765-64EA-470B-B123-82221AAE9F04}" srcId="{B39BD83E-D769-4435-BD40-75E0E8628F67}" destId="{6414D402-AA77-4FE3-A421-4D23F9E8529E}" srcOrd="0" destOrd="0" parTransId="{29B478C2-457F-4973-888E-2E4D509F650A}" sibTransId="{A24EC2EC-1DD5-4289-81D4-0FE09C217C47}"/>
    <dgm:cxn modelId="{F089C052-C0C1-41AE-80F8-78A0AF5D9339}" type="presOf" srcId="{9ED900D6-1F6D-403D-BB96-497F42386BA7}" destId="{8AF71B05-AB31-49AD-BE07-1814243F8AAD}" srcOrd="0" destOrd="0" presId="urn:microsoft.com/office/officeart/2024/3/layout/verticalVisualTextBlock1"/>
    <dgm:cxn modelId="{D5005E5A-51A3-4573-9C93-E9999F172DF5}" type="presOf" srcId="{6414D402-AA77-4FE3-A421-4D23F9E8529E}" destId="{21CC1130-635E-4195-ADEF-913585679398}" srcOrd="0" destOrd="0" presId="urn:microsoft.com/office/officeart/2024/3/layout/verticalVisualTextBlock1"/>
    <dgm:cxn modelId="{23AAEC80-5940-4ADD-9B05-7382A587B4DF}" srcId="{CD5763B7-767E-4BC0-9D8D-828BD94B3C90}" destId="{B39BD83E-D769-4435-BD40-75E0E8628F67}" srcOrd="1" destOrd="0" parTransId="{09BF6CF0-C864-45E0-8A2E-D5F04722FE6A}" sibTransId="{EF386942-B859-479F-9518-B75EEF021A34}"/>
    <dgm:cxn modelId="{BEDD2D81-7934-4E3E-8010-41E1F16898DB}" type="presOf" srcId="{D9416C32-7110-46A2-AC6F-F884404B6345}" destId="{72B13F66-FDC6-4F34-A21A-32D882017B33}" srcOrd="0" destOrd="0" presId="urn:microsoft.com/office/officeart/2024/3/layout/verticalVisualTextBlock1"/>
    <dgm:cxn modelId="{BE701084-323D-4433-869B-F5D014FE715C}" type="presOf" srcId="{EF386942-B859-479F-9518-B75EEF021A34}" destId="{75F9A400-75BB-4025-85F1-912C6B048CE8}" srcOrd="0" destOrd="0" presId="urn:microsoft.com/office/officeart/2024/3/layout/verticalVisualTextBlock1"/>
    <dgm:cxn modelId="{DF5DC58D-E670-4194-9546-0259E7D22967}" type="presOf" srcId="{AAF0EF5D-1058-485B-96AE-5E785969013F}" destId="{9F43CCC4-8A0D-42F6-83CC-2F6B1ABE219D}" srcOrd="0" destOrd="0" presId="urn:microsoft.com/office/officeart/2024/3/layout/verticalVisualTextBlock1"/>
    <dgm:cxn modelId="{8BECA198-2EB2-4225-84F3-F9B7662BC510}" srcId="{AAF0EF5D-1058-485B-96AE-5E785969013F}" destId="{1FBD7D45-BD20-4585-9AFD-599C79912920}" srcOrd="0" destOrd="0" parTransId="{517A54CC-A3E2-4B64-9E06-5CEA3586E2D2}" sibTransId="{4FE034D2-755B-4446-875E-B68B266F6878}"/>
    <dgm:cxn modelId="{936CC29C-C742-4AB7-9D64-6915EF2CF5C3}" type="presOf" srcId="{CD5763B7-767E-4BC0-9D8D-828BD94B3C90}" destId="{84307E51-8875-4331-9E7E-15473F758A92}" srcOrd="0" destOrd="0" presId="urn:microsoft.com/office/officeart/2024/3/layout/verticalVisualTextBlock1"/>
    <dgm:cxn modelId="{B83CFCB1-6723-48DF-AF0C-CE513DAB6E6F}" type="presOf" srcId="{1FBD7D45-BD20-4585-9AFD-599C79912920}" destId="{5C9769BB-EBB9-4BD8-81A2-D3E87F8532C7}" srcOrd="0" destOrd="0" presId="urn:microsoft.com/office/officeart/2024/3/layout/verticalVisualTextBlock1"/>
    <dgm:cxn modelId="{619954BB-4DFA-4A46-914A-C9F905C173CD}" srcId="{CD5763B7-767E-4BC0-9D8D-828BD94B3C90}" destId="{D9416C32-7110-46A2-AC6F-F884404B6345}" srcOrd="0" destOrd="0" parTransId="{B05D4A12-ECF6-4450-B786-5EF0631FF8FB}" sibTransId="{9ED900D6-1F6D-403D-BB96-497F42386BA7}"/>
    <dgm:cxn modelId="{FB23A6BF-BA7D-4B30-B7E4-20D96AB3E9D3}" srcId="{D9416C32-7110-46A2-AC6F-F884404B6345}" destId="{1DF7E896-4BD3-43DD-B1BB-535F05164009}" srcOrd="1" destOrd="0" parTransId="{0C7FDCEE-6F56-4DAA-90B7-DE7046FB097D}" sibTransId="{875B72A9-D147-4F34-87BA-E7E559B27E1D}"/>
    <dgm:cxn modelId="{0650C8E0-BDFA-4AB8-9C6A-2442814D7E2F}" srcId="{CD5763B7-767E-4BC0-9D8D-828BD94B3C90}" destId="{AAF0EF5D-1058-485B-96AE-5E785969013F}" srcOrd="2" destOrd="0" parTransId="{B387C8B2-CB38-4699-A81F-09A5290F01E5}" sibTransId="{000673A1-C981-4400-A1F4-2D69E9B072EF}"/>
    <dgm:cxn modelId="{F8BA2BF0-3100-475B-96E4-EE360E4AFD1D}" type="presOf" srcId="{1DF7E896-4BD3-43DD-B1BB-535F05164009}" destId="{0A4EF6F5-A9C4-4441-92E9-C9C42D652358}" srcOrd="0" destOrd="1" presId="urn:microsoft.com/office/officeart/2024/3/layout/verticalVisualTextBlock1"/>
    <dgm:cxn modelId="{8C4175A1-6769-4274-BEFE-089BC4780695}" type="presParOf" srcId="{84307E51-8875-4331-9E7E-15473F758A92}" destId="{3D57881A-7352-4612-8A20-0C8AFF91E931}" srcOrd="0" destOrd="0" presId="urn:microsoft.com/office/officeart/2024/3/layout/verticalVisualTextBlock1"/>
    <dgm:cxn modelId="{71B9BE60-36B7-4750-8D3E-E43CC9B3CB63}" type="presParOf" srcId="{3D57881A-7352-4612-8A20-0C8AFF91E931}" destId="{3BB84353-5F7B-4133-8AE5-CA5C242FBB87}" srcOrd="0" destOrd="0" presId="urn:microsoft.com/office/officeart/2024/3/layout/verticalVisualTextBlock1"/>
    <dgm:cxn modelId="{BDB16607-CB3D-44CD-8F64-F585627F181D}" type="presParOf" srcId="{3D57881A-7352-4612-8A20-0C8AFF91E931}" destId="{72B13F66-FDC6-4F34-A21A-32D882017B33}" srcOrd="1" destOrd="0" presId="urn:microsoft.com/office/officeart/2024/3/layout/verticalVisualTextBlock1"/>
    <dgm:cxn modelId="{C3DAAAFC-D66D-4F5F-B667-942F9B25846D}" type="presParOf" srcId="{3D57881A-7352-4612-8A20-0C8AFF91E931}" destId="{0A4EF6F5-A9C4-4441-92E9-C9C42D652358}" srcOrd="2" destOrd="0" presId="urn:microsoft.com/office/officeart/2024/3/layout/verticalVisualTextBlock1"/>
    <dgm:cxn modelId="{2299A86D-2781-489E-AFA5-1C3E42C626CC}" type="presParOf" srcId="{84307E51-8875-4331-9E7E-15473F758A92}" destId="{8AF71B05-AB31-49AD-BE07-1814243F8AAD}" srcOrd="1" destOrd="0" presId="urn:microsoft.com/office/officeart/2024/3/layout/verticalVisualTextBlock1"/>
    <dgm:cxn modelId="{BA028084-EBC7-4AD3-AF08-F9BD6D04D92E}" type="presParOf" srcId="{84307E51-8875-4331-9E7E-15473F758A92}" destId="{2B65286E-9112-451E-8828-870E60013D87}" srcOrd="2" destOrd="0" presId="urn:microsoft.com/office/officeart/2024/3/layout/verticalVisualTextBlock1"/>
    <dgm:cxn modelId="{1739D759-85B3-42F9-A657-2CD8858F8457}" type="presParOf" srcId="{2B65286E-9112-451E-8828-870E60013D87}" destId="{B91AD788-171F-48C9-BC00-376004F1B40A}" srcOrd="0" destOrd="0" presId="urn:microsoft.com/office/officeart/2024/3/layout/verticalVisualTextBlock1"/>
    <dgm:cxn modelId="{EC811AFE-47E6-48BC-BE57-91AA1B2F4037}" type="presParOf" srcId="{2B65286E-9112-451E-8828-870E60013D87}" destId="{B95C302C-5FC9-480D-8388-A9210445034B}" srcOrd="1" destOrd="0" presId="urn:microsoft.com/office/officeart/2024/3/layout/verticalVisualTextBlock1"/>
    <dgm:cxn modelId="{54863C15-0E32-4BA1-8180-BD56FA4F7FBE}" type="presParOf" srcId="{2B65286E-9112-451E-8828-870E60013D87}" destId="{21CC1130-635E-4195-ADEF-913585679398}" srcOrd="2" destOrd="0" presId="urn:microsoft.com/office/officeart/2024/3/layout/verticalVisualTextBlock1"/>
    <dgm:cxn modelId="{C631BF0C-8082-40BF-9988-024BCA97EDD2}" type="presParOf" srcId="{84307E51-8875-4331-9E7E-15473F758A92}" destId="{75F9A400-75BB-4025-85F1-912C6B048CE8}" srcOrd="3" destOrd="0" presId="urn:microsoft.com/office/officeart/2024/3/layout/verticalVisualTextBlock1"/>
    <dgm:cxn modelId="{793E2536-24A0-4FC7-A83F-3643CADBD8C4}" type="presParOf" srcId="{84307E51-8875-4331-9E7E-15473F758A92}" destId="{35A623FD-F159-448F-BC67-69755EB017BF}" srcOrd="4" destOrd="0" presId="urn:microsoft.com/office/officeart/2024/3/layout/verticalVisualTextBlock1"/>
    <dgm:cxn modelId="{72B027C5-452D-4222-9B90-6121535F88FC}" type="presParOf" srcId="{35A623FD-F159-448F-BC67-69755EB017BF}" destId="{7EBD55B1-7798-4927-9164-0A3E4CDD058B}" srcOrd="0" destOrd="0" presId="urn:microsoft.com/office/officeart/2024/3/layout/verticalVisualTextBlock1"/>
    <dgm:cxn modelId="{D22B1E6A-738A-401B-A670-AC0C45F591DF}" type="presParOf" srcId="{35A623FD-F159-448F-BC67-69755EB017BF}" destId="{9F43CCC4-8A0D-42F6-83CC-2F6B1ABE219D}" srcOrd="1" destOrd="0" presId="urn:microsoft.com/office/officeart/2024/3/layout/verticalVisualTextBlock1"/>
    <dgm:cxn modelId="{A00165D8-F593-470B-AFD5-0CFE47681BC5}" type="presParOf" srcId="{35A623FD-F159-448F-BC67-69755EB017BF}" destId="{5C9769BB-EBB9-4BD8-81A2-D3E87F8532C7}" srcOrd="2" destOrd="0" presId="urn:microsoft.com/office/officeart/2024/3/layout/verticalVisualTextBlock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C7846B-9294-4EDC-8530-3247D4BF5280}" type="doc">
      <dgm:prSet loTypeId="urn:microsoft.com/office/officeart/2005/8/layout/vList5" loCatId="list" qsTypeId="urn:microsoft.com/office/officeart/2005/8/quickstyle/simple4" qsCatId="simple" csTypeId="urn:microsoft.com/office/officeart/2005/8/colors/accent3_2" csCatId="accent3" phldr="1"/>
      <dgm:spPr/>
      <dgm:t>
        <a:bodyPr/>
        <a:lstStyle/>
        <a:p>
          <a:endParaRPr lang="en-US"/>
        </a:p>
      </dgm:t>
    </dgm:pt>
    <dgm:pt modelId="{599ACFCA-7586-42CF-B5E6-177F4BA4EE03}">
      <dgm:prSet/>
      <dgm:spPr/>
      <dgm:t>
        <a:bodyPr/>
        <a:lstStyle/>
        <a:p>
          <a:r>
            <a:rPr lang="lv-LV" dirty="0"/>
            <a:t>MK var neapstiprināt iestāžu maksas pakalpojumu cenrāžus, tā vietā izveidojot vienotu pakalpojumu katalogu un metodiku.</a:t>
          </a:r>
          <a:endParaRPr lang="en-US" dirty="0"/>
        </a:p>
      </dgm:t>
    </dgm:pt>
    <dgm:pt modelId="{5984C189-B986-4FB4-B7BF-A081A4AF3468}" type="parTrans" cxnId="{0AA53D32-3D4A-4FB4-B8CF-47C75130368F}">
      <dgm:prSet/>
      <dgm:spPr/>
      <dgm:t>
        <a:bodyPr/>
        <a:lstStyle/>
        <a:p>
          <a:endParaRPr lang="en-US"/>
        </a:p>
      </dgm:t>
    </dgm:pt>
    <dgm:pt modelId="{DDFDCB10-9DB4-468F-9955-9DE24FC2D4E0}" type="sibTrans" cxnId="{0AA53D32-3D4A-4FB4-B8CF-47C75130368F}">
      <dgm:prSet/>
      <dgm:spPr/>
      <dgm:t>
        <a:bodyPr/>
        <a:lstStyle/>
        <a:p>
          <a:endParaRPr lang="en-US"/>
        </a:p>
      </dgm:t>
    </dgm:pt>
    <dgm:pt modelId="{ABFEBD4D-4356-4345-9ED7-7955517DDA15}">
      <dgm:prSet/>
      <dgm:spPr/>
      <dgm:t>
        <a:bodyPr/>
        <a:lstStyle/>
        <a:p>
          <a:r>
            <a:rPr lang="lv-LV"/>
            <a:t>Grozījumi Likumā par budžetu un finanšu vadību:</a:t>
          </a:r>
          <a:endParaRPr lang="en-US"/>
        </a:p>
      </dgm:t>
    </dgm:pt>
    <dgm:pt modelId="{633DB57A-09C2-47C8-ADCE-594E166B7D51}" type="parTrans" cxnId="{378FB1A0-B8AC-4D7C-9FCF-3F21A4534BFF}">
      <dgm:prSet/>
      <dgm:spPr/>
      <dgm:t>
        <a:bodyPr/>
        <a:lstStyle/>
        <a:p>
          <a:endParaRPr lang="en-US"/>
        </a:p>
      </dgm:t>
    </dgm:pt>
    <dgm:pt modelId="{A62899F7-28AF-4CC7-B24E-E3A50941A1D4}" type="sibTrans" cxnId="{378FB1A0-B8AC-4D7C-9FCF-3F21A4534BFF}">
      <dgm:prSet/>
      <dgm:spPr/>
      <dgm:t>
        <a:bodyPr/>
        <a:lstStyle/>
        <a:p>
          <a:endParaRPr lang="en-US"/>
        </a:p>
      </dgm:t>
    </dgm:pt>
    <dgm:pt modelId="{673BAE3A-6A4A-4B33-A130-1DE32286410F}">
      <dgm:prSet/>
      <dgm:spPr/>
      <dgm:t>
        <a:bodyPr/>
        <a:lstStyle/>
        <a:p>
          <a:r>
            <a:rPr lang="lv-LV" dirty="0"/>
            <a:t>nosakot deleģējumu MK noteikt </a:t>
          </a:r>
          <a:endParaRPr lang="en-US" dirty="0"/>
        </a:p>
      </dgm:t>
    </dgm:pt>
    <dgm:pt modelId="{78EA292F-77FB-4067-A83B-48BBA8116481}" type="parTrans" cxnId="{A28C29BE-DAAE-4F3B-A54D-9321FDBF3F36}">
      <dgm:prSet/>
      <dgm:spPr/>
      <dgm:t>
        <a:bodyPr/>
        <a:lstStyle/>
        <a:p>
          <a:endParaRPr lang="en-US"/>
        </a:p>
      </dgm:t>
    </dgm:pt>
    <dgm:pt modelId="{0238823A-3DD5-4D96-8AA7-DC4DF2D999D9}" type="sibTrans" cxnId="{A28C29BE-DAAE-4F3B-A54D-9321FDBF3F36}">
      <dgm:prSet/>
      <dgm:spPr/>
      <dgm:t>
        <a:bodyPr/>
        <a:lstStyle/>
        <a:p>
          <a:endParaRPr lang="en-US"/>
        </a:p>
      </dgm:t>
    </dgm:pt>
    <dgm:pt modelId="{44543ADC-AD3B-42B0-99AC-E20F6F7B499D}">
      <dgm:prSet/>
      <dgm:spPr/>
      <dgm:t>
        <a:bodyPr/>
        <a:lstStyle/>
        <a:p>
          <a:r>
            <a:rPr lang="lv-LV" dirty="0"/>
            <a:t>vienotu maksas pakalpojumu katalogu,</a:t>
          </a:r>
          <a:endParaRPr lang="en-US" dirty="0"/>
        </a:p>
      </dgm:t>
    </dgm:pt>
    <dgm:pt modelId="{177029C3-9067-401C-AC5F-453BB17AD58C}" type="parTrans" cxnId="{0DC1754C-D19B-49DF-9044-4BD62C58F23B}">
      <dgm:prSet/>
      <dgm:spPr/>
      <dgm:t>
        <a:bodyPr/>
        <a:lstStyle/>
        <a:p>
          <a:endParaRPr lang="en-US"/>
        </a:p>
      </dgm:t>
    </dgm:pt>
    <dgm:pt modelId="{46C65607-49BD-4298-96DC-C8813001419D}" type="sibTrans" cxnId="{0DC1754C-D19B-49DF-9044-4BD62C58F23B}">
      <dgm:prSet/>
      <dgm:spPr/>
      <dgm:t>
        <a:bodyPr/>
        <a:lstStyle/>
        <a:p>
          <a:endParaRPr lang="en-US"/>
        </a:p>
      </dgm:t>
    </dgm:pt>
    <dgm:pt modelId="{ECCDA8FA-9C4C-47C8-858E-51109BE367B1}">
      <dgm:prSet/>
      <dgm:spPr/>
      <dgm:t>
        <a:bodyPr/>
        <a:lstStyle/>
        <a:p>
          <a:r>
            <a:rPr lang="lv-LV" dirty="0"/>
            <a:t>izcenojumu noteikšanas metodiku,</a:t>
          </a:r>
          <a:endParaRPr lang="en-US" dirty="0"/>
        </a:p>
      </dgm:t>
    </dgm:pt>
    <dgm:pt modelId="{9E6E9178-535B-4E9C-A401-B4733AB6BD7A}" type="parTrans" cxnId="{63B67EA6-31F2-4255-A390-42E8D6FF2975}">
      <dgm:prSet/>
      <dgm:spPr/>
      <dgm:t>
        <a:bodyPr/>
        <a:lstStyle/>
        <a:p>
          <a:endParaRPr lang="en-US"/>
        </a:p>
      </dgm:t>
    </dgm:pt>
    <dgm:pt modelId="{0DEADAC5-0DFD-43A3-99CC-D474DE9E6F98}" type="sibTrans" cxnId="{63B67EA6-31F2-4255-A390-42E8D6FF2975}">
      <dgm:prSet/>
      <dgm:spPr/>
      <dgm:t>
        <a:bodyPr/>
        <a:lstStyle/>
        <a:p>
          <a:endParaRPr lang="en-US"/>
        </a:p>
      </dgm:t>
    </dgm:pt>
    <dgm:pt modelId="{5274A82D-809A-4B1B-AC4E-02F041AC2FBF}">
      <dgm:prSet/>
      <dgm:spPr/>
      <dgm:t>
        <a:bodyPr/>
        <a:lstStyle/>
        <a:p>
          <a:r>
            <a:rPr lang="lv-LV" dirty="0"/>
            <a:t>iestādes vadītāja tiesības apstiprināt cenrādi vispārīgā administratīvā akta veidā.</a:t>
          </a:r>
          <a:endParaRPr lang="en-US" dirty="0"/>
        </a:p>
      </dgm:t>
    </dgm:pt>
    <dgm:pt modelId="{808888A8-994F-45B6-9B7D-15BD4BD813F5}" type="parTrans" cxnId="{6EF86DAF-D752-4C36-93D4-7DB308223E6D}">
      <dgm:prSet/>
      <dgm:spPr/>
      <dgm:t>
        <a:bodyPr/>
        <a:lstStyle/>
        <a:p>
          <a:endParaRPr lang="en-US"/>
        </a:p>
      </dgm:t>
    </dgm:pt>
    <dgm:pt modelId="{6572E795-A20E-4285-B857-05AB7ECF294C}" type="sibTrans" cxnId="{6EF86DAF-D752-4C36-93D4-7DB308223E6D}">
      <dgm:prSet/>
      <dgm:spPr/>
      <dgm:t>
        <a:bodyPr/>
        <a:lstStyle/>
        <a:p>
          <a:endParaRPr lang="en-US"/>
        </a:p>
      </dgm:t>
    </dgm:pt>
    <dgm:pt modelId="{AC2CDEDD-A591-4B44-9066-3A6393364912}">
      <dgm:prSet/>
      <dgm:spPr/>
      <dgm:t>
        <a:bodyPr/>
        <a:lstStyle/>
        <a:p>
          <a:r>
            <a:rPr lang="lv-LV" dirty="0">
              <a:sym typeface="Wingdings" panose="05000000000000000000" pitchFamily="2" charset="2"/>
            </a:rPr>
            <a:t></a:t>
          </a:r>
          <a:r>
            <a:rPr lang="lv-LV" dirty="0"/>
            <a:t> Iestāžu vadītāji apstiprina maksas pakalpojumu cenrādi  vispārīga administratīvā akta veidā.</a:t>
          </a:r>
          <a:endParaRPr lang="en-US" dirty="0"/>
        </a:p>
      </dgm:t>
    </dgm:pt>
    <dgm:pt modelId="{3DA1CB91-F237-4823-9350-0298E1EEE035}" type="parTrans" cxnId="{F268765D-457C-47B6-B4E6-BAF01381C150}">
      <dgm:prSet/>
      <dgm:spPr/>
      <dgm:t>
        <a:bodyPr/>
        <a:lstStyle/>
        <a:p>
          <a:endParaRPr lang="en-US"/>
        </a:p>
      </dgm:t>
    </dgm:pt>
    <dgm:pt modelId="{A97F4106-F443-4ACB-9FAD-229F08F3DEA4}" type="sibTrans" cxnId="{F268765D-457C-47B6-B4E6-BAF01381C150}">
      <dgm:prSet/>
      <dgm:spPr/>
      <dgm:t>
        <a:bodyPr/>
        <a:lstStyle/>
        <a:p>
          <a:endParaRPr lang="en-US"/>
        </a:p>
      </dgm:t>
    </dgm:pt>
    <dgm:pt modelId="{AEC1864C-7186-4614-B709-A90D48D5A74A}" type="pres">
      <dgm:prSet presAssocID="{7CC7846B-9294-4EDC-8530-3247D4BF5280}" presName="Name0" presStyleCnt="0">
        <dgm:presLayoutVars>
          <dgm:dir/>
          <dgm:animLvl val="lvl"/>
          <dgm:resizeHandles val="exact"/>
        </dgm:presLayoutVars>
      </dgm:prSet>
      <dgm:spPr/>
    </dgm:pt>
    <dgm:pt modelId="{8F18A9AE-28FD-4D11-91C9-9890763A8A9F}" type="pres">
      <dgm:prSet presAssocID="{599ACFCA-7586-42CF-B5E6-177F4BA4EE03}" presName="linNode" presStyleCnt="0"/>
      <dgm:spPr/>
    </dgm:pt>
    <dgm:pt modelId="{9A095D82-D911-468C-ADFB-1629E1F6BDF5}" type="pres">
      <dgm:prSet presAssocID="{599ACFCA-7586-42CF-B5E6-177F4BA4EE03}" presName="parentText" presStyleLbl="node1" presStyleIdx="0" presStyleCnt="3" custLinFactNeighborX="549">
        <dgm:presLayoutVars>
          <dgm:chMax val="1"/>
          <dgm:bulletEnabled val="1"/>
        </dgm:presLayoutVars>
      </dgm:prSet>
      <dgm:spPr/>
    </dgm:pt>
    <dgm:pt modelId="{D61FABFB-7659-45DF-8398-5A831EE5AF8D}" type="pres">
      <dgm:prSet presAssocID="{DDFDCB10-9DB4-468F-9955-9DE24FC2D4E0}" presName="sp" presStyleCnt="0"/>
      <dgm:spPr/>
    </dgm:pt>
    <dgm:pt modelId="{EA2CD19B-4567-4FDE-B6A2-32005A744304}" type="pres">
      <dgm:prSet presAssocID="{ABFEBD4D-4356-4345-9ED7-7955517DDA15}" presName="linNode" presStyleCnt="0"/>
      <dgm:spPr/>
    </dgm:pt>
    <dgm:pt modelId="{2264438A-E8E0-45EF-A262-10CF36222FB8}" type="pres">
      <dgm:prSet presAssocID="{ABFEBD4D-4356-4345-9ED7-7955517DDA15}" presName="parentText" presStyleLbl="node1" presStyleIdx="1" presStyleCnt="3" custLinFactNeighborX="-1529" custLinFactNeighborY="97787">
        <dgm:presLayoutVars>
          <dgm:chMax val="1"/>
          <dgm:bulletEnabled val="1"/>
        </dgm:presLayoutVars>
      </dgm:prSet>
      <dgm:spPr/>
    </dgm:pt>
    <dgm:pt modelId="{C3413AC3-B539-400F-98EB-D146ECBF1874}" type="pres">
      <dgm:prSet presAssocID="{ABFEBD4D-4356-4345-9ED7-7955517DDA15}" presName="descendantText" presStyleLbl="alignAccFollowNode1" presStyleIdx="0" presStyleCnt="1" custLinFactY="21373" custLinFactNeighborX="0" custLinFactNeighborY="100000">
        <dgm:presLayoutVars>
          <dgm:bulletEnabled val="1"/>
        </dgm:presLayoutVars>
      </dgm:prSet>
      <dgm:spPr/>
    </dgm:pt>
    <dgm:pt modelId="{3CA8109C-C2B2-49B8-A28B-588CE2021D3A}" type="pres">
      <dgm:prSet presAssocID="{A62899F7-28AF-4CC7-B24E-E3A50941A1D4}" presName="sp" presStyleCnt="0"/>
      <dgm:spPr/>
    </dgm:pt>
    <dgm:pt modelId="{27C77BCF-1B5E-4923-AAD9-40B8190D3285}" type="pres">
      <dgm:prSet presAssocID="{AC2CDEDD-A591-4B44-9066-3A6393364912}" presName="linNode" presStyleCnt="0"/>
      <dgm:spPr/>
    </dgm:pt>
    <dgm:pt modelId="{9B5CEB59-DF0F-4D74-82AF-C9EEC6E01CC6}" type="pres">
      <dgm:prSet presAssocID="{AC2CDEDD-A591-4B44-9066-3A6393364912}" presName="parentText" presStyleLbl="node1" presStyleIdx="2" presStyleCnt="3" custLinFactX="77778" custLinFactY="-100000" custLinFactNeighborX="100000" custLinFactNeighborY="-108854">
        <dgm:presLayoutVars>
          <dgm:chMax val="1"/>
          <dgm:bulletEnabled val="1"/>
        </dgm:presLayoutVars>
      </dgm:prSet>
      <dgm:spPr/>
    </dgm:pt>
  </dgm:ptLst>
  <dgm:cxnLst>
    <dgm:cxn modelId="{2F6F1022-EC2D-431F-B237-EFCC90A3810E}" type="presOf" srcId="{ECCDA8FA-9C4C-47C8-858E-51109BE367B1}" destId="{C3413AC3-B539-400F-98EB-D146ECBF1874}" srcOrd="0" destOrd="2" presId="urn:microsoft.com/office/officeart/2005/8/layout/vList5"/>
    <dgm:cxn modelId="{0AA53D32-3D4A-4FB4-B8CF-47C75130368F}" srcId="{7CC7846B-9294-4EDC-8530-3247D4BF5280}" destId="{599ACFCA-7586-42CF-B5E6-177F4BA4EE03}" srcOrd="0" destOrd="0" parTransId="{5984C189-B986-4FB4-B7BF-A081A4AF3468}" sibTransId="{DDFDCB10-9DB4-468F-9955-9DE24FC2D4E0}"/>
    <dgm:cxn modelId="{F268765D-457C-47B6-B4E6-BAF01381C150}" srcId="{7CC7846B-9294-4EDC-8530-3247D4BF5280}" destId="{AC2CDEDD-A591-4B44-9066-3A6393364912}" srcOrd="2" destOrd="0" parTransId="{3DA1CB91-F237-4823-9350-0298E1EEE035}" sibTransId="{A97F4106-F443-4ACB-9FAD-229F08F3DEA4}"/>
    <dgm:cxn modelId="{96AC5342-0D31-456A-A98B-AF3AD668167A}" type="presOf" srcId="{44543ADC-AD3B-42B0-99AC-E20F6F7B499D}" destId="{C3413AC3-B539-400F-98EB-D146ECBF1874}" srcOrd="0" destOrd="1" presId="urn:microsoft.com/office/officeart/2005/8/layout/vList5"/>
    <dgm:cxn modelId="{0DC1754C-D19B-49DF-9044-4BD62C58F23B}" srcId="{ABFEBD4D-4356-4345-9ED7-7955517DDA15}" destId="{44543ADC-AD3B-42B0-99AC-E20F6F7B499D}" srcOrd="1" destOrd="0" parTransId="{177029C3-9067-401C-AC5F-453BB17AD58C}" sibTransId="{46C65607-49BD-4298-96DC-C8813001419D}"/>
    <dgm:cxn modelId="{D267458E-912C-47FC-B788-2E974CA69ADE}" type="presOf" srcId="{5274A82D-809A-4B1B-AC4E-02F041AC2FBF}" destId="{C3413AC3-B539-400F-98EB-D146ECBF1874}" srcOrd="0" destOrd="3" presId="urn:microsoft.com/office/officeart/2005/8/layout/vList5"/>
    <dgm:cxn modelId="{378FB1A0-B8AC-4D7C-9FCF-3F21A4534BFF}" srcId="{7CC7846B-9294-4EDC-8530-3247D4BF5280}" destId="{ABFEBD4D-4356-4345-9ED7-7955517DDA15}" srcOrd="1" destOrd="0" parTransId="{633DB57A-09C2-47C8-ADCE-594E166B7D51}" sibTransId="{A62899F7-28AF-4CC7-B24E-E3A50941A1D4}"/>
    <dgm:cxn modelId="{63B67EA6-31F2-4255-A390-42E8D6FF2975}" srcId="{ABFEBD4D-4356-4345-9ED7-7955517DDA15}" destId="{ECCDA8FA-9C4C-47C8-858E-51109BE367B1}" srcOrd="2" destOrd="0" parTransId="{9E6E9178-535B-4E9C-A401-B4733AB6BD7A}" sibTransId="{0DEADAC5-0DFD-43A3-99CC-D474DE9E6F98}"/>
    <dgm:cxn modelId="{1AA395A8-B222-471B-8ED9-3914A36D0899}" type="presOf" srcId="{599ACFCA-7586-42CF-B5E6-177F4BA4EE03}" destId="{9A095D82-D911-468C-ADFB-1629E1F6BDF5}" srcOrd="0" destOrd="0" presId="urn:microsoft.com/office/officeart/2005/8/layout/vList5"/>
    <dgm:cxn modelId="{7A5F04A9-C2F7-43C4-A651-B39B1313594E}" type="presOf" srcId="{673BAE3A-6A4A-4B33-A130-1DE32286410F}" destId="{C3413AC3-B539-400F-98EB-D146ECBF1874}" srcOrd="0" destOrd="0" presId="urn:microsoft.com/office/officeart/2005/8/layout/vList5"/>
    <dgm:cxn modelId="{51C33FAB-263A-4127-99F3-C0F6348F2430}" type="presOf" srcId="{7CC7846B-9294-4EDC-8530-3247D4BF5280}" destId="{AEC1864C-7186-4614-B709-A90D48D5A74A}" srcOrd="0" destOrd="0" presId="urn:microsoft.com/office/officeart/2005/8/layout/vList5"/>
    <dgm:cxn modelId="{6EF86DAF-D752-4C36-93D4-7DB308223E6D}" srcId="{ABFEBD4D-4356-4345-9ED7-7955517DDA15}" destId="{5274A82D-809A-4B1B-AC4E-02F041AC2FBF}" srcOrd="3" destOrd="0" parTransId="{808888A8-994F-45B6-9B7D-15BD4BD813F5}" sibTransId="{6572E795-A20E-4285-B857-05AB7ECF294C}"/>
    <dgm:cxn modelId="{A28C29BE-DAAE-4F3B-A54D-9321FDBF3F36}" srcId="{ABFEBD4D-4356-4345-9ED7-7955517DDA15}" destId="{673BAE3A-6A4A-4B33-A130-1DE32286410F}" srcOrd="0" destOrd="0" parTransId="{78EA292F-77FB-4067-A83B-48BBA8116481}" sibTransId="{0238823A-3DD5-4D96-8AA7-DC4DF2D999D9}"/>
    <dgm:cxn modelId="{290247C0-29F4-46A8-822D-1FC2CA2E5920}" type="presOf" srcId="{ABFEBD4D-4356-4345-9ED7-7955517DDA15}" destId="{2264438A-E8E0-45EF-A262-10CF36222FB8}" srcOrd="0" destOrd="0" presId="urn:microsoft.com/office/officeart/2005/8/layout/vList5"/>
    <dgm:cxn modelId="{EB9108D0-A5BE-4D46-A3DC-C9E5C304C5D3}" type="presOf" srcId="{AC2CDEDD-A591-4B44-9066-3A6393364912}" destId="{9B5CEB59-DF0F-4D74-82AF-C9EEC6E01CC6}" srcOrd="0" destOrd="0" presId="urn:microsoft.com/office/officeart/2005/8/layout/vList5"/>
    <dgm:cxn modelId="{67BB0045-1D9C-4862-A45D-CB3985D3BBE7}" type="presParOf" srcId="{AEC1864C-7186-4614-B709-A90D48D5A74A}" destId="{8F18A9AE-28FD-4D11-91C9-9890763A8A9F}" srcOrd="0" destOrd="0" presId="urn:microsoft.com/office/officeart/2005/8/layout/vList5"/>
    <dgm:cxn modelId="{596A7801-543A-46D3-B93D-811425BB5BCD}" type="presParOf" srcId="{8F18A9AE-28FD-4D11-91C9-9890763A8A9F}" destId="{9A095D82-D911-468C-ADFB-1629E1F6BDF5}" srcOrd="0" destOrd="0" presId="urn:microsoft.com/office/officeart/2005/8/layout/vList5"/>
    <dgm:cxn modelId="{5940F6EA-EE76-400C-A948-CDB1B52414AA}" type="presParOf" srcId="{AEC1864C-7186-4614-B709-A90D48D5A74A}" destId="{D61FABFB-7659-45DF-8398-5A831EE5AF8D}" srcOrd="1" destOrd="0" presId="urn:microsoft.com/office/officeart/2005/8/layout/vList5"/>
    <dgm:cxn modelId="{E0845F5B-03DA-4F0E-B66D-9A892AA779AF}" type="presParOf" srcId="{AEC1864C-7186-4614-B709-A90D48D5A74A}" destId="{EA2CD19B-4567-4FDE-B6A2-32005A744304}" srcOrd="2" destOrd="0" presId="urn:microsoft.com/office/officeart/2005/8/layout/vList5"/>
    <dgm:cxn modelId="{AEA1F3D1-D789-4D5E-8D70-27D9C29D23DA}" type="presParOf" srcId="{EA2CD19B-4567-4FDE-B6A2-32005A744304}" destId="{2264438A-E8E0-45EF-A262-10CF36222FB8}" srcOrd="0" destOrd="0" presId="urn:microsoft.com/office/officeart/2005/8/layout/vList5"/>
    <dgm:cxn modelId="{CC84978D-453C-4451-9907-352F8FF64734}" type="presParOf" srcId="{EA2CD19B-4567-4FDE-B6A2-32005A744304}" destId="{C3413AC3-B539-400F-98EB-D146ECBF1874}" srcOrd="1" destOrd="0" presId="urn:microsoft.com/office/officeart/2005/8/layout/vList5"/>
    <dgm:cxn modelId="{651B929E-E22C-47C4-8129-8935CF979B81}" type="presParOf" srcId="{AEC1864C-7186-4614-B709-A90D48D5A74A}" destId="{3CA8109C-C2B2-49B8-A28B-588CE2021D3A}" srcOrd="3" destOrd="0" presId="urn:microsoft.com/office/officeart/2005/8/layout/vList5"/>
    <dgm:cxn modelId="{3C8B0D36-F652-4BE0-A7E3-1125C64677C2}" type="presParOf" srcId="{AEC1864C-7186-4614-B709-A90D48D5A74A}" destId="{27C77BCF-1B5E-4923-AAD9-40B8190D3285}" srcOrd="4" destOrd="0" presId="urn:microsoft.com/office/officeart/2005/8/layout/vList5"/>
    <dgm:cxn modelId="{7B35BEE9-E36F-4598-8B51-01B1D7512BA0}" type="presParOf" srcId="{27C77BCF-1B5E-4923-AAD9-40B8190D3285}" destId="{9B5CEB59-DF0F-4D74-82AF-C9EEC6E01CC6}" srcOrd="0"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B84353-5F7B-4133-8AE5-CA5C242FBB87}">
      <dsp:nvSpPr>
        <dsp:cNvPr id="0" name=""/>
        <dsp:cNvSpPr/>
      </dsp:nvSpPr>
      <dsp:spPr>
        <a:xfrm>
          <a:off x="0" y="170903"/>
          <a:ext cx="1729000" cy="1620583"/>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l="7238" r="26015" b="4"/>
          <a:stretch>
            <a:fillRect l="-25000" r="-25000"/>
          </a:stretch>
        </a:blipFill>
        <a:ln>
          <a:noFill/>
        </a:ln>
        <a:effectLst/>
      </dsp:spPr>
      <dsp:style>
        <a:lnRef idx="0">
          <a:scrgbClr r="0" g="0" b="0"/>
        </a:lnRef>
        <a:fillRef idx="3">
          <a:scrgbClr r="0" g="0" b="0"/>
        </a:fillRef>
        <a:effectRef idx="2">
          <a:scrgbClr r="0" g="0" b="0"/>
        </a:effectRef>
        <a:fontRef idx="minor">
          <a:schemeClr val="lt1"/>
        </a:fontRef>
      </dsp:style>
    </dsp:sp>
    <dsp:sp modelId="{72B13F66-FDC6-4F34-A21A-32D882017B33}">
      <dsp:nvSpPr>
        <dsp:cNvPr id="0" name=""/>
        <dsp:cNvSpPr/>
      </dsp:nvSpPr>
      <dsp:spPr>
        <a:xfrm>
          <a:off x="1854791" y="0"/>
          <a:ext cx="6067351" cy="503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0320" rIns="20320" bIns="20320" numCol="1" spcCol="1270" anchor="t" anchorCtr="0">
          <a:noAutofit/>
        </a:bodyPr>
        <a:lstStyle/>
        <a:p>
          <a:pPr marL="0" lvl="0" indent="0" algn="l" defTabSz="711200">
            <a:lnSpc>
              <a:spcPct val="90000"/>
            </a:lnSpc>
            <a:spcBef>
              <a:spcPct val="0"/>
            </a:spcBef>
            <a:spcAft>
              <a:spcPct val="35000"/>
            </a:spcAft>
            <a:buNone/>
            <a:defRPr b="1"/>
          </a:pPr>
          <a:endParaRPr lang="lv-LV" sz="1600" kern="1200">
            <a:latin typeface="Times New Roman" panose="02020603050405020304" pitchFamily="18" charset="0"/>
            <a:cs typeface="Times New Roman" panose="02020603050405020304" pitchFamily="18" charset="0"/>
          </a:endParaRPr>
        </a:p>
      </dsp:txBody>
      <dsp:txXfrm>
        <a:off x="1854791" y="0"/>
        <a:ext cx="6067351" cy="503865"/>
      </dsp:txXfrm>
    </dsp:sp>
    <dsp:sp modelId="{0A4EF6F5-A9C4-4441-92E9-C9C42D652358}">
      <dsp:nvSpPr>
        <dsp:cNvPr id="0" name=""/>
        <dsp:cNvSpPr/>
      </dsp:nvSpPr>
      <dsp:spPr>
        <a:xfrm>
          <a:off x="1854791" y="145249"/>
          <a:ext cx="6067351" cy="18339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marR="0" lvl="0" indent="0" algn="l" defTabSz="711200" eaLnBrk="1" fontAlgn="auto" latinLnBrk="0" hangingPunct="1">
            <a:lnSpc>
              <a:spcPct val="90000"/>
            </a:lnSpc>
            <a:spcBef>
              <a:spcPct val="0"/>
            </a:spcBef>
            <a:spcAft>
              <a:spcPts val="0"/>
            </a:spcAft>
            <a:buClrTx/>
            <a:buSzTx/>
            <a:buFontTx/>
            <a:buNone/>
            <a:tabLst/>
            <a:defRPr/>
          </a:pPr>
          <a:r>
            <a:rPr lang="lv-LV" sz="1800" b="1" kern="1200" dirty="0">
              <a:solidFill>
                <a:srgbClr val="C00000"/>
              </a:solidFill>
              <a:latin typeface="Times New Roman" panose="02020603050405020304" pitchFamily="18" charset="0"/>
              <a:cs typeface="Times New Roman" panose="02020603050405020304" pitchFamily="18" charset="0"/>
            </a:rPr>
            <a:t>1. Valstij piekritīgo transportlīdzekļu nodošana Ukrainai bez atlīdzības</a:t>
          </a:r>
        </a:p>
        <a:p>
          <a:pPr marL="0" marR="0" lvl="0" indent="0" algn="l" defTabSz="711200" eaLnBrk="1" fontAlgn="auto" latinLnBrk="0" hangingPunct="1">
            <a:lnSpc>
              <a:spcPct val="90000"/>
            </a:lnSpc>
            <a:spcBef>
              <a:spcPct val="0"/>
            </a:spcBef>
            <a:spcAft>
              <a:spcPts val="0"/>
            </a:spcAft>
            <a:buClrTx/>
            <a:buSzTx/>
            <a:buFontTx/>
            <a:buNone/>
            <a:tabLst/>
            <a:defRPr/>
          </a:pPr>
          <a:endParaRPr lang="lv-LV" sz="1800" b="1" kern="1200" dirty="0">
            <a:latin typeface="Times New Roman" panose="02020603050405020304" pitchFamily="18" charset="0"/>
            <a:cs typeface="Times New Roman" panose="02020603050405020304" pitchFamily="18" charset="0"/>
          </a:endParaRPr>
        </a:p>
        <a:p>
          <a:pPr marL="0" marR="0" lvl="0" indent="0" algn="l" defTabSz="711200" eaLnBrk="1" fontAlgn="auto" latinLnBrk="0" hangingPunct="1">
            <a:lnSpc>
              <a:spcPct val="90000"/>
            </a:lnSpc>
            <a:spcBef>
              <a:spcPct val="0"/>
            </a:spcBef>
            <a:spcAft>
              <a:spcPts val="0"/>
            </a:spcAft>
            <a:buClrTx/>
            <a:buSzTx/>
            <a:buFontTx/>
            <a:buNone/>
            <a:tabLst/>
            <a:defRPr/>
          </a:pPr>
          <a:r>
            <a:rPr lang="lv-LV" altLang="lv-LV" sz="1800" i="0" kern="1200" dirty="0">
              <a:latin typeface="Times New Roman" panose="02020603050405020304" pitchFamily="18" charset="0"/>
              <a:ea typeface="MS PGothic" panose="020B0600070205080204" pitchFamily="34" charset="-128"/>
              <a:cs typeface="Times New Roman" panose="02020603050405020304" pitchFamily="18" charset="0"/>
            </a:rPr>
            <a:t>2024.gadā: 26 rīkojumi</a:t>
          </a:r>
        </a:p>
        <a:p>
          <a:pPr marL="0" lvl="0" indent="0" algn="l" defTabSz="711200">
            <a:lnSpc>
              <a:spcPct val="90000"/>
            </a:lnSpc>
            <a:spcBef>
              <a:spcPct val="0"/>
            </a:spcBef>
            <a:spcAft>
              <a:spcPts val="0"/>
            </a:spcAft>
            <a:buNone/>
          </a:pPr>
          <a:r>
            <a:rPr lang="lv-LV" altLang="lv-LV" sz="1800" i="0" kern="1200" dirty="0">
              <a:latin typeface="Times New Roman" panose="02020603050405020304" pitchFamily="18" charset="0"/>
              <a:ea typeface="MS PGothic" panose="020B0600070205080204" pitchFamily="34" charset="-128"/>
            </a:rPr>
            <a:t>Šogad līdz 2025.gada 1.oktobrim: 19 rīkojumi</a:t>
          </a:r>
        </a:p>
      </dsp:txBody>
      <dsp:txXfrm>
        <a:off x="1854791" y="145249"/>
        <a:ext cx="6067351" cy="1833949"/>
      </dsp:txXfrm>
    </dsp:sp>
    <dsp:sp modelId="{B91AD788-171F-48C9-BC00-376004F1B40A}">
      <dsp:nvSpPr>
        <dsp:cNvPr id="0" name=""/>
        <dsp:cNvSpPr/>
      </dsp:nvSpPr>
      <dsp:spPr>
        <a:xfrm>
          <a:off x="9885" y="1952637"/>
          <a:ext cx="1689457" cy="2099595"/>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t="10332" r="4" b="22921"/>
          <a:stretch>
            <a:fillRect t="-24000" b="-24000"/>
          </a:stretch>
        </a:blipFill>
        <a:ln>
          <a:noFill/>
        </a:ln>
        <a:effectLst/>
      </dsp:spPr>
      <dsp:style>
        <a:lnRef idx="0">
          <a:scrgbClr r="0" g="0" b="0"/>
        </a:lnRef>
        <a:fillRef idx="3">
          <a:scrgbClr r="0" g="0" b="0"/>
        </a:fillRef>
        <a:effectRef idx="2">
          <a:scrgbClr r="0" g="0" b="0"/>
        </a:effectRef>
        <a:fontRef idx="minor">
          <a:schemeClr val="lt1"/>
        </a:fontRef>
      </dsp:style>
    </dsp:sp>
    <dsp:sp modelId="{B95C302C-5FC9-480D-8388-A9210445034B}">
      <dsp:nvSpPr>
        <dsp:cNvPr id="0" name=""/>
        <dsp:cNvSpPr/>
      </dsp:nvSpPr>
      <dsp:spPr>
        <a:xfrm>
          <a:off x="1989036" y="2079443"/>
          <a:ext cx="5606172" cy="14750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90000"/>
            </a:lnSpc>
            <a:spcBef>
              <a:spcPct val="0"/>
            </a:spcBef>
            <a:spcAft>
              <a:spcPts val="0"/>
            </a:spcAft>
            <a:buNone/>
            <a:defRPr b="1"/>
          </a:pPr>
          <a:r>
            <a:rPr lang="lv-LV" sz="1800" kern="1200" dirty="0">
              <a:solidFill>
                <a:srgbClr val="C00000"/>
              </a:solidFill>
              <a:latin typeface="Times New Roman" panose="02020603050405020304" pitchFamily="18" charset="0"/>
              <a:cs typeface="Times New Roman" panose="02020603050405020304" pitchFamily="18" charset="0"/>
            </a:rPr>
            <a:t>2. Nekustamā īpašuma atsavināšana (piemēram, dzelzceļa līnijas </a:t>
          </a:r>
          <a:r>
            <a:rPr lang="lv-LV" sz="1800" i="1" kern="1200" dirty="0">
              <a:solidFill>
                <a:srgbClr val="C00000"/>
              </a:solidFill>
              <a:latin typeface="Times New Roman" panose="02020603050405020304" pitchFamily="18" charset="0"/>
              <a:cs typeface="Times New Roman" panose="02020603050405020304" pitchFamily="18" charset="0"/>
            </a:rPr>
            <a:t>Rail </a:t>
          </a:r>
          <a:r>
            <a:rPr lang="lv-LV" sz="1800" i="1" kern="1200" dirty="0" err="1">
              <a:solidFill>
                <a:srgbClr val="C00000"/>
              </a:solidFill>
              <a:latin typeface="Times New Roman" panose="02020603050405020304" pitchFamily="18" charset="0"/>
              <a:cs typeface="Times New Roman" panose="02020603050405020304" pitchFamily="18" charset="0"/>
            </a:rPr>
            <a:t>Baltica</a:t>
          </a:r>
          <a:r>
            <a:rPr lang="lv-LV" sz="1800" kern="1200" dirty="0">
              <a:solidFill>
                <a:srgbClr val="C00000"/>
              </a:solidFill>
              <a:latin typeface="Times New Roman" panose="02020603050405020304" pitchFamily="18" charset="0"/>
              <a:cs typeface="Times New Roman" panose="02020603050405020304" pitchFamily="18" charset="0"/>
            </a:rPr>
            <a:t> projekta attīstībai)</a:t>
          </a:r>
        </a:p>
        <a:p>
          <a:pPr marL="0" lvl="0" indent="0" algn="l" defTabSz="800100">
            <a:lnSpc>
              <a:spcPct val="90000"/>
            </a:lnSpc>
            <a:spcBef>
              <a:spcPct val="0"/>
            </a:spcBef>
            <a:spcAft>
              <a:spcPts val="0"/>
            </a:spcAft>
            <a:buNone/>
            <a:defRPr b="1"/>
          </a:pPr>
          <a:endParaRPr lang="lv-LV" sz="1800" kern="1200" dirty="0">
            <a:latin typeface="Times New Roman" panose="02020603050405020304" pitchFamily="18" charset="0"/>
            <a:cs typeface="Times New Roman" panose="02020603050405020304" pitchFamily="18" charset="0"/>
          </a:endParaRPr>
        </a:p>
        <a:p>
          <a:pPr marL="0" lvl="0" indent="0" algn="l" defTabSz="800100">
            <a:lnSpc>
              <a:spcPct val="90000"/>
            </a:lnSpc>
            <a:spcBef>
              <a:spcPct val="0"/>
            </a:spcBef>
            <a:spcAft>
              <a:spcPts val="0"/>
            </a:spcAft>
            <a:buNone/>
            <a:defRPr b="1"/>
          </a:pPr>
          <a:r>
            <a:rPr lang="lv-LV" altLang="lv-LV" sz="1800" b="0" i="0" kern="1200" dirty="0">
              <a:latin typeface="Times New Roman" panose="02020603050405020304" pitchFamily="18" charset="0"/>
              <a:ea typeface="MS PGothic" panose="020B0600070205080204" pitchFamily="34" charset="-128"/>
            </a:rPr>
            <a:t>2024.gadā: 301 rīkojums</a:t>
          </a:r>
        </a:p>
        <a:p>
          <a:pPr marL="0" lvl="0" indent="0" algn="l" defTabSz="800100">
            <a:lnSpc>
              <a:spcPct val="90000"/>
            </a:lnSpc>
            <a:spcBef>
              <a:spcPct val="0"/>
            </a:spcBef>
            <a:spcAft>
              <a:spcPts val="0"/>
            </a:spcAft>
            <a:buNone/>
            <a:defRPr b="1"/>
          </a:pPr>
          <a:r>
            <a:rPr lang="lv-LV" altLang="lv-LV" sz="1800" b="0" i="0" kern="1200" dirty="0">
              <a:latin typeface="Times New Roman" panose="02020603050405020304" pitchFamily="18" charset="0"/>
              <a:ea typeface="MS PGothic" panose="020B0600070205080204" pitchFamily="34" charset="-128"/>
            </a:rPr>
            <a:t>Šogad līdz 2025.gada 1.oktobrim: 30 rīkojumi</a:t>
          </a:r>
          <a:endParaRPr lang="lv-LV" sz="1800" b="0" i="0" kern="1200" dirty="0">
            <a:latin typeface="Times New Roman" panose="02020603050405020304" pitchFamily="18" charset="0"/>
            <a:cs typeface="Times New Roman" panose="02020603050405020304" pitchFamily="18" charset="0"/>
          </a:endParaRPr>
        </a:p>
        <a:p>
          <a:pPr marL="0" lvl="0" indent="0" algn="l" defTabSz="800100">
            <a:lnSpc>
              <a:spcPct val="90000"/>
            </a:lnSpc>
            <a:spcBef>
              <a:spcPct val="0"/>
            </a:spcBef>
            <a:spcAft>
              <a:spcPct val="35000"/>
            </a:spcAft>
            <a:buNone/>
            <a:defRPr b="1"/>
          </a:pPr>
          <a:endParaRPr lang="lv-LV" sz="1800" kern="1200" dirty="0">
            <a:latin typeface="Times New Roman" panose="02020603050405020304" pitchFamily="18" charset="0"/>
            <a:cs typeface="Times New Roman" panose="02020603050405020304" pitchFamily="18" charset="0"/>
          </a:endParaRPr>
        </a:p>
      </dsp:txBody>
      <dsp:txXfrm>
        <a:off x="1989036" y="2079443"/>
        <a:ext cx="5606172" cy="1475006"/>
      </dsp:txXfrm>
    </dsp:sp>
    <dsp:sp modelId="{21CC1130-635E-4195-ADEF-913585679398}">
      <dsp:nvSpPr>
        <dsp:cNvPr id="0" name=""/>
        <dsp:cNvSpPr/>
      </dsp:nvSpPr>
      <dsp:spPr>
        <a:xfrm>
          <a:off x="1844906" y="3823357"/>
          <a:ext cx="6067351" cy="1455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160" rIns="10160" bIns="10160" numCol="1" spcCol="1270" anchor="t" anchorCtr="0">
          <a:noAutofit/>
        </a:bodyPr>
        <a:lstStyle/>
        <a:p>
          <a:pPr marL="0" lvl="0" indent="0" algn="l" defTabSz="355600">
            <a:lnSpc>
              <a:spcPct val="90000"/>
            </a:lnSpc>
            <a:spcBef>
              <a:spcPct val="0"/>
            </a:spcBef>
            <a:spcAft>
              <a:spcPct val="35000"/>
            </a:spcAft>
            <a:buNone/>
          </a:pPr>
          <a:endParaRPr lang="lv-LV" sz="800" kern="1200"/>
        </a:p>
      </dsp:txBody>
      <dsp:txXfrm>
        <a:off x="1844906" y="3823357"/>
        <a:ext cx="6067351" cy="145577"/>
      </dsp:txXfrm>
    </dsp:sp>
    <dsp:sp modelId="{7EBD55B1-7798-4927-9164-0A3E4CDD058B}">
      <dsp:nvSpPr>
        <dsp:cNvPr id="0" name=""/>
        <dsp:cNvSpPr/>
      </dsp:nvSpPr>
      <dsp:spPr>
        <a:xfrm>
          <a:off x="0" y="4338087"/>
          <a:ext cx="1716213" cy="1620583"/>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l="4085" r="31420" b="8"/>
          <a:stretch>
            <a:fillRect l="-30000" r="-30000"/>
          </a:stretch>
        </a:blipFill>
        <a:ln>
          <a:noFill/>
        </a:ln>
        <a:effectLst/>
      </dsp:spPr>
      <dsp:style>
        <a:lnRef idx="0">
          <a:scrgbClr r="0" g="0" b="0"/>
        </a:lnRef>
        <a:fillRef idx="3">
          <a:scrgbClr r="0" g="0" b="0"/>
        </a:fillRef>
        <a:effectRef idx="2">
          <a:scrgbClr r="0" g="0" b="0"/>
        </a:effectRef>
        <a:fontRef idx="minor">
          <a:schemeClr val="lt1"/>
        </a:fontRef>
      </dsp:style>
    </dsp:sp>
    <dsp:sp modelId="{9F43CCC4-8A0D-42F6-83CC-2F6B1ABE219D}">
      <dsp:nvSpPr>
        <dsp:cNvPr id="0" name=""/>
        <dsp:cNvSpPr/>
      </dsp:nvSpPr>
      <dsp:spPr>
        <a:xfrm>
          <a:off x="1851595" y="4338087"/>
          <a:ext cx="6067351" cy="2853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90000"/>
            </a:lnSpc>
            <a:spcBef>
              <a:spcPct val="0"/>
            </a:spcBef>
            <a:spcAft>
              <a:spcPct val="35000"/>
            </a:spcAft>
            <a:buNone/>
            <a:defRPr b="1"/>
          </a:pPr>
          <a:r>
            <a:rPr lang="lv-LV" sz="1800" kern="1200"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 </a:t>
          </a:r>
          <a:r>
            <a:rPr lang="lv-LV" sz="1800" kern="1200" dirty="0">
              <a:solidFill>
                <a:srgbClr val="C00000"/>
              </a:solidFill>
              <a:latin typeface="Times New Roman" panose="02020603050405020304" pitchFamily="18" charset="0"/>
              <a:cs typeface="Times New Roman" panose="02020603050405020304" pitchFamily="18" charset="0"/>
            </a:rPr>
            <a:t>Rīkojumu pieņemšanas biežuma maiņa</a:t>
          </a:r>
        </a:p>
      </dsp:txBody>
      <dsp:txXfrm>
        <a:off x="1851595" y="4338087"/>
        <a:ext cx="6067351" cy="285301"/>
      </dsp:txXfrm>
    </dsp:sp>
    <dsp:sp modelId="{5C9769BB-EBB9-4BD8-81A2-D3E87F8532C7}">
      <dsp:nvSpPr>
        <dsp:cNvPr id="0" name=""/>
        <dsp:cNvSpPr/>
      </dsp:nvSpPr>
      <dsp:spPr>
        <a:xfrm>
          <a:off x="1869372" y="4624681"/>
          <a:ext cx="6067351" cy="13352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90000"/>
            </a:lnSpc>
            <a:spcBef>
              <a:spcPct val="0"/>
            </a:spcBef>
            <a:spcAft>
              <a:spcPts val="0"/>
            </a:spcAft>
            <a:buNone/>
          </a:pPr>
          <a:endParaRPr lang="lv-LV" sz="1800" kern="1200" dirty="0">
            <a:latin typeface="Times New Roman" panose="02020603050405020304" pitchFamily="18" charset="0"/>
            <a:cs typeface="Times New Roman" panose="02020603050405020304" pitchFamily="18" charset="0"/>
          </a:endParaRPr>
        </a:p>
        <a:p>
          <a:pPr marL="0" lvl="0" indent="0" algn="l" defTabSz="800100">
            <a:lnSpc>
              <a:spcPct val="90000"/>
            </a:lnSpc>
            <a:spcBef>
              <a:spcPct val="0"/>
            </a:spcBef>
            <a:spcAft>
              <a:spcPts val="0"/>
            </a:spcAft>
            <a:buNone/>
          </a:pPr>
          <a:r>
            <a:rPr lang="lv-LV" sz="1800" kern="1200" dirty="0">
              <a:latin typeface="Times New Roman" panose="02020603050405020304" pitchFamily="18" charset="0"/>
              <a:cs typeface="Times New Roman" panose="02020603050405020304" pitchFamily="18" charset="0"/>
            </a:rPr>
            <a:t>Regulārus, liela kopējā apjoma rīkojumus varētu pieņemt, piemēram, vienu reizi četros mēnešos vai vienu reizi mēnesī. </a:t>
          </a:r>
        </a:p>
      </dsp:txBody>
      <dsp:txXfrm>
        <a:off x="1869372" y="4624681"/>
        <a:ext cx="6067351" cy="13352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095D82-D911-468C-ADFB-1629E1F6BDF5}">
      <dsp:nvSpPr>
        <dsp:cNvPr id="0" name=""/>
        <dsp:cNvSpPr/>
      </dsp:nvSpPr>
      <dsp:spPr>
        <a:xfrm>
          <a:off x="21987" y="2395"/>
          <a:ext cx="4005011" cy="158075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lv-LV" sz="1900" kern="1200" dirty="0"/>
            <a:t>MK var neapstiprināt iestāžu maksas pakalpojumu cenrāžus, tā vietā izveidojot vienotu pakalpojumu katalogu un metodiku.</a:t>
          </a:r>
          <a:endParaRPr lang="en-US" sz="1900" kern="1200" dirty="0"/>
        </a:p>
      </dsp:txBody>
      <dsp:txXfrm>
        <a:off x="99153" y="79561"/>
        <a:ext cx="3850679" cy="1426418"/>
      </dsp:txXfrm>
    </dsp:sp>
    <dsp:sp modelId="{C3413AC3-B539-400F-98EB-D146ECBF1874}">
      <dsp:nvSpPr>
        <dsp:cNvPr id="0" name=""/>
        <dsp:cNvSpPr/>
      </dsp:nvSpPr>
      <dsp:spPr>
        <a:xfrm rot="5400000">
          <a:off x="6932721" y="427430"/>
          <a:ext cx="1264600" cy="7120020"/>
        </a:xfrm>
        <a:prstGeom prst="round2Same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14300" lvl="1" indent="-114300" algn="l" defTabSz="622300">
            <a:lnSpc>
              <a:spcPct val="90000"/>
            </a:lnSpc>
            <a:spcBef>
              <a:spcPct val="0"/>
            </a:spcBef>
            <a:spcAft>
              <a:spcPct val="15000"/>
            </a:spcAft>
            <a:buChar char="•"/>
          </a:pPr>
          <a:r>
            <a:rPr lang="lv-LV" sz="1400" kern="1200" dirty="0"/>
            <a:t>nosakot deleģējumu MK noteikt </a:t>
          </a:r>
          <a:endParaRPr lang="en-US" sz="1400" kern="1200" dirty="0"/>
        </a:p>
        <a:p>
          <a:pPr marL="114300" lvl="1" indent="-114300" algn="l" defTabSz="622300">
            <a:lnSpc>
              <a:spcPct val="90000"/>
            </a:lnSpc>
            <a:spcBef>
              <a:spcPct val="0"/>
            </a:spcBef>
            <a:spcAft>
              <a:spcPct val="15000"/>
            </a:spcAft>
            <a:buChar char="•"/>
          </a:pPr>
          <a:r>
            <a:rPr lang="lv-LV" sz="1400" kern="1200" dirty="0"/>
            <a:t>vienotu maksas pakalpojumu katalogu,</a:t>
          </a:r>
          <a:endParaRPr lang="en-US" sz="1400" kern="1200" dirty="0"/>
        </a:p>
        <a:p>
          <a:pPr marL="114300" lvl="1" indent="-114300" algn="l" defTabSz="622300">
            <a:lnSpc>
              <a:spcPct val="90000"/>
            </a:lnSpc>
            <a:spcBef>
              <a:spcPct val="0"/>
            </a:spcBef>
            <a:spcAft>
              <a:spcPct val="15000"/>
            </a:spcAft>
            <a:buChar char="•"/>
          </a:pPr>
          <a:r>
            <a:rPr lang="lv-LV" sz="1400" kern="1200" dirty="0"/>
            <a:t>izcenojumu noteikšanas metodiku,</a:t>
          </a:r>
          <a:endParaRPr lang="en-US" sz="1400" kern="1200" dirty="0"/>
        </a:p>
        <a:p>
          <a:pPr marL="114300" lvl="1" indent="-114300" algn="l" defTabSz="622300">
            <a:lnSpc>
              <a:spcPct val="90000"/>
            </a:lnSpc>
            <a:spcBef>
              <a:spcPct val="0"/>
            </a:spcBef>
            <a:spcAft>
              <a:spcPct val="15000"/>
            </a:spcAft>
            <a:buChar char="•"/>
          </a:pPr>
          <a:r>
            <a:rPr lang="lv-LV" sz="1400" kern="1200" dirty="0"/>
            <a:t>iestādes vadītāja tiesības apstiprināt cenrādi vispārīgā administratīvā akta veidā.</a:t>
          </a:r>
          <a:endParaRPr lang="en-US" sz="1400" kern="1200" dirty="0"/>
        </a:p>
      </dsp:txBody>
      <dsp:txXfrm rot="-5400000">
        <a:off x="4005012" y="3416873"/>
        <a:ext cx="7058287" cy="1141134"/>
      </dsp:txXfrm>
    </dsp:sp>
    <dsp:sp modelId="{2264438A-E8E0-45EF-A262-10CF36222FB8}">
      <dsp:nvSpPr>
        <dsp:cNvPr id="0" name=""/>
        <dsp:cNvSpPr/>
      </dsp:nvSpPr>
      <dsp:spPr>
        <a:xfrm>
          <a:off x="0" y="3207951"/>
          <a:ext cx="4005011" cy="158075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lv-LV" sz="1900" kern="1200"/>
            <a:t>Grozījumi Likumā par budžetu un finanšu vadību:</a:t>
          </a:r>
          <a:endParaRPr lang="en-US" sz="1900" kern="1200"/>
        </a:p>
      </dsp:txBody>
      <dsp:txXfrm>
        <a:off x="77166" y="3285117"/>
        <a:ext cx="3850679" cy="1426418"/>
      </dsp:txXfrm>
    </dsp:sp>
    <dsp:sp modelId="{9B5CEB59-DF0F-4D74-82AF-C9EEC6E01CC6}">
      <dsp:nvSpPr>
        <dsp:cNvPr id="0" name=""/>
        <dsp:cNvSpPr/>
      </dsp:nvSpPr>
      <dsp:spPr>
        <a:xfrm>
          <a:off x="7120020" y="20510"/>
          <a:ext cx="4005011" cy="1580750"/>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lv-LV" sz="1900" kern="1200" dirty="0">
              <a:sym typeface="Wingdings" panose="05000000000000000000" pitchFamily="2" charset="2"/>
            </a:rPr>
            <a:t></a:t>
          </a:r>
          <a:r>
            <a:rPr lang="lv-LV" sz="1900" kern="1200" dirty="0"/>
            <a:t> Iestāžu vadītāji apstiprina maksas pakalpojumu cenrādi  vispārīga administratīvā akta veidā.</a:t>
          </a:r>
          <a:endParaRPr lang="en-US" sz="1900" kern="1200" dirty="0"/>
        </a:p>
      </dsp:txBody>
      <dsp:txXfrm>
        <a:off x="7197186" y="97676"/>
        <a:ext cx="3850679" cy="1426418"/>
      </dsp:txXfrm>
    </dsp:sp>
  </dsp:spTree>
</dsp:drawing>
</file>

<file path=ppt/diagrams/layout1.xml><?xml version="1.0" encoding="utf-8"?>
<dgm:layoutDef xmlns:dgm="http://schemas.openxmlformats.org/drawingml/2006/diagram" xmlns:a="http://schemas.openxmlformats.org/drawingml/2006/main" uniqueId="urn:microsoft.com/office/officeart/2024/3/layout/verticalVisualTextBlock1">
  <dgm:title val="Vertical Visual Text Blocks"/>
  <dgm:desc val="Pictures with short bits of text with formatted headers. Use as an easier-to-read alternative to a bulleted list."/>
  <dgm:catLst>
    <dgm:cat type="picture" pri="1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Root">
    <dgm:varLst>
      <dgm:dir/>
      <dgm:resizeHandles val="exact"/>
    </dgm:varLst>
    <dgm:choose name="BasedOnLanguageDirection">
      <dgm:if name="LeftToRight" func="var" arg="dir" op="equ" val="norm">
        <dgm:alg type="lin">
          <dgm:param type="linDir" val="fromT"/>
          <dgm:param type="vertAlign" val="t"/>
          <dgm:param type="horzAlign" val="l"/>
        </dgm:alg>
      </dgm:if>
      <dgm:else name="RightToLeft">
        <dgm:alg type="lin">
          <dgm:param type="linDir" val="fromT"/>
          <dgm:param type="vertAlign" val="t"/>
          <dgm:param type="horzAlign" val="r"/>
        </dgm:alg>
      </dgm:else>
    </dgm:choose>
    <dgm:presOf/>
    <dgm:constrLst>
      <dgm:constr type="primFontSz" for="des" forName="Subtitle" op="equ" val="18"/>
      <dgm:constr type="primFontSz" for="des" forName="Description" refType="primFontSz" refFor="des" refForName="Subtitle" op="equ" fact="0.77"/>
      <dgm:constr type="w" for="ch" forName="Composite" refType="w"/>
      <dgm:constr type="h" for="ch" forName="Composite" refType="h"/>
      <dgm:constr type="h" for="ch" forName="sibTrans" refType="h" refFor="ch" refForName="Composite" fact="0.08"/>
      <dgm:constr type="sp" refType="w" refFor="ch" refForName="Composite" op="equ" fact="0.1"/>
    </dgm:constrLst>
    <dgm:ruleLst/>
    <dgm:forEach name="DirectChildrenOfRoot" axis="ch" ptType="node">
      <dgm:layoutNode name="Composite">
        <dgm:alg type="composite"/>
        <dgm:shape xmlns:r="http://schemas.openxmlformats.org/officeDocument/2006/relationships" r:blip="">
          <dgm:adjLst/>
        </dgm:shape>
        <dgm:presOf/>
        <dgm:constrLst>
          <dgm:constr type="w" for="ch" forName="Picture" refType="w" fact="0.335"/>
          <dgm:constr type="h" for="ch" forName="Picture" refType="w" refFor="ch" refForName="Picture" op="equ"/>
          <dgm:constr type="h" for="ch" forName="Picture" refType="h" op="lte"/>
          <dgm:constr type="l" for="ch" forName="Subtitle" refType="r" refFor="ch" refForName="Picture"/>
          <dgm:constr type="lOff" for="ch" forName="Subtitle" val="5"/>
          <dgm:constr type="h" for="ch" forName="Subtitle" refType="h" fact="0.1"/>
          <dgm:constr type="t" for="ch" forName="Description" refType="b" refFor="ch" refForName="Subtitle"/>
          <dgm:constr type="l" for="ch" forName="Description" refType="r" refFor="ch" refForName="Picture"/>
          <dgm:constr type="lOff" for="ch" forName="Description" val="5"/>
        </dgm:constrLst>
        <dgm:ruleLst/>
        <dgm:layoutNode name="Picture" styleLbl="node1">
          <dgm:alg type="sp"/>
          <dgm:shape xmlns:r="http://schemas.openxmlformats.org/officeDocument/2006/relationships" type="rect" r:blip="" blipPhldr="1">
            <dgm:adjLst/>
          </dgm:shape>
          <dgm:presOf/>
          <dgm:constrLst/>
          <dgm:ruleLst/>
        </dgm:layoutNode>
        <dgm:layoutNode name="Subtitle"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SubtitleConstraintsBasedOnLanguageDirection">
            <dgm:if name="SubtitleIsLeftToRight" func="var" arg="dir" op="equ" val="norm">
              <dgm:constrLst>
                <dgm:constr type="h" refType="w" op="lte" fact="0.4"/>
                <dgm:constr type="lMarg"/>
                <dgm:constr type="rMarg" refType="primFontSz" fact="0.1"/>
                <dgm:constr type="tMarg" refType="primFontSz" fact="0.1"/>
                <dgm:constr type="bMarg" refType="primFontSz" fact="0.1"/>
              </dgm:constrLst>
            </dgm:if>
            <dgm:else name="SubtitleIsRightToLeft">
              <dgm:constrLst>
                <dgm:constr type="h" refType="w" op="lte" fact="0.4"/>
                <dgm:constr type="rMarg"/>
                <dgm:constr type="lMarg" refType="primFontSz" fact="0.1"/>
                <dgm:constr type="tMarg" refType="primFontSz" fact="0.1"/>
                <dgm:constr type="bMarg" refType="primFontSz" fact="0.1"/>
              </dgm:constrLst>
            </dgm:else>
          </dgm:choose>
          <dgm:ruleLst>
            <dgm:rule type="h" val="INF" fact="NaN" max="NaN"/>
            <dgm:rule type="primFontSz" val="5" fact="NaN" max="NaN"/>
          </dgm:ruleLst>
        </dgm:layoutNode>
        <dgm:layoutNode name="Description"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DescriptionConstraintsBasedOnLanguageDirection">
            <dgm:if name="DescriptionIsLeftToRight" func="var" arg="dir" op="equ" val="norm">
              <dgm:constrLst>
                <dgm:constr type="lMarg"/>
                <dgm:constr type="rMarg" refType="primFontSz" fact="0.1"/>
                <dgm:constr type="tMarg" refType="primFontSz" fact="0.1"/>
                <dgm:constr type="bMarg" refType="primFontSz" fact="0.1"/>
              </dgm:constrLst>
            </dgm:if>
            <dgm:else name="DescriptionIsRightToLeft">
              <dgm:constrLst>
                <dgm:constr type="lMarg" refType="primFontSz" fact="0.1"/>
                <dgm:constr type="rMarg"/>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Galvenes vietturis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uma vietturis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E39677-5899-46CF-B1C3-4D3DD6B5EBD0}" type="datetimeFigureOut">
              <a:rPr lang="lv-LV" smtClean="0"/>
              <a:t>04.11.2025</a:t>
            </a:fld>
            <a:endParaRPr lang="lv-LV"/>
          </a:p>
        </p:txBody>
      </p:sp>
      <p:sp>
        <p:nvSpPr>
          <p:cNvPr id="4" name="Slaida attēla vietturi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v-LV"/>
          </a:p>
        </p:txBody>
      </p:sp>
      <p:sp>
        <p:nvSpPr>
          <p:cNvPr id="5" name="Piezīmju vietturi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6" name="Kājenes vietturis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7" name="Slaida numura vietturis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ED3BEF-6FE4-412A-90FC-509FC3BB0A6D}" type="slidenum">
              <a:rPr lang="lv-LV" smtClean="0"/>
              <a:t>‹#›</a:t>
            </a:fld>
            <a:endParaRPr lang="lv-LV"/>
          </a:p>
        </p:txBody>
      </p:sp>
    </p:spTree>
    <p:extLst>
      <p:ext uri="{BB962C8B-B14F-4D97-AF65-F5344CB8AC3E}">
        <p14:creationId xmlns:p14="http://schemas.microsoft.com/office/powerpoint/2010/main" val="3951893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
---
Šajā prezentācijā apskatīsim, kā mazināt normatīvo birokrātiju valsts pārvaldē, uzlabojot lēmumu pieņemšanu un samazinot administratīvo slogu. Pievērsīsimies iespējamiem risinājumiem un praktiskajiem soļiem, kas palīdzēs efektīvāk organizēt valsts pārvaldes procesus.
</a:t>
            </a:r>
          </a:p>
        </p:txBody>
      </p:sp>
      <p:sp>
        <p:nvSpPr>
          <p:cNvPr id="4" name="Slaida numura vietturis 3"/>
          <p:cNvSpPr>
            <a:spLocks noGrp="1"/>
          </p:cNvSpPr>
          <p:nvPr>
            <p:ph type="sldNum" sz="quarter" idx="5"/>
          </p:nvPr>
        </p:nvSpPr>
        <p:spPr/>
        <p:txBody>
          <a:bodyPr/>
          <a:lstStyle/>
          <a:p>
            <a:fld id="{62E5C2A8-F929-472A-B1D6-3DC8BADEF153}" type="slidenum">
              <a:rPr lang="lv-LV" smtClean="0"/>
              <a:t>1</a:t>
            </a:fld>
            <a:endParaRPr lang="lv-LV"/>
          </a:p>
        </p:txBody>
      </p:sp>
    </p:spTree>
    <p:extLst>
      <p:ext uri="{BB962C8B-B14F-4D97-AF65-F5344CB8AC3E}">
        <p14:creationId xmlns:p14="http://schemas.microsoft.com/office/powerpoint/2010/main" val="3873521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a:t>
            </a:r>
          </a:p>
          <a:p>
            <a:r>
              <a:rPr lang="lv-LV"/>
              <a:t>
Praktiskie soļi - MK apstiprināmo rīkojumu veidu mazināšana
</a:t>
            </a:r>
          </a:p>
          <a:p>
            <a:r>
              <a:rPr lang="lv-LV"/>
              <a:t>
4
</a:t>
            </a:r>
          </a:p>
          <a:p>
            <a:r>
              <a:rPr lang="lv-LV"/>
              <a:t>
Konceptuāls risinājums –
</a:t>
            </a:r>
          </a:p>
          <a:p>
            <a:r>
              <a:rPr lang="lv-LV"/>
              <a:t>
MK rīkojumu vietā lēmumu pieņem kompetentās iestādes vadītājs.
</a:t>
            </a:r>
          </a:p>
          <a:p>
            <a:r>
              <a:rPr lang="lv-LV"/>
              <a:t>
1
 2
 Nozaru ministrijas izvērtē iespējas lēmumus pieņemt resora ietvaros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2</a:t>
            </a:fld>
            <a:endParaRPr lang="lv-LV"/>
          </a:p>
        </p:txBody>
      </p:sp>
    </p:spTree>
    <p:extLst>
      <p:ext uri="{BB962C8B-B14F-4D97-AF65-F5344CB8AC3E}">
        <p14:creationId xmlns:p14="http://schemas.microsoft.com/office/powerpoint/2010/main" val="1988203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a:t>
            </a:r>
          </a:p>
          <a:p>
            <a:r>
              <a:rPr lang="lv-LV"/>
              <a:t>
RISINĀJUMU PIEMĒRI
</a:t>
            </a:r>
          </a:p>
          <a:p>
            <a:r>
              <a:rPr lang="lv-LV"/>
              <a:t>
MK RĪKOJUMI:
 •par apropriācijas pārdali starp vienas ministrijas dažādām programmām/apakšprogrammām. (FM)
 Iespēja atvieglot procedūru jautājuma neizskatot MK vai Saeimas Budžeta un finanšu (nodokļu) komisijā.
</a:t>
            </a:r>
          </a:p>
          <a:p>
            <a:r>
              <a:rPr lang="lv-LV"/>
              <a:t>
•par finansējuma piešķiršanu, kas skar tikai attiecīgo nozari un finansējuma apmērs ir neliels (piemēram, projektu īstenošanai, atbalsta sniegšanai, dalībai projektu konkursos u.c.).
 Risināms bez MK iesaistes.
</a:t>
            </a:r>
          </a:p>
          <a:p>
            <a:r>
              <a:rPr lang="lv-LV"/>
              <a:t>
•par valsts budžeta nefinansētu iestāžu un valsts aģentūru budžeta apstiprināšanu. (SM)
 Risināms bez MK iesaistes.
</a:t>
            </a:r>
          </a:p>
          <a:p>
            <a:r>
              <a:rPr lang="lv-LV"/>
              <a:t>
•par koleģiālo institūciju (komisiju, padomju, darba grupu u.c.) sastāva apstiprināšanu.
 Risināms bez MK iesaistes. Sastāvu apstiprina koleģiālās institūcijas izveidotājs.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3</a:t>
            </a:fld>
            <a:endParaRPr lang="lv-LV"/>
          </a:p>
        </p:txBody>
      </p:sp>
    </p:spTree>
    <p:extLst>
      <p:ext uri="{BB962C8B-B14F-4D97-AF65-F5344CB8AC3E}">
        <p14:creationId xmlns:p14="http://schemas.microsoft.com/office/powerpoint/2010/main" val="12669483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
---
Šis slaids atsaucas uz informāciju no šī faila: https://lrts-my.sharepoint.com/personal/iziemane_ts_gov_lv/Documents/Pilotprojekts/PrezentacijaTM_031025_AI.pdf
</a:t>
            </a:r>
          </a:p>
          <a:p>
            <a:r>
              <a:rPr lang="lv-LV" dirty="0"/>
              <a:t>
RISINĀJUMU PIEMĒRI
</a:t>
            </a:r>
          </a:p>
          <a:p>
            <a:r>
              <a:rPr lang="lv-LV" dirty="0"/>
              <a:t>
MK RĪKOJUMI:
 • par valstij piekritīgo transportlīdzekļu nodošanu bez atlīdzības Ukrainai. 2024. gadā – 26 rīkojumi, šogad līdz 1. oktobrim – 19.
 Iespējams pieņemt vienu rīkojumu, piemēram, reizi 4 mēnešos.
</a:t>
            </a:r>
          </a:p>
          <a:p>
            <a:r>
              <a:rPr lang="lv-LV" dirty="0"/>
              <a:t>
• par nekustamā īpašuma atsavināšanu (piemēram, dzelzceļa līnijas Rail </a:t>
            </a:r>
            <a:r>
              <a:rPr lang="lv-LV" dirty="0" err="1"/>
              <a:t>Baltica</a:t>
            </a:r>
            <a:r>
              <a:rPr lang="lv-LV" dirty="0"/>
              <a:t> projekta attīstībai). 2024. gadā – 301 rīkojums, šogad līdz 1. oktobrim – 30.
 Iespējams pieņemt vienu rīkojumu, piemēram, reizi 4 mēnešos.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4</a:t>
            </a:fld>
            <a:endParaRPr lang="lv-LV"/>
          </a:p>
        </p:txBody>
      </p:sp>
    </p:spTree>
    <p:extLst>
      <p:ext uri="{BB962C8B-B14F-4D97-AF65-F5344CB8AC3E}">
        <p14:creationId xmlns:p14="http://schemas.microsoft.com/office/powerpoint/2010/main" val="24736110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a:t>
            </a:r>
          </a:p>
          <a:p>
            <a:r>
              <a:rPr lang="lv-LV"/>
              <a:t>
Praktiskie soļi - atteikšanās no MK noteikumu izskatīšanas MK sēdē un vispārīgo administratīvo aktu izdošana
</a:t>
            </a:r>
          </a:p>
          <a:p>
            <a:r>
              <a:rPr lang="lv-LV"/>
              <a:t>
9
</a:t>
            </a:r>
          </a:p>
          <a:p>
            <a:r>
              <a:rPr lang="lv-LV"/>
              <a:t>
Konceptuāls risinājums atteikties no regulējuma MK noteikumos, ja:
 • jautājums skar tikai konkrēto resoru;
 • jautājums skar tikai noteiktu personu loku;
 • tam ir vienreizējs raksturs (pieņemams noteiktam laika periodam).
</a:t>
            </a:r>
          </a:p>
          <a:p>
            <a:r>
              <a:rPr lang="lv-LV"/>
              <a:t>
1
 2
 Nozaru ministrijas izvērtē iespējas atteikties no regulējuma MK noteikumos un veicināt vispārīgo administratīvo aktu izdošanu.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5</a:t>
            </a:fld>
            <a:endParaRPr lang="lv-LV"/>
          </a:p>
        </p:txBody>
      </p:sp>
    </p:spTree>
    <p:extLst>
      <p:ext uri="{BB962C8B-B14F-4D97-AF65-F5344CB8AC3E}">
        <p14:creationId xmlns:p14="http://schemas.microsoft.com/office/powerpoint/2010/main" val="3673090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a:t>
            </a:r>
          </a:p>
          <a:p>
            <a:r>
              <a:rPr lang="lv-LV"/>
              <a:t>
CITI PIEMĒRI
</a:t>
            </a:r>
          </a:p>
          <a:p>
            <a:r>
              <a:rPr lang="lv-LV"/>
              <a:t>
MK noteikumu piemēri, kurus var izdot vispārīga administratīva akta veidā:
</a:t>
            </a:r>
          </a:p>
          <a:p>
            <a:r>
              <a:rPr lang="lv-LV"/>
              <a:t>
• Ministru kabineta 2014.gada 23.decembra noteikumi Nr.834 «Prasības ūdens, augsnes un gaisa aizsardzībai no lauksaimnieciskās darbības izraisīta piesārņojuma», kas nosaka laika periodu, kurā īpaši jutīgajā teritorijā nav atļauta mēslojuma izkliede. Iespējams regulēt izdodot vispārīgo administratīvo aktu. (ZM)
</a:t>
            </a:r>
          </a:p>
          <a:p>
            <a:r>
              <a:rPr lang="lv-LV"/>
              <a:t>
• Ministru kabineta 2024.gada 5.novembra noteikumi Nr.695 «Noteikumi par valsts pārbaudes darbu norises laiku 2024./2025. mācību gadā», kas nosaka valsts pārbaudes darbu norises laiku attiecīgajā mācību gadā. Iespējams regulēt izdodot vispārīgo administratīvo aktu(IZM)
</a:t>
            </a:r>
          </a:p>
          <a:p>
            <a:r>
              <a:rPr lang="lv-LV"/>
              <a:t>
• Ministru kabineta 2025.gada 11.februāra noteikumi Nr.90 «Noteikumi par sākuma termiņu reflektantu reģistrācijai un uzņemšanai 2025.gadā», kas nosaka sākuma termiņu reflektantu reģistrācijai un uzņemšanai augstskolās attiecīgajā gadā. Iespējams regulēt izdodot vispārīgo administratīvo aktu. (IZM)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6</a:t>
            </a:fld>
            <a:endParaRPr lang="lv-LV"/>
          </a:p>
        </p:txBody>
      </p:sp>
    </p:spTree>
    <p:extLst>
      <p:ext uri="{BB962C8B-B14F-4D97-AF65-F5344CB8AC3E}">
        <p14:creationId xmlns:p14="http://schemas.microsoft.com/office/powerpoint/2010/main" val="33218738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a:t>
            </a:r>
          </a:p>
          <a:p>
            <a:r>
              <a:rPr lang="lv-LV"/>
              <a:t>
PIEMĒRI PRAKSES MAIŅAI
</a:t>
            </a:r>
          </a:p>
          <a:p>
            <a:r>
              <a:rPr lang="lv-LV"/>
              <a:t>
•Ministru kabineta 2023.gada 11.aprīļa noteikumi Nr.183 «Informācijas ieguves un apkopošanas kārtība par oglekļa monitoringu lauksaimniecībā izmantojamā zemē»
 MK noteikumu vietā Valsts augu aizsardzības dienests var izdot iekšējo normatīvo aktu, nosakot kārtību kādā iegūst un apkopo informāciju, jo tas skar tikai iekšējo darba organizēšanu. (ZM)
</a:t>
            </a:r>
          </a:p>
          <a:p>
            <a:r>
              <a:rPr lang="lv-LV"/>
              <a:t>
•Ministru kabineta 2023.gada 10.oktobra noteikumi Nr.572 «Kartupeļu gaišās gredzenpuves un kartupeļu tumšās gredzenpuves apkarošanas un izplatības ierobežošanas kārtība»
 Ministru kabineta 2010.gada 27.jūlija noteikumi Nr.683 «Kartupeļu vēža izplatības ierobežošanas un apkarošanas kārtība»
 Ministru kabineta 2008.gada 21.jūlija noteikumi Nr.575 «Bakteriālās iedegas apkarošanas un izplatības ierobežošanas kārtība»
 Jautājums un nosakāmas Valsts augu aizsardzības dienesta iekšējā normatīvā aktā. (ZM)
</a:t>
            </a:r>
          </a:p>
          <a:p>
            <a:r>
              <a:rPr lang="lv-LV"/>
              <a:t>
PIEMĒRI PRAKSES MAIŅAI
</a:t>
            </a:r>
          </a:p>
          <a:p>
            <a:r>
              <a:rPr lang="lv-LV"/>
              <a:t>
•Ministru kabineta 2010.gada 28.decembra noteikumi Nr.1229 «Noteikumi par šķirnes atšķirīguma, viendabīguma un stabilitātes pārbaudi»
</a:t>
            </a:r>
          </a:p>
          <a:p>
            <a:r>
              <a:rPr lang="lv-LV"/>
              <a:t>
MK noteikumu vietā Valsts augu aizsardzības dienests izdod iekšējo normatīvo aktu par šķirnes pārbaudes CPVO protokoliem un UPOV vadlīnijām. (ZM)
</a:t>
            </a:r>
          </a:p>
          <a:p>
            <a:r>
              <a:rPr lang="lv-LV"/>
              <a:t>
• Ministru kabineta 2023.gada 28.marta noteikumi Nr.147 «Noteikumi par aizbildņu mācību programmu» un Ministru kabineta 2024.gada 16.aprīļa noteikumi Nr.241 «Noteikumi par kārtību, kādā apgūstamas speciālās zināšanas bērnu tiesību aizsardzības jomā, šo zināšanu saturu un apjomu»
</a:t>
            </a:r>
          </a:p>
          <a:p>
            <a:r>
              <a:rPr lang="lv-LV"/>
              <a:t>
MK noteikumu vietā kompetentā nozares institūcija sadarbībā ar jomas ekspertiem izstrādā mācību programmas saturu, apjomu un kritērijus. Dokumentu apstiprina Bērnu aizsardzības centra vadītājs vai labklājības ministrs. (LM)
</a:t>
            </a:r>
          </a:p>
          <a:p>
            <a:r>
              <a:rPr lang="lv-LV"/>
              <a:t>
• Ministru kabineta 2009. gada 29. septembra noteikumi Nr.1104 «Noteikumi par valsts autoceļu un valsts autoceļu maršrutā ietverto pašvaldībām piederošo autoceļu posmu sarakstiem»
</a:t>
            </a:r>
          </a:p>
          <a:p>
            <a:r>
              <a:rPr lang="lv-LV"/>
              <a:t>
MK noteikumu vietā satiksmes ministrs pieņem lēmumu par valsts autoceļu un valsts autoceļu maršrutā ietverto pašvaldībām piederošo autoceļu posmu sarakstiem. Reģistru varētu uzturēt VSIA «Latvijas Valsts ceļi». (SM)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7</a:t>
            </a:fld>
            <a:endParaRPr lang="lv-LV"/>
          </a:p>
        </p:txBody>
      </p:sp>
    </p:spTree>
    <p:extLst>
      <p:ext uri="{BB962C8B-B14F-4D97-AF65-F5344CB8AC3E}">
        <p14:creationId xmlns:p14="http://schemas.microsoft.com/office/powerpoint/2010/main" val="1472581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4F5AC-FFDB-A843-B529-DA59BA30D612}"/>
            </a:ext>
          </a:extLst>
        </p:cNvPr>
        <p:cNvGrpSpPr/>
        <p:nvPr/>
      </p:nvGrpSpPr>
      <p:grpSpPr>
        <a:xfrm>
          <a:off x="0" y="0"/>
          <a:ext cx="0" cy="0"/>
          <a:chOff x="0" y="0"/>
          <a:chExt cx="0" cy="0"/>
        </a:xfrm>
      </p:grpSpPr>
      <p:sp>
        <p:nvSpPr>
          <p:cNvPr id="2" name="Slaida attēla vietturis 1">
            <a:extLst>
              <a:ext uri="{FF2B5EF4-FFF2-40B4-BE49-F238E27FC236}">
                <a16:creationId xmlns:a16="http://schemas.microsoft.com/office/drawing/2014/main" id="{B1B1B9B9-81E5-89BF-66ED-7764FE94AF9D}"/>
              </a:ext>
            </a:extLst>
          </p:cNvPr>
          <p:cNvSpPr>
            <a:spLocks noGrp="1" noRot="1" noChangeAspect="1"/>
          </p:cNvSpPr>
          <p:nvPr>
            <p:ph type="sldImg"/>
          </p:nvPr>
        </p:nvSpPr>
        <p:spPr/>
      </p:sp>
      <p:sp>
        <p:nvSpPr>
          <p:cNvPr id="3" name="Piezīmju vietturis 2">
            <a:extLst>
              <a:ext uri="{FF2B5EF4-FFF2-40B4-BE49-F238E27FC236}">
                <a16:creationId xmlns:a16="http://schemas.microsoft.com/office/drawing/2014/main" id="{A47EF3E1-97B2-F906-56C9-1DCB27F3923D}"/>
              </a:ext>
            </a:extLst>
          </p:cNvPr>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 MK turpmāk neapstiprina iestāžu maksas pakalpojumu cenrāžus.
 • MK apstiprina vienotu maksas pakalpojumu katalogu, pakalpojumu minimālo un maksimālo cenu intervālu un izcenojumu noteikšanas metodiku.
 • Iestādes vadītājs apstiprina maksas pakalpojumu cenrādi.
 • Piemēram, muzeju maksas pakalpojumu cenrāži.
Attēla avots: Microsoft 365 satura bibliotēka
</a:t>
            </a:r>
          </a:p>
        </p:txBody>
      </p:sp>
      <p:sp>
        <p:nvSpPr>
          <p:cNvPr id="4" name="Slaida numura vietturis 3">
            <a:extLst>
              <a:ext uri="{FF2B5EF4-FFF2-40B4-BE49-F238E27FC236}">
                <a16:creationId xmlns:a16="http://schemas.microsoft.com/office/drawing/2014/main" id="{689AF03A-430C-B00D-2114-F4649A0D9BA6}"/>
              </a:ext>
            </a:extLst>
          </p:cNvPr>
          <p:cNvSpPr>
            <a:spLocks noGrp="1"/>
          </p:cNvSpPr>
          <p:nvPr>
            <p:ph type="sldNum" sz="quarter" idx="5"/>
          </p:nvPr>
        </p:nvSpPr>
        <p:spPr/>
        <p:txBody>
          <a:bodyPr/>
          <a:lstStyle/>
          <a:p>
            <a:fld id="{62E5C2A8-F929-472A-B1D6-3DC8BADEF153}" type="slidenum">
              <a:rPr lang="lv-LV" smtClean="0"/>
              <a:t>8</a:t>
            </a:fld>
            <a:endParaRPr lang="lv-LV"/>
          </a:p>
        </p:txBody>
      </p:sp>
    </p:spTree>
    <p:extLst>
      <p:ext uri="{BB962C8B-B14F-4D97-AF65-F5344CB8AC3E}">
        <p14:creationId xmlns:p14="http://schemas.microsoft.com/office/powerpoint/2010/main" val="4244185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a:t>
            </a:r>
          </a:p>
          <a:p>
            <a:r>
              <a:rPr lang="lv-LV"/>
              <a:t>
MK noteikumi, ar kuriem tiek apstiprināti oficiālo statistikas veidlapu paraugi un oficiālās statistikas programma:
</a:t>
            </a:r>
          </a:p>
          <a:p>
            <a:r>
              <a:rPr lang="lv-LV"/>
              <a:t>
•Ministru kabineta 2024.gada 17.decembra noteikumi Nr.816 «Noteikumi par Oficiālās statistikas programmu 2025.–2027.gadam» un Ministru kabineta 2016.gada 20.decembra noteikumi Nr.812 «Oficiālās statistikas veidlapu paraugu apstiprināšanas un veidlapu aizpildīšanas un iesniegšanas noteikumi». Satur 149 veidlapas.
</a:t>
            </a:r>
          </a:p>
          <a:p>
            <a:r>
              <a:rPr lang="lv-LV"/>
              <a:t>
Ekonomikas ministrs ar savu rīkojumu var apstiprināt oficiālās statistikas programmu un oficiālās statistikas veidlapu paraugus. (EM)
</a:t>
            </a:r>
          </a:p>
          <a:p>
            <a:r>
              <a:rPr lang="lv-LV"/>
              <a:t>
•Ministru kabineta 2017.gada 20.jūnija noteikumi Nr.352 «Noteikumi par oficiālās statistikas veidlapas paraugu bāriņtiesas darbības jomā un veidlapas aizpildīšanas un iesniegšanas kārtību»
</a:t>
            </a:r>
          </a:p>
          <a:p>
            <a:r>
              <a:rPr lang="lv-LV"/>
              <a:t>
Bērnu aizsardzības centrs, saskaņojot ar Centrālo statistikas pārvaldi un nozares ministriju, var izstrādāt un apstiprināt statistikas veidlapu paraugu bāriņtiesas darbības jomā (LM).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9</a:t>
            </a:fld>
            <a:endParaRPr lang="lv-LV"/>
          </a:p>
        </p:txBody>
      </p:sp>
    </p:spTree>
    <p:extLst>
      <p:ext uri="{BB962C8B-B14F-4D97-AF65-F5344CB8AC3E}">
        <p14:creationId xmlns:p14="http://schemas.microsoft.com/office/powerpoint/2010/main" val="23375141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a:t>
---
Šis slaids atsaucas uz informāciju no šī faila: https://lrts-my.sharepoint.com/personal/iziemane_ts_gov_lv/Documents/Pilotprojekts/PrezentacijaTM_031025_AI.pdf
</a:t>
            </a:r>
          </a:p>
          <a:p>
            <a:r>
              <a:rPr lang="lv-LV"/>
              <a:t>
Pilotprojekta pasākumu īstenošana
</a:t>
            </a:r>
          </a:p>
          <a:p>
            <a:r>
              <a:rPr lang="lv-LV"/>
              <a:t>
Termiņš: 01.12.2025.-01.12.2026.
</a:t>
            </a:r>
          </a:p>
          <a:p>
            <a:r>
              <a:rPr lang="lv-LV"/>
              <a:t>
Īstenošanas veids:
 • grozīt tiesisko regulējumu
 • grozīt iekšējās kārtības
 • mainīt tiesību aktu piemērošanas praksi
Attēla avots: Microsoft 365 satura bibliotēka
</a:t>
            </a:r>
          </a:p>
        </p:txBody>
      </p:sp>
      <p:sp>
        <p:nvSpPr>
          <p:cNvPr id="4" name="Slaida numura vietturis 3"/>
          <p:cNvSpPr>
            <a:spLocks noGrp="1"/>
          </p:cNvSpPr>
          <p:nvPr>
            <p:ph type="sldNum" sz="quarter" idx="5"/>
          </p:nvPr>
        </p:nvSpPr>
        <p:spPr/>
        <p:txBody>
          <a:bodyPr/>
          <a:lstStyle/>
          <a:p>
            <a:fld id="{62E5C2A8-F929-472A-B1D6-3DC8BADEF153}" type="slidenum">
              <a:rPr lang="lv-LV" smtClean="0"/>
              <a:t>13</a:t>
            </a:fld>
            <a:endParaRPr lang="lv-LV"/>
          </a:p>
        </p:txBody>
      </p:sp>
    </p:spTree>
    <p:extLst>
      <p:ext uri="{BB962C8B-B14F-4D97-AF65-F5344CB8AC3E}">
        <p14:creationId xmlns:p14="http://schemas.microsoft.com/office/powerpoint/2010/main" val="3909069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31172" y="3425399"/>
            <a:ext cx="7685140" cy="2621154"/>
          </a:xfrm>
        </p:spPr>
        <p:txBody>
          <a:bodyPr anchor="b">
            <a:noAutofit/>
          </a:bodyPr>
          <a:lstStyle>
            <a:lvl1pPr algn="l">
              <a:defRPr sz="7200">
                <a:solidFill>
                  <a:schemeClr val="bg2"/>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31172" y="415057"/>
            <a:ext cx="7685139" cy="1414091"/>
          </a:xfrm>
        </p:spPr>
        <p:txBody>
          <a:bodyPr>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B04EF954-66B1-4168-AF40-97F3DAF43FC4}" type="datetime1">
              <a:rPr lang="en-US" smtClean="0"/>
              <a:t>11/4/2025</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943912722"/>
      </p:ext>
    </p:extLst>
  </p:cSld>
  <p:clrMapOvr>
    <a:masterClrMapping/>
  </p:clrMapOvr>
  <p:extLst>
    <p:ext uri="{DCECCB84-F9BA-43D5-87BE-67443E8EF086}">
      <p15:sldGuideLst xmlns:p15="http://schemas.microsoft.com/office/powerpoint/2012/main">
        <p15:guide id="3" orient="horz" pos="2160">
          <p15:clr>
            <a:srgbClr val="FBAE40"/>
          </p15:clr>
        </p15:guide>
        <p15:guide id="4"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31172" y="553616"/>
            <a:ext cx="7914087" cy="4008859"/>
          </a:xfrm>
        </p:spPr>
        <p:txBody>
          <a:bodyPr anchor="t">
            <a:normAutofit/>
          </a:bodyPr>
          <a:lstStyle>
            <a:lvl1pPr>
              <a:defRPr sz="60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31172" y="5088156"/>
            <a:ext cx="7914087" cy="1166648"/>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a:xfrm>
            <a:off x="431172" y="6490524"/>
            <a:ext cx="2841959" cy="336141"/>
          </a:xfrm>
        </p:spPr>
        <p:txBody>
          <a:bodyPr/>
          <a:lstStyle/>
          <a:p>
            <a:fld id="{26233410-150A-4A72-BF63-6D3ACBC30148}" type="datetime1">
              <a:rPr lang="en-US" smtClean="0"/>
              <a:t>11/4/2025</a:t>
            </a:fld>
            <a:endParaRPr lang="en-US" dirty="0"/>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a:xfrm>
            <a:off x="8893370" y="6490524"/>
            <a:ext cx="2662834" cy="336141"/>
          </a:xfrm>
        </p:spPr>
        <p:txBody>
          <a:bodyPr/>
          <a:lstStyle/>
          <a:p>
            <a:r>
              <a:rPr lang="en-US" dirty="0"/>
              <a:t>Sample Footer Text</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3528680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1_Section Header">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31172" y="553616"/>
            <a:ext cx="7914087" cy="4008859"/>
          </a:xfrm>
        </p:spPr>
        <p:txBody>
          <a:bodyPr anchor="t">
            <a:normAutofit/>
          </a:bodyPr>
          <a:lstStyle>
            <a:lvl1pPr>
              <a:defRPr sz="60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31172" y="5088156"/>
            <a:ext cx="7914087" cy="1166648"/>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a:xfrm>
            <a:off x="431172" y="6490524"/>
            <a:ext cx="2841959" cy="336141"/>
          </a:xfrm>
        </p:spPr>
        <p:txBody>
          <a:bodyPr/>
          <a:lstStyle/>
          <a:p>
            <a:fld id="{91AF1D09-6B76-4716-AD3D-9F53166D3BF5}" type="datetime1">
              <a:rPr lang="en-US" smtClean="0"/>
              <a:t>11/4/2025</a:t>
            </a:fld>
            <a:endParaRPr lang="en-US" dirty="0"/>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a:xfrm>
            <a:off x="8893370" y="6490524"/>
            <a:ext cx="2662834" cy="336141"/>
          </a:xfrm>
        </p:spPr>
        <p:txBody>
          <a:bodyPr/>
          <a:lstStyle/>
          <a:p>
            <a:r>
              <a:rPr lang="en-US" dirty="0"/>
              <a:t>Sample Footer Text</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3177681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31172" y="293302"/>
            <a:ext cx="11125032" cy="965101"/>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31172" y="1384847"/>
            <a:ext cx="11125032" cy="49051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E21D4C7-8630-4B98-978C-30388BBD4EE8}"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4C450F2-3BB4-4AE4-8A35-A9D7AEA4C850}" type="slidenum">
              <a:rPr lang="en-US" smtClean="0"/>
              <a:t>‹#›</a:t>
            </a:fld>
            <a:endParaRPr lang="en-US" dirty="0"/>
          </a:p>
        </p:txBody>
      </p:sp>
    </p:spTree>
    <p:extLst>
      <p:ext uri="{BB962C8B-B14F-4D97-AF65-F5344CB8AC3E}">
        <p14:creationId xmlns:p14="http://schemas.microsoft.com/office/powerpoint/2010/main" val="20320068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hoto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5276088"/>
            <a:ext cx="11347704" cy="786384"/>
          </a:xfrm>
        </p:spPr>
        <p:txBody>
          <a:bodyPr anchor="b">
            <a:normAutofit/>
          </a:bodyPr>
          <a:lstStyle>
            <a:lvl1pPr algn="l">
              <a:defRPr sz="440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980176"/>
            <a:ext cx="11347704" cy="530352"/>
          </a:xfrm>
        </p:spPr>
        <p:txBody>
          <a:bodyPr anchor="ct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9" name="Picture Placeholder 8">
            <a:extLst>
              <a:ext uri="{FF2B5EF4-FFF2-40B4-BE49-F238E27FC236}">
                <a16:creationId xmlns:a16="http://schemas.microsoft.com/office/drawing/2014/main" id="{A9E06FED-92D3-C4D6-28D7-600D842F7AC3}"/>
              </a:ext>
            </a:extLst>
          </p:cNvPr>
          <p:cNvSpPr>
            <a:spLocks noGrp="1"/>
          </p:cNvSpPr>
          <p:nvPr>
            <p:ph type="pic" sz="quarter" idx="13"/>
          </p:nvPr>
        </p:nvSpPr>
        <p:spPr>
          <a:xfrm>
            <a:off x="0" y="0"/>
            <a:ext cx="11733150" cy="5135804"/>
          </a:xfrm>
          <a:custGeom>
            <a:avLst/>
            <a:gdLst>
              <a:gd name="connsiteX0" fmla="*/ 0 w 11733150"/>
              <a:gd name="connsiteY0" fmla="*/ 0 h 5135804"/>
              <a:gd name="connsiteX1" fmla="*/ 11733150 w 11733150"/>
              <a:gd name="connsiteY1" fmla="*/ 0 h 5135804"/>
              <a:gd name="connsiteX2" fmla="*/ 11733150 w 11733150"/>
              <a:gd name="connsiteY2" fmla="*/ 4533808 h 5135804"/>
              <a:gd name="connsiteX3" fmla="*/ 11131154 w 11733150"/>
              <a:gd name="connsiteY3" fmla="*/ 5135804 h 5135804"/>
              <a:gd name="connsiteX4" fmla="*/ 0 w 11733150"/>
              <a:gd name="connsiteY4" fmla="*/ 5135804 h 5135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5135804">
                <a:moveTo>
                  <a:pt x="0" y="0"/>
                </a:moveTo>
                <a:lnTo>
                  <a:pt x="11733150" y="0"/>
                </a:lnTo>
                <a:lnTo>
                  <a:pt x="11733150" y="4533808"/>
                </a:lnTo>
                <a:cubicBezTo>
                  <a:pt x="11733150" y="4866281"/>
                  <a:pt x="11463627" y="5135804"/>
                  <a:pt x="11131154" y="5135804"/>
                </a:cubicBezTo>
                <a:lnTo>
                  <a:pt x="0" y="5135804"/>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37160" y="6519672"/>
            <a:ext cx="3494314" cy="365125"/>
          </a:xfrm>
        </p:spPr>
        <p:txBody>
          <a:bodyPr/>
          <a:lstStyle>
            <a:lvl1pPr>
              <a:defRPr>
                <a:solidFill>
                  <a:schemeClr val="bg1"/>
                </a:solidFill>
                <a:effectLst/>
              </a:defRPr>
            </a:lvl1pPr>
          </a:lstStyle>
          <a:p>
            <a:fld id="{8C13480A-5F85-4A30-80F2-F92581C6474C}" type="datetime1">
              <a:rPr lang="en-US" smtClean="0"/>
              <a:t>11/4/2025</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876521" y="6519672"/>
            <a:ext cx="2805405" cy="365125"/>
          </a:xfrm>
        </p:spPr>
        <p:txBody>
          <a:bodyPr/>
          <a:lstStyle>
            <a:lvl1pPr>
              <a:defRPr>
                <a:solidFill>
                  <a:schemeClr val="bg1"/>
                </a:solidFill>
                <a:effectLst/>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519672"/>
            <a:ext cx="429207" cy="365125"/>
          </a:xfrm>
        </p:spPr>
        <p:txBody>
          <a:bodyPr vert="horz" lIns="91440" tIns="45720" rIns="91440" bIns="45720" rtlCol="0" anchor="ctr"/>
          <a:lstStyle>
            <a:lvl1pPr>
              <a:defRPr lang="en-US" smtClean="0">
                <a:solidFill>
                  <a:schemeClr val="bg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943840588"/>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anchor="t">
            <a:normAutofit/>
          </a:bodyPr>
          <a:lstStyle>
            <a:lvl1pPr algn="l">
              <a:defRPr sz="5200">
                <a:solidFill>
                  <a:schemeClr val="tx2"/>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5" name="Picture Placeholder 6">
            <a:extLst>
              <a:ext uri="{FF2B5EF4-FFF2-40B4-BE49-F238E27FC236}">
                <a16:creationId xmlns:a16="http://schemas.microsoft.com/office/drawing/2014/main" id="{3D161DAC-42AF-C3D9-37A1-04B90F30DEED}"/>
              </a:ext>
            </a:extLst>
          </p:cNvPr>
          <p:cNvSpPr>
            <a:spLocks noGrp="1"/>
          </p:cNvSpPr>
          <p:nvPr>
            <p:ph type="pic" sz="quarter" idx="13"/>
          </p:nvPr>
        </p:nvSpPr>
        <p:spPr>
          <a:xfrm>
            <a:off x="5586160" y="0"/>
            <a:ext cx="6605841" cy="6399152"/>
          </a:xfrm>
          <a:custGeom>
            <a:avLst/>
            <a:gdLst>
              <a:gd name="connsiteX0" fmla="*/ 0 w 6605841"/>
              <a:gd name="connsiteY0" fmla="*/ 0 h 6399152"/>
              <a:gd name="connsiteX1" fmla="*/ 6605841 w 6605841"/>
              <a:gd name="connsiteY1" fmla="*/ 0 h 6399152"/>
              <a:gd name="connsiteX2" fmla="*/ 6605841 w 6605841"/>
              <a:gd name="connsiteY2" fmla="*/ 6399152 h 6399152"/>
              <a:gd name="connsiteX3" fmla="*/ 601995 w 6605841"/>
              <a:gd name="connsiteY3" fmla="*/ 6399152 h 6399152"/>
              <a:gd name="connsiteX4" fmla="*/ 0 w 6605841"/>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5841" h="6399152">
                <a:moveTo>
                  <a:pt x="0" y="0"/>
                </a:moveTo>
                <a:lnTo>
                  <a:pt x="6605841" y="0"/>
                </a:lnTo>
                <a:lnTo>
                  <a:pt x="6605841"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B2BF18D3-87BE-4A2D-AD2C-B21E415FD900}" type="datetime1">
              <a:rPr lang="en-US" smtClean="0"/>
              <a:t>11/4/2025</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10310749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30952" cy="3739896"/>
          </a:xfrm>
        </p:spPr>
        <p:txBody>
          <a:bodyPr anchor="t">
            <a:normAutofit/>
          </a:bodyPr>
          <a:lstStyle>
            <a:lvl1pPr algn="l">
              <a:defRPr sz="6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Picture Placeholder 6">
            <a:extLst>
              <a:ext uri="{FF2B5EF4-FFF2-40B4-BE49-F238E27FC236}">
                <a16:creationId xmlns:a16="http://schemas.microsoft.com/office/drawing/2014/main" id="{DEE3B02A-3B83-3083-3F07-26E25C6C135D}"/>
              </a:ext>
            </a:extLst>
          </p:cNvPr>
          <p:cNvSpPr>
            <a:spLocks noGrp="1"/>
          </p:cNvSpPr>
          <p:nvPr>
            <p:ph type="pic" sz="quarter" idx="13"/>
          </p:nvPr>
        </p:nvSpPr>
        <p:spPr>
          <a:xfrm>
            <a:off x="6517248" y="0"/>
            <a:ext cx="5674753" cy="6399152"/>
          </a:xfrm>
          <a:custGeom>
            <a:avLst/>
            <a:gdLst>
              <a:gd name="connsiteX0" fmla="*/ 0 w 5674753"/>
              <a:gd name="connsiteY0" fmla="*/ 0 h 6399152"/>
              <a:gd name="connsiteX1" fmla="*/ 5674753 w 5674753"/>
              <a:gd name="connsiteY1" fmla="*/ 0 h 6399152"/>
              <a:gd name="connsiteX2" fmla="*/ 5674753 w 5674753"/>
              <a:gd name="connsiteY2" fmla="*/ 6399152 h 6399152"/>
              <a:gd name="connsiteX3" fmla="*/ 601996 w 5674753"/>
              <a:gd name="connsiteY3" fmla="*/ 6399152 h 6399152"/>
              <a:gd name="connsiteX4" fmla="*/ 0 w 5674753"/>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4753" h="6399152">
                <a:moveTo>
                  <a:pt x="0" y="0"/>
                </a:moveTo>
                <a:lnTo>
                  <a:pt x="5674753" y="0"/>
                </a:lnTo>
                <a:lnTo>
                  <a:pt x="5674753"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73F0B94E-0195-4FC9-AEFD-CCBB878ACEDF}" type="datetime1">
              <a:rPr lang="en-US" smtClean="0"/>
              <a:t>11/4/2025</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0267542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anchor="t">
            <a:normAutofit/>
          </a:bodyPr>
          <a:lstStyle>
            <a:lvl1pPr algn="l">
              <a:defRPr sz="54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6">
            <a:extLst>
              <a:ext uri="{FF2B5EF4-FFF2-40B4-BE49-F238E27FC236}">
                <a16:creationId xmlns:a16="http://schemas.microsoft.com/office/drawing/2014/main" id="{1D6AB98B-BD95-F9FC-BB22-1A89B6EE3246}"/>
              </a:ext>
            </a:extLst>
          </p:cNvPr>
          <p:cNvSpPr>
            <a:spLocks noGrp="1"/>
          </p:cNvSpPr>
          <p:nvPr>
            <p:ph type="pic" sz="quarter" idx="13"/>
          </p:nvPr>
        </p:nvSpPr>
        <p:spPr>
          <a:xfrm>
            <a:off x="0" y="0"/>
            <a:ext cx="6604503" cy="6399152"/>
          </a:xfrm>
          <a:custGeom>
            <a:avLst/>
            <a:gdLst>
              <a:gd name="connsiteX0" fmla="*/ 0 w 6604503"/>
              <a:gd name="connsiteY0" fmla="*/ 0 h 6399152"/>
              <a:gd name="connsiteX1" fmla="*/ 6604503 w 6604503"/>
              <a:gd name="connsiteY1" fmla="*/ 0 h 6399152"/>
              <a:gd name="connsiteX2" fmla="*/ 6604503 w 6604503"/>
              <a:gd name="connsiteY2" fmla="*/ 5797156 h 6399152"/>
              <a:gd name="connsiteX3" fmla="*/ 6002507 w 6604503"/>
              <a:gd name="connsiteY3" fmla="*/ 6399152 h 6399152"/>
              <a:gd name="connsiteX4" fmla="*/ 0 w 6604503"/>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503" h="6399152">
                <a:moveTo>
                  <a:pt x="0" y="0"/>
                </a:moveTo>
                <a:lnTo>
                  <a:pt x="6604503" y="0"/>
                </a:lnTo>
                <a:lnTo>
                  <a:pt x="6604503" y="5797156"/>
                </a:lnTo>
                <a:cubicBezTo>
                  <a:pt x="6604503" y="6129629"/>
                  <a:pt x="6334980" y="6399152"/>
                  <a:pt x="6002507"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9B0F68CC-6BDD-49E7-8971-97164A4B1FA2}" type="datetime1">
              <a:rPr lang="en-US" smtClean="0"/>
              <a:t>11/4/2025</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6450850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29768" y="411480"/>
            <a:ext cx="11045952" cy="1828800"/>
          </a:xfrm>
        </p:spPr>
        <p:txBody>
          <a:bodyPr anchor="t">
            <a:normAutofit/>
          </a:bodyPr>
          <a:lstStyle>
            <a:lvl1pPr>
              <a:defRPr sz="80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272784" y="2423160"/>
            <a:ext cx="5202936" cy="3858768"/>
          </a:xfrm>
        </p:spPr>
        <p:txBody>
          <a:bodyPr vert="horz" lIns="91440" tIns="45720" rIns="91440" bIns="45720" rtlCol="0">
            <a:normAutofit/>
          </a:bodyPr>
          <a:lstStyle>
            <a:lvl1pPr marL="457200" indent="-457200">
              <a:buFont typeface="+mj-lt"/>
              <a:buAutoNum type="arabicPeriod"/>
              <a:defRPr lang="en-US" dirty="0"/>
            </a:lvl1pPr>
            <a:lvl2pPr marL="571500" indent="-342900">
              <a:buFont typeface="+mj-lt"/>
              <a:buAutoNum type="alphaLcPeriod"/>
              <a:defRPr lang="en-US" dirty="0"/>
            </a:lvl2pPr>
            <a:lvl3pPr marL="800100" indent="-342900">
              <a:buFont typeface="+mj-lt"/>
              <a:buAutoNum type="romanLcPeriod"/>
              <a:defRPr lang="en-US" dirty="0"/>
            </a:lvl3pPr>
            <a:lvl4pPr marL="914400" indent="-228600">
              <a:buFont typeface="+mj-lt"/>
              <a:buAutoNum type="arabicParenR"/>
              <a:defRPr lang="en-US" dirty="0"/>
            </a:lvl4pPr>
            <a:lvl5pPr marL="1143000" indent="-228600">
              <a:buFont typeface="+mj-lt"/>
              <a:buAutoNum type="alphaLcParen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E244D5D5-F2FF-4BCB-BACC-FA9A736697CB}" type="datetime1">
              <a:rPr lang="en-US" smtClean="0"/>
              <a:t>11/4/2025</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521253286"/>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91006" y="998230"/>
            <a:ext cx="3951469" cy="1947672"/>
          </a:xfrm>
        </p:spPr>
        <p:txBody>
          <a:bodyPr anchor="b">
            <a:noAutofit/>
          </a:bodyPr>
          <a:lstStyle>
            <a:lvl1pPr>
              <a:defRPr sz="4400"/>
            </a:lvl1pPr>
          </a:lstStyle>
          <a:p>
            <a:r>
              <a:rPr lang="en-US" dirty="0"/>
              <a:t>Click to edit Master title style</a:t>
            </a:r>
          </a:p>
        </p:txBody>
      </p:sp>
      <p:sp>
        <p:nvSpPr>
          <p:cNvPr id="9" name="Picture Placeholder 3">
            <a:extLst>
              <a:ext uri="{FF2B5EF4-FFF2-40B4-BE49-F238E27FC236}">
                <a16:creationId xmlns:a16="http://schemas.microsoft.com/office/drawing/2014/main" id="{DD60ACDC-1760-F721-E270-0D2FC4872DF2}"/>
              </a:ext>
            </a:extLst>
          </p:cNvPr>
          <p:cNvSpPr>
            <a:spLocks noGrp="1"/>
          </p:cNvSpPr>
          <p:nvPr>
            <p:ph type="pic" sz="quarter" idx="15"/>
          </p:nvPr>
        </p:nvSpPr>
        <p:spPr>
          <a:xfrm>
            <a:off x="0" y="0"/>
            <a:ext cx="7002464" cy="6399152"/>
          </a:xfrm>
          <a:custGeom>
            <a:avLst/>
            <a:gdLst>
              <a:gd name="connsiteX0" fmla="*/ 0 w 7002464"/>
              <a:gd name="connsiteY0" fmla="*/ 0 h 6399152"/>
              <a:gd name="connsiteX1" fmla="*/ 7002464 w 7002464"/>
              <a:gd name="connsiteY1" fmla="*/ 0 h 6399152"/>
              <a:gd name="connsiteX2" fmla="*/ 7002464 w 7002464"/>
              <a:gd name="connsiteY2" fmla="*/ 5797156 h 6399152"/>
              <a:gd name="connsiteX3" fmla="*/ 6400468 w 7002464"/>
              <a:gd name="connsiteY3" fmla="*/ 6399152 h 6399152"/>
              <a:gd name="connsiteX4" fmla="*/ 0 w 7002464"/>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2464" h="6399152">
                <a:moveTo>
                  <a:pt x="0" y="0"/>
                </a:moveTo>
                <a:lnTo>
                  <a:pt x="7002464" y="0"/>
                </a:lnTo>
                <a:lnTo>
                  <a:pt x="7002464" y="5797156"/>
                </a:lnTo>
                <a:cubicBezTo>
                  <a:pt x="7002464" y="6129629"/>
                  <a:pt x="6732941" y="6399152"/>
                  <a:pt x="6400468" y="6399152"/>
                </a:cubicBezTo>
                <a:lnTo>
                  <a:pt x="0" y="6399152"/>
                </a:lnTo>
                <a:close/>
              </a:path>
            </a:pathLst>
          </a:custGeom>
          <a:blipFill dpi="0" rotWithShape="1">
            <a:blip r:embed="rId2" cstate="screen">
              <a:extLst>
                <a:ext uri="{28A0092B-C50C-407E-A947-70E740481C1C}">
                  <a14:useLocalDpi xmlns:a14="http://schemas.microsoft.com/office/drawing/2010/main"/>
                </a:ext>
              </a:extLst>
            </a:blip>
            <a:srcRect/>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91007" y="3099815"/>
            <a:ext cx="3951469" cy="3084599"/>
          </a:xfrm>
        </p:spPr>
        <p:txBody>
          <a:bodyPr>
            <a:normAutofit/>
          </a:bodyPr>
          <a:lstStyle>
            <a:lvl1pPr marL="342900" indent="-342900">
              <a:buFont typeface="+mj-lt"/>
              <a:buAutoNum type="arabicPeriod"/>
              <a:defRPr sz="1800"/>
            </a:lvl1pPr>
            <a:lvl2pPr marL="571500" indent="-342900">
              <a:buFont typeface="+mj-lt"/>
              <a:buAutoNum type="alphaLcPeriod"/>
              <a:defRPr sz="1600"/>
            </a:lvl2pPr>
            <a:lvl3pPr marL="800100" indent="-342900">
              <a:buFont typeface="+mj-lt"/>
              <a:buAutoNum type="romanLcPeriod"/>
              <a:defRPr sz="1400"/>
            </a:lvl3pPr>
            <a:lvl4pPr marL="914400" indent="-228600">
              <a:buFont typeface="+mj-lt"/>
              <a:buAutoNum type="arabicParenR"/>
              <a:defRPr sz="1200"/>
            </a:lvl4pPr>
            <a:lvl5pPr marL="1143000" indent="-228600">
              <a:buFont typeface="+mj-lt"/>
              <a:buAutoNum type="alphaLcParenR"/>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C747D10D-DAA6-49BD-BCDC-42DE71F72A89}"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672459"/>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479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marL="228600" marR="0" lvl="0"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131313"/>
                </a:solidFill>
                <a:effectLst/>
                <a:uLnTx/>
                <a:uFillTx/>
                <a:latin typeface="Neue Haas Grotesk Text Pro"/>
                <a:ea typeface="+mn-ea"/>
                <a:cs typeface="+mn-cs"/>
              </a:rPr>
              <a:t>Click to edit Master text styles</a:t>
            </a:r>
          </a:p>
          <a:p>
            <a:pPr marL="457200" marR="0" lvl="1"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131313"/>
                </a:solidFill>
                <a:effectLst/>
                <a:uLnTx/>
                <a:uFillTx/>
                <a:latin typeface="Neue Haas Grotesk Text Pro"/>
                <a:ea typeface="+mn-ea"/>
                <a:cs typeface="+mn-cs"/>
              </a:rPr>
              <a:t>Second level</a:t>
            </a:r>
          </a:p>
          <a:p>
            <a:pPr marL="685800" marR="0" lvl="2"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131313"/>
                </a:solidFill>
                <a:effectLst/>
                <a:uLnTx/>
                <a:uFillTx/>
                <a:latin typeface="Neue Haas Grotesk Text Pro"/>
                <a:ea typeface="+mn-ea"/>
                <a:cs typeface="+mn-cs"/>
              </a:rPr>
              <a:t>Third level</a:t>
            </a:r>
          </a:p>
          <a:p>
            <a:pPr marL="914400" marR="0" lvl="3"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srgbClr val="131313"/>
                </a:solidFill>
                <a:effectLst/>
                <a:uLnTx/>
                <a:uFillTx/>
                <a:latin typeface="Neue Haas Grotesk Text Pro"/>
                <a:ea typeface="+mn-ea"/>
                <a:cs typeface="+mn-cs"/>
              </a:rPr>
              <a:t>Fourth level</a:t>
            </a:r>
          </a:p>
          <a:p>
            <a:pPr marL="1143000" marR="0" lvl="4"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100" b="0" i="0" u="none" strike="noStrike" kern="1200" cap="none" spc="0" normalizeH="0" baseline="0" noProof="0" dirty="0">
                <a:ln>
                  <a:noFill/>
                </a:ln>
                <a:solidFill>
                  <a:srgbClr val="131313"/>
                </a:solidFill>
                <a:effectLst/>
                <a:uLnTx/>
                <a:uFillTx/>
                <a:latin typeface="Neue Haas Grotesk Text Pro"/>
                <a:ea typeface="+mn-ea"/>
                <a:cs typeface="+mn-cs"/>
              </a:rPr>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A99C55D-C47D-42B9-AD20-3E2CCE08596C}"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002564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1EA44AD-1FB0-4882-B380-D102D5E41B49}"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2868360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21FD0E9-BB2A-40F4-9FCA-339953EA9BCB}"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9998174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7" y="640079"/>
            <a:ext cx="4032505" cy="3621024"/>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422392" y="640715"/>
            <a:ext cx="5968098" cy="5719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82DCE86-7B4C-43EC-801D-4B957536C306}"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767170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25696" y="640080"/>
            <a:ext cx="715975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FD3FCD9-BE24-4676-9D2E-63D9ED82EDA2}"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2711547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Only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1325880"/>
            <a:ext cx="10515600" cy="1325880"/>
          </a:xfrm>
        </p:spPr>
        <p:txBody>
          <a:bodyPr anchor="b">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329450"/>
            <a:ext cx="11924209" cy="6199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1CA290A-121B-47D5-B4CD-63E70D76A5D5}"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277215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CE823DF8-AABE-3B17-254E-81CD7CA2B5BF}"/>
              </a:ext>
            </a:extLst>
          </p:cNvPr>
          <p:cNvSpPr>
            <a:spLocks noGrp="1"/>
          </p:cNvSpPr>
          <p:nvPr>
            <p:ph type="pic" sz="quarter" idx="15"/>
          </p:nvPr>
        </p:nvSpPr>
        <p:spPr>
          <a:xfrm>
            <a:off x="5737594" y="0"/>
            <a:ext cx="6454406" cy="6399152"/>
          </a:xfrm>
          <a:custGeom>
            <a:avLst/>
            <a:gdLst>
              <a:gd name="connsiteX0" fmla="*/ 0 w 6454406"/>
              <a:gd name="connsiteY0" fmla="*/ 0 h 6399152"/>
              <a:gd name="connsiteX1" fmla="*/ 6454406 w 6454406"/>
              <a:gd name="connsiteY1" fmla="*/ 0 h 6399152"/>
              <a:gd name="connsiteX2" fmla="*/ 6454406 w 6454406"/>
              <a:gd name="connsiteY2" fmla="*/ 6399152 h 6399152"/>
              <a:gd name="connsiteX3" fmla="*/ 601995 w 6454406"/>
              <a:gd name="connsiteY3" fmla="*/ 6399152 h 6399152"/>
              <a:gd name="connsiteX4" fmla="*/ 0 w 6454406"/>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6" h="6399152">
                <a:moveTo>
                  <a:pt x="0" y="0"/>
                </a:moveTo>
                <a:lnTo>
                  <a:pt x="6454406" y="0"/>
                </a:lnTo>
                <a:lnTo>
                  <a:pt x="6454406"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260A58D8-7EDF-40A6-A98C-8CBDF59A319E}"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486524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6F26914B-7405-10AB-A859-8165D7B1A93C}"/>
              </a:ext>
            </a:extLst>
          </p:cNvPr>
          <p:cNvSpPr>
            <a:spLocks noGrp="1"/>
          </p:cNvSpPr>
          <p:nvPr>
            <p:ph type="pic" sz="quarter" idx="15"/>
          </p:nvPr>
        </p:nvSpPr>
        <p:spPr>
          <a:xfrm>
            <a:off x="0" y="1"/>
            <a:ext cx="6591300" cy="6410303"/>
          </a:xfrm>
          <a:custGeom>
            <a:avLst/>
            <a:gdLst>
              <a:gd name="connsiteX0" fmla="*/ 0 w 6591300"/>
              <a:gd name="connsiteY0" fmla="*/ 0 h 6410303"/>
              <a:gd name="connsiteX1" fmla="*/ 6591300 w 6591300"/>
              <a:gd name="connsiteY1" fmla="*/ 0 h 6410303"/>
              <a:gd name="connsiteX2" fmla="*/ 6591300 w 6591300"/>
              <a:gd name="connsiteY2" fmla="*/ 5807073 h 6410303"/>
              <a:gd name="connsiteX3" fmla="*/ 5988070 w 6591300"/>
              <a:gd name="connsiteY3" fmla="*/ 6410303 h 6410303"/>
              <a:gd name="connsiteX4" fmla="*/ 0 w 6591300"/>
              <a:gd name="connsiteY4" fmla="*/ 6410303 h 6410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410303">
                <a:moveTo>
                  <a:pt x="0" y="0"/>
                </a:moveTo>
                <a:lnTo>
                  <a:pt x="6591300" y="0"/>
                </a:lnTo>
                <a:lnTo>
                  <a:pt x="6591300" y="5807073"/>
                </a:lnTo>
                <a:cubicBezTo>
                  <a:pt x="6591300" y="6140228"/>
                  <a:pt x="6321225" y="6410303"/>
                  <a:pt x="5988070" y="6410303"/>
                </a:cubicBezTo>
                <a:lnTo>
                  <a:pt x="0" y="6410303"/>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16DF7C3E-B5DF-4043-B2F9-CD94B277B81B}"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0046020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58FA1BA0-D099-705F-F85E-3FBC782F7651}"/>
              </a:ext>
            </a:extLst>
          </p:cNvPr>
          <p:cNvSpPr>
            <a:spLocks noGrp="1"/>
          </p:cNvSpPr>
          <p:nvPr>
            <p:ph type="pic" sz="quarter" idx="15"/>
          </p:nvPr>
        </p:nvSpPr>
        <p:spPr>
          <a:xfrm>
            <a:off x="4502843" y="2"/>
            <a:ext cx="7689157" cy="6399151"/>
          </a:xfrm>
          <a:custGeom>
            <a:avLst/>
            <a:gdLst>
              <a:gd name="connsiteX0" fmla="*/ 0 w 7689157"/>
              <a:gd name="connsiteY0" fmla="*/ 0 h 6399151"/>
              <a:gd name="connsiteX1" fmla="*/ 7689157 w 7689157"/>
              <a:gd name="connsiteY1" fmla="*/ 0 h 6399151"/>
              <a:gd name="connsiteX2" fmla="*/ 7689157 w 7689157"/>
              <a:gd name="connsiteY2" fmla="*/ 6399151 h 6399151"/>
              <a:gd name="connsiteX3" fmla="*/ 601997 w 7689157"/>
              <a:gd name="connsiteY3" fmla="*/ 6399151 h 6399151"/>
              <a:gd name="connsiteX4" fmla="*/ 0 w 7689157"/>
              <a:gd name="connsiteY4" fmla="*/ 5797155 h 6399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1">
                <a:moveTo>
                  <a:pt x="0" y="0"/>
                </a:moveTo>
                <a:lnTo>
                  <a:pt x="7689157" y="0"/>
                </a:lnTo>
                <a:lnTo>
                  <a:pt x="7689157" y="6399151"/>
                </a:lnTo>
                <a:lnTo>
                  <a:pt x="601997" y="6399151"/>
                </a:lnTo>
                <a:cubicBezTo>
                  <a:pt x="269523" y="6399151"/>
                  <a:pt x="0" y="6129628"/>
                  <a:pt x="0" y="5797155"/>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84F04B89-F088-43E2-8F95-5A2E5E9F612E}"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3907363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F44EE1A0-D83B-FE6C-4495-F55C5070D5D1}"/>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A0FCFF8D-E3E3-4D6C-85D1-1D24204FD961}"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4618911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0696DEB7-ADC8-3E90-7A63-F11D6535D0E4}"/>
              </a:ext>
            </a:extLst>
          </p:cNvPr>
          <p:cNvSpPr>
            <a:spLocks noGrp="1"/>
          </p:cNvSpPr>
          <p:nvPr>
            <p:ph type="pic" sz="quarter" idx="15"/>
          </p:nvPr>
        </p:nvSpPr>
        <p:spPr>
          <a:xfrm>
            <a:off x="0" y="0"/>
            <a:ext cx="11750040" cy="3806246"/>
          </a:xfrm>
          <a:custGeom>
            <a:avLst/>
            <a:gdLst>
              <a:gd name="connsiteX0" fmla="*/ 0 w 11733150"/>
              <a:gd name="connsiteY0" fmla="*/ 0 h 3806246"/>
              <a:gd name="connsiteX1" fmla="*/ 11733150 w 11733150"/>
              <a:gd name="connsiteY1" fmla="*/ 0 h 3806246"/>
              <a:gd name="connsiteX2" fmla="*/ 11733150 w 11733150"/>
              <a:gd name="connsiteY2" fmla="*/ 3204250 h 3806246"/>
              <a:gd name="connsiteX3" fmla="*/ 11131154 w 11733150"/>
              <a:gd name="connsiteY3" fmla="*/ 3806246 h 3806246"/>
              <a:gd name="connsiteX4" fmla="*/ 0 w 11733150"/>
              <a:gd name="connsiteY4" fmla="*/ 3806246 h 3806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3806246">
                <a:moveTo>
                  <a:pt x="0" y="0"/>
                </a:moveTo>
                <a:lnTo>
                  <a:pt x="11733150" y="0"/>
                </a:lnTo>
                <a:lnTo>
                  <a:pt x="11733150" y="3204250"/>
                </a:lnTo>
                <a:cubicBezTo>
                  <a:pt x="11733150" y="3536723"/>
                  <a:pt x="11463627" y="3806246"/>
                  <a:pt x="11131154" y="3806246"/>
                </a:cubicBezTo>
                <a:lnTo>
                  <a:pt x="0" y="3806246"/>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479AD81-0F74-4052-9D15-1FCBE10FF531}"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7390899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20558516-7088-BB33-D6DC-15ED4C60CBAF}"/>
              </a:ext>
            </a:extLst>
          </p:cNvPr>
          <p:cNvSpPr>
            <a:spLocks noGrp="1"/>
          </p:cNvSpPr>
          <p:nvPr>
            <p:ph type="pic" sz="quarter" idx="15"/>
          </p:nvPr>
        </p:nvSpPr>
        <p:spPr>
          <a:xfrm>
            <a:off x="441960" y="3067414"/>
            <a:ext cx="11750040" cy="3790586"/>
          </a:xfrm>
          <a:custGeom>
            <a:avLst/>
            <a:gdLst>
              <a:gd name="connsiteX0" fmla="*/ 603695 w 11750040"/>
              <a:gd name="connsiteY0" fmla="*/ 0 h 3790586"/>
              <a:gd name="connsiteX1" fmla="*/ 11750040 w 11750040"/>
              <a:gd name="connsiteY1" fmla="*/ 0 h 3790586"/>
              <a:gd name="connsiteX2" fmla="*/ 11750040 w 11750040"/>
              <a:gd name="connsiteY2" fmla="*/ 3790586 h 3790586"/>
              <a:gd name="connsiteX3" fmla="*/ 0 w 11750040"/>
              <a:gd name="connsiteY3" fmla="*/ 3790586 h 3790586"/>
              <a:gd name="connsiteX4" fmla="*/ 0 w 11750040"/>
              <a:gd name="connsiteY4" fmla="*/ 603695 h 3790586"/>
              <a:gd name="connsiteX5" fmla="*/ 603695 w 11750040"/>
              <a:gd name="connsiteY5" fmla="*/ 0 h 379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50040" h="3790586">
                <a:moveTo>
                  <a:pt x="603695" y="0"/>
                </a:moveTo>
                <a:lnTo>
                  <a:pt x="11750040" y="0"/>
                </a:lnTo>
                <a:lnTo>
                  <a:pt x="11750040" y="3790586"/>
                </a:lnTo>
                <a:lnTo>
                  <a:pt x="0" y="3790586"/>
                </a:lnTo>
                <a:lnTo>
                  <a:pt x="0" y="603695"/>
                </a:lnTo>
                <a:cubicBezTo>
                  <a:pt x="0" y="270283"/>
                  <a:pt x="270283" y="0"/>
                  <a:pt x="603695" y="0"/>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40460"/>
            <a:ext cx="3494314" cy="338328"/>
          </a:xfrm>
        </p:spPr>
        <p:txBody>
          <a:bodyPr/>
          <a:lstStyle/>
          <a:p>
            <a:fld id="{58567813-D47B-4BA9-A366-45E7794B6608}"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40460"/>
            <a:ext cx="2805405"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40460"/>
            <a:ext cx="429207" cy="338328"/>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23897761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8073E866-A871-62F7-1E54-F2A44278F834}"/>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400"/>
            </a:lvl2pPr>
            <a:lvl3pPr marL="628650" indent="-171450">
              <a:buFont typeface="Arial" panose="020B0604020202020204" pitchFamily="34" charset="0"/>
              <a:buChar char="•"/>
              <a:defRPr sz="1200"/>
            </a:lvl3pPr>
            <a:lvl4pPr marL="857250" indent="-171450">
              <a:buFont typeface="Arial" panose="020B0604020202020204" pitchFamily="34" charset="0"/>
              <a:buChar char="•"/>
              <a:defRPr sz="1100"/>
            </a:lvl4pPr>
            <a:lvl5pPr marL="1085850" indent="-171450">
              <a:buFont typeface="Arial" panose="020B0604020202020204" pitchFamily="34" charset="0"/>
              <a:buChar cha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3C75A4F-7395-44C0-9A76-83F0F6EA512A}"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290060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111854"/>
            <a:ext cx="3945468" cy="138988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584372" y="5111854"/>
            <a:ext cx="6168356" cy="1389888"/>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200"/>
            </a:lvl2pPr>
            <a:lvl3pPr marL="457200" indent="0">
              <a:buFont typeface="Arial" panose="020B0604020202020204" pitchFamily="34" charset="0"/>
              <a:buNone/>
              <a:defRPr sz="1100"/>
            </a:lvl3pPr>
            <a:lvl4pPr marL="685800" indent="0">
              <a:buFont typeface="Arial" panose="020B0604020202020204" pitchFamily="34" charset="0"/>
              <a:buNone/>
              <a:defRPr sz="1050"/>
            </a:lvl4pPr>
            <a:lvl5pPr marL="914400" indent="0">
              <a:buFont typeface="Arial" panose="020B0604020202020204" pitchFamily="34" charset="0"/>
              <a:buNone/>
              <a:defRPr sz="1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8">
            <a:extLst>
              <a:ext uri="{FF2B5EF4-FFF2-40B4-BE49-F238E27FC236}">
                <a16:creationId xmlns:a16="http://schemas.microsoft.com/office/drawing/2014/main" id="{815B30A2-D0D1-DED2-1133-A673CEA16AE9}"/>
              </a:ext>
            </a:extLst>
          </p:cNvPr>
          <p:cNvSpPr>
            <a:spLocks noGrp="1"/>
          </p:cNvSpPr>
          <p:nvPr>
            <p:ph type="pic" sz="quarter" idx="15"/>
          </p:nvPr>
        </p:nvSpPr>
        <p:spPr>
          <a:xfrm>
            <a:off x="0" y="0"/>
            <a:ext cx="11750040" cy="4724868"/>
          </a:xfrm>
          <a:custGeom>
            <a:avLst/>
            <a:gdLst>
              <a:gd name="connsiteX0" fmla="*/ 0 w 11750040"/>
              <a:gd name="connsiteY0" fmla="*/ 0 h 4724868"/>
              <a:gd name="connsiteX1" fmla="*/ 11750040 w 11750040"/>
              <a:gd name="connsiteY1" fmla="*/ 0 h 4724868"/>
              <a:gd name="connsiteX2" fmla="*/ 11750040 w 11750040"/>
              <a:gd name="connsiteY2" fmla="*/ 4122872 h 4724868"/>
              <a:gd name="connsiteX3" fmla="*/ 11148044 w 11750040"/>
              <a:gd name="connsiteY3" fmla="*/ 4724868 h 4724868"/>
              <a:gd name="connsiteX4" fmla="*/ 0 w 11750040"/>
              <a:gd name="connsiteY4" fmla="*/ 4724868 h 4724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0040" h="4724868">
                <a:moveTo>
                  <a:pt x="0" y="0"/>
                </a:moveTo>
                <a:lnTo>
                  <a:pt x="11750040" y="0"/>
                </a:lnTo>
                <a:lnTo>
                  <a:pt x="11750040" y="4122872"/>
                </a:lnTo>
                <a:cubicBezTo>
                  <a:pt x="11750040" y="4455345"/>
                  <a:pt x="11480517" y="4724868"/>
                  <a:pt x="11148044" y="4724868"/>
                </a:cubicBezTo>
                <a:lnTo>
                  <a:pt x="0" y="4724868"/>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B2EEDCC-520A-464B-900A-5F7E0E1FFC43}"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153786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50408" y="548640"/>
            <a:ext cx="6035040" cy="1143000"/>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C1AB8ED2-AD91-CB22-5624-BD41AB32529E}"/>
              </a:ext>
            </a:extLst>
          </p:cNvPr>
          <p:cNvSpPr>
            <a:spLocks noGrp="1"/>
          </p:cNvSpPr>
          <p:nvPr>
            <p:ph type="pic" sz="quarter" idx="15"/>
          </p:nvPr>
        </p:nvSpPr>
        <p:spPr>
          <a:xfrm>
            <a:off x="0" y="0"/>
            <a:ext cx="4844052" cy="6399152"/>
          </a:xfrm>
          <a:custGeom>
            <a:avLst/>
            <a:gdLst>
              <a:gd name="connsiteX0" fmla="*/ 0 w 4844052"/>
              <a:gd name="connsiteY0" fmla="*/ 0 h 6399152"/>
              <a:gd name="connsiteX1" fmla="*/ 4844052 w 4844052"/>
              <a:gd name="connsiteY1" fmla="*/ 0 h 6399152"/>
              <a:gd name="connsiteX2" fmla="*/ 4844052 w 4844052"/>
              <a:gd name="connsiteY2" fmla="*/ 5795922 h 6399152"/>
              <a:gd name="connsiteX3" fmla="*/ 4240822 w 4844052"/>
              <a:gd name="connsiteY3" fmla="*/ 6399152 h 6399152"/>
              <a:gd name="connsiteX4" fmla="*/ 0 w 4844052"/>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4052" h="6399152">
                <a:moveTo>
                  <a:pt x="0" y="0"/>
                </a:moveTo>
                <a:lnTo>
                  <a:pt x="4844052" y="0"/>
                </a:lnTo>
                <a:lnTo>
                  <a:pt x="4844052" y="5795922"/>
                </a:lnTo>
                <a:cubicBezTo>
                  <a:pt x="4844052" y="6129077"/>
                  <a:pt x="4573977" y="6399152"/>
                  <a:pt x="4240822"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50408" y="1828800"/>
            <a:ext cx="6035040"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36C1D43-E95A-44CE-BF39-AC264176BC74}"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1703722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40"/>
            <a:ext cx="6135624" cy="1143000"/>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828800"/>
            <a:ext cx="6135624"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D436AA50-FCF9-9A32-68F8-A124C794908D}"/>
              </a:ext>
            </a:extLst>
          </p:cNvPr>
          <p:cNvSpPr>
            <a:spLocks noGrp="1"/>
          </p:cNvSpPr>
          <p:nvPr>
            <p:ph type="pic" sz="quarter" idx="15"/>
          </p:nvPr>
        </p:nvSpPr>
        <p:spPr>
          <a:xfrm>
            <a:off x="7353304" y="0"/>
            <a:ext cx="4838696" cy="6399152"/>
          </a:xfrm>
          <a:custGeom>
            <a:avLst/>
            <a:gdLst>
              <a:gd name="connsiteX0" fmla="*/ 0 w 4838696"/>
              <a:gd name="connsiteY0" fmla="*/ 0 h 6399152"/>
              <a:gd name="connsiteX1" fmla="*/ 4838696 w 4838696"/>
              <a:gd name="connsiteY1" fmla="*/ 0 h 6399152"/>
              <a:gd name="connsiteX2" fmla="*/ 4838696 w 4838696"/>
              <a:gd name="connsiteY2" fmla="*/ 6399152 h 6399152"/>
              <a:gd name="connsiteX3" fmla="*/ 603230 w 4838696"/>
              <a:gd name="connsiteY3" fmla="*/ 6399152 h 6399152"/>
              <a:gd name="connsiteX4" fmla="*/ 0 w 4838696"/>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8696" h="6399152">
                <a:moveTo>
                  <a:pt x="0" y="0"/>
                </a:moveTo>
                <a:lnTo>
                  <a:pt x="4838696" y="0"/>
                </a:lnTo>
                <a:lnTo>
                  <a:pt x="4838696" y="6399152"/>
                </a:lnTo>
                <a:lnTo>
                  <a:pt x="603230" y="6399152"/>
                </a:lnTo>
                <a:cubicBezTo>
                  <a:pt x="270075" y="6399152"/>
                  <a:pt x="0" y="6129077"/>
                  <a:pt x="0" y="579592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F84395D-714C-468A-B505-16E3BDC41D6C}"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1555295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a:t>Click to edit Master title style</a:t>
            </a:r>
          </a:p>
        </p:txBody>
      </p:sp>
      <p:sp>
        <p:nvSpPr>
          <p:cNvPr id="11" name="Picture Placeholder 9">
            <a:extLst>
              <a:ext uri="{FF2B5EF4-FFF2-40B4-BE49-F238E27FC236}">
                <a16:creationId xmlns:a16="http://schemas.microsoft.com/office/drawing/2014/main" id="{6B8A8E1B-B99E-8C69-154E-2FAADB07D510}"/>
              </a:ext>
            </a:extLst>
          </p:cNvPr>
          <p:cNvSpPr>
            <a:spLocks noGrp="1"/>
          </p:cNvSpPr>
          <p:nvPr>
            <p:ph type="pic" sz="quarter" idx="15"/>
          </p:nvPr>
        </p:nvSpPr>
        <p:spPr>
          <a:xfrm>
            <a:off x="0" y="0"/>
            <a:ext cx="6591300" cy="6399152"/>
          </a:xfrm>
          <a:custGeom>
            <a:avLst/>
            <a:gdLst>
              <a:gd name="connsiteX0" fmla="*/ 0 w 6591300"/>
              <a:gd name="connsiteY0" fmla="*/ 0 h 6399152"/>
              <a:gd name="connsiteX1" fmla="*/ 6591300 w 6591300"/>
              <a:gd name="connsiteY1" fmla="*/ 0 h 6399152"/>
              <a:gd name="connsiteX2" fmla="*/ 6591300 w 6591300"/>
              <a:gd name="connsiteY2" fmla="*/ 5797156 h 6399152"/>
              <a:gd name="connsiteX3" fmla="*/ 5989304 w 6591300"/>
              <a:gd name="connsiteY3" fmla="*/ 6399152 h 6399152"/>
              <a:gd name="connsiteX4" fmla="*/ 0 w 6591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399152">
                <a:moveTo>
                  <a:pt x="0" y="0"/>
                </a:moveTo>
                <a:lnTo>
                  <a:pt x="6591300" y="0"/>
                </a:lnTo>
                <a:lnTo>
                  <a:pt x="6591300" y="5797156"/>
                </a:lnTo>
                <a:cubicBezTo>
                  <a:pt x="6591300" y="6129629"/>
                  <a:pt x="6321777" y="6399152"/>
                  <a:pt x="5989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4009D615-5030-44BE-B1E7-FCAF557FFC34}"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0074623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BD82EEA-7278-1A73-C95C-473F75B54048}"/>
              </a:ext>
            </a:extLst>
          </p:cNvPr>
          <p:cNvSpPr>
            <a:spLocks noGrp="1"/>
          </p:cNvSpPr>
          <p:nvPr>
            <p:ph type="pic" sz="quarter" idx="15"/>
          </p:nvPr>
        </p:nvSpPr>
        <p:spPr>
          <a:xfrm>
            <a:off x="5737593" y="0"/>
            <a:ext cx="6454407" cy="6399152"/>
          </a:xfrm>
          <a:custGeom>
            <a:avLst/>
            <a:gdLst>
              <a:gd name="connsiteX0" fmla="*/ 0 w 6454407"/>
              <a:gd name="connsiteY0" fmla="*/ 0 h 6399152"/>
              <a:gd name="connsiteX1" fmla="*/ 6454407 w 6454407"/>
              <a:gd name="connsiteY1" fmla="*/ 0 h 6399152"/>
              <a:gd name="connsiteX2" fmla="*/ 6454407 w 6454407"/>
              <a:gd name="connsiteY2" fmla="*/ 6399152 h 6399152"/>
              <a:gd name="connsiteX3" fmla="*/ 601996 w 6454407"/>
              <a:gd name="connsiteY3" fmla="*/ 6399152 h 6399152"/>
              <a:gd name="connsiteX4" fmla="*/ 0 w 6454407"/>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7" h="6399152">
                <a:moveTo>
                  <a:pt x="0" y="0"/>
                </a:moveTo>
                <a:lnTo>
                  <a:pt x="6454407" y="0"/>
                </a:lnTo>
                <a:lnTo>
                  <a:pt x="6454407"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65D8DDD-BB5E-4F5B-81F2-5E5F98B403C0}"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7486228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a:t>Click to edit Master title style</a:t>
            </a:r>
          </a:p>
        </p:txBody>
      </p:sp>
      <p:sp>
        <p:nvSpPr>
          <p:cNvPr id="9" name="Picture Placeholder 8">
            <a:extLst>
              <a:ext uri="{FF2B5EF4-FFF2-40B4-BE49-F238E27FC236}">
                <a16:creationId xmlns:a16="http://schemas.microsoft.com/office/drawing/2014/main" id="{19C22D85-D675-737B-9F54-B9D7FC819199}"/>
              </a:ext>
            </a:extLst>
          </p:cNvPr>
          <p:cNvSpPr>
            <a:spLocks noGrp="1"/>
          </p:cNvSpPr>
          <p:nvPr>
            <p:ph type="pic" sz="quarter" idx="15"/>
          </p:nvPr>
        </p:nvSpPr>
        <p:spPr>
          <a:xfrm>
            <a:off x="0" y="1828800"/>
            <a:ext cx="6707699" cy="5029200"/>
          </a:xfrm>
          <a:custGeom>
            <a:avLst/>
            <a:gdLst>
              <a:gd name="connsiteX0" fmla="*/ 0 w 6707699"/>
              <a:gd name="connsiteY0" fmla="*/ 0 h 5029200"/>
              <a:gd name="connsiteX1" fmla="*/ 6129259 w 6707699"/>
              <a:gd name="connsiteY1" fmla="*/ 0 h 5029200"/>
              <a:gd name="connsiteX2" fmla="*/ 6707699 w 6707699"/>
              <a:gd name="connsiteY2" fmla="*/ 578440 h 5029200"/>
              <a:gd name="connsiteX3" fmla="*/ 6707699 w 6707699"/>
              <a:gd name="connsiteY3" fmla="*/ 5029200 h 5029200"/>
              <a:gd name="connsiteX4" fmla="*/ 0 w 6707699"/>
              <a:gd name="connsiteY4" fmla="*/ 5029200 h 5029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07699" h="5029200">
                <a:moveTo>
                  <a:pt x="0" y="0"/>
                </a:moveTo>
                <a:lnTo>
                  <a:pt x="6129259" y="0"/>
                </a:lnTo>
                <a:cubicBezTo>
                  <a:pt x="6448723" y="0"/>
                  <a:pt x="6707699" y="258976"/>
                  <a:pt x="6707699" y="578440"/>
                </a:cubicBezTo>
                <a:lnTo>
                  <a:pt x="6707699" y="5029200"/>
                </a:lnTo>
                <a:lnTo>
                  <a:pt x="0" y="5029200"/>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89302" y="1828800"/>
            <a:ext cx="4196146" cy="4503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389302" y="6492240"/>
            <a:ext cx="1280160" cy="338328"/>
          </a:xfrm>
        </p:spPr>
        <p:txBody>
          <a:bodyPr/>
          <a:lstStyle/>
          <a:p>
            <a:fld id="{083588C5-4E32-4E6E-80AB-32A6125C957F}"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9462" y="6492240"/>
            <a:ext cx="2888554"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856061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1B32E518-8213-A79A-7E36-BA4D782F8ED4}"/>
              </a:ext>
            </a:extLst>
          </p:cNvPr>
          <p:cNvSpPr>
            <a:spLocks noGrp="1"/>
          </p:cNvSpPr>
          <p:nvPr>
            <p:ph type="pic" sz="quarter" idx="15"/>
          </p:nvPr>
        </p:nvSpPr>
        <p:spPr>
          <a:xfrm>
            <a:off x="0" y="0"/>
            <a:ext cx="4147926" cy="6399152"/>
          </a:xfrm>
          <a:custGeom>
            <a:avLst/>
            <a:gdLst>
              <a:gd name="connsiteX0" fmla="*/ 0 w 4147926"/>
              <a:gd name="connsiteY0" fmla="*/ 0 h 6399152"/>
              <a:gd name="connsiteX1" fmla="*/ 4147926 w 4147926"/>
              <a:gd name="connsiteY1" fmla="*/ 0 h 6399152"/>
              <a:gd name="connsiteX2" fmla="*/ 4147926 w 4147926"/>
              <a:gd name="connsiteY2" fmla="*/ 5795922 h 6399152"/>
              <a:gd name="connsiteX3" fmla="*/ 3544696 w 4147926"/>
              <a:gd name="connsiteY3" fmla="*/ 6399152 h 6399152"/>
              <a:gd name="connsiteX4" fmla="*/ 0 w 4147926"/>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926" h="6399152">
                <a:moveTo>
                  <a:pt x="0" y="0"/>
                </a:moveTo>
                <a:lnTo>
                  <a:pt x="4147926" y="0"/>
                </a:lnTo>
                <a:lnTo>
                  <a:pt x="4147926" y="5795922"/>
                </a:lnTo>
                <a:cubicBezTo>
                  <a:pt x="4147926" y="6129077"/>
                  <a:pt x="3877851" y="6399152"/>
                  <a:pt x="3544696"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337EAFE-6A88-4B1F-9ABC-CA3CFB830DD6}"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369344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2444857-0BC3-ACAE-DBB1-5D530AA35ED8}"/>
              </a:ext>
            </a:extLst>
          </p:cNvPr>
          <p:cNvSpPr>
            <a:spLocks noGrp="1"/>
          </p:cNvSpPr>
          <p:nvPr>
            <p:ph type="pic" sz="quarter" idx="15"/>
          </p:nvPr>
        </p:nvSpPr>
        <p:spPr>
          <a:xfrm>
            <a:off x="8046768" y="0"/>
            <a:ext cx="4145232" cy="6399152"/>
          </a:xfrm>
          <a:custGeom>
            <a:avLst/>
            <a:gdLst>
              <a:gd name="connsiteX0" fmla="*/ 0 w 4145232"/>
              <a:gd name="connsiteY0" fmla="*/ 0 h 6399152"/>
              <a:gd name="connsiteX1" fmla="*/ 4145232 w 4145232"/>
              <a:gd name="connsiteY1" fmla="*/ 0 h 6399152"/>
              <a:gd name="connsiteX2" fmla="*/ 4145232 w 4145232"/>
              <a:gd name="connsiteY2" fmla="*/ 6399152 h 6399152"/>
              <a:gd name="connsiteX3" fmla="*/ 603230 w 4145232"/>
              <a:gd name="connsiteY3" fmla="*/ 6399152 h 6399152"/>
              <a:gd name="connsiteX4" fmla="*/ 0 w 4145232"/>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32" h="6399152">
                <a:moveTo>
                  <a:pt x="0" y="0"/>
                </a:moveTo>
                <a:lnTo>
                  <a:pt x="4145232" y="0"/>
                </a:lnTo>
                <a:lnTo>
                  <a:pt x="4145232" y="6399152"/>
                </a:lnTo>
                <a:lnTo>
                  <a:pt x="603230" y="6399152"/>
                </a:lnTo>
                <a:cubicBezTo>
                  <a:pt x="270075" y="6399152"/>
                  <a:pt x="0" y="6129077"/>
                  <a:pt x="0" y="579592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EF70683-5F2F-44F3-8B59-45258C4FD45A}"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2655477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a:t>Click to edit Master title style</a:t>
            </a:r>
          </a:p>
        </p:txBody>
      </p:sp>
      <p:sp>
        <p:nvSpPr>
          <p:cNvPr id="11" name="Picture Placeholder 8">
            <a:extLst>
              <a:ext uri="{FF2B5EF4-FFF2-40B4-BE49-F238E27FC236}">
                <a16:creationId xmlns:a16="http://schemas.microsoft.com/office/drawing/2014/main" id="{C202BC3A-8633-9F03-1586-99447DA1CFF3}"/>
              </a:ext>
            </a:extLst>
          </p:cNvPr>
          <p:cNvSpPr>
            <a:spLocks noGrp="1"/>
          </p:cNvSpPr>
          <p:nvPr>
            <p:ph type="pic" sz="quarter" idx="15"/>
          </p:nvPr>
        </p:nvSpPr>
        <p:spPr>
          <a:xfrm>
            <a:off x="0" y="2293496"/>
            <a:ext cx="5285232" cy="4564504"/>
          </a:xfrm>
          <a:custGeom>
            <a:avLst/>
            <a:gdLst>
              <a:gd name="connsiteX0" fmla="*/ 0 w 5285232"/>
              <a:gd name="connsiteY0" fmla="*/ 0 h 4564504"/>
              <a:gd name="connsiteX1" fmla="*/ 4706792 w 5285232"/>
              <a:gd name="connsiteY1" fmla="*/ 0 h 4564504"/>
              <a:gd name="connsiteX2" fmla="*/ 5285232 w 5285232"/>
              <a:gd name="connsiteY2" fmla="*/ 578440 h 4564504"/>
              <a:gd name="connsiteX3" fmla="*/ 5285232 w 5285232"/>
              <a:gd name="connsiteY3" fmla="*/ 4564504 h 4564504"/>
              <a:gd name="connsiteX4" fmla="*/ 0 w 5285232"/>
              <a:gd name="connsiteY4" fmla="*/ 4564504 h 4564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232" h="4564504">
                <a:moveTo>
                  <a:pt x="0" y="0"/>
                </a:moveTo>
                <a:lnTo>
                  <a:pt x="4706792" y="0"/>
                </a:lnTo>
                <a:cubicBezTo>
                  <a:pt x="5026256" y="0"/>
                  <a:pt x="5285232" y="258976"/>
                  <a:pt x="5285232" y="578440"/>
                </a:cubicBezTo>
                <a:lnTo>
                  <a:pt x="5285232" y="4564504"/>
                </a:lnTo>
                <a:lnTo>
                  <a:pt x="0" y="4564504"/>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096000" y="6492240"/>
            <a:ext cx="2651760" cy="338328"/>
          </a:xfrm>
        </p:spPr>
        <p:txBody>
          <a:bodyPr/>
          <a:lstStyle/>
          <a:p>
            <a:fld id="{813EDC87-0EBE-4D2E-8804-E5F0EDA0B797}"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1773350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50218"/>
            <a:ext cx="3827439" cy="1453896"/>
          </a:xfrm>
        </p:spPr>
        <p:txBody>
          <a:bodyPr anchor="t">
            <a:normAutofit/>
          </a:bodyPr>
          <a:lstStyle>
            <a:lvl1pPr>
              <a:defRPr sz="3200"/>
            </a:lvl1pPr>
          </a:lstStyle>
          <a:p>
            <a:r>
              <a:rPr lang="en-US"/>
              <a:t>Click to edit Master title style</a:t>
            </a:r>
          </a:p>
        </p:txBody>
      </p:sp>
      <p:sp>
        <p:nvSpPr>
          <p:cNvPr id="10" name="Picture Placeholder 8">
            <a:extLst>
              <a:ext uri="{FF2B5EF4-FFF2-40B4-BE49-F238E27FC236}">
                <a16:creationId xmlns:a16="http://schemas.microsoft.com/office/drawing/2014/main" id="{E211327B-3880-6494-1C8F-EEE1BF913B81}"/>
              </a:ext>
            </a:extLst>
          </p:cNvPr>
          <p:cNvSpPr>
            <a:spLocks noGrp="1"/>
          </p:cNvSpPr>
          <p:nvPr>
            <p:ph type="pic" sz="quarter" idx="15"/>
          </p:nvPr>
        </p:nvSpPr>
        <p:spPr>
          <a:xfrm>
            <a:off x="0" y="2293494"/>
            <a:ext cx="4176819" cy="4564506"/>
          </a:xfrm>
          <a:custGeom>
            <a:avLst/>
            <a:gdLst>
              <a:gd name="connsiteX0" fmla="*/ 0 w 4176819"/>
              <a:gd name="connsiteY0" fmla="*/ 0 h 4564506"/>
              <a:gd name="connsiteX1" fmla="*/ 3598379 w 4176819"/>
              <a:gd name="connsiteY1" fmla="*/ 0 h 4564506"/>
              <a:gd name="connsiteX2" fmla="*/ 4176819 w 4176819"/>
              <a:gd name="connsiteY2" fmla="*/ 578440 h 4564506"/>
              <a:gd name="connsiteX3" fmla="*/ 4176819 w 4176819"/>
              <a:gd name="connsiteY3" fmla="*/ 4564506 h 4564506"/>
              <a:gd name="connsiteX4" fmla="*/ 0 w 4176819"/>
              <a:gd name="connsiteY4" fmla="*/ 4564506 h 4564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6819" h="4564506">
                <a:moveTo>
                  <a:pt x="0" y="0"/>
                </a:moveTo>
                <a:lnTo>
                  <a:pt x="3598379" y="0"/>
                </a:lnTo>
                <a:cubicBezTo>
                  <a:pt x="3917843" y="0"/>
                  <a:pt x="4176819" y="258976"/>
                  <a:pt x="4176819" y="578440"/>
                </a:cubicBezTo>
                <a:lnTo>
                  <a:pt x="4176819" y="4564506"/>
                </a:lnTo>
                <a:lnTo>
                  <a:pt x="0" y="4564506"/>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0787" y="549275"/>
            <a:ext cx="6561138" cy="5788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115073" y="6492240"/>
            <a:ext cx="2843784" cy="338328"/>
          </a:xfrm>
        </p:spPr>
        <p:txBody>
          <a:bodyPr/>
          <a:lstStyle/>
          <a:p>
            <a:fld id="{51CF56A9-FD41-47F4-80A0-DA74EEEC2541}"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108683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ig Numb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493776" y="603504"/>
            <a:ext cx="11201400" cy="4206240"/>
          </a:xfrm>
        </p:spPr>
        <p:txBody>
          <a:bodyPr>
            <a:normAutofit/>
          </a:bodyPr>
          <a:lstStyle>
            <a:lvl1pPr algn="ctr">
              <a:defRPr sz="27800"/>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p>
            <a:fld id="{A4CBD270-9BF1-4C68-A7FA-BA016D8BB959}" type="datetime1">
              <a:rPr lang="en-US" smtClean="0"/>
              <a:t>11/4/2025</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p:nvPr>
        </p:nvSpPr>
        <p:spPr>
          <a:xfrm>
            <a:off x="1389888" y="4809744"/>
            <a:ext cx="9345168" cy="1225296"/>
          </a:xfrm>
        </p:spPr>
        <p:txBody>
          <a:bodyPr>
            <a:normAutofit/>
          </a:bodyPr>
          <a:lstStyle>
            <a:lvl1pPr marL="0" indent="0" algn="ctr">
              <a:buNone/>
              <a:defRPr sz="2800" cap="all" baseline="0"/>
            </a:lvl1pPr>
            <a:lvl2pPr marL="228600" indent="0" algn="ctr">
              <a:buNone/>
              <a:defRPr sz="2400" cap="all" baseline="0"/>
            </a:lvl2pPr>
            <a:lvl3pPr marL="457200" indent="0" algn="ctr">
              <a:buNone/>
              <a:defRPr sz="2000" cap="all" baseline="0"/>
            </a:lvl3pPr>
            <a:lvl4pPr marL="685800" indent="0" algn="ctr">
              <a:buNone/>
              <a:defRPr sz="1800" cap="all" baseline="0"/>
            </a:lvl4pPr>
            <a:lvl5pPr marL="914400" indent="0" algn="ctr">
              <a:buNone/>
              <a:defRPr sz="1600" cap="all" baseline="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26265925"/>
      </p:ext>
    </p:extLst>
  </p:cSld>
  <p:clrMapOvr>
    <a:overrideClrMapping bg1="lt1" tx1="dk1" bg2="lt2" tx2="dk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ig Number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539496" y="420624"/>
            <a:ext cx="11100816" cy="4334256"/>
          </a:xfrm>
        </p:spPr>
        <p:txBody>
          <a:bodyPr>
            <a:normAutofit/>
          </a:bodyPr>
          <a:lstStyle>
            <a:lvl1pPr algn="l">
              <a:defRPr sz="27800">
                <a:solidFill>
                  <a:schemeClr val="tx1"/>
                </a:solidFill>
              </a:defRPr>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1"/>
                </a:solidFill>
              </a:defRPr>
            </a:lvl1pPr>
          </a:lstStyle>
          <a:p>
            <a:fld id="{E023AFB7-90A6-428C-A019-BBE6272496B8}" type="datetime1">
              <a:rPr lang="en-US" smtClean="0"/>
              <a:t>11/4/2025</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1"/>
                </a:solidFill>
              </a:defRPr>
            </a:lvl1p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621792" y="4873752"/>
            <a:ext cx="8439912" cy="1490472"/>
          </a:xfrm>
        </p:spPr>
        <p:txBody>
          <a:bodyPr>
            <a:normAutofit/>
          </a:bodyPr>
          <a:lstStyle>
            <a:lvl1pPr marL="0" indent="0" algn="l">
              <a:buNone/>
              <a:defRPr sz="2800" cap="all" baseline="0">
                <a:solidFill>
                  <a:schemeClr val="tx1"/>
                </a:solidFill>
              </a:defRPr>
            </a:lvl1pPr>
            <a:lvl2pPr marL="228600" indent="0" algn="l">
              <a:buNone/>
              <a:defRPr sz="2400" cap="all" baseline="0">
                <a:solidFill>
                  <a:schemeClr val="tx1"/>
                </a:solidFill>
              </a:defRPr>
            </a:lvl2pPr>
            <a:lvl3pPr marL="457200" indent="0" algn="l">
              <a:buNone/>
              <a:defRPr sz="2000" cap="all" baseline="0">
                <a:solidFill>
                  <a:schemeClr val="tx1"/>
                </a:solidFill>
              </a:defRPr>
            </a:lvl3pPr>
            <a:lvl4pPr marL="685800" indent="0" algn="l">
              <a:buNone/>
              <a:defRPr sz="1800" cap="all" baseline="0">
                <a:solidFill>
                  <a:schemeClr val="tx1"/>
                </a:solidFill>
              </a:defRPr>
            </a:lvl4pPr>
            <a:lvl5pPr marL="914400" indent="0" algn="l">
              <a:buNone/>
              <a:defRPr sz="1600" cap="all"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70297643"/>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ig Number 3">
    <p:bg>
      <p:bgRef idx="1001">
        <a:schemeClr val="bg1"/>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3193DB7D-955F-21DF-15DA-4285375617FC}"/>
              </a:ext>
            </a:extLst>
          </p:cNvPr>
          <p:cNvSpPr/>
          <p:nvPr userDrawn="1"/>
        </p:nvSpPr>
        <p:spPr>
          <a:xfrm>
            <a:off x="1" y="4783948"/>
            <a:ext cx="11762231" cy="2074052"/>
          </a:xfrm>
          <a:custGeom>
            <a:avLst/>
            <a:gdLst>
              <a:gd name="connsiteX0" fmla="*/ 0 w 11762231"/>
              <a:gd name="connsiteY0" fmla="*/ 0 h 2074052"/>
              <a:gd name="connsiteX1" fmla="*/ 112775 w 11762231"/>
              <a:gd name="connsiteY1" fmla="*/ 0 h 2074052"/>
              <a:gd name="connsiteX2" fmla="*/ 11102489 w 11762231"/>
              <a:gd name="connsiteY2" fmla="*/ 0 h 2074052"/>
              <a:gd name="connsiteX3" fmla="*/ 11437005 w 11762231"/>
              <a:gd name="connsiteY3" fmla="*/ 0 h 2074052"/>
              <a:gd name="connsiteX4" fmla="*/ 11762231 w 11762231"/>
              <a:gd name="connsiteY4" fmla="*/ 325226 h 2074052"/>
              <a:gd name="connsiteX5" fmla="*/ 11762231 w 11762231"/>
              <a:gd name="connsiteY5" fmla="*/ 2074052 h 2074052"/>
              <a:gd name="connsiteX6" fmla="*/ 11427715 w 11762231"/>
              <a:gd name="connsiteY6" fmla="*/ 2074052 h 2074052"/>
              <a:gd name="connsiteX7" fmla="*/ 112775 w 11762231"/>
              <a:gd name="connsiteY7" fmla="*/ 2074052 h 2074052"/>
              <a:gd name="connsiteX8" fmla="*/ 0 w 11762231"/>
              <a:gd name="connsiteY8" fmla="*/ 2074052 h 207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62231" h="2074052">
                <a:moveTo>
                  <a:pt x="0" y="0"/>
                </a:moveTo>
                <a:lnTo>
                  <a:pt x="112775" y="0"/>
                </a:lnTo>
                <a:lnTo>
                  <a:pt x="11102489" y="0"/>
                </a:lnTo>
                <a:lnTo>
                  <a:pt x="11437005" y="0"/>
                </a:lnTo>
                <a:cubicBezTo>
                  <a:pt x="11616622" y="0"/>
                  <a:pt x="11762231" y="145609"/>
                  <a:pt x="11762231" y="325226"/>
                </a:cubicBezTo>
                <a:lnTo>
                  <a:pt x="11762231" y="2074052"/>
                </a:lnTo>
                <a:lnTo>
                  <a:pt x="11427715" y="2074052"/>
                </a:lnTo>
                <a:lnTo>
                  <a:pt x="112775" y="2074052"/>
                </a:lnTo>
                <a:lnTo>
                  <a:pt x="0" y="2074052"/>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539496" y="420624"/>
            <a:ext cx="11100816" cy="4334256"/>
          </a:xfrm>
        </p:spPr>
        <p:txBody>
          <a:bodyPr>
            <a:normAutofit/>
          </a:bodyPr>
          <a:lstStyle>
            <a:lvl1pPr algn="l">
              <a:defRPr sz="27800">
                <a:solidFill>
                  <a:schemeClr val="tx1"/>
                </a:solidFill>
              </a:defRPr>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1"/>
                </a:solidFill>
              </a:defRPr>
            </a:lvl1pPr>
          </a:lstStyle>
          <a:p>
            <a:fld id="{09E47A9E-7C3C-4663-841E-C89520FA85A3}" type="datetime1">
              <a:rPr lang="en-US" smtClean="0"/>
              <a:t>11/4/2025</a:t>
            </a:fld>
            <a:endParaRPr lang="en-US" dirty="0"/>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a:xfrm>
            <a:off x="8430768" y="6492240"/>
            <a:ext cx="2660904" cy="338328"/>
          </a:xfrm>
        </p:spPr>
        <p:txBody>
          <a:bodyPr/>
          <a:lstStyle>
            <a:lvl1pPr>
              <a:defRPr>
                <a:solidFill>
                  <a:schemeClr val="tx1"/>
                </a:solidFill>
              </a:defRPr>
            </a:lvl1pPr>
          </a:lstStyle>
          <a:p>
            <a:r>
              <a:rPr lang="en-US" dirty="0"/>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a:xfrm>
            <a:off x="11183112" y="6492240"/>
            <a:ext cx="457200" cy="338328"/>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621792" y="4873752"/>
            <a:ext cx="8439912" cy="1589420"/>
          </a:xfrm>
        </p:spPr>
        <p:txBody>
          <a:bodyPr anchor="ctr">
            <a:normAutofit/>
          </a:bodyPr>
          <a:lstStyle>
            <a:lvl1pPr marL="0" indent="0" algn="l">
              <a:buNone/>
              <a:defRPr sz="2800" cap="all" baseline="0">
                <a:solidFill>
                  <a:schemeClr val="tx1"/>
                </a:solidFill>
              </a:defRPr>
            </a:lvl1pPr>
            <a:lvl2pPr marL="228600" indent="0" algn="l">
              <a:buNone/>
              <a:defRPr sz="2400" cap="all" baseline="0">
                <a:solidFill>
                  <a:schemeClr val="tx1"/>
                </a:solidFill>
              </a:defRPr>
            </a:lvl2pPr>
            <a:lvl3pPr marL="457200" indent="0" algn="l">
              <a:buNone/>
              <a:defRPr sz="2000" cap="all" baseline="0">
                <a:solidFill>
                  <a:schemeClr val="tx1"/>
                </a:solidFill>
              </a:defRPr>
            </a:lvl3pPr>
            <a:lvl4pPr marL="685800" indent="0" algn="l">
              <a:buNone/>
              <a:defRPr sz="1800" cap="all" baseline="0">
                <a:solidFill>
                  <a:schemeClr val="tx1"/>
                </a:solidFill>
              </a:defRPr>
            </a:lvl4pPr>
            <a:lvl5pPr marL="914400" indent="0" algn="l">
              <a:buNone/>
              <a:defRPr sz="1600" cap="all"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8343304"/>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tatem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42FED8FD-3F8D-425F-9991-7FB6FCCEC5A2}" type="datetime1">
              <a:rPr lang="en-US" smtClean="0"/>
              <a:t>11/4/2025</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30936"/>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005129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tatement 2">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60B29AE-EBEF-71CC-AE38-3B2CD14FCA19}"/>
              </a:ext>
            </a:extLst>
          </p:cNvPr>
          <p:cNvSpPr/>
          <p:nvPr userDrawn="1"/>
        </p:nvSpPr>
        <p:spPr>
          <a:xfrm rot="5400000" flipV="1">
            <a:off x="-2566724" y="2566724"/>
            <a:ext cx="6399213" cy="1265765"/>
          </a:xfrm>
          <a:custGeom>
            <a:avLst/>
            <a:gdLst>
              <a:gd name="connsiteX0" fmla="*/ 0 w 6399213"/>
              <a:gd name="connsiteY0" fmla="*/ 0 h 1265765"/>
              <a:gd name="connsiteX1" fmla="*/ 0 w 6399213"/>
              <a:gd name="connsiteY1" fmla="*/ 1265765 h 1265765"/>
              <a:gd name="connsiteX2" fmla="*/ 5982881 w 6399213"/>
              <a:gd name="connsiteY2" fmla="*/ 1265765 h 1265765"/>
              <a:gd name="connsiteX3" fmla="*/ 6399213 w 6399213"/>
              <a:gd name="connsiteY3" fmla="*/ 849433 h 1265765"/>
              <a:gd name="connsiteX4" fmla="*/ 6399213 w 6399213"/>
              <a:gd name="connsiteY4" fmla="*/ 0 h 1265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9213" h="1265765">
                <a:moveTo>
                  <a:pt x="0" y="0"/>
                </a:moveTo>
                <a:lnTo>
                  <a:pt x="0" y="1265765"/>
                </a:lnTo>
                <a:lnTo>
                  <a:pt x="5982881" y="1265765"/>
                </a:lnTo>
                <a:cubicBezTo>
                  <a:pt x="6212815" y="1265765"/>
                  <a:pt x="6399213" y="1079367"/>
                  <a:pt x="6399213" y="849433"/>
                </a:cubicBezTo>
                <a:lnTo>
                  <a:pt x="6399213"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5BD6B3E3-A05B-4311-9C9A-DA8A512CAB97}" type="datetime1">
              <a:rPr lang="en-US" smtClean="0"/>
              <a:t>11/4/2025</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98217" y="630935"/>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678965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1CEC059F-651D-D540-DF60-D6361D9C716B}"/>
              </a:ext>
            </a:extLst>
          </p:cNvPr>
          <p:cNvSpPr/>
          <p:nvPr userDrawn="1"/>
        </p:nvSpPr>
        <p:spPr>
          <a:xfrm flipV="1">
            <a:off x="1" y="6099048"/>
            <a:ext cx="10487111" cy="758952"/>
          </a:xfrm>
          <a:custGeom>
            <a:avLst/>
            <a:gdLst>
              <a:gd name="connsiteX0" fmla="*/ 0 w 10487111"/>
              <a:gd name="connsiteY0" fmla="*/ 758952 h 758952"/>
              <a:gd name="connsiteX1" fmla="*/ 10070779 w 10487111"/>
              <a:gd name="connsiteY1" fmla="*/ 758952 h 758952"/>
              <a:gd name="connsiteX2" fmla="*/ 10487111 w 10487111"/>
              <a:gd name="connsiteY2" fmla="*/ 342620 h 758952"/>
              <a:gd name="connsiteX3" fmla="*/ 10487111 w 10487111"/>
              <a:gd name="connsiteY3" fmla="*/ 0 h 758952"/>
              <a:gd name="connsiteX4" fmla="*/ 0 w 10487111"/>
              <a:gd name="connsiteY4" fmla="*/ 0 h 7589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87111" h="758952">
                <a:moveTo>
                  <a:pt x="0" y="758952"/>
                </a:moveTo>
                <a:lnTo>
                  <a:pt x="10070779" y="758952"/>
                </a:lnTo>
                <a:cubicBezTo>
                  <a:pt x="10300713" y="758952"/>
                  <a:pt x="10487111" y="572554"/>
                  <a:pt x="10487111" y="342620"/>
                </a:cubicBezTo>
                <a:lnTo>
                  <a:pt x="10487111"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FAEFBAE2-1C27-41D0-8DBA-D202F753417F}" type="datetime1">
              <a:rPr lang="en-US" smtClean="0"/>
              <a:t>11/4/2025</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7068312"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9820656"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283464" y="1596767"/>
            <a:ext cx="9537192" cy="4142232"/>
          </a:xfrm>
        </p:spPr>
        <p:txBody>
          <a:bodyPr anchor="b">
            <a:normAutofit/>
          </a:bodyPr>
          <a:lstStyle>
            <a:lvl1pPr marL="0" indent="0">
              <a:lnSpc>
                <a:spcPct val="100000"/>
              </a:lnSpc>
              <a:buNone/>
              <a:defRPr sz="6000" b="1"/>
            </a:lvl1pPr>
            <a:lvl2pPr marL="228600" indent="0">
              <a:lnSpc>
                <a:spcPct val="100000"/>
              </a:lnSpc>
              <a:buNone/>
              <a:defRPr sz="5400" b="1"/>
            </a:lvl2pPr>
            <a:lvl3pPr marL="457200" indent="0">
              <a:lnSpc>
                <a:spcPct val="100000"/>
              </a:lnSpc>
              <a:buNone/>
              <a:defRPr sz="4800" b="1"/>
            </a:lvl3pPr>
            <a:lvl4pPr marL="685800" indent="0">
              <a:lnSpc>
                <a:spcPct val="100000"/>
              </a:lnSpc>
              <a:buNone/>
              <a:defRPr sz="4400" b="1"/>
            </a:lvl4pPr>
            <a:lvl5pPr marL="914400" indent="0">
              <a:lnSpc>
                <a:spcPct val="100000"/>
              </a:lnSpc>
              <a:buNone/>
              <a:defRPr sz="40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198501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499616" y="1524002"/>
            <a:ext cx="9198864" cy="2871216"/>
          </a:xfrm>
        </p:spPr>
        <p:txBody>
          <a:bodyPr anchor="ctr">
            <a:normAutofit/>
          </a:bodyPr>
          <a:lstStyle>
            <a:lvl1pPr>
              <a:lnSpc>
                <a:spcPct val="110000"/>
              </a:lnSpc>
              <a:defRPr sz="4000" cap="none" baseline="0"/>
            </a:lvl1pPr>
          </a:lstStyle>
          <a:p>
            <a:r>
              <a:rPr lang="en-US"/>
              <a:t>Click to edit Quote</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p>
            <a:fld id="{6A453612-8941-41EA-ABBA-F717A06C8346}" type="datetime1">
              <a:rPr lang="en-US" smtClean="0"/>
              <a:t>11/4/2025</a:t>
            </a:fld>
            <a:endParaRPr lang="en-US" dirty="0"/>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1499616" y="5376672"/>
            <a:ext cx="9198864" cy="466344"/>
          </a:xfrm>
        </p:spPr>
        <p:txBody>
          <a:bodyPr>
            <a:normAutofit/>
          </a:bodyPr>
          <a:lstStyle>
            <a:lvl1pPr marL="0" indent="0">
              <a:buNone/>
              <a:defRPr sz="2200" b="1" cap="all" baseline="0">
                <a:solidFill>
                  <a:schemeClr val="accent1"/>
                </a:solidFill>
              </a:defRPr>
            </a:lvl1pPr>
            <a:lvl2pPr marL="228600" indent="0">
              <a:buNone/>
              <a:defRPr sz="2000" b="1" cap="all" baseline="0">
                <a:solidFill>
                  <a:schemeClr val="accent1"/>
                </a:solidFill>
              </a:defRPr>
            </a:lvl2pPr>
            <a:lvl3pPr marL="457200" indent="0">
              <a:buNone/>
              <a:defRPr sz="1800" b="1" cap="all" baseline="0">
                <a:solidFill>
                  <a:schemeClr val="accent1"/>
                </a:solidFill>
              </a:defRPr>
            </a:lvl3pPr>
            <a:lvl4pPr marL="685800" indent="0">
              <a:buNone/>
              <a:defRPr sz="1600" b="1" cap="all" baseline="0">
                <a:solidFill>
                  <a:schemeClr val="accent1"/>
                </a:solidFill>
              </a:defRPr>
            </a:lvl4pPr>
            <a:lvl5pPr marL="914400" indent="0">
              <a:buNone/>
              <a:defRPr sz="1400" b="1" cap="all" baseline="0">
                <a:solidFill>
                  <a:schemeClr val="accent1"/>
                </a:solidFill>
              </a:defRPr>
            </a:lvl5pPr>
          </a:lstStyle>
          <a:p>
            <a:pPr lvl="0"/>
            <a:r>
              <a:rPr lang="en-US"/>
              <a:t>Quote Author</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893373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9D41517-889E-CBB7-FD17-C5FECA783B2A}"/>
              </a:ext>
            </a:extLst>
          </p:cNvPr>
          <p:cNvSpPr/>
          <p:nvPr userDrawn="1"/>
        </p:nvSpPr>
        <p:spPr>
          <a:xfrm flipV="1">
            <a:off x="0" y="823828"/>
            <a:ext cx="11385608" cy="6034172"/>
          </a:xfrm>
          <a:custGeom>
            <a:avLst/>
            <a:gdLst>
              <a:gd name="connsiteX0" fmla="*/ 0 w 11385608"/>
              <a:gd name="connsiteY0" fmla="*/ 6034172 h 6034172"/>
              <a:gd name="connsiteX1" fmla="*/ 10969276 w 11385608"/>
              <a:gd name="connsiteY1" fmla="*/ 6034172 h 6034172"/>
              <a:gd name="connsiteX2" fmla="*/ 11385608 w 11385608"/>
              <a:gd name="connsiteY2" fmla="*/ 5617840 h 6034172"/>
              <a:gd name="connsiteX3" fmla="*/ 11385608 w 11385608"/>
              <a:gd name="connsiteY3" fmla="*/ 0 h 6034172"/>
              <a:gd name="connsiteX4" fmla="*/ 0 w 11385608"/>
              <a:gd name="connsiteY4" fmla="*/ 0 h 6034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6034172">
                <a:moveTo>
                  <a:pt x="0" y="6034172"/>
                </a:moveTo>
                <a:lnTo>
                  <a:pt x="10969276" y="6034172"/>
                </a:lnTo>
                <a:cubicBezTo>
                  <a:pt x="11199210" y="6034172"/>
                  <a:pt x="11385608" y="5847774"/>
                  <a:pt x="11385608" y="5617840"/>
                </a:cubicBezTo>
                <a:lnTo>
                  <a:pt x="11385608"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429768" y="1783080"/>
            <a:ext cx="8499079" cy="2249424"/>
          </a:xfrm>
        </p:spPr>
        <p:txBody>
          <a:bodyPr anchor="t">
            <a:normAutofit/>
          </a:bodyPr>
          <a:lstStyle>
            <a:lvl1pPr>
              <a:lnSpc>
                <a:spcPct val="100000"/>
              </a:lnSpc>
              <a:defRPr sz="3600" cap="none" baseline="0"/>
            </a:lvl1pPr>
          </a:lstStyle>
          <a:p>
            <a:r>
              <a:rPr lang="en-US"/>
              <a:t>Click to edit Quote</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p>
            <a:fld id="{73D6CD22-E4B3-48A1-94CA-B89DB574ED80}" type="datetime1">
              <a:rPr lang="en-US" smtClean="0"/>
              <a:t>11/4/2025</a:t>
            </a:fld>
            <a:endParaRPr lang="en-US" dirty="0"/>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8669124"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a:xfrm>
            <a:off x="11421468"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429768" y="5120640"/>
            <a:ext cx="5431536" cy="1289304"/>
          </a:xfrm>
        </p:spPr>
        <p:txBody>
          <a:bodyPr vert="horz" lIns="91440" tIns="45720" rIns="91440" bIns="45720" rtlCol="0" anchor="ctr">
            <a:normAutofit/>
          </a:bodyPr>
          <a:lstStyle>
            <a:lvl1pPr marL="0" indent="0">
              <a:buNone/>
              <a:defRPr lang="en-US" b="1" cap="all" baseline="0" dirty="0"/>
            </a:lvl1pPr>
            <a:lvl2pPr marL="228600" indent="0">
              <a:buNone/>
              <a:defRPr lang="en-US" b="1" cap="all" baseline="0" dirty="0"/>
            </a:lvl2pPr>
            <a:lvl3pPr marL="457200" indent="0">
              <a:buNone/>
              <a:defRPr lang="en-US" b="1" cap="all" baseline="0" dirty="0"/>
            </a:lvl3pPr>
            <a:lvl4pPr marL="685800" indent="0">
              <a:buNone/>
              <a:defRPr lang="en-US" b="1" cap="all" baseline="0" dirty="0"/>
            </a:lvl4pPr>
            <a:lvl5pPr marL="914400" indent="0">
              <a:buNone/>
              <a:defRPr lang="en-US" b="1" cap="all" baseline="0" dirty="0"/>
            </a:lvl5pPr>
          </a:lstStyle>
          <a:p>
            <a:pPr lvl="0"/>
            <a:r>
              <a:rPr lang="en-US"/>
              <a:t>Quote Author</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63580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7C38B47-093E-417D-A1C3-81EEF797AC69}"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609118648"/>
      </p:ext>
    </p:extLst>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8430768" cy="1842020"/>
          </a:xfrm>
        </p:spPr>
        <p:txBody>
          <a:bodyPr anchor="b">
            <a:normAutofit/>
          </a:bodyPr>
          <a:lstStyle>
            <a:lvl1pPr>
              <a:defRPr sz="6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8430768" cy="18288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250925D-4314-49E4-A383-289640FEB5E3}" type="datetime1">
              <a:rPr lang="en-US" smtClean="0"/>
              <a:t>11/4/2025</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3286175847"/>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a:t>Click to edit Master title style</a:t>
            </a:r>
          </a:p>
        </p:txBody>
      </p:sp>
      <p:sp>
        <p:nvSpPr>
          <p:cNvPr id="9" name="Text Placeholder 8">
            <a:extLst>
              <a:ext uri="{FF2B5EF4-FFF2-40B4-BE49-F238E27FC236}">
                <a16:creationId xmlns:a16="http://schemas.microsoft.com/office/drawing/2014/main" id="{778C515B-8D5A-0268-9044-7B2013C87E02}"/>
              </a:ext>
            </a:extLst>
          </p:cNvPr>
          <p:cNvSpPr>
            <a:spLocks noGrp="1"/>
          </p:cNvSpPr>
          <p:nvPr>
            <p:ph type="body" sz="quarter" idx="13"/>
          </p:nvPr>
        </p:nvSpPr>
        <p:spPr>
          <a:xfrm>
            <a:off x="429767" y="2020825"/>
            <a:ext cx="5212208" cy="42847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3C7061A-8ED7-8B72-BD2B-2DF67F8C7A75}"/>
              </a:ext>
            </a:extLst>
          </p:cNvPr>
          <p:cNvSpPr>
            <a:spLocks noGrp="1"/>
          </p:cNvSpPr>
          <p:nvPr>
            <p:ph type="body" sz="quarter" idx="14"/>
          </p:nvPr>
        </p:nvSpPr>
        <p:spPr>
          <a:xfrm>
            <a:off x="6381622" y="2020822"/>
            <a:ext cx="5212208" cy="4284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E2C59E0-667A-459A-BBD1-70DA72C3C576}" type="datetime1">
              <a:rPr lang="en-US" smtClean="0"/>
              <a:t>11/4/2025</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0636851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A211279F-0D05-3637-19CD-29468F4DD2F3}"/>
              </a:ext>
            </a:extLst>
          </p:cNvPr>
          <p:cNvSpPr>
            <a:spLocks noGrp="1"/>
          </p:cNvSpPr>
          <p:nvPr>
            <p:ph type="body" sz="quarter" idx="13"/>
          </p:nvPr>
        </p:nvSpPr>
        <p:spPr>
          <a:xfrm>
            <a:off x="430213" y="2021134"/>
            <a:ext cx="5211762" cy="4343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F1B170DE-636A-B1A9-2EAB-C426DBFB3E51}"/>
              </a:ext>
            </a:extLst>
          </p:cNvPr>
          <p:cNvSpPr>
            <a:spLocks noGrp="1"/>
          </p:cNvSpPr>
          <p:nvPr>
            <p:ph type="body" sz="quarter" idx="14"/>
          </p:nvPr>
        </p:nvSpPr>
        <p:spPr>
          <a:xfrm>
            <a:off x="6381750" y="2020888"/>
            <a:ext cx="521335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706CC00B-2F01-4379-B0FD-8DA094C16FA4}" type="datetime1">
              <a:rPr lang="en-US" smtClean="0"/>
              <a:t>11/4/2025</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9223374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713996" cy="2212313"/>
          </a:xfrm>
        </p:spPr>
        <p:txBody>
          <a:bodyPr anchor="t">
            <a:norm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3" name="Picture Placeholder 8">
            <a:extLst>
              <a:ext uri="{FF2B5EF4-FFF2-40B4-BE49-F238E27FC236}">
                <a16:creationId xmlns:a16="http://schemas.microsoft.com/office/drawing/2014/main" id="{FA23F0E6-EDAF-3A7F-5EC8-F911E9AE48EF}"/>
              </a:ext>
            </a:extLst>
          </p:cNvPr>
          <p:cNvSpPr>
            <a:spLocks noGrp="1"/>
          </p:cNvSpPr>
          <p:nvPr>
            <p:ph type="pic" sz="quarter" idx="13"/>
          </p:nvPr>
        </p:nvSpPr>
        <p:spPr>
          <a:xfrm>
            <a:off x="4502843" y="0"/>
            <a:ext cx="7689157" cy="6399152"/>
          </a:xfrm>
          <a:custGeom>
            <a:avLst/>
            <a:gdLst>
              <a:gd name="connsiteX0" fmla="*/ 0 w 7689157"/>
              <a:gd name="connsiteY0" fmla="*/ 0 h 6399152"/>
              <a:gd name="connsiteX1" fmla="*/ 7689157 w 7689157"/>
              <a:gd name="connsiteY1" fmla="*/ 0 h 6399152"/>
              <a:gd name="connsiteX2" fmla="*/ 7689157 w 7689157"/>
              <a:gd name="connsiteY2" fmla="*/ 6399152 h 6399152"/>
              <a:gd name="connsiteX3" fmla="*/ 578440 w 7689157"/>
              <a:gd name="connsiteY3" fmla="*/ 6399152 h 6399152"/>
              <a:gd name="connsiteX4" fmla="*/ 0 w 7689157"/>
              <a:gd name="connsiteY4" fmla="*/ 582071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2">
                <a:moveTo>
                  <a:pt x="0" y="0"/>
                </a:moveTo>
                <a:lnTo>
                  <a:pt x="7689157" y="0"/>
                </a:lnTo>
                <a:lnTo>
                  <a:pt x="7689157" y="6399152"/>
                </a:lnTo>
                <a:lnTo>
                  <a:pt x="578440" y="6399152"/>
                </a:lnTo>
                <a:cubicBezTo>
                  <a:pt x="258976" y="6399152"/>
                  <a:pt x="0" y="6140176"/>
                  <a:pt x="0" y="582071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dirty="0"/>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5019F103-9E7C-4D5A-827C-0D2D66EE1CD2}" type="datetime1">
              <a:rPr lang="en-US" smtClean="0"/>
              <a:t>11/4/2025</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778917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31173" y="285210"/>
            <a:ext cx="10653578" cy="965101"/>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31172" y="1384847"/>
            <a:ext cx="10653579" cy="49051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31172" y="6490524"/>
            <a:ext cx="2841959" cy="336141"/>
          </a:xfrm>
          <a:prstGeom prst="rect">
            <a:avLst/>
          </a:prstGeom>
        </p:spPr>
        <p:txBody>
          <a:bodyPr vert="horz" lIns="91440" tIns="45720" rIns="91440" bIns="45720" rtlCol="0" anchor="ctr"/>
          <a:lstStyle>
            <a:lvl1pPr algn="l">
              <a:defRPr sz="800">
                <a:solidFill>
                  <a:schemeClr val="tx1"/>
                </a:solidFill>
              </a:defRPr>
            </a:lvl1pPr>
          </a:lstStyle>
          <a:p>
            <a:fld id="{072E1B28-DB45-4001-B295-7D7933E04419}" type="datetime1">
              <a:rPr lang="en-US" smtClean="0"/>
              <a:t>11/4/2025</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93370" y="6490524"/>
            <a:ext cx="2662834" cy="336141"/>
          </a:xfrm>
          <a:prstGeom prst="rect">
            <a:avLst/>
          </a:prstGeom>
        </p:spPr>
        <p:txBody>
          <a:bodyPr vert="horz" lIns="91440" tIns="45720" rIns="91440" bIns="45720" rtlCol="0" anchor="ctr"/>
          <a:lstStyle>
            <a:lvl1pPr algn="r">
              <a:defRPr sz="800">
                <a:solidFill>
                  <a:schemeClr val="tx1"/>
                </a:solidFill>
              </a:defRPr>
            </a:lvl1pPr>
          </a:lstStyle>
          <a:p>
            <a:r>
              <a:rPr lang="en-US" dirty="0"/>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48431" y="6490524"/>
            <a:ext cx="457200" cy="336141"/>
          </a:xfrm>
          <a:prstGeom prst="rect">
            <a:avLst/>
          </a:prstGeom>
        </p:spPr>
        <p:txBody>
          <a:bodyPr vert="horz" lIns="91440" tIns="45720" rIns="91440" bIns="45720" rtlCol="0" anchor="ctr"/>
          <a:lstStyle>
            <a:lvl1pPr algn="r">
              <a:defRPr sz="800">
                <a:solidFill>
                  <a:schemeClr val="tx1"/>
                </a:solidFill>
              </a:defRPr>
            </a:lvl1pPr>
          </a:lstStyle>
          <a:p>
            <a:fld id="{84C450F2-3BB4-4AE4-8A35-A9D7AEA4C850}" type="slidenum">
              <a:rPr lang="en-US" smtClean="0"/>
              <a:pPr/>
              <a:t>‹#›</a:t>
            </a:fld>
            <a:endParaRPr lang="en-US" dirty="0"/>
          </a:p>
        </p:txBody>
      </p:sp>
    </p:spTree>
    <p:extLst>
      <p:ext uri="{BB962C8B-B14F-4D97-AF65-F5344CB8AC3E}">
        <p14:creationId xmlns:p14="http://schemas.microsoft.com/office/powerpoint/2010/main" val="11052163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Lst>
  <p:hf hdr="0"/>
  <p:txStyles>
    <p:titleStyle>
      <a:lvl1pPr algn="l" defTabSz="914400" rtl="0" eaLnBrk="1" latinLnBrk="0" hangingPunct="1">
        <a:lnSpc>
          <a:spcPct val="90000"/>
        </a:lnSpc>
        <a:spcBef>
          <a:spcPct val="0"/>
        </a:spcBef>
        <a:buNone/>
        <a:defRPr sz="3200" b="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2160">
          <p15:clr>
            <a:srgbClr val="F26B43"/>
          </p15:clr>
        </p15:guide>
        <p15:guide id="4"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6.png"/><Relationship Id="rId7"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871455C-8FE7-E50D-9012-6B75B93239A9}"/>
              </a:ext>
            </a:extLst>
          </p:cNvPr>
          <p:cNvSpPr>
            <a:spLocks noGrp="1"/>
          </p:cNvSpPr>
          <p:nvPr>
            <p:ph type="ctrTitle"/>
          </p:nvPr>
        </p:nvSpPr>
        <p:spPr>
          <a:xfrm>
            <a:off x="431172" y="3425399"/>
            <a:ext cx="7685140" cy="2621154"/>
          </a:xfrm>
        </p:spPr>
        <p:txBody>
          <a:bodyPr anchor="b">
            <a:normAutofit/>
          </a:bodyPr>
          <a:lstStyle/>
          <a:p>
            <a:r>
              <a:rPr lang="lv-LV" sz="4000" dirty="0">
                <a:latin typeface="Times New Roman" panose="02020603050405020304" pitchFamily="18" charset="0"/>
                <a:cs typeface="Times New Roman" panose="02020603050405020304" pitchFamily="18" charset="0"/>
              </a:rPr>
              <a:t>Normatīvās birokrātijas mazināšana valsts pārvaldē: iespējas, piemēri un praktiskie soļi</a:t>
            </a:r>
          </a:p>
        </p:txBody>
      </p:sp>
      <p:sp>
        <p:nvSpPr>
          <p:cNvPr id="4" name="Datuma vietturis 3">
            <a:extLst>
              <a:ext uri="{FF2B5EF4-FFF2-40B4-BE49-F238E27FC236}">
                <a16:creationId xmlns:a16="http://schemas.microsoft.com/office/drawing/2014/main" id="{CA228B9E-2E47-BEFE-A52F-EBFE8E8F9E44}"/>
              </a:ext>
            </a:extLst>
          </p:cNvPr>
          <p:cNvSpPr>
            <a:spLocks noGrp="1"/>
          </p:cNvSpPr>
          <p:nvPr>
            <p:ph type="dt" sz="half" idx="10"/>
          </p:nvPr>
        </p:nvSpPr>
        <p:spPr>
          <a:xfrm>
            <a:off x="431172" y="6490524"/>
            <a:ext cx="2841959" cy="336141"/>
          </a:xfrm>
        </p:spPr>
        <p:txBody>
          <a:bodyPr anchor="ctr">
            <a:normAutofit/>
          </a:bodyPr>
          <a:lstStyle/>
          <a:p>
            <a:pPr>
              <a:spcAft>
                <a:spcPts val="600"/>
              </a:spcAft>
            </a:pPr>
            <a:r>
              <a:rPr lang="lv-LV" sz="1400" dirty="0">
                <a:latin typeface="Times New Roman" panose="02020603050405020304" pitchFamily="18" charset="0"/>
                <a:cs typeface="Times New Roman" panose="02020603050405020304" pitchFamily="18" charset="0"/>
              </a:rPr>
              <a:t>04/11/2025</a:t>
            </a:r>
            <a:endParaRPr lang="en-US" sz="1400" dirty="0">
              <a:latin typeface="Times New Roman" panose="02020603050405020304" pitchFamily="18" charset="0"/>
              <a:cs typeface="Times New Roman" panose="02020603050405020304" pitchFamily="18" charset="0"/>
            </a:endParaRPr>
          </a:p>
        </p:txBody>
      </p:sp>
      <p:sp>
        <p:nvSpPr>
          <p:cNvPr id="6" name="Slaida numura vietturis 5">
            <a:extLst>
              <a:ext uri="{FF2B5EF4-FFF2-40B4-BE49-F238E27FC236}">
                <a16:creationId xmlns:a16="http://schemas.microsoft.com/office/drawing/2014/main" id="{29C079FB-609D-8864-885A-A1BB1BA9698B}"/>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84C450F2-3BB4-4AE4-8A35-A9D7AEA4C850}" type="slidenum">
              <a:rPr lang="en-US" smtClean="0"/>
              <a:pPr>
                <a:spcAft>
                  <a:spcPts val="600"/>
                </a:spcAft>
              </a:pPr>
              <a:t>1</a:t>
            </a:fld>
            <a:endParaRPr lang="en-US"/>
          </a:p>
        </p:txBody>
      </p:sp>
    </p:spTree>
    <p:extLst>
      <p:ext uri="{BB962C8B-B14F-4D97-AF65-F5344CB8AC3E}">
        <p14:creationId xmlns:p14="http://schemas.microsoft.com/office/powerpoint/2010/main" val="1559620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1E593FE-11DA-16AD-25A6-A740679A98F4}"/>
              </a:ext>
            </a:extLst>
          </p:cNvPr>
          <p:cNvSpPr>
            <a:spLocks noGrp="1"/>
          </p:cNvSpPr>
          <p:nvPr>
            <p:ph type="title"/>
          </p:nvPr>
        </p:nvSpPr>
        <p:spPr>
          <a:xfrm>
            <a:off x="141513" y="164593"/>
            <a:ext cx="11506917" cy="640080"/>
          </a:xfrm>
        </p:spPr>
        <p:txBody>
          <a:bodyPr vert="horz" lIns="91440" tIns="45720" rIns="91440" bIns="45720" rtlCol="0" anchor="b">
            <a:normAutofit fontScale="90000"/>
          </a:bodyPr>
          <a:lstStyle/>
          <a:p>
            <a:pPr algn="ctr"/>
            <a:r>
              <a:rPr lang="lv-LV" sz="2700" b="1" kern="1200" cap="all" baseline="0" dirty="0">
                <a:latin typeface="Times New Roman" panose="02020603050405020304" pitchFamily="18" charset="0"/>
                <a:cs typeface="Times New Roman" panose="02020603050405020304" pitchFamily="18" charset="0"/>
              </a:rPr>
              <a:t>1. Konceptuālais risinājums -  MK </a:t>
            </a:r>
            <a:r>
              <a:rPr lang="lv-LV" altLang="lv-LV" sz="2800" b="1" dirty="0">
                <a:latin typeface="Times New Roman" panose="02020603050405020304" pitchFamily="18" charset="0"/>
                <a:cs typeface="Times New Roman" panose="02020603050405020304" pitchFamily="18" charset="0"/>
              </a:rPr>
              <a:t>rīkojumu skaita  samazināšana</a:t>
            </a:r>
            <a:endParaRPr lang="lv-LV" sz="2700" b="1" kern="1200" cap="all" baseline="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DB5BD46-F579-409F-87DF-0D7C10EA9F29}"/>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629633" y="1120313"/>
            <a:ext cx="5906838" cy="6059911"/>
          </a:xfrm>
          <a:prstGeom prst="rect">
            <a:avLst/>
          </a:prstGeom>
        </p:spPr>
        <p:txBody>
          <a:bodyPr>
            <a:noAutofit/>
          </a:bodyPr>
          <a:lstStyle/>
          <a:p>
            <a:pPr marL="342900" lvl="1" indent="-342900" algn="just">
              <a:buFont typeface="Arial" panose="020B0604020202020204" pitchFamily="34" charset="0"/>
              <a:buAutoNum type="arabicPeriod"/>
            </a:pPr>
            <a:r>
              <a:rPr lang="lv-LV" b="1" dirty="0">
                <a:solidFill>
                  <a:srgbClr val="C00000"/>
                </a:solidFill>
                <a:latin typeface="Times New Roman" panose="02020603050405020304" pitchFamily="18" charset="0"/>
                <a:cs typeface="Times New Roman" panose="02020603050405020304" pitchFamily="18" charset="0"/>
              </a:rPr>
              <a:t>Lēmumu MK vietā var pieņemt atbildīgās iestādes vadītājs, </a:t>
            </a:r>
            <a:r>
              <a:rPr lang="lv-LV" dirty="0">
                <a:latin typeface="Times New Roman" panose="02020603050405020304" pitchFamily="18" charset="0"/>
                <a:cs typeface="Times New Roman" panose="02020603050405020304" pitchFamily="18" charset="0"/>
              </a:rPr>
              <a:t>tādējādi samazinot administratīvo slogu un nostiprinot atbildību valsts pārvaldē.</a:t>
            </a:r>
          </a:p>
          <a:p>
            <a:pPr marL="342900" lvl="1" indent="-342900" algn="just">
              <a:buFont typeface="+mj-lt"/>
              <a:buAutoNum type="arabicPeriod"/>
            </a:pPr>
            <a:endParaRPr lang="lv-LV" b="1" dirty="0">
              <a:solidFill>
                <a:srgbClr val="C00000"/>
              </a:solidFill>
              <a:latin typeface="Times New Roman" panose="02020603050405020304" pitchFamily="18" charset="0"/>
              <a:cs typeface="Times New Roman" panose="02020603050405020304" pitchFamily="18" charset="0"/>
            </a:endParaRPr>
          </a:p>
          <a:p>
            <a:pPr marL="342900" lvl="1" indent="-342900" algn="just">
              <a:buFont typeface="Arial" panose="020B0604020202020204" pitchFamily="34" charset="0"/>
              <a:buAutoNum type="arabicPeriod"/>
            </a:pPr>
            <a:endParaRPr lang="lv-LV" b="1" dirty="0">
              <a:solidFill>
                <a:srgbClr val="C00000"/>
              </a:solidFill>
              <a:latin typeface="Times New Roman" panose="02020603050405020304" pitchFamily="18" charset="0"/>
              <a:cs typeface="Times New Roman" panose="02020603050405020304" pitchFamily="18" charset="0"/>
            </a:endParaRPr>
          </a:p>
          <a:p>
            <a:pPr marL="342900" lvl="1" indent="-342900" algn="just">
              <a:buFont typeface="+mj-lt"/>
              <a:buAutoNum type="arabicPeriod"/>
            </a:pPr>
            <a:r>
              <a:rPr lang="lv-LV" b="1" dirty="0">
                <a:solidFill>
                  <a:srgbClr val="C00000"/>
                </a:solidFill>
                <a:latin typeface="Times New Roman" panose="02020603050405020304" pitchFamily="18" charset="0"/>
                <a:cs typeface="Times New Roman" panose="02020603050405020304" pitchFamily="18" charset="0"/>
              </a:rPr>
              <a:t>Var samazināt MK apstiprināmo tipveida rīkojumu    skaitu, </a:t>
            </a:r>
            <a:r>
              <a:rPr lang="lv-LV" dirty="0">
                <a:latin typeface="Times New Roman" panose="02020603050405020304" pitchFamily="18" charset="0"/>
                <a:cs typeface="Times New Roman" panose="02020603050405020304" pitchFamily="18" charset="0"/>
              </a:rPr>
              <a:t>vienlaikus</a:t>
            </a:r>
            <a:r>
              <a:rPr lang="lv-LV" b="1" dirty="0">
                <a:solidFill>
                  <a:srgbClr val="C00000"/>
                </a:solidFill>
                <a:latin typeface="Times New Roman" panose="02020603050405020304" pitchFamily="18" charset="0"/>
                <a:cs typeface="Times New Roman" panose="02020603050405020304" pitchFamily="18" charset="0"/>
              </a:rPr>
              <a:t> </a:t>
            </a:r>
            <a:r>
              <a:rPr lang="lv-LV" dirty="0">
                <a:latin typeface="Times New Roman" panose="02020603050405020304" pitchFamily="18" charset="0"/>
                <a:cs typeface="Times New Roman" panose="02020603050405020304" pitchFamily="18" charset="0"/>
              </a:rPr>
              <a:t>nodrošinot, ka tie tiek pieņemti ar noteiktu regularitāti, atkarībā no nepieciešamības un faktiskās situācijas.</a:t>
            </a:r>
          </a:p>
          <a:p>
            <a:pPr marL="342900" lvl="1" indent="-342900" algn="just">
              <a:buFont typeface="Arial" panose="020B0604020202020204" pitchFamily="34" charset="0"/>
              <a:buAutoNum type="arabicPeriod"/>
            </a:pPr>
            <a:endParaRPr lang="lv-LV" b="1" dirty="0">
              <a:solidFill>
                <a:srgbClr val="C00000"/>
              </a:solidFill>
              <a:latin typeface="Times New Roman" panose="02020603050405020304" pitchFamily="18" charset="0"/>
              <a:cs typeface="Times New Roman" panose="02020603050405020304" pitchFamily="18" charset="0"/>
            </a:endParaRPr>
          </a:p>
          <a:p>
            <a:pPr marL="0" lvl="1" algn="just"/>
            <a:endParaRPr lang="lv-LV" b="1" dirty="0">
              <a:solidFill>
                <a:srgbClr val="FF0000"/>
              </a:solidFill>
              <a:latin typeface="Times New Roman" panose="02020603050405020304" pitchFamily="18" charset="0"/>
              <a:cs typeface="Times New Roman" panose="02020603050405020304" pitchFamily="18" charset="0"/>
            </a:endParaRPr>
          </a:p>
          <a:p>
            <a:pPr marL="0" lvl="1" indent="0" algn="just">
              <a:buFont typeface="Arial" panose="020B0604020202020204" pitchFamily="34" charset="0"/>
              <a:buNone/>
            </a:pPr>
            <a:endParaRPr lang="lv-LV" b="1" dirty="0">
              <a:solidFill>
                <a:srgbClr val="FF0000"/>
              </a:solidFill>
              <a:latin typeface="Times New Roman" panose="02020603050405020304" pitchFamily="18" charset="0"/>
              <a:cs typeface="Times New Roman" panose="02020603050405020304" pitchFamily="18" charset="0"/>
            </a:endParaRPr>
          </a:p>
          <a:p>
            <a:pPr marL="0" lvl="1" algn="just"/>
            <a:r>
              <a:rPr lang="lv-LV" dirty="0">
                <a:latin typeface="Times New Roman" panose="02020603050405020304" pitchFamily="18" charset="0"/>
                <a:cs typeface="Times New Roman" panose="02020603050405020304" pitchFamily="18" charset="0"/>
              </a:rPr>
              <a:t>Nozaru ministrijām jāizvērtē katru individuālu situāciju un risinājuma iespējas! </a:t>
            </a:r>
          </a:p>
        </p:txBody>
      </p:sp>
      <p:sp>
        <p:nvSpPr>
          <p:cNvPr id="6" name="Slaida numura vietturis 5">
            <a:extLst>
              <a:ext uri="{FF2B5EF4-FFF2-40B4-BE49-F238E27FC236}">
                <a16:creationId xmlns:a16="http://schemas.microsoft.com/office/drawing/2014/main" id="{41307018-9058-D602-78BF-7EAC2BFB77BA}"/>
              </a:ext>
            </a:extLst>
          </p:cNvPr>
          <p:cNvSpPr>
            <a:spLocks noGrp="1"/>
          </p:cNvSpPr>
          <p:nvPr>
            <p:ph type="sldNum" sz="quarter" idx="12"/>
          </p:nvPr>
        </p:nvSpPr>
        <p:spPr>
          <a:xfrm>
            <a:off x="11648431" y="6490524"/>
            <a:ext cx="457200" cy="336141"/>
          </a:xfrm>
        </p:spPr>
        <p:txBody>
          <a:bodyPr vert="horz" lIns="91440" tIns="45720" rIns="91440" bIns="45720" rtlCol="0" anchor="ctr">
            <a:normAutofit/>
          </a:bodyPr>
          <a:lstStyle/>
          <a:p>
            <a:pPr>
              <a:spcAft>
                <a:spcPts val="600"/>
              </a:spcAft>
            </a:pPr>
            <a:fld id="{84C450F2-3BB4-4AE4-8A35-A9D7AEA4C850}" type="slidenum">
              <a:rPr lang="en-US" smtClean="0"/>
              <a:pPr>
                <a:spcAft>
                  <a:spcPts val="600"/>
                </a:spcAft>
              </a:pPr>
              <a:t>2</a:t>
            </a:fld>
            <a:endParaRPr lang="en-US"/>
          </a:p>
        </p:txBody>
      </p:sp>
      <p:pic>
        <p:nvPicPr>
          <p:cNvPr id="3" name="Satura vietturis 6" descr="Uzņēmēji sapulcē">
            <a:extLst>
              <a:ext uri="{FF2B5EF4-FFF2-40B4-BE49-F238E27FC236}">
                <a16:creationId xmlns:a16="http://schemas.microsoft.com/office/drawing/2014/main" id="{F769351D-E312-B72F-FD77-231D5A908423}"/>
              </a:ext>
            </a:extLst>
          </p:cNvPr>
          <p:cNvPicPr>
            <a:picLocks noChangeAspect="1"/>
          </p:cNvPicPr>
          <p:nvPr/>
        </p:nvPicPr>
        <p:blipFill>
          <a:blip r:embed="rId3">
            <a:alphaModFix amt="60000"/>
          </a:blip>
          <a:srcRect l="2979" r="29695" b="1"/>
          <a:stretch>
            <a:fillRect/>
          </a:stretch>
        </p:blipFill>
        <p:spPr>
          <a:xfrm>
            <a:off x="1" y="1120313"/>
            <a:ext cx="5400032" cy="5737687"/>
          </a:xfrm>
          <a:prstGeom prst="rect">
            <a:avLst/>
          </a:prstGeom>
          <a:noFill/>
        </p:spPr>
      </p:pic>
    </p:spTree>
    <p:extLst>
      <p:ext uri="{BB962C8B-B14F-4D97-AF65-F5344CB8AC3E}">
        <p14:creationId xmlns:p14="http://schemas.microsoft.com/office/powerpoint/2010/main" val="145738874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1F3C8CD-C636-4F3B-59B6-19073B3E1A8A}"/>
              </a:ext>
            </a:extLst>
          </p:cNvPr>
          <p:cNvSpPr>
            <a:spLocks noGrp="1"/>
          </p:cNvSpPr>
          <p:nvPr>
            <p:ph type="title"/>
          </p:nvPr>
        </p:nvSpPr>
        <p:spPr>
          <a:xfrm>
            <a:off x="429767" y="515983"/>
            <a:ext cx="11109089" cy="561703"/>
          </a:xfrm>
        </p:spPr>
        <p:txBody>
          <a:bodyPr vert="horz" lIns="91440" tIns="45720" rIns="91440" bIns="45720" rtlCol="0" anchor="b">
            <a:normAutofit fontScale="90000"/>
          </a:bodyPr>
          <a:lstStyle/>
          <a:p>
            <a:pPr algn="just"/>
            <a:r>
              <a:rPr lang="lv-LV" sz="2400" b="1" kern="1200" cap="all" baseline="0" dirty="0">
                <a:solidFill>
                  <a:srgbClr val="4A161D"/>
                </a:solidFill>
                <a:latin typeface="Times New Roman" panose="02020603050405020304" pitchFamily="18" charset="0"/>
                <a:cs typeface="Times New Roman" panose="02020603050405020304" pitchFamily="18" charset="0"/>
              </a:rPr>
              <a:t>piemēri, kad </a:t>
            </a:r>
            <a:r>
              <a:rPr lang="lv-LV" sz="2400" b="1" dirty="0">
                <a:solidFill>
                  <a:srgbClr val="4A161D"/>
                </a:solidFill>
                <a:latin typeface="Times New Roman" panose="02020603050405020304" pitchFamily="18" charset="0"/>
                <a:cs typeface="Times New Roman" panose="02020603050405020304" pitchFamily="18" charset="0"/>
              </a:rPr>
              <a:t>Lēmumu var pieņemt atbildīgās iestādes vadītājs</a:t>
            </a:r>
            <a:r>
              <a:rPr lang="lv-LV" sz="2400" b="1" kern="1200" cap="all" baseline="0" dirty="0">
                <a:solidFill>
                  <a:srgbClr val="4A161D"/>
                </a:solidFill>
                <a:latin typeface="Times New Roman" panose="02020603050405020304" pitchFamily="18" charset="0"/>
                <a:cs typeface="Times New Roman" panose="02020603050405020304" pitchFamily="18" charset="0"/>
              </a:rPr>
              <a:t>:</a:t>
            </a:r>
          </a:p>
        </p:txBody>
      </p:sp>
      <p:sp>
        <p:nvSpPr>
          <p:cNvPr id="8" name="TextBox 7">
            <a:extLst>
              <a:ext uri="{FF2B5EF4-FFF2-40B4-BE49-F238E27FC236}">
                <a16:creationId xmlns:a16="http://schemas.microsoft.com/office/drawing/2014/main" id="{1F354702-2415-49B8-9A35-E6C529BA63FB}"/>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29767" y="1419497"/>
            <a:ext cx="11468318" cy="5438503"/>
          </a:xfrm>
          <a:prstGeom prst="rect">
            <a:avLst/>
          </a:prstGeom>
        </p:spPr>
        <p:txBody>
          <a:bodyPr>
            <a:noAutofit/>
          </a:bodyPr>
          <a:lstStyle/>
          <a:p>
            <a:pPr algn="just"/>
            <a:r>
              <a:rPr lang="lv-LV" b="1" dirty="0">
                <a:solidFill>
                  <a:srgbClr val="C00000"/>
                </a:solidFill>
                <a:latin typeface="Times New Roman" panose="02020603050405020304" pitchFamily="18" charset="0"/>
                <a:cs typeface="Times New Roman" panose="02020603050405020304" pitchFamily="18" charset="0"/>
              </a:rPr>
              <a:t>Finansējuma piešķiršana</a:t>
            </a:r>
          </a:p>
          <a:p>
            <a:pPr algn="just"/>
            <a:r>
              <a:rPr lang="lv-LV" dirty="0">
                <a:latin typeface="Times New Roman" panose="02020603050405020304" pitchFamily="18" charset="0"/>
                <a:cs typeface="Times New Roman" panose="02020603050405020304" pitchFamily="18" charset="0"/>
                <a:sym typeface="Wingdings" panose="05000000000000000000" pitchFamily="2" charset="2"/>
              </a:rPr>
              <a:t> </a:t>
            </a:r>
            <a:r>
              <a:rPr lang="lv-LV" dirty="0">
                <a:latin typeface="Times New Roman" panose="02020603050405020304" pitchFamily="18" charset="0"/>
                <a:cs typeface="Times New Roman" panose="02020603050405020304" pitchFamily="18" charset="0"/>
              </a:rPr>
              <a:t>Var risināt bez MK iesaistes, ja </a:t>
            </a:r>
            <a:r>
              <a:rPr lang="lv-LV" altLang="lv-LV" dirty="0">
                <a:latin typeface="Times New Roman" panose="02020603050405020304" pitchFamily="18" charset="0"/>
                <a:ea typeface="MS PGothic" panose="020B0600070205080204" pitchFamily="34" charset="-128"/>
                <a:cs typeface="Times New Roman" panose="02020603050405020304" pitchFamily="18" charset="0"/>
              </a:rPr>
              <a:t>skar tikai attiecīgo nozari un finansējuma apmērs ir neliels (piemēram, projektu īstenošanai, atbalsta sniegšanai, dalībai projektu konkursos u.c.), un nerada ietekmi uz turpmākajiem gadiem.</a:t>
            </a:r>
          </a:p>
          <a:p>
            <a:pPr algn="just"/>
            <a:endParaRPr lang="lv-LV"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lv-LV" b="1" dirty="0">
                <a:solidFill>
                  <a:srgbClr val="C00000"/>
                </a:solidFill>
                <a:latin typeface="Times New Roman" panose="02020603050405020304" pitchFamily="18" charset="0"/>
                <a:cs typeface="Times New Roman" panose="02020603050405020304" pitchFamily="18" charset="0"/>
              </a:rPr>
              <a:t> Iestāžu budžeta apstiprināšana- ministra līmenis</a:t>
            </a:r>
          </a:p>
          <a:p>
            <a:pPr marL="285750" lvl="1" indent="-285750" algn="just">
              <a:buFont typeface="Wingdings" panose="05000000000000000000" pitchFamily="2" charset="2"/>
              <a:buChar char="à"/>
            </a:pPr>
            <a:r>
              <a:rPr lang="lv-LV" dirty="0">
                <a:latin typeface="Times New Roman" panose="02020603050405020304" pitchFamily="18" charset="0"/>
                <a:cs typeface="Times New Roman" panose="02020603050405020304" pitchFamily="18" charset="0"/>
              </a:rPr>
              <a:t>Valsts budžeta nefinansētu iestāžu un valsts aģentūru budžeta apstiprināšana var notikt bez MK iesaistes (SM).</a:t>
            </a:r>
          </a:p>
          <a:p>
            <a:pPr marL="0" lvl="1" algn="just"/>
            <a:endParaRPr lang="lv-LV" dirty="0">
              <a:latin typeface="Times New Roman" panose="02020603050405020304" pitchFamily="18" charset="0"/>
              <a:cs typeface="Times New Roman" panose="02020603050405020304" pitchFamily="18" charset="0"/>
            </a:endParaRPr>
          </a:p>
          <a:p>
            <a:pPr algn="just"/>
            <a:r>
              <a:rPr lang="lv-LV" b="1" dirty="0">
                <a:solidFill>
                  <a:srgbClr val="C00000"/>
                </a:solidFill>
                <a:latin typeface="Times New Roman" panose="02020603050405020304" pitchFamily="18" charset="0"/>
                <a:cs typeface="Times New Roman" panose="02020603050405020304" pitchFamily="18" charset="0"/>
              </a:rPr>
              <a:t>Valsts nekustamā īpašuma valdītāja maiņa (ja valdītājs mainās no ministrijas uz ministriju) (FM)</a:t>
            </a:r>
            <a:endParaRPr lang="lv-LV" altLang="lv-LV" dirty="0">
              <a:latin typeface="Times New Roman" panose="02020603050405020304" pitchFamily="18" charset="0"/>
              <a:ea typeface="MS PGothic" panose="020B0600070205080204" pitchFamily="34" charset="-128"/>
            </a:endParaRPr>
          </a:p>
          <a:p>
            <a:pPr marL="285750" indent="-285750" algn="just">
              <a:buFont typeface="Wingdings" panose="05000000000000000000" pitchFamily="2" charset="2"/>
              <a:buChar char="à"/>
            </a:pPr>
            <a:r>
              <a:rPr lang="lv-LV" altLang="lv-LV" dirty="0">
                <a:latin typeface="Times New Roman" panose="02020603050405020304" pitchFamily="18" charset="0"/>
                <a:ea typeface="MS PGothic" panose="020B0600070205080204" pitchFamily="34" charset="-128"/>
              </a:rPr>
              <a:t>Risināms bez MK iesaistes ar attiecīgo ministriju lēmumiem un pieņemšanas – nodošanas aktu. </a:t>
            </a:r>
          </a:p>
          <a:p>
            <a:pPr marL="285750" indent="-285750" algn="just">
              <a:buFont typeface="Wingdings" panose="05000000000000000000" pitchFamily="2" charset="2"/>
              <a:buChar char="à"/>
            </a:pPr>
            <a:endParaRPr lang="lv-LV" altLang="lv-LV" dirty="0">
              <a:latin typeface="Times New Roman" panose="02020603050405020304" pitchFamily="18" charset="0"/>
              <a:ea typeface="MS PGothic" panose="020B0600070205080204" pitchFamily="34" charset="-128"/>
            </a:endParaRPr>
          </a:p>
          <a:p>
            <a:pPr marL="0" lvl="1" indent="0" algn="just">
              <a:buFont typeface="Arial" panose="020B0604020202020204" pitchFamily="34" charset="0"/>
              <a:buNone/>
            </a:pPr>
            <a:r>
              <a:rPr lang="lv-LV" altLang="lv-LV" b="1" dirty="0">
                <a:solidFill>
                  <a:srgbClr val="C00000"/>
                </a:solidFill>
                <a:latin typeface="Times New Roman" panose="02020603050405020304" pitchFamily="18" charset="0"/>
                <a:ea typeface="MS PGothic" panose="020B0600070205080204" pitchFamily="34" charset="-128"/>
              </a:rPr>
              <a:t>Pirmtiesību izmantošana un bezmantinieka vai bezīpašnieka nekustamo īpašumu pārņemšana valsts īpašumā un nodošana pašvaldības īpašumā (VARAM)</a:t>
            </a:r>
          </a:p>
          <a:p>
            <a:pPr marL="285750" lvl="1" indent="-285750">
              <a:buFont typeface="Wingdings" panose="05000000000000000000" pitchFamily="2" charset="2"/>
              <a:buChar char="à"/>
            </a:pPr>
            <a:r>
              <a:rPr lang="lv-LV" altLang="lv-LV" dirty="0">
                <a:solidFill>
                  <a:srgbClr val="000000"/>
                </a:solidFill>
                <a:latin typeface="Times New Roman" panose="02020603050405020304" pitchFamily="18" charset="0"/>
                <a:ea typeface="MS PGothic" panose="020B0600070205080204" pitchFamily="34" charset="-128"/>
              </a:rPr>
              <a:t>Risināms vienkāršojot procedūras, bez virzīšanas uz MK.</a:t>
            </a:r>
          </a:p>
        </p:txBody>
      </p:sp>
      <p:sp>
        <p:nvSpPr>
          <p:cNvPr id="6" name="Slaida numura vietturis 5">
            <a:extLst>
              <a:ext uri="{FF2B5EF4-FFF2-40B4-BE49-F238E27FC236}">
                <a16:creationId xmlns:a16="http://schemas.microsoft.com/office/drawing/2014/main" id="{9306D1FA-83AD-E8BF-50C7-E61352F91C47}"/>
              </a:ext>
            </a:extLst>
          </p:cNvPr>
          <p:cNvSpPr>
            <a:spLocks noGrp="1"/>
          </p:cNvSpPr>
          <p:nvPr>
            <p:ph type="sldNum" sz="quarter" idx="12"/>
          </p:nvPr>
        </p:nvSpPr>
        <p:spPr>
          <a:xfrm>
            <a:off x="11648431" y="6490524"/>
            <a:ext cx="457200" cy="336141"/>
          </a:xfrm>
        </p:spPr>
        <p:txBody>
          <a:bodyPr vert="horz" lIns="91440" tIns="45720" rIns="91440" bIns="45720" rtlCol="0" anchor="ctr">
            <a:normAutofit/>
          </a:bodyPr>
          <a:lstStyle/>
          <a:p>
            <a:pPr>
              <a:spcAft>
                <a:spcPts val="600"/>
              </a:spcAft>
            </a:pPr>
            <a:fld id="{84C450F2-3BB4-4AE4-8A35-A9D7AEA4C850}" type="slidenum">
              <a:rPr lang="en-US" smtClean="0"/>
              <a:pPr>
                <a:spcAft>
                  <a:spcPts val="600"/>
                </a:spcAft>
              </a:pPr>
              <a:t>3</a:t>
            </a:fld>
            <a:endParaRPr lang="en-US"/>
          </a:p>
        </p:txBody>
      </p:sp>
    </p:spTree>
    <p:extLst>
      <p:ext uri="{BB962C8B-B14F-4D97-AF65-F5344CB8AC3E}">
        <p14:creationId xmlns:p14="http://schemas.microsoft.com/office/powerpoint/2010/main" val="33870698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EB6FA07-96B5-ABB7-5786-9DB14CF3E684}"/>
              </a:ext>
            </a:extLst>
          </p:cNvPr>
          <p:cNvSpPr>
            <a:spLocks noGrp="1"/>
          </p:cNvSpPr>
          <p:nvPr>
            <p:ph type="title"/>
          </p:nvPr>
        </p:nvSpPr>
        <p:spPr>
          <a:xfrm>
            <a:off x="148280" y="618308"/>
            <a:ext cx="3493008" cy="3621024"/>
          </a:xfrm>
        </p:spPr>
        <p:txBody>
          <a:bodyPr anchor="t">
            <a:normAutofit/>
          </a:bodyPr>
          <a:lstStyle/>
          <a:p>
            <a:r>
              <a:rPr lang="lv-LV" sz="2200" b="1" dirty="0">
                <a:solidFill>
                  <a:srgbClr val="4A161D"/>
                </a:solidFill>
                <a:latin typeface="Times New Roman" panose="02020603050405020304" pitchFamily="18" charset="0"/>
                <a:cs typeface="Times New Roman" panose="02020603050405020304" pitchFamily="18" charset="0"/>
              </a:rPr>
              <a:t> iespējamie Piemēri MK apstiprināmo tipveida rīkojumu skaitu samazināšanai:</a:t>
            </a:r>
          </a:p>
        </p:txBody>
      </p:sp>
      <p:sp>
        <p:nvSpPr>
          <p:cNvPr id="6" name="Slaida numura vietturis 5">
            <a:extLst>
              <a:ext uri="{FF2B5EF4-FFF2-40B4-BE49-F238E27FC236}">
                <a16:creationId xmlns:a16="http://schemas.microsoft.com/office/drawing/2014/main" id="{67C56B16-EB0A-09AC-90E5-D99E7BDE362E}"/>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84C450F2-3BB4-4AE4-8A35-A9D7AEA4C850}" type="slidenum">
              <a:rPr lang="en-US" smtClean="0"/>
              <a:pPr>
                <a:spcAft>
                  <a:spcPts val="600"/>
                </a:spcAft>
              </a:pPr>
              <a:t>4</a:t>
            </a:fld>
            <a:endParaRPr lang="en-US"/>
          </a:p>
        </p:txBody>
      </p:sp>
      <p:graphicFrame>
        <p:nvGraphicFramePr>
          <p:cNvPr id="7" name="Satura vietturis 7">
            <a:extLst>
              <a:ext uri="{FF2B5EF4-FFF2-40B4-BE49-F238E27FC236}">
                <a16:creationId xmlns:a16="http://schemas.microsoft.com/office/drawing/2014/main" id="{57A7BCC8-C7A6-41C1-A382-3DB1D7D354BC}"/>
              </a:ext>
            </a:extLst>
          </p:cNvPr>
          <p:cNvGraphicFramePr>
            <a:graphicFrameLocks noGrp="1"/>
          </p:cNvGraphicFramePr>
          <p:nvPr>
            <p:ph sz="quarter" idx="13"/>
            <p:extLst>
              <p:ext uri="{D42A27DB-BD31-4B8C-83A1-F6EECF244321}">
                <p14:modId xmlns:p14="http://schemas.microsoft.com/office/powerpoint/2010/main" val="3537534295"/>
              </p:ext>
              <p:ext uri="{E7BDC344-281C-4309-B0C6-D0EE65EED2A8}">
                <p202:designPr xmlns:p202="http://schemas.microsoft.com/office/powerpoint/2020/02/main">
                  <p202:designTagLst>
                    <p202:designTag name="ARCH:1:CLS" val="InformationBlock"/>
                    <p202:designTag name="ARCH:1:VSVAR" val="VisualTitledTextBox"/>
                  </p202:designTagLst>
                </p202:designPr>
              </p:ext>
            </p:extLst>
          </p:nvPr>
        </p:nvGraphicFramePr>
        <p:xfrm>
          <a:off x="3580230" y="449018"/>
          <a:ext cx="7975974" cy="5959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9061157"/>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71B2D857-2FDB-A45E-ACCF-5A508E184487}"/>
              </a:ext>
            </a:extLst>
          </p:cNvPr>
          <p:cNvSpPr>
            <a:spLocks noGrp="1"/>
          </p:cNvSpPr>
          <p:nvPr>
            <p:ph type="title"/>
          </p:nvPr>
        </p:nvSpPr>
        <p:spPr>
          <a:xfrm>
            <a:off x="320910" y="-261258"/>
            <a:ext cx="7044394" cy="1600201"/>
          </a:xfrm>
        </p:spPr>
        <p:txBody>
          <a:bodyPr vert="horz" lIns="91440" tIns="45720" rIns="91440" bIns="45720" rtlCol="0" anchor="b">
            <a:normAutofit/>
          </a:bodyPr>
          <a:lstStyle/>
          <a:p>
            <a:r>
              <a:rPr lang="lv-LV" sz="2000" b="1" dirty="0">
                <a:solidFill>
                  <a:srgbClr val="4A161D"/>
                </a:solidFill>
                <a:latin typeface="Times New Roman" panose="02020603050405020304" pitchFamily="18" charset="0"/>
                <a:cs typeface="Times New Roman" panose="02020603050405020304" pitchFamily="18" charset="0"/>
              </a:rPr>
              <a:t>2. Konceptuālais risinājums –</a:t>
            </a:r>
            <a:r>
              <a:rPr lang="lv-LV" altLang="lv-LV" sz="2000" b="1" dirty="0">
                <a:solidFill>
                  <a:srgbClr val="4A161D"/>
                </a:solidFill>
                <a:latin typeface="Times New Roman" panose="02020603050405020304" pitchFamily="18" charset="0"/>
                <a:ea typeface="Alexandria Medium"/>
                <a:cs typeface="Times New Roman" panose="02020603050405020304" pitchFamily="18" charset="0"/>
              </a:rPr>
              <a:t> </a:t>
            </a:r>
            <a:r>
              <a:rPr lang="lv-LV" altLang="lv-LV" sz="2000" b="1" dirty="0">
                <a:solidFill>
                  <a:srgbClr val="4A161D"/>
                </a:solidFill>
                <a:latin typeface="Times New Roman" panose="02020603050405020304" pitchFamily="18" charset="0"/>
                <a:cs typeface="Times New Roman" panose="02020603050405020304" pitchFamily="18" charset="0"/>
              </a:rPr>
              <a:t>ATTEIKŠANĀS NO TĀDIEM MK noteikumiem, kas neatbilst ārējā normatīvā akta statusam</a:t>
            </a:r>
            <a:endParaRPr lang="en-US" sz="2000" b="0" kern="1200" cap="all" baseline="0" dirty="0">
              <a:solidFill>
                <a:srgbClr val="4A161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960254E-B71B-44E6-8DAB-02563837D126}"/>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29766" y="1415143"/>
            <a:ext cx="6935538" cy="4729190"/>
          </a:xfrm>
          <a:prstGeom prst="rect">
            <a:avLst/>
          </a:prstGeom>
        </p:spPr>
        <p:txBody>
          <a:bodyPr>
            <a:noAutofit/>
          </a:bodyPr>
          <a:lstStyle/>
          <a:p>
            <a:pPr algn="just"/>
            <a:endParaRPr lang="lv-LV" b="1" dirty="0">
              <a:solidFill>
                <a:srgbClr val="FF0000"/>
              </a:solidFill>
              <a:latin typeface="Times New Roman" panose="02020603050405020304" pitchFamily="18" charset="0"/>
              <a:cs typeface="Times New Roman" panose="02020603050405020304" pitchFamily="18" charset="0"/>
            </a:endParaRPr>
          </a:p>
          <a:p>
            <a:pPr algn="just"/>
            <a:r>
              <a:rPr lang="lv-LV" b="1" dirty="0">
                <a:solidFill>
                  <a:srgbClr val="C00000"/>
                </a:solidFill>
                <a:latin typeface="Times New Roman" panose="02020603050405020304" pitchFamily="18" charset="0"/>
                <a:cs typeface="Times New Roman" panose="02020603050405020304" pitchFamily="18" charset="0"/>
              </a:rPr>
              <a:t>Iespējams atteikties no MK noteikumiem, </a:t>
            </a:r>
            <a:r>
              <a:rPr lang="lv-LV" b="1"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ja:</a:t>
            </a:r>
          </a:p>
          <a:p>
            <a:pPr marL="285750" indent="-285750" algn="just">
              <a:buFontTx/>
              <a:buChar char="-"/>
            </a:pPr>
            <a:endParaRPr lang="lv-LV" dirty="0">
              <a:latin typeface="Times New Roman" panose="02020603050405020304" pitchFamily="18" charset="0"/>
              <a:cs typeface="Times New Roman" panose="02020603050405020304" pitchFamily="18" charset="0"/>
              <a:sym typeface="Wingdings" panose="05000000000000000000" pitchFamily="2" charset="2"/>
            </a:endParaRPr>
          </a:p>
          <a:p>
            <a:pPr marL="342900" indent="-342900" algn="just">
              <a:buAutoNum type="arabicPeriod"/>
            </a:pPr>
            <a:r>
              <a:rPr lang="lv-LV" dirty="0">
                <a:latin typeface="Times New Roman" panose="02020603050405020304" pitchFamily="18" charset="0"/>
                <a:cs typeface="Times New Roman" panose="02020603050405020304" pitchFamily="18" charset="0"/>
                <a:sym typeface="Wingdings" panose="05000000000000000000" pitchFamily="2" charset="2"/>
              </a:rPr>
              <a:t>R</a:t>
            </a:r>
            <a:r>
              <a:rPr lang="lv-LV" dirty="0">
                <a:latin typeface="Times New Roman" panose="02020603050405020304" pitchFamily="18" charset="0"/>
                <a:cs typeface="Times New Roman" panose="02020603050405020304" pitchFamily="18" charset="0"/>
              </a:rPr>
              <a:t>egulējums skar tikai konkrētā resora iekšējās  procedūras vai noteiktu personu loku </a:t>
            </a:r>
          </a:p>
          <a:p>
            <a:pPr algn="just"/>
            <a:endParaRPr lang="lv-LV" dirty="0">
              <a:latin typeface="Times New Roman" panose="02020603050405020304" pitchFamily="18" charset="0"/>
              <a:cs typeface="Times New Roman" panose="02020603050405020304" pitchFamily="18" charset="0"/>
            </a:endParaRPr>
          </a:p>
          <a:p>
            <a:pPr algn="just"/>
            <a:r>
              <a:rPr lang="lv-LV" dirty="0">
                <a:latin typeface="Times New Roman" panose="02020603050405020304" pitchFamily="18" charset="0"/>
                <a:cs typeface="Times New Roman" panose="02020603050405020304" pitchFamily="18" charset="0"/>
                <a:sym typeface="Wingdings" panose="05000000000000000000" pitchFamily="2" charset="2"/>
              </a:rPr>
              <a:t>	 </a:t>
            </a:r>
            <a:r>
              <a:rPr lang="lv-LV"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jautājumu var risināt ar iestādes vadītāja pieņemtu vispārīgo 	     administratīvo aktu</a:t>
            </a:r>
            <a:r>
              <a:rPr lang="lv-LV" dirty="0">
                <a:latin typeface="Times New Roman" panose="02020603050405020304" pitchFamily="18" charset="0"/>
                <a:cs typeface="Times New Roman" panose="02020603050405020304" pitchFamily="18" charset="0"/>
                <a:sym typeface="Wingdings" panose="05000000000000000000" pitchFamily="2" charset="2"/>
              </a:rPr>
              <a:t>.</a:t>
            </a:r>
            <a:endParaRPr lang="lv-LV" dirty="0">
              <a:latin typeface="Times New Roman" panose="02020603050405020304" pitchFamily="18" charset="0"/>
              <a:cs typeface="Times New Roman" panose="02020603050405020304" pitchFamily="18" charset="0"/>
            </a:endParaRPr>
          </a:p>
          <a:p>
            <a:pPr algn="just">
              <a:spcBef>
                <a:spcPts val="2500"/>
              </a:spcBef>
              <a:spcAft>
                <a:spcPts val="600"/>
              </a:spcAft>
            </a:pPr>
            <a:r>
              <a:rPr lang="lv-LV" dirty="0">
                <a:latin typeface="Times New Roman" panose="02020603050405020304" pitchFamily="18" charset="0"/>
                <a:cs typeface="Times New Roman" panose="02020603050405020304" pitchFamily="18" charset="0"/>
              </a:rPr>
              <a:t>2. Jautājums neskar privātpersonu tiesības un pienākumus, bet tikai valsts pārvaldes iekšējos procesus, konkrētu iestādi un amatpersonas vai tehnoloģiska rakstura </a:t>
            </a:r>
            <a:r>
              <a:rPr lang="lv-LV" dirty="0" err="1">
                <a:latin typeface="Times New Roman" panose="02020603050405020304" pitchFamily="18" charset="0"/>
                <a:cs typeface="Times New Roman" panose="02020603050405020304" pitchFamily="18" charset="0"/>
              </a:rPr>
              <a:t>jatuājumus</a:t>
            </a:r>
            <a:endParaRPr lang="lv-LV" dirty="0">
              <a:latin typeface="Times New Roman" panose="02020603050405020304" pitchFamily="18" charset="0"/>
              <a:cs typeface="Times New Roman" panose="02020603050405020304" pitchFamily="18" charset="0"/>
            </a:endParaRPr>
          </a:p>
          <a:p>
            <a:pPr algn="just">
              <a:spcBef>
                <a:spcPts val="2500"/>
              </a:spcBef>
              <a:spcAft>
                <a:spcPts val="600"/>
              </a:spcAft>
            </a:pPr>
            <a:r>
              <a:rPr lang="lv-LV" dirty="0">
                <a:latin typeface="Times New Roman" panose="02020603050405020304" pitchFamily="18" charset="0"/>
                <a:cs typeface="Times New Roman" panose="02020603050405020304" pitchFamily="18" charset="0"/>
                <a:sym typeface="Wingdings" panose="05000000000000000000" pitchFamily="2" charset="2"/>
              </a:rPr>
              <a:t>	 </a:t>
            </a:r>
            <a:r>
              <a:rPr lang="lv-LV" dirty="0">
                <a:solidFill>
                  <a:srgbClr val="C00000"/>
                </a:solidFill>
                <a:latin typeface="Times New Roman" panose="02020603050405020304" pitchFamily="18" charset="0"/>
                <a:cs typeface="Times New Roman" panose="02020603050405020304" pitchFamily="18" charset="0"/>
                <a:sym typeface="Wingdings" panose="05000000000000000000" pitchFamily="2" charset="2"/>
              </a:rPr>
              <a:t>situāciju var risināt izdodot iestādes iekšējo normatīvo aktu</a:t>
            </a:r>
            <a:r>
              <a:rPr lang="lv-LV" dirty="0">
                <a:latin typeface="Times New Roman" panose="02020603050405020304" pitchFamily="18" charset="0"/>
                <a:cs typeface="Times New Roman" panose="02020603050405020304" pitchFamily="18" charset="0"/>
                <a:sym typeface="Wingdings" panose="05000000000000000000" pitchFamily="2" charset="2"/>
              </a:rPr>
              <a:t>.</a:t>
            </a:r>
            <a:endParaRPr lang="lv-LV" dirty="0">
              <a:latin typeface="Times New Roman" panose="02020603050405020304" pitchFamily="18" charset="0"/>
              <a:cs typeface="Times New Roman" panose="02020603050405020304" pitchFamily="18" charset="0"/>
            </a:endParaRPr>
          </a:p>
        </p:txBody>
      </p:sp>
      <p:sp>
        <p:nvSpPr>
          <p:cNvPr id="6" name="Slaida numura vietturis 5">
            <a:extLst>
              <a:ext uri="{FF2B5EF4-FFF2-40B4-BE49-F238E27FC236}">
                <a16:creationId xmlns:a16="http://schemas.microsoft.com/office/drawing/2014/main" id="{302655FC-784C-2334-C109-A93AF2CA7CE7}"/>
              </a:ext>
            </a:extLst>
          </p:cNvPr>
          <p:cNvSpPr>
            <a:spLocks noGrp="1"/>
          </p:cNvSpPr>
          <p:nvPr>
            <p:ph type="sldNum" sz="quarter" idx="12"/>
          </p:nvPr>
        </p:nvSpPr>
        <p:spPr>
          <a:xfrm>
            <a:off x="11648431" y="6490524"/>
            <a:ext cx="457200" cy="336141"/>
          </a:xfrm>
        </p:spPr>
        <p:txBody>
          <a:bodyPr vert="horz" lIns="91440" tIns="45720" rIns="91440" bIns="45720" rtlCol="0" anchor="ctr">
            <a:normAutofit/>
          </a:bodyPr>
          <a:lstStyle/>
          <a:p>
            <a:pPr>
              <a:spcAft>
                <a:spcPts val="600"/>
              </a:spcAft>
            </a:pPr>
            <a:fld id="{84C450F2-3BB4-4AE4-8A35-A9D7AEA4C850}" type="slidenum">
              <a:rPr lang="en-US" smtClean="0"/>
              <a:pPr>
                <a:spcAft>
                  <a:spcPts val="600"/>
                </a:spcAft>
              </a:pPr>
              <a:t>5</a:t>
            </a:fld>
            <a:endParaRPr lang="en-US"/>
          </a:p>
        </p:txBody>
      </p:sp>
      <p:pic>
        <p:nvPicPr>
          <p:cNvPr id="9" name="Satura vietturis 6" descr="Dokumentu kaudze, dokumenti un termiņš. Kalendārs uz biroja galda. Ar kopēšanas vietu.">
            <a:extLst>
              <a:ext uri="{FF2B5EF4-FFF2-40B4-BE49-F238E27FC236}">
                <a16:creationId xmlns:a16="http://schemas.microsoft.com/office/drawing/2014/main" id="{40EEE3FA-938B-8A52-37E4-CB8C7898E5E0}"/>
              </a:ext>
            </a:extLst>
          </p:cNvPr>
          <p:cNvPicPr>
            <a:picLocks noGrp="1" noChangeAspect="1"/>
          </p:cNvPicPr>
          <p:nvPr>
            <p:ph type="pic" sz="quarter" idx="15"/>
          </p:nvPr>
        </p:nvPicPr>
        <p:blipFill>
          <a:blip r:embed="rId3">
            <a:alphaModFix amt="50000"/>
          </a:blip>
          <a:srcRect l="56159" r="926" b="1"/>
          <a:stretch>
            <a:fillRect/>
          </a:stretch>
        </p:blipFill>
        <p:spPr>
          <a:xfrm>
            <a:off x="8046768" y="10"/>
            <a:ext cx="4145232" cy="6857990"/>
          </a:xfrm>
          <a:prstGeom prst="rect">
            <a:avLst/>
          </a:prstGeom>
          <a:noFill/>
        </p:spPr>
      </p:pic>
    </p:spTree>
    <p:extLst>
      <p:ext uri="{BB962C8B-B14F-4D97-AF65-F5344CB8AC3E}">
        <p14:creationId xmlns:p14="http://schemas.microsoft.com/office/powerpoint/2010/main" val="36534398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8DDEA99-6BCF-7E55-92ED-A31BB32F0630}"/>
              </a:ext>
            </a:extLst>
          </p:cNvPr>
          <p:cNvSpPr>
            <a:spLocks noGrp="1"/>
          </p:cNvSpPr>
          <p:nvPr>
            <p:ph type="title"/>
          </p:nvPr>
        </p:nvSpPr>
        <p:spPr>
          <a:xfrm>
            <a:off x="4716379" y="-330237"/>
            <a:ext cx="7268791" cy="1208314"/>
          </a:xfrm>
        </p:spPr>
        <p:txBody>
          <a:bodyPr vert="horz" lIns="91440" tIns="45720" rIns="91440" bIns="45720" rtlCol="0" anchor="b">
            <a:normAutofit/>
          </a:bodyPr>
          <a:lstStyle/>
          <a:p>
            <a:pPr algn="just"/>
            <a:r>
              <a:rPr lang="lv-LV" sz="2000" b="1" kern="1200" cap="all" baseline="0" dirty="0">
                <a:solidFill>
                  <a:srgbClr val="4A161D"/>
                </a:solidFill>
                <a:latin typeface="Times New Roman" panose="02020603050405020304" pitchFamily="18" charset="0"/>
                <a:cs typeface="Times New Roman" panose="02020603050405020304" pitchFamily="18" charset="0"/>
              </a:rPr>
              <a:t>Piemēri, kurus var risināt izdodot vispārīgo administratīvo aktu</a:t>
            </a:r>
          </a:p>
        </p:txBody>
      </p:sp>
      <p:pic>
        <p:nvPicPr>
          <p:cNvPr id="7" name="Satura vietturis 6" descr="Krāsainu failu kaudze">
            <a:extLst>
              <a:ext uri="{FF2B5EF4-FFF2-40B4-BE49-F238E27FC236}">
                <a16:creationId xmlns:a16="http://schemas.microsoft.com/office/drawing/2014/main" id="{7B226895-019A-413C-A118-7C815D4B020E}"/>
              </a:ext>
            </a:extLst>
          </p:cNvPr>
          <p:cNvPicPr>
            <a:picLocks noGrp="1" noChangeAspect="1"/>
          </p:cNvPicPr>
          <p:nvPr>
            <p:ph type="pic" sz="quarter" idx="15"/>
          </p:nvPr>
        </p:nvPicPr>
        <p:blipFill>
          <a:blip r:embed="rId3">
            <a:alphaModFix amt="77000"/>
          </a:blip>
          <a:srcRect l="32013" r="1" b="1"/>
          <a:stretch>
            <a:fillRect/>
          </a:stretch>
        </p:blipFill>
        <p:spPr>
          <a:xfrm>
            <a:off x="20" y="0"/>
            <a:ext cx="4514228" cy="6826665"/>
          </a:xfrm>
          <a:prstGeom prst="rect">
            <a:avLst/>
          </a:prstGeom>
          <a:noFill/>
        </p:spPr>
      </p:pic>
      <p:sp>
        <p:nvSpPr>
          <p:cNvPr id="8" name="TextBox 7">
            <a:extLst>
              <a:ext uri="{FF2B5EF4-FFF2-40B4-BE49-F238E27FC236}">
                <a16:creationId xmlns:a16="http://schemas.microsoft.com/office/drawing/2014/main" id="{E8F174BA-92D4-4CE9-B9FB-82F7B1963248}"/>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716379" y="1471761"/>
            <a:ext cx="7072849" cy="5386239"/>
          </a:xfrm>
          <a:prstGeom prst="rect">
            <a:avLst/>
          </a:prstGeom>
        </p:spPr>
        <p:txBody>
          <a:bodyPr>
            <a:noAutofit/>
          </a:bodyPr>
          <a:lstStyle/>
          <a:p>
            <a:pPr algn="just"/>
            <a:r>
              <a:rPr lang="lv-LV" altLang="lv-LV" dirty="0">
                <a:solidFill>
                  <a:srgbClr val="C00000"/>
                </a:solidFill>
                <a:latin typeface="Times New Roman" panose="02020603050405020304" pitchFamily="18" charset="0"/>
                <a:ea typeface="MS PGothic" panose="020B0600070205080204" pitchFamily="34" charset="-128"/>
              </a:rPr>
              <a:t>Var noteikt laika periodu, kurā īpaši jutīgajā teritorijā nav atļauta mēslojuma izkliede </a:t>
            </a:r>
          </a:p>
          <a:p>
            <a:pPr algn="just"/>
            <a:r>
              <a:rPr lang="lv-LV" altLang="lv-LV" dirty="0">
                <a:latin typeface="Times New Roman" panose="02020603050405020304" pitchFamily="18" charset="0"/>
                <a:ea typeface="Manrope"/>
                <a:cs typeface="Times New Roman" panose="02020603050405020304" pitchFamily="18" charset="0"/>
              </a:rPr>
              <a:t>Šobrīd – MK noteikumi Nr.834 «Prasības ūdens, augsnes un gaisa aizsardzībai no lauksaimnieciskās darbības izraisīta piesārņojuma» (</a:t>
            </a:r>
            <a:r>
              <a:rPr lang="lv-LV" altLang="lv-LV" dirty="0">
                <a:solidFill>
                  <a:srgbClr val="C00000"/>
                </a:solidFill>
                <a:latin typeface="Times New Roman" panose="02020603050405020304" pitchFamily="18" charset="0"/>
                <a:ea typeface="Manrope"/>
                <a:cs typeface="Times New Roman" panose="02020603050405020304" pitchFamily="18" charset="0"/>
              </a:rPr>
              <a:t>ZM</a:t>
            </a:r>
            <a:r>
              <a:rPr lang="lv-LV" altLang="lv-LV" dirty="0">
                <a:latin typeface="Times New Roman" panose="02020603050405020304" pitchFamily="18" charset="0"/>
                <a:ea typeface="Manrope"/>
                <a:cs typeface="Times New Roman" panose="02020603050405020304" pitchFamily="18" charset="0"/>
              </a:rPr>
              <a:t>)</a:t>
            </a:r>
          </a:p>
          <a:p>
            <a:pPr algn="just"/>
            <a:endParaRPr lang="lv-LV" altLang="lv-LV" dirty="0">
              <a:latin typeface="Times New Roman" panose="02020603050405020304" pitchFamily="18" charset="0"/>
              <a:ea typeface="Manrope"/>
              <a:cs typeface="Times New Roman" panose="02020603050405020304" pitchFamily="18" charset="0"/>
            </a:endParaRPr>
          </a:p>
          <a:p>
            <a:pPr algn="just"/>
            <a:r>
              <a:rPr lang="lv-LV" dirty="0">
                <a:solidFill>
                  <a:srgbClr val="C00000"/>
                </a:solidFill>
                <a:latin typeface="Times New Roman" panose="02020603050405020304" pitchFamily="18" charset="0"/>
                <a:cs typeface="Times New Roman" panose="02020603050405020304" pitchFamily="18" charset="0"/>
              </a:rPr>
              <a:t>Var noteikt valsts pārbaudes darbu norises laikus </a:t>
            </a:r>
            <a:r>
              <a:rPr lang="lv-LV" altLang="lv-LV" dirty="0">
                <a:solidFill>
                  <a:srgbClr val="C00000"/>
                </a:solidFill>
                <a:latin typeface="Times New Roman" panose="02020603050405020304" pitchFamily="18" charset="0"/>
                <a:ea typeface="MS PGothic" panose="020B0600070205080204" pitchFamily="34" charset="-128"/>
              </a:rPr>
              <a:t>attiecīgajā mācību gadā</a:t>
            </a:r>
            <a:endParaRPr lang="lv-LV" dirty="0">
              <a:solidFill>
                <a:srgbClr val="C00000"/>
              </a:solidFill>
              <a:latin typeface="Times New Roman" panose="02020603050405020304" pitchFamily="18" charset="0"/>
              <a:cs typeface="Times New Roman" panose="02020603050405020304" pitchFamily="18" charset="0"/>
            </a:endParaRPr>
          </a:p>
          <a:p>
            <a:pPr marL="0" lvl="1" indent="0" algn="just">
              <a:buFont typeface="Arial" panose="020B0604020202020204" pitchFamily="34" charset="0"/>
              <a:buNone/>
            </a:pPr>
            <a:r>
              <a:rPr lang="lv-LV" altLang="lv-LV" dirty="0">
                <a:latin typeface="Times New Roman" panose="02020603050405020304" pitchFamily="18" charset="0"/>
                <a:ea typeface="Manrope"/>
                <a:cs typeface="Times New Roman" panose="02020603050405020304" pitchFamily="18" charset="0"/>
              </a:rPr>
              <a:t>Šobrīd – MK noteikumi </a:t>
            </a:r>
            <a:r>
              <a:rPr lang="lv-LV" altLang="lv-LV" dirty="0">
                <a:latin typeface="Times New Roman" panose="02020603050405020304" pitchFamily="18" charset="0"/>
                <a:ea typeface="MS PGothic" panose="020B0600070205080204" pitchFamily="34" charset="-128"/>
              </a:rPr>
              <a:t>Nr.695 «Noteikumi par valsts pārbaudes darbu norises laiku 2024./2025. mācību gadā» (</a:t>
            </a:r>
            <a:r>
              <a:rPr lang="lv-LV" altLang="lv-LV" dirty="0">
                <a:solidFill>
                  <a:srgbClr val="C00000"/>
                </a:solidFill>
                <a:latin typeface="Times New Roman" panose="02020603050405020304" pitchFamily="18" charset="0"/>
                <a:ea typeface="MS PGothic" panose="020B0600070205080204" pitchFamily="34" charset="-128"/>
              </a:rPr>
              <a:t>IZM</a:t>
            </a:r>
            <a:r>
              <a:rPr lang="lv-LV" altLang="lv-LV" dirty="0">
                <a:latin typeface="Times New Roman" panose="02020603050405020304" pitchFamily="18" charset="0"/>
                <a:ea typeface="MS PGothic" panose="020B0600070205080204" pitchFamily="34" charset="-128"/>
              </a:rPr>
              <a:t>)</a:t>
            </a:r>
          </a:p>
          <a:p>
            <a:pPr marL="0" lvl="1" indent="0" algn="just">
              <a:buFont typeface="Arial" panose="020B0604020202020204" pitchFamily="34" charset="0"/>
              <a:buNone/>
            </a:pPr>
            <a:endParaRPr lang="lv-LV" altLang="lv-LV" dirty="0">
              <a:latin typeface="Times New Roman" panose="02020603050405020304" pitchFamily="18" charset="0"/>
              <a:ea typeface="MS PGothic" panose="020B0600070205080204" pitchFamily="34" charset="-128"/>
            </a:endParaRPr>
          </a:p>
          <a:p>
            <a:pPr marL="0" lvl="1" indent="0">
              <a:buFont typeface="Arial" panose="020B0604020202020204" pitchFamily="34" charset="0"/>
              <a:buNone/>
            </a:pPr>
            <a:r>
              <a:rPr lang="lv-LV" dirty="0">
                <a:solidFill>
                  <a:srgbClr val="C00000"/>
                </a:solidFill>
                <a:latin typeface="Times New Roman" panose="02020603050405020304" pitchFamily="18" charset="0"/>
                <a:cs typeface="Times New Roman" panose="02020603050405020304" pitchFamily="18" charset="0"/>
              </a:rPr>
              <a:t>Var noteikt reflektantu reģistrācijas termiņu</a:t>
            </a:r>
          </a:p>
          <a:p>
            <a:pPr marL="0" lvl="1" indent="0" algn="just">
              <a:buFont typeface="Arial" panose="020B0604020202020204" pitchFamily="34" charset="0"/>
              <a:buNone/>
            </a:pPr>
            <a:r>
              <a:rPr lang="lv-LV" altLang="lv-LV" dirty="0">
                <a:latin typeface="Times New Roman" panose="02020603050405020304" pitchFamily="18" charset="0"/>
                <a:ea typeface="Manrope"/>
                <a:cs typeface="Times New Roman" panose="02020603050405020304" pitchFamily="18" charset="0"/>
              </a:rPr>
              <a:t>Šobrīd – MK noteikumi</a:t>
            </a:r>
            <a:r>
              <a:rPr lang="lv-LV" altLang="lv-LV" dirty="0">
                <a:latin typeface="Times New Roman" panose="02020603050405020304" pitchFamily="18" charset="0"/>
                <a:ea typeface="MS PGothic" panose="020B0600070205080204" pitchFamily="34" charset="-128"/>
              </a:rPr>
              <a:t> Nr.90 «Noteikumi par sākuma termiņu reflektantu reģistrācijai un uzņemšanai 2025.gadā» (</a:t>
            </a:r>
            <a:r>
              <a:rPr lang="lv-LV" altLang="lv-LV" dirty="0">
                <a:solidFill>
                  <a:srgbClr val="C00000"/>
                </a:solidFill>
                <a:latin typeface="Times New Roman" panose="02020603050405020304" pitchFamily="18" charset="0"/>
                <a:ea typeface="MS PGothic" panose="020B0600070205080204" pitchFamily="34" charset="-128"/>
              </a:rPr>
              <a:t>IZM</a:t>
            </a:r>
            <a:r>
              <a:rPr lang="lv-LV" altLang="lv-LV" dirty="0">
                <a:latin typeface="Times New Roman" panose="02020603050405020304" pitchFamily="18" charset="0"/>
                <a:ea typeface="MS PGothic" panose="020B0600070205080204" pitchFamily="34" charset="-128"/>
              </a:rPr>
              <a:t>)</a:t>
            </a:r>
          </a:p>
          <a:p>
            <a:pPr marL="0" lvl="1" indent="0" algn="just">
              <a:buFont typeface="Arial" panose="020B0604020202020204" pitchFamily="34" charset="0"/>
              <a:buNone/>
            </a:pPr>
            <a:endParaRPr lang="lv-LV" altLang="lv-LV" dirty="0">
              <a:latin typeface="Times New Roman" panose="02020603050405020304" pitchFamily="18" charset="0"/>
              <a:ea typeface="MS PGothic" panose="020B0600070205080204" pitchFamily="34" charset="-128"/>
            </a:endParaRPr>
          </a:p>
          <a:p>
            <a:pPr marL="0" lvl="1" indent="0" algn="just">
              <a:buFont typeface="Arial" panose="020B0604020202020204" pitchFamily="34" charset="0"/>
              <a:buNone/>
            </a:pPr>
            <a:endParaRPr lang="lv-LV" dirty="0">
              <a:latin typeface="Times New Roman" panose="02020603050405020304" pitchFamily="18" charset="0"/>
              <a:ea typeface="MS PGothic" panose="020B0600070205080204" pitchFamily="34" charset="-128"/>
              <a:cs typeface="Times New Roman" panose="02020603050405020304" pitchFamily="18" charset="0"/>
            </a:endParaRPr>
          </a:p>
          <a:p>
            <a:pPr marL="0" lvl="1" indent="0" algn="just">
              <a:buFont typeface="Arial" panose="020B0604020202020204" pitchFamily="34" charset="0"/>
              <a:buNone/>
            </a:pPr>
            <a:endParaRPr lang="lv-LV" dirty="0">
              <a:latin typeface="Times New Roman" panose="02020603050405020304" pitchFamily="18" charset="0"/>
              <a:cs typeface="Times New Roman" panose="02020603050405020304" pitchFamily="18" charset="0"/>
            </a:endParaRPr>
          </a:p>
        </p:txBody>
      </p:sp>
      <p:sp>
        <p:nvSpPr>
          <p:cNvPr id="6" name="Slaida numura vietturis 5">
            <a:extLst>
              <a:ext uri="{FF2B5EF4-FFF2-40B4-BE49-F238E27FC236}">
                <a16:creationId xmlns:a16="http://schemas.microsoft.com/office/drawing/2014/main" id="{DEF10C3D-5AFA-F88C-54BC-05E11791ED65}"/>
              </a:ext>
            </a:extLst>
          </p:cNvPr>
          <p:cNvSpPr>
            <a:spLocks noGrp="1"/>
          </p:cNvSpPr>
          <p:nvPr>
            <p:ph type="sldNum" sz="quarter" idx="12"/>
          </p:nvPr>
        </p:nvSpPr>
        <p:spPr>
          <a:xfrm>
            <a:off x="11648431" y="6490524"/>
            <a:ext cx="457200" cy="336141"/>
          </a:xfrm>
        </p:spPr>
        <p:txBody>
          <a:bodyPr vert="horz" lIns="91440" tIns="45720" rIns="91440" bIns="45720" rtlCol="0" anchor="ctr">
            <a:normAutofit/>
          </a:bodyPr>
          <a:lstStyle/>
          <a:p>
            <a:pPr>
              <a:spcAft>
                <a:spcPts val="600"/>
              </a:spcAft>
            </a:pPr>
            <a:fld id="{84C450F2-3BB4-4AE4-8A35-A9D7AEA4C850}" type="slidenum">
              <a:rPr lang="en-US" smtClean="0"/>
              <a:pPr>
                <a:spcAft>
                  <a:spcPts val="600"/>
                </a:spcAft>
              </a:pPr>
              <a:t>6</a:t>
            </a:fld>
            <a:endParaRPr lang="en-US"/>
          </a:p>
        </p:txBody>
      </p:sp>
    </p:spTree>
    <p:extLst>
      <p:ext uri="{BB962C8B-B14F-4D97-AF65-F5344CB8AC3E}">
        <p14:creationId xmlns:p14="http://schemas.microsoft.com/office/powerpoint/2010/main" val="3704045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FD599051-8842-0E03-9EF2-D18EA7D0C4A9}"/>
              </a:ext>
            </a:extLst>
          </p:cNvPr>
          <p:cNvSpPr>
            <a:spLocks noGrp="1"/>
          </p:cNvSpPr>
          <p:nvPr>
            <p:ph type="title"/>
          </p:nvPr>
        </p:nvSpPr>
        <p:spPr>
          <a:xfrm>
            <a:off x="571282" y="794656"/>
            <a:ext cx="4855464" cy="1088135"/>
          </a:xfrm>
        </p:spPr>
        <p:txBody>
          <a:bodyPr vert="horz" lIns="91440" tIns="45720" rIns="91440" bIns="45720" rtlCol="0" anchor="t">
            <a:normAutofit/>
          </a:bodyPr>
          <a:lstStyle/>
          <a:p>
            <a:r>
              <a:rPr lang="lv-LV" sz="2200" b="1" kern="1200" cap="all" baseline="0" dirty="0">
                <a:solidFill>
                  <a:srgbClr val="4A161D"/>
                </a:solidFill>
                <a:latin typeface="Times New Roman" panose="02020603050405020304" pitchFamily="18" charset="0"/>
                <a:cs typeface="Times New Roman" panose="02020603050405020304" pitchFamily="18" charset="0"/>
              </a:rPr>
              <a:t>Iekšējā normatīvā akta pieņemšanas piemērs:</a:t>
            </a:r>
          </a:p>
        </p:txBody>
      </p:sp>
      <p:sp>
        <p:nvSpPr>
          <p:cNvPr id="8" name="TextBox 7">
            <a:extLst>
              <a:ext uri="{FF2B5EF4-FFF2-40B4-BE49-F238E27FC236}">
                <a16:creationId xmlns:a16="http://schemas.microsoft.com/office/drawing/2014/main" id="{0E4FF1CA-4F7E-43CF-A5F7-F2839D855003}"/>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062506" y="875331"/>
            <a:ext cx="5585925" cy="5783263"/>
          </a:xfrm>
          <a:prstGeom prst="rect">
            <a:avLst/>
          </a:prstGeom>
        </p:spPr>
        <p:txBody>
          <a:bodyPr>
            <a:normAutofit/>
          </a:bodyPr>
          <a:lstStyle/>
          <a:p>
            <a:pPr algn="just">
              <a:lnSpc>
                <a:spcPct val="70000"/>
              </a:lnSpc>
              <a:spcBef>
                <a:spcPct val="0"/>
              </a:spcBef>
            </a:pPr>
            <a:r>
              <a:rPr lang="lv-LV" altLang="lv-LV" dirty="0">
                <a:solidFill>
                  <a:srgbClr val="C00000"/>
                </a:solidFill>
                <a:latin typeface="Times New Roman" panose="02020603050405020304" pitchFamily="18" charset="0"/>
                <a:ea typeface="MS PGothic" panose="020B0600070205080204" pitchFamily="34" charset="-128"/>
              </a:rPr>
              <a:t>Valsts augu aizsardzības dienests var izdot iekšējo normatīvo aktu, nosakot kārtību kādā iegūst un apkopo informāciju. (ZM)</a:t>
            </a:r>
          </a:p>
          <a:p>
            <a:pPr algn="just">
              <a:lnSpc>
                <a:spcPct val="70000"/>
              </a:lnSpc>
              <a:spcBef>
                <a:spcPct val="0"/>
              </a:spcBef>
            </a:pPr>
            <a:endParaRPr lang="lv-LV" altLang="lv-LV" dirty="0">
              <a:latin typeface="Times New Roman" panose="02020603050405020304" pitchFamily="18" charset="0"/>
              <a:ea typeface="MS PGothic" panose="020B0600070205080204" pitchFamily="34" charset="-128"/>
            </a:endParaRPr>
          </a:p>
          <a:p>
            <a:pPr algn="just">
              <a:lnSpc>
                <a:spcPct val="70000"/>
              </a:lnSpc>
              <a:spcBef>
                <a:spcPct val="0"/>
              </a:spcBef>
            </a:pPr>
            <a:r>
              <a:rPr lang="lv-LV" altLang="lv-LV" i="1" dirty="0">
                <a:latin typeface="Times New Roman" panose="02020603050405020304" pitchFamily="18" charset="0"/>
                <a:ea typeface="MS PGothic" panose="020B0600070205080204" pitchFamily="34" charset="-128"/>
              </a:rPr>
              <a:t> </a:t>
            </a:r>
          </a:p>
          <a:p>
            <a:pPr lvl="1" algn="just">
              <a:lnSpc>
                <a:spcPct val="70000"/>
              </a:lnSpc>
              <a:spcBef>
                <a:spcPct val="0"/>
              </a:spcBef>
            </a:pPr>
            <a:r>
              <a:rPr lang="lv-LV" altLang="lv-LV" dirty="0">
                <a:latin typeface="Times New Roman" panose="02020603050405020304" pitchFamily="18" charset="0"/>
                <a:ea typeface="MS PGothic" panose="020B0600070205080204" pitchFamily="34" charset="-128"/>
              </a:rPr>
              <a:t>Šobrīd – MK noteikumi Nr.183 «Informācijas ieguves un apkopošanas kārtība par oglekļa monitoringu lauksaimniecībā izmantojamā zemē» </a:t>
            </a:r>
          </a:p>
          <a:p>
            <a:pPr lvl="1" algn="just">
              <a:lnSpc>
                <a:spcPct val="70000"/>
              </a:lnSpc>
              <a:spcBef>
                <a:spcPct val="0"/>
              </a:spcBef>
            </a:pPr>
            <a:endParaRPr lang="lv-LV" altLang="lv-LV" dirty="0">
              <a:latin typeface="Times New Roman" panose="02020603050405020304" pitchFamily="18" charset="0"/>
              <a:ea typeface="MS PGothic" panose="020B0600070205080204" pitchFamily="34" charset="-128"/>
            </a:endParaRPr>
          </a:p>
          <a:p>
            <a:pPr lvl="1" algn="just">
              <a:lnSpc>
                <a:spcPct val="70000"/>
              </a:lnSpc>
              <a:spcBef>
                <a:spcPct val="0"/>
              </a:spcBef>
            </a:pPr>
            <a:r>
              <a:rPr lang="lv-LV" altLang="lv-LV" dirty="0">
                <a:latin typeface="Times New Roman" panose="02020603050405020304" pitchFamily="18" charset="0"/>
                <a:ea typeface="MS PGothic" panose="020B0600070205080204" pitchFamily="34" charset="-128"/>
              </a:rPr>
              <a:t>Noteikumi Nr.572 «Kartupeļu gaišās gredzenpuves un kartupeļu tumšās gredzenpuves apkarošanas un izplatības ierobežošanas kārtība»</a:t>
            </a:r>
          </a:p>
          <a:p>
            <a:pPr lvl="1" algn="just">
              <a:lnSpc>
                <a:spcPct val="70000"/>
              </a:lnSpc>
              <a:spcBef>
                <a:spcPct val="0"/>
              </a:spcBef>
            </a:pPr>
            <a:endParaRPr lang="lv-LV" altLang="lv-LV" dirty="0">
              <a:latin typeface="Times New Roman" panose="02020603050405020304" pitchFamily="18" charset="0"/>
              <a:ea typeface="MS PGothic" panose="020B0600070205080204" pitchFamily="34" charset="-128"/>
            </a:endParaRPr>
          </a:p>
          <a:p>
            <a:pPr lvl="1" algn="just">
              <a:lnSpc>
                <a:spcPct val="70000"/>
              </a:lnSpc>
              <a:spcBef>
                <a:spcPct val="0"/>
              </a:spcBef>
            </a:pPr>
            <a:r>
              <a:rPr lang="lv-LV" altLang="lv-LV" dirty="0">
                <a:latin typeface="Times New Roman" panose="02020603050405020304" pitchFamily="18" charset="0"/>
                <a:ea typeface="MS PGothic" panose="020B0600070205080204" pitchFamily="34" charset="-128"/>
              </a:rPr>
              <a:t>Noteikumi Nr.683 «Kartupeļu vēža izplatības ierobežošanas un apkarošanas kārtība»</a:t>
            </a:r>
          </a:p>
          <a:p>
            <a:pPr lvl="1" algn="just">
              <a:lnSpc>
                <a:spcPct val="70000"/>
              </a:lnSpc>
              <a:spcBef>
                <a:spcPct val="0"/>
              </a:spcBef>
            </a:pPr>
            <a:r>
              <a:rPr lang="lv-LV" altLang="lv-LV" dirty="0">
                <a:latin typeface="Times New Roman" panose="02020603050405020304" pitchFamily="18" charset="0"/>
                <a:ea typeface="MS PGothic" panose="020B0600070205080204" pitchFamily="34" charset="-128"/>
              </a:rPr>
              <a:t> </a:t>
            </a:r>
          </a:p>
          <a:p>
            <a:pPr lvl="1" algn="just">
              <a:lnSpc>
                <a:spcPct val="70000"/>
              </a:lnSpc>
              <a:spcBef>
                <a:spcPct val="0"/>
              </a:spcBef>
            </a:pPr>
            <a:r>
              <a:rPr lang="lv-LV" altLang="lv-LV" dirty="0">
                <a:latin typeface="Times New Roman" panose="02020603050405020304" pitchFamily="18" charset="0"/>
                <a:ea typeface="MS PGothic" panose="020B0600070205080204" pitchFamily="34" charset="-128"/>
              </a:rPr>
              <a:t>Noteikumi Nr.575 «Bakteriālās iedegas apkarošanas un izplatības ierobežošanas kārtība»</a:t>
            </a:r>
          </a:p>
          <a:p>
            <a:pPr algn="just">
              <a:lnSpc>
                <a:spcPct val="70000"/>
              </a:lnSpc>
              <a:spcBef>
                <a:spcPct val="0"/>
              </a:spcBef>
            </a:pPr>
            <a:endParaRPr lang="lv-LV" altLang="lv-LV" i="1" dirty="0">
              <a:latin typeface="Times New Roman" panose="02020603050405020304" pitchFamily="18" charset="0"/>
              <a:ea typeface="MS PGothic" panose="020B0600070205080204" pitchFamily="34" charset="-128"/>
            </a:endParaRPr>
          </a:p>
          <a:p>
            <a:pPr algn="just">
              <a:lnSpc>
                <a:spcPct val="70000"/>
              </a:lnSpc>
              <a:spcBef>
                <a:spcPct val="0"/>
              </a:spcBef>
            </a:pPr>
            <a:endParaRPr lang="lv-LV" altLang="lv-LV" i="1" dirty="0">
              <a:latin typeface="Times New Roman" panose="02020603050405020304" pitchFamily="18" charset="0"/>
              <a:ea typeface="MS PGothic" panose="020B0600070205080204" pitchFamily="34" charset="-128"/>
            </a:endParaRPr>
          </a:p>
          <a:p>
            <a:pPr algn="just">
              <a:lnSpc>
                <a:spcPct val="70000"/>
              </a:lnSpc>
              <a:spcBef>
                <a:spcPct val="0"/>
              </a:spcBef>
            </a:pPr>
            <a:endParaRPr lang="lv-LV" altLang="lv-LV" dirty="0">
              <a:latin typeface="Times New Roman" panose="02020603050405020304" pitchFamily="18" charset="0"/>
              <a:ea typeface="MS PGothic" panose="020B0600070205080204" pitchFamily="34" charset="-128"/>
            </a:endParaRPr>
          </a:p>
          <a:p>
            <a:pPr marL="342900" indent="-342900" algn="just">
              <a:lnSpc>
                <a:spcPct val="70000"/>
              </a:lnSpc>
              <a:spcBef>
                <a:spcPct val="0"/>
              </a:spcBef>
              <a:buFont typeface="Wingdings" panose="05000000000000000000" pitchFamily="2" charset="2"/>
              <a:buChar char="à"/>
            </a:pPr>
            <a:r>
              <a:rPr lang="lv-LV" altLang="lv-LV" dirty="0">
                <a:latin typeface="Times New Roman" panose="02020603050405020304" pitchFamily="18" charset="0"/>
                <a:ea typeface="MS PGothic" panose="020B0600070205080204" pitchFamily="34" charset="-128"/>
              </a:rPr>
              <a:t>No MK noteikumiem svītrojamas normas un pielikumi, kas nosaka augsnes paraugu testēšanas un paraugu ņemšanas metodes. </a:t>
            </a:r>
          </a:p>
        </p:txBody>
      </p:sp>
      <p:sp>
        <p:nvSpPr>
          <p:cNvPr id="6" name="Slaida numura vietturis 5">
            <a:extLst>
              <a:ext uri="{FF2B5EF4-FFF2-40B4-BE49-F238E27FC236}">
                <a16:creationId xmlns:a16="http://schemas.microsoft.com/office/drawing/2014/main" id="{1F25B129-2027-B4FA-F583-69ADA7416BF6}"/>
              </a:ext>
            </a:extLst>
          </p:cNvPr>
          <p:cNvSpPr>
            <a:spLocks noGrp="1"/>
          </p:cNvSpPr>
          <p:nvPr>
            <p:ph type="sldNum" sz="quarter" idx="12"/>
          </p:nvPr>
        </p:nvSpPr>
        <p:spPr>
          <a:xfrm>
            <a:off x="11648431" y="6490524"/>
            <a:ext cx="457200" cy="336141"/>
          </a:xfrm>
        </p:spPr>
        <p:txBody>
          <a:bodyPr vert="horz" lIns="91440" tIns="45720" rIns="91440" bIns="45720" rtlCol="0" anchor="ctr">
            <a:normAutofit/>
          </a:bodyPr>
          <a:lstStyle/>
          <a:p>
            <a:pPr>
              <a:spcAft>
                <a:spcPts val="600"/>
              </a:spcAft>
            </a:pPr>
            <a:fld id="{84C450F2-3BB4-4AE4-8A35-A9D7AEA4C850}" type="slidenum">
              <a:rPr lang="en-US" smtClean="0"/>
              <a:pPr>
                <a:spcAft>
                  <a:spcPts val="600"/>
                </a:spcAft>
              </a:pPr>
              <a:t>7</a:t>
            </a:fld>
            <a:endParaRPr lang="en-US"/>
          </a:p>
        </p:txBody>
      </p:sp>
      <p:pic>
        <p:nvPicPr>
          <p:cNvPr id="10" name="Satura vietturis 6" descr="Tukša sēžu zāle ar tukšiem papīriem un pildspalvām.">
            <a:extLst>
              <a:ext uri="{FF2B5EF4-FFF2-40B4-BE49-F238E27FC236}">
                <a16:creationId xmlns:a16="http://schemas.microsoft.com/office/drawing/2014/main" id="{0FD800FA-3F02-C514-84C7-7C5D4A9D46DE}"/>
              </a:ext>
            </a:extLst>
          </p:cNvPr>
          <p:cNvPicPr>
            <a:picLocks noGrp="1" noChangeAspect="1"/>
          </p:cNvPicPr>
          <p:nvPr>
            <p:ph type="pic" sz="quarter" idx="15"/>
          </p:nvPr>
        </p:nvPicPr>
        <p:blipFill>
          <a:blip r:embed="rId3">
            <a:alphaModFix amt="55000"/>
          </a:blip>
          <a:srcRect l="11384" r="11384"/>
          <a:stretch>
            <a:fillRect/>
          </a:stretch>
        </p:blipFill>
        <p:spPr>
          <a:xfrm>
            <a:off x="-1" y="1730391"/>
            <a:ext cx="5747657" cy="5127609"/>
          </a:xfrm>
          <a:prstGeom prst="rect">
            <a:avLst/>
          </a:prstGeom>
          <a:noFill/>
        </p:spPr>
      </p:pic>
    </p:spTree>
    <p:extLst>
      <p:ext uri="{BB962C8B-B14F-4D97-AF65-F5344CB8AC3E}">
        <p14:creationId xmlns:p14="http://schemas.microsoft.com/office/powerpoint/2010/main" val="64780952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8E64A7-0329-86C5-2E11-B06B4290496B}"/>
            </a:ext>
          </a:extLst>
        </p:cNvPr>
        <p:cNvGrpSpPr/>
        <p:nvPr/>
      </p:nvGrpSpPr>
      <p:grpSpPr>
        <a:xfrm>
          <a:off x="0" y="0"/>
          <a:ext cx="0" cy="0"/>
          <a:chOff x="0" y="0"/>
          <a:chExt cx="0" cy="0"/>
        </a:xfrm>
      </p:grpSpPr>
      <p:pic>
        <p:nvPicPr>
          <p:cNvPr id="9" name="Attēls 8">
            <a:extLst>
              <a:ext uri="{FF2B5EF4-FFF2-40B4-BE49-F238E27FC236}">
                <a16:creationId xmlns:a16="http://schemas.microsoft.com/office/drawing/2014/main" id="{E7E1FCC8-C278-413F-1E2A-E139308E571F}"/>
              </a:ext>
            </a:extLst>
          </p:cNvPr>
          <p:cNvPicPr>
            <a:picLocks noChangeAspect="1"/>
          </p:cNvPicPr>
          <p:nvPr/>
        </p:nvPicPr>
        <p:blipFill>
          <a:blip r:embed="rId3">
            <a:alphaModFix amt="32000"/>
          </a:blip>
          <a:stretch>
            <a:fillRect/>
          </a:stretch>
        </p:blipFill>
        <p:spPr>
          <a:xfrm>
            <a:off x="-102312" y="-28522"/>
            <a:ext cx="12192000" cy="6855187"/>
          </a:xfrm>
          <a:prstGeom prst="rect">
            <a:avLst/>
          </a:prstGeom>
          <a:effectLst>
            <a:outerShdw blurRad="50800" dist="50800" dir="5400000" algn="ctr" rotWithShape="0">
              <a:srgbClr val="000000">
                <a:alpha val="79000"/>
              </a:srgbClr>
            </a:outerShdw>
            <a:reflection stA="46000" endPos="65000" dist="50800" dir="5400000" sy="-100000" algn="bl" rotWithShape="0"/>
          </a:effectLst>
        </p:spPr>
      </p:pic>
      <p:sp>
        <p:nvSpPr>
          <p:cNvPr id="2" name="Virsraksts 1">
            <a:extLst>
              <a:ext uri="{FF2B5EF4-FFF2-40B4-BE49-F238E27FC236}">
                <a16:creationId xmlns:a16="http://schemas.microsoft.com/office/drawing/2014/main" id="{FDA9DAFA-00DB-BC31-DCF8-A7129CFAA0E4}"/>
              </a:ext>
            </a:extLst>
          </p:cNvPr>
          <p:cNvSpPr>
            <a:spLocks noGrp="1"/>
          </p:cNvSpPr>
          <p:nvPr>
            <p:ph type="title"/>
          </p:nvPr>
        </p:nvSpPr>
        <p:spPr>
          <a:xfrm>
            <a:off x="431172" y="293302"/>
            <a:ext cx="11125032" cy="965101"/>
          </a:xfrm>
        </p:spPr>
        <p:txBody>
          <a:bodyPr anchor="b">
            <a:normAutofit/>
          </a:bodyPr>
          <a:lstStyle/>
          <a:p>
            <a:r>
              <a:rPr lang="lv-LV" b="1"/>
              <a:t>Maksas pakalpojumu cenrāžu  reforma</a:t>
            </a:r>
          </a:p>
        </p:txBody>
      </p:sp>
      <p:sp>
        <p:nvSpPr>
          <p:cNvPr id="6" name="Slaida numura vietturis 5">
            <a:extLst>
              <a:ext uri="{FF2B5EF4-FFF2-40B4-BE49-F238E27FC236}">
                <a16:creationId xmlns:a16="http://schemas.microsoft.com/office/drawing/2014/main" id="{25E206FA-A405-3632-6432-0A0AB61DF624}"/>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84C450F2-3BB4-4AE4-8A35-A9D7AEA4C850}" type="slidenum">
              <a:rPr lang="en-US" smtClean="0"/>
              <a:pPr>
                <a:spcAft>
                  <a:spcPts val="600"/>
                </a:spcAft>
              </a:pPr>
              <a:t>8</a:t>
            </a:fld>
            <a:endParaRPr lang="en-US"/>
          </a:p>
        </p:txBody>
      </p:sp>
      <p:graphicFrame>
        <p:nvGraphicFramePr>
          <p:cNvPr id="14" name="Satura vietturis 3">
            <a:extLst>
              <a:ext uri="{FF2B5EF4-FFF2-40B4-BE49-F238E27FC236}">
                <a16:creationId xmlns:a16="http://schemas.microsoft.com/office/drawing/2014/main" id="{DB4FA4B1-0BBE-0C8E-7B05-2BA01FDE59DE}"/>
              </a:ext>
            </a:extLst>
          </p:cNvPr>
          <p:cNvGraphicFramePr>
            <a:graphicFrameLocks noGrp="1"/>
          </p:cNvGraphicFramePr>
          <p:nvPr>
            <p:ph idx="1"/>
            <p:extLst>
              <p:ext uri="{D42A27DB-BD31-4B8C-83A1-F6EECF244321}">
                <p14:modId xmlns:p14="http://schemas.microsoft.com/office/powerpoint/2010/main" val="667338371"/>
              </p:ext>
            </p:extLst>
          </p:nvPr>
        </p:nvGraphicFramePr>
        <p:xfrm>
          <a:off x="431172" y="1384847"/>
          <a:ext cx="11125032" cy="49051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59564740"/>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4E794828-2061-21C7-E54A-52E4E272F50C}"/>
              </a:ext>
            </a:extLst>
          </p:cNvPr>
          <p:cNvSpPr>
            <a:spLocks noGrp="1"/>
          </p:cNvSpPr>
          <p:nvPr>
            <p:ph type="title"/>
          </p:nvPr>
        </p:nvSpPr>
        <p:spPr>
          <a:xfrm>
            <a:off x="352766" y="298382"/>
            <a:ext cx="6858000" cy="508833"/>
          </a:xfrm>
        </p:spPr>
        <p:txBody>
          <a:bodyPr vert="horz" lIns="91440" tIns="45720" rIns="91440" bIns="45720" rtlCol="0" anchor="b">
            <a:normAutofit/>
          </a:bodyPr>
          <a:lstStyle/>
          <a:p>
            <a:r>
              <a:rPr lang="lv-LV" altLang="lv-LV" sz="2200" b="1" dirty="0">
                <a:solidFill>
                  <a:srgbClr val="4A161D"/>
                </a:solidFill>
                <a:latin typeface="Times New Roman" panose="02020603050405020304" pitchFamily="18" charset="0"/>
                <a:ea typeface="MS PGothic" panose="020B0600070205080204" pitchFamily="34" charset="-128"/>
              </a:rPr>
              <a:t>JAUTĀJUMS DISKUSIJAI PAR PRAKSES MAIŅU!!!</a:t>
            </a:r>
            <a:endParaRPr lang="en-US" sz="2200" b="0" kern="1200" cap="all" baseline="0" dirty="0">
              <a:solidFill>
                <a:srgbClr val="4A161D"/>
              </a:solidFill>
              <a:latin typeface="+mj-lt"/>
              <a:ea typeface="+mj-ea"/>
              <a:cs typeface="+mj-cs"/>
            </a:endParaRPr>
          </a:p>
        </p:txBody>
      </p:sp>
      <p:sp>
        <p:nvSpPr>
          <p:cNvPr id="8" name="TextBox 7">
            <a:extLst>
              <a:ext uri="{FF2B5EF4-FFF2-40B4-BE49-F238E27FC236}">
                <a16:creationId xmlns:a16="http://schemas.microsoft.com/office/drawing/2014/main" id="{BC36727B-5472-4B2B-B5E0-7E6E665067CF}"/>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52766" y="1241936"/>
            <a:ext cx="6858000" cy="5157216"/>
          </a:xfrm>
          <a:prstGeom prst="rect">
            <a:avLst/>
          </a:prstGeom>
        </p:spPr>
        <p:txBody>
          <a:bodyPr>
            <a:noAutofit/>
          </a:bodyPr>
          <a:lstStyle/>
          <a:p>
            <a:pPr marL="0" lvl="1" indent="0" algn="ctr">
              <a:buFont typeface="Arial" panose="020B0604020202020204" pitchFamily="34" charset="0"/>
              <a:buNone/>
            </a:pPr>
            <a:endParaRPr lang="lv-LV" dirty="0">
              <a:latin typeface="Times New Roman" panose="02020603050405020304" pitchFamily="18" charset="0"/>
              <a:cs typeface="Times New Roman" panose="02020603050405020304" pitchFamily="18" charset="0"/>
            </a:endParaRPr>
          </a:p>
          <a:p>
            <a:pPr marL="0" lvl="1" indent="0" algn="ctr">
              <a:buFont typeface="Arial" panose="020B0604020202020204" pitchFamily="34" charset="0"/>
              <a:buNone/>
            </a:pPr>
            <a:endParaRPr lang="lv-LV" dirty="0">
              <a:latin typeface="Times New Roman" panose="02020603050405020304" pitchFamily="18" charset="0"/>
              <a:cs typeface="Times New Roman" panose="02020603050405020304" pitchFamily="18" charset="0"/>
            </a:endParaRPr>
          </a:p>
          <a:p>
            <a:pPr marL="0" lvl="1" indent="0" algn="ctr">
              <a:buFont typeface="Arial" panose="020B0604020202020204" pitchFamily="34" charset="0"/>
              <a:buNone/>
            </a:pPr>
            <a:r>
              <a:rPr lang="lv-LV" sz="2400" b="1" dirty="0">
                <a:solidFill>
                  <a:srgbClr val="C00000"/>
                </a:solidFill>
                <a:latin typeface="Times New Roman" panose="02020603050405020304" pitchFamily="18" charset="0"/>
                <a:cs typeface="Times New Roman" panose="02020603050405020304" pitchFamily="18" charset="0"/>
              </a:rPr>
              <a:t>Informatīvo ziņojumu izstrādes prakses maiņa:</a:t>
            </a:r>
          </a:p>
          <a:p>
            <a:pPr marL="0" lvl="1" algn="ctr"/>
            <a:endParaRPr lang="lv-LV" sz="2400" b="1" dirty="0">
              <a:solidFill>
                <a:srgbClr val="C00000"/>
              </a:solidFill>
              <a:latin typeface="Times New Roman" panose="02020603050405020304" pitchFamily="18" charset="0"/>
              <a:cs typeface="Times New Roman" panose="02020603050405020304" pitchFamily="18" charset="0"/>
            </a:endParaRPr>
          </a:p>
          <a:p>
            <a:pPr algn="ctr"/>
            <a:r>
              <a:rPr lang="lv-LV" altLang="lv-LV" sz="2400" dirty="0">
                <a:latin typeface="Times New Roman" panose="02020603050405020304" pitchFamily="18" charset="0"/>
                <a:ea typeface="MS PGothic" panose="020B0600070205080204" pitchFamily="34" charset="-128"/>
                <a:cs typeface="Times New Roman" panose="02020603050405020304" pitchFamily="18" charset="0"/>
              </a:rPr>
              <a:t>Skaņošanai virzīt tikai </a:t>
            </a:r>
            <a:r>
              <a:rPr lang="lv-LV" altLang="lv-LV" sz="2400" dirty="0">
                <a:solidFill>
                  <a:srgbClr val="C00000"/>
                </a:solidFill>
                <a:latin typeface="Times New Roman" panose="02020603050405020304" pitchFamily="18" charset="0"/>
                <a:ea typeface="MS PGothic" panose="020B0600070205080204" pitchFamily="34" charset="-128"/>
                <a:cs typeface="Times New Roman" panose="02020603050405020304" pitchFamily="18" charset="0"/>
              </a:rPr>
              <a:t>prezentāciju ar MK sēdes </a:t>
            </a:r>
            <a:r>
              <a:rPr lang="lv-LV" altLang="lv-LV" sz="2400" dirty="0" err="1">
                <a:solidFill>
                  <a:srgbClr val="C00000"/>
                </a:solidFill>
                <a:latin typeface="Times New Roman" panose="02020603050405020304" pitchFamily="18" charset="0"/>
                <a:ea typeface="MS PGothic" panose="020B0600070205080204" pitchFamily="34" charset="-128"/>
                <a:cs typeface="Times New Roman" panose="02020603050405020304" pitchFamily="18" charset="0"/>
              </a:rPr>
              <a:t>protokollēmumu</a:t>
            </a:r>
            <a:r>
              <a:rPr lang="lv-LV" altLang="lv-LV" sz="2400" dirty="0">
                <a:latin typeface="Times New Roman" panose="02020603050405020304" pitchFamily="18" charset="0"/>
                <a:ea typeface="MS PGothic" panose="020B0600070205080204" pitchFamily="34" charset="-128"/>
                <a:cs typeface="Times New Roman" panose="02020603050405020304" pitchFamily="18" charset="0"/>
              </a:rPr>
              <a:t>,</a:t>
            </a:r>
          </a:p>
          <a:p>
            <a:pPr algn="ctr"/>
            <a:endParaRPr lang="lv-LV" altLang="lv-LV" sz="2400" dirty="0">
              <a:latin typeface="Times New Roman" panose="02020603050405020304" pitchFamily="18" charset="0"/>
              <a:ea typeface="MS PGothic" panose="020B0600070205080204" pitchFamily="34" charset="-128"/>
              <a:cs typeface="Times New Roman" panose="02020603050405020304" pitchFamily="18" charset="0"/>
            </a:endParaRPr>
          </a:p>
          <a:p>
            <a:pPr algn="ctr"/>
            <a:r>
              <a:rPr lang="lv-LV" altLang="lv-LV" sz="2400" dirty="0">
                <a:latin typeface="Times New Roman" panose="02020603050405020304" pitchFamily="18" charset="0"/>
                <a:ea typeface="MS PGothic" panose="020B0600070205080204" pitchFamily="34" charset="-128"/>
                <a:cs typeface="Times New Roman" panose="02020603050405020304" pitchFamily="18" charset="0"/>
              </a:rPr>
              <a:t>Vai </a:t>
            </a:r>
          </a:p>
          <a:p>
            <a:pPr algn="ctr"/>
            <a:endParaRPr lang="lv-LV" altLang="lv-LV" sz="2400" dirty="0">
              <a:latin typeface="Times New Roman" panose="02020603050405020304" pitchFamily="18" charset="0"/>
              <a:ea typeface="MS PGothic" panose="020B0600070205080204" pitchFamily="34" charset="-128"/>
              <a:cs typeface="Times New Roman" panose="02020603050405020304" pitchFamily="18" charset="0"/>
            </a:endParaRPr>
          </a:p>
          <a:p>
            <a:pPr algn="ctr"/>
            <a:r>
              <a:rPr lang="lv-LV" altLang="lv-LV" sz="2400" dirty="0">
                <a:latin typeface="Times New Roman" panose="02020603050405020304" pitchFamily="18" charset="0"/>
                <a:ea typeface="MS PGothic" panose="020B0600070205080204" pitchFamily="34" charset="-128"/>
                <a:cs typeface="Times New Roman" panose="02020603050405020304" pitchFamily="18" charset="0"/>
              </a:rPr>
              <a:t>Skaņošanai virzīt ziņojumu, kas </a:t>
            </a:r>
            <a:r>
              <a:rPr lang="lv-LV" altLang="lv-LV" sz="2400" dirty="0">
                <a:solidFill>
                  <a:srgbClr val="C00000"/>
                </a:solidFill>
                <a:latin typeface="Times New Roman" panose="02020603050405020304" pitchFamily="18" charset="0"/>
                <a:ea typeface="MS PGothic" panose="020B0600070205080204" pitchFamily="34" charset="-128"/>
                <a:cs typeface="Times New Roman" panose="02020603050405020304" pitchFamily="18" charset="0"/>
              </a:rPr>
              <a:t>nav garāks par 5 lapām, </a:t>
            </a:r>
            <a:r>
              <a:rPr lang="lv-LV" altLang="lv-LV" sz="2400" dirty="0" err="1">
                <a:latin typeface="Times New Roman" panose="02020603050405020304" pitchFamily="18" charset="0"/>
                <a:ea typeface="MS PGothic" panose="020B0600070205080204" pitchFamily="34" charset="-128"/>
                <a:cs typeface="Times New Roman" panose="02020603050405020304" pitchFamily="18" charset="0"/>
              </a:rPr>
              <a:t>tādējadi</a:t>
            </a:r>
            <a:r>
              <a:rPr lang="lv-LV" altLang="lv-LV" sz="2400" dirty="0">
                <a:latin typeface="Times New Roman" panose="02020603050405020304" pitchFamily="18" charset="0"/>
                <a:ea typeface="MS PGothic" panose="020B0600070205080204" pitchFamily="34" charset="-128"/>
                <a:cs typeface="Times New Roman" panose="02020603050405020304" pitchFamily="18" charset="0"/>
              </a:rPr>
              <a:t> mazinot saturisko daļu un veicinot konstruktīvu priekšlikumu iekļaušanu.</a:t>
            </a:r>
          </a:p>
          <a:p>
            <a:pPr marL="0" lvl="1" algn="ctr"/>
            <a:endParaRPr lang="lv-LV" dirty="0">
              <a:latin typeface="Times New Roman" panose="02020603050405020304" pitchFamily="18" charset="0"/>
              <a:cs typeface="Times New Roman" panose="02020603050405020304" pitchFamily="18" charset="0"/>
            </a:endParaRPr>
          </a:p>
          <a:p>
            <a:pPr marL="0" lvl="1" indent="0" algn="ctr">
              <a:buFont typeface="Arial" panose="020B0604020202020204" pitchFamily="34" charset="0"/>
              <a:buNone/>
            </a:pPr>
            <a:endParaRPr lang="lv-LV" dirty="0">
              <a:latin typeface="Times New Roman" panose="02020603050405020304" pitchFamily="18" charset="0"/>
              <a:cs typeface="Times New Roman" panose="02020603050405020304" pitchFamily="18" charset="0"/>
            </a:endParaRPr>
          </a:p>
        </p:txBody>
      </p:sp>
      <p:pic>
        <p:nvPicPr>
          <p:cNvPr id="7" name="Satura vietturis 6" descr="Pārvietojamo failu skenēšana">
            <a:extLst>
              <a:ext uri="{FF2B5EF4-FFF2-40B4-BE49-F238E27FC236}">
                <a16:creationId xmlns:a16="http://schemas.microsoft.com/office/drawing/2014/main" id="{DF369BFB-F697-4DBD-A1F5-54869933ED7B}"/>
              </a:ext>
            </a:extLst>
          </p:cNvPr>
          <p:cNvPicPr>
            <a:picLocks noGrp="1" noChangeAspect="1"/>
          </p:cNvPicPr>
          <p:nvPr>
            <p:ph type="pic" sz="quarter" idx="15"/>
          </p:nvPr>
        </p:nvPicPr>
        <p:blipFill>
          <a:blip r:embed="rId3">
            <a:alphaModFix amt="54000"/>
          </a:blip>
          <a:srcRect l="30139" r="17715" b="-1"/>
          <a:stretch>
            <a:fillRect/>
          </a:stretch>
        </p:blipFill>
        <p:spPr>
          <a:xfrm>
            <a:off x="8001000" y="10"/>
            <a:ext cx="4191000" cy="6469796"/>
          </a:xfrm>
          <a:prstGeom prst="rect">
            <a:avLst/>
          </a:prstGeom>
          <a:noFill/>
        </p:spPr>
      </p:pic>
      <p:sp>
        <p:nvSpPr>
          <p:cNvPr id="6" name="Slaida numura vietturis 5">
            <a:extLst>
              <a:ext uri="{FF2B5EF4-FFF2-40B4-BE49-F238E27FC236}">
                <a16:creationId xmlns:a16="http://schemas.microsoft.com/office/drawing/2014/main" id="{40FF3B90-E48E-4F36-F9B3-615C7A50B777}"/>
              </a:ext>
            </a:extLst>
          </p:cNvPr>
          <p:cNvSpPr>
            <a:spLocks noGrp="1"/>
          </p:cNvSpPr>
          <p:nvPr>
            <p:ph type="sldNum" sz="quarter" idx="12"/>
          </p:nvPr>
        </p:nvSpPr>
        <p:spPr>
          <a:xfrm>
            <a:off x="11648431" y="6490524"/>
            <a:ext cx="457200" cy="336141"/>
          </a:xfrm>
        </p:spPr>
        <p:txBody>
          <a:bodyPr vert="horz" lIns="91440" tIns="45720" rIns="91440" bIns="45720" rtlCol="0" anchor="ctr">
            <a:normAutofit/>
          </a:bodyPr>
          <a:lstStyle/>
          <a:p>
            <a:pPr>
              <a:spcAft>
                <a:spcPts val="600"/>
              </a:spcAft>
            </a:pPr>
            <a:fld id="{84C450F2-3BB4-4AE4-8A35-A9D7AEA4C850}" type="slidenum">
              <a:rPr lang="en-US" smtClean="0"/>
              <a:pPr>
                <a:spcAft>
                  <a:spcPts val="600"/>
                </a:spcAft>
              </a:pPr>
              <a:t>9</a:t>
            </a:fld>
            <a:endParaRPr lang="en-US"/>
          </a:p>
        </p:txBody>
      </p:sp>
    </p:spTree>
    <p:extLst>
      <p:ext uri="{BB962C8B-B14F-4D97-AF65-F5344CB8AC3E}">
        <p14:creationId xmlns:p14="http://schemas.microsoft.com/office/powerpoint/2010/main" val="25104930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23CD881-9A7C-805C-743C-64D58F91CD88}"/>
              </a:ext>
            </a:extLst>
          </p:cNvPr>
          <p:cNvPicPr>
            <a:picLocks noChangeAspect="1"/>
          </p:cNvPicPr>
          <p:nvPr/>
        </p:nvPicPr>
        <p:blipFill>
          <a:blip r:embed="rId2">
            <a:alphaModFix amt="24000"/>
          </a:blip>
          <a:stretch>
            <a:fillRect/>
          </a:stretch>
        </p:blipFill>
        <p:spPr>
          <a:xfrm>
            <a:off x="0" y="0"/>
            <a:ext cx="4582482" cy="6873723"/>
          </a:xfrm>
          <a:prstGeom prst="rect">
            <a:avLst/>
          </a:prstGeom>
        </p:spPr>
      </p:pic>
      <p:sp>
        <p:nvSpPr>
          <p:cNvPr id="3" name="Content Placeholder 2">
            <a:extLst>
              <a:ext uri="{FF2B5EF4-FFF2-40B4-BE49-F238E27FC236}">
                <a16:creationId xmlns:a16="http://schemas.microsoft.com/office/drawing/2014/main" id="{FAD6D5A0-FA0D-C325-9487-0E397DE66B96}"/>
              </a:ext>
            </a:extLst>
          </p:cNvPr>
          <p:cNvSpPr>
            <a:spLocks noGrp="1"/>
          </p:cNvSpPr>
          <p:nvPr>
            <p:ph sz="quarter" idx="13"/>
          </p:nvPr>
        </p:nvSpPr>
        <p:spPr>
          <a:xfrm>
            <a:off x="794657" y="566928"/>
            <a:ext cx="10602822" cy="5724144"/>
          </a:xfrm>
        </p:spPr>
        <p:txBody>
          <a:bodyPr/>
          <a:lstStyle/>
          <a:p>
            <a:pPr marL="0" indent="0" algn="ctr">
              <a:buNone/>
            </a:pPr>
            <a:r>
              <a:rPr lang="lv-LV" sz="3200" b="1" cap="all" dirty="0">
                <a:solidFill>
                  <a:srgbClr val="FF0000"/>
                </a:solidFill>
                <a:latin typeface="Times New Roman" panose="02020603050405020304" pitchFamily="18" charset="0"/>
                <a:ea typeface="+mj-ea"/>
                <a:cs typeface="Times New Roman" panose="02020603050405020304" pitchFamily="18" charset="0"/>
              </a:rPr>
              <a:t>Tūlītēja risinājumu realizācija</a:t>
            </a:r>
          </a:p>
          <a:p>
            <a:pPr marL="0" indent="0" algn="ctr">
              <a:buNone/>
            </a:pPr>
            <a:endParaRPr lang="lv-LV" sz="2200" b="1" cap="all" dirty="0">
              <a:solidFill>
                <a:srgbClr val="FF0000"/>
              </a:solidFill>
              <a:latin typeface="Times New Roman" panose="02020603050405020304" pitchFamily="18" charset="0"/>
              <a:ea typeface="+mj-ea"/>
              <a:cs typeface="Times New Roman" panose="02020603050405020304" pitchFamily="18" charset="0"/>
            </a:endParaRPr>
          </a:p>
          <a:p>
            <a:r>
              <a:rPr lang="lv-LV" dirty="0">
                <a:solidFill>
                  <a:srgbClr val="FF0000"/>
                </a:solidFill>
              </a:rPr>
              <a:t> </a:t>
            </a:r>
            <a:r>
              <a:rPr lang="lv-LV" sz="2800" dirty="0">
                <a:solidFill>
                  <a:srgbClr val="FF0000"/>
                </a:solidFill>
                <a:latin typeface="Times New Roman" panose="02020603050405020304" pitchFamily="18" charset="0"/>
                <a:cs typeface="Times New Roman" panose="02020603050405020304" pitchFamily="18" charset="0"/>
              </a:rPr>
              <a:t>Samazināt MK pieņemto tipveida lēmumu skaitu  - tipveida lēmumus pieņemt nevis par katru gadījumu, bet sagrupēt un apvienot vienā lēmumā vairākus gadījumus (ar regularitāti 1x mēnesī vai 1x ceturksnī) </a:t>
            </a:r>
          </a:p>
          <a:p>
            <a:endParaRPr lang="lv-LV" sz="2800" dirty="0">
              <a:solidFill>
                <a:srgbClr val="FF0000"/>
              </a:solidFill>
              <a:latin typeface="Times New Roman" panose="02020603050405020304" pitchFamily="18" charset="0"/>
              <a:cs typeface="Times New Roman" panose="02020603050405020304" pitchFamily="18" charset="0"/>
            </a:endParaRPr>
          </a:p>
          <a:p>
            <a:r>
              <a:rPr lang="lv-LV" sz="2800" dirty="0">
                <a:solidFill>
                  <a:srgbClr val="FF0000"/>
                </a:solidFill>
                <a:latin typeface="Times New Roman" panose="02020603050405020304" pitchFamily="18" charset="0"/>
                <a:cs typeface="Times New Roman" panose="02020603050405020304" pitchFamily="18" charset="0"/>
              </a:rPr>
              <a:t>Informatīvo ziņojumu līdzšinējā formāta prakses maiņa</a:t>
            </a:r>
          </a:p>
          <a:p>
            <a:endParaRPr lang="lv-LV" dirty="0"/>
          </a:p>
        </p:txBody>
      </p:sp>
      <p:sp>
        <p:nvSpPr>
          <p:cNvPr id="6" name="Slide Number Placeholder 5">
            <a:extLst>
              <a:ext uri="{FF2B5EF4-FFF2-40B4-BE49-F238E27FC236}">
                <a16:creationId xmlns:a16="http://schemas.microsoft.com/office/drawing/2014/main" id="{707F95A9-4A99-4A01-1D6C-720055E89522}"/>
              </a:ext>
            </a:extLst>
          </p:cNvPr>
          <p:cNvSpPr>
            <a:spLocks noGrp="1"/>
          </p:cNvSpPr>
          <p:nvPr>
            <p:ph type="sldNum" sz="quarter" idx="12"/>
          </p:nvPr>
        </p:nvSpPr>
        <p:spPr/>
        <p:txBody>
          <a:bodyPr/>
          <a:lstStyle/>
          <a:p>
            <a:fld id="{CC057153-B650-4DEB-B370-79DDCFDCE934}" type="slidenum">
              <a:rPr lang="en-US" smtClean="0"/>
              <a:t>10</a:t>
            </a:fld>
            <a:endParaRPr lang="en-US" dirty="0"/>
          </a:p>
        </p:txBody>
      </p:sp>
    </p:spTree>
    <p:extLst>
      <p:ext uri="{BB962C8B-B14F-4D97-AF65-F5344CB8AC3E}">
        <p14:creationId xmlns:p14="http://schemas.microsoft.com/office/powerpoint/2010/main" val="858009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E7792E-B97B-7AB1-B9FE-2D8AE99E9C8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30B6151C-BD50-1E19-B4CC-EBE770176E1E}"/>
              </a:ext>
            </a:extLst>
          </p:cNvPr>
          <p:cNvPicPr>
            <a:picLocks noChangeAspect="1"/>
          </p:cNvPicPr>
          <p:nvPr/>
        </p:nvPicPr>
        <p:blipFill>
          <a:blip r:embed="rId2">
            <a:alphaModFix amt="24000"/>
          </a:blip>
          <a:stretch>
            <a:fillRect/>
          </a:stretch>
        </p:blipFill>
        <p:spPr>
          <a:xfrm>
            <a:off x="0" y="0"/>
            <a:ext cx="4582482" cy="6873723"/>
          </a:xfrm>
          <a:prstGeom prst="rect">
            <a:avLst/>
          </a:prstGeom>
        </p:spPr>
      </p:pic>
      <p:sp>
        <p:nvSpPr>
          <p:cNvPr id="3" name="Content Placeholder 2">
            <a:extLst>
              <a:ext uri="{FF2B5EF4-FFF2-40B4-BE49-F238E27FC236}">
                <a16:creationId xmlns:a16="http://schemas.microsoft.com/office/drawing/2014/main" id="{0AD014BE-6AC8-6059-00BA-3EFC8405D2BD}"/>
              </a:ext>
            </a:extLst>
          </p:cNvPr>
          <p:cNvSpPr>
            <a:spLocks noGrp="1"/>
          </p:cNvSpPr>
          <p:nvPr>
            <p:ph sz="quarter" idx="13"/>
          </p:nvPr>
        </p:nvSpPr>
        <p:spPr>
          <a:xfrm>
            <a:off x="794657" y="566928"/>
            <a:ext cx="10602822" cy="5724144"/>
          </a:xfrm>
        </p:spPr>
        <p:txBody>
          <a:bodyPr/>
          <a:lstStyle/>
          <a:p>
            <a:pPr marL="0" indent="0" algn="ctr">
              <a:buNone/>
            </a:pPr>
            <a:r>
              <a:rPr lang="lv-LV" sz="3200" b="1" cap="all" dirty="0">
                <a:solidFill>
                  <a:srgbClr val="FF0000"/>
                </a:solidFill>
                <a:latin typeface="Times New Roman" panose="02020603050405020304" pitchFamily="18" charset="0"/>
                <a:ea typeface="+mj-ea"/>
                <a:cs typeface="Times New Roman" panose="02020603050405020304" pitchFamily="18" charset="0"/>
              </a:rPr>
              <a:t>PAKĀPENISKA Risinājumu realizācija</a:t>
            </a:r>
          </a:p>
          <a:p>
            <a:pPr marL="0" indent="0" algn="ctr">
              <a:buNone/>
            </a:pPr>
            <a:endParaRPr lang="lv-LV" sz="2200" b="1" cap="all" dirty="0">
              <a:solidFill>
                <a:srgbClr val="FF0000"/>
              </a:solidFill>
              <a:latin typeface="Times New Roman" panose="02020603050405020304" pitchFamily="18" charset="0"/>
              <a:ea typeface="+mj-ea"/>
              <a:cs typeface="Times New Roman" panose="02020603050405020304" pitchFamily="18" charset="0"/>
            </a:endParaRPr>
          </a:p>
          <a:p>
            <a:r>
              <a:rPr lang="lv-LV" sz="2800" dirty="0">
                <a:solidFill>
                  <a:srgbClr val="FF0000"/>
                </a:solidFill>
                <a:latin typeface="Times New Roman" panose="02020603050405020304" pitchFamily="18" charset="0"/>
                <a:cs typeface="Times New Roman" panose="02020603050405020304" pitchFamily="18" charset="0"/>
              </a:rPr>
              <a:t>Grozījumi likumos: 1) MK lēmumi jāaizstāj ar iestāžu vadītāju lēmumiem; 2) jāsvītro vai jāprecizē deleģējumi MK izdot noteikumus</a:t>
            </a:r>
          </a:p>
          <a:p>
            <a:r>
              <a:rPr lang="lv-LV" sz="2800" dirty="0">
                <a:solidFill>
                  <a:srgbClr val="FF0000"/>
                </a:solidFill>
                <a:latin typeface="Times New Roman" panose="02020603050405020304" pitchFamily="18" charset="0"/>
                <a:cs typeface="Times New Roman" panose="02020603050405020304" pitchFamily="18" charset="0"/>
              </a:rPr>
              <a:t>Tiesību akta publicēšana Latvijas Vēstnesī</a:t>
            </a:r>
          </a:p>
          <a:p>
            <a:r>
              <a:rPr lang="lv-LV" sz="2800" dirty="0">
                <a:solidFill>
                  <a:srgbClr val="FF0000"/>
                </a:solidFill>
                <a:latin typeface="Times New Roman" panose="02020603050405020304" pitchFamily="18" charset="0"/>
                <a:cs typeface="Times New Roman" panose="02020603050405020304" pitchFamily="18" charset="0"/>
              </a:rPr>
              <a:t>Lēmumu pieņemšana iestādes līmenī neatceļ pienākumu lēmumu pieņemšanā iesaistīt sociālos un sadarbības partnerus vai veikt sabiedrības līdzdalības pasākumus</a:t>
            </a:r>
          </a:p>
          <a:p>
            <a:endParaRPr lang="lv-LV" dirty="0"/>
          </a:p>
          <a:p>
            <a:endParaRPr lang="lv-LV" dirty="0"/>
          </a:p>
          <a:p>
            <a:endParaRPr lang="lv-LV" dirty="0"/>
          </a:p>
        </p:txBody>
      </p:sp>
      <p:sp>
        <p:nvSpPr>
          <p:cNvPr id="6" name="Slide Number Placeholder 5">
            <a:extLst>
              <a:ext uri="{FF2B5EF4-FFF2-40B4-BE49-F238E27FC236}">
                <a16:creationId xmlns:a16="http://schemas.microsoft.com/office/drawing/2014/main" id="{9A7EE07C-B479-F56D-8C8C-7A4F688E3304}"/>
              </a:ext>
            </a:extLst>
          </p:cNvPr>
          <p:cNvSpPr>
            <a:spLocks noGrp="1"/>
          </p:cNvSpPr>
          <p:nvPr>
            <p:ph type="sldNum" sz="quarter" idx="12"/>
          </p:nvPr>
        </p:nvSpPr>
        <p:spPr/>
        <p:txBody>
          <a:bodyPr/>
          <a:lstStyle/>
          <a:p>
            <a:fld id="{CC057153-B650-4DEB-B370-79DDCFDCE934}" type="slidenum">
              <a:rPr lang="en-US" smtClean="0"/>
              <a:t>11</a:t>
            </a:fld>
            <a:endParaRPr lang="en-US" dirty="0"/>
          </a:p>
        </p:txBody>
      </p:sp>
    </p:spTree>
    <p:extLst>
      <p:ext uri="{BB962C8B-B14F-4D97-AF65-F5344CB8AC3E}">
        <p14:creationId xmlns:p14="http://schemas.microsoft.com/office/powerpoint/2010/main" val="929605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4F590062-0F5A-38DA-A94F-DF49185FF805}"/>
              </a:ext>
            </a:extLst>
          </p:cNvPr>
          <p:cNvSpPr>
            <a:spLocks noGrp="1"/>
          </p:cNvSpPr>
          <p:nvPr>
            <p:ph type="title"/>
          </p:nvPr>
        </p:nvSpPr>
        <p:spPr>
          <a:xfrm>
            <a:off x="429768" y="603504"/>
            <a:ext cx="11155680" cy="970463"/>
          </a:xfrm>
        </p:spPr>
        <p:txBody>
          <a:bodyPr anchor="ctr">
            <a:normAutofit/>
          </a:bodyPr>
          <a:lstStyle/>
          <a:p>
            <a:r>
              <a:rPr lang="lv-LV" sz="2800" dirty="0"/>
              <a:t>ATGĀDINĀJUMS PAR PASTĀVĪGU NEPIECIEŠAMĪBU PĀRVĒRTĒT ESOŠĀS PRASĪBAS UN IERASTO PRAKSI </a:t>
            </a:r>
          </a:p>
        </p:txBody>
      </p:sp>
      <p:pic>
        <p:nvPicPr>
          <p:cNvPr id="7" name="Attēls 6">
            <a:extLst>
              <a:ext uri="{FF2B5EF4-FFF2-40B4-BE49-F238E27FC236}">
                <a16:creationId xmlns:a16="http://schemas.microsoft.com/office/drawing/2014/main" id="{0BCE588E-C92E-0CA9-478B-34A9482B3462}"/>
              </a:ext>
            </a:extLst>
          </p:cNvPr>
          <p:cNvPicPr>
            <a:picLocks noChangeAspect="1"/>
          </p:cNvPicPr>
          <p:nvPr/>
        </p:nvPicPr>
        <p:blipFill>
          <a:blip r:embed="rId2"/>
          <a:srcRect r="25311" b="1"/>
          <a:stretch>
            <a:fillRect/>
          </a:stretch>
        </p:blipFill>
        <p:spPr>
          <a:xfrm>
            <a:off x="20" y="1828800"/>
            <a:ext cx="6707679" cy="5029200"/>
          </a:xfrm>
          <a:custGeom>
            <a:avLst/>
            <a:gdLst>
              <a:gd name="connsiteX0" fmla="*/ 0 w 6707699"/>
              <a:gd name="connsiteY0" fmla="*/ 0 h 5029200"/>
              <a:gd name="connsiteX1" fmla="*/ 6129259 w 6707699"/>
              <a:gd name="connsiteY1" fmla="*/ 0 h 5029200"/>
              <a:gd name="connsiteX2" fmla="*/ 6707699 w 6707699"/>
              <a:gd name="connsiteY2" fmla="*/ 578440 h 5029200"/>
              <a:gd name="connsiteX3" fmla="*/ 6707699 w 6707699"/>
              <a:gd name="connsiteY3" fmla="*/ 5029200 h 5029200"/>
              <a:gd name="connsiteX4" fmla="*/ 0 w 6707699"/>
              <a:gd name="connsiteY4" fmla="*/ 5029200 h 5029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07699" h="5029200">
                <a:moveTo>
                  <a:pt x="0" y="0"/>
                </a:moveTo>
                <a:lnTo>
                  <a:pt x="6129259" y="0"/>
                </a:lnTo>
                <a:cubicBezTo>
                  <a:pt x="6448723" y="0"/>
                  <a:pt x="6707699" y="258976"/>
                  <a:pt x="6707699" y="578440"/>
                </a:cubicBezTo>
                <a:lnTo>
                  <a:pt x="6707699" y="5029200"/>
                </a:lnTo>
                <a:lnTo>
                  <a:pt x="0" y="5029200"/>
                </a:lnTo>
                <a:close/>
              </a:path>
            </a:pathLst>
          </a:custGeom>
          <a:noFill/>
        </p:spPr>
      </p:pic>
      <p:sp>
        <p:nvSpPr>
          <p:cNvPr id="3" name="Satura vietturis 2">
            <a:extLst>
              <a:ext uri="{FF2B5EF4-FFF2-40B4-BE49-F238E27FC236}">
                <a16:creationId xmlns:a16="http://schemas.microsoft.com/office/drawing/2014/main" id="{12B9C607-7FB9-AC2D-9441-8FAEB3FD559A}"/>
              </a:ext>
            </a:extLst>
          </p:cNvPr>
          <p:cNvSpPr>
            <a:spLocks noGrp="1"/>
          </p:cNvSpPr>
          <p:nvPr>
            <p:ph sz="quarter" idx="14"/>
          </p:nvPr>
        </p:nvSpPr>
        <p:spPr>
          <a:xfrm>
            <a:off x="7389302" y="1828800"/>
            <a:ext cx="4196146" cy="4503738"/>
          </a:xfrm>
        </p:spPr>
        <p:txBody>
          <a:bodyPr>
            <a:normAutofit/>
          </a:bodyPr>
          <a:lstStyle/>
          <a:p>
            <a:pPr>
              <a:lnSpc>
                <a:spcPct val="110000"/>
              </a:lnSpc>
              <a:buNone/>
            </a:pPr>
            <a:r>
              <a:rPr lang="lv-LV" sz="1700" dirty="0">
                <a:effectLst/>
              </a:rPr>
              <a:t>- </a:t>
            </a:r>
            <a:r>
              <a:rPr lang="lv-LV" sz="1700" b="1" dirty="0">
                <a:effectLst/>
              </a:rPr>
              <a:t>Ministru kabineta noteikumi Nr.610</a:t>
            </a:r>
            <a:br>
              <a:rPr lang="lv-LV" sz="1700" dirty="0">
                <a:effectLst/>
              </a:rPr>
            </a:br>
            <a:r>
              <a:rPr lang="lv-LV" sz="1700" dirty="0">
                <a:effectLst/>
              </a:rPr>
              <a:t> 2002.gada 27.decembra Ministru kabineta noteikumi Nr. 610 </a:t>
            </a:r>
            <a:r>
              <a:rPr lang="lv-LV" sz="1700" b="1" dirty="0">
                <a:effectLst/>
              </a:rPr>
              <a:t>Higiēnas prasības izglītības iestādēm, kas īsteno vispārējās pamatizglītības, vispārējās vidējās izglītības, profesionālās pamatizglītības, arodizglītības vai profesionālās vidējās izglītības programmas</a:t>
            </a:r>
            <a:endParaRPr lang="lv-LV" sz="1700" dirty="0">
              <a:effectLst/>
            </a:endParaRPr>
          </a:p>
          <a:p>
            <a:pPr>
              <a:lnSpc>
                <a:spcPct val="110000"/>
              </a:lnSpc>
            </a:pPr>
            <a:r>
              <a:rPr lang="lv-LV" sz="1700" dirty="0">
                <a:effectLst/>
              </a:rPr>
              <a:t>59. Izglītojamam ir iespēja vismaz reizi dienā saņemt siltu ēdienu. Pusdienas organizē </a:t>
            </a:r>
            <a:r>
              <a:rPr lang="lv-LV" sz="1700" u="sng" dirty="0">
                <a:effectLst/>
              </a:rPr>
              <a:t>ne agrāk kā pulksten 11.00, un tām paredz vismaz 30 minūšu starpbrīdi.</a:t>
            </a:r>
          </a:p>
          <a:p>
            <a:pPr>
              <a:lnSpc>
                <a:spcPct val="110000"/>
              </a:lnSpc>
            </a:pPr>
            <a:endParaRPr lang="lv-LV" sz="1700" dirty="0"/>
          </a:p>
          <a:p>
            <a:pPr marL="0" indent="0">
              <a:lnSpc>
                <a:spcPct val="110000"/>
              </a:lnSpc>
              <a:buNone/>
            </a:pPr>
            <a:endParaRPr lang="lv-LV" sz="1700" dirty="0"/>
          </a:p>
        </p:txBody>
      </p:sp>
      <p:sp>
        <p:nvSpPr>
          <p:cNvPr id="6" name="Slaida numura vietturis 5">
            <a:extLst>
              <a:ext uri="{FF2B5EF4-FFF2-40B4-BE49-F238E27FC236}">
                <a16:creationId xmlns:a16="http://schemas.microsoft.com/office/drawing/2014/main" id="{C0AC2FEB-4657-2757-F362-85D84CFE153F}"/>
              </a:ext>
            </a:extLst>
          </p:cNvPr>
          <p:cNvSpPr>
            <a:spLocks noGrp="1"/>
          </p:cNvSpPr>
          <p:nvPr>
            <p:ph type="sldNum" sz="quarter" idx="12"/>
          </p:nvPr>
        </p:nvSpPr>
        <p:spPr>
          <a:xfrm>
            <a:off x="11648431" y="6490524"/>
            <a:ext cx="457200" cy="336141"/>
          </a:xfrm>
        </p:spPr>
        <p:txBody>
          <a:bodyPr anchor="ctr">
            <a:normAutofit/>
          </a:bodyPr>
          <a:lstStyle/>
          <a:p>
            <a:pPr>
              <a:spcAft>
                <a:spcPts val="600"/>
              </a:spcAft>
            </a:pPr>
            <a:fld id="{CC057153-B650-4DEB-B370-79DDCFDCE934}" type="slidenum">
              <a:rPr lang="en-US" smtClean="0"/>
              <a:pPr>
                <a:spcAft>
                  <a:spcPts val="600"/>
                </a:spcAft>
              </a:pPr>
              <a:t>12</a:t>
            </a:fld>
            <a:endParaRPr lang="en-US"/>
          </a:p>
        </p:txBody>
      </p:sp>
    </p:spTree>
    <p:extLst>
      <p:ext uri="{BB962C8B-B14F-4D97-AF65-F5344CB8AC3E}">
        <p14:creationId xmlns:p14="http://schemas.microsoft.com/office/powerpoint/2010/main" val="1205969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27BC587-DA0B-376D-020B-0F34C7636114}"/>
              </a:ext>
            </a:extLst>
          </p:cNvPr>
          <p:cNvSpPr>
            <a:spLocks noGrp="1"/>
          </p:cNvSpPr>
          <p:nvPr>
            <p:ph type="title"/>
          </p:nvPr>
        </p:nvSpPr>
        <p:spPr>
          <a:xfrm>
            <a:off x="429768" y="279132"/>
            <a:ext cx="6858000" cy="501957"/>
          </a:xfrm>
        </p:spPr>
        <p:txBody>
          <a:bodyPr vert="horz" lIns="91440" tIns="45720" rIns="91440" bIns="45720" rtlCol="0" anchor="b">
            <a:normAutofit/>
          </a:bodyPr>
          <a:lstStyle/>
          <a:p>
            <a:r>
              <a:rPr lang="lv-LV" sz="2200" b="1" kern="1200" cap="all" baseline="0" dirty="0">
                <a:solidFill>
                  <a:srgbClr val="4A161D"/>
                </a:solidFill>
                <a:latin typeface="Times New Roman" panose="02020603050405020304" pitchFamily="18" charset="0"/>
                <a:cs typeface="Times New Roman" panose="02020603050405020304" pitchFamily="18" charset="0"/>
              </a:rPr>
              <a:t>Pilotprojekta īstenošana </a:t>
            </a:r>
          </a:p>
        </p:txBody>
      </p:sp>
      <p:sp>
        <p:nvSpPr>
          <p:cNvPr id="8" name="TextBox 7">
            <a:extLst>
              <a:ext uri="{FF2B5EF4-FFF2-40B4-BE49-F238E27FC236}">
                <a16:creationId xmlns:a16="http://schemas.microsoft.com/office/drawing/2014/main" id="{77E15CE4-97E8-49F5-BA50-59DC3EF04B3B}"/>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29768" y="1199581"/>
            <a:ext cx="6858000" cy="5109780"/>
          </a:xfrm>
          <a:prstGeom prst="rect">
            <a:avLst/>
          </a:prstGeom>
        </p:spPr>
        <p:txBody>
          <a:bodyPr>
            <a:noAutofit/>
          </a:bodyPr>
          <a:lstStyle/>
          <a:p>
            <a:pPr marL="0" indent="0" algn="just">
              <a:buFont typeface="Arial" panose="020B0604020202020204" pitchFamily="34" charset="0"/>
              <a:buNone/>
            </a:pPr>
            <a:r>
              <a:rPr lang="lv-LV" b="1" dirty="0">
                <a:solidFill>
                  <a:srgbClr val="C00000"/>
                </a:solidFill>
                <a:latin typeface="Times New Roman" panose="02020603050405020304" pitchFamily="18" charset="0"/>
                <a:cs typeface="Times New Roman" panose="02020603050405020304" pitchFamily="18" charset="0"/>
              </a:rPr>
              <a:t>.</a:t>
            </a:r>
          </a:p>
          <a:p>
            <a:pPr marL="0" lvl="1" indent="0" algn="just">
              <a:buFont typeface="Arial" panose="020B0604020202020204" pitchFamily="34" charset="0"/>
              <a:buNone/>
            </a:pPr>
            <a:endParaRPr lang="lv-LV" b="1"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lv-LV" dirty="0">
                <a:latin typeface="Times New Roman" panose="02020603050405020304" pitchFamily="18" charset="0"/>
                <a:cs typeface="Times New Roman" panose="02020603050405020304" pitchFamily="18" charset="0"/>
              </a:rPr>
              <a:t>.</a:t>
            </a:r>
          </a:p>
        </p:txBody>
      </p:sp>
      <p:pic>
        <p:nvPicPr>
          <p:cNvPr id="7" name="Satura vietturis 6" descr="Dokumentu kaudze, dokumenti un termiņš. Kalendārs uz biroja galda. Ar kopēšanas vietu.">
            <a:extLst>
              <a:ext uri="{FF2B5EF4-FFF2-40B4-BE49-F238E27FC236}">
                <a16:creationId xmlns:a16="http://schemas.microsoft.com/office/drawing/2014/main" id="{3EAD690A-D01E-414B-A605-C4DEA37EA8BA}"/>
              </a:ext>
            </a:extLst>
          </p:cNvPr>
          <p:cNvPicPr>
            <a:picLocks noGrp="1" noChangeAspect="1"/>
          </p:cNvPicPr>
          <p:nvPr>
            <p:ph type="pic" sz="quarter" idx="15"/>
          </p:nvPr>
        </p:nvPicPr>
        <p:blipFill>
          <a:blip r:embed="rId3"/>
          <a:srcRect l="56159" r="926" b="1"/>
          <a:stretch>
            <a:fillRect/>
          </a:stretch>
        </p:blipFill>
        <p:spPr>
          <a:xfrm>
            <a:off x="8046768" y="-31325"/>
            <a:ext cx="4145232" cy="6857990"/>
          </a:xfrm>
          <a:prstGeom prst="rect">
            <a:avLst/>
          </a:prstGeom>
          <a:noFill/>
        </p:spPr>
      </p:pic>
      <p:sp>
        <p:nvSpPr>
          <p:cNvPr id="6" name="Slaida numura vietturis 5">
            <a:extLst>
              <a:ext uri="{FF2B5EF4-FFF2-40B4-BE49-F238E27FC236}">
                <a16:creationId xmlns:a16="http://schemas.microsoft.com/office/drawing/2014/main" id="{0ED597FC-AFD2-9205-8E97-4BE0C863A87B}"/>
              </a:ext>
            </a:extLst>
          </p:cNvPr>
          <p:cNvSpPr>
            <a:spLocks noGrp="1"/>
          </p:cNvSpPr>
          <p:nvPr>
            <p:ph type="sldNum" sz="quarter" idx="12"/>
          </p:nvPr>
        </p:nvSpPr>
        <p:spPr>
          <a:xfrm>
            <a:off x="11648431" y="6490524"/>
            <a:ext cx="457200" cy="336141"/>
          </a:xfrm>
        </p:spPr>
        <p:txBody>
          <a:bodyPr vert="horz" lIns="91440" tIns="45720" rIns="91440" bIns="45720" rtlCol="0" anchor="ctr">
            <a:normAutofit/>
          </a:bodyPr>
          <a:lstStyle/>
          <a:p>
            <a:pPr>
              <a:spcAft>
                <a:spcPts val="600"/>
              </a:spcAft>
            </a:pPr>
            <a:fld id="{84C450F2-3BB4-4AE4-8A35-A9D7AEA4C850}" type="slidenum">
              <a:rPr lang="en-US" smtClean="0"/>
              <a:pPr>
                <a:spcAft>
                  <a:spcPts val="600"/>
                </a:spcAft>
              </a:pPr>
              <a:t>13</a:t>
            </a:fld>
            <a:endParaRPr lang="en-US"/>
          </a:p>
        </p:txBody>
      </p:sp>
      <p:sp>
        <p:nvSpPr>
          <p:cNvPr id="9" name="TextBox 8">
            <a:extLst>
              <a:ext uri="{FF2B5EF4-FFF2-40B4-BE49-F238E27FC236}">
                <a16:creationId xmlns:a16="http://schemas.microsoft.com/office/drawing/2014/main" id="{8F56D579-82F3-13F1-89D0-6BBE837975CB}"/>
              </a:ext>
            </a:extLst>
          </p:cNvPr>
          <p:cNvSpPr txBox="1"/>
          <p:nvPr/>
        </p:nvSpPr>
        <p:spPr>
          <a:xfrm>
            <a:off x="642257" y="1660382"/>
            <a:ext cx="7228114" cy="2677656"/>
          </a:xfrm>
          <a:prstGeom prst="rect">
            <a:avLst/>
          </a:prstGeom>
          <a:noFill/>
        </p:spPr>
        <p:txBody>
          <a:bodyPr wrap="square">
            <a:spAutoFit/>
          </a:bodyPr>
          <a:lstStyle/>
          <a:p>
            <a:r>
              <a:rPr lang="lv-LV" sz="2400" dirty="0">
                <a:latin typeface="Times New Roman" panose="02020603050405020304" pitchFamily="18" charset="0"/>
                <a:cs typeface="Times New Roman" panose="02020603050405020304" pitchFamily="18" charset="0"/>
              </a:rPr>
              <a:t>1. Lai uzsāktu pilotprojekta īstenošanu, atbildīgajām ministrijām sagatavot un iesniegt izskatīšanai Ministru kabinetā attiecīgus grozījumus tiesību aktos.</a:t>
            </a:r>
          </a:p>
          <a:p>
            <a:endParaRPr lang="lv-LV" sz="2400" dirty="0">
              <a:latin typeface="Times New Roman" panose="02020603050405020304" pitchFamily="18" charset="0"/>
              <a:cs typeface="Times New Roman" panose="02020603050405020304" pitchFamily="18" charset="0"/>
            </a:endParaRPr>
          </a:p>
          <a:p>
            <a:r>
              <a:rPr lang="lv-LV" sz="2400" dirty="0">
                <a:latin typeface="Times New Roman" panose="02020603050405020304" pitchFamily="18" charset="0"/>
                <a:cs typeface="Times New Roman" panose="02020603050405020304" pitchFamily="18" charset="0"/>
              </a:rPr>
              <a:t>2. Valsts kancelejai nodrošināt pilotprojekta pasākumu ieviešanas uzraudzību</a:t>
            </a:r>
            <a:r>
              <a:rPr lang="lv-LV" sz="2400" u="sng" dirty="0">
                <a:latin typeface="Times New Roman" panose="02020603050405020304" pitchFamily="18" charset="0"/>
                <a:cs typeface="Times New Roman" panose="02020603050405020304" pitchFamily="18" charset="0"/>
              </a:rPr>
              <a:t>, apspriežot ieviešanas progresu Valsts sekretāru sanāksmēs. </a:t>
            </a:r>
            <a:endParaRPr lang="lv-LV" sz="2400" u="sng" dirty="0"/>
          </a:p>
        </p:txBody>
      </p:sp>
    </p:spTree>
    <p:extLst>
      <p:ext uri="{BB962C8B-B14F-4D97-AF65-F5344CB8AC3E}">
        <p14:creationId xmlns:p14="http://schemas.microsoft.com/office/powerpoint/2010/main" val="266507785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heme/theme1.xml><?xml version="1.0" encoding="utf-8"?>
<a:theme xmlns:a="http://schemas.openxmlformats.org/drawingml/2006/main" name="OasisVTI">
  <a:themeElements>
    <a:clrScheme name="Oasis">
      <a:dk1>
        <a:srgbClr val="131313"/>
      </a:dk1>
      <a:lt1>
        <a:sysClr val="window" lastClr="FFFFFF"/>
      </a:lt1>
      <a:dk2>
        <a:srgbClr val="3D3C33"/>
      </a:dk2>
      <a:lt2>
        <a:srgbClr val="F0EDE6"/>
      </a:lt2>
      <a:accent1>
        <a:srgbClr val="A57361"/>
      </a:accent1>
      <a:accent2>
        <a:srgbClr val="BE8856"/>
      </a:accent2>
      <a:accent3>
        <a:srgbClr val="BD9075"/>
      </a:accent3>
      <a:accent4>
        <a:srgbClr val="939081"/>
      </a:accent4>
      <a:accent5>
        <a:srgbClr val="A16D4C"/>
      </a:accent5>
      <a:accent6>
        <a:srgbClr val="8C8662"/>
      </a:accent6>
      <a:hlink>
        <a:srgbClr val="A57361"/>
      </a:hlink>
      <a:folHlink>
        <a:srgbClr val="8C8662"/>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asis_win32_DN_V3" id="{65F5DFDA-B6D8-4F37-85B8-E95C858FA146}" vid="{998F2FB7-179B-41D4-99FF-60A4C828B894}"/>
    </a:ext>
  </a:extLst>
</a:theme>
</file>

<file path=ppt/theme/theme2.xml><?xml version="1.0" encoding="utf-8"?>
<a:theme xmlns:a="http://schemas.openxmlformats.org/drawingml/2006/main" name="Office dizains">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2216</TotalTime>
  <Words>2617</Words>
  <Application>Microsoft Office PowerPoint</Application>
  <PresentationFormat>Widescreen</PresentationFormat>
  <Paragraphs>181</Paragraphs>
  <Slides>13</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Arial</vt:lpstr>
      <vt:lpstr>Neue Haas Grotesk Text Pro</vt:lpstr>
      <vt:lpstr>Times New Roman</vt:lpstr>
      <vt:lpstr>Wingdings</vt:lpstr>
      <vt:lpstr>OasisVTI</vt:lpstr>
      <vt:lpstr>Normatīvās birokrātijas mazināšana valsts pārvaldē: iespējas, piemēri un praktiskie soļi</vt:lpstr>
      <vt:lpstr>1. Konceptuālais risinājums -  MK rīkojumu skaita  samazināšana</vt:lpstr>
      <vt:lpstr>piemēri, kad Lēmumu var pieņemt atbildīgās iestādes vadītājs:</vt:lpstr>
      <vt:lpstr> iespējamie Piemēri MK apstiprināmo tipveida rīkojumu skaitu samazināšanai:</vt:lpstr>
      <vt:lpstr>2. Konceptuālais risinājums – ATTEIKŠANĀS NO TĀDIEM MK noteikumiem, kas neatbilst ārējā normatīvā akta statusam</vt:lpstr>
      <vt:lpstr>Piemēri, kurus var risināt izdodot vispārīgo administratīvo aktu</vt:lpstr>
      <vt:lpstr>Iekšējā normatīvā akta pieņemšanas piemērs:</vt:lpstr>
      <vt:lpstr>Maksas pakalpojumu cenrāžu  reforma</vt:lpstr>
      <vt:lpstr>JAUTĀJUMS DISKUSIJAI PAR PRAKSES MAIŅU!!!</vt:lpstr>
      <vt:lpstr>PowerPoint Presentation</vt:lpstr>
      <vt:lpstr>PowerPoint Presentation</vt:lpstr>
      <vt:lpstr>ATGĀDINĀJUMS PAR PASTĀVĪGU NEPIECIEŠAMĪBU PĀRVĒRTĒT ESOŠĀS PRASĪBAS UN IERASTO PRAKSI </vt:lpstr>
      <vt:lpstr>Pilotprojekta īstenošana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Normatīvās birokrātijas mazināšana valsts pārvaldē: iespējas, piemēri un praktiskie soļi</dc:title>
  <dc:creator>Ilze Ziemane</dc:creator>
  <cp:lastModifiedBy>Zane Legzdina - Joja</cp:lastModifiedBy>
  <cp:revision>21</cp:revision>
  <dcterms:created xsi:type="dcterms:W3CDTF">2025-10-03T13:01:15Z</dcterms:created>
  <dcterms:modified xsi:type="dcterms:W3CDTF">2025-11-04T08:43:41Z</dcterms:modified>
</cp:coreProperties>
</file>